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9"/>
    <p:sldMasterId id="2147483669" r:id="rId10"/>
    <p:sldMasterId id="2147483699" r:id="rId11"/>
    <p:sldMasterId id="2147483711" r:id="rId12"/>
    <p:sldMasterId id="2147483723" r:id="rId13"/>
    <p:sldMasterId id="2147483753" r:id="rId14"/>
  </p:sldMasterIdLst>
  <p:notesMasterIdLst>
    <p:notesMasterId r:id="rId22"/>
  </p:notesMasterIdLst>
  <p:sldIdLst>
    <p:sldId id="384" r:id="rId15"/>
    <p:sldId id="372" r:id="rId16"/>
    <p:sldId id="381" r:id="rId17"/>
    <p:sldId id="382" r:id="rId18"/>
    <p:sldId id="377" r:id="rId19"/>
    <p:sldId id="378" r:id="rId20"/>
    <p:sldId id="379" r:id="rId21"/>
  </p:sldIdLst>
  <p:sldSz cx="13003213" cy="9756775"/>
  <p:notesSz cx="6858000" cy="9144000"/>
  <p:defaultText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B4CD3B5-D52B-4334-911F-447F7EF5E3AA}">
          <p14:sldIdLst>
            <p14:sldId id="384"/>
            <p14:sldId id="372"/>
            <p14:sldId id="381"/>
            <p14:sldId id="382"/>
            <p14:sldId id="377"/>
            <p14:sldId id="378"/>
            <p14:sldId id="379"/>
          </p14:sldIdLst>
        </p14:section>
      </p14:sectionLst>
    </p:ext>
    <p:ext uri="{EFAFB233-063F-42B5-8137-9DF3F51BA10A}">
      <p15:sldGuideLst xmlns="" xmlns:p15="http://schemas.microsoft.com/office/powerpoint/2012/main">
        <p15:guide id="1" orient="horz" pos="529">
          <p15:clr>
            <a:srgbClr val="A4A3A4"/>
          </p15:clr>
        </p15:guide>
        <p15:guide id="2" orient="horz" pos="2520">
          <p15:clr>
            <a:srgbClr val="A4A3A4"/>
          </p15:clr>
        </p15:guide>
        <p15:guide id="3" orient="horz" pos="5942">
          <p15:clr>
            <a:srgbClr val="A4A3A4"/>
          </p15:clr>
        </p15:guide>
        <p15:guide id="4" orient="horz" pos="660">
          <p15:clr>
            <a:srgbClr val="A4A3A4"/>
          </p15:clr>
        </p15:guide>
        <p15:guide id="5" orient="horz" pos="5377">
          <p15:clr>
            <a:srgbClr val="A4A3A4"/>
          </p15:clr>
        </p15:guide>
        <p15:guide id="6" orient="horz" pos="5056">
          <p15:clr>
            <a:srgbClr val="A4A3A4"/>
          </p15:clr>
        </p15:guide>
        <p15:guide id="7" orient="horz" pos="4417">
          <p15:clr>
            <a:srgbClr val="A4A3A4"/>
          </p15:clr>
        </p15:guide>
        <p15:guide id="8" pos="4095">
          <p15:clr>
            <a:srgbClr val="A4A3A4"/>
          </p15:clr>
        </p15:guide>
        <p15:guide id="9" pos="7408">
          <p15:clr>
            <a:srgbClr val="A4A3A4"/>
          </p15:clr>
        </p15:guide>
        <p15:guide id="10">
          <p15:clr>
            <a:srgbClr val="A4A3A4"/>
          </p15:clr>
        </p15:guide>
        <p15:guide id="11" pos="6349">
          <p15:clr>
            <a:srgbClr val="A4A3A4"/>
          </p15:clr>
        </p15:guide>
        <p15:guide id="12" pos="7119">
          <p15:clr>
            <a:srgbClr val="A4A3A4"/>
          </p15:clr>
        </p15:guide>
        <p15:guide id="13" pos="783">
          <p15:clr>
            <a:srgbClr val="A4A3A4"/>
          </p15:clr>
        </p15:guide>
        <p15:guide id="14" pos="7839">
          <p15:clr>
            <a:srgbClr val="A4A3A4"/>
          </p15:clr>
        </p15:guide>
        <p15:guide id="15" pos="6613">
          <p15:clr>
            <a:srgbClr val="A4A3A4"/>
          </p15:clr>
        </p15:guide>
        <p15:guide id="16" pos="6875">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6" clrIdx="2"/>
  <p:cmAuthor id="3" name="gonzaloa" initials="ga" lastIdx="8" clrIdx="3"/>
  <p:cmAuthor id="4" name="Lindsay Latimore" initials="LFL" lastIdx="2" clrIdx="4"/>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Rg st="2" end="7"/>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C6C"/>
    <a:srgbClr val="808080"/>
    <a:srgbClr val="949494"/>
    <a:srgbClr val="909090"/>
    <a:srgbClr val="C00000"/>
    <a:srgbClr val="FFFFFF"/>
    <a:srgbClr val="FF9900"/>
    <a:srgbClr val="D24726"/>
    <a:srgbClr val="FAC738"/>
    <a:srgbClr val="0B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10" autoAdjust="0"/>
    <p:restoredTop sz="99900" autoAdjust="0"/>
  </p:normalViewPr>
  <p:slideViewPr>
    <p:cSldViewPr>
      <p:cViewPr>
        <p:scale>
          <a:sx n="80" d="100"/>
          <a:sy n="80" d="100"/>
        </p:scale>
        <p:origin x="-114" y="-18"/>
      </p:cViewPr>
      <p:guideLst>
        <p:guide orient="horz" pos="6145"/>
        <p:guide pos="819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80" d="100"/>
          <a:sy n="80" d="100"/>
        </p:scale>
        <p:origin x="-3978" y="-6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Master" Target="slideMasters/slideMaster5.xml"/><Relationship Id="rId18" Type="http://schemas.openxmlformats.org/officeDocument/2006/relationships/slide" Target="slides/slide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7.xml"/><Relationship Id="rId7" Type="http://schemas.openxmlformats.org/officeDocument/2006/relationships/customXml" Target="../customXml/item7.xml"/><Relationship Id="rId12" Type="http://schemas.openxmlformats.org/officeDocument/2006/relationships/slideMaster" Target="slideMasters/slideMaster4.xml"/><Relationship Id="rId17" Type="http://schemas.openxmlformats.org/officeDocument/2006/relationships/slide" Target="slides/slide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3.xml"/><Relationship Id="rId24"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1.xml"/><Relationship Id="rId23" Type="http://schemas.openxmlformats.org/officeDocument/2006/relationships/commentAuthors" Target="commentAuthors.xml"/><Relationship Id="rId10" Type="http://schemas.openxmlformats.org/officeDocument/2006/relationships/slideMaster" Target="slideMasters/slideMaster2.xml"/><Relationship Id="rId19"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Master" Target="slideMasters/slideMaster6.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t>9/22/2013</a:t>
            </a:fld>
            <a:endParaRPr lang="en-US"/>
          </a:p>
        </p:txBody>
      </p:sp>
      <p:sp>
        <p:nvSpPr>
          <p:cNvPr id="4" name="Slide Image Placeholder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t>‹#›</a:t>
            </a:fld>
            <a:endParaRPr lang="en-US"/>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1252545" rtl="0" eaLnBrk="1" latinLnBrk="0" hangingPunct="1">
      <a:defRPr sz="1600" kern="1200">
        <a:solidFill>
          <a:schemeClr val="tx1"/>
        </a:solidFill>
        <a:latin typeface="Segoe UI" pitchFamily="34" charset="0"/>
        <a:ea typeface="Segoe UI" pitchFamily="34" charset="0"/>
        <a:cs typeface="Segoe UI" pitchFamily="34" charset="0"/>
      </a:defRPr>
    </a:lvl1pPr>
    <a:lvl2pPr marL="626273" algn="l" defTabSz="1252545" rtl="0" eaLnBrk="1" latinLnBrk="0" hangingPunct="1">
      <a:defRPr sz="1600" kern="1200">
        <a:solidFill>
          <a:schemeClr val="tx1"/>
        </a:solidFill>
        <a:latin typeface="Segoe UI" pitchFamily="34" charset="0"/>
        <a:ea typeface="Segoe UI" pitchFamily="34" charset="0"/>
        <a:cs typeface="Segoe UI" pitchFamily="34" charset="0"/>
      </a:defRPr>
    </a:lvl2pPr>
    <a:lvl3pPr marL="1252545" algn="l" defTabSz="1252545" rtl="0" eaLnBrk="1" latinLnBrk="0" hangingPunct="1">
      <a:defRPr sz="1600" kern="1200">
        <a:solidFill>
          <a:schemeClr val="tx1"/>
        </a:solidFill>
        <a:latin typeface="Segoe UI" pitchFamily="34" charset="0"/>
        <a:ea typeface="Segoe UI" pitchFamily="34" charset="0"/>
        <a:cs typeface="Segoe UI" pitchFamily="34" charset="0"/>
      </a:defRPr>
    </a:lvl3pPr>
    <a:lvl4pPr marL="1878818" algn="l" defTabSz="1252545" rtl="0" eaLnBrk="1" latinLnBrk="0" hangingPunct="1">
      <a:defRPr sz="1600" kern="1200">
        <a:solidFill>
          <a:schemeClr val="tx1"/>
        </a:solidFill>
        <a:latin typeface="Segoe UI" pitchFamily="34" charset="0"/>
        <a:ea typeface="Segoe UI" pitchFamily="34" charset="0"/>
        <a:cs typeface="Segoe UI" pitchFamily="34" charset="0"/>
      </a:defRPr>
    </a:lvl4pPr>
    <a:lvl5pPr marL="2505090" algn="l" defTabSz="1252545" rtl="0" eaLnBrk="1" latinLnBrk="0" hangingPunct="1">
      <a:defRPr sz="1600" kern="1200">
        <a:solidFill>
          <a:schemeClr val="tx1"/>
        </a:solidFill>
        <a:latin typeface="Segoe UI" pitchFamily="34" charset="0"/>
        <a:ea typeface="Segoe UI" pitchFamily="34" charset="0"/>
        <a:cs typeface="Segoe UI" pitchFamily="34" charset="0"/>
      </a:defRPr>
    </a:lvl5pPr>
    <a:lvl6pPr marL="3131363" algn="l" defTabSz="1252545" rtl="0" eaLnBrk="1" latinLnBrk="0" hangingPunct="1">
      <a:defRPr sz="1600" kern="1200">
        <a:solidFill>
          <a:schemeClr val="tx1"/>
        </a:solidFill>
        <a:latin typeface="+mn-lt"/>
        <a:ea typeface="+mn-ea"/>
        <a:cs typeface="+mn-cs"/>
      </a:defRPr>
    </a:lvl6pPr>
    <a:lvl7pPr marL="3757635" algn="l" defTabSz="1252545" rtl="0" eaLnBrk="1" latinLnBrk="0" hangingPunct="1">
      <a:defRPr sz="1600" kern="1200">
        <a:solidFill>
          <a:schemeClr val="tx1"/>
        </a:solidFill>
        <a:latin typeface="+mn-lt"/>
        <a:ea typeface="+mn-ea"/>
        <a:cs typeface="+mn-cs"/>
      </a:defRPr>
    </a:lvl7pPr>
    <a:lvl8pPr marL="4383908" algn="l" defTabSz="1252545" rtl="0" eaLnBrk="1" latinLnBrk="0" hangingPunct="1">
      <a:defRPr sz="1600" kern="1200">
        <a:solidFill>
          <a:schemeClr val="tx1"/>
        </a:solidFill>
        <a:latin typeface="+mn-lt"/>
        <a:ea typeface="+mn-ea"/>
        <a:cs typeface="+mn-cs"/>
      </a:defRPr>
    </a:lvl8pPr>
    <a:lvl9pPr marL="5010180" algn="l" defTabSz="125254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4279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5.xml"/><Relationship Id="rId1" Type="http://schemas.openxmlformats.org/officeDocument/2006/relationships/slideMaster" Target="../slideMasters/slideMaster1.xml"/><Relationship Id="rId5" Type="http://schemas.openxmlformats.org/officeDocument/2006/relationships/slide" Target="../slides/slide7.xml"/><Relationship Id="rId4" Type="http://schemas.openxmlformats.org/officeDocument/2006/relationships/image" Target="../media/image3.tm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3.xml"/><Relationship Id="rId1" Type="http://schemas.openxmlformats.org/officeDocument/2006/relationships/slideMaster" Target="../slideMasters/slideMaster6.xml"/><Relationship Id="rId5" Type="http://schemas.openxmlformats.org/officeDocument/2006/relationships/slide" Target="../slides/slide2.xml"/><Relationship Id="rId4" Type="http://schemas.openxmlformats.org/officeDocument/2006/relationships/image" Target="../media/image3.tmp"/></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992187"/>
            <a:ext cx="13003213" cy="6705600"/>
          </a:xfrm>
          <a:prstGeom prst="rect">
            <a:avLst/>
          </a:prstGeom>
          <a:solidFill>
            <a:schemeClr val="bg1"/>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3918530430"/>
      </p:ext>
    </p:extLst>
  </p:cSld>
  <p:clrMapOvr>
    <a:masterClrMapping/>
  </p:clrMapOvr>
  <p:transition spd="slow" advClick="0">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t>9/22/2013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412282877"/>
      </p:ext>
    </p:extLst>
  </p:cSld>
  <p:clrMapOvr>
    <a:masterClrMapping/>
  </p:clrMapOvr>
  <p:transition spd="slow" advClick="0">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t>9/22/2013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186876284"/>
      </p:ext>
    </p:extLst>
  </p:cSld>
  <p:clrMapOvr>
    <a:masterClrMapping/>
  </p:clrMapOvr>
  <p:transition spd="slow" advClick="0">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t>9/22/2013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3591863876"/>
      </p:ext>
    </p:extLst>
  </p:cSld>
  <p:clrMapOvr>
    <a:masterClrMapping/>
  </p:clrMapOvr>
  <p:transition spd="slow" advClick="0">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009659827"/>
      </p:ext>
    </p:extLst>
  </p:cSld>
  <p:clrMapOvr>
    <a:masterClrMapping/>
  </p:clrMapOvr>
  <p:transition spd="slow" advClick="0">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t>9/22/2013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1515197499"/>
      </p:ext>
    </p:extLst>
  </p:cSld>
  <p:clrMapOvr>
    <a:masterClrMapping/>
  </p:clrMapOvr>
  <p:transition spd="slow" advClick="0">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t>9/22/2013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4013367561"/>
      </p:ext>
    </p:extLst>
  </p:cSld>
  <p:clrMapOvr>
    <a:masterClrMapping/>
  </p:clrMapOvr>
  <p:transition spd="slow" advClick="0">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t>9/22/2013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3057833832"/>
      </p:ext>
    </p:extLst>
  </p:cSld>
  <p:clrMapOvr>
    <a:masterClrMapping/>
  </p:clrMapOvr>
  <p:transition spd="slow" advClick="0">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t>9/22/2013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743705426"/>
      </p:ext>
    </p:extLst>
  </p:cSld>
  <p:clrMapOvr>
    <a:masterClrMapping/>
  </p:clrMapOvr>
  <p:transition spd="slow" advClick="0">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3763" cy="20923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9263"/>
            <a:ext cx="9101137"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9/22/2013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421677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9/22/2013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184333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t>9/22/2013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2633690871"/>
      </p:ext>
    </p:extLst>
  </p:cSld>
  <p:clrMapOvr>
    <a:masterClrMapping/>
  </p:clrMapOvr>
  <p:transition spd="slow" advClick="0">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9038"/>
            <a:ext cx="11052175" cy="19383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5438"/>
            <a:ext cx="11052175"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28F74E-77E6-4B09-8894-36113D4DC580}" type="datetimeFigureOut">
              <a:rPr lang="en-US" smtClean="0"/>
              <a:t>9/22/2013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779036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3738"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7013" y="2276475"/>
            <a:ext cx="5775325"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28F74E-77E6-4B09-8894-36113D4DC580}" type="datetimeFigureOut">
              <a:rPr lang="en-US" smtClean="0"/>
              <a:t>9/22/2013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962837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4400"/>
            <a:ext cx="5745163"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4038"/>
            <a:ext cx="5745163"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4400"/>
            <a:ext cx="5746750"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4038"/>
            <a:ext cx="5746750"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28F74E-77E6-4B09-8894-36113D4DC580}" type="datetimeFigureOut">
              <a:rPr lang="en-US" smtClean="0"/>
              <a:t>9/22/2013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335831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28F74E-77E6-4B09-8894-36113D4DC580}" type="datetimeFigureOut">
              <a:rPr lang="en-US" smtClean="0"/>
              <a:t>9/22/2013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471644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8F74E-77E6-4B09-8894-36113D4DC580}" type="datetimeFigureOut">
              <a:rPr lang="en-US" smtClean="0"/>
              <a:t>9/22/2013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189806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3175" y="388938"/>
            <a:ext cx="7269163" cy="8326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6725" cy="6673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9/22/2013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704714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9425"/>
            <a:ext cx="7802562"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7938" y="871538"/>
            <a:ext cx="7802562" cy="5854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7938" y="7635875"/>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9/22/2013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4016491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9/22/2013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888158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4175" cy="8324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4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9/22/2013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707617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 y="7697789"/>
            <a:ext cx="13003212" cy="2058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Tree>
    <p:extLst>
      <p:ext uri="{BB962C8B-B14F-4D97-AF65-F5344CB8AC3E}">
        <p14:creationId xmlns:p14="http://schemas.microsoft.com/office/powerpoint/2010/main" val="2958949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t>9/22/2013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1452685927"/>
      </p:ext>
    </p:extLst>
  </p:cSld>
  <p:clrMapOvr>
    <a:masterClrMapping/>
  </p:clrMapOvr>
  <p:transition spd="slow" advClick="0">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17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276" indent="0">
              <a:buNone/>
              <a:defRPr sz="2600">
                <a:solidFill>
                  <a:schemeClr val="tx1">
                    <a:tint val="75000"/>
                  </a:schemeClr>
                </a:solidFill>
              </a:defRPr>
            </a:lvl2pPr>
            <a:lvl3pPr marL="1300551" indent="0">
              <a:buNone/>
              <a:defRPr sz="2300">
                <a:solidFill>
                  <a:schemeClr val="tx1">
                    <a:tint val="75000"/>
                  </a:schemeClr>
                </a:solidFill>
              </a:defRPr>
            </a:lvl3pPr>
            <a:lvl4pPr marL="1950827" indent="0">
              <a:buNone/>
              <a:defRPr sz="2000">
                <a:solidFill>
                  <a:schemeClr val="tx1">
                    <a:tint val="75000"/>
                  </a:schemeClr>
                </a:solidFill>
              </a:defRPr>
            </a:lvl4pPr>
            <a:lvl5pPr marL="2601102" indent="0">
              <a:buNone/>
              <a:defRPr sz="2000">
                <a:solidFill>
                  <a:schemeClr val="tx1">
                    <a:tint val="75000"/>
                  </a:schemeClr>
                </a:solidFill>
              </a:defRPr>
            </a:lvl5pPr>
            <a:lvl6pPr marL="3251378" indent="0">
              <a:buNone/>
              <a:defRPr sz="2000">
                <a:solidFill>
                  <a:schemeClr val="tx1">
                    <a:tint val="75000"/>
                  </a:schemeClr>
                </a:solidFill>
              </a:defRPr>
            </a:lvl6pPr>
            <a:lvl7pPr marL="3901653" indent="0">
              <a:buNone/>
              <a:defRPr sz="2000">
                <a:solidFill>
                  <a:schemeClr val="tx1">
                    <a:tint val="75000"/>
                  </a:schemeClr>
                </a:solidFill>
              </a:defRPr>
            </a:lvl7pPr>
            <a:lvl8pPr marL="4551929" indent="0">
              <a:buNone/>
              <a:defRPr sz="2000">
                <a:solidFill>
                  <a:schemeClr val="tx1">
                    <a:tint val="75000"/>
                  </a:schemeClr>
                </a:solidFill>
              </a:defRPr>
            </a:lvl8pPr>
            <a:lvl9pPr marL="520220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153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365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2" y="2183982"/>
            <a:ext cx="5747601"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2"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593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206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443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2"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5"/>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2" y="2041696"/>
            <a:ext cx="4277967" cy="6673906"/>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465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276" indent="0">
              <a:buNone/>
              <a:defRPr sz="4000"/>
            </a:lvl2pPr>
            <a:lvl3pPr marL="1300551" indent="0">
              <a:buNone/>
              <a:defRPr sz="3400"/>
            </a:lvl3pPr>
            <a:lvl4pPr marL="1950827" indent="0">
              <a:buNone/>
              <a:defRPr sz="2800"/>
            </a:lvl4pPr>
            <a:lvl5pPr marL="2601102" indent="0">
              <a:buNone/>
              <a:defRPr sz="2800"/>
            </a:lvl5pPr>
            <a:lvl6pPr marL="3251378" indent="0">
              <a:buNone/>
              <a:defRPr sz="2800"/>
            </a:lvl6pPr>
            <a:lvl7pPr marL="3901653" indent="0">
              <a:buNone/>
              <a:defRPr sz="2800"/>
            </a:lvl7pPr>
            <a:lvl8pPr marL="4551929" indent="0">
              <a:buNone/>
              <a:defRPr sz="2800"/>
            </a:lvl8pPr>
            <a:lvl9pPr marL="5202204"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314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239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200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t>9/22/2013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advClick="0">
    <p:wipe dir="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 y="7697789"/>
            <a:ext cx="13003212" cy="2058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Tree>
    <p:extLst>
      <p:ext uri="{BB962C8B-B14F-4D97-AF65-F5344CB8AC3E}">
        <p14:creationId xmlns:p14="http://schemas.microsoft.com/office/powerpoint/2010/main" val="1260149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017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16" indent="0">
              <a:buNone/>
              <a:defRPr sz="2600">
                <a:solidFill>
                  <a:schemeClr val="tx1">
                    <a:tint val="75000"/>
                  </a:schemeClr>
                </a:solidFill>
              </a:defRPr>
            </a:lvl2pPr>
            <a:lvl3pPr marL="1300230" indent="0">
              <a:buNone/>
              <a:defRPr sz="2300">
                <a:solidFill>
                  <a:schemeClr val="tx1">
                    <a:tint val="75000"/>
                  </a:schemeClr>
                </a:solidFill>
              </a:defRPr>
            </a:lvl3pPr>
            <a:lvl4pPr marL="1950346" indent="0">
              <a:buNone/>
              <a:defRPr sz="2000">
                <a:solidFill>
                  <a:schemeClr val="tx1">
                    <a:tint val="75000"/>
                  </a:schemeClr>
                </a:solidFill>
              </a:defRPr>
            </a:lvl4pPr>
            <a:lvl5pPr marL="2600462" indent="0">
              <a:buNone/>
              <a:defRPr sz="2000">
                <a:solidFill>
                  <a:schemeClr val="tx1">
                    <a:tint val="75000"/>
                  </a:schemeClr>
                </a:solidFill>
              </a:defRPr>
            </a:lvl5pPr>
            <a:lvl6pPr marL="3250578" indent="0">
              <a:buNone/>
              <a:defRPr sz="2000">
                <a:solidFill>
                  <a:schemeClr val="tx1">
                    <a:tint val="75000"/>
                  </a:schemeClr>
                </a:solidFill>
              </a:defRPr>
            </a:lvl6pPr>
            <a:lvl7pPr marL="3900693" indent="0">
              <a:buNone/>
              <a:defRPr sz="2000">
                <a:solidFill>
                  <a:schemeClr val="tx1">
                    <a:tint val="75000"/>
                  </a:schemeClr>
                </a:solidFill>
              </a:defRPr>
            </a:lvl7pPr>
            <a:lvl8pPr marL="4550808" indent="0">
              <a:buNone/>
              <a:defRPr sz="2000">
                <a:solidFill>
                  <a:schemeClr val="tx1">
                    <a:tint val="75000"/>
                  </a:schemeClr>
                </a:solidFill>
              </a:defRPr>
            </a:lvl8pPr>
            <a:lvl9pPr marL="520092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71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844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5" y="2183982"/>
            <a:ext cx="5747601"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5"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164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822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785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4"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8"/>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4" y="2041696"/>
            <a:ext cx="4277967" cy="6673906"/>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395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16" indent="0">
              <a:buNone/>
              <a:defRPr sz="4000"/>
            </a:lvl2pPr>
            <a:lvl3pPr marL="1300230" indent="0">
              <a:buNone/>
              <a:defRPr sz="3400"/>
            </a:lvl3pPr>
            <a:lvl4pPr marL="1950346" indent="0">
              <a:buNone/>
              <a:defRPr sz="2800"/>
            </a:lvl4pPr>
            <a:lvl5pPr marL="2600462" indent="0">
              <a:buNone/>
              <a:defRPr sz="2800"/>
            </a:lvl5pPr>
            <a:lvl6pPr marL="3250578" indent="0">
              <a:buNone/>
              <a:defRPr sz="2800"/>
            </a:lvl6pPr>
            <a:lvl7pPr marL="3900693" indent="0">
              <a:buNone/>
              <a:defRPr sz="2800"/>
            </a:lvl7pPr>
            <a:lvl8pPr marL="4550808" indent="0">
              <a:buNone/>
              <a:defRPr sz="2800"/>
            </a:lvl8pPr>
            <a:lvl9pPr marL="520092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170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893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2" name="Rectangle 21"/>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Media Placeholder 9"/>
          <p:cNvSpPr>
            <a:spLocks noGrp="1"/>
          </p:cNvSpPr>
          <p:nvPr>
            <p:ph type="media" sz="quarter" idx="10"/>
          </p:nvPr>
        </p:nvSpPr>
        <p:spPr>
          <a:xfrm>
            <a:off x="2507195"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3885275"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5250395"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6627128"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95791" y="8494776"/>
            <a:ext cx="1115568" cy="630936"/>
          </a:xfrm>
        </p:spPr>
        <p:txBody>
          <a:bodyPr/>
          <a:lstStyle/>
          <a:p>
            <a:r>
              <a:rPr lang="en-US" dirty="0" smtClean="0"/>
              <a:t>Click icon to add media</a:t>
            </a:r>
            <a:endParaRPr lang="en-US" dirty="0"/>
          </a:p>
        </p:txBody>
      </p:sp>
      <p:sp useBgFill="1">
        <p:nvSpPr>
          <p:cNvPr id="16" name="Media Placeholder 9"/>
          <p:cNvSpPr>
            <a:spLocks noGrp="1"/>
          </p:cNvSpPr>
          <p:nvPr>
            <p:ph type="media" sz="quarter" idx="16"/>
          </p:nvPr>
        </p:nvSpPr>
        <p:spPr>
          <a:xfrm>
            <a:off x="9358712" y="8494776"/>
            <a:ext cx="1115568" cy="630936"/>
          </a:xfrm>
        </p:spPr>
        <p:txBody>
          <a:bodyPr/>
          <a:lstStyle/>
          <a:p>
            <a:r>
              <a:rPr lang="en-US" dirty="0" smtClean="0"/>
              <a:t>Click icon to add media</a:t>
            </a:r>
            <a:endParaRPr lang="en-US" dirty="0"/>
          </a:p>
        </p:txBody>
      </p:sp>
      <p:sp>
        <p:nvSpPr>
          <p:cNvPr id="20" name="TextBox 19"/>
          <p:cNvSpPr txBox="1"/>
          <p:nvPr userDrawn="1"/>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30" name="TextBox 29"/>
          <p:cNvSpPr txBox="1"/>
          <p:nvPr userDrawn="1"/>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34" name="TextBox 33"/>
          <p:cNvSpPr txBox="1"/>
          <p:nvPr userDrawn="1"/>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35" name="TextBox 34"/>
          <p:cNvSpPr txBox="1"/>
          <p:nvPr userDrawn="1"/>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schemeClr val="bg1"/>
                </a:solidFill>
                <a:latin typeface="Segoe UI Light" pitchFamily="34" charset="0"/>
                <a:hlinkClick r:id="rId2" action="ppaction://hlinksldjump"/>
              </a:rPr>
              <a:t>Course</a:t>
            </a:r>
            <a:r>
              <a:rPr lang="en-US" sz="1200" baseline="0" dirty="0" smtClean="0">
                <a:solidFill>
                  <a:schemeClr val="bg1"/>
                </a:solidFill>
                <a:latin typeface="Segoe UI Light" pitchFamily="34" charset="0"/>
                <a:hlinkClick r:id="rId2" action="ppaction://hlinksldjump"/>
              </a:rPr>
              <a:t> summary</a:t>
            </a:r>
            <a:endParaRPr lang="en-US" sz="1200" dirty="0">
              <a:solidFill>
                <a:schemeClr val="bg1"/>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schemeClr val="bg1"/>
                </a:solidFill>
                <a:latin typeface="Segoe UI Light" pitchFamily="34" charset="0"/>
                <a:hlinkClick r:id="rId5" action="ppaction://hlinksldjump"/>
              </a:rPr>
              <a:t>Help</a:t>
            </a:r>
            <a:endParaRPr lang="en-US" sz="1200" dirty="0">
              <a:solidFill>
                <a:schemeClr val="bg1"/>
              </a:solidFill>
              <a:latin typeface="Segoe UI Light" pitchFamily="34" charset="0"/>
            </a:endParaRPr>
          </a:p>
        </p:txBody>
      </p:sp>
      <p:sp>
        <p:nvSpPr>
          <p:cNvPr id="3" name="Content Placeholder 2"/>
          <p:cNvSpPr>
            <a:spLocks noGrp="1"/>
          </p:cNvSpPr>
          <p:nvPr>
            <p:ph idx="1"/>
          </p:nvPr>
        </p:nvSpPr>
        <p:spPr>
          <a:xfrm>
            <a:off x="1234440" y="1042416"/>
            <a:ext cx="10515600" cy="5916168"/>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17081539"/>
      </p:ext>
    </p:extLst>
  </p:cSld>
  <p:clrMapOvr>
    <a:masterClrMapping/>
  </p:clrMapOvr>
  <p:transition spd="slow" advClick="0">
    <p:wipe dir="d"/>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041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6"/>
          <p:cNvSpPr txBox="1">
            <a:spLocks/>
          </p:cNvSpPr>
          <p:nvPr userDrawn="1"/>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 </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8" name="Text Placeholder 6"/>
          <p:cNvSpPr txBox="1">
            <a:spLocks/>
          </p:cNvSpPr>
          <p:nvPr userDrawn="1"/>
        </p:nvSpPr>
        <p:spPr>
          <a:xfrm>
            <a:off x="6744775" y="1246748"/>
            <a:ext cx="4347570" cy="50032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4" name="Rectangle 3"/>
          <p:cNvSpPr/>
          <p:nvPr userDrawn="1"/>
        </p:nvSpPr>
        <p:spPr>
          <a:xfrm>
            <a:off x="2" y="7697789"/>
            <a:ext cx="13003212" cy="2058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Tree>
    <p:extLst>
      <p:ext uri="{BB962C8B-B14F-4D97-AF65-F5344CB8AC3E}">
        <p14:creationId xmlns:p14="http://schemas.microsoft.com/office/powerpoint/2010/main" val="219280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734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96" indent="0">
              <a:buNone/>
              <a:defRPr sz="2600">
                <a:solidFill>
                  <a:schemeClr val="tx1">
                    <a:tint val="75000"/>
                  </a:schemeClr>
                </a:solidFill>
              </a:defRPr>
            </a:lvl2pPr>
            <a:lvl3pPr marL="1300390" indent="0">
              <a:buNone/>
              <a:defRPr sz="2300">
                <a:solidFill>
                  <a:schemeClr val="tx1">
                    <a:tint val="75000"/>
                  </a:schemeClr>
                </a:solidFill>
              </a:defRPr>
            </a:lvl3pPr>
            <a:lvl4pPr marL="1950586" indent="0">
              <a:buNone/>
              <a:defRPr sz="2000">
                <a:solidFill>
                  <a:schemeClr val="tx1">
                    <a:tint val="75000"/>
                  </a:schemeClr>
                </a:solidFill>
              </a:defRPr>
            </a:lvl4pPr>
            <a:lvl5pPr marL="2600782" indent="0">
              <a:buNone/>
              <a:defRPr sz="2000">
                <a:solidFill>
                  <a:schemeClr val="tx1">
                    <a:tint val="75000"/>
                  </a:schemeClr>
                </a:solidFill>
              </a:defRPr>
            </a:lvl5pPr>
            <a:lvl6pPr marL="3250978" indent="0">
              <a:buNone/>
              <a:defRPr sz="2000">
                <a:solidFill>
                  <a:schemeClr val="tx1">
                    <a:tint val="75000"/>
                  </a:schemeClr>
                </a:solidFill>
              </a:defRPr>
            </a:lvl6pPr>
            <a:lvl7pPr marL="3901173" indent="0">
              <a:buNone/>
              <a:defRPr sz="2000">
                <a:solidFill>
                  <a:schemeClr val="tx1">
                    <a:tint val="75000"/>
                  </a:schemeClr>
                </a:solidFill>
              </a:defRPr>
            </a:lvl7pPr>
            <a:lvl8pPr marL="4551369" indent="0">
              <a:buNone/>
              <a:defRPr sz="2000">
                <a:solidFill>
                  <a:schemeClr val="tx1">
                    <a:tint val="75000"/>
                  </a:schemeClr>
                </a:solidFill>
              </a:defRPr>
            </a:lvl8pPr>
            <a:lvl9pPr marL="520156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784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867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4" y="2183982"/>
            <a:ext cx="5747601"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4"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476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167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054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3"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6"/>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3" y="2041696"/>
            <a:ext cx="4277967" cy="6673906"/>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212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96" indent="0">
              <a:buNone/>
              <a:defRPr sz="4000"/>
            </a:lvl2pPr>
            <a:lvl3pPr marL="1300390" indent="0">
              <a:buNone/>
              <a:defRPr sz="3400"/>
            </a:lvl3pPr>
            <a:lvl4pPr marL="1950586" indent="0">
              <a:buNone/>
              <a:defRPr sz="2800"/>
            </a:lvl4pPr>
            <a:lvl5pPr marL="2600782" indent="0">
              <a:buNone/>
              <a:defRPr sz="2800"/>
            </a:lvl5pPr>
            <a:lvl6pPr marL="3250978" indent="0">
              <a:buNone/>
              <a:defRPr sz="2800"/>
            </a:lvl6pPr>
            <a:lvl7pPr marL="3901173" indent="0">
              <a:buNone/>
              <a:defRPr sz="2800"/>
            </a:lvl7pPr>
            <a:lvl8pPr marL="4551369" indent="0">
              <a:buNone/>
              <a:defRPr sz="2800"/>
            </a:lvl8pPr>
            <a:lvl9pPr marL="520156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65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t>9/22/2013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advClick="0">
    <p:wipe dir="d"/>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16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266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8688388"/>
            <a:ext cx="13003213" cy="10683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28007900"/>
      </p:ext>
    </p:extLst>
  </p:cSld>
  <p:clrMapOvr>
    <a:masterClrMapping/>
  </p:clrMapOvr>
  <p:transition spd="slow" advClick="0">
    <p:wipe dir="d"/>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284397"/>
      </p:ext>
    </p:extLst>
  </p:cSld>
  <p:clrMapOvr>
    <a:masterClrMapping/>
  </p:clrMapOvr>
  <p:transition spd="slow" advClick="0">
    <p:wipe dir="d"/>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2639480337"/>
      </p:ext>
    </p:extLst>
  </p:cSld>
  <p:clrMapOvr>
    <a:masterClrMapping/>
  </p:clrMapOvr>
  <p:transition spd="slow" advClick="0">
    <p:wipe dir="d"/>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877795624"/>
      </p:ext>
    </p:extLst>
  </p:cSld>
  <p:clrMapOvr>
    <a:masterClrMapping/>
  </p:clrMapOvr>
  <p:transition spd="slow" advClick="0">
    <p:wipe dir="d"/>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1207844"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2564423"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3911823"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5260880" y="8494776"/>
            <a:ext cx="1115568" cy="630936"/>
          </a:xfrm>
        </p:spPr>
        <p:txBody>
          <a:bodyPr/>
          <a:lstStyle/>
          <a:p>
            <a:r>
              <a:rPr lang="en-US" dirty="0" smtClean="0"/>
              <a:t>Click icon to add media</a:t>
            </a:r>
            <a:endParaRPr lang="en-US" dirty="0"/>
          </a:p>
        </p:txBody>
      </p:sp>
      <p:sp useBgFill="1">
        <p:nvSpPr>
          <p:cNvPr id="14" name="Media Placeholder 9"/>
          <p:cNvSpPr>
            <a:spLocks noGrp="1"/>
          </p:cNvSpPr>
          <p:nvPr>
            <p:ph type="media" sz="quarter" idx="14"/>
          </p:nvPr>
        </p:nvSpPr>
        <p:spPr>
          <a:xfrm>
            <a:off x="6614461"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66017" y="8494776"/>
            <a:ext cx="1115568" cy="630936"/>
          </a:xfrm>
        </p:spPr>
        <p:txBody>
          <a:bodyPr/>
          <a:lstStyle/>
          <a:p>
            <a:r>
              <a:rPr lang="en-US" smtClean="0"/>
              <a:t>Click icon to add media</a:t>
            </a:r>
            <a:endParaRPr lang="en-US" dirty="0"/>
          </a:p>
        </p:txBody>
      </p:sp>
      <p:sp useBgFill="1">
        <p:nvSpPr>
          <p:cNvPr id="16" name="Media Placeholder 9"/>
          <p:cNvSpPr>
            <a:spLocks noGrp="1"/>
          </p:cNvSpPr>
          <p:nvPr>
            <p:ph type="media" sz="quarter" idx="16"/>
          </p:nvPr>
        </p:nvSpPr>
        <p:spPr>
          <a:xfrm>
            <a:off x="9319719" y="8494776"/>
            <a:ext cx="1115568" cy="630936"/>
          </a:xfrm>
        </p:spPr>
        <p:txBody>
          <a:bodyPr/>
          <a:lstStyle/>
          <a:p>
            <a:r>
              <a:rPr lang="en-US" smtClean="0"/>
              <a:t>Click icon to add media</a:t>
            </a:r>
            <a:endParaRPr lang="en-US" dirty="0"/>
          </a:p>
        </p:txBody>
      </p:sp>
      <p:sp>
        <p:nvSpPr>
          <p:cNvPr id="20" name="TextBox 19"/>
          <p:cNvSpPr txBox="1"/>
          <p:nvPr userDrawn="1"/>
        </p:nvSpPr>
        <p:spPr>
          <a:xfrm>
            <a:off x="6625699"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9325850"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7970720"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199356"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2570758"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2</a:t>
            </a:r>
          </a:p>
        </p:txBody>
      </p:sp>
      <p:sp>
        <p:nvSpPr>
          <p:cNvPr id="34" name="TextBox 33"/>
          <p:cNvSpPr txBox="1"/>
          <p:nvPr userDrawn="1"/>
        </p:nvSpPr>
        <p:spPr>
          <a:xfrm>
            <a:off x="3915792"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3</a:t>
            </a:r>
          </a:p>
        </p:txBody>
      </p:sp>
      <p:sp>
        <p:nvSpPr>
          <p:cNvPr id="35" name="TextBox 34"/>
          <p:cNvSpPr txBox="1"/>
          <p:nvPr userDrawn="1"/>
        </p:nvSpPr>
        <p:spPr>
          <a:xfrm>
            <a:off x="527439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prstClr val="white"/>
                </a:solidFill>
                <a:latin typeface="Segoe UI Light" pitchFamily="34" charset="0"/>
                <a:hlinkClick r:id="rId2" action="ppaction://hlinksldjump"/>
              </a:rPr>
              <a:t>Course summary</a:t>
            </a:r>
            <a:endParaRPr lang="en-US" sz="1200" dirty="0">
              <a:solidFill>
                <a:prstClr val="white"/>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663577" y="8494776"/>
            <a:ext cx="1115568" cy="630936"/>
          </a:xfrm>
        </p:spPr>
        <p:txBody>
          <a:bodyPr/>
          <a:lstStyle/>
          <a:p>
            <a:r>
              <a:rPr lang="en-US" dirty="0" smtClean="0"/>
              <a:t>Click icon to add media</a:t>
            </a:r>
            <a:endParaRPr lang="en-US" dirty="0"/>
          </a:p>
        </p:txBody>
      </p:sp>
      <p:sp>
        <p:nvSpPr>
          <p:cNvPr id="23" name="TextBox 22"/>
          <p:cNvSpPr txBox="1"/>
          <p:nvPr userDrawn="1"/>
        </p:nvSpPr>
        <p:spPr>
          <a:xfrm>
            <a:off x="10677130" y="8078787"/>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8</a:t>
            </a:r>
          </a:p>
        </p:txBody>
      </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prstClr val="white"/>
                </a:solidFill>
                <a:latin typeface="Segoe UI Light" pitchFamily="34" charset="0"/>
                <a:hlinkClick r:id="rId5" action="ppaction://hlinksldjump"/>
              </a:rPr>
              <a:t>Help</a:t>
            </a:r>
            <a:endParaRPr lang="en-US" sz="1200" dirty="0">
              <a:solidFill>
                <a:prstClr val="white"/>
              </a:solidFill>
              <a:latin typeface="Segoe UI Light" pitchFamily="34" charset="0"/>
            </a:endParaRPr>
          </a:p>
        </p:txBody>
      </p:sp>
      <p:sp>
        <p:nvSpPr>
          <p:cNvPr id="3" name="Content Placeholder 2"/>
          <p:cNvSpPr>
            <a:spLocks noGrp="1"/>
          </p:cNvSpPr>
          <p:nvPr>
            <p:ph idx="1"/>
          </p:nvPr>
        </p:nvSpPr>
        <p:spPr>
          <a:xfrm>
            <a:off x="1234440" y="1042416"/>
            <a:ext cx="10515600" cy="6867144"/>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7495506"/>
      </p:ext>
    </p:extLst>
  </p:cSld>
  <p:clrMapOvr>
    <a:masterClrMapping/>
  </p:clrMapOvr>
  <p:transition spd="slow" advClick="0">
    <p:wipe dir="d"/>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869618484"/>
      </p:ext>
    </p:extLst>
  </p:cSld>
  <p:clrMapOvr>
    <a:masterClrMapping/>
  </p:clrMapOvr>
  <p:transition spd="slow" advClick="0">
    <p:wipe dir="d"/>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3387905740"/>
      </p:ext>
    </p:extLst>
  </p:cSld>
  <p:clrMapOvr>
    <a:masterClrMapping/>
  </p:clrMapOvr>
  <p:transition spd="slow" advClick="0">
    <p:wipe dir="d"/>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2068080706"/>
      </p:ext>
    </p:extLst>
  </p:cSld>
  <p:clrMapOvr>
    <a:masterClrMapping/>
  </p:clrMapOvr>
  <p:transition spd="slow" advClick="0">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t>9/22/2013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advClick="0">
    <p:wipe dir="d"/>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955896018"/>
      </p:ext>
    </p:extLst>
  </p:cSld>
  <p:clrMapOvr>
    <a:masterClrMapping/>
  </p:clrMapOvr>
  <p:transition spd="slow" advClick="0">
    <p:wipe dir="d"/>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851983862"/>
      </p:ext>
    </p:extLst>
  </p:cSld>
  <p:clrMapOvr>
    <a:masterClrMapping/>
  </p:clrMapOvr>
  <p:transition spd="slow" advClick="0">
    <p:wipe dir="d"/>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4002668792"/>
      </p:ext>
    </p:extLst>
  </p:cSld>
  <p:clrMapOvr>
    <a:masterClrMapping/>
  </p:clrMapOvr>
  <p:transition spd="slow" advClick="0">
    <p:wipe dir="d"/>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1634158179"/>
      </p:ext>
    </p:extLst>
  </p:cSld>
  <p:clrMapOvr>
    <a:masterClrMapping/>
  </p:clrMapOvr>
  <p:transition spd="slow" advClick="0">
    <p:wipe dir="d"/>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321754185"/>
      </p:ext>
    </p:extLst>
  </p:cSld>
  <p:clrMapOvr>
    <a:masterClrMapping/>
  </p:clrMapOvr>
  <p:transition spd="slow" advClick="0">
    <p:wipe dir="d"/>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solidFill>
                  <a:prstClr val="black">
                    <a:tint val="75000"/>
                  </a:prstClr>
                </a:solidFill>
              </a:rPr>
              <a:pPr/>
              <a:t>9/22/2013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881110"/>
      </p:ext>
    </p:extLst>
  </p:cSld>
  <p:clrMapOvr>
    <a:masterClrMapping/>
  </p:clrMapOvr>
  <p:transition spd="slow" advClick="0">
    <p:wipe dir="d"/>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solidFill>
                  <a:prstClr val="black">
                    <a:tint val="75000"/>
                  </a:prstClr>
                </a:solidFill>
              </a:rPr>
              <a:pPr/>
              <a:t>9/22/2013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562423"/>
      </p:ext>
    </p:extLst>
  </p:cSld>
  <p:clrMapOvr>
    <a:masterClrMapping/>
  </p:clrMapOvr>
  <p:transition spd="slow" advClick="0">
    <p:wipe dir="d"/>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solidFill>
                  <a:prstClr val="black">
                    <a:tint val="75000"/>
                  </a:prstClr>
                </a:solidFill>
              </a:rPr>
              <a:pPr/>
              <a:t>9/22/2013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017642"/>
      </p:ext>
    </p:extLst>
  </p:cSld>
  <p:clrMapOvr>
    <a:masterClrMapping/>
  </p:clrMapOvr>
  <p:transition spd="slow" advClick="0">
    <p:wipe dir="d"/>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791561"/>
      </p:ext>
    </p:extLst>
  </p:cSld>
  <p:clrMapOvr>
    <a:masterClrMapping/>
  </p:clrMapOvr>
  <p:transition spd="slow" advClick="0">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t>9/22/2013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advClick="0">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t>9/22/2013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02230150"/>
      </p:ext>
    </p:extLst>
  </p:cSld>
  <p:clrMapOvr>
    <a:masterClrMapping/>
  </p:clrMapOvr>
  <p:transition spd="slow" advClick="0">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1.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t>9/22/2013</a:t>
            </a:fld>
            <a:endParaRPr lang="en-US"/>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t>Make the switch to Excel 2010</a:t>
            </a:r>
            <a:endParaRPr lang="en-US"/>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pPr/>
              <a:t>‹#›</a:t>
            </a:fld>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1463" cy="1625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875" y="2276475"/>
            <a:ext cx="11701463" cy="6438900"/>
          </a:xfrm>
          <a:prstGeom prst="rect">
            <a:avLst/>
          </a:prstGeom>
        </p:spPr>
        <p:txBody>
          <a:bodyPr vert="horz" lIns="91440" tIns="45720" rIns="91440" bIns="45720" rtlCol="0">
            <a:normAutofit/>
          </a:bodyPr>
          <a:lstStyle/>
          <a:p>
            <a:pPr marL="469704" marR="0" lvl="0" indent="-469704"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44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1017693" marR="0" lvl="1" indent="-391420"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800" b="0" i="0" u="none" strike="noStrike" kern="1200" cap="none" spc="0" normalizeH="0" baseline="0" noProof="0" dirty="0" smtClean="0">
                <a:ln>
                  <a:noFill/>
                </a:ln>
                <a:solidFill>
                  <a:prstClr val="black"/>
                </a:solidFill>
                <a:effectLst/>
                <a:uLnTx/>
                <a:uFillTx/>
                <a:latin typeface="+mn-lt"/>
                <a:ea typeface="+mn-ea"/>
                <a:cs typeface="+mn-cs"/>
              </a:rPr>
              <a:t>Second level</a:t>
            </a:r>
          </a:p>
          <a:p>
            <a:pPr marL="1565681" marR="0" lvl="2"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300" b="0" i="0" u="none" strike="noStrike" kern="1200" cap="none" spc="0" normalizeH="0" baseline="0" noProof="0" dirty="0" smtClean="0">
                <a:ln>
                  <a:noFill/>
                </a:ln>
                <a:solidFill>
                  <a:prstClr val="black"/>
                </a:solidFill>
                <a:effectLst/>
                <a:uLnTx/>
                <a:uFillTx/>
                <a:latin typeface="+mn-lt"/>
                <a:ea typeface="+mn-ea"/>
                <a:cs typeface="+mn-cs"/>
              </a:rPr>
              <a:t>Third level</a:t>
            </a:r>
          </a:p>
          <a:p>
            <a:pPr marL="2191954" marR="0" lvl="3"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Fourth level</a:t>
            </a:r>
          </a:p>
          <a:p>
            <a:pPr marL="2818227" marR="0" lvl="4"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27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Date Placeholder 3"/>
          <p:cNvSpPr>
            <a:spLocks noGrp="1"/>
          </p:cNvSpPr>
          <p:nvPr>
            <p:ph type="dt" sz="half" idx="2"/>
          </p:nvPr>
        </p:nvSpPr>
        <p:spPr>
          <a:xfrm>
            <a:off x="650875" y="9042400"/>
            <a:ext cx="3033713" cy="520700"/>
          </a:xfrm>
          <a:prstGeom prst="rect">
            <a:avLst/>
          </a:prstGeom>
        </p:spPr>
        <p:txBody>
          <a:bodyPr vert="horz" lIns="91440" tIns="45720" rIns="91440" bIns="45720" rtlCol="0" anchor="ctr"/>
          <a:lstStyle>
            <a:lvl1pPr algn="l">
              <a:defRPr sz="1200">
                <a:solidFill>
                  <a:schemeClr val="tx1">
                    <a:tint val="75000"/>
                  </a:schemeClr>
                </a:solidFill>
              </a:defRPr>
            </a:lvl1pPr>
          </a:lstStyle>
          <a:p>
            <a:fld id="{5A28F74E-77E6-4B09-8894-36113D4DC580}" type="datetimeFigureOut">
              <a:rPr lang="en-US" smtClean="0"/>
              <a:t>9/22/2013</a:t>
            </a:fld>
            <a:endParaRPr lang="en-US"/>
          </a:p>
        </p:txBody>
      </p:sp>
      <p:sp>
        <p:nvSpPr>
          <p:cNvPr id="5" name="Footer Placeholder 4"/>
          <p:cNvSpPr>
            <a:spLocks noGrp="1"/>
          </p:cNvSpPr>
          <p:nvPr>
            <p:ph type="ftr" sz="quarter" idx="3"/>
          </p:nvPr>
        </p:nvSpPr>
        <p:spPr>
          <a:xfrm>
            <a:off x="4443413" y="9042400"/>
            <a:ext cx="4116387" cy="5207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8625" y="9042400"/>
            <a:ext cx="3033713" cy="520700"/>
          </a:xfrm>
          <a:prstGeom prst="rect">
            <a:avLst/>
          </a:prstGeom>
        </p:spPr>
        <p:txBody>
          <a:bodyPr vert="horz" lIns="91440" tIns="45720" rIns="91440" bIns="45720" rtlCol="0" anchor="ctr"/>
          <a:lstStyle>
            <a:lvl1pPr algn="r">
              <a:defRPr sz="1200">
                <a:solidFill>
                  <a:schemeClr val="tx1">
                    <a:tint val="75000"/>
                  </a:schemeClr>
                </a:solidFill>
              </a:defRPr>
            </a:lvl1pPr>
          </a:lstStyle>
          <a:p>
            <a:fld id="{F744FB2E-F914-4DC8-B8F2-95BCFCF33253}" type="slidenum">
              <a:rPr lang="en-US" smtClean="0"/>
              <a:t>‹#›</a:t>
            </a:fld>
            <a:endParaRPr lang="en-US"/>
          </a:p>
        </p:txBody>
      </p:sp>
      <p:sp>
        <p:nvSpPr>
          <p:cNvPr id="7" name="Rectangle 6"/>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82715676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69704" marR="0" indent="-469704" algn="l" defTabSz="1252545" rtl="0" eaLnBrk="1" fontAlgn="auto" latinLnBrk="0" hangingPunct="1">
        <a:lnSpc>
          <a:spcPct val="100000"/>
        </a:lnSpc>
        <a:spcBef>
          <a:spcPct val="20000"/>
        </a:spcBef>
        <a:spcAft>
          <a:spcPts val="0"/>
        </a:spcAft>
        <a:buClrTx/>
        <a:buSzTx/>
        <a:buFont typeface="Wingdings" pitchFamily="2" charset="2"/>
        <a:buChar char="§"/>
        <a:tabLst/>
        <a:defRPr sz="3200" kern="1200">
          <a:solidFill>
            <a:schemeClr val="tx1"/>
          </a:solidFill>
          <a:latin typeface="+mn-lt"/>
          <a:ea typeface="+mn-ea"/>
          <a:cs typeface="+mn-cs"/>
        </a:defRPr>
      </a:lvl1pPr>
      <a:lvl2pPr marL="1017693" marR="0" indent="-391420" algn="l" defTabSz="1252545" rtl="0" eaLnBrk="1" fontAlgn="auto" latinLnBrk="0" hangingPunct="1">
        <a:lnSpc>
          <a:spcPct val="100000"/>
        </a:lnSpc>
        <a:spcBef>
          <a:spcPct val="20000"/>
        </a:spcBef>
        <a:spcAft>
          <a:spcPts val="0"/>
        </a:spcAft>
        <a:buClrTx/>
        <a:buSzTx/>
        <a:buFont typeface="Wingdings" pitchFamily="2" charset="2"/>
        <a:buChar char="§"/>
        <a:tabLst/>
        <a:defRPr sz="2800" kern="1200">
          <a:solidFill>
            <a:schemeClr val="tx1"/>
          </a:solidFill>
          <a:latin typeface="+mn-lt"/>
          <a:ea typeface="+mn-ea"/>
          <a:cs typeface="+mn-cs"/>
        </a:defRPr>
      </a:lvl2pPr>
      <a:lvl3pPr marL="1565681"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400" kern="1200">
          <a:solidFill>
            <a:schemeClr val="tx1"/>
          </a:solidFill>
          <a:latin typeface="+mn-lt"/>
          <a:ea typeface="+mn-ea"/>
          <a:cs typeface="+mn-cs"/>
        </a:defRPr>
      </a:lvl3pPr>
      <a:lvl4pPr marL="2191954"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4pPr>
      <a:lvl5pPr marL="2818227"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55" tIns="65028" rIns="130055" bIns="6502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1"/>
            <a:ext cx="11702892" cy="6439021"/>
          </a:xfrm>
          <a:prstGeom prst="rect">
            <a:avLst/>
          </a:prstGeom>
        </p:spPr>
        <p:txBody>
          <a:bodyPr vert="horz" lIns="130055" tIns="65028" rIns="130055" bIns="650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1" y="9043086"/>
            <a:ext cx="3034083" cy="519458"/>
          </a:xfrm>
          <a:prstGeom prst="rect">
            <a:avLst/>
          </a:prstGeom>
        </p:spPr>
        <p:txBody>
          <a:bodyPr vert="horz" lIns="130055" tIns="65028" rIns="130055" bIns="65028" rtlCol="0" anchor="ctr"/>
          <a:lstStyle>
            <a:lvl1pPr algn="l">
              <a:defRPr sz="1700">
                <a:solidFill>
                  <a:schemeClr val="tx1">
                    <a:tint val="75000"/>
                  </a:schemeClr>
                </a:solidFill>
              </a:defRPr>
            </a:lvl1pPr>
          </a:lstStyle>
          <a:p>
            <a:pPr defTabSz="1300551"/>
            <a:fld id="{5526E0C7-F014-4852-9F61-A65190519EF1}" type="datetimeFigureOut">
              <a:rPr lang="en-US" smtClean="0">
                <a:solidFill>
                  <a:prstClr val="black">
                    <a:tint val="75000"/>
                  </a:prstClr>
                </a:solidFill>
              </a:rPr>
              <a:pPr defTabSz="1300551"/>
              <a:t>9/22/2013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6"/>
            <a:ext cx="4117684" cy="519458"/>
          </a:xfrm>
          <a:prstGeom prst="rect">
            <a:avLst/>
          </a:prstGeom>
        </p:spPr>
        <p:txBody>
          <a:bodyPr vert="horz" lIns="130055" tIns="65028" rIns="130055" bIns="65028" rtlCol="0" anchor="ctr"/>
          <a:lstStyle>
            <a:lvl1pPr algn="ctr">
              <a:defRPr sz="1700">
                <a:solidFill>
                  <a:schemeClr val="tx1">
                    <a:tint val="75000"/>
                  </a:schemeClr>
                </a:solidFill>
              </a:defRPr>
            </a:lvl1pPr>
          </a:lstStyle>
          <a:p>
            <a:pPr defTabSz="1300551"/>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6"/>
            <a:ext cx="3034083" cy="519458"/>
          </a:xfrm>
          <a:prstGeom prst="rect">
            <a:avLst/>
          </a:prstGeom>
        </p:spPr>
        <p:txBody>
          <a:bodyPr vert="horz" lIns="130055" tIns="65028" rIns="130055" bIns="65028" rtlCol="0" anchor="ctr"/>
          <a:lstStyle>
            <a:lvl1pPr algn="r">
              <a:defRPr sz="1700">
                <a:solidFill>
                  <a:schemeClr val="tx1">
                    <a:tint val="75000"/>
                  </a:schemeClr>
                </a:solidFill>
              </a:defRPr>
            </a:lvl1pPr>
          </a:lstStyle>
          <a:p>
            <a:pPr defTabSz="1300551"/>
            <a:fld id="{DBE57E0A-C3ED-4295-9866-469A17777502}" type="slidenum">
              <a:rPr lang="en-US" smtClean="0">
                <a:solidFill>
                  <a:prstClr val="black">
                    <a:tint val="75000"/>
                  </a:prstClr>
                </a:solidFill>
              </a:rPr>
              <a:pPr defTabSz="1300551"/>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205264566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551" rtl="0" eaLnBrk="1" latinLnBrk="0" hangingPunct="1">
        <a:spcBef>
          <a:spcPct val="0"/>
        </a:spcBef>
        <a:buNone/>
        <a:defRPr sz="6300" kern="1200">
          <a:solidFill>
            <a:schemeClr val="tx1"/>
          </a:solidFill>
          <a:latin typeface="+mj-lt"/>
          <a:ea typeface="+mj-ea"/>
          <a:cs typeface="+mj-cs"/>
        </a:defRPr>
      </a:lvl1pPr>
    </p:titleStyle>
    <p:body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551" rtl="0" eaLnBrk="1" latinLnBrk="0" hangingPunct="1">
        <a:defRPr sz="2600" kern="1200">
          <a:solidFill>
            <a:schemeClr val="tx1"/>
          </a:solidFill>
          <a:latin typeface="+mn-lt"/>
          <a:ea typeface="+mn-ea"/>
          <a:cs typeface="+mn-cs"/>
        </a:defRPr>
      </a:lvl1pPr>
      <a:lvl2pPr marL="650276" algn="l" defTabSz="1300551" rtl="0" eaLnBrk="1" latinLnBrk="0" hangingPunct="1">
        <a:defRPr sz="2600" kern="1200">
          <a:solidFill>
            <a:schemeClr val="tx1"/>
          </a:solidFill>
          <a:latin typeface="+mn-lt"/>
          <a:ea typeface="+mn-ea"/>
          <a:cs typeface="+mn-cs"/>
        </a:defRPr>
      </a:lvl2pPr>
      <a:lvl3pPr marL="1300551" algn="l" defTabSz="1300551" rtl="0" eaLnBrk="1" latinLnBrk="0" hangingPunct="1">
        <a:defRPr sz="2600" kern="1200">
          <a:solidFill>
            <a:schemeClr val="tx1"/>
          </a:solidFill>
          <a:latin typeface="+mn-lt"/>
          <a:ea typeface="+mn-ea"/>
          <a:cs typeface="+mn-cs"/>
        </a:defRPr>
      </a:lvl3pPr>
      <a:lvl4pPr marL="1950827" algn="l" defTabSz="1300551" rtl="0" eaLnBrk="1" latinLnBrk="0" hangingPunct="1">
        <a:defRPr sz="2600" kern="1200">
          <a:solidFill>
            <a:schemeClr val="tx1"/>
          </a:solidFill>
          <a:latin typeface="+mn-lt"/>
          <a:ea typeface="+mn-ea"/>
          <a:cs typeface="+mn-cs"/>
        </a:defRPr>
      </a:lvl4pPr>
      <a:lvl5pPr marL="2601102" algn="l" defTabSz="1300551" rtl="0" eaLnBrk="1" latinLnBrk="0" hangingPunct="1">
        <a:defRPr sz="2600" kern="1200">
          <a:solidFill>
            <a:schemeClr val="tx1"/>
          </a:solidFill>
          <a:latin typeface="+mn-lt"/>
          <a:ea typeface="+mn-ea"/>
          <a:cs typeface="+mn-cs"/>
        </a:defRPr>
      </a:lvl5pPr>
      <a:lvl6pPr marL="3251378" algn="l" defTabSz="1300551" rtl="0" eaLnBrk="1" latinLnBrk="0" hangingPunct="1">
        <a:defRPr sz="2600" kern="1200">
          <a:solidFill>
            <a:schemeClr val="tx1"/>
          </a:solidFill>
          <a:latin typeface="+mn-lt"/>
          <a:ea typeface="+mn-ea"/>
          <a:cs typeface="+mn-cs"/>
        </a:defRPr>
      </a:lvl6pPr>
      <a:lvl7pPr marL="3901653" algn="l" defTabSz="1300551" rtl="0" eaLnBrk="1" latinLnBrk="0" hangingPunct="1">
        <a:defRPr sz="2600" kern="1200">
          <a:solidFill>
            <a:schemeClr val="tx1"/>
          </a:solidFill>
          <a:latin typeface="+mn-lt"/>
          <a:ea typeface="+mn-ea"/>
          <a:cs typeface="+mn-cs"/>
        </a:defRPr>
      </a:lvl7pPr>
      <a:lvl8pPr marL="4551929" algn="l" defTabSz="1300551" rtl="0" eaLnBrk="1" latinLnBrk="0" hangingPunct="1">
        <a:defRPr sz="2600" kern="1200">
          <a:solidFill>
            <a:schemeClr val="tx1"/>
          </a:solidFill>
          <a:latin typeface="+mn-lt"/>
          <a:ea typeface="+mn-ea"/>
          <a:cs typeface="+mn-cs"/>
        </a:defRPr>
      </a:lvl8pPr>
      <a:lvl9pPr marL="5202204" algn="l" defTabSz="1300551"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22" tIns="65012" rIns="130022" bIns="650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4"/>
            <a:ext cx="11702892" cy="6439021"/>
          </a:xfrm>
          <a:prstGeom prst="rect">
            <a:avLst/>
          </a:prstGeom>
        </p:spPr>
        <p:txBody>
          <a:bodyPr vert="horz" lIns="130022" tIns="65012" rIns="130022" bIns="650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22" tIns="65012" rIns="130022" bIns="65012" rtlCol="0" anchor="ctr"/>
          <a:lstStyle>
            <a:lvl1pPr algn="l">
              <a:defRPr sz="1700">
                <a:solidFill>
                  <a:schemeClr val="tx1">
                    <a:tint val="75000"/>
                  </a:schemeClr>
                </a:solidFill>
              </a:defRPr>
            </a:lvl1pPr>
          </a:lstStyle>
          <a:p>
            <a:pPr defTabSz="1300230"/>
            <a:fld id="{5526E0C7-F014-4852-9F61-A65190519EF1}" type="datetimeFigureOut">
              <a:rPr lang="en-US" smtClean="0">
                <a:solidFill>
                  <a:prstClr val="black">
                    <a:tint val="75000"/>
                  </a:prstClr>
                </a:solidFill>
              </a:rPr>
              <a:pPr defTabSz="1300230"/>
              <a:t>9/22/2013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22" tIns="65012" rIns="130022" bIns="65012" rtlCol="0" anchor="ctr"/>
          <a:lstStyle>
            <a:lvl1pPr algn="ctr">
              <a:defRPr sz="1700">
                <a:solidFill>
                  <a:schemeClr val="tx1">
                    <a:tint val="75000"/>
                  </a:schemeClr>
                </a:solidFill>
              </a:defRPr>
            </a:lvl1pPr>
          </a:lstStyle>
          <a:p>
            <a:pPr defTabSz="130023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22" tIns="65012" rIns="130022" bIns="65012" rtlCol="0" anchor="ctr"/>
          <a:lstStyle>
            <a:lvl1pPr algn="r">
              <a:defRPr sz="1700">
                <a:solidFill>
                  <a:schemeClr val="tx1">
                    <a:tint val="75000"/>
                  </a:schemeClr>
                </a:solidFill>
              </a:defRPr>
            </a:lvl1pPr>
          </a:lstStyle>
          <a:p>
            <a:pPr defTabSz="1300230"/>
            <a:fld id="{DBE57E0A-C3ED-4295-9866-469A17777502}" type="slidenum">
              <a:rPr lang="en-US" smtClean="0">
                <a:solidFill>
                  <a:prstClr val="black">
                    <a:tint val="75000"/>
                  </a:prstClr>
                </a:solidFill>
              </a:rPr>
              <a:pPr defTabSz="130023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6986947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230" rtl="0" eaLnBrk="1" latinLnBrk="0" hangingPunct="1">
        <a:spcBef>
          <a:spcPct val="0"/>
        </a:spcBef>
        <a:buNone/>
        <a:defRPr sz="6300" kern="1200">
          <a:solidFill>
            <a:schemeClr val="tx1"/>
          </a:solidFill>
          <a:latin typeface="+mj-lt"/>
          <a:ea typeface="+mj-ea"/>
          <a:cs typeface="+mj-cs"/>
        </a:defRPr>
      </a:lvl1pPr>
    </p:titleStyle>
    <p:body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230" rtl="0" eaLnBrk="1" latinLnBrk="0" hangingPunct="1">
        <a:defRPr sz="2600" kern="1200">
          <a:solidFill>
            <a:schemeClr val="tx1"/>
          </a:solidFill>
          <a:latin typeface="+mn-lt"/>
          <a:ea typeface="+mn-ea"/>
          <a:cs typeface="+mn-cs"/>
        </a:defRPr>
      </a:lvl1pPr>
      <a:lvl2pPr marL="650116" algn="l" defTabSz="1300230" rtl="0" eaLnBrk="1" latinLnBrk="0" hangingPunct="1">
        <a:defRPr sz="2600" kern="1200">
          <a:solidFill>
            <a:schemeClr val="tx1"/>
          </a:solidFill>
          <a:latin typeface="+mn-lt"/>
          <a:ea typeface="+mn-ea"/>
          <a:cs typeface="+mn-cs"/>
        </a:defRPr>
      </a:lvl2pPr>
      <a:lvl3pPr marL="1300230" algn="l" defTabSz="1300230" rtl="0" eaLnBrk="1" latinLnBrk="0" hangingPunct="1">
        <a:defRPr sz="2600" kern="1200">
          <a:solidFill>
            <a:schemeClr val="tx1"/>
          </a:solidFill>
          <a:latin typeface="+mn-lt"/>
          <a:ea typeface="+mn-ea"/>
          <a:cs typeface="+mn-cs"/>
        </a:defRPr>
      </a:lvl3pPr>
      <a:lvl4pPr marL="1950346" algn="l" defTabSz="1300230" rtl="0" eaLnBrk="1" latinLnBrk="0" hangingPunct="1">
        <a:defRPr sz="2600" kern="1200">
          <a:solidFill>
            <a:schemeClr val="tx1"/>
          </a:solidFill>
          <a:latin typeface="+mn-lt"/>
          <a:ea typeface="+mn-ea"/>
          <a:cs typeface="+mn-cs"/>
        </a:defRPr>
      </a:lvl4pPr>
      <a:lvl5pPr marL="2600462" algn="l" defTabSz="1300230" rtl="0" eaLnBrk="1" latinLnBrk="0" hangingPunct="1">
        <a:defRPr sz="2600" kern="1200">
          <a:solidFill>
            <a:schemeClr val="tx1"/>
          </a:solidFill>
          <a:latin typeface="+mn-lt"/>
          <a:ea typeface="+mn-ea"/>
          <a:cs typeface="+mn-cs"/>
        </a:defRPr>
      </a:lvl5pPr>
      <a:lvl6pPr marL="3250578" algn="l" defTabSz="1300230" rtl="0" eaLnBrk="1" latinLnBrk="0" hangingPunct="1">
        <a:defRPr sz="2600" kern="1200">
          <a:solidFill>
            <a:schemeClr val="tx1"/>
          </a:solidFill>
          <a:latin typeface="+mn-lt"/>
          <a:ea typeface="+mn-ea"/>
          <a:cs typeface="+mn-cs"/>
        </a:defRPr>
      </a:lvl6pPr>
      <a:lvl7pPr marL="3900693" algn="l" defTabSz="1300230" rtl="0" eaLnBrk="1" latinLnBrk="0" hangingPunct="1">
        <a:defRPr sz="2600" kern="1200">
          <a:solidFill>
            <a:schemeClr val="tx1"/>
          </a:solidFill>
          <a:latin typeface="+mn-lt"/>
          <a:ea typeface="+mn-ea"/>
          <a:cs typeface="+mn-cs"/>
        </a:defRPr>
      </a:lvl7pPr>
      <a:lvl8pPr marL="4550808" algn="l" defTabSz="1300230" rtl="0" eaLnBrk="1" latinLnBrk="0" hangingPunct="1">
        <a:defRPr sz="2600" kern="1200">
          <a:solidFill>
            <a:schemeClr val="tx1"/>
          </a:solidFill>
          <a:latin typeface="+mn-lt"/>
          <a:ea typeface="+mn-ea"/>
          <a:cs typeface="+mn-cs"/>
        </a:defRPr>
      </a:lvl8pPr>
      <a:lvl9pPr marL="5200923" algn="l" defTabSz="1300230"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39" tIns="65020" rIns="130039" bIns="650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30039" tIns="65020" rIns="130039" bIns="65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39" tIns="65020" rIns="130039" bIns="65020" rtlCol="0" anchor="ctr"/>
          <a:lstStyle>
            <a:lvl1pPr algn="l">
              <a:defRPr sz="1700">
                <a:solidFill>
                  <a:schemeClr val="tx1">
                    <a:tint val="75000"/>
                  </a:schemeClr>
                </a:solidFill>
              </a:defRPr>
            </a:lvl1pPr>
          </a:lstStyle>
          <a:p>
            <a:pPr defTabSz="1300390"/>
            <a:fld id="{5526E0C7-F014-4852-9F61-A65190519EF1}" type="datetimeFigureOut">
              <a:rPr lang="en-US" smtClean="0">
                <a:solidFill>
                  <a:prstClr val="black">
                    <a:tint val="75000"/>
                  </a:prstClr>
                </a:solidFill>
              </a:rPr>
              <a:pPr defTabSz="1300390"/>
              <a:t>9/22/2013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39" tIns="65020" rIns="130039" bIns="65020" rtlCol="0" anchor="ctr"/>
          <a:lstStyle>
            <a:lvl1pPr algn="ctr">
              <a:defRPr sz="1700">
                <a:solidFill>
                  <a:schemeClr val="tx1">
                    <a:tint val="75000"/>
                  </a:schemeClr>
                </a:solidFill>
              </a:defRPr>
            </a:lvl1pPr>
          </a:lstStyle>
          <a:p>
            <a:pPr defTabSz="130039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39" tIns="65020" rIns="130039" bIns="65020" rtlCol="0" anchor="ctr"/>
          <a:lstStyle>
            <a:lvl1pPr algn="r">
              <a:defRPr sz="1700">
                <a:solidFill>
                  <a:schemeClr val="tx1">
                    <a:tint val="75000"/>
                  </a:schemeClr>
                </a:solidFill>
              </a:defRPr>
            </a:lvl1pPr>
          </a:lstStyle>
          <a:p>
            <a:pPr defTabSz="1300390"/>
            <a:fld id="{DBE57E0A-C3ED-4295-9866-469A17777502}" type="slidenum">
              <a:rPr lang="en-US" smtClean="0">
                <a:solidFill>
                  <a:prstClr val="black">
                    <a:tint val="75000"/>
                  </a:prstClr>
                </a:solidFill>
              </a:rPr>
              <a:pPr defTabSz="130039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88486325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390" rtl="0" eaLnBrk="1" latinLnBrk="0" hangingPunct="1">
        <a:spcBef>
          <a:spcPct val="0"/>
        </a:spcBef>
        <a:buNone/>
        <a:defRPr sz="6300" kern="1200">
          <a:solidFill>
            <a:schemeClr val="tx1"/>
          </a:solidFill>
          <a:latin typeface="+mj-lt"/>
          <a:ea typeface="+mj-ea"/>
          <a:cs typeface="+mj-cs"/>
        </a:defRPr>
      </a:lvl1pPr>
    </p:titleStyle>
    <p:body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390" rtl="0" eaLnBrk="1" latinLnBrk="0" hangingPunct="1">
        <a:defRPr sz="2600" kern="1200">
          <a:solidFill>
            <a:schemeClr val="tx1"/>
          </a:solidFill>
          <a:latin typeface="+mn-lt"/>
          <a:ea typeface="+mn-ea"/>
          <a:cs typeface="+mn-cs"/>
        </a:defRPr>
      </a:lvl1pPr>
      <a:lvl2pPr marL="650196" algn="l" defTabSz="1300390" rtl="0" eaLnBrk="1" latinLnBrk="0" hangingPunct="1">
        <a:defRPr sz="2600" kern="1200">
          <a:solidFill>
            <a:schemeClr val="tx1"/>
          </a:solidFill>
          <a:latin typeface="+mn-lt"/>
          <a:ea typeface="+mn-ea"/>
          <a:cs typeface="+mn-cs"/>
        </a:defRPr>
      </a:lvl2pPr>
      <a:lvl3pPr marL="1300390" algn="l" defTabSz="1300390" rtl="0" eaLnBrk="1" latinLnBrk="0" hangingPunct="1">
        <a:defRPr sz="2600" kern="1200">
          <a:solidFill>
            <a:schemeClr val="tx1"/>
          </a:solidFill>
          <a:latin typeface="+mn-lt"/>
          <a:ea typeface="+mn-ea"/>
          <a:cs typeface="+mn-cs"/>
        </a:defRPr>
      </a:lvl3pPr>
      <a:lvl4pPr marL="1950586" algn="l" defTabSz="1300390" rtl="0" eaLnBrk="1" latinLnBrk="0" hangingPunct="1">
        <a:defRPr sz="2600" kern="1200">
          <a:solidFill>
            <a:schemeClr val="tx1"/>
          </a:solidFill>
          <a:latin typeface="+mn-lt"/>
          <a:ea typeface="+mn-ea"/>
          <a:cs typeface="+mn-cs"/>
        </a:defRPr>
      </a:lvl4pPr>
      <a:lvl5pPr marL="2600782" algn="l" defTabSz="1300390" rtl="0" eaLnBrk="1" latinLnBrk="0" hangingPunct="1">
        <a:defRPr sz="2600" kern="1200">
          <a:solidFill>
            <a:schemeClr val="tx1"/>
          </a:solidFill>
          <a:latin typeface="+mn-lt"/>
          <a:ea typeface="+mn-ea"/>
          <a:cs typeface="+mn-cs"/>
        </a:defRPr>
      </a:lvl5pPr>
      <a:lvl6pPr marL="3250978" algn="l" defTabSz="1300390" rtl="0" eaLnBrk="1" latinLnBrk="0" hangingPunct="1">
        <a:defRPr sz="2600" kern="1200">
          <a:solidFill>
            <a:schemeClr val="tx1"/>
          </a:solidFill>
          <a:latin typeface="+mn-lt"/>
          <a:ea typeface="+mn-ea"/>
          <a:cs typeface="+mn-cs"/>
        </a:defRPr>
      </a:lvl6pPr>
      <a:lvl7pPr marL="3901173" algn="l" defTabSz="1300390" rtl="0" eaLnBrk="1" latinLnBrk="0" hangingPunct="1">
        <a:defRPr sz="2600" kern="1200">
          <a:solidFill>
            <a:schemeClr val="tx1"/>
          </a:solidFill>
          <a:latin typeface="+mn-lt"/>
          <a:ea typeface="+mn-ea"/>
          <a:cs typeface="+mn-cs"/>
        </a:defRPr>
      </a:lvl7pPr>
      <a:lvl8pPr marL="4551369" algn="l" defTabSz="1300390" rtl="0" eaLnBrk="1" latinLnBrk="0" hangingPunct="1">
        <a:defRPr sz="2600" kern="1200">
          <a:solidFill>
            <a:schemeClr val="tx1"/>
          </a:solidFill>
          <a:latin typeface="+mn-lt"/>
          <a:ea typeface="+mn-ea"/>
          <a:cs typeface="+mn-cs"/>
        </a:defRPr>
      </a:lvl8pPr>
      <a:lvl9pPr marL="5201563" algn="l" defTabSz="1300390"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solidFill>
                  <a:prstClr val="black">
                    <a:tint val="75000"/>
                  </a:prstClr>
                </a:solidFill>
              </a:rPr>
              <a:pPr/>
              <a:t>9/22/2013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71159251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hyperlink" Target="http://office.microsoft.com/redir/XT103864844.aspx" TargetMode="External"/><Relationship Id="rId4" Type="http://schemas.openxmlformats.org/officeDocument/2006/relationships/hyperlink" Target="http://office.microsoft.com/redir/XT103834044.aspx" TargetMode="External"/></Relationships>
</file>

<file path=ppt/slides/_rels/slide2.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slide" Target="slide4.xml"/><Relationship Id="rId3" Type="http://schemas.openxmlformats.org/officeDocument/2006/relationships/tags" Target="../tags/tag1.xml"/><Relationship Id="rId21" Type="http://schemas.openxmlformats.org/officeDocument/2006/relationships/slideLayout" Target="../slideLayouts/slideLayout5.xml"/><Relationship Id="rId34" Type="http://schemas.openxmlformats.org/officeDocument/2006/relationships/slide" Target="slide5.xml"/><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image" Target="../media/image6.png"/><Relationship Id="rId33" Type="http://schemas.microsoft.com/office/2007/relationships/hdphoto" Target="../media/hdphoto1.wdp"/><Relationship Id="rId2" Type="http://schemas.openxmlformats.org/officeDocument/2006/relationships/video" Target="../media/media1.mp4"/><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image" Target="../media/image8.png"/><Relationship Id="rId1" Type="http://schemas.microsoft.com/office/2007/relationships/media" Target="../media/media1.mp4"/><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slide" Target="slide3.xml"/><Relationship Id="rId32" Type="http://schemas.openxmlformats.org/officeDocument/2006/relationships/image" Target="../media/image10.png"/><Relationship Id="rId37" Type="http://schemas.openxmlformats.org/officeDocument/2006/relationships/image" Target="../media/image13.png"/><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image" Target="../media/image5.png"/><Relationship Id="rId28" Type="http://schemas.openxmlformats.org/officeDocument/2006/relationships/slide" Target="slide6.xml"/><Relationship Id="rId36" Type="http://schemas.openxmlformats.org/officeDocument/2006/relationships/image" Target="../media/image12.png"/><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image" Target="../media/image9.png"/><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slide" Target="slide2.xml"/><Relationship Id="rId27" Type="http://schemas.openxmlformats.org/officeDocument/2006/relationships/image" Target="../media/image7.png"/><Relationship Id="rId30" Type="http://schemas.openxmlformats.org/officeDocument/2006/relationships/slide" Target="slide7.xml"/><Relationship Id="rId35"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18" Type="http://schemas.openxmlformats.org/officeDocument/2006/relationships/tags" Target="../tags/tag34.xml"/><Relationship Id="rId26" Type="http://schemas.openxmlformats.org/officeDocument/2006/relationships/tags" Target="../tags/tag42.xml"/><Relationship Id="rId39" Type="http://schemas.openxmlformats.org/officeDocument/2006/relationships/image" Target="../media/image10.png"/><Relationship Id="rId3" Type="http://schemas.openxmlformats.org/officeDocument/2006/relationships/tags" Target="../tags/tag19.xml"/><Relationship Id="rId21" Type="http://schemas.openxmlformats.org/officeDocument/2006/relationships/tags" Target="../tags/tag37.xml"/><Relationship Id="rId34" Type="http://schemas.openxmlformats.org/officeDocument/2006/relationships/image" Target="../media/image7.png"/><Relationship Id="rId42" Type="http://schemas.openxmlformats.org/officeDocument/2006/relationships/image" Target="../media/image11.png"/><Relationship Id="rId47" Type="http://schemas.openxmlformats.org/officeDocument/2006/relationships/image" Target="../media/image5.png"/><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tags" Target="../tags/tag33.xml"/><Relationship Id="rId25" Type="http://schemas.openxmlformats.org/officeDocument/2006/relationships/tags" Target="../tags/tag41.xml"/><Relationship Id="rId33" Type="http://schemas.openxmlformats.org/officeDocument/2006/relationships/slide" Target="slide4.xml"/><Relationship Id="rId38" Type="http://schemas.openxmlformats.org/officeDocument/2006/relationships/image" Target="../media/image9.png"/><Relationship Id="rId46" Type="http://schemas.openxmlformats.org/officeDocument/2006/relationships/slide" Target="slide2.xml"/><Relationship Id="rId2" Type="http://schemas.openxmlformats.org/officeDocument/2006/relationships/video" Target="../media/media2.mp4"/><Relationship Id="rId16" Type="http://schemas.openxmlformats.org/officeDocument/2006/relationships/tags" Target="../tags/tag32.xml"/><Relationship Id="rId20" Type="http://schemas.openxmlformats.org/officeDocument/2006/relationships/tags" Target="../tags/tag36.xml"/><Relationship Id="rId29" Type="http://schemas.openxmlformats.org/officeDocument/2006/relationships/tags" Target="../tags/tag45.xml"/><Relationship Id="rId41" Type="http://schemas.openxmlformats.org/officeDocument/2006/relationships/slide" Target="slide5.xml"/><Relationship Id="rId1" Type="http://schemas.microsoft.com/office/2007/relationships/media" Target="../media/media2.mp4"/><Relationship Id="rId6" Type="http://schemas.openxmlformats.org/officeDocument/2006/relationships/tags" Target="../tags/tag22.xml"/><Relationship Id="rId11" Type="http://schemas.openxmlformats.org/officeDocument/2006/relationships/tags" Target="../tags/tag27.xml"/><Relationship Id="rId24" Type="http://schemas.openxmlformats.org/officeDocument/2006/relationships/tags" Target="../tags/tag40.xml"/><Relationship Id="rId32" Type="http://schemas.openxmlformats.org/officeDocument/2006/relationships/image" Target="../media/image6.png"/><Relationship Id="rId37" Type="http://schemas.openxmlformats.org/officeDocument/2006/relationships/slide" Target="slide7.xml"/><Relationship Id="rId40" Type="http://schemas.microsoft.com/office/2007/relationships/hdphoto" Target="../media/hdphoto1.wdp"/><Relationship Id="rId45" Type="http://schemas.openxmlformats.org/officeDocument/2006/relationships/image" Target="../media/image15.png"/><Relationship Id="rId5" Type="http://schemas.openxmlformats.org/officeDocument/2006/relationships/tags" Target="../tags/tag21.xml"/><Relationship Id="rId15" Type="http://schemas.openxmlformats.org/officeDocument/2006/relationships/tags" Target="../tags/tag31.xml"/><Relationship Id="rId23" Type="http://schemas.openxmlformats.org/officeDocument/2006/relationships/tags" Target="../tags/tag39.xml"/><Relationship Id="rId28" Type="http://schemas.openxmlformats.org/officeDocument/2006/relationships/tags" Target="../tags/tag44.xml"/><Relationship Id="rId36" Type="http://schemas.openxmlformats.org/officeDocument/2006/relationships/image" Target="../media/image8.png"/><Relationship Id="rId10" Type="http://schemas.openxmlformats.org/officeDocument/2006/relationships/tags" Target="../tags/tag26.xml"/><Relationship Id="rId19" Type="http://schemas.openxmlformats.org/officeDocument/2006/relationships/tags" Target="../tags/tag35.xml"/><Relationship Id="rId31" Type="http://schemas.openxmlformats.org/officeDocument/2006/relationships/slide" Target="slide3.xml"/><Relationship Id="rId44" Type="http://schemas.openxmlformats.org/officeDocument/2006/relationships/image" Target="../media/image14.png"/><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 Id="rId22" Type="http://schemas.openxmlformats.org/officeDocument/2006/relationships/tags" Target="../tags/tag38.xml"/><Relationship Id="rId27" Type="http://schemas.openxmlformats.org/officeDocument/2006/relationships/tags" Target="../tags/tag43.xml"/><Relationship Id="rId30" Type="http://schemas.openxmlformats.org/officeDocument/2006/relationships/slideLayout" Target="../slideLayouts/slideLayout5.xml"/><Relationship Id="rId35" Type="http://schemas.openxmlformats.org/officeDocument/2006/relationships/slide" Target="slide6.xml"/><Relationship Id="rId43"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tags" Target="../tags/tag56.xml"/><Relationship Id="rId18" Type="http://schemas.openxmlformats.org/officeDocument/2006/relationships/tags" Target="../tags/tag61.xml"/><Relationship Id="rId26" Type="http://schemas.openxmlformats.org/officeDocument/2006/relationships/image" Target="../media/image8.png"/><Relationship Id="rId3" Type="http://schemas.openxmlformats.org/officeDocument/2006/relationships/tags" Target="../tags/tag46.xml"/><Relationship Id="rId21" Type="http://schemas.openxmlformats.org/officeDocument/2006/relationships/slide" Target="slide3.xml"/><Relationship Id="rId34" Type="http://schemas.openxmlformats.org/officeDocument/2006/relationships/image" Target="../media/image16.png"/><Relationship Id="rId7" Type="http://schemas.openxmlformats.org/officeDocument/2006/relationships/tags" Target="../tags/tag50.xml"/><Relationship Id="rId12" Type="http://schemas.openxmlformats.org/officeDocument/2006/relationships/tags" Target="../tags/tag55.xml"/><Relationship Id="rId17" Type="http://schemas.openxmlformats.org/officeDocument/2006/relationships/tags" Target="../tags/tag60.xml"/><Relationship Id="rId25" Type="http://schemas.openxmlformats.org/officeDocument/2006/relationships/slide" Target="slide6.xml"/><Relationship Id="rId33" Type="http://schemas.openxmlformats.org/officeDocument/2006/relationships/image" Target="../media/image12.png"/><Relationship Id="rId2" Type="http://schemas.openxmlformats.org/officeDocument/2006/relationships/video" Target="../media/media3.mp4"/><Relationship Id="rId16" Type="http://schemas.openxmlformats.org/officeDocument/2006/relationships/tags" Target="../tags/tag59.xml"/><Relationship Id="rId20" Type="http://schemas.openxmlformats.org/officeDocument/2006/relationships/slideLayout" Target="../slideLayouts/slideLayout5.xml"/><Relationship Id="rId29" Type="http://schemas.openxmlformats.org/officeDocument/2006/relationships/image" Target="../media/image10.png"/><Relationship Id="rId1" Type="http://schemas.microsoft.com/office/2007/relationships/media" Target="../media/media3.mp4"/><Relationship Id="rId6" Type="http://schemas.openxmlformats.org/officeDocument/2006/relationships/tags" Target="../tags/tag49.xml"/><Relationship Id="rId11" Type="http://schemas.openxmlformats.org/officeDocument/2006/relationships/tags" Target="../tags/tag54.xml"/><Relationship Id="rId24" Type="http://schemas.openxmlformats.org/officeDocument/2006/relationships/image" Target="../media/image7.png"/><Relationship Id="rId32" Type="http://schemas.openxmlformats.org/officeDocument/2006/relationships/image" Target="../media/image11.png"/><Relationship Id="rId37" Type="http://schemas.openxmlformats.org/officeDocument/2006/relationships/image" Target="../media/image5.png"/><Relationship Id="rId5" Type="http://schemas.openxmlformats.org/officeDocument/2006/relationships/tags" Target="../tags/tag48.xml"/><Relationship Id="rId15" Type="http://schemas.openxmlformats.org/officeDocument/2006/relationships/tags" Target="../tags/tag58.xml"/><Relationship Id="rId23" Type="http://schemas.openxmlformats.org/officeDocument/2006/relationships/slide" Target="slide4.xml"/><Relationship Id="rId28" Type="http://schemas.openxmlformats.org/officeDocument/2006/relationships/image" Target="../media/image9.png"/><Relationship Id="rId36" Type="http://schemas.openxmlformats.org/officeDocument/2006/relationships/slide" Target="slide2.xml"/><Relationship Id="rId10" Type="http://schemas.openxmlformats.org/officeDocument/2006/relationships/tags" Target="../tags/tag53.xml"/><Relationship Id="rId19" Type="http://schemas.openxmlformats.org/officeDocument/2006/relationships/tags" Target="../tags/tag62.xml"/><Relationship Id="rId31" Type="http://schemas.openxmlformats.org/officeDocument/2006/relationships/slide" Target="slide5.xml"/><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tags" Target="../tags/tag57.xml"/><Relationship Id="rId22" Type="http://schemas.openxmlformats.org/officeDocument/2006/relationships/image" Target="../media/image6.png"/><Relationship Id="rId27" Type="http://schemas.openxmlformats.org/officeDocument/2006/relationships/slide" Target="slide7.xml"/><Relationship Id="rId30" Type="http://schemas.microsoft.com/office/2007/relationships/hdphoto" Target="../media/hdphoto1.wdp"/><Relationship Id="rId35"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18" Type="http://schemas.openxmlformats.org/officeDocument/2006/relationships/hyperlink" Target="http://office.microsoft.com/redir/HA102809799.aspx" TargetMode="External"/><Relationship Id="rId3" Type="http://schemas.openxmlformats.org/officeDocument/2006/relationships/image" Target="../media/image2.png"/><Relationship Id="rId21" Type="http://schemas.openxmlformats.org/officeDocument/2006/relationships/hyperlink" Target="http://o15.officeredir.microsoft.com/r/rlidMoreCourses?clid=1033" TargetMode="External"/><Relationship Id="rId7" Type="http://schemas.openxmlformats.org/officeDocument/2006/relationships/image" Target="../media/image7.png"/><Relationship Id="rId12" Type="http://schemas.openxmlformats.org/officeDocument/2006/relationships/slide" Target="slide5.xml"/><Relationship Id="rId17" Type="http://schemas.openxmlformats.org/officeDocument/2006/relationships/image" Target="../media/image5.png"/><Relationship Id="rId2" Type="http://schemas.openxmlformats.org/officeDocument/2006/relationships/slide" Target="slide4.xml"/><Relationship Id="rId16" Type="http://schemas.openxmlformats.org/officeDocument/2006/relationships/slide" Target="slide2.xml"/><Relationship Id="rId20" Type="http://schemas.openxmlformats.org/officeDocument/2006/relationships/hyperlink" Target="http://office.microsoft.com/redir/HA102753240.aspx" TargetMode="External"/><Relationship Id="rId1" Type="http://schemas.openxmlformats.org/officeDocument/2006/relationships/slideLayout" Target="../slideLayouts/slideLayout5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slide" Target="slide3.xml"/><Relationship Id="rId15" Type="http://schemas.openxmlformats.org/officeDocument/2006/relationships/image" Target="../media/image12.png"/><Relationship Id="rId10" Type="http://schemas.openxmlformats.org/officeDocument/2006/relationships/slide" Target="slide7.xml"/><Relationship Id="rId19" Type="http://schemas.openxmlformats.org/officeDocument/2006/relationships/hyperlink" Target="http://office.microsoft.com/redir/HA102753108.aspx" TargetMode="External"/><Relationship Id="rId4" Type="http://schemas.openxmlformats.org/officeDocument/2006/relationships/image" Target="../media/image15.png"/><Relationship Id="rId9" Type="http://schemas.openxmlformats.org/officeDocument/2006/relationships/image" Target="../media/image8.png"/><Relationship Id="rId14" Type="http://schemas.openxmlformats.org/officeDocument/2006/relationships/image" Target="../media/image1.png"/><Relationship Id="rId22" Type="http://schemas.openxmlformats.org/officeDocument/2006/relationships/hyperlink" Target="http://office.microsoft.com/redir/XT103462909.aspx"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4.xml"/><Relationship Id="rId18" Type="http://schemas.openxmlformats.org/officeDocument/2006/relationships/image" Target="../media/image9.png"/><Relationship Id="rId3" Type="http://schemas.openxmlformats.org/officeDocument/2006/relationships/slide" Target="slide2.xml"/><Relationship Id="rId21"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17" Type="http://schemas.openxmlformats.org/officeDocument/2006/relationships/slide" Target="slide7.xml"/><Relationship Id="rId2" Type="http://schemas.openxmlformats.org/officeDocument/2006/relationships/hyperlink" Target="http://o15.officeredir.microsoft.com/r/rlidMoreCourses?clid=1033" TargetMode="External"/><Relationship Id="rId16" Type="http://schemas.openxmlformats.org/officeDocument/2006/relationships/image" Target="../media/image8.png"/><Relationship Id="rId20"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7.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slide" Target="slide6.xml"/><Relationship Id="rId23" Type="http://schemas.openxmlformats.org/officeDocument/2006/relationships/image" Target="../media/image5.png"/><Relationship Id="rId10" Type="http://schemas.openxmlformats.org/officeDocument/2006/relationships/hyperlink" Target="http://office.microsoft.com/en-us/outlook-help/feedback-RZ101809884.aspx?section=10" TargetMode="External"/><Relationship Id="rId19" Type="http://schemas.openxmlformats.org/officeDocument/2006/relationships/slide" Target="slide5.xml"/><Relationship Id="rId4" Type="http://schemas.openxmlformats.org/officeDocument/2006/relationships/image" Target="../media/image2.png"/><Relationship Id="rId9" Type="http://schemas.openxmlformats.org/officeDocument/2006/relationships/hyperlink" Target="http://office.microsoft.com/redir/RZ104046881.aspx?section=2" TargetMode="External"/><Relationship Id="rId14" Type="http://schemas.openxmlformats.org/officeDocument/2006/relationships/image" Target="../media/image7.png"/><Relationship Id="rId22"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5.xml"/><Relationship Id="rId18" Type="http://schemas.openxmlformats.org/officeDocument/2006/relationships/hyperlink" Target="http://office.microsoft.com/redir/XT103834044.aspx" TargetMode="External"/><Relationship Id="rId3" Type="http://schemas.openxmlformats.org/officeDocument/2006/relationships/image" Target="../media/image2.png"/><Relationship Id="rId21" Type="http://schemas.openxmlformats.org/officeDocument/2006/relationships/image" Target="../media/image5.png"/><Relationship Id="rId7" Type="http://schemas.openxmlformats.org/officeDocument/2006/relationships/slide" Target="slide4.xml"/><Relationship Id="rId12" Type="http://schemas.openxmlformats.org/officeDocument/2006/relationships/image" Target="../media/image9.png"/><Relationship Id="rId17" Type="http://schemas.openxmlformats.org/officeDocument/2006/relationships/hyperlink" Target="http://office.microsoft.com/redir/XT101907941.aspx" TargetMode="External"/><Relationship Id="rId2" Type="http://schemas.openxmlformats.org/officeDocument/2006/relationships/slide" Target="slide2.xml"/><Relationship Id="rId16" Type="http://schemas.openxmlformats.org/officeDocument/2006/relationships/image" Target="../media/image19.png"/><Relationship Id="rId20" Type="http://schemas.openxmlformats.org/officeDocument/2006/relationships/image" Target="../media/image20.png"/><Relationship Id="rId1" Type="http://schemas.openxmlformats.org/officeDocument/2006/relationships/slideLayout" Target="../slideLayouts/slideLayout40.xml"/><Relationship Id="rId6" Type="http://schemas.openxmlformats.org/officeDocument/2006/relationships/image" Target="../media/image6.png"/><Relationship Id="rId11" Type="http://schemas.openxmlformats.org/officeDocument/2006/relationships/slide" Target="slide7.xml"/><Relationship Id="rId5" Type="http://schemas.openxmlformats.org/officeDocument/2006/relationships/slide" Target="slide3.xml"/><Relationship Id="rId15" Type="http://schemas.openxmlformats.org/officeDocument/2006/relationships/image" Target="../media/image1.png"/><Relationship Id="rId10" Type="http://schemas.openxmlformats.org/officeDocument/2006/relationships/image" Target="../media/image8.png"/><Relationship Id="rId19" Type="http://schemas.openxmlformats.org/officeDocument/2006/relationships/hyperlink" Target="http://office.microsoft.com/redir/XT103864844.aspx" TargetMode="External"/><Relationship Id="rId4" Type="http://schemas.openxmlformats.org/officeDocument/2006/relationships/image" Target="../media/image15.png"/><Relationship Id="rId9" Type="http://schemas.openxmlformats.org/officeDocument/2006/relationships/slide" Target="slide6.xml"/><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15206" y="487209"/>
            <a:ext cx="4622999" cy="430887"/>
          </a:xfrm>
          <a:prstGeom prst="rect">
            <a:avLst/>
          </a:prstGeom>
          <a:noFill/>
        </p:spPr>
        <p:txBody>
          <a:bodyPr wrap="square" rtlCol="0">
            <a:spAutoFit/>
          </a:bodyPr>
          <a:lstStyle/>
          <a:p>
            <a:r>
              <a:rPr lang="en-US" sz="2200" dirty="0" smtClean="0">
                <a:solidFill>
                  <a:prstClr val="white"/>
                </a:solidFill>
                <a:latin typeface="Segoe UI Light" pitchFamily="34" charset="0"/>
              </a:rPr>
              <a:t>Average a group of numbers</a:t>
            </a:r>
            <a:endParaRPr lang="en-US" sz="2200" dirty="0">
              <a:solidFill>
                <a:prstClr val="white"/>
              </a:solidFill>
              <a:latin typeface="Segoe UI Light" pitchFamily="34" charset="0"/>
            </a:endParaRPr>
          </a:p>
        </p:txBody>
      </p:sp>
      <p:sp>
        <p:nvSpPr>
          <p:cNvPr id="6" name="Rectangle 5"/>
          <p:cNvSpPr/>
          <p:nvPr/>
        </p:nvSpPr>
        <p:spPr>
          <a:xfrm>
            <a:off x="3824" y="7316787"/>
            <a:ext cx="12993624" cy="137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j</a:t>
            </a:r>
            <a:endParaRPr lang="en-US" dirty="0">
              <a:solidFill>
                <a:prstClr val="white"/>
              </a:solidFill>
            </a:endParaRPr>
          </a:p>
        </p:txBody>
      </p:sp>
      <p:sp>
        <p:nvSpPr>
          <p:cNvPr id="8" name="Text Placeholder 2"/>
          <p:cNvSpPr txBox="1">
            <a:spLocks/>
          </p:cNvSpPr>
          <p:nvPr/>
        </p:nvSpPr>
        <p:spPr>
          <a:xfrm>
            <a:off x="357115" y="3221037"/>
            <a:ext cx="12287042" cy="685800"/>
          </a:xfrm>
          <a:prstGeom prst="rect">
            <a:avLst/>
          </a:prstGeom>
          <a:noFill/>
        </p:spPr>
        <p:txBody>
          <a:bodyPr/>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defRPr/>
            </a:pPr>
            <a:r>
              <a:rPr lang="en-US" sz="3200" dirty="0" smtClean="0">
                <a:solidFill>
                  <a:prstClr val="black"/>
                </a:solidFill>
                <a:latin typeface="Segoe UI Light" pitchFamily="34" charset="0"/>
                <a:ea typeface="Segoe UI" pitchFamily="34" charset="0"/>
                <a:cs typeface="Segoe UI" pitchFamily="34" charset="0"/>
              </a:rPr>
              <a:t>then press F5 or click </a:t>
            </a:r>
            <a:r>
              <a:rPr lang="en-US" sz="3200" b="1" dirty="0" smtClean="0">
                <a:solidFill>
                  <a:prstClr val="black"/>
                </a:solidFill>
                <a:latin typeface="Segoe UI Light" pitchFamily="34" charset="0"/>
                <a:ea typeface="Segoe UI" pitchFamily="34" charset="0"/>
                <a:cs typeface="Segoe UI" pitchFamily="34" charset="0"/>
              </a:rPr>
              <a:t>Slide Show </a:t>
            </a:r>
            <a:r>
              <a:rPr lang="en-US" sz="3200" dirty="0" smtClean="0">
                <a:solidFill>
                  <a:prstClr val="black"/>
                </a:solidFill>
                <a:latin typeface="Segoe UI Light" pitchFamily="34" charset="0"/>
                <a:ea typeface="Segoe UI" pitchFamily="34" charset="0"/>
                <a:cs typeface="Segoe UI" pitchFamily="34" charset="0"/>
              </a:rPr>
              <a:t>&gt; </a:t>
            </a:r>
            <a:r>
              <a:rPr lang="en-US" sz="3200" b="1" dirty="0" smtClean="0">
                <a:solidFill>
                  <a:prstClr val="black"/>
                </a:solidFill>
                <a:latin typeface="Segoe UI Light" pitchFamily="34" charset="0"/>
                <a:ea typeface="Segoe UI" pitchFamily="34" charset="0"/>
                <a:cs typeface="Segoe UI" pitchFamily="34" charset="0"/>
              </a:rPr>
              <a:t>From Beginning </a:t>
            </a:r>
            <a:r>
              <a:rPr lang="en-US" sz="3200" dirty="0" smtClean="0">
                <a:solidFill>
                  <a:prstClr val="black"/>
                </a:solidFill>
                <a:latin typeface="Segoe UI Light" pitchFamily="34" charset="0"/>
                <a:ea typeface="Segoe UI" pitchFamily="34" charset="0"/>
                <a:cs typeface="Segoe UI" pitchFamily="34" charset="0"/>
              </a:rPr>
              <a:t>to start the course. </a:t>
            </a:r>
            <a:endParaRPr lang="en-US" sz="3200" dirty="0">
              <a:solidFill>
                <a:prstClr val="black"/>
              </a:solidFill>
              <a:latin typeface="Segoe UI Light" pitchFamily="34" charset="0"/>
              <a:ea typeface="Segoe UI" pitchFamily="34" charset="0"/>
              <a:cs typeface="Segoe UI" pitchFamily="34" charset="0"/>
            </a:endParaRPr>
          </a:p>
        </p:txBody>
      </p:sp>
      <p:sp>
        <p:nvSpPr>
          <p:cNvPr id="9" name="TextBox 8"/>
          <p:cNvSpPr txBox="1"/>
          <p:nvPr/>
        </p:nvSpPr>
        <p:spPr>
          <a:xfrm>
            <a:off x="357115" y="1906587"/>
            <a:ext cx="12091122" cy="584775"/>
          </a:xfrm>
          <a:prstGeom prst="rect">
            <a:avLst/>
          </a:prstGeom>
          <a:noFill/>
        </p:spPr>
        <p:txBody>
          <a:bodyPr wrap="square" rtlCol="0">
            <a:spAutoFit/>
          </a:bodyPr>
          <a:lstStyle/>
          <a:p>
            <a:r>
              <a:rPr lang="en-US" sz="3200" dirty="0" smtClean="0">
                <a:solidFill>
                  <a:prstClr val="black"/>
                </a:solidFill>
                <a:latin typeface="Segoe UI Light" pitchFamily="34" charset="0"/>
                <a:ea typeface="Segoe UI" pitchFamily="34" charset="0"/>
                <a:cs typeface="Segoe UI" pitchFamily="34" charset="0"/>
              </a:rPr>
              <a:t>In the message bar, click </a:t>
            </a:r>
            <a:r>
              <a:rPr lang="en-US" sz="3200" b="1" dirty="0" smtClean="0">
                <a:solidFill>
                  <a:prstClr val="black"/>
                </a:solidFill>
                <a:latin typeface="Segoe UI Light" pitchFamily="34" charset="0"/>
                <a:ea typeface="Segoe UI" pitchFamily="34" charset="0"/>
                <a:cs typeface="Segoe UI" pitchFamily="34" charset="0"/>
              </a:rPr>
              <a:t>Enable Editing</a:t>
            </a:r>
            <a:r>
              <a:rPr lang="en-US" sz="3200" dirty="0" smtClean="0">
                <a:solidFill>
                  <a:prstClr val="black"/>
                </a:solidFill>
                <a:latin typeface="Segoe UI Light" pitchFamily="34" charset="0"/>
                <a:ea typeface="Segoe UI" pitchFamily="34" charset="0"/>
                <a:cs typeface="Segoe UI" pitchFamily="34" charset="0"/>
              </a:rPr>
              <a:t>, </a:t>
            </a:r>
            <a:endParaRPr lang="en-US" sz="3200" dirty="0">
              <a:solidFill>
                <a:prstClr val="black"/>
              </a:solidFill>
              <a:latin typeface="Segoe UI Light" pitchFamily="34" charset="0"/>
              <a:ea typeface="Segoe UI" pitchFamily="34" charset="0"/>
              <a:cs typeface="Segoe UI"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913" y="2724190"/>
            <a:ext cx="5952381" cy="323810"/>
          </a:xfrm>
          <a:prstGeom prst="rect">
            <a:avLst/>
          </a:prstGeom>
        </p:spPr>
      </p:pic>
      <p:sp>
        <p:nvSpPr>
          <p:cNvPr id="2" name="TextBox 1"/>
          <p:cNvSpPr txBox="1"/>
          <p:nvPr/>
        </p:nvSpPr>
        <p:spPr>
          <a:xfrm>
            <a:off x="405606" y="4040187"/>
            <a:ext cx="9982200" cy="1077218"/>
          </a:xfrm>
          <a:prstGeom prst="rect">
            <a:avLst/>
          </a:prstGeom>
          <a:noFill/>
          <a:ln>
            <a:noFill/>
          </a:ln>
        </p:spPr>
        <p:txBody>
          <a:bodyPr wrap="square" rtlCol="0">
            <a:spAutoFit/>
          </a:bodyPr>
          <a:lstStyle/>
          <a:p>
            <a:r>
              <a:rPr lang="en-US" sz="3200" dirty="0" smtClean="0">
                <a:solidFill>
                  <a:prstClr val="black"/>
                </a:solidFill>
                <a:latin typeface="Segoe UI Light" panose="020B0502040204020203" pitchFamily="34" charset="0"/>
              </a:rPr>
              <a:t>If the videos in this course don’t play, you may need to </a:t>
            </a:r>
            <a:r>
              <a:rPr lang="en-US" sz="3200" dirty="0" smtClean="0">
                <a:solidFill>
                  <a:prstClr val="black"/>
                </a:solidFill>
                <a:latin typeface="Segoe UI Light" panose="020B0502040204020203" pitchFamily="34" charset="0"/>
                <a:hlinkClick r:id="rId4"/>
              </a:rPr>
              <a:t>download QuickTime</a:t>
            </a:r>
            <a:r>
              <a:rPr lang="en-US" sz="3200" dirty="0" smtClean="0">
                <a:solidFill>
                  <a:prstClr val="black"/>
                </a:solidFill>
                <a:latin typeface="Segoe UI Light" panose="020B0502040204020203" pitchFamily="34" charset="0"/>
              </a:rPr>
              <a:t> or just </a:t>
            </a:r>
            <a:r>
              <a:rPr lang="en-US" sz="3200" dirty="0" smtClean="0">
                <a:solidFill>
                  <a:prstClr val="black"/>
                </a:solidFill>
                <a:latin typeface="Segoe UI Light" panose="020B0502040204020203" pitchFamily="34" charset="0"/>
                <a:hlinkClick r:id="rId5"/>
              </a:rPr>
              <a:t>switch to PowerPoint 2013</a:t>
            </a:r>
            <a:r>
              <a:rPr lang="en-US" sz="3200" dirty="0" smtClean="0">
                <a:solidFill>
                  <a:prstClr val="black"/>
                </a:solidFill>
                <a:latin typeface="Segoe UI Light" panose="020B0502040204020203" pitchFamily="34" charset="0"/>
              </a:rPr>
              <a:t>.</a:t>
            </a:r>
            <a:endParaRPr lang="en-US" sz="3200" dirty="0">
              <a:solidFill>
                <a:prstClr val="black"/>
              </a:solidFill>
              <a:latin typeface="Segoe UI Light" panose="020B0502040204020203" pitchFamily="34" charset="0"/>
            </a:endParaRPr>
          </a:p>
        </p:txBody>
      </p:sp>
    </p:spTree>
    <p:extLst>
      <p:ext uri="{BB962C8B-B14F-4D97-AF65-F5344CB8AC3E}">
        <p14:creationId xmlns:p14="http://schemas.microsoft.com/office/powerpoint/2010/main" val="821953965"/>
      </p:ext>
    </p:extLst>
  </p:cSld>
  <p:clrMapOvr>
    <a:masterClrMapping/>
  </p:clrMapOvr>
  <p:transition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Media Placeholder 60">
            <a:hlinkClick r:id="rId22" action="ppaction://hlinksldjump"/>
          </p:cNvPr>
          <p:cNvPicPr>
            <a:picLocks noGrp="1" noChangeAspect="1"/>
          </p:cNvPicPr>
          <p:nvPr>
            <p:ph type="media" sz="quarter" idx="10"/>
          </p:nvPr>
        </p:nvPicPr>
        <p:blipFill>
          <a:blip r:embed="rId23">
            <a:extLst>
              <a:ext uri="{28A0092B-C50C-407E-A947-70E740481C1C}">
                <a14:useLocalDpi xmlns:a14="http://schemas.microsoft.com/office/drawing/2010/main" val="0"/>
              </a:ext>
            </a:extLst>
          </a:blip>
          <a:stretch>
            <a:fillRect/>
          </a:stretch>
        </p:blipFill>
        <p:spPr>
          <a:xfrm>
            <a:off x="2506931" y="8495913"/>
            <a:ext cx="1115476" cy="627836"/>
          </a:xfrm>
        </p:spPr>
      </p:pic>
      <p:pic>
        <p:nvPicPr>
          <p:cNvPr id="42" name="Media Placeholder 41">
            <a:hlinkClick r:id="rId24" action="ppaction://hlinksldjump"/>
          </p:cNvPr>
          <p:cNvPicPr>
            <a:picLocks noGrp="1"/>
          </p:cNvPicPr>
          <p:nvPr>
            <p:ph type="media" sz="quarter" idx="11"/>
          </p:nvPr>
        </p:nvPicPr>
        <p:blipFill>
          <a:blip r:embed="rId25">
            <a:extLst>
              <a:ext uri="{28A0092B-C50C-407E-A947-70E740481C1C}">
                <a14:useLocalDpi xmlns:a14="http://schemas.microsoft.com/office/drawing/2010/main" val="0"/>
              </a:ext>
            </a:extLst>
          </a:blip>
          <a:stretch>
            <a:fillRect/>
          </a:stretch>
        </p:blipFill>
        <p:spPr>
          <a:xfrm>
            <a:off x="3884879" y="8495914"/>
            <a:ext cx="1115568" cy="630936"/>
          </a:xfrm>
        </p:spPr>
      </p:pic>
      <p:pic>
        <p:nvPicPr>
          <p:cNvPr id="41" name="Media Placeholder 40">
            <a:hlinkClick r:id="rId26" action="ppaction://hlinksldjump"/>
          </p:cNvPr>
          <p:cNvPicPr>
            <a:picLocks noGrp="1"/>
          </p:cNvPicPr>
          <p:nvPr>
            <p:ph type="media" sz="quarter" idx="12"/>
          </p:nvPr>
        </p:nvPicPr>
        <p:blipFill>
          <a:blip r:embed="rId27">
            <a:extLst>
              <a:ext uri="{28A0092B-C50C-407E-A947-70E740481C1C}">
                <a14:useLocalDpi xmlns:a14="http://schemas.microsoft.com/office/drawing/2010/main" val="0"/>
              </a:ext>
            </a:extLst>
          </a:blip>
          <a:stretch>
            <a:fillRect/>
          </a:stretch>
        </p:blipFill>
        <p:spPr>
          <a:xfrm>
            <a:off x="5250129" y="8495914"/>
            <a:ext cx="1115568" cy="630936"/>
          </a:xfrm>
        </p:spPr>
      </p:pic>
      <p:pic>
        <p:nvPicPr>
          <p:cNvPr id="39" name="Media Placeholder 38">
            <a:hlinkClick r:id="rId28" action="ppaction://hlinksldjump"/>
          </p:cNvPr>
          <p:cNvPicPr>
            <a:picLocks noGrp="1"/>
          </p:cNvPicPr>
          <p:nvPr>
            <p:ph type="media" sz="quarter" idx="15"/>
          </p:nvPr>
        </p:nvPicPr>
        <p:blipFill>
          <a:blip r:embed="rId29">
            <a:extLst>
              <a:ext uri="{28A0092B-C50C-407E-A947-70E740481C1C}">
                <a14:useLocalDpi xmlns:a14="http://schemas.microsoft.com/office/drawing/2010/main" val="0"/>
              </a:ext>
            </a:extLst>
          </a:blip>
          <a:stretch>
            <a:fillRect/>
          </a:stretch>
        </p:blipFill>
        <p:spPr>
          <a:xfrm>
            <a:off x="7996238" y="8496210"/>
            <a:ext cx="1115568" cy="630936"/>
          </a:xfrm>
        </p:spPr>
      </p:pic>
      <p:pic>
        <p:nvPicPr>
          <p:cNvPr id="38" name="Media Placeholder 37">
            <a:hlinkClick r:id="rId30" action="ppaction://hlinksldjump"/>
          </p:cNvPr>
          <p:cNvPicPr>
            <a:picLocks noGrp="1"/>
          </p:cNvPicPr>
          <p:nvPr>
            <p:ph type="media" sz="quarter" idx="16"/>
          </p:nvPr>
        </p:nvPicPr>
        <p:blipFill>
          <a:blip r:embed="rId31">
            <a:extLst>
              <a:ext uri="{28A0092B-C50C-407E-A947-70E740481C1C}">
                <a14:useLocalDpi xmlns:a14="http://schemas.microsoft.com/office/drawing/2010/main" val="0"/>
              </a:ext>
            </a:extLst>
          </a:blip>
          <a:stretch>
            <a:fillRect/>
          </a:stretch>
        </p:blipFill>
        <p:spPr>
          <a:xfrm>
            <a:off x="9358313" y="8495764"/>
            <a:ext cx="1115568" cy="630936"/>
          </a:xfrm>
        </p:spPr>
      </p:pic>
      <p:sp>
        <p:nvSpPr>
          <p:cNvPr id="9" name="TextBox 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1/3 videos</a:t>
            </a:r>
            <a:endParaRPr lang="en-US" sz="1500" dirty="0">
              <a:solidFill>
                <a:schemeClr val="bg1"/>
              </a:solidFill>
              <a:latin typeface="Segoe Light" pitchFamily="34" charset="0"/>
            </a:endParaRPr>
          </a:p>
        </p:txBody>
      </p:sp>
      <p:sp>
        <p:nvSpPr>
          <p:cNvPr id="10" name="TextBox 9"/>
          <p:cNvSpPr txBox="1"/>
          <p:nvPr/>
        </p:nvSpPr>
        <p:spPr>
          <a:xfrm>
            <a:off x="1015206" y="487209"/>
            <a:ext cx="4622999" cy="430887"/>
          </a:xfrm>
          <a:prstGeom prst="rect">
            <a:avLst/>
          </a:prstGeom>
          <a:noFill/>
        </p:spPr>
        <p:txBody>
          <a:bodyPr wrap="square" rtlCol="0">
            <a:spAutoFit/>
          </a:bodyPr>
          <a:lstStyle/>
          <a:p>
            <a:r>
              <a:rPr lang="en-US" sz="2200" dirty="0" smtClean="0">
                <a:solidFill>
                  <a:prstClr val="white"/>
                </a:solidFill>
                <a:latin typeface="Segoe UI Light" pitchFamily="34" charset="0"/>
              </a:rPr>
              <a:t>Average a group of numbers</a:t>
            </a:r>
            <a:endParaRPr lang="en-US" sz="2200" dirty="0">
              <a:solidFill>
                <a:prstClr val="white"/>
              </a:solidFill>
              <a:latin typeface="Segoe UI Light" pitchFamily="34" charset="0"/>
            </a:endParaRPr>
          </a:p>
        </p:txBody>
      </p:sp>
      <p:grpSp>
        <p:nvGrpSpPr>
          <p:cNvPr id="11" name="ClosedCaptions"/>
          <p:cNvGrpSpPr/>
          <p:nvPr/>
        </p:nvGrpSpPr>
        <p:grpSpPr>
          <a:xfrm>
            <a:off x="8677656" y="611144"/>
            <a:ext cx="1449747" cy="304843"/>
            <a:chOff x="8787606" y="611187"/>
            <a:chExt cx="1449747" cy="304843"/>
          </a:xfrm>
        </p:grpSpPr>
        <p:sp>
          <p:nvSpPr>
            <p:cNvPr id="12" name="TextBox 11"/>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3" name="Picture 12" descr="Screen Clipping"/>
            <p:cNvPicPr>
              <a:picLocks noChangeAspect="1"/>
            </p:cNvPicPr>
            <p:nvPr/>
          </p:nvPicPr>
          <p:blipFill>
            <a:blip r:embed="rId32">
              <a:extLst>
                <a:ext uri="{BEBA8EAE-BF5A-486C-A8C5-ECC9F3942E4B}">
                  <a14:imgProps xmlns:a14="http://schemas.microsoft.com/office/drawing/2010/main">
                    <a14:imgLayer r:embed="rId33">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23" name="Rectangle 22"/>
          <p:cNvSpPr/>
          <p:nvPr/>
        </p:nvSpPr>
        <p:spPr>
          <a:xfrm>
            <a:off x="10079037" y="7818120"/>
            <a:ext cx="1225296"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Rectangle 23"/>
          <p:cNvSpPr/>
          <p:nvPr/>
        </p:nvSpPr>
        <p:spPr>
          <a:xfrm>
            <a:off x="10082847"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5" name="Rectangle 24"/>
          <p:cNvSpPr/>
          <p:nvPr/>
        </p:nvSpPr>
        <p:spPr>
          <a:xfrm>
            <a:off x="10498296" y="7818120"/>
            <a:ext cx="411480"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Rectangle 25"/>
          <p:cNvSpPr/>
          <p:nvPr/>
        </p:nvSpPr>
        <p:spPr>
          <a:xfrm>
            <a:off x="10910887" y="7818120"/>
            <a:ext cx="396081"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sp>
        <p:nvSpPr>
          <p:cNvPr id="31" name="Text Placeholder 6"/>
          <p:cNvSpPr txBox="1">
            <a:spLocks/>
          </p:cNvSpPr>
          <p:nvPr/>
        </p:nvSpPr>
        <p:spPr>
          <a:xfrm>
            <a:off x="2503950" y="9220768"/>
            <a:ext cx="1225361"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Average numbers</a:t>
            </a:r>
          </a:p>
        </p:txBody>
      </p:sp>
      <p:sp>
        <p:nvSpPr>
          <p:cNvPr id="32"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AVERAGEIF</a:t>
            </a:r>
          </a:p>
        </p:txBody>
      </p:sp>
      <p:sp>
        <p:nvSpPr>
          <p:cNvPr id="33" name="Text Placeholder 6"/>
          <p:cNvSpPr txBox="1">
            <a:spLocks/>
          </p:cNvSpPr>
          <p:nvPr/>
        </p:nvSpPr>
        <p:spPr>
          <a:xfrm>
            <a:off x="5247150" y="9220768"/>
            <a:ext cx="1219200"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Weighted average</a:t>
            </a:r>
          </a:p>
        </p:txBody>
      </p:sp>
      <p:sp>
        <p:nvSpPr>
          <p:cNvPr id="34" name="TextBox 33"/>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2:26</a:t>
            </a:r>
          </a:p>
        </p:txBody>
      </p:sp>
      <p:sp>
        <p:nvSpPr>
          <p:cNvPr id="36" name="TextBox 35"/>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2:14</a:t>
            </a:r>
          </a:p>
        </p:txBody>
      </p:sp>
      <p:sp>
        <p:nvSpPr>
          <p:cNvPr id="37" name="TextBox 36"/>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3:14</a:t>
            </a:r>
          </a:p>
        </p:txBody>
      </p:sp>
      <p:pic>
        <p:nvPicPr>
          <p:cNvPr id="46" name="Media Placeholder 45">
            <a:hlinkClick r:id="rId34" action="ppaction://hlinksldjump"/>
          </p:cNvPr>
          <p:cNvPicPr>
            <a:picLocks noGrp="1"/>
          </p:cNvPicPr>
          <p:nvPr>
            <p:ph type="media" sz="quarter" idx="13"/>
          </p:nvPr>
        </p:nvPicPr>
        <p:blipFill>
          <a:blip r:embed="rId35">
            <a:extLst>
              <a:ext uri="{28A0092B-C50C-407E-A947-70E740481C1C}">
                <a14:useLocalDpi xmlns:a14="http://schemas.microsoft.com/office/drawing/2010/main" val="0"/>
              </a:ext>
            </a:extLst>
          </a:blip>
          <a:stretch>
            <a:fillRect/>
          </a:stretch>
        </p:blipFill>
        <p:spPr>
          <a:xfrm>
            <a:off x="6627813" y="8496210"/>
            <a:ext cx="1115568" cy="630936"/>
          </a:xfrm>
        </p:spPr>
      </p:pic>
      <p:pic>
        <p:nvPicPr>
          <p:cNvPr id="47" name="Picture 46">
            <a:hlinkClick r:id="" action="ppaction://hlinkshowjump?jump=nextslide"/>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50"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Average numbers m1.001.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Average numbers m1.00100:00:02.4" time="2467"/>
                    <p14:bmk name="Average numbers m1.00100:00:06.7" time="6700"/>
                    <p14:bmk name="Average numbers m1.00100:00:06.8" time="6800"/>
                    <p14:bmk name="Average numbers m1.00100:00:15.3" time="15367"/>
                    <p14:bmk name="Average numbers m1.00100:00:15.4" time="15467"/>
                    <p14:bmk name="Average numbers m1.00100:00:20.1" time="20167"/>
                    <p14:bmk name="Average numbers m1.00100:00:20.2" time="20267"/>
                    <p14:bmk name="Average numbers m1.00100:00:31.7" time="31733"/>
                    <p14:bmk name="Average numbers m1.00100:00:31.8" time="31833"/>
                    <p14:bmk name="Average numbers m1.00100:00:37.5" time="37533"/>
                    <p14:bmk name="Average numbers m1.00100:00:37.6" time="37633"/>
                    <p14:bmk name="Average numbers m1.00100:00:53.2" time="53200"/>
                    <p14:bmk name="Average numbers m1.00100:00:53.3" time="53300"/>
                    <p14:bmk name="Average numbers m1.00100:01:02.8" time="62800"/>
                    <p14:bmk name="Average numbers m1.00100:01:02.9" time="62900"/>
                    <p14:bmk name="Average numbers m1.00100:01:11.3" time="71300"/>
                    <p14:bmk name="Average numbers m1.00100:01:11.4" time="71400"/>
                    <p14:bmk name="Average numbers m1.00100:01:14.8" time="74800"/>
                    <p14:bmk name="Average numbers m1.00100:01:14.9" time="74900"/>
                    <p14:bmk name="Average numbers m1.00100:01:25.1" time="85133"/>
                    <p14:bmk name="Average numbers m1.00100:01:25.2" time="85233"/>
                    <p14:bmk name="Average numbers m1.00100:01:29.6" time="89600"/>
                    <p14:bmk name="Average numbers m1.00100:01:29.7" time="89700"/>
                    <p14:bmk name="Average numbers m1.00100:01:40.3" time="100367"/>
                    <p14:bmk name="Average numbers m1.00100:01:40.4" time="100467"/>
                    <p14:bmk name="Average numbers m1.00100:01:50.4" time="110433"/>
                    <p14:bmk name="Average numbers m1.00100:01:50.5" time="110533"/>
                    <p14:bmk name="Average numbers m1.00100:01:54.7" time="114733"/>
                    <p14:bmk name="Average numbers m1.00100:01:54.8" time="114833"/>
                    <p14:bmk name="Average numbers m1.00100:01:59.9" time="119967"/>
                    <p14:bmk name="Average numbers m1.00100:02:00.0" time="120067"/>
                    <p14:bmk name="Average numbers m1.00100:02:06.6" time="126633"/>
                    <p14:bmk name="Average numbers m1.00100:02:06.7" time="126733"/>
                    <p14:bmk name="Average numbers m1.00100:02:09.3" time="129367"/>
                  </p14:bmkLst>
                </p14:media>
              </p:ext>
            </p:extLst>
          </p:nvPr>
        </p:nvPicPr>
        <p:blipFill>
          <a:blip r:embed="rId37"/>
          <a:stretch>
            <a:fillRect/>
          </a:stretch>
        </p:blipFill>
        <p:spPr>
          <a:xfrm>
            <a:off x="1235075" y="1042988"/>
            <a:ext cx="10515600" cy="5915025"/>
          </a:xfrm>
        </p:spPr>
      </p:pic>
      <p:sp>
        <p:nvSpPr>
          <p:cNvPr id="40"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6" name="Average numbers m1.001Youmayhave00:00:02.4-00:00:06.7"/>
          <p:cNvSpPr txBox="1"/>
          <p:nvPr>
            <p:custDataLst>
              <p:tags r:id="rId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may have used AutoSum to quickly add numbers in Excel.</a:t>
            </a:r>
            <a:endParaRPr lang="en-US" sz="1800">
              <a:solidFill>
                <a:srgbClr val="FFFFFF"/>
              </a:solidFill>
              <a:latin typeface="Segoe UI Light"/>
            </a:endParaRPr>
          </a:p>
        </p:txBody>
      </p:sp>
      <p:sp>
        <p:nvSpPr>
          <p:cNvPr id="7" name="Average numbers m1.001Butdidyou00:00:06.8-00:00:15.3"/>
          <p:cNvSpPr txBox="1"/>
          <p:nvPr>
            <p:custDataLst>
              <p:tags r:id="rId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did you know you can also use it to calculate other results, such as averages?</a:t>
            </a:r>
            <a:endParaRPr lang="en-US" sz="1800">
              <a:solidFill>
                <a:srgbClr val="FFFFFF"/>
              </a:solidFill>
              <a:latin typeface="Segoe UI Light"/>
            </a:endParaRPr>
          </a:p>
        </p:txBody>
      </p:sp>
      <p:sp>
        <p:nvSpPr>
          <p:cNvPr id="8" name="Average numbers m1.001Clickthecell00:00:15.4-00:00:20.1"/>
          <p:cNvSpPr txBox="1"/>
          <p:nvPr>
            <p:custDataLst>
              <p:tags r:id="rId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the cell to the right of a row or below a column.</a:t>
            </a:r>
            <a:endParaRPr lang="en-US" sz="1800">
              <a:solidFill>
                <a:srgbClr val="FFFFFF"/>
              </a:solidFill>
              <a:latin typeface="Segoe UI Light"/>
            </a:endParaRPr>
          </a:p>
        </p:txBody>
      </p:sp>
      <p:sp>
        <p:nvSpPr>
          <p:cNvPr id="15" name="Average numbers m1.001Then,onthe00:00:20.2-00:00:31.7"/>
          <p:cNvSpPr txBox="1"/>
          <p:nvPr>
            <p:custDataLst>
              <p:tags r:id="rId7"/>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on the Home tab, click the AutoSum down arrow, click Average, verify the formula is what you want, and press Enter.</a:t>
            </a:r>
            <a:endParaRPr lang="en-US" sz="1800">
              <a:solidFill>
                <a:srgbClr val="FFFFFF"/>
              </a:solidFill>
              <a:latin typeface="Segoe UI Light"/>
            </a:endParaRPr>
          </a:p>
        </p:txBody>
      </p:sp>
      <p:sp>
        <p:nvSpPr>
          <p:cNvPr id="16" name="Average numbers m1.001WhenIdouble-click00:00:31.8-00:00:37.5"/>
          <p:cNvSpPr txBox="1"/>
          <p:nvPr>
            <p:custDataLst>
              <p:tags r:id="rId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I double-click inside the cell, I see it’s a formula with the AVERAGE function.</a:t>
            </a:r>
            <a:endParaRPr lang="en-US" sz="1800">
              <a:solidFill>
                <a:srgbClr val="FFFFFF"/>
              </a:solidFill>
              <a:latin typeface="Segoe UI Light"/>
            </a:endParaRPr>
          </a:p>
        </p:txBody>
      </p:sp>
      <p:sp>
        <p:nvSpPr>
          <p:cNvPr id="17" name="Average numbers m1.001Thisformulais00:00:37.6-00:00:53.2"/>
          <p:cNvSpPr txBox="1"/>
          <p:nvPr>
            <p:custDataLst>
              <p:tags r:id="rId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formula is AVERAGE, A2, colon, A5, which averages the cells from A2 through A5.</a:t>
            </a:r>
            <a:endParaRPr lang="en-US" sz="1800">
              <a:solidFill>
                <a:srgbClr val="FFFFFF"/>
              </a:solidFill>
              <a:latin typeface="Segoe UI Light"/>
            </a:endParaRPr>
          </a:p>
        </p:txBody>
      </p:sp>
      <p:sp>
        <p:nvSpPr>
          <p:cNvPr id="18" name="Average numbers m1.001Whenaveraginga00:00:53.3-00:01:02.8"/>
          <p:cNvSpPr txBox="1"/>
          <p:nvPr>
            <p:custDataLst>
              <p:tags r:id="rId1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averaging a few cells, the AVERAGE function saves you time. With larger ranges of cells, it’s essential.</a:t>
            </a:r>
            <a:endParaRPr lang="en-US" sz="1800">
              <a:solidFill>
                <a:srgbClr val="FFFFFF"/>
              </a:solidFill>
              <a:latin typeface="Segoe UI Light"/>
            </a:endParaRPr>
          </a:p>
        </p:txBody>
      </p:sp>
      <p:sp>
        <p:nvSpPr>
          <p:cNvPr id="19" name="Average numbers m1.001IfItry00:01:02.9-00:01:11.3"/>
          <p:cNvSpPr txBox="1"/>
          <p:nvPr>
            <p:custDataLst>
              <p:tags r:id="rId1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I try to use the AutoSum Average option here, it only uses cell C5, not the entire column.</a:t>
            </a:r>
            <a:endParaRPr lang="en-US" sz="1800">
              <a:solidFill>
                <a:srgbClr val="FFFFFF"/>
              </a:solidFill>
              <a:latin typeface="Segoe UI Light"/>
            </a:endParaRPr>
          </a:p>
        </p:txBody>
      </p:sp>
      <p:sp>
        <p:nvSpPr>
          <p:cNvPr id="20" name="Average numbers m1.001Why?BecauseC400:01:11.4-00:01:14.8"/>
          <p:cNvSpPr txBox="1"/>
          <p:nvPr>
            <p:custDataLst>
              <p:tags r:id="rId1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Why? Because C4 is blank.</a:t>
            </a:r>
            <a:endParaRPr lang="en-US" sz="1800">
              <a:solidFill>
                <a:srgbClr val="FFFFFF"/>
              </a:solidFill>
              <a:latin typeface="Segoe UI Light"/>
            </a:endParaRPr>
          </a:p>
        </p:txBody>
      </p:sp>
      <p:sp>
        <p:nvSpPr>
          <p:cNvPr id="21" name="Average numbers m1.001IfC4contained00:01:14.9-00:01:25.1"/>
          <p:cNvSpPr txBox="1"/>
          <p:nvPr>
            <p:custDataLst>
              <p:tags r:id="rId13"/>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C4 contained a number, C2 through C5 would be an adjacent range of cells that AutoSum would recognize.</a:t>
            </a:r>
            <a:endParaRPr lang="en-US" sz="1800">
              <a:solidFill>
                <a:srgbClr val="FFFFFF"/>
              </a:solidFill>
              <a:latin typeface="Segoe UI Light"/>
            </a:endParaRPr>
          </a:p>
        </p:txBody>
      </p:sp>
      <p:sp>
        <p:nvSpPr>
          <p:cNvPr id="22" name="Average numbers m1.001Toaveragevalues00:01:25.2-00:01:29.6"/>
          <p:cNvSpPr txBox="1"/>
          <p:nvPr>
            <p:custDataLst>
              <p:tags r:id="rId1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average values in cells and ranges of cells that aren’t adjacent,</a:t>
            </a:r>
            <a:endParaRPr lang="en-US" sz="1800">
              <a:solidFill>
                <a:srgbClr val="FFFFFF"/>
              </a:solidFill>
              <a:latin typeface="Segoe UI Light"/>
            </a:endParaRPr>
          </a:p>
        </p:txBody>
      </p:sp>
      <p:sp>
        <p:nvSpPr>
          <p:cNvPr id="30" name="Average numbers m1.001typeanequals00:01:29.7-00:01:40.3"/>
          <p:cNvSpPr txBox="1"/>
          <p:nvPr>
            <p:custDataLst>
              <p:tags r:id="rId1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type an equals sign (a formula always starts with an equals sign), AVERAGE, open parenthesis,</a:t>
            </a:r>
            <a:endParaRPr lang="en-US" sz="1800">
              <a:solidFill>
                <a:srgbClr val="FFFFFF"/>
              </a:solidFill>
              <a:latin typeface="Segoe UI Light"/>
            </a:endParaRPr>
          </a:p>
        </p:txBody>
      </p:sp>
      <p:sp>
        <p:nvSpPr>
          <p:cNvPr id="35" name="Average numbers m1.001holddownthe00:01:40.4-00:01:50.4"/>
          <p:cNvSpPr txBox="1"/>
          <p:nvPr>
            <p:custDataLst>
              <p:tags r:id="rId1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hold down the Ctrl key, click the desired cells and ranges of cells, and press Enter.</a:t>
            </a:r>
            <a:endParaRPr lang="en-US" sz="1800">
              <a:solidFill>
                <a:srgbClr val="FFFFFF"/>
              </a:solidFill>
              <a:latin typeface="Segoe UI Light"/>
            </a:endParaRPr>
          </a:p>
        </p:txBody>
      </p:sp>
      <p:sp>
        <p:nvSpPr>
          <p:cNvPr id="43" name="Average numbers m1.001Theformulauses00:01:50.5-00:01:54.7"/>
          <p:cNvSpPr txBox="1"/>
          <p:nvPr>
            <p:custDataLst>
              <p:tags r:id="rId1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formula uses the AVERAGE function to average the cells containing numbers</a:t>
            </a:r>
            <a:endParaRPr lang="en-US" sz="1800">
              <a:solidFill>
                <a:srgbClr val="FFFFFF"/>
              </a:solidFill>
              <a:latin typeface="Segoe UI Light"/>
            </a:endParaRPr>
          </a:p>
        </p:txBody>
      </p:sp>
      <p:sp>
        <p:nvSpPr>
          <p:cNvPr id="44" name="Average numbers m1.001andignoresthe00:01:54.8-00:01:59.9"/>
          <p:cNvSpPr txBox="1"/>
          <p:nvPr>
            <p:custDataLst>
              <p:tags r:id="rId1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ignores the empty cells or those containing text.</a:t>
            </a:r>
            <a:endParaRPr lang="en-US" sz="1800">
              <a:solidFill>
                <a:srgbClr val="FFFFFF"/>
              </a:solidFill>
              <a:latin typeface="Segoe UI Light"/>
            </a:endParaRPr>
          </a:p>
        </p:txBody>
      </p:sp>
      <p:sp>
        <p:nvSpPr>
          <p:cNvPr id="45" name="Average numbers m1.001Formoreinformation00:02:00.0-00:02:06.6"/>
          <p:cNvSpPr txBox="1"/>
          <p:nvPr>
            <p:custDataLst>
              <p:tags r:id="rId1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more information about the AVERAGE function, see the course summary at the end of the course.</a:t>
            </a:r>
            <a:endParaRPr lang="en-US" sz="1800">
              <a:solidFill>
                <a:srgbClr val="FFFFFF"/>
              </a:solidFill>
              <a:latin typeface="Segoe UI Light"/>
            </a:endParaRPr>
          </a:p>
        </p:txBody>
      </p:sp>
      <p:sp>
        <p:nvSpPr>
          <p:cNvPr id="57" name="Average numbers m1.001Upnext,AVERAGEIF.00:02:06.7-00:02:09.3"/>
          <p:cNvSpPr txBox="1"/>
          <p:nvPr>
            <p:custDataLst>
              <p:tags r:id="rId2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AVERAGEIF.</a:t>
            </a:r>
            <a:endParaRPr lang="en-US" sz="1800">
              <a:solidFill>
                <a:srgbClr val="FFFFFF"/>
              </a:solidFill>
              <a:latin typeface="Segoe UI Light"/>
            </a:endParaRPr>
          </a:p>
        </p:txBody>
      </p:sp>
      <p:sp useBgFill="1">
        <p:nvSpPr>
          <p:cNvPr id="14" name="CCShade"/>
          <p:cNvSpPr/>
          <p:nvPr/>
        </p:nvSpPr>
        <p:spPr>
          <a:xfrm>
            <a:off x="1124712" y="6982334"/>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2160130925"/>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Average numbers m1.00100:00:02.4"/>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2" bmkName="Average numbers m1.00100:00:02.4"/>
                      </p:tgtEl>
                    </p:cond>
                  </p:nextCondLst>
                </p:seq>
                <p:seq concurrent="1" nextAc="seek">
                  <p:cTn id="28" restart="whenNotActive" fill="hold" evtFilter="cancelBubble" nodeType="interactiveSeq">
                    <p:stCondLst>
                      <p:cond evt="onMediaBookmark" delay="0">
                        <p:tgtEl>
                          <p14:bmkTgt spid="2" bmkName="Average numbers m1.00100:00:06.7"/>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1.00100:00:06.7"/>
                      </p:tgtEl>
                    </p:cond>
                  </p:nextCondLst>
                </p:seq>
                <p:seq concurrent="1" nextAc="seek">
                  <p:cTn id="34" restart="whenNotActive" fill="hold" evtFilter="cancelBubble" nodeType="interactiveSeq">
                    <p:stCondLst>
                      <p:cond evt="onMediaBookmark" delay="0">
                        <p:tgtEl>
                          <p14:bmkTgt spid="2" bmkName="Average numbers m1.00100:00:06.8"/>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2" bmkName="Average numbers m1.00100:00:06.8"/>
                      </p:tgtEl>
                    </p:cond>
                  </p:nextCondLst>
                </p:seq>
                <p:seq concurrent="1" nextAc="seek">
                  <p:cTn id="40" restart="whenNotActive" fill="hold" evtFilter="cancelBubble" nodeType="interactiveSeq">
                    <p:stCondLst>
                      <p:cond evt="onMediaBookmark" delay="0">
                        <p:tgtEl>
                          <p14:bmkTgt spid="2" bmkName="Average numbers m1.00100:00:15.3"/>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1.00100:00:15.3"/>
                      </p:tgtEl>
                    </p:cond>
                  </p:nextCondLst>
                </p:seq>
                <p:seq concurrent="1" nextAc="seek">
                  <p:cTn id="46" restart="whenNotActive" fill="hold" evtFilter="cancelBubble" nodeType="interactiveSeq">
                    <p:stCondLst>
                      <p:cond evt="onMediaBookmark" delay="0">
                        <p:tgtEl>
                          <p14:bmkTgt spid="2" bmkName="Average numbers m1.00100:00:15.4"/>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2" bmkName="Average numbers m1.00100:00:15.4"/>
                      </p:tgtEl>
                    </p:cond>
                  </p:nextCondLst>
                </p:seq>
                <p:seq concurrent="1" nextAc="seek">
                  <p:cTn id="52" restart="whenNotActive" fill="hold" evtFilter="cancelBubble" nodeType="interactiveSeq">
                    <p:stCondLst>
                      <p:cond evt="onMediaBookmark" delay="0">
                        <p:tgtEl>
                          <p14:bmkTgt spid="2" bmkName="Average numbers m1.00100:00:20.1"/>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1.00100:00:20.1"/>
                      </p:tgtEl>
                    </p:cond>
                  </p:nextCondLst>
                </p:seq>
                <p:seq concurrent="1" nextAc="seek">
                  <p:cTn id="58" restart="whenNotActive" fill="hold" evtFilter="cancelBubble" nodeType="interactiveSeq">
                    <p:stCondLst>
                      <p:cond evt="onMediaBookmark" delay="0">
                        <p:tgtEl>
                          <p14:bmkTgt spid="2" bmkName="Average numbers m1.00100:00:20.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Average numbers m1.00100:00:20.2"/>
                      </p:tgtEl>
                    </p:cond>
                  </p:nextCondLst>
                </p:seq>
                <p:seq concurrent="1" nextAc="seek">
                  <p:cTn id="64" restart="whenNotActive" fill="hold" evtFilter="cancelBubble" nodeType="interactiveSeq">
                    <p:stCondLst>
                      <p:cond evt="onMediaBookmark" delay="0">
                        <p:tgtEl>
                          <p14:bmkTgt spid="2" bmkName="Average numbers m1.00100:00:31.7"/>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1.00100:00:31.7"/>
                      </p:tgtEl>
                    </p:cond>
                  </p:nextCondLst>
                </p:seq>
                <p:seq concurrent="1" nextAc="seek">
                  <p:cTn id="70" restart="whenNotActive" fill="hold" evtFilter="cancelBubble" nodeType="interactiveSeq">
                    <p:stCondLst>
                      <p:cond evt="onMediaBookmark" delay="0">
                        <p:tgtEl>
                          <p14:bmkTgt spid="2" bmkName="Average numbers m1.00100:00:31.8"/>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Average numbers m1.00100:00:31.8"/>
                      </p:tgtEl>
                    </p:cond>
                  </p:nextCondLst>
                </p:seq>
                <p:seq concurrent="1" nextAc="seek">
                  <p:cTn id="76" restart="whenNotActive" fill="hold" evtFilter="cancelBubble" nodeType="interactiveSeq">
                    <p:stCondLst>
                      <p:cond evt="onMediaBookmark" delay="0">
                        <p:tgtEl>
                          <p14:bmkTgt spid="2" bmkName="Average numbers m1.00100:00:37.5"/>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1.00100:00:37.5"/>
                      </p:tgtEl>
                    </p:cond>
                  </p:nextCondLst>
                </p:seq>
                <p:seq concurrent="1" nextAc="seek">
                  <p:cTn id="82" restart="whenNotActive" fill="hold" evtFilter="cancelBubble" nodeType="interactiveSeq">
                    <p:stCondLst>
                      <p:cond evt="onMediaBookmark" delay="0">
                        <p:tgtEl>
                          <p14:bmkTgt spid="2" bmkName="Average numbers m1.00100:00:37.6"/>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Average numbers m1.00100:00:37.6"/>
                      </p:tgtEl>
                    </p:cond>
                  </p:nextCondLst>
                </p:seq>
                <p:seq concurrent="1" nextAc="seek">
                  <p:cTn id="88" restart="whenNotActive" fill="hold" evtFilter="cancelBubble" nodeType="interactiveSeq">
                    <p:stCondLst>
                      <p:cond evt="onMediaBookmark" delay="0">
                        <p:tgtEl>
                          <p14:bmkTgt spid="2" bmkName="Average numbers m1.00100:00:53.2"/>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1.00100:00:53.2"/>
                      </p:tgtEl>
                    </p:cond>
                  </p:nextCondLst>
                </p:seq>
                <p:seq concurrent="1" nextAc="seek">
                  <p:cTn id="94" restart="whenNotActive" fill="hold" evtFilter="cancelBubble" nodeType="interactiveSeq">
                    <p:stCondLst>
                      <p:cond evt="onMediaBookmark" delay="0">
                        <p:tgtEl>
                          <p14:bmkTgt spid="2" bmkName="Average numbers m1.00100:00:53.3"/>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Average numbers m1.00100:00:53.3"/>
                      </p:tgtEl>
                    </p:cond>
                  </p:nextCondLst>
                </p:seq>
                <p:seq concurrent="1" nextAc="seek">
                  <p:cTn id="100" restart="whenNotActive" fill="hold" evtFilter="cancelBubble" nodeType="interactiveSeq">
                    <p:stCondLst>
                      <p:cond evt="onMediaBookmark" delay="0">
                        <p:tgtEl>
                          <p14:bmkTgt spid="2" bmkName="Average numbers m1.00100:01:02.8"/>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1.00100:01:02.8"/>
                      </p:tgtEl>
                    </p:cond>
                  </p:nextCondLst>
                </p:seq>
                <p:seq concurrent="1" nextAc="seek">
                  <p:cTn id="106" restart="whenNotActive" fill="hold" evtFilter="cancelBubble" nodeType="interactiveSeq">
                    <p:stCondLst>
                      <p:cond evt="onMediaBookmark" delay="0">
                        <p:tgtEl>
                          <p14:bmkTgt spid="2" bmkName="Average numbers m1.00100:01:02.9"/>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Average numbers m1.00100:01:02.9"/>
                      </p:tgtEl>
                    </p:cond>
                  </p:nextCondLst>
                </p:seq>
                <p:seq concurrent="1" nextAc="seek">
                  <p:cTn id="112" restart="whenNotActive" fill="hold" evtFilter="cancelBubble" nodeType="interactiveSeq">
                    <p:stCondLst>
                      <p:cond evt="onMediaBookmark" delay="0">
                        <p:tgtEl>
                          <p14:bmkTgt spid="2" bmkName="Average numbers m1.00100:01:11.3"/>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1.00100:01:11.3"/>
                      </p:tgtEl>
                    </p:cond>
                  </p:nextCondLst>
                </p:seq>
                <p:seq concurrent="1" nextAc="seek">
                  <p:cTn id="118" restart="whenNotActive" fill="hold" evtFilter="cancelBubble" nodeType="interactiveSeq">
                    <p:stCondLst>
                      <p:cond evt="onMediaBookmark" delay="0">
                        <p:tgtEl>
                          <p14:bmkTgt spid="2" bmkName="Average numbers m1.00100:01:11.4"/>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Average numbers m1.00100:01:11.4"/>
                      </p:tgtEl>
                    </p:cond>
                  </p:nextCondLst>
                </p:seq>
                <p:seq concurrent="1" nextAc="seek">
                  <p:cTn id="124" restart="whenNotActive" fill="hold" evtFilter="cancelBubble" nodeType="interactiveSeq">
                    <p:stCondLst>
                      <p:cond evt="onMediaBookmark" delay="0">
                        <p:tgtEl>
                          <p14:bmkTgt spid="2" bmkName="Average numbers m1.00100:01:14.8"/>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1.00100:01:14.8"/>
                      </p:tgtEl>
                    </p:cond>
                  </p:nextCondLst>
                </p:seq>
                <p:seq concurrent="1" nextAc="seek">
                  <p:cTn id="130" restart="whenNotActive" fill="hold" evtFilter="cancelBubble" nodeType="interactiveSeq">
                    <p:stCondLst>
                      <p:cond evt="onMediaBookmark" delay="0">
                        <p:tgtEl>
                          <p14:bmkTgt spid="2" bmkName="Average numbers m1.00100:01:14.9"/>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Average numbers m1.00100:01:14.9"/>
                      </p:tgtEl>
                    </p:cond>
                  </p:nextCondLst>
                </p:seq>
                <p:seq concurrent="1" nextAc="seek">
                  <p:cTn id="136" restart="whenNotActive" fill="hold" evtFilter="cancelBubble" nodeType="interactiveSeq">
                    <p:stCondLst>
                      <p:cond evt="onMediaBookmark" delay="0">
                        <p:tgtEl>
                          <p14:bmkTgt spid="2" bmkName="Average numbers m1.00100:01:25.1"/>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1.00100:01:25.1"/>
                      </p:tgtEl>
                    </p:cond>
                  </p:nextCondLst>
                </p:seq>
                <p:seq concurrent="1" nextAc="seek">
                  <p:cTn id="142" restart="whenNotActive" fill="hold" evtFilter="cancelBubble" nodeType="interactiveSeq">
                    <p:stCondLst>
                      <p:cond evt="onMediaBookmark" delay="0">
                        <p:tgtEl>
                          <p14:bmkTgt spid="2" bmkName="Average numbers m1.00100:01:25.2"/>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Average numbers m1.00100:01:25.2"/>
                      </p:tgtEl>
                    </p:cond>
                  </p:nextCondLst>
                </p:seq>
                <p:seq concurrent="1" nextAc="seek">
                  <p:cTn id="148" restart="whenNotActive" fill="hold" evtFilter="cancelBubble" nodeType="interactiveSeq">
                    <p:stCondLst>
                      <p:cond evt="onMediaBookmark" delay="0">
                        <p:tgtEl>
                          <p14:bmkTgt spid="2" bmkName="Average numbers m1.00100:01:29.6"/>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1.00100:01:29.6"/>
                      </p:tgtEl>
                    </p:cond>
                  </p:nextCondLst>
                </p:seq>
                <p:seq concurrent="1" nextAc="seek">
                  <p:cTn id="154" restart="whenNotActive" fill="hold" evtFilter="cancelBubble" nodeType="interactiveSeq">
                    <p:stCondLst>
                      <p:cond evt="onMediaBookmark" delay="0">
                        <p:tgtEl>
                          <p14:bmkTgt spid="2" bmkName="Average numbers m1.00100:01:29.7"/>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200"/>
                                            <p:tgtEl>
                                              <p:spTgt spid="30"/>
                                            </p:tgtEl>
                                          </p:cBhvr>
                                        </p:animEffect>
                                      </p:childTnLst>
                                    </p:cTn>
                                  </p:par>
                                </p:childTnLst>
                              </p:cTn>
                            </p:par>
                          </p:childTnLst>
                        </p:cTn>
                      </p:par>
                    </p:childTnLst>
                  </p:cTn>
                  <p:nextCondLst>
                    <p:cond evt="onMediaBookmark" delay="0">
                      <p:tgtEl>
                        <p14:bmkTgt spid="2" bmkName="Average numbers m1.00100:01:29.7"/>
                      </p:tgtEl>
                    </p:cond>
                  </p:nextCondLst>
                </p:seq>
                <p:seq concurrent="1" nextAc="seek">
                  <p:cTn id="160" restart="whenNotActive" fill="hold" evtFilter="cancelBubble" nodeType="interactiveSeq">
                    <p:stCondLst>
                      <p:cond evt="onMediaBookmark" delay="0">
                        <p:tgtEl>
                          <p14:bmkTgt spid="2" bmkName="Average numbers m1.00100:01:40.3"/>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30"/>
                                            </p:tgtEl>
                                          </p:cBhvr>
                                        </p:animEffect>
                                        <p:set>
                                          <p:cBhvr>
                                            <p:cTn id="16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1.00100:01:40.3"/>
                      </p:tgtEl>
                    </p:cond>
                  </p:nextCondLst>
                </p:seq>
                <p:seq concurrent="1" nextAc="seek">
                  <p:cTn id="166" restart="whenNotActive" fill="hold" evtFilter="cancelBubble" nodeType="interactiveSeq">
                    <p:stCondLst>
                      <p:cond evt="onMediaBookmark" delay="0">
                        <p:tgtEl>
                          <p14:bmkTgt spid="2" bmkName="Average numbers m1.00100:01:40.4"/>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35"/>
                                            </p:tgtEl>
                                            <p:attrNameLst>
                                              <p:attrName>style.visibility</p:attrName>
                                            </p:attrNameLst>
                                          </p:cBhvr>
                                          <p:to>
                                            <p:strVal val="visible"/>
                                          </p:to>
                                        </p:set>
                                        <p:animEffect transition="in" filter="fade">
                                          <p:cBhvr>
                                            <p:cTn id="171" dur="200"/>
                                            <p:tgtEl>
                                              <p:spTgt spid="35"/>
                                            </p:tgtEl>
                                          </p:cBhvr>
                                        </p:animEffect>
                                      </p:childTnLst>
                                    </p:cTn>
                                  </p:par>
                                </p:childTnLst>
                              </p:cTn>
                            </p:par>
                          </p:childTnLst>
                        </p:cTn>
                      </p:par>
                    </p:childTnLst>
                  </p:cTn>
                  <p:nextCondLst>
                    <p:cond evt="onMediaBookmark" delay="0">
                      <p:tgtEl>
                        <p14:bmkTgt spid="2" bmkName="Average numbers m1.00100:01:40.4"/>
                      </p:tgtEl>
                    </p:cond>
                  </p:nextCondLst>
                </p:seq>
                <p:seq concurrent="1" nextAc="seek">
                  <p:cTn id="172" restart="whenNotActive" fill="hold" evtFilter="cancelBubble" nodeType="interactiveSeq">
                    <p:stCondLst>
                      <p:cond evt="onMediaBookmark" delay="0">
                        <p:tgtEl>
                          <p14:bmkTgt spid="2" bmkName="Average numbers m1.00100:01:50.4"/>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35"/>
                                            </p:tgtEl>
                                          </p:cBhvr>
                                        </p:animEffect>
                                        <p:set>
                                          <p:cBhvr>
                                            <p:cTn id="177"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1.00100:01:50.4"/>
                      </p:tgtEl>
                    </p:cond>
                  </p:nextCondLst>
                </p:seq>
                <p:seq concurrent="1" nextAc="seek">
                  <p:cTn id="178" restart="whenNotActive" fill="hold" evtFilter="cancelBubble" nodeType="interactiveSeq">
                    <p:stCondLst>
                      <p:cond evt="onMediaBookmark" delay="0">
                        <p:tgtEl>
                          <p14:bmkTgt spid="2" bmkName="Average numbers m1.00100:01:50.5"/>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43"/>
                                            </p:tgtEl>
                                            <p:attrNameLst>
                                              <p:attrName>style.visibility</p:attrName>
                                            </p:attrNameLst>
                                          </p:cBhvr>
                                          <p:to>
                                            <p:strVal val="visible"/>
                                          </p:to>
                                        </p:set>
                                        <p:animEffect transition="in" filter="fade">
                                          <p:cBhvr>
                                            <p:cTn id="183" dur="200"/>
                                            <p:tgtEl>
                                              <p:spTgt spid="43"/>
                                            </p:tgtEl>
                                          </p:cBhvr>
                                        </p:animEffect>
                                      </p:childTnLst>
                                    </p:cTn>
                                  </p:par>
                                </p:childTnLst>
                              </p:cTn>
                            </p:par>
                          </p:childTnLst>
                        </p:cTn>
                      </p:par>
                    </p:childTnLst>
                  </p:cTn>
                  <p:nextCondLst>
                    <p:cond evt="onMediaBookmark" delay="0">
                      <p:tgtEl>
                        <p14:bmkTgt spid="2" bmkName="Average numbers m1.00100:01:50.5"/>
                      </p:tgtEl>
                    </p:cond>
                  </p:nextCondLst>
                </p:seq>
                <p:seq concurrent="1" nextAc="seek">
                  <p:cTn id="184" restart="whenNotActive" fill="hold" evtFilter="cancelBubble" nodeType="interactiveSeq">
                    <p:stCondLst>
                      <p:cond evt="onMediaBookmark" delay="0">
                        <p:tgtEl>
                          <p14:bmkTgt spid="2" bmkName="Average numbers m1.00100:01:54.7"/>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43"/>
                                            </p:tgtEl>
                                          </p:cBhvr>
                                        </p:animEffect>
                                        <p:set>
                                          <p:cBhvr>
                                            <p:cTn id="189" dur="1" fill="hold">
                                              <p:stCondLst>
                                                <p:cond delay="1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1.00100:01:54.7"/>
                      </p:tgtEl>
                    </p:cond>
                  </p:nextCondLst>
                </p:seq>
                <p:seq concurrent="1" nextAc="seek">
                  <p:cTn id="190" restart="whenNotActive" fill="hold" evtFilter="cancelBubble" nodeType="interactiveSeq">
                    <p:stCondLst>
                      <p:cond evt="onMediaBookmark" delay="0">
                        <p:tgtEl>
                          <p14:bmkTgt spid="2" bmkName="Average numbers m1.00100:01:54.8"/>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44"/>
                                            </p:tgtEl>
                                            <p:attrNameLst>
                                              <p:attrName>style.visibility</p:attrName>
                                            </p:attrNameLst>
                                          </p:cBhvr>
                                          <p:to>
                                            <p:strVal val="visible"/>
                                          </p:to>
                                        </p:set>
                                        <p:animEffect transition="in" filter="fade">
                                          <p:cBhvr>
                                            <p:cTn id="195" dur="200"/>
                                            <p:tgtEl>
                                              <p:spTgt spid="44"/>
                                            </p:tgtEl>
                                          </p:cBhvr>
                                        </p:animEffect>
                                      </p:childTnLst>
                                    </p:cTn>
                                  </p:par>
                                </p:childTnLst>
                              </p:cTn>
                            </p:par>
                          </p:childTnLst>
                        </p:cTn>
                      </p:par>
                    </p:childTnLst>
                  </p:cTn>
                  <p:nextCondLst>
                    <p:cond evt="onMediaBookmark" delay="0">
                      <p:tgtEl>
                        <p14:bmkTgt spid="2" bmkName="Average numbers m1.00100:01:54.8"/>
                      </p:tgtEl>
                    </p:cond>
                  </p:nextCondLst>
                </p:seq>
                <p:seq concurrent="1" nextAc="seek">
                  <p:cTn id="196" restart="whenNotActive" fill="hold" evtFilter="cancelBubble" nodeType="interactiveSeq">
                    <p:stCondLst>
                      <p:cond evt="onMediaBookmark" delay="0">
                        <p:tgtEl>
                          <p14:bmkTgt spid="2" bmkName="Average numbers m1.00100:01:59.9"/>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44"/>
                                            </p:tgtEl>
                                          </p:cBhvr>
                                        </p:animEffect>
                                        <p:set>
                                          <p:cBhvr>
                                            <p:cTn id="201"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1.00100:01:59.9"/>
                      </p:tgtEl>
                    </p:cond>
                  </p:nextCondLst>
                </p:seq>
                <p:seq concurrent="1" nextAc="seek">
                  <p:cTn id="202" restart="whenNotActive" fill="hold" evtFilter="cancelBubble" nodeType="interactiveSeq">
                    <p:stCondLst>
                      <p:cond evt="onMediaBookmark" delay="0">
                        <p:tgtEl>
                          <p14:bmkTgt spid="2" bmkName="Average numbers m1.00100:02:00.0"/>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45"/>
                                            </p:tgtEl>
                                            <p:attrNameLst>
                                              <p:attrName>style.visibility</p:attrName>
                                            </p:attrNameLst>
                                          </p:cBhvr>
                                          <p:to>
                                            <p:strVal val="visible"/>
                                          </p:to>
                                        </p:set>
                                        <p:animEffect transition="in" filter="fade">
                                          <p:cBhvr>
                                            <p:cTn id="207" dur="200"/>
                                            <p:tgtEl>
                                              <p:spTgt spid="45"/>
                                            </p:tgtEl>
                                          </p:cBhvr>
                                        </p:animEffect>
                                      </p:childTnLst>
                                    </p:cTn>
                                  </p:par>
                                </p:childTnLst>
                              </p:cTn>
                            </p:par>
                          </p:childTnLst>
                        </p:cTn>
                      </p:par>
                    </p:childTnLst>
                  </p:cTn>
                  <p:nextCondLst>
                    <p:cond evt="onMediaBookmark" delay="0">
                      <p:tgtEl>
                        <p14:bmkTgt spid="2" bmkName="Average numbers m1.00100:02:00.0"/>
                      </p:tgtEl>
                    </p:cond>
                  </p:nextCondLst>
                </p:seq>
                <p:seq concurrent="1" nextAc="seek">
                  <p:cTn id="208" restart="whenNotActive" fill="hold" evtFilter="cancelBubble" nodeType="interactiveSeq">
                    <p:stCondLst>
                      <p:cond evt="onMediaBookmark" delay="0">
                        <p:tgtEl>
                          <p14:bmkTgt spid="2" bmkName="Average numbers m1.00100:02:0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45"/>
                                            </p:tgtEl>
                                          </p:cBhvr>
                                        </p:animEffect>
                                        <p:set>
                                          <p:cBhvr>
                                            <p:cTn id="213"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1.00100:02:06.6"/>
                      </p:tgtEl>
                    </p:cond>
                  </p:nextCondLst>
                </p:seq>
                <p:seq concurrent="1" nextAc="seek">
                  <p:cTn id="214" restart="whenNotActive" fill="hold" evtFilter="cancelBubble" nodeType="interactiveSeq">
                    <p:stCondLst>
                      <p:cond evt="onMediaBookmark" delay="0">
                        <p:tgtEl>
                          <p14:bmkTgt spid="2" bmkName="Average numbers m1.00100:02:06.7"/>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57"/>
                                            </p:tgtEl>
                                            <p:attrNameLst>
                                              <p:attrName>style.visibility</p:attrName>
                                            </p:attrNameLst>
                                          </p:cBhvr>
                                          <p:to>
                                            <p:strVal val="visible"/>
                                          </p:to>
                                        </p:set>
                                        <p:animEffect transition="in" filter="fade">
                                          <p:cBhvr>
                                            <p:cTn id="219" dur="200"/>
                                            <p:tgtEl>
                                              <p:spTgt spid="57"/>
                                            </p:tgtEl>
                                          </p:cBhvr>
                                        </p:animEffect>
                                      </p:childTnLst>
                                    </p:cTn>
                                  </p:par>
                                </p:childTnLst>
                              </p:cTn>
                            </p:par>
                          </p:childTnLst>
                        </p:cTn>
                      </p:par>
                    </p:childTnLst>
                  </p:cTn>
                  <p:nextCondLst>
                    <p:cond evt="onMediaBookmark" delay="0">
                      <p:tgtEl>
                        <p14:bmkTgt spid="2" bmkName="Average numbers m1.00100:02:06.7"/>
                      </p:tgtEl>
                    </p:cond>
                  </p:nextCondLst>
                </p:seq>
                <p:seq concurrent="1" nextAc="seek">
                  <p:cTn id="220" restart="whenNotActive" fill="hold" evtFilter="cancelBubble" nodeType="interactiveSeq">
                    <p:stCondLst>
                      <p:cond evt="onMediaBookmark" delay="0">
                        <p:tgtEl>
                          <p14:bmkTgt spid="2" bmkName="Average numbers m1.00100:02:09.3"/>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57"/>
                                            </p:tgtEl>
                                          </p:cBhvr>
                                        </p:animEffect>
                                        <p:set>
                                          <p:cBhvr>
                                            <p:cTn id="225"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1.00100:02:09.3"/>
                      </p:tgtEl>
                    </p:cond>
                  </p:nextCondLst>
                </p:seq>
              </p:childTnLst>
            </p:cTn>
          </p:par>
        </p:tnLst>
        <p:bldLst>
          <p:bldP spid="6" grpId="0" animBg="1"/>
          <p:bldP spid="6" grpId="1" animBg="1"/>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0" grpId="0" animBg="1"/>
          <p:bldP spid="30" grpId="1" animBg="1"/>
          <p:bldP spid="35" grpId="0" animBg="1"/>
          <p:bldP spid="35" grpId="1" animBg="1"/>
          <p:bldP spid="43" grpId="0" animBg="1"/>
          <p:bldP spid="43" grpId="1" animBg="1"/>
          <p:bldP spid="44" grpId="0" animBg="1"/>
          <p:bldP spid="44" grpId="1" animBg="1"/>
          <p:bldP spid="45" grpId="0" animBg="1"/>
          <p:bldP spid="45" grpId="1" animBg="1"/>
          <p:bldP spid="57" grpId="0" animBg="1"/>
          <p:bldP spid="57" grpId="1" animBg="1"/>
          <p:bldP spid="14" grpId="0" animBg="1"/>
          <p:bldP spid="1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14"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p:sp>
      <p:pic>
        <p:nvPicPr>
          <p:cNvPr id="42" name="Media Placeholder 41">
            <a:hlinkClick r:id="rId31" action="ppaction://hlinksldjump"/>
          </p:cNvPr>
          <p:cNvPicPr>
            <a:picLocks noGrp="1"/>
          </p:cNvPicPr>
          <p:nvPr>
            <p:ph type="media" sz="quarter" idx="11"/>
          </p:nvPr>
        </p:nvPicPr>
        <p:blipFill>
          <a:blip r:embed="rId32">
            <a:extLst>
              <a:ext uri="{28A0092B-C50C-407E-A947-70E740481C1C}">
                <a14:useLocalDpi xmlns:a14="http://schemas.microsoft.com/office/drawing/2010/main" val="0"/>
              </a:ext>
            </a:extLst>
          </a:blip>
          <a:stretch>
            <a:fillRect/>
          </a:stretch>
        </p:blipFill>
        <p:spPr>
          <a:xfrm>
            <a:off x="3884879" y="8495914"/>
            <a:ext cx="1115568" cy="630936"/>
          </a:xfrm>
        </p:spPr>
      </p:pic>
      <p:pic>
        <p:nvPicPr>
          <p:cNvPr id="41" name="Media Placeholder 40">
            <a:hlinkClick r:id="rId33" action="ppaction://hlinksldjump"/>
          </p:cNvPr>
          <p:cNvPicPr>
            <a:picLocks noGrp="1"/>
          </p:cNvPicPr>
          <p:nvPr>
            <p:ph type="media" sz="quarter" idx="12"/>
          </p:nvPr>
        </p:nvPicPr>
        <p:blipFill>
          <a:blip r:embed="rId34">
            <a:extLst>
              <a:ext uri="{28A0092B-C50C-407E-A947-70E740481C1C}">
                <a14:useLocalDpi xmlns:a14="http://schemas.microsoft.com/office/drawing/2010/main" val="0"/>
              </a:ext>
            </a:extLst>
          </a:blip>
          <a:stretch>
            <a:fillRect/>
          </a:stretch>
        </p:blipFill>
        <p:spPr>
          <a:xfrm>
            <a:off x="5250129" y="8495914"/>
            <a:ext cx="1115568" cy="630936"/>
          </a:xfrm>
        </p:spPr>
      </p:pic>
      <p:pic>
        <p:nvPicPr>
          <p:cNvPr id="39" name="Media Placeholder 38">
            <a:hlinkClick r:id="rId35" action="ppaction://hlinksldjump"/>
          </p:cNvPr>
          <p:cNvPicPr>
            <a:picLocks noGrp="1"/>
          </p:cNvPicPr>
          <p:nvPr>
            <p:ph type="media" sz="quarter" idx="15"/>
          </p:nvPr>
        </p:nvPicPr>
        <p:blipFill>
          <a:blip r:embed="rId36">
            <a:extLst>
              <a:ext uri="{28A0092B-C50C-407E-A947-70E740481C1C}">
                <a14:useLocalDpi xmlns:a14="http://schemas.microsoft.com/office/drawing/2010/main" val="0"/>
              </a:ext>
            </a:extLst>
          </a:blip>
          <a:stretch>
            <a:fillRect/>
          </a:stretch>
        </p:blipFill>
        <p:spPr>
          <a:xfrm>
            <a:off x="7996238" y="8496210"/>
            <a:ext cx="1115568" cy="630936"/>
          </a:xfrm>
        </p:spPr>
      </p:pic>
      <p:pic>
        <p:nvPicPr>
          <p:cNvPr id="38" name="Media Placeholder 37">
            <a:hlinkClick r:id="rId37" action="ppaction://hlinksldjump"/>
          </p:cNvPr>
          <p:cNvPicPr>
            <a:picLocks noGrp="1"/>
          </p:cNvPicPr>
          <p:nvPr>
            <p:ph type="media" sz="quarter" idx="16"/>
          </p:nvPr>
        </p:nvPicPr>
        <p:blipFill>
          <a:blip r:embed="rId38">
            <a:extLst>
              <a:ext uri="{28A0092B-C50C-407E-A947-70E740481C1C}">
                <a14:useLocalDpi xmlns:a14="http://schemas.microsoft.com/office/drawing/2010/main" val="0"/>
              </a:ext>
            </a:extLst>
          </a:blip>
          <a:stretch>
            <a:fillRect/>
          </a:stretch>
        </p:blipFill>
        <p:spPr>
          <a:xfrm>
            <a:off x="9358313" y="8495764"/>
            <a:ext cx="1115568" cy="630936"/>
          </a:xfrm>
        </p:spPr>
      </p:pic>
      <p:sp>
        <p:nvSpPr>
          <p:cNvPr id="9" name="TextBox 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2/3 videos</a:t>
            </a:r>
            <a:endParaRPr lang="en-US" sz="1500" dirty="0">
              <a:solidFill>
                <a:schemeClr val="bg1"/>
              </a:solidFill>
              <a:latin typeface="Segoe Light" pitchFamily="34" charset="0"/>
            </a:endParaRPr>
          </a:p>
        </p:txBody>
      </p:sp>
      <p:sp>
        <p:nvSpPr>
          <p:cNvPr id="10" name="TextBox 9"/>
          <p:cNvSpPr txBox="1"/>
          <p:nvPr/>
        </p:nvSpPr>
        <p:spPr>
          <a:xfrm>
            <a:off x="1015206" y="487209"/>
            <a:ext cx="4622999" cy="430887"/>
          </a:xfrm>
          <a:prstGeom prst="rect">
            <a:avLst/>
          </a:prstGeom>
          <a:noFill/>
        </p:spPr>
        <p:txBody>
          <a:bodyPr wrap="square" rtlCol="0">
            <a:spAutoFit/>
          </a:bodyPr>
          <a:lstStyle/>
          <a:p>
            <a:r>
              <a:rPr lang="en-US" sz="2200" dirty="0" smtClean="0">
                <a:solidFill>
                  <a:prstClr val="white"/>
                </a:solidFill>
                <a:latin typeface="Segoe UI Light" pitchFamily="34" charset="0"/>
              </a:rPr>
              <a:t>Average a group of numbers</a:t>
            </a:r>
            <a:endParaRPr lang="en-US" sz="2200" dirty="0">
              <a:solidFill>
                <a:prstClr val="white"/>
              </a:solidFill>
              <a:latin typeface="Segoe UI Light" pitchFamily="34" charset="0"/>
            </a:endParaRPr>
          </a:p>
        </p:txBody>
      </p:sp>
      <p:grpSp>
        <p:nvGrpSpPr>
          <p:cNvPr id="11" name="ClosedCaptions"/>
          <p:cNvGrpSpPr/>
          <p:nvPr/>
        </p:nvGrpSpPr>
        <p:grpSpPr>
          <a:xfrm>
            <a:off x="8677656" y="611144"/>
            <a:ext cx="1449747" cy="304843"/>
            <a:chOff x="8787606" y="611187"/>
            <a:chExt cx="1449747" cy="304843"/>
          </a:xfrm>
        </p:grpSpPr>
        <p:sp>
          <p:nvSpPr>
            <p:cNvPr id="12" name="TextBox 11"/>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3" name="Picture 12" descr="Screen Clipping"/>
            <p:cNvPicPr>
              <a:picLocks noChangeAspect="1"/>
            </p:cNvPicPr>
            <p:nvPr/>
          </p:nvPicPr>
          <p:blipFill>
            <a:blip r:embed="rId39">
              <a:extLst>
                <a:ext uri="{BEBA8EAE-BF5A-486C-A8C5-ECC9F3942E4B}">
                  <a14:imgProps xmlns:a14="http://schemas.microsoft.com/office/drawing/2010/main">
                    <a14:imgLayer r:embed="rId40">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23" name="Rectangle 22"/>
          <p:cNvSpPr/>
          <p:nvPr/>
        </p:nvSpPr>
        <p:spPr>
          <a:xfrm>
            <a:off x="10079037" y="7818120"/>
            <a:ext cx="1225296"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Rectangle 23"/>
          <p:cNvSpPr/>
          <p:nvPr/>
        </p:nvSpPr>
        <p:spPr>
          <a:xfrm>
            <a:off x="10082847"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5" name="Rectangle 24"/>
          <p:cNvSpPr/>
          <p:nvPr/>
        </p:nvSpPr>
        <p:spPr>
          <a:xfrm>
            <a:off x="10498296"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Rectangle 25"/>
          <p:cNvSpPr/>
          <p:nvPr/>
        </p:nvSpPr>
        <p:spPr>
          <a:xfrm>
            <a:off x="10910887" y="7818120"/>
            <a:ext cx="396081"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46" name="Media Placeholder 45">
            <a:hlinkClick r:id="rId41" action="ppaction://hlinksldjump"/>
          </p:cNvPr>
          <p:cNvPicPr>
            <a:picLocks noGrp="1"/>
          </p:cNvPicPr>
          <p:nvPr>
            <p:ph type="media" sz="quarter" idx="13"/>
          </p:nvPr>
        </p:nvPicPr>
        <p:blipFill>
          <a:blip r:embed="rId42">
            <a:extLst>
              <a:ext uri="{28A0092B-C50C-407E-A947-70E740481C1C}">
                <a14:useLocalDpi xmlns:a14="http://schemas.microsoft.com/office/drawing/2010/main" val="0"/>
              </a:ext>
            </a:extLst>
          </a:blip>
          <a:stretch>
            <a:fillRect/>
          </a:stretch>
        </p:blipFill>
        <p:spPr>
          <a:xfrm>
            <a:off x="6627813" y="8496210"/>
            <a:ext cx="1115568" cy="630936"/>
          </a:xfrm>
        </p:spPr>
      </p:pic>
      <p:pic>
        <p:nvPicPr>
          <p:cNvPr id="47" name="Picture 46">
            <a:hlinkClick r:id="" action="ppaction://hlinkshowjump?jump=nextslide"/>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50"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Average numbers m2.001.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Average numbers m2.00100:00:01.7" time="1700"/>
                    <p14:bmk name="Average numbers m2.00100:00:09.8" time="9867"/>
                    <p14:bmk name="Average numbers m2.00100:00:09.9" time="9967"/>
                    <p14:bmk name="Average numbers m2.00100:00:16.1" time="16133"/>
                    <p14:bmk name="Average numbers m2.00100:00:16.2" time="16233"/>
                    <p14:bmk name="Average numbers m2.00100:00:24.5" time="24567"/>
                    <p14:bmk name="Average numbers m2.00100:00:24.6" time="24667"/>
                    <p14:bmk name="Average numbers m2.00100:00:34.1" time="34133"/>
                    <p14:bmk name="Average numbers m2.00100:00:34.2" time="34233"/>
                    <p14:bmk name="Average numbers m2.00100:00:41.7" time="41767"/>
                    <p14:bmk name="Average numbers m2.00100:00:41.8" time="41867"/>
                    <p14:bmk name="Average numbers m2.00100:00:52.2" time="52267"/>
                    <p14:bmk name="Average numbers m2.00100:00:52.3" time="52367"/>
                    <p14:bmk name="Average numbers m2.00100:01:00.7" time="60767"/>
                    <p14:bmk name="Average numbers m2.00100:01:00.8" time="60867"/>
                    <p14:bmk name="Average numbers m2.00100:01:07.6" time="67600"/>
                    <p14:bmk name="Average numbers m2.00100:01:07.7" time="67700"/>
                    <p14:bmk name="Average numbers m2.00100:01:15.2" time="75200"/>
                    <p14:bmk name="Average numbers m2.00100:01:15.3" time="75300"/>
                    <p14:bmk name="Average numbers m2.00100:01:17.8" time="77867"/>
                    <p14:bmk name="Average numbers m2.00100:01:17.9" time="77967"/>
                    <p14:bmk name="Average numbers m2.00100:01:28.5" time="88533"/>
                    <p14:bmk name="Average numbers m2.00100:01:28.6" time="88633"/>
                    <p14:bmk name="Average numbers m2.00100:01:33.3" time="93300"/>
                    <p14:bmk name="Average numbers m2.00100:01:33.4" time="93400"/>
                    <p14:bmk name="Average numbers m2.00100:01:37.7" time="97767"/>
                    <p14:bmk name="Average numbers m2.00100:01:37.8" time="97867"/>
                    <p14:bmk name="Average numbers m2.00100:01:42.2" time="102267"/>
                    <p14:bmk name="Average numbers m2.00100:01:42.3" time="102367"/>
                    <p14:bmk name="Average numbers m2.00100:01:51.4" time="111400"/>
                    <p14:bmk name="Average numbers m2.00100:01:51.5" time="111500"/>
                    <p14:bmk name="Average numbers m2.00100:02:00.6" time="120600"/>
                    <p14:bmk name="Average numbers m2.00100:02:00.7" time="120700"/>
                    <p14:bmk name="Average numbers m2.00100:02:10.5" time="130567"/>
                    <p14:bmk name="Average numbers m2.00100:02:10.6" time="130667"/>
                    <p14:bmk name="Average numbers m2.00100:02:19.9" time="139900"/>
                    <p14:bmk name="Average numbers m2.00100:02:20.0" time="140000"/>
                    <p14:bmk name="Average numbers m2.00100:02:28.5" time="148567"/>
                    <p14:bmk name="Average numbers m2.00100:02:28.6" time="148667"/>
                    <p14:bmk name="Average numbers m2.00100:02:37.4" time="157400"/>
                    <p14:bmk name="Average numbers m2.00100:02:37.5" time="157500"/>
                    <p14:bmk name="Average numbers m2.00100:02:39.9" time="159933"/>
                    <p14:bmk name="Average numbers m2.00100:02:40.0" time="160033"/>
                    <p14:bmk name="Average numbers m2.00100:02:48.4" time="168433"/>
                    <p14:bmk name="Average numbers m2.00100:02:48.5" time="168533"/>
                    <p14:bmk name="Average numbers m2.00100:02:51.6" time="171600"/>
                    <p14:bmk name="Average numbers m2.00100:02:51.7" time="171700"/>
                    <p14:bmk name="Average numbers m2.00100:03:01.0" time="181067"/>
                    <p14:bmk name="Average numbers m2.00100:03:01.1" time="181167"/>
                    <p14:bmk name="Average numbers m2.00100:03:07.9" time="187933"/>
                    <p14:bmk name="Average numbers m2.00100:03:08.0" time="188033"/>
                    <p14:bmk name="Average numbers m2.00100:03:11.1" time="191100"/>
                  </p14:bmkLst>
                </p14:media>
              </p:ext>
            </p:extLst>
          </p:nvPr>
        </p:nvPicPr>
        <p:blipFill>
          <a:blip r:embed="rId44"/>
          <a:stretch>
            <a:fillRect/>
          </a:stretch>
        </p:blipFill>
        <p:spPr>
          <a:xfrm>
            <a:off x="1235075" y="1042988"/>
            <a:ext cx="10515600" cy="5915025"/>
          </a:xfrm>
        </p:spPr>
      </p:pic>
      <p:pic>
        <p:nvPicPr>
          <p:cNvPr id="43" name="Picture 42">
            <a:hlinkClick r:id="" action="ppaction://hlinkshowjump?jump=previousslide"/>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p:nvSpPr>
          <p:cNvPr id="32"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6" name="Average numbers m2.001TheAVERAGEIFfunction00:00:01.7-00:00:09.8"/>
          <p:cNvSpPr txBox="1"/>
          <p:nvPr>
            <p:custDataLst>
              <p:tags r:id="rId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AVERAGEIF function returns the average of cells in a range that meet criteria you provide.</a:t>
            </a:r>
            <a:endParaRPr lang="en-US" sz="1800">
              <a:solidFill>
                <a:srgbClr val="FFFFFF"/>
              </a:solidFill>
              <a:latin typeface="Segoe UI Light"/>
            </a:endParaRPr>
          </a:p>
        </p:txBody>
      </p:sp>
      <p:sp>
        <p:nvSpPr>
          <p:cNvPr id="7" name="Average numbers m2.001Let’sdeterminethe00:00:09.9-00:00:16.1"/>
          <p:cNvSpPr txBox="1"/>
          <p:nvPr>
            <p:custDataLst>
              <p:tags r:id="rId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determine the average for sales that are greater than $60,000.</a:t>
            </a:r>
            <a:endParaRPr lang="en-US" sz="1800">
              <a:solidFill>
                <a:srgbClr val="FFFFFF"/>
              </a:solidFill>
              <a:latin typeface="Segoe UI Light"/>
            </a:endParaRPr>
          </a:p>
        </p:txBody>
      </p:sp>
      <p:sp>
        <p:nvSpPr>
          <p:cNvPr id="8" name="Average numbers m2.001Typeanequals00:00:16.2-00:00:24.5"/>
          <p:cNvSpPr txBox="1"/>
          <p:nvPr>
            <p:custDataLst>
              <p:tags r:id="rId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Type an equals sign, AVERAGEIF, opening parenthesis </a:t>
            </a:r>
            <a:endParaRPr lang="en-US" sz="1800">
              <a:solidFill>
                <a:srgbClr val="FFFFFF"/>
              </a:solidFill>
              <a:latin typeface="Segoe UI Light"/>
            </a:endParaRPr>
          </a:p>
        </p:txBody>
      </p:sp>
      <p:sp>
        <p:nvSpPr>
          <p:cNvPr id="15" name="Average numbers m2.001(inthisexample,00:00:24.6-00:00:34.1"/>
          <p:cNvSpPr txBox="1"/>
          <p:nvPr>
            <p:custDataLst>
              <p:tags r:id="rId7"/>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example, we’re going to evaluate and average the same range of cells, C2 through C5, in the Sales column),</a:t>
            </a:r>
            <a:endParaRPr lang="en-US" sz="1800">
              <a:solidFill>
                <a:srgbClr val="FFFFFF"/>
              </a:solidFill>
              <a:latin typeface="Segoe UI Light"/>
            </a:endParaRPr>
          </a:p>
        </p:txBody>
      </p:sp>
      <p:sp>
        <p:nvSpPr>
          <p:cNvPr id="16" name="Average numbers m2.001comma,thenwe00:00:34.2-00:00:41.7"/>
          <p:cNvSpPr txBox="1"/>
          <p:nvPr>
            <p:custDataLst>
              <p:tags r:id="rId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comma, then we type the criteria against which the range is evaluated, enclosed in quotes;</a:t>
            </a:r>
            <a:endParaRPr lang="en-US" sz="1800">
              <a:solidFill>
                <a:srgbClr val="FFFFFF"/>
              </a:solidFill>
              <a:latin typeface="Segoe UI Light"/>
            </a:endParaRPr>
          </a:p>
        </p:txBody>
      </p:sp>
      <p:sp>
        <p:nvSpPr>
          <p:cNvPr id="17" name="Average numbers m2.001youputit00:00:41.8-00:00:52.2"/>
          <p:cNvSpPr txBox="1"/>
          <p:nvPr>
            <p:custDataLst>
              <p:tags r:id="rId9"/>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put it in quotes so Excel interprets the operator and value correctly—in this example, greater than 60000.</a:t>
            </a:r>
            <a:endParaRPr lang="en-US" sz="1800">
              <a:solidFill>
                <a:srgbClr val="FFFFFF"/>
              </a:solidFill>
              <a:latin typeface="Segoe UI Light"/>
            </a:endParaRPr>
          </a:p>
        </p:txBody>
      </p:sp>
      <p:sp>
        <p:nvSpPr>
          <p:cNvPr id="18" name="Average numbers m2.001Don’ttypea00:00:52.3-00:01:00.7"/>
          <p:cNvSpPr txBox="1"/>
          <p:nvPr>
            <p:custDataLst>
              <p:tags r:id="rId10"/>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Don’t type a comma in 60000. Excel would interpret that as a separator for arguments of the function and return an error.</a:t>
            </a:r>
            <a:endParaRPr lang="en-US" sz="1800">
              <a:solidFill>
                <a:srgbClr val="FFFFFF"/>
              </a:solidFill>
              <a:latin typeface="Segoe UI Light"/>
            </a:endParaRPr>
          </a:p>
        </p:txBody>
      </p:sp>
      <p:sp>
        <p:nvSpPr>
          <p:cNvPr id="19" name="Average numbers m2.001AndpressEnter.00:01:00.8-00:01:07.6"/>
          <p:cNvSpPr txBox="1"/>
          <p:nvPr>
            <p:custDataLst>
              <p:tags r:id="rId1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press Enter. Excel automatically adds the closing parenthesis to the formula.</a:t>
            </a:r>
            <a:endParaRPr lang="en-US" sz="1800">
              <a:solidFill>
                <a:srgbClr val="FFFFFF"/>
              </a:solidFill>
              <a:latin typeface="Segoe UI Light"/>
            </a:endParaRPr>
          </a:p>
        </p:txBody>
      </p:sp>
      <p:sp>
        <p:nvSpPr>
          <p:cNvPr id="20" name="Average numbers m2.001Theaveragefor00:01:07.7-00:01:15.2"/>
          <p:cNvSpPr txBox="1"/>
          <p:nvPr>
            <p:custDataLst>
              <p:tags r:id="rId1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average for sales greater than $60,000 is $71,229.</a:t>
            </a:r>
            <a:endParaRPr lang="en-US" sz="1800">
              <a:solidFill>
                <a:srgbClr val="FFFFFF"/>
              </a:solidFill>
              <a:latin typeface="Segoe UI Light"/>
            </a:endParaRPr>
          </a:p>
        </p:txBody>
      </p:sp>
      <p:sp>
        <p:nvSpPr>
          <p:cNvPr id="21" name="Average numbers m2.001Let’swalkthrough00:01:15.3-00:01:17.8"/>
          <p:cNvSpPr txBox="1"/>
          <p:nvPr>
            <p:custDataLst>
              <p:tags r:id="rId1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walk through this.</a:t>
            </a:r>
            <a:endParaRPr lang="en-US" sz="1800">
              <a:solidFill>
                <a:srgbClr val="FFFFFF"/>
              </a:solidFill>
              <a:latin typeface="Segoe UI Light"/>
            </a:endParaRPr>
          </a:p>
        </p:txBody>
      </p:sp>
      <p:sp>
        <p:nvSpPr>
          <p:cNvPr id="22" name="Average numbers m2.001Thefunctionevaluates00:01:17.9-00:01:28.5"/>
          <p:cNvSpPr txBox="1"/>
          <p:nvPr>
            <p:custDataLst>
              <p:tags r:id="rId14"/>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function evaluates how many cells in the Sales column meet the criteria of greater than 60,000. There are three cells.</a:t>
            </a:r>
            <a:endParaRPr lang="en-US" sz="1800">
              <a:solidFill>
                <a:srgbClr val="FFFFFF"/>
              </a:solidFill>
              <a:latin typeface="Segoe UI Light"/>
            </a:endParaRPr>
          </a:p>
        </p:txBody>
      </p:sp>
      <p:sp>
        <p:nvSpPr>
          <p:cNvPr id="30" name="Average numbers m2.001Thefunctionthen00:01:28.6-00:01:33.3"/>
          <p:cNvSpPr txBox="1"/>
          <p:nvPr>
            <p:custDataLst>
              <p:tags r:id="rId1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function then averages these cells.</a:t>
            </a:r>
            <a:endParaRPr lang="en-US" sz="1800">
              <a:solidFill>
                <a:srgbClr val="FFFFFF"/>
              </a:solidFill>
              <a:latin typeface="Segoe UI Light"/>
            </a:endParaRPr>
          </a:p>
        </p:txBody>
      </p:sp>
      <p:sp>
        <p:nvSpPr>
          <p:cNvPr id="31" name="Average numbers m2.001Nowwe’lluse00:01:33.4-00:01:37.7"/>
          <p:cNvSpPr txBox="1"/>
          <p:nvPr>
            <p:custDataLst>
              <p:tags r:id="rId1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we’ll use the AVERAGEIF function to determine the average for sales</a:t>
            </a:r>
            <a:endParaRPr lang="en-US" sz="1800">
              <a:solidFill>
                <a:srgbClr val="FFFFFF"/>
              </a:solidFill>
              <a:latin typeface="Segoe UI Light"/>
            </a:endParaRPr>
          </a:p>
        </p:txBody>
      </p:sp>
      <p:sp>
        <p:nvSpPr>
          <p:cNvPr id="33" name="Average numbers m2.001wherethenumber00:01:37.8-00:01:42.2"/>
          <p:cNvSpPr txBox="1"/>
          <p:nvPr>
            <p:custDataLst>
              <p:tags r:id="rId1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where the number of orders is greater than 50.</a:t>
            </a:r>
            <a:endParaRPr lang="en-US" sz="1800">
              <a:solidFill>
                <a:srgbClr val="FFFFFF"/>
              </a:solidFill>
              <a:latin typeface="Segoe UI Light"/>
            </a:endParaRPr>
          </a:p>
        </p:txBody>
      </p:sp>
      <p:sp>
        <p:nvSpPr>
          <p:cNvPr id="37" name="Average numbers m2.001Inthisexample,00:01:42.3-00:01:51.4"/>
          <p:cNvSpPr txBox="1"/>
          <p:nvPr>
            <p:custDataLst>
              <p:tags r:id="rId1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example, one range of cells is evaluated against the criteria and a second range of cells is averaged.</a:t>
            </a:r>
            <a:endParaRPr lang="en-US" sz="1800">
              <a:solidFill>
                <a:srgbClr val="FFFFFF"/>
              </a:solidFill>
              <a:latin typeface="Segoe UI Light"/>
            </a:endParaRPr>
          </a:p>
        </p:txBody>
      </p:sp>
      <p:sp>
        <p:nvSpPr>
          <p:cNvPr id="44" name="Average numbers m2.001Wetypeequals00:01:51.5-00:02:00.6"/>
          <p:cNvSpPr txBox="1"/>
          <p:nvPr>
            <p:custDataLst>
              <p:tags r:id="rId1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 type equals sign, AVERAGEIF, opening parenthesis,</a:t>
            </a:r>
            <a:endParaRPr lang="en-US" sz="1800">
              <a:solidFill>
                <a:srgbClr val="FFFFFF"/>
              </a:solidFill>
              <a:latin typeface="Segoe UI Light"/>
            </a:endParaRPr>
          </a:p>
        </p:txBody>
      </p:sp>
      <p:sp>
        <p:nvSpPr>
          <p:cNvPr id="45" name="Average numbers m2.001therangeof00:02:00.7-00:02:10.5"/>
          <p:cNvSpPr txBox="1"/>
          <p:nvPr>
            <p:custDataLst>
              <p:tags r:id="rId2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range of cells we want evaluated (cells B2 through B5) in the # orders column, comma,</a:t>
            </a:r>
            <a:endParaRPr lang="en-US" sz="1800">
              <a:solidFill>
                <a:srgbClr val="FFFFFF"/>
              </a:solidFill>
              <a:latin typeface="Segoe UI Light"/>
            </a:endParaRPr>
          </a:p>
        </p:txBody>
      </p:sp>
      <p:sp>
        <p:nvSpPr>
          <p:cNvPr id="48" name="Average numbers m2.001thecriteriaby00:02:10.6-00:02:19.9"/>
          <p:cNvSpPr txBox="1"/>
          <p:nvPr>
            <p:custDataLst>
              <p:tags r:id="rId2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criteria by which the range is to be evaluated enclosed in quotes (greater than 50), comma,</a:t>
            </a:r>
            <a:endParaRPr lang="en-US" sz="1800">
              <a:solidFill>
                <a:srgbClr val="FFFFFF"/>
              </a:solidFill>
              <a:latin typeface="Segoe UI Light"/>
            </a:endParaRPr>
          </a:p>
        </p:txBody>
      </p:sp>
      <p:sp>
        <p:nvSpPr>
          <p:cNvPr id="49" name="Average numbers m2.001therangeof00:02:20.0-00:02:28.5"/>
          <p:cNvSpPr txBox="1"/>
          <p:nvPr>
            <p:custDataLst>
              <p:tags r:id="rId2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range of cells we want to average (cells C2 through C5 in the Sales column), and press Enter.</a:t>
            </a:r>
            <a:endParaRPr lang="en-US" sz="1800">
              <a:solidFill>
                <a:srgbClr val="FFFFFF"/>
              </a:solidFill>
              <a:latin typeface="Segoe UI Light"/>
            </a:endParaRPr>
          </a:p>
        </p:txBody>
      </p:sp>
      <p:sp>
        <p:nvSpPr>
          <p:cNvPr id="57" name="Average numbers m2.001Theaveragefor00:02:28.6-00:02:37.4"/>
          <p:cNvSpPr txBox="1"/>
          <p:nvPr>
            <p:custDataLst>
              <p:tags r:id="rId2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average for sales where the number of orders is greater than 50 is $66,487.</a:t>
            </a:r>
            <a:endParaRPr lang="en-US" sz="1800">
              <a:solidFill>
                <a:srgbClr val="FFFFFF"/>
              </a:solidFill>
              <a:latin typeface="Segoe UI Light"/>
            </a:endParaRPr>
          </a:p>
        </p:txBody>
      </p:sp>
      <p:sp>
        <p:nvSpPr>
          <p:cNvPr id="58" name="Average numbers m2.001Let’swalkthrough00:02:37.5-00:02:39.9"/>
          <p:cNvSpPr txBox="1"/>
          <p:nvPr>
            <p:custDataLst>
              <p:tags r:id="rId2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walk through this one, too.</a:t>
            </a:r>
            <a:endParaRPr lang="en-US" sz="1800">
              <a:solidFill>
                <a:srgbClr val="FFFFFF"/>
              </a:solidFill>
              <a:latin typeface="Segoe UI Light"/>
            </a:endParaRPr>
          </a:p>
        </p:txBody>
      </p:sp>
      <p:sp>
        <p:nvSpPr>
          <p:cNvPr id="59" name="Average numbers m2.001Firstthefunction00:02:40.0-00:02:48.4"/>
          <p:cNvSpPr txBox="1"/>
          <p:nvPr>
            <p:custDataLst>
              <p:tags r:id="rId2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First the function evaluates which cells in B2 through B5 meet the criteria of greater than 50.</a:t>
            </a:r>
            <a:endParaRPr lang="en-US" sz="1800">
              <a:solidFill>
                <a:srgbClr val="FFFFFF"/>
              </a:solidFill>
              <a:latin typeface="Segoe UI Light"/>
            </a:endParaRPr>
          </a:p>
        </p:txBody>
      </p:sp>
      <p:sp>
        <p:nvSpPr>
          <p:cNvPr id="60" name="Average numbers m2.001Threecellsmeet00:02:48.5-00:02:51.6"/>
          <p:cNvSpPr txBox="1"/>
          <p:nvPr>
            <p:custDataLst>
              <p:tags r:id="rId2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Three cells meet the criteria.</a:t>
            </a:r>
            <a:endParaRPr lang="en-US" sz="1800">
              <a:solidFill>
                <a:srgbClr val="FFFFFF"/>
              </a:solidFill>
              <a:latin typeface="Segoe UI Light"/>
            </a:endParaRPr>
          </a:p>
        </p:txBody>
      </p:sp>
      <p:sp>
        <p:nvSpPr>
          <p:cNvPr id="61" name="Average numbers m2.001Thefunctionthen00:02:51.7-00:03:01.0"/>
          <p:cNvSpPr txBox="1"/>
          <p:nvPr>
            <p:custDataLst>
              <p:tags r:id="rId27"/>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function then averages the cells from the Sales column where the criteria is met by the corresponding cell in column B.</a:t>
            </a:r>
            <a:endParaRPr lang="en-US" sz="1800">
              <a:solidFill>
                <a:srgbClr val="FFFFFF"/>
              </a:solidFill>
              <a:latin typeface="Segoe UI Light"/>
            </a:endParaRPr>
          </a:p>
        </p:txBody>
      </p:sp>
      <p:sp>
        <p:nvSpPr>
          <p:cNvPr id="62" name="Average numbers m2.001Formoreinformation00:03:01.1-00:03:07.9"/>
          <p:cNvSpPr txBox="1"/>
          <p:nvPr>
            <p:custDataLst>
              <p:tags r:id="rId2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more information about the AVERAGEIF function, see the course summary at the end of the course.</a:t>
            </a:r>
            <a:endParaRPr lang="en-US" sz="1800">
              <a:solidFill>
                <a:srgbClr val="FFFFFF"/>
              </a:solidFill>
              <a:latin typeface="Segoe UI Light"/>
            </a:endParaRPr>
          </a:p>
        </p:txBody>
      </p:sp>
      <p:sp>
        <p:nvSpPr>
          <p:cNvPr id="63" name="Average numbers m2.001Upnext,weighted00:03:08.0-00:03:11.1"/>
          <p:cNvSpPr txBox="1"/>
          <p:nvPr>
            <p:custDataLst>
              <p:tags r:id="rId2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weighted average.</a:t>
            </a:r>
            <a:endParaRPr lang="en-US" sz="1800">
              <a:solidFill>
                <a:srgbClr val="FFFFFF"/>
              </a:solidFill>
              <a:latin typeface="Segoe UI Light"/>
            </a:endParaRPr>
          </a:p>
        </p:txBody>
      </p:sp>
      <p:sp useBgFill="1">
        <p:nvSpPr>
          <p:cNvPr id="14" name="CCShade"/>
          <p:cNvSpPr/>
          <p:nvPr/>
        </p:nvSpPr>
        <p:spPr>
          <a:xfrm>
            <a:off x="1124712" y="6982334"/>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64" name="Media Placeholder 60">
            <a:hlinkClick r:id="rId46" action="ppaction://hlinksldjump"/>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40" name="Rectangle 39">
            <a:hlinkClick r:id="rId46" action="ppaction://hlinksldjump"/>
          </p:cNvPr>
          <p:cNvSpPr/>
          <p:nvPr/>
        </p:nvSpPr>
        <p:spPr>
          <a:xfrm>
            <a:off x="2500107" y="848817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 Placeholder 6"/>
          <p:cNvSpPr txBox="1">
            <a:spLocks/>
          </p:cNvSpPr>
          <p:nvPr/>
        </p:nvSpPr>
        <p:spPr>
          <a:xfrm>
            <a:off x="2503950" y="9220768"/>
            <a:ext cx="1225361"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Average numbers</a:t>
            </a:r>
          </a:p>
        </p:txBody>
      </p:sp>
      <p:sp>
        <p:nvSpPr>
          <p:cNvPr id="66"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AVERAGEIF</a:t>
            </a:r>
          </a:p>
        </p:txBody>
      </p:sp>
      <p:sp>
        <p:nvSpPr>
          <p:cNvPr id="67" name="Text Placeholder 6"/>
          <p:cNvSpPr txBox="1">
            <a:spLocks/>
          </p:cNvSpPr>
          <p:nvPr/>
        </p:nvSpPr>
        <p:spPr>
          <a:xfrm>
            <a:off x="5247150" y="9220768"/>
            <a:ext cx="1219200"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Weighted average</a:t>
            </a:r>
          </a:p>
        </p:txBody>
      </p:sp>
      <p:sp>
        <p:nvSpPr>
          <p:cNvPr id="68" name="TextBox 67"/>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2:26</a:t>
            </a:r>
          </a:p>
        </p:txBody>
      </p:sp>
      <p:sp>
        <p:nvSpPr>
          <p:cNvPr id="69" name="TextBox 68"/>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2:14</a:t>
            </a:r>
          </a:p>
        </p:txBody>
      </p:sp>
      <p:sp>
        <p:nvSpPr>
          <p:cNvPr id="70" name="TextBox 69"/>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3:14</a:t>
            </a:r>
          </a:p>
        </p:txBody>
      </p:sp>
    </p:spTree>
    <p:extLst>
      <p:ext uri="{BB962C8B-B14F-4D97-AF65-F5344CB8AC3E}">
        <p14:creationId xmlns:p14="http://schemas.microsoft.com/office/powerpoint/2010/main" val="2744050666"/>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6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Average numbers m2.00100:00:01.7"/>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2" bmkName="Average numbers m2.00100:00:01.7"/>
                      </p:tgtEl>
                    </p:cond>
                  </p:nextCondLst>
                </p:seq>
                <p:seq concurrent="1" nextAc="seek">
                  <p:cTn id="28" restart="whenNotActive" fill="hold" evtFilter="cancelBubble" nodeType="interactiveSeq">
                    <p:stCondLst>
                      <p:cond evt="onMediaBookmark" delay="0">
                        <p:tgtEl>
                          <p14:bmkTgt spid="2" bmkName="Average numbers m2.00100:00:09.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0:09.8"/>
                      </p:tgtEl>
                    </p:cond>
                  </p:nextCondLst>
                </p:seq>
                <p:seq concurrent="1" nextAc="seek">
                  <p:cTn id="34" restart="whenNotActive" fill="hold" evtFilter="cancelBubble" nodeType="interactiveSeq">
                    <p:stCondLst>
                      <p:cond evt="onMediaBookmark" delay="0">
                        <p:tgtEl>
                          <p14:bmkTgt spid="2" bmkName="Average numbers m2.00100:00:09.9"/>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2" bmkName="Average numbers m2.00100:00:09.9"/>
                      </p:tgtEl>
                    </p:cond>
                  </p:nextCondLst>
                </p:seq>
                <p:seq concurrent="1" nextAc="seek">
                  <p:cTn id="40" restart="whenNotActive" fill="hold" evtFilter="cancelBubble" nodeType="interactiveSeq">
                    <p:stCondLst>
                      <p:cond evt="onMediaBookmark" delay="0">
                        <p:tgtEl>
                          <p14:bmkTgt spid="2" bmkName="Average numbers m2.00100:00:16.1"/>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0:16.1"/>
                      </p:tgtEl>
                    </p:cond>
                  </p:nextCondLst>
                </p:seq>
                <p:seq concurrent="1" nextAc="seek">
                  <p:cTn id="46" restart="whenNotActive" fill="hold" evtFilter="cancelBubble" nodeType="interactiveSeq">
                    <p:stCondLst>
                      <p:cond evt="onMediaBookmark" delay="0">
                        <p:tgtEl>
                          <p14:bmkTgt spid="2" bmkName="Average numbers m2.00100:00:16.2"/>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2" bmkName="Average numbers m2.00100:00:16.2"/>
                      </p:tgtEl>
                    </p:cond>
                  </p:nextCondLst>
                </p:seq>
                <p:seq concurrent="1" nextAc="seek">
                  <p:cTn id="52" restart="whenNotActive" fill="hold" evtFilter="cancelBubble" nodeType="interactiveSeq">
                    <p:stCondLst>
                      <p:cond evt="onMediaBookmark" delay="0">
                        <p:tgtEl>
                          <p14:bmkTgt spid="2" bmkName="Average numbers m2.00100:00:24.5"/>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0:24.5"/>
                      </p:tgtEl>
                    </p:cond>
                  </p:nextCondLst>
                </p:seq>
                <p:seq concurrent="1" nextAc="seek">
                  <p:cTn id="58" restart="whenNotActive" fill="hold" evtFilter="cancelBubble" nodeType="interactiveSeq">
                    <p:stCondLst>
                      <p:cond evt="onMediaBookmark" delay="0">
                        <p:tgtEl>
                          <p14:bmkTgt spid="2" bmkName="Average numbers m2.00100:00:24.6"/>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Average numbers m2.00100:00:24.6"/>
                      </p:tgtEl>
                    </p:cond>
                  </p:nextCondLst>
                </p:seq>
                <p:seq concurrent="1" nextAc="seek">
                  <p:cTn id="64" restart="whenNotActive" fill="hold" evtFilter="cancelBubble" nodeType="interactiveSeq">
                    <p:stCondLst>
                      <p:cond evt="onMediaBookmark" delay="0">
                        <p:tgtEl>
                          <p14:bmkTgt spid="2" bmkName="Average numbers m2.00100:00:34.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0:34.1"/>
                      </p:tgtEl>
                    </p:cond>
                  </p:nextCondLst>
                </p:seq>
                <p:seq concurrent="1" nextAc="seek">
                  <p:cTn id="70" restart="whenNotActive" fill="hold" evtFilter="cancelBubble" nodeType="interactiveSeq">
                    <p:stCondLst>
                      <p:cond evt="onMediaBookmark" delay="0">
                        <p:tgtEl>
                          <p14:bmkTgt spid="2" bmkName="Average numbers m2.00100:00:34.2"/>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Average numbers m2.00100:00:34.2"/>
                      </p:tgtEl>
                    </p:cond>
                  </p:nextCondLst>
                </p:seq>
                <p:seq concurrent="1" nextAc="seek">
                  <p:cTn id="76" restart="whenNotActive" fill="hold" evtFilter="cancelBubble" nodeType="interactiveSeq">
                    <p:stCondLst>
                      <p:cond evt="onMediaBookmark" delay="0">
                        <p:tgtEl>
                          <p14:bmkTgt spid="2" bmkName="Average numbers m2.00100:00:41.7"/>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0:41.7"/>
                      </p:tgtEl>
                    </p:cond>
                  </p:nextCondLst>
                </p:seq>
                <p:seq concurrent="1" nextAc="seek">
                  <p:cTn id="82" restart="whenNotActive" fill="hold" evtFilter="cancelBubble" nodeType="interactiveSeq">
                    <p:stCondLst>
                      <p:cond evt="onMediaBookmark" delay="0">
                        <p:tgtEl>
                          <p14:bmkTgt spid="2" bmkName="Average numbers m2.00100:00:41.8"/>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Average numbers m2.00100:00:41.8"/>
                      </p:tgtEl>
                    </p:cond>
                  </p:nextCondLst>
                </p:seq>
                <p:seq concurrent="1" nextAc="seek">
                  <p:cTn id="88" restart="whenNotActive" fill="hold" evtFilter="cancelBubble" nodeType="interactiveSeq">
                    <p:stCondLst>
                      <p:cond evt="onMediaBookmark" delay="0">
                        <p:tgtEl>
                          <p14:bmkTgt spid="2" bmkName="Average numbers m2.00100:00:52.2"/>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0:52.2"/>
                      </p:tgtEl>
                    </p:cond>
                  </p:nextCondLst>
                </p:seq>
                <p:seq concurrent="1" nextAc="seek">
                  <p:cTn id="94" restart="whenNotActive" fill="hold" evtFilter="cancelBubble" nodeType="interactiveSeq">
                    <p:stCondLst>
                      <p:cond evt="onMediaBookmark" delay="0">
                        <p:tgtEl>
                          <p14:bmkTgt spid="2" bmkName="Average numbers m2.00100:00:52.3"/>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Average numbers m2.00100:00:52.3"/>
                      </p:tgtEl>
                    </p:cond>
                  </p:nextCondLst>
                </p:seq>
                <p:seq concurrent="1" nextAc="seek">
                  <p:cTn id="100" restart="whenNotActive" fill="hold" evtFilter="cancelBubble" nodeType="interactiveSeq">
                    <p:stCondLst>
                      <p:cond evt="onMediaBookmark" delay="0">
                        <p:tgtEl>
                          <p14:bmkTgt spid="2" bmkName="Average numbers m2.00100:01:00.7"/>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1:00.7"/>
                      </p:tgtEl>
                    </p:cond>
                  </p:nextCondLst>
                </p:seq>
                <p:seq concurrent="1" nextAc="seek">
                  <p:cTn id="106" restart="whenNotActive" fill="hold" evtFilter="cancelBubble" nodeType="interactiveSeq">
                    <p:stCondLst>
                      <p:cond evt="onMediaBookmark" delay="0">
                        <p:tgtEl>
                          <p14:bmkTgt spid="2" bmkName="Average numbers m2.00100:01:00.8"/>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Average numbers m2.00100:01:00.8"/>
                      </p:tgtEl>
                    </p:cond>
                  </p:nextCondLst>
                </p:seq>
                <p:seq concurrent="1" nextAc="seek">
                  <p:cTn id="112" restart="whenNotActive" fill="hold" evtFilter="cancelBubble" nodeType="interactiveSeq">
                    <p:stCondLst>
                      <p:cond evt="onMediaBookmark" delay="0">
                        <p:tgtEl>
                          <p14:bmkTgt spid="2" bmkName="Average numbers m2.00100:01:07.6"/>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1:07.6"/>
                      </p:tgtEl>
                    </p:cond>
                  </p:nextCondLst>
                </p:seq>
                <p:seq concurrent="1" nextAc="seek">
                  <p:cTn id="118" restart="whenNotActive" fill="hold" evtFilter="cancelBubble" nodeType="interactiveSeq">
                    <p:stCondLst>
                      <p:cond evt="onMediaBookmark" delay="0">
                        <p:tgtEl>
                          <p14:bmkTgt spid="2" bmkName="Average numbers m2.00100:01:07.7"/>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Average numbers m2.00100:01:07.7"/>
                      </p:tgtEl>
                    </p:cond>
                  </p:nextCondLst>
                </p:seq>
                <p:seq concurrent="1" nextAc="seek">
                  <p:cTn id="124" restart="whenNotActive" fill="hold" evtFilter="cancelBubble" nodeType="interactiveSeq">
                    <p:stCondLst>
                      <p:cond evt="onMediaBookmark" delay="0">
                        <p:tgtEl>
                          <p14:bmkTgt spid="2" bmkName="Average numbers m2.00100:01:15.2"/>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1:15.2"/>
                      </p:tgtEl>
                    </p:cond>
                  </p:nextCondLst>
                </p:seq>
                <p:seq concurrent="1" nextAc="seek">
                  <p:cTn id="130" restart="whenNotActive" fill="hold" evtFilter="cancelBubble" nodeType="interactiveSeq">
                    <p:stCondLst>
                      <p:cond evt="onMediaBookmark" delay="0">
                        <p:tgtEl>
                          <p14:bmkTgt spid="2" bmkName="Average numbers m2.00100:01:15.3"/>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Average numbers m2.00100:01:15.3"/>
                      </p:tgtEl>
                    </p:cond>
                  </p:nextCondLst>
                </p:seq>
                <p:seq concurrent="1" nextAc="seek">
                  <p:cTn id="136" restart="whenNotActive" fill="hold" evtFilter="cancelBubble" nodeType="interactiveSeq">
                    <p:stCondLst>
                      <p:cond evt="onMediaBookmark" delay="0">
                        <p:tgtEl>
                          <p14:bmkTgt spid="2" bmkName="Average numbers m2.00100:01:17.8"/>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1:17.8"/>
                      </p:tgtEl>
                    </p:cond>
                  </p:nextCondLst>
                </p:seq>
                <p:seq concurrent="1" nextAc="seek">
                  <p:cTn id="142" restart="whenNotActive" fill="hold" evtFilter="cancelBubble" nodeType="interactiveSeq">
                    <p:stCondLst>
                      <p:cond evt="onMediaBookmark" delay="0">
                        <p:tgtEl>
                          <p14:bmkTgt spid="2" bmkName="Average numbers m2.00100:01:17.9"/>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Average numbers m2.00100:01:17.9"/>
                      </p:tgtEl>
                    </p:cond>
                  </p:nextCondLst>
                </p:seq>
                <p:seq concurrent="1" nextAc="seek">
                  <p:cTn id="148" restart="whenNotActive" fill="hold" evtFilter="cancelBubble" nodeType="interactiveSeq">
                    <p:stCondLst>
                      <p:cond evt="onMediaBookmark" delay="0">
                        <p:tgtEl>
                          <p14:bmkTgt spid="2" bmkName="Average numbers m2.00100:01:28.5"/>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1:28.5"/>
                      </p:tgtEl>
                    </p:cond>
                  </p:nextCondLst>
                </p:seq>
                <p:seq concurrent="1" nextAc="seek">
                  <p:cTn id="154" restart="whenNotActive" fill="hold" evtFilter="cancelBubble" nodeType="interactiveSeq">
                    <p:stCondLst>
                      <p:cond evt="onMediaBookmark" delay="0">
                        <p:tgtEl>
                          <p14:bmkTgt spid="2" bmkName="Average numbers m2.00100:01:28.6"/>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200"/>
                                            <p:tgtEl>
                                              <p:spTgt spid="30"/>
                                            </p:tgtEl>
                                          </p:cBhvr>
                                        </p:animEffect>
                                      </p:childTnLst>
                                    </p:cTn>
                                  </p:par>
                                </p:childTnLst>
                              </p:cTn>
                            </p:par>
                          </p:childTnLst>
                        </p:cTn>
                      </p:par>
                    </p:childTnLst>
                  </p:cTn>
                  <p:nextCondLst>
                    <p:cond evt="onMediaBookmark" delay="0">
                      <p:tgtEl>
                        <p14:bmkTgt spid="2" bmkName="Average numbers m2.00100:01:28.6"/>
                      </p:tgtEl>
                    </p:cond>
                  </p:nextCondLst>
                </p:seq>
                <p:seq concurrent="1" nextAc="seek">
                  <p:cTn id="160" restart="whenNotActive" fill="hold" evtFilter="cancelBubble" nodeType="interactiveSeq">
                    <p:stCondLst>
                      <p:cond evt="onMediaBookmark" delay="0">
                        <p:tgtEl>
                          <p14:bmkTgt spid="2" bmkName="Average numbers m2.00100:01:33.3"/>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30"/>
                                            </p:tgtEl>
                                          </p:cBhvr>
                                        </p:animEffect>
                                        <p:set>
                                          <p:cBhvr>
                                            <p:cTn id="16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1:33.3"/>
                      </p:tgtEl>
                    </p:cond>
                  </p:nextCondLst>
                </p:seq>
                <p:seq concurrent="1" nextAc="seek">
                  <p:cTn id="166" restart="whenNotActive" fill="hold" evtFilter="cancelBubble" nodeType="interactiveSeq">
                    <p:stCondLst>
                      <p:cond evt="onMediaBookmark" delay="0">
                        <p:tgtEl>
                          <p14:bmkTgt spid="2" bmkName="Average numbers m2.00100:01:33.4"/>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31"/>
                                            </p:tgtEl>
                                            <p:attrNameLst>
                                              <p:attrName>style.visibility</p:attrName>
                                            </p:attrNameLst>
                                          </p:cBhvr>
                                          <p:to>
                                            <p:strVal val="visible"/>
                                          </p:to>
                                        </p:set>
                                        <p:animEffect transition="in" filter="fade">
                                          <p:cBhvr>
                                            <p:cTn id="171" dur="200"/>
                                            <p:tgtEl>
                                              <p:spTgt spid="31"/>
                                            </p:tgtEl>
                                          </p:cBhvr>
                                        </p:animEffect>
                                      </p:childTnLst>
                                    </p:cTn>
                                  </p:par>
                                </p:childTnLst>
                              </p:cTn>
                            </p:par>
                          </p:childTnLst>
                        </p:cTn>
                      </p:par>
                    </p:childTnLst>
                  </p:cTn>
                  <p:nextCondLst>
                    <p:cond evt="onMediaBookmark" delay="0">
                      <p:tgtEl>
                        <p14:bmkTgt spid="2" bmkName="Average numbers m2.00100:01:33.4"/>
                      </p:tgtEl>
                    </p:cond>
                  </p:nextCondLst>
                </p:seq>
                <p:seq concurrent="1" nextAc="seek">
                  <p:cTn id="172" restart="whenNotActive" fill="hold" evtFilter="cancelBubble" nodeType="interactiveSeq">
                    <p:stCondLst>
                      <p:cond evt="onMediaBookmark" delay="0">
                        <p:tgtEl>
                          <p14:bmkTgt spid="2" bmkName="Average numbers m2.00100:01:37.7"/>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31"/>
                                            </p:tgtEl>
                                          </p:cBhvr>
                                        </p:animEffect>
                                        <p:set>
                                          <p:cBhvr>
                                            <p:cTn id="177"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1:37.7"/>
                      </p:tgtEl>
                    </p:cond>
                  </p:nextCondLst>
                </p:seq>
                <p:seq concurrent="1" nextAc="seek">
                  <p:cTn id="178" restart="whenNotActive" fill="hold" evtFilter="cancelBubble" nodeType="interactiveSeq">
                    <p:stCondLst>
                      <p:cond evt="onMediaBookmark" delay="0">
                        <p:tgtEl>
                          <p14:bmkTgt spid="2" bmkName="Average numbers m2.00100:01:37.8"/>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33"/>
                                            </p:tgtEl>
                                            <p:attrNameLst>
                                              <p:attrName>style.visibility</p:attrName>
                                            </p:attrNameLst>
                                          </p:cBhvr>
                                          <p:to>
                                            <p:strVal val="visible"/>
                                          </p:to>
                                        </p:set>
                                        <p:animEffect transition="in" filter="fade">
                                          <p:cBhvr>
                                            <p:cTn id="183" dur="200"/>
                                            <p:tgtEl>
                                              <p:spTgt spid="33"/>
                                            </p:tgtEl>
                                          </p:cBhvr>
                                        </p:animEffect>
                                      </p:childTnLst>
                                    </p:cTn>
                                  </p:par>
                                </p:childTnLst>
                              </p:cTn>
                            </p:par>
                          </p:childTnLst>
                        </p:cTn>
                      </p:par>
                    </p:childTnLst>
                  </p:cTn>
                  <p:nextCondLst>
                    <p:cond evt="onMediaBookmark" delay="0">
                      <p:tgtEl>
                        <p14:bmkTgt spid="2" bmkName="Average numbers m2.00100:01:37.8"/>
                      </p:tgtEl>
                    </p:cond>
                  </p:nextCondLst>
                </p:seq>
                <p:seq concurrent="1" nextAc="seek">
                  <p:cTn id="184" restart="whenNotActive" fill="hold" evtFilter="cancelBubble" nodeType="interactiveSeq">
                    <p:stCondLst>
                      <p:cond evt="onMediaBookmark" delay="0">
                        <p:tgtEl>
                          <p14:bmkTgt spid="2" bmkName="Average numbers m2.00100:01:42.2"/>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33"/>
                                            </p:tgtEl>
                                          </p:cBhvr>
                                        </p:animEffect>
                                        <p:set>
                                          <p:cBhvr>
                                            <p:cTn id="189"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1:42.2"/>
                      </p:tgtEl>
                    </p:cond>
                  </p:nextCondLst>
                </p:seq>
                <p:seq concurrent="1" nextAc="seek">
                  <p:cTn id="190" restart="whenNotActive" fill="hold" evtFilter="cancelBubble" nodeType="interactiveSeq">
                    <p:stCondLst>
                      <p:cond evt="onMediaBookmark" delay="0">
                        <p:tgtEl>
                          <p14:bmkTgt spid="2" bmkName="Average numbers m2.00100:01:42.3"/>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37"/>
                                            </p:tgtEl>
                                            <p:attrNameLst>
                                              <p:attrName>style.visibility</p:attrName>
                                            </p:attrNameLst>
                                          </p:cBhvr>
                                          <p:to>
                                            <p:strVal val="visible"/>
                                          </p:to>
                                        </p:set>
                                        <p:animEffect transition="in" filter="fade">
                                          <p:cBhvr>
                                            <p:cTn id="195" dur="200"/>
                                            <p:tgtEl>
                                              <p:spTgt spid="37"/>
                                            </p:tgtEl>
                                          </p:cBhvr>
                                        </p:animEffect>
                                      </p:childTnLst>
                                    </p:cTn>
                                  </p:par>
                                </p:childTnLst>
                              </p:cTn>
                            </p:par>
                          </p:childTnLst>
                        </p:cTn>
                      </p:par>
                    </p:childTnLst>
                  </p:cTn>
                  <p:nextCondLst>
                    <p:cond evt="onMediaBookmark" delay="0">
                      <p:tgtEl>
                        <p14:bmkTgt spid="2" bmkName="Average numbers m2.00100:01:42.3"/>
                      </p:tgtEl>
                    </p:cond>
                  </p:nextCondLst>
                </p:seq>
                <p:seq concurrent="1" nextAc="seek">
                  <p:cTn id="196" restart="whenNotActive" fill="hold" evtFilter="cancelBubble" nodeType="interactiveSeq">
                    <p:stCondLst>
                      <p:cond evt="onMediaBookmark" delay="0">
                        <p:tgtEl>
                          <p14:bmkTgt spid="2" bmkName="Average numbers m2.00100:01:51.4"/>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37"/>
                                            </p:tgtEl>
                                          </p:cBhvr>
                                        </p:animEffect>
                                        <p:set>
                                          <p:cBhvr>
                                            <p:cTn id="201"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1:51.4"/>
                      </p:tgtEl>
                    </p:cond>
                  </p:nextCondLst>
                </p:seq>
                <p:seq concurrent="1" nextAc="seek">
                  <p:cTn id="202" restart="whenNotActive" fill="hold" evtFilter="cancelBubble" nodeType="interactiveSeq">
                    <p:stCondLst>
                      <p:cond evt="onMediaBookmark" delay="0">
                        <p:tgtEl>
                          <p14:bmkTgt spid="2" bmkName="Average numbers m2.00100:01:51.5"/>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44"/>
                                            </p:tgtEl>
                                            <p:attrNameLst>
                                              <p:attrName>style.visibility</p:attrName>
                                            </p:attrNameLst>
                                          </p:cBhvr>
                                          <p:to>
                                            <p:strVal val="visible"/>
                                          </p:to>
                                        </p:set>
                                        <p:animEffect transition="in" filter="fade">
                                          <p:cBhvr>
                                            <p:cTn id="207" dur="200"/>
                                            <p:tgtEl>
                                              <p:spTgt spid="44"/>
                                            </p:tgtEl>
                                          </p:cBhvr>
                                        </p:animEffect>
                                      </p:childTnLst>
                                    </p:cTn>
                                  </p:par>
                                </p:childTnLst>
                              </p:cTn>
                            </p:par>
                          </p:childTnLst>
                        </p:cTn>
                      </p:par>
                    </p:childTnLst>
                  </p:cTn>
                  <p:nextCondLst>
                    <p:cond evt="onMediaBookmark" delay="0">
                      <p:tgtEl>
                        <p14:bmkTgt spid="2" bmkName="Average numbers m2.00100:01:51.5"/>
                      </p:tgtEl>
                    </p:cond>
                  </p:nextCondLst>
                </p:seq>
                <p:seq concurrent="1" nextAc="seek">
                  <p:cTn id="208" restart="whenNotActive" fill="hold" evtFilter="cancelBubble" nodeType="interactiveSeq">
                    <p:stCondLst>
                      <p:cond evt="onMediaBookmark" delay="0">
                        <p:tgtEl>
                          <p14:bmkTgt spid="2" bmkName="Average numbers m2.00100:02:00.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44"/>
                                            </p:tgtEl>
                                          </p:cBhvr>
                                        </p:animEffect>
                                        <p:set>
                                          <p:cBhvr>
                                            <p:cTn id="213"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2:00.6"/>
                      </p:tgtEl>
                    </p:cond>
                  </p:nextCondLst>
                </p:seq>
                <p:seq concurrent="1" nextAc="seek">
                  <p:cTn id="214" restart="whenNotActive" fill="hold" evtFilter="cancelBubble" nodeType="interactiveSeq">
                    <p:stCondLst>
                      <p:cond evt="onMediaBookmark" delay="0">
                        <p:tgtEl>
                          <p14:bmkTgt spid="2" bmkName="Average numbers m2.00100:02:00.7"/>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45"/>
                                            </p:tgtEl>
                                            <p:attrNameLst>
                                              <p:attrName>style.visibility</p:attrName>
                                            </p:attrNameLst>
                                          </p:cBhvr>
                                          <p:to>
                                            <p:strVal val="visible"/>
                                          </p:to>
                                        </p:set>
                                        <p:animEffect transition="in" filter="fade">
                                          <p:cBhvr>
                                            <p:cTn id="219" dur="200"/>
                                            <p:tgtEl>
                                              <p:spTgt spid="45"/>
                                            </p:tgtEl>
                                          </p:cBhvr>
                                        </p:animEffect>
                                      </p:childTnLst>
                                    </p:cTn>
                                  </p:par>
                                </p:childTnLst>
                              </p:cTn>
                            </p:par>
                          </p:childTnLst>
                        </p:cTn>
                      </p:par>
                    </p:childTnLst>
                  </p:cTn>
                  <p:nextCondLst>
                    <p:cond evt="onMediaBookmark" delay="0">
                      <p:tgtEl>
                        <p14:bmkTgt spid="2" bmkName="Average numbers m2.00100:02:00.7"/>
                      </p:tgtEl>
                    </p:cond>
                  </p:nextCondLst>
                </p:seq>
                <p:seq concurrent="1" nextAc="seek">
                  <p:cTn id="220" restart="whenNotActive" fill="hold" evtFilter="cancelBubble" nodeType="interactiveSeq">
                    <p:stCondLst>
                      <p:cond evt="onMediaBookmark" delay="0">
                        <p:tgtEl>
                          <p14:bmkTgt spid="2" bmkName="Average numbers m2.00100:02:10.5"/>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45"/>
                                            </p:tgtEl>
                                          </p:cBhvr>
                                        </p:animEffect>
                                        <p:set>
                                          <p:cBhvr>
                                            <p:cTn id="225"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2:10.5"/>
                      </p:tgtEl>
                    </p:cond>
                  </p:nextCondLst>
                </p:seq>
                <p:seq concurrent="1" nextAc="seek">
                  <p:cTn id="226" restart="whenNotActive" fill="hold" evtFilter="cancelBubble" nodeType="interactiveSeq">
                    <p:stCondLst>
                      <p:cond evt="onMediaBookmark" delay="0">
                        <p:tgtEl>
                          <p14:bmkTgt spid="2" bmkName="Average numbers m2.00100:02:10.6"/>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48"/>
                                            </p:tgtEl>
                                            <p:attrNameLst>
                                              <p:attrName>style.visibility</p:attrName>
                                            </p:attrNameLst>
                                          </p:cBhvr>
                                          <p:to>
                                            <p:strVal val="visible"/>
                                          </p:to>
                                        </p:set>
                                        <p:animEffect transition="in" filter="fade">
                                          <p:cBhvr>
                                            <p:cTn id="231" dur="200"/>
                                            <p:tgtEl>
                                              <p:spTgt spid="48"/>
                                            </p:tgtEl>
                                          </p:cBhvr>
                                        </p:animEffect>
                                      </p:childTnLst>
                                    </p:cTn>
                                  </p:par>
                                </p:childTnLst>
                              </p:cTn>
                            </p:par>
                          </p:childTnLst>
                        </p:cTn>
                      </p:par>
                    </p:childTnLst>
                  </p:cTn>
                  <p:nextCondLst>
                    <p:cond evt="onMediaBookmark" delay="0">
                      <p:tgtEl>
                        <p14:bmkTgt spid="2" bmkName="Average numbers m2.00100:02:10.6"/>
                      </p:tgtEl>
                    </p:cond>
                  </p:nextCondLst>
                </p:seq>
                <p:seq concurrent="1" nextAc="seek">
                  <p:cTn id="232" restart="whenNotActive" fill="hold" evtFilter="cancelBubble" nodeType="interactiveSeq">
                    <p:stCondLst>
                      <p:cond evt="onMediaBookmark" delay="0">
                        <p:tgtEl>
                          <p14:bmkTgt spid="2" bmkName="Average numbers m2.00100:02:19.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48"/>
                                            </p:tgtEl>
                                          </p:cBhvr>
                                        </p:animEffect>
                                        <p:set>
                                          <p:cBhvr>
                                            <p:cTn id="237" dur="1" fill="hold">
                                              <p:stCondLst>
                                                <p:cond delay="1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2:19.9"/>
                      </p:tgtEl>
                    </p:cond>
                  </p:nextCondLst>
                </p:seq>
                <p:seq concurrent="1" nextAc="seek">
                  <p:cTn id="238" restart="whenNotActive" fill="hold" evtFilter="cancelBubble" nodeType="interactiveSeq">
                    <p:stCondLst>
                      <p:cond evt="onMediaBookmark" delay="0">
                        <p:tgtEl>
                          <p14:bmkTgt spid="2" bmkName="Average numbers m2.00100:02:20.0"/>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49"/>
                                            </p:tgtEl>
                                            <p:attrNameLst>
                                              <p:attrName>style.visibility</p:attrName>
                                            </p:attrNameLst>
                                          </p:cBhvr>
                                          <p:to>
                                            <p:strVal val="visible"/>
                                          </p:to>
                                        </p:set>
                                        <p:animEffect transition="in" filter="fade">
                                          <p:cBhvr>
                                            <p:cTn id="243" dur="200"/>
                                            <p:tgtEl>
                                              <p:spTgt spid="49"/>
                                            </p:tgtEl>
                                          </p:cBhvr>
                                        </p:animEffect>
                                      </p:childTnLst>
                                    </p:cTn>
                                  </p:par>
                                </p:childTnLst>
                              </p:cTn>
                            </p:par>
                          </p:childTnLst>
                        </p:cTn>
                      </p:par>
                    </p:childTnLst>
                  </p:cTn>
                  <p:nextCondLst>
                    <p:cond evt="onMediaBookmark" delay="0">
                      <p:tgtEl>
                        <p14:bmkTgt spid="2" bmkName="Average numbers m2.00100:02:20.0"/>
                      </p:tgtEl>
                    </p:cond>
                  </p:nextCondLst>
                </p:seq>
                <p:seq concurrent="1" nextAc="seek">
                  <p:cTn id="244" restart="whenNotActive" fill="hold" evtFilter="cancelBubble" nodeType="interactiveSeq">
                    <p:stCondLst>
                      <p:cond evt="onMediaBookmark" delay="0">
                        <p:tgtEl>
                          <p14:bmkTgt spid="2" bmkName="Average numbers m2.00100:02:28.5"/>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49"/>
                                            </p:tgtEl>
                                          </p:cBhvr>
                                        </p:animEffect>
                                        <p:set>
                                          <p:cBhvr>
                                            <p:cTn id="249"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2:28.5"/>
                      </p:tgtEl>
                    </p:cond>
                  </p:nextCondLst>
                </p:seq>
                <p:seq concurrent="1" nextAc="seek">
                  <p:cTn id="250" restart="whenNotActive" fill="hold" evtFilter="cancelBubble" nodeType="interactiveSeq">
                    <p:stCondLst>
                      <p:cond evt="onMediaBookmark" delay="0">
                        <p:tgtEl>
                          <p14:bmkTgt spid="2" bmkName="Average numbers m2.00100:02:28.6"/>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57"/>
                                            </p:tgtEl>
                                            <p:attrNameLst>
                                              <p:attrName>style.visibility</p:attrName>
                                            </p:attrNameLst>
                                          </p:cBhvr>
                                          <p:to>
                                            <p:strVal val="visible"/>
                                          </p:to>
                                        </p:set>
                                        <p:animEffect transition="in" filter="fade">
                                          <p:cBhvr>
                                            <p:cTn id="255" dur="200"/>
                                            <p:tgtEl>
                                              <p:spTgt spid="57"/>
                                            </p:tgtEl>
                                          </p:cBhvr>
                                        </p:animEffect>
                                      </p:childTnLst>
                                    </p:cTn>
                                  </p:par>
                                </p:childTnLst>
                              </p:cTn>
                            </p:par>
                          </p:childTnLst>
                        </p:cTn>
                      </p:par>
                    </p:childTnLst>
                  </p:cTn>
                  <p:nextCondLst>
                    <p:cond evt="onMediaBookmark" delay="0">
                      <p:tgtEl>
                        <p14:bmkTgt spid="2" bmkName="Average numbers m2.00100:02:28.6"/>
                      </p:tgtEl>
                    </p:cond>
                  </p:nextCondLst>
                </p:seq>
                <p:seq concurrent="1" nextAc="seek">
                  <p:cTn id="256" restart="whenNotActive" fill="hold" evtFilter="cancelBubble" nodeType="interactiveSeq">
                    <p:stCondLst>
                      <p:cond evt="onMediaBookmark" delay="0">
                        <p:tgtEl>
                          <p14:bmkTgt spid="2" bmkName="Average numbers m2.00100:02:37.4"/>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57"/>
                                            </p:tgtEl>
                                          </p:cBhvr>
                                        </p:animEffect>
                                        <p:set>
                                          <p:cBhvr>
                                            <p:cTn id="261"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2:37.4"/>
                      </p:tgtEl>
                    </p:cond>
                  </p:nextCondLst>
                </p:seq>
                <p:seq concurrent="1" nextAc="seek">
                  <p:cTn id="262" restart="whenNotActive" fill="hold" evtFilter="cancelBubble" nodeType="interactiveSeq">
                    <p:stCondLst>
                      <p:cond evt="onMediaBookmark" delay="0">
                        <p:tgtEl>
                          <p14:bmkTgt spid="2" bmkName="Average numbers m2.00100:02:37.5"/>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58"/>
                                            </p:tgtEl>
                                            <p:attrNameLst>
                                              <p:attrName>style.visibility</p:attrName>
                                            </p:attrNameLst>
                                          </p:cBhvr>
                                          <p:to>
                                            <p:strVal val="visible"/>
                                          </p:to>
                                        </p:set>
                                        <p:animEffect transition="in" filter="fade">
                                          <p:cBhvr>
                                            <p:cTn id="267" dur="200"/>
                                            <p:tgtEl>
                                              <p:spTgt spid="58"/>
                                            </p:tgtEl>
                                          </p:cBhvr>
                                        </p:animEffect>
                                      </p:childTnLst>
                                    </p:cTn>
                                  </p:par>
                                </p:childTnLst>
                              </p:cTn>
                            </p:par>
                          </p:childTnLst>
                        </p:cTn>
                      </p:par>
                    </p:childTnLst>
                  </p:cTn>
                  <p:nextCondLst>
                    <p:cond evt="onMediaBookmark" delay="0">
                      <p:tgtEl>
                        <p14:bmkTgt spid="2" bmkName="Average numbers m2.00100:02:37.5"/>
                      </p:tgtEl>
                    </p:cond>
                  </p:nextCondLst>
                </p:seq>
                <p:seq concurrent="1" nextAc="seek">
                  <p:cTn id="268" restart="whenNotActive" fill="hold" evtFilter="cancelBubble" nodeType="interactiveSeq">
                    <p:stCondLst>
                      <p:cond evt="onMediaBookmark" delay="0">
                        <p:tgtEl>
                          <p14:bmkTgt spid="2" bmkName="Average numbers m2.00100:02:39.9"/>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58"/>
                                            </p:tgtEl>
                                          </p:cBhvr>
                                        </p:animEffect>
                                        <p:set>
                                          <p:cBhvr>
                                            <p:cTn id="273"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2:39.9"/>
                      </p:tgtEl>
                    </p:cond>
                  </p:nextCondLst>
                </p:seq>
                <p:seq concurrent="1" nextAc="seek">
                  <p:cTn id="274" restart="whenNotActive" fill="hold" evtFilter="cancelBubble" nodeType="interactiveSeq">
                    <p:stCondLst>
                      <p:cond evt="onMediaBookmark" delay="0">
                        <p:tgtEl>
                          <p14:bmkTgt spid="2" bmkName="Average numbers m2.00100:02:40.0"/>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59"/>
                                            </p:tgtEl>
                                            <p:attrNameLst>
                                              <p:attrName>style.visibility</p:attrName>
                                            </p:attrNameLst>
                                          </p:cBhvr>
                                          <p:to>
                                            <p:strVal val="visible"/>
                                          </p:to>
                                        </p:set>
                                        <p:animEffect transition="in" filter="fade">
                                          <p:cBhvr>
                                            <p:cTn id="279" dur="200"/>
                                            <p:tgtEl>
                                              <p:spTgt spid="59"/>
                                            </p:tgtEl>
                                          </p:cBhvr>
                                        </p:animEffect>
                                      </p:childTnLst>
                                    </p:cTn>
                                  </p:par>
                                </p:childTnLst>
                              </p:cTn>
                            </p:par>
                          </p:childTnLst>
                        </p:cTn>
                      </p:par>
                    </p:childTnLst>
                  </p:cTn>
                  <p:nextCondLst>
                    <p:cond evt="onMediaBookmark" delay="0">
                      <p:tgtEl>
                        <p14:bmkTgt spid="2" bmkName="Average numbers m2.00100:02:40.0"/>
                      </p:tgtEl>
                    </p:cond>
                  </p:nextCondLst>
                </p:seq>
                <p:seq concurrent="1" nextAc="seek">
                  <p:cTn id="280" restart="whenNotActive" fill="hold" evtFilter="cancelBubble" nodeType="interactiveSeq">
                    <p:stCondLst>
                      <p:cond evt="onMediaBookmark" delay="0">
                        <p:tgtEl>
                          <p14:bmkTgt spid="2" bmkName="Average numbers m2.00100:02:48.4"/>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59"/>
                                            </p:tgtEl>
                                          </p:cBhvr>
                                        </p:animEffect>
                                        <p:set>
                                          <p:cBhvr>
                                            <p:cTn id="285"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2:48.4"/>
                      </p:tgtEl>
                    </p:cond>
                  </p:nextCondLst>
                </p:seq>
                <p:seq concurrent="1" nextAc="seek">
                  <p:cTn id="286" restart="whenNotActive" fill="hold" evtFilter="cancelBubble" nodeType="interactiveSeq">
                    <p:stCondLst>
                      <p:cond evt="onMediaBookmark" delay="0">
                        <p:tgtEl>
                          <p14:bmkTgt spid="2" bmkName="Average numbers m2.00100:02:48.5"/>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0"/>
                                            </p:tgtEl>
                                            <p:attrNameLst>
                                              <p:attrName>style.visibility</p:attrName>
                                            </p:attrNameLst>
                                          </p:cBhvr>
                                          <p:to>
                                            <p:strVal val="visible"/>
                                          </p:to>
                                        </p:set>
                                        <p:animEffect transition="in" filter="fade">
                                          <p:cBhvr>
                                            <p:cTn id="291" dur="200"/>
                                            <p:tgtEl>
                                              <p:spTgt spid="60"/>
                                            </p:tgtEl>
                                          </p:cBhvr>
                                        </p:animEffect>
                                      </p:childTnLst>
                                    </p:cTn>
                                  </p:par>
                                </p:childTnLst>
                              </p:cTn>
                            </p:par>
                          </p:childTnLst>
                        </p:cTn>
                      </p:par>
                    </p:childTnLst>
                  </p:cTn>
                  <p:nextCondLst>
                    <p:cond evt="onMediaBookmark" delay="0">
                      <p:tgtEl>
                        <p14:bmkTgt spid="2" bmkName="Average numbers m2.00100:02:48.5"/>
                      </p:tgtEl>
                    </p:cond>
                  </p:nextCondLst>
                </p:seq>
                <p:seq concurrent="1" nextAc="seek">
                  <p:cTn id="292" restart="whenNotActive" fill="hold" evtFilter="cancelBubble" nodeType="interactiveSeq">
                    <p:stCondLst>
                      <p:cond evt="onMediaBookmark" delay="0">
                        <p:tgtEl>
                          <p14:bmkTgt spid="2" bmkName="Average numbers m2.00100:02:51.6"/>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0"/>
                                            </p:tgtEl>
                                          </p:cBhvr>
                                        </p:animEffect>
                                        <p:set>
                                          <p:cBhvr>
                                            <p:cTn id="297"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2:51.6"/>
                      </p:tgtEl>
                    </p:cond>
                  </p:nextCondLst>
                </p:seq>
                <p:seq concurrent="1" nextAc="seek">
                  <p:cTn id="298" restart="whenNotActive" fill="hold" evtFilter="cancelBubble" nodeType="interactiveSeq">
                    <p:stCondLst>
                      <p:cond evt="onMediaBookmark" delay="0">
                        <p:tgtEl>
                          <p14:bmkTgt spid="2" bmkName="Average numbers m2.00100:02:51.7"/>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1"/>
                                            </p:tgtEl>
                                            <p:attrNameLst>
                                              <p:attrName>style.visibility</p:attrName>
                                            </p:attrNameLst>
                                          </p:cBhvr>
                                          <p:to>
                                            <p:strVal val="visible"/>
                                          </p:to>
                                        </p:set>
                                        <p:animEffect transition="in" filter="fade">
                                          <p:cBhvr>
                                            <p:cTn id="303" dur="200"/>
                                            <p:tgtEl>
                                              <p:spTgt spid="61"/>
                                            </p:tgtEl>
                                          </p:cBhvr>
                                        </p:animEffect>
                                      </p:childTnLst>
                                    </p:cTn>
                                  </p:par>
                                </p:childTnLst>
                              </p:cTn>
                            </p:par>
                          </p:childTnLst>
                        </p:cTn>
                      </p:par>
                    </p:childTnLst>
                  </p:cTn>
                  <p:nextCondLst>
                    <p:cond evt="onMediaBookmark" delay="0">
                      <p:tgtEl>
                        <p14:bmkTgt spid="2" bmkName="Average numbers m2.00100:02:51.7"/>
                      </p:tgtEl>
                    </p:cond>
                  </p:nextCondLst>
                </p:seq>
                <p:seq concurrent="1" nextAc="seek">
                  <p:cTn id="304" restart="whenNotActive" fill="hold" evtFilter="cancelBubble" nodeType="interactiveSeq">
                    <p:stCondLst>
                      <p:cond evt="onMediaBookmark" delay="0">
                        <p:tgtEl>
                          <p14:bmkTgt spid="2" bmkName="Average numbers m2.00100:03:01.0"/>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1"/>
                                            </p:tgtEl>
                                          </p:cBhvr>
                                        </p:animEffect>
                                        <p:set>
                                          <p:cBhvr>
                                            <p:cTn id="309"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3:01.0"/>
                      </p:tgtEl>
                    </p:cond>
                  </p:nextCondLst>
                </p:seq>
                <p:seq concurrent="1" nextAc="seek">
                  <p:cTn id="310" restart="whenNotActive" fill="hold" evtFilter="cancelBubble" nodeType="interactiveSeq">
                    <p:stCondLst>
                      <p:cond evt="onMediaBookmark" delay="0">
                        <p:tgtEl>
                          <p14:bmkTgt spid="2" bmkName="Average numbers m2.00100:03:01.1"/>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2"/>
                                            </p:tgtEl>
                                            <p:attrNameLst>
                                              <p:attrName>style.visibility</p:attrName>
                                            </p:attrNameLst>
                                          </p:cBhvr>
                                          <p:to>
                                            <p:strVal val="visible"/>
                                          </p:to>
                                        </p:set>
                                        <p:animEffect transition="in" filter="fade">
                                          <p:cBhvr>
                                            <p:cTn id="315" dur="200"/>
                                            <p:tgtEl>
                                              <p:spTgt spid="62"/>
                                            </p:tgtEl>
                                          </p:cBhvr>
                                        </p:animEffect>
                                      </p:childTnLst>
                                    </p:cTn>
                                  </p:par>
                                </p:childTnLst>
                              </p:cTn>
                            </p:par>
                          </p:childTnLst>
                        </p:cTn>
                      </p:par>
                    </p:childTnLst>
                  </p:cTn>
                  <p:nextCondLst>
                    <p:cond evt="onMediaBookmark" delay="0">
                      <p:tgtEl>
                        <p14:bmkTgt spid="2" bmkName="Average numbers m2.00100:03:01.1"/>
                      </p:tgtEl>
                    </p:cond>
                  </p:nextCondLst>
                </p:seq>
                <p:seq concurrent="1" nextAc="seek">
                  <p:cTn id="316" restart="whenNotActive" fill="hold" evtFilter="cancelBubble" nodeType="interactiveSeq">
                    <p:stCondLst>
                      <p:cond evt="onMediaBookmark" delay="0">
                        <p:tgtEl>
                          <p14:bmkTgt spid="2" bmkName="Average numbers m2.00100:03:07.9"/>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2"/>
                                            </p:tgtEl>
                                          </p:cBhvr>
                                        </p:animEffect>
                                        <p:set>
                                          <p:cBhvr>
                                            <p:cTn id="321"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3:07.9"/>
                      </p:tgtEl>
                    </p:cond>
                  </p:nextCondLst>
                </p:seq>
                <p:seq concurrent="1" nextAc="seek">
                  <p:cTn id="322" restart="whenNotActive" fill="hold" evtFilter="cancelBubble" nodeType="interactiveSeq">
                    <p:stCondLst>
                      <p:cond evt="onMediaBookmark" delay="0">
                        <p:tgtEl>
                          <p14:bmkTgt spid="2" bmkName="Average numbers m2.00100:03:08.0"/>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63"/>
                                            </p:tgtEl>
                                            <p:attrNameLst>
                                              <p:attrName>style.visibility</p:attrName>
                                            </p:attrNameLst>
                                          </p:cBhvr>
                                          <p:to>
                                            <p:strVal val="visible"/>
                                          </p:to>
                                        </p:set>
                                        <p:animEffect transition="in" filter="fade">
                                          <p:cBhvr>
                                            <p:cTn id="327" dur="200"/>
                                            <p:tgtEl>
                                              <p:spTgt spid="63"/>
                                            </p:tgtEl>
                                          </p:cBhvr>
                                        </p:animEffect>
                                      </p:childTnLst>
                                    </p:cTn>
                                  </p:par>
                                </p:childTnLst>
                              </p:cTn>
                            </p:par>
                          </p:childTnLst>
                        </p:cTn>
                      </p:par>
                    </p:childTnLst>
                  </p:cTn>
                  <p:nextCondLst>
                    <p:cond evt="onMediaBookmark" delay="0">
                      <p:tgtEl>
                        <p14:bmkTgt spid="2" bmkName="Average numbers m2.00100:03:08.0"/>
                      </p:tgtEl>
                    </p:cond>
                  </p:nextCondLst>
                </p:seq>
                <p:seq concurrent="1" nextAc="seek">
                  <p:cTn id="328" restart="whenNotActive" fill="hold" evtFilter="cancelBubble" nodeType="interactiveSeq">
                    <p:stCondLst>
                      <p:cond evt="onMediaBookmark" delay="0">
                        <p:tgtEl>
                          <p14:bmkTgt spid="2" bmkName="Average numbers m2.00100:03:11.1"/>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63"/>
                                            </p:tgtEl>
                                          </p:cBhvr>
                                        </p:animEffect>
                                        <p:set>
                                          <p:cBhvr>
                                            <p:cTn id="333"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2.00100:03:11.1"/>
                      </p:tgtEl>
                    </p:cond>
                  </p:nextCondLst>
                </p:seq>
              </p:childTnLst>
            </p:cTn>
          </p:par>
        </p:tnLst>
        <p:bldLst>
          <p:bldP spid="6" grpId="0" animBg="1"/>
          <p:bldP spid="6" grpId="1" animBg="1"/>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0" grpId="0" animBg="1"/>
          <p:bldP spid="30" grpId="1" animBg="1"/>
          <p:bldP spid="31" grpId="0" animBg="1"/>
          <p:bldP spid="31" grpId="1" animBg="1"/>
          <p:bldP spid="33" grpId="0" animBg="1"/>
          <p:bldP spid="33" grpId="1" animBg="1"/>
          <p:bldP spid="37" grpId="0" animBg="1"/>
          <p:bldP spid="37" grpId="1" animBg="1"/>
          <p:bldP spid="44" grpId="0" animBg="1"/>
          <p:bldP spid="44" grpId="1" animBg="1"/>
          <p:bldP spid="45" grpId="0" animBg="1"/>
          <p:bldP spid="45" grpId="1" animBg="1"/>
          <p:bldP spid="48" grpId="0" animBg="1"/>
          <p:bldP spid="48" grpId="1" animBg="1"/>
          <p:bldP spid="49" grpId="0" animBg="1"/>
          <p:bldP spid="49"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14" grpId="0" animBg="1"/>
          <p:bldP spid="1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6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14"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p:sp>
      <p:pic>
        <p:nvPicPr>
          <p:cNvPr id="42" name="Media Placeholder 41">
            <a:hlinkClick r:id="rId21" action="ppaction://hlinksldjump"/>
          </p:cNvPr>
          <p:cNvPicPr>
            <a:picLocks noGrp="1"/>
          </p:cNvPicPr>
          <p:nvPr>
            <p:ph type="media" sz="quarter" idx="11"/>
          </p:nvPr>
        </p:nvPicPr>
        <p:blipFill>
          <a:blip r:embed="rId22">
            <a:extLst>
              <a:ext uri="{28A0092B-C50C-407E-A947-70E740481C1C}">
                <a14:useLocalDpi xmlns:a14="http://schemas.microsoft.com/office/drawing/2010/main" val="0"/>
              </a:ext>
            </a:extLst>
          </a:blip>
          <a:stretch>
            <a:fillRect/>
          </a:stretch>
        </p:blipFill>
        <p:spPr>
          <a:xfrm>
            <a:off x="3884879" y="8495914"/>
            <a:ext cx="1115568" cy="630936"/>
          </a:xfrm>
        </p:spPr>
      </p:pic>
      <p:pic>
        <p:nvPicPr>
          <p:cNvPr id="41" name="Media Placeholder 40">
            <a:hlinkClick r:id="rId23" action="ppaction://hlinksldjump"/>
          </p:cNvPr>
          <p:cNvPicPr>
            <a:picLocks noGrp="1"/>
          </p:cNvPicPr>
          <p:nvPr>
            <p:ph type="media" sz="quarter" idx="12"/>
          </p:nvPr>
        </p:nvPicPr>
        <p:blipFill>
          <a:blip r:embed="rId24">
            <a:extLst>
              <a:ext uri="{28A0092B-C50C-407E-A947-70E740481C1C}">
                <a14:useLocalDpi xmlns:a14="http://schemas.microsoft.com/office/drawing/2010/main" val="0"/>
              </a:ext>
            </a:extLst>
          </a:blip>
          <a:stretch>
            <a:fillRect/>
          </a:stretch>
        </p:blipFill>
        <p:spPr>
          <a:xfrm>
            <a:off x="5250129" y="8495914"/>
            <a:ext cx="1115568" cy="630936"/>
          </a:xfrm>
        </p:spPr>
      </p:pic>
      <p:pic>
        <p:nvPicPr>
          <p:cNvPr id="39" name="Media Placeholder 38">
            <a:hlinkClick r:id="rId25" action="ppaction://hlinksldjump"/>
          </p:cNvPr>
          <p:cNvPicPr>
            <a:picLocks noGrp="1"/>
          </p:cNvPicPr>
          <p:nvPr>
            <p:ph type="media" sz="quarter" idx="15"/>
          </p:nvPr>
        </p:nvPicPr>
        <p:blipFill>
          <a:blip r:embed="rId26">
            <a:extLst>
              <a:ext uri="{28A0092B-C50C-407E-A947-70E740481C1C}">
                <a14:useLocalDpi xmlns:a14="http://schemas.microsoft.com/office/drawing/2010/main" val="0"/>
              </a:ext>
            </a:extLst>
          </a:blip>
          <a:stretch>
            <a:fillRect/>
          </a:stretch>
        </p:blipFill>
        <p:spPr>
          <a:xfrm>
            <a:off x="7996238" y="8496210"/>
            <a:ext cx="1115568" cy="630936"/>
          </a:xfrm>
        </p:spPr>
      </p:pic>
      <p:pic>
        <p:nvPicPr>
          <p:cNvPr id="38" name="Media Placeholder 37">
            <a:hlinkClick r:id="rId27" action="ppaction://hlinksldjump"/>
          </p:cNvPr>
          <p:cNvPicPr>
            <a:picLocks noGrp="1"/>
          </p:cNvPicPr>
          <p:nvPr>
            <p:ph type="media" sz="quarter" idx="16"/>
          </p:nvPr>
        </p:nvPicPr>
        <p:blipFill>
          <a:blip r:embed="rId28">
            <a:extLst>
              <a:ext uri="{28A0092B-C50C-407E-A947-70E740481C1C}">
                <a14:useLocalDpi xmlns:a14="http://schemas.microsoft.com/office/drawing/2010/main" val="0"/>
              </a:ext>
            </a:extLst>
          </a:blip>
          <a:stretch>
            <a:fillRect/>
          </a:stretch>
        </p:blipFill>
        <p:spPr>
          <a:xfrm>
            <a:off x="9358313" y="8495764"/>
            <a:ext cx="1115568" cy="630936"/>
          </a:xfrm>
        </p:spPr>
      </p:pic>
      <p:sp>
        <p:nvSpPr>
          <p:cNvPr id="9" name="TextBox 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3/3 videos</a:t>
            </a:r>
            <a:endParaRPr lang="en-US" sz="1500" dirty="0">
              <a:solidFill>
                <a:schemeClr val="bg1"/>
              </a:solidFill>
              <a:latin typeface="Segoe Light" pitchFamily="34" charset="0"/>
            </a:endParaRPr>
          </a:p>
        </p:txBody>
      </p:sp>
      <p:sp>
        <p:nvSpPr>
          <p:cNvPr id="10" name="TextBox 9"/>
          <p:cNvSpPr txBox="1"/>
          <p:nvPr/>
        </p:nvSpPr>
        <p:spPr>
          <a:xfrm>
            <a:off x="1015206" y="487209"/>
            <a:ext cx="4622999" cy="430887"/>
          </a:xfrm>
          <a:prstGeom prst="rect">
            <a:avLst/>
          </a:prstGeom>
          <a:noFill/>
        </p:spPr>
        <p:txBody>
          <a:bodyPr wrap="square" rtlCol="0">
            <a:spAutoFit/>
          </a:bodyPr>
          <a:lstStyle/>
          <a:p>
            <a:r>
              <a:rPr lang="en-US" sz="2200" dirty="0" smtClean="0">
                <a:solidFill>
                  <a:prstClr val="white"/>
                </a:solidFill>
                <a:latin typeface="Segoe UI Light" pitchFamily="34" charset="0"/>
              </a:rPr>
              <a:t>Average a group of numbers</a:t>
            </a:r>
            <a:endParaRPr lang="en-US" sz="2200" dirty="0">
              <a:solidFill>
                <a:prstClr val="white"/>
              </a:solidFill>
              <a:latin typeface="Segoe UI Light" pitchFamily="34" charset="0"/>
            </a:endParaRPr>
          </a:p>
        </p:txBody>
      </p:sp>
      <p:grpSp>
        <p:nvGrpSpPr>
          <p:cNvPr id="11" name="ClosedCaptions"/>
          <p:cNvGrpSpPr/>
          <p:nvPr/>
        </p:nvGrpSpPr>
        <p:grpSpPr>
          <a:xfrm>
            <a:off x="8677656" y="611144"/>
            <a:ext cx="1449747" cy="304843"/>
            <a:chOff x="8787606" y="611187"/>
            <a:chExt cx="1449747" cy="304843"/>
          </a:xfrm>
        </p:grpSpPr>
        <p:sp>
          <p:nvSpPr>
            <p:cNvPr id="12" name="TextBox 11"/>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3" name="Picture 12" descr="Screen Clipping"/>
            <p:cNvPicPr>
              <a:picLocks noChangeAspect="1"/>
            </p:cNvPicPr>
            <p:nvPr/>
          </p:nvPicPr>
          <p:blipFill>
            <a:blip r:embed="rId29">
              <a:extLst>
                <a:ext uri="{BEBA8EAE-BF5A-486C-A8C5-ECC9F3942E4B}">
                  <a14:imgProps xmlns:a14="http://schemas.microsoft.com/office/drawing/2010/main">
                    <a14:imgLayer r:embed="rId30">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23" name="Rectangle 22"/>
          <p:cNvSpPr/>
          <p:nvPr/>
        </p:nvSpPr>
        <p:spPr>
          <a:xfrm>
            <a:off x="10079037" y="7818120"/>
            <a:ext cx="1225296"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Rectangle 23"/>
          <p:cNvSpPr/>
          <p:nvPr/>
        </p:nvSpPr>
        <p:spPr>
          <a:xfrm>
            <a:off x="10082847"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5" name="Rectangle 24"/>
          <p:cNvSpPr/>
          <p:nvPr/>
        </p:nvSpPr>
        <p:spPr>
          <a:xfrm>
            <a:off x="10498296"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Rectangle 25"/>
          <p:cNvSpPr/>
          <p:nvPr/>
        </p:nvSpPr>
        <p:spPr>
          <a:xfrm>
            <a:off x="10910887" y="7818120"/>
            <a:ext cx="396081"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46" name="Media Placeholder 45">
            <a:hlinkClick r:id="rId31" action="ppaction://hlinksldjump"/>
          </p:cNvPr>
          <p:cNvPicPr>
            <a:picLocks noGrp="1"/>
          </p:cNvPicPr>
          <p:nvPr>
            <p:ph type="media" sz="quarter" idx="13"/>
          </p:nvPr>
        </p:nvPicPr>
        <p:blipFill>
          <a:blip r:embed="rId32">
            <a:extLst>
              <a:ext uri="{28A0092B-C50C-407E-A947-70E740481C1C}">
                <a14:useLocalDpi xmlns:a14="http://schemas.microsoft.com/office/drawing/2010/main" val="0"/>
              </a:ext>
            </a:extLst>
          </a:blip>
          <a:stretch>
            <a:fillRect/>
          </a:stretch>
        </p:blipFill>
        <p:spPr>
          <a:xfrm>
            <a:off x="6627813" y="8496210"/>
            <a:ext cx="1115568" cy="630936"/>
          </a:xfrm>
        </p:spPr>
      </p:pic>
      <p:pic>
        <p:nvPicPr>
          <p:cNvPr id="47" name="Picture 46">
            <a:hlinkClick r:id="" action="ppaction://hlinkshowjump?jump=nextslide"/>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50"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Average numbers m3.001.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Average numbers m3.00100:00:01.8" time="1833"/>
                    <p14:bmk name="Average numbers m3.00100:00:07.6" time="7600"/>
                    <p14:bmk name="Average numbers m3.00100:00:07.7" time="7700"/>
                    <p14:bmk name="Average numbers m3.00100:00:12.5" time="12500"/>
                    <p14:bmk name="Average numbers m3.00100:00:12.6" time="12600"/>
                    <p14:bmk name="Average numbers m3.00100:00:19.5" time="19533"/>
                    <p14:bmk name="Average numbers m3.00100:00:19.6" time="19633"/>
                    <p14:bmk name="Average numbers m3.00100:00:27.1" time="27100"/>
                    <p14:bmk name="Average numbers m3.00100:00:27.2" time="27200"/>
                    <p14:bmk name="Average numbers m3.00100:00:35.1" time="35133"/>
                    <p14:bmk name="Average numbers m3.00100:00:35.2" time="35233"/>
                    <p14:bmk name="Average numbers m3.00100:00:47.0" time="47000"/>
                    <p14:bmk name="Average numbers m3.00100:00:47.1" time="47100"/>
                    <p14:bmk name="Average numbers m3.00100:01:02.7" time="62767"/>
                    <p14:bmk name="Average numbers m3.00100:01:02.8" time="62867"/>
                    <p14:bmk name="Average numbers m3.00100:01:11.4" time="71467"/>
                    <p14:bmk name="Average numbers m3.00100:01:11.5" time="71567"/>
                    <p14:bmk name="Average numbers m3.00100:01:18.2" time="78267"/>
                    <p14:bmk name="Average numbers m3.00100:01:18.3" time="78367"/>
                    <p14:bmk name="Average numbers m3.00100:01:34.8" time="94833"/>
                    <p14:bmk name="Average numbers m3.00100:01:34.9" time="94933"/>
                    <p14:bmk name="Average numbers m3.00100:01:47.7" time="107767"/>
                    <p14:bmk name="Average numbers m3.00100:01:47.8" time="107867"/>
                    <p14:bmk name="Average numbers m3.00100:02:01.3" time="121367"/>
                    <p14:bmk name="Average numbers m3.00100:02:01.4" time="121467"/>
                    <p14:bmk name="Average numbers m3.00100:02:08.5" time="128567"/>
                    <p14:bmk name="Average numbers m3.00100:02:08.6" time="128667"/>
                    <p14:bmk name="Average numbers m3.00100:02:12.6" time="132600"/>
                    <p14:bmk name="Average numbers m3.00100:02:12.7" time="132700"/>
                    <p14:bmk name="Average numbers m3.00100:02:14.8" time="134833"/>
                    <p14:bmk name="Average numbers m3.00100:02:14.9" time="134933"/>
                    <p14:bmk name="Average numbers m3.00100:02:21.1" time="141133"/>
                  </p14:bmkLst>
                </p14:media>
              </p:ext>
            </p:extLst>
          </p:nvPr>
        </p:nvPicPr>
        <p:blipFill>
          <a:blip r:embed="rId34"/>
          <a:stretch>
            <a:fillRect/>
          </a:stretch>
        </p:blipFill>
        <p:spPr>
          <a:xfrm>
            <a:off x="1235075" y="1042988"/>
            <a:ext cx="10515600" cy="5915025"/>
          </a:xfrm>
        </p:spPr>
      </p:pic>
      <p:pic>
        <p:nvPicPr>
          <p:cNvPr id="40" name="Picture 39">
            <a:hlinkClick r:id="" action="ppaction://hlinkshowjump?jump=previousslide"/>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p:nvSpPr>
          <p:cNvPr id="43" name="Rectangle 42">
            <a:hlinkClick r:id="rId21" action="ppaction://hlinksldjump"/>
          </p:cNvPr>
          <p:cNvSpPr/>
          <p:nvPr/>
        </p:nvSpPr>
        <p:spPr>
          <a:xfrm>
            <a:off x="3874923" y="8482214"/>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6" name="Average numbers m3.001Usuallywhenyou00:00:01.8-00:00:07.6"/>
          <p:cNvSpPr txBox="1"/>
          <p:nvPr>
            <p:custDataLst>
              <p:tags r:id="rId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Usually when you calculate an average, all of the numbers are given equal significance.</a:t>
            </a:r>
            <a:endParaRPr lang="en-US" sz="1800">
              <a:solidFill>
                <a:srgbClr val="FFFFFF"/>
              </a:solidFill>
              <a:latin typeface="Segoe UI Light"/>
            </a:endParaRPr>
          </a:p>
        </p:txBody>
      </p:sp>
      <p:sp>
        <p:nvSpPr>
          <p:cNvPr id="7" name="Average numbers m3.001Thenumbersare00:00:07.7-00:00:12.5"/>
          <p:cNvSpPr txBox="1"/>
          <p:nvPr>
            <p:custDataLst>
              <p:tags r:id="rId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numbers are added together and then divided by the number of numbers, </a:t>
            </a:r>
            <a:endParaRPr lang="en-US" sz="1800">
              <a:solidFill>
                <a:srgbClr val="FFFFFF"/>
              </a:solidFill>
              <a:latin typeface="Segoe UI Light"/>
            </a:endParaRPr>
          </a:p>
        </p:txBody>
      </p:sp>
      <p:sp>
        <p:nvSpPr>
          <p:cNvPr id="8" name="Average numbers m3.001asinthis00:00:12.6-00:00:19.5"/>
          <p:cNvSpPr txBox="1"/>
          <p:nvPr>
            <p:custDataLst>
              <p:tags r:id="rId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as in this example, which returns an un-weighted average of 5.</a:t>
            </a:r>
            <a:endParaRPr lang="en-US" sz="1800">
              <a:solidFill>
                <a:srgbClr val="FFFFFF"/>
              </a:solidFill>
              <a:latin typeface="Segoe UI Light"/>
            </a:endParaRPr>
          </a:p>
        </p:txBody>
      </p:sp>
      <p:sp>
        <p:nvSpPr>
          <p:cNvPr id="15" name="Average numbers m3.001Withaweighted00:00:19.6-00:00:27.1"/>
          <p:cNvSpPr txBox="1"/>
          <p:nvPr>
            <p:custDataLst>
              <p:tags r:id="rId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With a weighted average, one or more numbers is given a greater significance, or weight.</a:t>
            </a:r>
            <a:endParaRPr lang="en-US" sz="1800">
              <a:solidFill>
                <a:srgbClr val="FFFFFF"/>
              </a:solidFill>
              <a:latin typeface="Segoe UI Light"/>
            </a:endParaRPr>
          </a:p>
        </p:txBody>
      </p:sp>
      <p:sp>
        <p:nvSpPr>
          <p:cNvPr id="16" name="Average numbers m3.001Inthisexample,00:00:27.2-00:00:35.1"/>
          <p:cNvSpPr txBox="1"/>
          <p:nvPr>
            <p:custDataLst>
              <p:tags r:id="rId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example, the mid-term and final exams have a greater weight than tests 1 and 2.</a:t>
            </a:r>
            <a:endParaRPr lang="en-US" sz="1800">
              <a:solidFill>
                <a:srgbClr val="FFFFFF"/>
              </a:solidFill>
              <a:latin typeface="Segoe UI Light"/>
            </a:endParaRPr>
          </a:p>
        </p:txBody>
      </p:sp>
      <p:sp>
        <p:nvSpPr>
          <p:cNvPr id="17" name="Average numbers m3.001We’llusethe00:00:35.2-00:00:47.0"/>
          <p:cNvSpPr txBox="1"/>
          <p:nvPr>
            <p:custDataLst>
              <p:tags r:id="rId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We’ll use the SUMPRODUCT and SUM functions to determine the weighted average.</a:t>
            </a:r>
            <a:endParaRPr lang="en-US" sz="1800">
              <a:solidFill>
                <a:srgbClr val="FFFFFF"/>
              </a:solidFill>
              <a:latin typeface="Segoe UI Light"/>
            </a:endParaRPr>
          </a:p>
        </p:txBody>
      </p:sp>
      <p:sp>
        <p:nvSpPr>
          <p:cNvPr id="18" name="Average numbers m3.001TheSUMPRODUCTfunction00:00:47.1-00:01:02.7"/>
          <p:cNvSpPr txBox="1"/>
          <p:nvPr>
            <p:custDataLst>
              <p:tags r:id="rId10"/>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SUMPRODUCT function multiplies each test’s score by its weight and then adds these resulting numbers.</a:t>
            </a:r>
            <a:endParaRPr lang="en-US" sz="1800">
              <a:solidFill>
                <a:srgbClr val="FFFFFF"/>
              </a:solidFill>
              <a:latin typeface="Segoe UI Light"/>
            </a:endParaRPr>
          </a:p>
        </p:txBody>
      </p:sp>
      <p:sp>
        <p:nvSpPr>
          <p:cNvPr id="19" name="Average numbers m3.001Wethendivide00:01:02.8-00:01:11.4"/>
          <p:cNvSpPr txBox="1"/>
          <p:nvPr>
            <p:custDataLst>
              <p:tags r:id="rId1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 then divide the outcome of SUMPRODUCT by the SUM of the weights.</a:t>
            </a:r>
            <a:endParaRPr lang="en-US" sz="1800">
              <a:solidFill>
                <a:srgbClr val="FFFFFF"/>
              </a:solidFill>
              <a:latin typeface="Segoe UI Light"/>
            </a:endParaRPr>
          </a:p>
        </p:txBody>
      </p:sp>
      <p:sp>
        <p:nvSpPr>
          <p:cNvPr id="20" name="Average numbers m3.001Andthisreturns00:01:11.5-00:01:18.2"/>
          <p:cNvSpPr txBox="1"/>
          <p:nvPr>
            <p:custDataLst>
              <p:tags r:id="rId1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this returns the weighted average of 80.</a:t>
            </a:r>
            <a:endParaRPr lang="en-US" sz="1800">
              <a:solidFill>
                <a:srgbClr val="FFFFFF"/>
              </a:solidFill>
              <a:latin typeface="Segoe UI Light"/>
            </a:endParaRPr>
          </a:p>
        </p:txBody>
      </p:sp>
      <p:sp>
        <p:nvSpPr>
          <p:cNvPr id="21" name="Average numbers m3.001SUMPRODUCTisessentially00:01:18.3-00:01:34.8"/>
          <p:cNvSpPr txBox="1"/>
          <p:nvPr>
            <p:custDataLst>
              <p:tags r:id="rId13"/>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SUMPRODUCT is essentially the sum of test 1 times its weight, plus the mid-term times its weight, and so on.</a:t>
            </a:r>
            <a:endParaRPr lang="en-US" sz="1800">
              <a:solidFill>
                <a:srgbClr val="FFFFFF"/>
              </a:solidFill>
              <a:latin typeface="Segoe UI Light"/>
            </a:endParaRPr>
          </a:p>
        </p:txBody>
      </p:sp>
      <p:sp>
        <p:nvSpPr>
          <p:cNvPr id="22" name="Average numbers m3.001Togetthe00:01:34.9-00:01:47.7"/>
          <p:cNvSpPr txBox="1"/>
          <p:nvPr>
            <p:custDataLst>
              <p:tags r:id="rId1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get the weighted average you divide by the total of the weights.</a:t>
            </a:r>
            <a:endParaRPr lang="en-US" sz="1800">
              <a:solidFill>
                <a:srgbClr val="FFFFFF"/>
              </a:solidFill>
              <a:latin typeface="Segoe UI Light"/>
            </a:endParaRPr>
          </a:p>
        </p:txBody>
      </p:sp>
      <p:sp>
        <p:nvSpPr>
          <p:cNvPr id="30" name="Average numbers m3.001Ifwehad00:01:47.8-00:02:01.3"/>
          <p:cNvSpPr txBox="1"/>
          <p:nvPr>
            <p:custDataLst>
              <p:tags r:id="rId1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we had just averaged the test scores, the value would be 75.5, a significant difference.</a:t>
            </a:r>
            <a:endParaRPr lang="en-US" sz="1800">
              <a:solidFill>
                <a:srgbClr val="FFFFFF"/>
              </a:solidFill>
              <a:latin typeface="Segoe UI Light"/>
            </a:endParaRPr>
          </a:p>
        </p:txBody>
      </p:sp>
      <p:sp>
        <p:nvSpPr>
          <p:cNvPr id="31" name="Average numbers m3.001Formoreinformation00:02:01.4-00:02:08.5"/>
          <p:cNvSpPr txBox="1"/>
          <p:nvPr>
            <p:custDataLst>
              <p:tags r:id="rId1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more information about the SUMPRODUCT and SUM functions see the course summary.</a:t>
            </a:r>
            <a:endParaRPr lang="en-US" sz="1800">
              <a:solidFill>
                <a:srgbClr val="FFFFFF"/>
              </a:solidFill>
              <a:latin typeface="Segoe UI Light"/>
            </a:endParaRPr>
          </a:p>
        </p:txBody>
      </p:sp>
      <p:sp>
        <p:nvSpPr>
          <p:cNvPr id="33" name="Average numbers m3.001Nowyou’vegot00:02:08.6-00:02:12.6"/>
          <p:cNvSpPr txBox="1"/>
          <p:nvPr>
            <p:custDataLst>
              <p:tags r:id="rId1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you’ve got a pretty good idea about how to average numbers in Excel.</a:t>
            </a:r>
            <a:endParaRPr lang="en-US" sz="1800">
              <a:solidFill>
                <a:srgbClr val="FFFFFF"/>
              </a:solidFill>
              <a:latin typeface="Segoe UI Light"/>
            </a:endParaRPr>
          </a:p>
        </p:txBody>
      </p:sp>
      <p:sp>
        <p:nvSpPr>
          <p:cNvPr id="37" name="Average numbers m3.001Ofcourse,there’s00:02:12.7-00:02:14.8"/>
          <p:cNvSpPr txBox="1"/>
          <p:nvPr>
            <p:custDataLst>
              <p:tags r:id="rId1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Of course, there’s always more to learn.</a:t>
            </a:r>
            <a:endParaRPr lang="en-US" sz="1800">
              <a:solidFill>
                <a:srgbClr val="FFFFFF"/>
              </a:solidFill>
              <a:latin typeface="Segoe UI Light"/>
            </a:endParaRPr>
          </a:p>
        </p:txBody>
      </p:sp>
      <p:sp>
        <p:nvSpPr>
          <p:cNvPr id="44" name="Average numbers m3.001Socheckout00:02:14.9-00:02:21.1"/>
          <p:cNvSpPr txBox="1"/>
          <p:nvPr>
            <p:custDataLst>
              <p:tags r:id="rId1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check out the course summary at the end, and best of all, explore Excel 2013 on your own.</a:t>
            </a:r>
            <a:endParaRPr lang="en-US" sz="1800">
              <a:solidFill>
                <a:srgbClr val="FFFFFF"/>
              </a:solidFill>
              <a:latin typeface="Segoe UI Light"/>
            </a:endParaRPr>
          </a:p>
        </p:txBody>
      </p:sp>
      <p:sp useBgFill="1">
        <p:nvSpPr>
          <p:cNvPr id="14" name="CCShade"/>
          <p:cNvSpPr/>
          <p:nvPr/>
        </p:nvSpPr>
        <p:spPr>
          <a:xfrm>
            <a:off x="1124712" y="6982334"/>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57" name="Media Placeholder 60">
            <a:hlinkClick r:id="rId36" action="ppaction://hlinksldjump"/>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58" name="Rectangle 57">
            <a:hlinkClick r:id="rId36" action="ppaction://hlinksldjump"/>
          </p:cNvPr>
          <p:cNvSpPr/>
          <p:nvPr/>
        </p:nvSpPr>
        <p:spPr>
          <a:xfrm>
            <a:off x="2500107" y="848817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 Placeholder 6"/>
          <p:cNvSpPr txBox="1">
            <a:spLocks/>
          </p:cNvSpPr>
          <p:nvPr/>
        </p:nvSpPr>
        <p:spPr>
          <a:xfrm>
            <a:off x="2503950" y="9220768"/>
            <a:ext cx="1225361"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Average numbers</a:t>
            </a:r>
          </a:p>
        </p:txBody>
      </p:sp>
      <p:sp>
        <p:nvSpPr>
          <p:cNvPr id="60"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AVERAGEIF</a:t>
            </a:r>
          </a:p>
        </p:txBody>
      </p:sp>
      <p:sp>
        <p:nvSpPr>
          <p:cNvPr id="61" name="Text Placeholder 6"/>
          <p:cNvSpPr txBox="1">
            <a:spLocks/>
          </p:cNvSpPr>
          <p:nvPr/>
        </p:nvSpPr>
        <p:spPr>
          <a:xfrm>
            <a:off x="5247150" y="9220768"/>
            <a:ext cx="1219200"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Weighted average</a:t>
            </a:r>
          </a:p>
        </p:txBody>
      </p:sp>
      <p:sp>
        <p:nvSpPr>
          <p:cNvPr id="62" name="TextBox 61"/>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2:26</a:t>
            </a:r>
          </a:p>
        </p:txBody>
      </p:sp>
      <p:sp>
        <p:nvSpPr>
          <p:cNvPr id="63" name="TextBox 62"/>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2:14</a:t>
            </a:r>
          </a:p>
        </p:txBody>
      </p:sp>
      <p:sp>
        <p:nvSpPr>
          <p:cNvPr id="64" name="TextBox 63"/>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3:14</a:t>
            </a:r>
          </a:p>
        </p:txBody>
      </p:sp>
    </p:spTree>
    <p:extLst>
      <p:ext uri="{BB962C8B-B14F-4D97-AF65-F5344CB8AC3E}">
        <p14:creationId xmlns:p14="http://schemas.microsoft.com/office/powerpoint/2010/main" val="2323200115"/>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Average numbers m3.00100:00:01.8"/>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2" bmkName="Average numbers m3.00100:00:01.8"/>
                      </p:tgtEl>
                    </p:cond>
                  </p:nextCondLst>
                </p:seq>
                <p:seq concurrent="1" nextAc="seek">
                  <p:cTn id="28" restart="whenNotActive" fill="hold" evtFilter="cancelBubble" nodeType="interactiveSeq">
                    <p:stCondLst>
                      <p:cond evt="onMediaBookmark" delay="0">
                        <p:tgtEl>
                          <p14:bmkTgt spid="2" bmkName="Average numbers m3.00100:00:07.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3.00100:00:07.6"/>
                      </p:tgtEl>
                    </p:cond>
                  </p:nextCondLst>
                </p:seq>
                <p:seq concurrent="1" nextAc="seek">
                  <p:cTn id="34" restart="whenNotActive" fill="hold" evtFilter="cancelBubble" nodeType="interactiveSeq">
                    <p:stCondLst>
                      <p:cond evt="onMediaBookmark" delay="0">
                        <p:tgtEl>
                          <p14:bmkTgt spid="2" bmkName="Average numbers m3.00100:00:07.7"/>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2" bmkName="Average numbers m3.00100:00:07.7"/>
                      </p:tgtEl>
                    </p:cond>
                  </p:nextCondLst>
                </p:seq>
                <p:seq concurrent="1" nextAc="seek">
                  <p:cTn id="40" restart="whenNotActive" fill="hold" evtFilter="cancelBubble" nodeType="interactiveSeq">
                    <p:stCondLst>
                      <p:cond evt="onMediaBookmark" delay="0">
                        <p:tgtEl>
                          <p14:bmkTgt spid="2" bmkName="Average numbers m3.00100:00:12.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3.00100:00:12.5"/>
                      </p:tgtEl>
                    </p:cond>
                  </p:nextCondLst>
                </p:seq>
                <p:seq concurrent="1" nextAc="seek">
                  <p:cTn id="46" restart="whenNotActive" fill="hold" evtFilter="cancelBubble" nodeType="interactiveSeq">
                    <p:stCondLst>
                      <p:cond evt="onMediaBookmark" delay="0">
                        <p:tgtEl>
                          <p14:bmkTgt spid="2" bmkName="Average numbers m3.00100:00:12.6"/>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2" bmkName="Average numbers m3.00100:00:12.6"/>
                      </p:tgtEl>
                    </p:cond>
                  </p:nextCondLst>
                </p:seq>
                <p:seq concurrent="1" nextAc="seek">
                  <p:cTn id="52" restart="whenNotActive" fill="hold" evtFilter="cancelBubble" nodeType="interactiveSeq">
                    <p:stCondLst>
                      <p:cond evt="onMediaBookmark" delay="0">
                        <p:tgtEl>
                          <p14:bmkTgt spid="2" bmkName="Average numbers m3.00100:00:19.5"/>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3.00100:00:19.5"/>
                      </p:tgtEl>
                    </p:cond>
                  </p:nextCondLst>
                </p:seq>
                <p:seq concurrent="1" nextAc="seek">
                  <p:cTn id="58" restart="whenNotActive" fill="hold" evtFilter="cancelBubble" nodeType="interactiveSeq">
                    <p:stCondLst>
                      <p:cond evt="onMediaBookmark" delay="0">
                        <p:tgtEl>
                          <p14:bmkTgt spid="2" bmkName="Average numbers m3.00100:00:19.6"/>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Average numbers m3.00100:00:19.6"/>
                      </p:tgtEl>
                    </p:cond>
                  </p:nextCondLst>
                </p:seq>
                <p:seq concurrent="1" nextAc="seek">
                  <p:cTn id="64" restart="whenNotActive" fill="hold" evtFilter="cancelBubble" nodeType="interactiveSeq">
                    <p:stCondLst>
                      <p:cond evt="onMediaBookmark" delay="0">
                        <p:tgtEl>
                          <p14:bmkTgt spid="2" bmkName="Average numbers m3.00100:00:27.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3.00100:00:27.1"/>
                      </p:tgtEl>
                    </p:cond>
                  </p:nextCondLst>
                </p:seq>
                <p:seq concurrent="1" nextAc="seek">
                  <p:cTn id="70" restart="whenNotActive" fill="hold" evtFilter="cancelBubble" nodeType="interactiveSeq">
                    <p:stCondLst>
                      <p:cond evt="onMediaBookmark" delay="0">
                        <p:tgtEl>
                          <p14:bmkTgt spid="2" bmkName="Average numbers m3.00100:00:27.2"/>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Average numbers m3.00100:00:27.2"/>
                      </p:tgtEl>
                    </p:cond>
                  </p:nextCondLst>
                </p:seq>
                <p:seq concurrent="1" nextAc="seek">
                  <p:cTn id="76" restart="whenNotActive" fill="hold" evtFilter="cancelBubble" nodeType="interactiveSeq">
                    <p:stCondLst>
                      <p:cond evt="onMediaBookmark" delay="0">
                        <p:tgtEl>
                          <p14:bmkTgt spid="2" bmkName="Average numbers m3.00100:00:35.1"/>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3.00100:00:35.1"/>
                      </p:tgtEl>
                    </p:cond>
                  </p:nextCondLst>
                </p:seq>
                <p:seq concurrent="1" nextAc="seek">
                  <p:cTn id="82" restart="whenNotActive" fill="hold" evtFilter="cancelBubble" nodeType="interactiveSeq">
                    <p:stCondLst>
                      <p:cond evt="onMediaBookmark" delay="0">
                        <p:tgtEl>
                          <p14:bmkTgt spid="2" bmkName="Average numbers m3.00100:00:35.2"/>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Average numbers m3.00100:00:35.2"/>
                      </p:tgtEl>
                    </p:cond>
                  </p:nextCondLst>
                </p:seq>
                <p:seq concurrent="1" nextAc="seek">
                  <p:cTn id="88" restart="whenNotActive" fill="hold" evtFilter="cancelBubble" nodeType="interactiveSeq">
                    <p:stCondLst>
                      <p:cond evt="onMediaBookmark" delay="0">
                        <p:tgtEl>
                          <p14:bmkTgt spid="2" bmkName="Average numbers m3.00100:00:47.0"/>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3.00100:00:47.0"/>
                      </p:tgtEl>
                    </p:cond>
                  </p:nextCondLst>
                </p:seq>
                <p:seq concurrent="1" nextAc="seek">
                  <p:cTn id="94" restart="whenNotActive" fill="hold" evtFilter="cancelBubble" nodeType="interactiveSeq">
                    <p:stCondLst>
                      <p:cond evt="onMediaBookmark" delay="0">
                        <p:tgtEl>
                          <p14:bmkTgt spid="2" bmkName="Average numbers m3.00100:00:47.1"/>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Average numbers m3.00100:00:47.1"/>
                      </p:tgtEl>
                    </p:cond>
                  </p:nextCondLst>
                </p:seq>
                <p:seq concurrent="1" nextAc="seek">
                  <p:cTn id="100" restart="whenNotActive" fill="hold" evtFilter="cancelBubble" nodeType="interactiveSeq">
                    <p:stCondLst>
                      <p:cond evt="onMediaBookmark" delay="0">
                        <p:tgtEl>
                          <p14:bmkTgt spid="2" bmkName="Average numbers m3.00100:01:02.7"/>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3.00100:01:02.7"/>
                      </p:tgtEl>
                    </p:cond>
                  </p:nextCondLst>
                </p:seq>
                <p:seq concurrent="1" nextAc="seek">
                  <p:cTn id="106" restart="whenNotActive" fill="hold" evtFilter="cancelBubble" nodeType="interactiveSeq">
                    <p:stCondLst>
                      <p:cond evt="onMediaBookmark" delay="0">
                        <p:tgtEl>
                          <p14:bmkTgt spid="2" bmkName="Average numbers m3.00100:01:02.8"/>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Average numbers m3.00100:01:02.8"/>
                      </p:tgtEl>
                    </p:cond>
                  </p:nextCondLst>
                </p:seq>
                <p:seq concurrent="1" nextAc="seek">
                  <p:cTn id="112" restart="whenNotActive" fill="hold" evtFilter="cancelBubble" nodeType="interactiveSeq">
                    <p:stCondLst>
                      <p:cond evt="onMediaBookmark" delay="0">
                        <p:tgtEl>
                          <p14:bmkTgt spid="2" bmkName="Average numbers m3.00100:01:11.4"/>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3.00100:01:11.4"/>
                      </p:tgtEl>
                    </p:cond>
                  </p:nextCondLst>
                </p:seq>
                <p:seq concurrent="1" nextAc="seek">
                  <p:cTn id="118" restart="whenNotActive" fill="hold" evtFilter="cancelBubble" nodeType="interactiveSeq">
                    <p:stCondLst>
                      <p:cond evt="onMediaBookmark" delay="0">
                        <p:tgtEl>
                          <p14:bmkTgt spid="2" bmkName="Average numbers m3.00100:01:11.5"/>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Average numbers m3.00100:01:11.5"/>
                      </p:tgtEl>
                    </p:cond>
                  </p:nextCondLst>
                </p:seq>
                <p:seq concurrent="1" nextAc="seek">
                  <p:cTn id="124" restart="whenNotActive" fill="hold" evtFilter="cancelBubble" nodeType="interactiveSeq">
                    <p:stCondLst>
                      <p:cond evt="onMediaBookmark" delay="0">
                        <p:tgtEl>
                          <p14:bmkTgt spid="2" bmkName="Average numbers m3.00100:01:18.2"/>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3.00100:01:18.2"/>
                      </p:tgtEl>
                    </p:cond>
                  </p:nextCondLst>
                </p:seq>
                <p:seq concurrent="1" nextAc="seek">
                  <p:cTn id="130" restart="whenNotActive" fill="hold" evtFilter="cancelBubble" nodeType="interactiveSeq">
                    <p:stCondLst>
                      <p:cond evt="onMediaBookmark" delay="0">
                        <p:tgtEl>
                          <p14:bmkTgt spid="2" bmkName="Average numbers m3.00100:01:18.3"/>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Average numbers m3.00100:01:18.3"/>
                      </p:tgtEl>
                    </p:cond>
                  </p:nextCondLst>
                </p:seq>
                <p:seq concurrent="1" nextAc="seek">
                  <p:cTn id="136" restart="whenNotActive" fill="hold" evtFilter="cancelBubble" nodeType="interactiveSeq">
                    <p:stCondLst>
                      <p:cond evt="onMediaBookmark" delay="0">
                        <p:tgtEl>
                          <p14:bmkTgt spid="2" bmkName="Average numbers m3.00100:01:34.8"/>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3.00100:01:34.8"/>
                      </p:tgtEl>
                    </p:cond>
                  </p:nextCondLst>
                </p:seq>
                <p:seq concurrent="1" nextAc="seek">
                  <p:cTn id="142" restart="whenNotActive" fill="hold" evtFilter="cancelBubble" nodeType="interactiveSeq">
                    <p:stCondLst>
                      <p:cond evt="onMediaBookmark" delay="0">
                        <p:tgtEl>
                          <p14:bmkTgt spid="2" bmkName="Average numbers m3.00100:01:34.9"/>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Average numbers m3.00100:01:34.9"/>
                      </p:tgtEl>
                    </p:cond>
                  </p:nextCondLst>
                </p:seq>
                <p:seq concurrent="1" nextAc="seek">
                  <p:cTn id="148" restart="whenNotActive" fill="hold" evtFilter="cancelBubble" nodeType="interactiveSeq">
                    <p:stCondLst>
                      <p:cond evt="onMediaBookmark" delay="0">
                        <p:tgtEl>
                          <p14:bmkTgt spid="2" bmkName="Average numbers m3.00100:01:47.7"/>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3.00100:01:47.7"/>
                      </p:tgtEl>
                    </p:cond>
                  </p:nextCondLst>
                </p:seq>
                <p:seq concurrent="1" nextAc="seek">
                  <p:cTn id="154" restart="whenNotActive" fill="hold" evtFilter="cancelBubble" nodeType="interactiveSeq">
                    <p:stCondLst>
                      <p:cond evt="onMediaBookmark" delay="0">
                        <p:tgtEl>
                          <p14:bmkTgt spid="2" bmkName="Average numbers m3.00100:01:47.8"/>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200"/>
                                            <p:tgtEl>
                                              <p:spTgt spid="30"/>
                                            </p:tgtEl>
                                          </p:cBhvr>
                                        </p:animEffect>
                                      </p:childTnLst>
                                    </p:cTn>
                                  </p:par>
                                </p:childTnLst>
                              </p:cTn>
                            </p:par>
                          </p:childTnLst>
                        </p:cTn>
                      </p:par>
                    </p:childTnLst>
                  </p:cTn>
                  <p:nextCondLst>
                    <p:cond evt="onMediaBookmark" delay="0">
                      <p:tgtEl>
                        <p14:bmkTgt spid="2" bmkName="Average numbers m3.00100:01:47.8"/>
                      </p:tgtEl>
                    </p:cond>
                  </p:nextCondLst>
                </p:seq>
                <p:seq concurrent="1" nextAc="seek">
                  <p:cTn id="160" restart="whenNotActive" fill="hold" evtFilter="cancelBubble" nodeType="interactiveSeq">
                    <p:stCondLst>
                      <p:cond evt="onMediaBookmark" delay="0">
                        <p:tgtEl>
                          <p14:bmkTgt spid="2" bmkName="Average numbers m3.00100:02:01.3"/>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30"/>
                                            </p:tgtEl>
                                          </p:cBhvr>
                                        </p:animEffect>
                                        <p:set>
                                          <p:cBhvr>
                                            <p:cTn id="16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3.00100:02:01.3"/>
                      </p:tgtEl>
                    </p:cond>
                  </p:nextCondLst>
                </p:seq>
                <p:seq concurrent="1" nextAc="seek">
                  <p:cTn id="166" restart="whenNotActive" fill="hold" evtFilter="cancelBubble" nodeType="interactiveSeq">
                    <p:stCondLst>
                      <p:cond evt="onMediaBookmark" delay="0">
                        <p:tgtEl>
                          <p14:bmkTgt spid="2" bmkName="Average numbers m3.00100:02:01.4"/>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31"/>
                                            </p:tgtEl>
                                            <p:attrNameLst>
                                              <p:attrName>style.visibility</p:attrName>
                                            </p:attrNameLst>
                                          </p:cBhvr>
                                          <p:to>
                                            <p:strVal val="visible"/>
                                          </p:to>
                                        </p:set>
                                        <p:animEffect transition="in" filter="fade">
                                          <p:cBhvr>
                                            <p:cTn id="171" dur="200"/>
                                            <p:tgtEl>
                                              <p:spTgt spid="31"/>
                                            </p:tgtEl>
                                          </p:cBhvr>
                                        </p:animEffect>
                                      </p:childTnLst>
                                    </p:cTn>
                                  </p:par>
                                </p:childTnLst>
                              </p:cTn>
                            </p:par>
                          </p:childTnLst>
                        </p:cTn>
                      </p:par>
                    </p:childTnLst>
                  </p:cTn>
                  <p:nextCondLst>
                    <p:cond evt="onMediaBookmark" delay="0">
                      <p:tgtEl>
                        <p14:bmkTgt spid="2" bmkName="Average numbers m3.00100:02:01.4"/>
                      </p:tgtEl>
                    </p:cond>
                  </p:nextCondLst>
                </p:seq>
                <p:seq concurrent="1" nextAc="seek">
                  <p:cTn id="172" restart="whenNotActive" fill="hold" evtFilter="cancelBubble" nodeType="interactiveSeq">
                    <p:stCondLst>
                      <p:cond evt="onMediaBookmark" delay="0">
                        <p:tgtEl>
                          <p14:bmkTgt spid="2" bmkName="Average numbers m3.00100:02:08.5"/>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31"/>
                                            </p:tgtEl>
                                          </p:cBhvr>
                                        </p:animEffect>
                                        <p:set>
                                          <p:cBhvr>
                                            <p:cTn id="177"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3.00100:02:08.5"/>
                      </p:tgtEl>
                    </p:cond>
                  </p:nextCondLst>
                </p:seq>
                <p:seq concurrent="1" nextAc="seek">
                  <p:cTn id="178" restart="whenNotActive" fill="hold" evtFilter="cancelBubble" nodeType="interactiveSeq">
                    <p:stCondLst>
                      <p:cond evt="onMediaBookmark" delay="0">
                        <p:tgtEl>
                          <p14:bmkTgt spid="2" bmkName="Average numbers m3.00100:02:08.6"/>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33"/>
                                            </p:tgtEl>
                                            <p:attrNameLst>
                                              <p:attrName>style.visibility</p:attrName>
                                            </p:attrNameLst>
                                          </p:cBhvr>
                                          <p:to>
                                            <p:strVal val="visible"/>
                                          </p:to>
                                        </p:set>
                                        <p:animEffect transition="in" filter="fade">
                                          <p:cBhvr>
                                            <p:cTn id="183" dur="200"/>
                                            <p:tgtEl>
                                              <p:spTgt spid="33"/>
                                            </p:tgtEl>
                                          </p:cBhvr>
                                        </p:animEffect>
                                      </p:childTnLst>
                                    </p:cTn>
                                  </p:par>
                                </p:childTnLst>
                              </p:cTn>
                            </p:par>
                          </p:childTnLst>
                        </p:cTn>
                      </p:par>
                    </p:childTnLst>
                  </p:cTn>
                  <p:nextCondLst>
                    <p:cond evt="onMediaBookmark" delay="0">
                      <p:tgtEl>
                        <p14:bmkTgt spid="2" bmkName="Average numbers m3.00100:02:08.6"/>
                      </p:tgtEl>
                    </p:cond>
                  </p:nextCondLst>
                </p:seq>
                <p:seq concurrent="1" nextAc="seek">
                  <p:cTn id="184" restart="whenNotActive" fill="hold" evtFilter="cancelBubble" nodeType="interactiveSeq">
                    <p:stCondLst>
                      <p:cond evt="onMediaBookmark" delay="0">
                        <p:tgtEl>
                          <p14:bmkTgt spid="2" bmkName="Average numbers m3.00100:02:12.6"/>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33"/>
                                            </p:tgtEl>
                                          </p:cBhvr>
                                        </p:animEffect>
                                        <p:set>
                                          <p:cBhvr>
                                            <p:cTn id="189"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3.00100:02:12.6"/>
                      </p:tgtEl>
                    </p:cond>
                  </p:nextCondLst>
                </p:seq>
                <p:seq concurrent="1" nextAc="seek">
                  <p:cTn id="190" restart="whenNotActive" fill="hold" evtFilter="cancelBubble" nodeType="interactiveSeq">
                    <p:stCondLst>
                      <p:cond evt="onMediaBookmark" delay="0">
                        <p:tgtEl>
                          <p14:bmkTgt spid="2" bmkName="Average numbers m3.00100:02:12.7"/>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37"/>
                                            </p:tgtEl>
                                            <p:attrNameLst>
                                              <p:attrName>style.visibility</p:attrName>
                                            </p:attrNameLst>
                                          </p:cBhvr>
                                          <p:to>
                                            <p:strVal val="visible"/>
                                          </p:to>
                                        </p:set>
                                        <p:animEffect transition="in" filter="fade">
                                          <p:cBhvr>
                                            <p:cTn id="195" dur="200"/>
                                            <p:tgtEl>
                                              <p:spTgt spid="37"/>
                                            </p:tgtEl>
                                          </p:cBhvr>
                                        </p:animEffect>
                                      </p:childTnLst>
                                    </p:cTn>
                                  </p:par>
                                </p:childTnLst>
                              </p:cTn>
                            </p:par>
                          </p:childTnLst>
                        </p:cTn>
                      </p:par>
                    </p:childTnLst>
                  </p:cTn>
                  <p:nextCondLst>
                    <p:cond evt="onMediaBookmark" delay="0">
                      <p:tgtEl>
                        <p14:bmkTgt spid="2" bmkName="Average numbers m3.00100:02:12.7"/>
                      </p:tgtEl>
                    </p:cond>
                  </p:nextCondLst>
                </p:seq>
                <p:seq concurrent="1" nextAc="seek">
                  <p:cTn id="196" restart="whenNotActive" fill="hold" evtFilter="cancelBubble" nodeType="interactiveSeq">
                    <p:stCondLst>
                      <p:cond evt="onMediaBookmark" delay="0">
                        <p:tgtEl>
                          <p14:bmkTgt spid="2" bmkName="Average numbers m3.00100:02:14.8"/>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37"/>
                                            </p:tgtEl>
                                          </p:cBhvr>
                                        </p:animEffect>
                                        <p:set>
                                          <p:cBhvr>
                                            <p:cTn id="201"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3.00100:02:14.8"/>
                      </p:tgtEl>
                    </p:cond>
                  </p:nextCondLst>
                </p:seq>
                <p:seq concurrent="1" nextAc="seek">
                  <p:cTn id="202" restart="whenNotActive" fill="hold" evtFilter="cancelBubble" nodeType="interactiveSeq">
                    <p:stCondLst>
                      <p:cond evt="onMediaBookmark" delay="0">
                        <p:tgtEl>
                          <p14:bmkTgt spid="2" bmkName="Average numbers m3.00100:02:14.9"/>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44"/>
                                            </p:tgtEl>
                                            <p:attrNameLst>
                                              <p:attrName>style.visibility</p:attrName>
                                            </p:attrNameLst>
                                          </p:cBhvr>
                                          <p:to>
                                            <p:strVal val="visible"/>
                                          </p:to>
                                        </p:set>
                                        <p:animEffect transition="in" filter="fade">
                                          <p:cBhvr>
                                            <p:cTn id="207" dur="200"/>
                                            <p:tgtEl>
                                              <p:spTgt spid="44"/>
                                            </p:tgtEl>
                                          </p:cBhvr>
                                        </p:animEffect>
                                      </p:childTnLst>
                                    </p:cTn>
                                  </p:par>
                                </p:childTnLst>
                              </p:cTn>
                            </p:par>
                          </p:childTnLst>
                        </p:cTn>
                      </p:par>
                    </p:childTnLst>
                  </p:cTn>
                  <p:nextCondLst>
                    <p:cond evt="onMediaBookmark" delay="0">
                      <p:tgtEl>
                        <p14:bmkTgt spid="2" bmkName="Average numbers m3.00100:02:14.9"/>
                      </p:tgtEl>
                    </p:cond>
                  </p:nextCondLst>
                </p:seq>
                <p:seq concurrent="1" nextAc="seek">
                  <p:cTn id="208" restart="whenNotActive" fill="hold" evtFilter="cancelBubble" nodeType="interactiveSeq">
                    <p:stCondLst>
                      <p:cond evt="onMediaBookmark" delay="0">
                        <p:tgtEl>
                          <p14:bmkTgt spid="2" bmkName="Average numbers m3.00100:02:21.1"/>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44"/>
                                            </p:tgtEl>
                                          </p:cBhvr>
                                        </p:animEffect>
                                        <p:set>
                                          <p:cBhvr>
                                            <p:cTn id="213"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2" bmkName="Average numbers m3.00100:02:21.1"/>
                      </p:tgtEl>
                    </p:cond>
                  </p:nextCondLst>
                </p:seq>
              </p:childTnLst>
            </p:cTn>
          </p:par>
        </p:tnLst>
        <p:bldLst>
          <p:bldP spid="6" grpId="0" animBg="1"/>
          <p:bldP spid="6" grpId="1" animBg="1"/>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0" grpId="0" animBg="1"/>
          <p:bldP spid="30" grpId="1" animBg="1"/>
          <p:bldP spid="31" grpId="0" animBg="1"/>
          <p:bldP spid="31" grpId="1" animBg="1"/>
          <p:bldP spid="33" grpId="0" animBg="1"/>
          <p:bldP spid="33" grpId="1" animBg="1"/>
          <p:bldP spid="37" grpId="0" animBg="1"/>
          <p:bldP spid="37" grpId="1" animBg="1"/>
          <p:bldP spid="44" grpId="0" animBg="1"/>
          <p:bldP spid="44" grpId="1" animBg="1"/>
          <p:bldP spid="14" grpId="0" animBg="1"/>
          <p:bldP spid="1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14"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15206" y="487212"/>
            <a:ext cx="8305799" cy="430887"/>
          </a:xfrm>
          <a:prstGeom prst="rect">
            <a:avLst/>
          </a:prstGeom>
          <a:noFill/>
        </p:spPr>
        <p:txBody>
          <a:bodyPr wrap="square" lIns="91417" tIns="45708" rIns="91417" bIns="45708" rtlCol="0">
            <a:spAutoFit/>
          </a:bodyPr>
          <a:lstStyle/>
          <a:p>
            <a:pPr defTabSz="1300390"/>
            <a:r>
              <a:rPr lang="en-US" sz="2100" dirty="0">
                <a:solidFill>
                  <a:prstClr val="white"/>
                </a:solidFill>
                <a:latin typeface="Segoe UI Light" pitchFamily="34" charset="0"/>
                <a:ea typeface="Segoe UI" pitchFamily="34" charset="0"/>
                <a:cs typeface="Segoe UI" pitchFamily="34" charset="0"/>
              </a:rPr>
              <a:t>Help</a:t>
            </a:r>
          </a:p>
        </p:txBody>
      </p:sp>
      <p:sp>
        <p:nvSpPr>
          <p:cNvPr id="10" name="TextBox 9">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300390"/>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1" name="Group 10"/>
          <p:cNvGrpSpPr/>
          <p:nvPr/>
        </p:nvGrpSpPr>
        <p:grpSpPr>
          <a:xfrm>
            <a:off x="12224322" y="646726"/>
            <a:ext cx="208497" cy="233769"/>
            <a:chOff x="9889420" y="664799"/>
            <a:chExt cx="208497" cy="233769"/>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3" name="Straight Connector 1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3" name="Picture 22">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9" name="Rectangle 58"/>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
        <p:nvSpPr>
          <p:cNvPr id="62" name="TextBox 61"/>
          <p:cNvSpPr txBox="1"/>
          <p:nvPr/>
        </p:nvSpPr>
        <p:spPr>
          <a:xfrm>
            <a:off x="1015207" y="487212"/>
            <a:ext cx="10820399" cy="415474"/>
          </a:xfrm>
          <a:prstGeom prst="rect">
            <a:avLst/>
          </a:prstGeom>
          <a:noFill/>
        </p:spPr>
        <p:txBody>
          <a:bodyPr wrap="square" lIns="91417" tIns="45708" rIns="91417" bIns="45708" rtlCol="0">
            <a:spAutoFit/>
          </a:bodyPr>
          <a:lstStyle/>
          <a:p>
            <a:pPr defTabSz="1300390"/>
            <a:r>
              <a:rPr lang="en-US" sz="2100" dirty="0" smtClean="0">
                <a:solidFill>
                  <a:prstClr val="white"/>
                </a:solidFill>
                <a:latin typeface="Segoe UI Light" pitchFamily="34" charset="0"/>
              </a:rPr>
              <a:t>Course summary—Average a group of numbers </a:t>
            </a:r>
            <a:endParaRPr lang="en-US" sz="2100" dirty="0">
              <a:solidFill>
                <a:prstClr val="white"/>
              </a:solidFill>
              <a:latin typeface="Segoe UI Light" pitchFamily="34" charset="0"/>
            </a:endParaRPr>
          </a:p>
        </p:txBody>
      </p:sp>
      <p:pic>
        <p:nvPicPr>
          <p:cNvPr id="42"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43" name="Media Placeholder 40">
            <a:hlinkClick r:id="rId2"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4" name="Media Placeholder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45" name="Media Placeholder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sp>
        <p:nvSpPr>
          <p:cNvPr id="48"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9"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0"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51" name="Media Placeholder 4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pic>
        <p:nvPicPr>
          <p:cNvPr id="52"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53" name="Media Placeholder 40">
            <a:hlinkClick r:id="rId2"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54" name="Media Placeholder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55" name="Media Placeholder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pic>
        <p:nvPicPr>
          <p:cNvPr id="56" name="Media Placeholder 4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sp>
        <p:nvSpPr>
          <p:cNvPr id="57" name="Rectangle 56">
            <a:hlinkClick r:id="rId5" action="ppaction://hlinksldjump"/>
          </p:cNvPr>
          <p:cNvSpPr/>
          <p:nvPr/>
        </p:nvSpPr>
        <p:spPr>
          <a:xfrm>
            <a:off x="3870882" y="8477932"/>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p:cNvSpPr txBox="1"/>
          <p:nvPr/>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64" name="TextBox 63"/>
          <p:cNvSpPr txBox="1"/>
          <p:nvPr/>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65" name="TextBox 64"/>
          <p:cNvSpPr txBox="1"/>
          <p:nvPr/>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66" name="TextBox 65"/>
          <p:cNvSpPr txBox="1"/>
          <p:nvPr/>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67" name="TextBox 66"/>
          <p:cNvSpPr txBox="1"/>
          <p:nvPr/>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68" name="TextBox 67"/>
          <p:cNvSpPr txBox="1"/>
          <p:nvPr/>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69" name="Rectangle 68">
            <a:hlinkClick r:id="rId2" action="ppaction://hlinksldjump"/>
          </p:cNvPr>
          <p:cNvSpPr/>
          <p:nvPr/>
        </p:nvSpPr>
        <p:spPr>
          <a:xfrm>
            <a:off x="5231035" y="848721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40" name="Picture 39">
            <a:hlinkClick r:id="" action="ppaction://hlinkshowjump?jump=nextslide"/>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41" name="Media Placeholder 60">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46" name="Rectangle 45">
            <a:hlinkClick r:id="rId16" action="ppaction://hlinksldjump"/>
          </p:cNvPr>
          <p:cNvSpPr/>
          <p:nvPr/>
        </p:nvSpPr>
        <p:spPr>
          <a:xfrm>
            <a:off x="2493283" y="848817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6"/>
          <p:cNvSpPr txBox="1">
            <a:spLocks/>
          </p:cNvSpPr>
          <p:nvPr/>
        </p:nvSpPr>
        <p:spPr>
          <a:xfrm>
            <a:off x="2503950" y="9220768"/>
            <a:ext cx="1225361"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Average numbers</a:t>
            </a:r>
          </a:p>
        </p:txBody>
      </p:sp>
      <p:sp>
        <p:nvSpPr>
          <p:cNvPr id="58"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AVERAGEIF</a:t>
            </a:r>
          </a:p>
        </p:txBody>
      </p:sp>
      <p:sp>
        <p:nvSpPr>
          <p:cNvPr id="60" name="Text Placeholder 6"/>
          <p:cNvSpPr txBox="1">
            <a:spLocks/>
          </p:cNvSpPr>
          <p:nvPr/>
        </p:nvSpPr>
        <p:spPr>
          <a:xfrm>
            <a:off x="5247150" y="9220768"/>
            <a:ext cx="1219200"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Weighted average</a:t>
            </a:r>
          </a:p>
        </p:txBody>
      </p:sp>
      <p:sp>
        <p:nvSpPr>
          <p:cNvPr id="61" name="TextBox 60"/>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2:26</a:t>
            </a:r>
          </a:p>
        </p:txBody>
      </p:sp>
      <p:sp>
        <p:nvSpPr>
          <p:cNvPr id="70" name="TextBox 69"/>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2:14</a:t>
            </a:r>
          </a:p>
        </p:txBody>
      </p:sp>
      <p:sp>
        <p:nvSpPr>
          <p:cNvPr id="71" name="TextBox 70"/>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3:14</a:t>
            </a:r>
          </a:p>
        </p:txBody>
      </p:sp>
      <p:sp>
        <p:nvSpPr>
          <p:cNvPr id="72" name="Text Placeholder 6"/>
          <p:cNvSpPr txBox="1">
            <a:spLocks/>
          </p:cNvSpPr>
          <p:nvPr/>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2400" b="1" dirty="0">
                <a:solidFill>
                  <a:srgbClr val="C00000"/>
                </a:solidFill>
                <a:latin typeface="Segoe UI Light" pitchFamily="34" charset="0"/>
                <a:ea typeface="Segoe UI" pitchFamily="34" charset="0"/>
                <a:cs typeface="Segoe UI" pitchFamily="34" charset="0"/>
              </a:rPr>
              <a:t>Use AutoSum to quickly find the </a:t>
            </a:r>
            <a:r>
              <a:rPr lang="en-US" sz="2400" b="1" dirty="0" smtClean="0">
                <a:solidFill>
                  <a:srgbClr val="C00000"/>
                </a:solidFill>
                <a:latin typeface="Segoe UI Light" pitchFamily="34" charset="0"/>
                <a:ea typeface="Segoe UI" pitchFamily="34" charset="0"/>
                <a:cs typeface="Segoe UI" pitchFamily="34" charset="0"/>
              </a:rPr>
              <a:t>average</a:t>
            </a:r>
            <a:endParaRPr lang="en-US" sz="2400" b="1" dirty="0">
              <a:solidFill>
                <a:srgbClr val="C00000"/>
              </a:solidFill>
              <a:latin typeface="Segoe UI Light" pitchFamily="34" charset="0"/>
              <a:ea typeface="Segoe UI" pitchFamily="34" charset="0"/>
              <a:cs typeface="Segoe UI" pitchFamily="34" charset="0"/>
            </a:endParaRPr>
          </a:p>
          <a:p>
            <a:pPr marL="0" indent="0">
              <a:spcBef>
                <a:spcPts val="400"/>
              </a:spcBef>
              <a:buNone/>
            </a:pPr>
            <a:r>
              <a:rPr lang="en-US" sz="1400" dirty="0">
                <a:latin typeface="Segoe UI Light" pitchFamily="34" charset="0"/>
                <a:ea typeface="Segoe UI" pitchFamily="34" charset="0"/>
                <a:cs typeface="Segoe UI" pitchFamily="34" charset="0"/>
              </a:rPr>
              <a:t>AutoSum lets you find the average in a column or row of numbers where there are no blank </a:t>
            </a:r>
            <a:r>
              <a:rPr lang="en-US" sz="1400" dirty="0" smtClean="0">
                <a:latin typeface="Segoe UI Light" pitchFamily="34" charset="0"/>
                <a:ea typeface="Segoe UI" pitchFamily="34" charset="0"/>
                <a:cs typeface="Segoe UI" pitchFamily="34" charset="0"/>
              </a:rPr>
              <a:t>cells.</a:t>
            </a:r>
          </a:p>
          <a:p>
            <a:pPr marL="342900" indent="-342900">
              <a:spcBef>
                <a:spcPts val="400"/>
              </a:spcBef>
              <a:buFont typeface="+mj-lt"/>
              <a:buAutoNum type="arabicPeriod"/>
            </a:pPr>
            <a:r>
              <a:rPr lang="en-US" sz="1400" dirty="0" smtClean="0">
                <a:latin typeface="Segoe UI Light" pitchFamily="34" charset="0"/>
                <a:ea typeface="Segoe UI" pitchFamily="34" charset="0"/>
                <a:cs typeface="Segoe UI" pitchFamily="34" charset="0"/>
              </a:rPr>
              <a:t>Click </a:t>
            </a:r>
            <a:r>
              <a:rPr lang="en-US" sz="1400" dirty="0">
                <a:latin typeface="Segoe UI Light" pitchFamily="34" charset="0"/>
                <a:ea typeface="Segoe UI" pitchFamily="34" charset="0"/>
                <a:cs typeface="Segoe UI" pitchFamily="34" charset="0"/>
              </a:rPr>
              <a:t>a cell below the column or to the right of the row of the numbers for which you want to find the </a:t>
            </a:r>
            <a:r>
              <a:rPr lang="en-US" sz="1400" dirty="0" smtClean="0">
                <a:latin typeface="Segoe UI Light" pitchFamily="34" charset="0"/>
                <a:ea typeface="Segoe UI" pitchFamily="34" charset="0"/>
                <a:cs typeface="Segoe UI" pitchFamily="34" charset="0"/>
              </a:rPr>
              <a:t>average.</a:t>
            </a:r>
          </a:p>
          <a:p>
            <a:pPr marL="342900" indent="-342900">
              <a:spcBef>
                <a:spcPts val="400"/>
              </a:spcBef>
              <a:buFont typeface="+mj-lt"/>
              <a:buAutoNum type="arabicPeriod"/>
            </a:pPr>
            <a:r>
              <a:rPr lang="en-US" sz="1400" dirty="0" smtClean="0">
                <a:latin typeface="Segoe UI Light" pitchFamily="34" charset="0"/>
                <a:ea typeface="Segoe UI" pitchFamily="34" charset="0"/>
                <a:cs typeface="Segoe UI" pitchFamily="34" charset="0"/>
              </a:rPr>
              <a:t>On </a:t>
            </a:r>
            <a:r>
              <a:rPr lang="en-US" sz="1400" dirty="0">
                <a:latin typeface="Segoe UI Light" pitchFamily="34" charset="0"/>
                <a:ea typeface="Segoe UI" pitchFamily="34" charset="0"/>
                <a:cs typeface="Segoe UI" pitchFamily="34" charset="0"/>
              </a:rPr>
              <a:t>the </a:t>
            </a:r>
            <a:r>
              <a:rPr lang="en-US" sz="1400" b="1" dirty="0">
                <a:latin typeface="Segoe UI Light" pitchFamily="34" charset="0"/>
                <a:ea typeface="Segoe UI" pitchFamily="34" charset="0"/>
                <a:cs typeface="Segoe UI" pitchFamily="34" charset="0"/>
              </a:rPr>
              <a:t>Home </a:t>
            </a:r>
            <a:r>
              <a:rPr lang="en-US" sz="1400" dirty="0">
                <a:latin typeface="Segoe UI Light" pitchFamily="34" charset="0"/>
                <a:ea typeface="Segoe UI" pitchFamily="34" charset="0"/>
                <a:cs typeface="Segoe UI" pitchFamily="34" charset="0"/>
              </a:rPr>
              <a:t>tab, click the arrow next to </a:t>
            </a:r>
            <a:r>
              <a:rPr lang="en-US" sz="1400" b="1" dirty="0">
                <a:latin typeface="Segoe UI Light" pitchFamily="34" charset="0"/>
                <a:ea typeface="Segoe UI" pitchFamily="34" charset="0"/>
                <a:cs typeface="Segoe UI" pitchFamily="34" charset="0"/>
              </a:rPr>
              <a:t>AutoSum </a:t>
            </a:r>
            <a:r>
              <a:rPr lang="en-US" sz="1400" dirty="0">
                <a:latin typeface="Segoe UI Light" pitchFamily="34" charset="0"/>
                <a:ea typeface="Segoe UI" pitchFamily="34" charset="0"/>
                <a:cs typeface="Segoe UI" pitchFamily="34" charset="0"/>
              </a:rPr>
              <a:t>&gt; </a:t>
            </a:r>
            <a:r>
              <a:rPr lang="en-US" sz="1400" b="1" dirty="0">
                <a:latin typeface="Segoe UI Light" pitchFamily="34" charset="0"/>
                <a:ea typeface="Segoe UI" pitchFamily="34" charset="0"/>
                <a:cs typeface="Segoe UI" pitchFamily="34" charset="0"/>
              </a:rPr>
              <a:t>Average</a:t>
            </a:r>
            <a:r>
              <a:rPr lang="en-US" sz="1400" dirty="0">
                <a:latin typeface="Segoe UI Light" pitchFamily="34" charset="0"/>
                <a:ea typeface="Segoe UI" pitchFamily="34" charset="0"/>
                <a:cs typeface="Segoe UI" pitchFamily="34" charset="0"/>
              </a:rPr>
              <a:t>, and then press Enter.</a:t>
            </a:r>
          </a:p>
          <a:p>
            <a:pPr marL="0" indent="0">
              <a:spcBef>
                <a:spcPts val="400"/>
              </a:spcBef>
              <a:buNone/>
            </a:pPr>
            <a:r>
              <a:rPr lang="en-US" sz="2400" b="1" dirty="0" smtClean="0">
                <a:solidFill>
                  <a:srgbClr val="C00000"/>
                </a:solidFill>
                <a:latin typeface="Segoe UI Light" pitchFamily="34" charset="0"/>
                <a:ea typeface="Segoe UI" pitchFamily="34" charset="0"/>
                <a:cs typeface="Segoe UI" pitchFamily="34" charset="0"/>
              </a:rPr>
              <a:t>Find </a:t>
            </a:r>
            <a:r>
              <a:rPr lang="en-US" sz="2400" b="1" dirty="0">
                <a:solidFill>
                  <a:srgbClr val="C00000"/>
                </a:solidFill>
                <a:latin typeface="Segoe UI Light" pitchFamily="34" charset="0"/>
                <a:ea typeface="Segoe UI" pitchFamily="34" charset="0"/>
                <a:cs typeface="Segoe UI" pitchFamily="34" charset="0"/>
              </a:rPr>
              <a:t>the average of numbers that aren’t in a contiguous row or </a:t>
            </a:r>
            <a:r>
              <a:rPr lang="en-US" sz="2400" b="1" dirty="0" smtClean="0">
                <a:solidFill>
                  <a:srgbClr val="C00000"/>
                </a:solidFill>
                <a:latin typeface="Segoe UI Light" pitchFamily="34" charset="0"/>
                <a:ea typeface="Segoe UI" pitchFamily="34" charset="0"/>
                <a:cs typeface="Segoe UI" pitchFamily="34" charset="0"/>
              </a:rPr>
              <a:t>column</a:t>
            </a:r>
            <a:endParaRPr lang="en-US" sz="2400" b="1" dirty="0">
              <a:solidFill>
                <a:srgbClr val="C00000"/>
              </a:solidFill>
              <a:latin typeface="Segoe UI Light" pitchFamily="34" charset="0"/>
              <a:ea typeface="Segoe UI" pitchFamily="34" charset="0"/>
              <a:cs typeface="Segoe UI" pitchFamily="34" charset="0"/>
            </a:endParaRPr>
          </a:p>
          <a:p>
            <a:pPr marL="0" indent="0">
              <a:spcBef>
                <a:spcPts val="400"/>
              </a:spcBef>
              <a:buNone/>
            </a:pPr>
            <a:r>
              <a:rPr lang="en-US" sz="1400" dirty="0">
                <a:solidFill>
                  <a:prstClr val="black">
                    <a:lumMod val="75000"/>
                    <a:lumOff val="25000"/>
                  </a:prstClr>
                </a:solidFill>
                <a:latin typeface="Segoe UI Light" pitchFamily="34" charset="0"/>
                <a:ea typeface="Segoe UI" pitchFamily="34" charset="0"/>
                <a:cs typeface="Segoe UI" pitchFamily="34" charset="0"/>
              </a:rPr>
              <a:t>Use the AVERAGE or the AVERAGEIF functions. Both functions return the arithmetic mean by adding a group of numbers, and then dividing by the count of those numbers. AVERAGE ignores blank cells. The AVERAGEIF function does a bit more by letting you include a condition (that’s the “IF” part of the function).</a:t>
            </a:r>
          </a:p>
          <a:p>
            <a:pPr marL="0" indent="0">
              <a:buNone/>
            </a:pPr>
            <a:r>
              <a:rPr lang="en-US" sz="2400" b="1" dirty="0">
                <a:solidFill>
                  <a:srgbClr val="C00000"/>
                </a:solidFill>
                <a:latin typeface="Segoe UI Light" pitchFamily="34" charset="0"/>
                <a:ea typeface="Segoe UI" pitchFamily="34" charset="0"/>
                <a:cs typeface="Segoe UI" pitchFamily="34" charset="0"/>
              </a:rPr>
              <a:t>Find a weighted average</a:t>
            </a:r>
          </a:p>
          <a:p>
            <a:pPr marL="0" indent="0">
              <a:spcBef>
                <a:spcPts val="400"/>
              </a:spcBef>
              <a:buNone/>
            </a:pPr>
            <a:r>
              <a:rPr lang="en-US" sz="1400" dirty="0">
                <a:solidFill>
                  <a:prstClr val="black">
                    <a:lumMod val="75000"/>
                    <a:lumOff val="25000"/>
                  </a:prstClr>
                </a:solidFill>
                <a:latin typeface="Segoe UI Light" pitchFamily="34" charset="0"/>
                <a:ea typeface="Segoe UI" pitchFamily="34" charset="0"/>
                <a:cs typeface="Segoe UI" pitchFamily="34" charset="0"/>
              </a:rPr>
              <a:t>Use the SUMPRODUCT and the SUM functions to find a weighted average, which depends on the weight that’s applied to the values</a:t>
            </a:r>
            <a:r>
              <a:rPr lang="en-US" sz="1400" dirty="0" smtClean="0">
                <a:solidFill>
                  <a:prstClr val="black">
                    <a:lumMod val="75000"/>
                    <a:lumOff val="25000"/>
                  </a:prstClr>
                </a:solidFill>
                <a:latin typeface="Segoe UI Light" pitchFamily="34" charset="0"/>
                <a:ea typeface="Segoe UI" pitchFamily="34" charset="0"/>
                <a:cs typeface="Segoe UI" pitchFamily="34" charset="0"/>
              </a:rPr>
              <a:t>.</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73" name="Text Placeholder 6"/>
          <p:cNvSpPr txBox="1">
            <a:spLocks/>
          </p:cNvSpPr>
          <p:nvPr/>
        </p:nvSpPr>
        <p:spPr>
          <a:xfrm>
            <a:off x="6772543" y="1289087"/>
            <a:ext cx="4123944" cy="6027700"/>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spcBef>
                <a:spcPts val="400"/>
              </a:spcBef>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For </a:t>
            </a:r>
            <a:r>
              <a:rPr lang="en-US" sz="1400" dirty="0">
                <a:solidFill>
                  <a:prstClr val="black">
                    <a:lumMod val="75000"/>
                    <a:lumOff val="25000"/>
                  </a:prstClr>
                </a:solidFill>
                <a:latin typeface="Segoe UI Light" pitchFamily="34" charset="0"/>
                <a:ea typeface="Segoe UI" pitchFamily="34" charset="0"/>
                <a:cs typeface="Segoe UI" pitchFamily="34" charset="0"/>
              </a:rPr>
              <a:t>example, a shipment of 10 cases of pencils is 20 cents per case. But a second shipment of 40 cases costs 30 cents per case, because pencils are in high demand. </a:t>
            </a:r>
            <a:r>
              <a:rPr lang="en-US" sz="1400" dirty="0" smtClean="0">
                <a:solidFill>
                  <a:prstClr val="black">
                    <a:lumMod val="75000"/>
                    <a:lumOff val="25000"/>
                  </a:prstClr>
                </a:solidFill>
                <a:latin typeface="Segoe UI Light" pitchFamily="34" charset="0"/>
                <a:ea typeface="Segoe UI" pitchFamily="34" charset="0"/>
                <a:cs typeface="Segoe UI" pitchFamily="34" charset="0"/>
              </a:rPr>
              <a:t>If </a:t>
            </a:r>
            <a:r>
              <a:rPr lang="en-US" sz="1400" dirty="0">
                <a:solidFill>
                  <a:prstClr val="black">
                    <a:lumMod val="75000"/>
                    <a:lumOff val="25000"/>
                  </a:prstClr>
                </a:solidFill>
                <a:latin typeface="Segoe UI Light" pitchFamily="34" charset="0"/>
                <a:ea typeface="Segoe UI" pitchFamily="34" charset="0"/>
                <a:cs typeface="Segoe UI" pitchFamily="34" charset="0"/>
              </a:rPr>
              <a:t>you averaged the cost of each shipment this way (0.20+0.30)/2 = 0.25, the result isn’t accurate. The math doesn’t take into account that there are more cases being sold at 30 cents than at 20 cents. To get the correct average, use this formula to get the result (28 cents per shipment</a:t>
            </a:r>
            <a:r>
              <a:rPr lang="en-US" sz="1400" dirty="0" smtClean="0">
                <a:solidFill>
                  <a:prstClr val="black">
                    <a:lumMod val="75000"/>
                    <a:lumOff val="25000"/>
                  </a:prstClr>
                </a:solidFill>
                <a:latin typeface="Segoe UI Light" pitchFamily="34" charset="0"/>
                <a:ea typeface="Segoe UI" pitchFamily="34" charset="0"/>
                <a:cs typeface="Segoe UI" pitchFamily="34" charset="0"/>
              </a:rPr>
              <a:t>): </a:t>
            </a:r>
          </a:p>
          <a:p>
            <a:pPr marL="0" indent="0">
              <a:spcBef>
                <a:spcPts val="400"/>
              </a:spcBef>
              <a:buNone/>
            </a:pPr>
            <a:endParaRPr lang="en-US" sz="1400" b="1" dirty="0" smtClean="0">
              <a:solidFill>
                <a:prstClr val="black">
                  <a:lumMod val="75000"/>
                  <a:lumOff val="25000"/>
                </a:prstClr>
              </a:solidFill>
              <a:latin typeface="Segoe UI Light" pitchFamily="34" charset="0"/>
              <a:ea typeface="Segoe UI" pitchFamily="34" charset="0"/>
              <a:cs typeface="Segoe UI" pitchFamily="34" charset="0"/>
            </a:endParaRPr>
          </a:p>
          <a:p>
            <a:pPr marL="0" indent="0">
              <a:spcBef>
                <a:spcPts val="400"/>
              </a:spcBef>
              <a:buNone/>
            </a:pPr>
            <a:r>
              <a:rPr lang="en-US" sz="1400" b="1" dirty="0" smtClean="0">
                <a:solidFill>
                  <a:prstClr val="black">
                    <a:lumMod val="75000"/>
                    <a:lumOff val="25000"/>
                  </a:prstClr>
                </a:solidFill>
                <a:latin typeface="Segoe UI Light" pitchFamily="34" charset="0"/>
                <a:ea typeface="Segoe UI" pitchFamily="34" charset="0"/>
                <a:cs typeface="Segoe UI" pitchFamily="34" charset="0"/>
              </a:rPr>
              <a:t>=</a:t>
            </a:r>
            <a:r>
              <a:rPr lang="en-US" sz="1400" b="1" dirty="0">
                <a:solidFill>
                  <a:prstClr val="black">
                    <a:lumMod val="75000"/>
                    <a:lumOff val="25000"/>
                  </a:prstClr>
                </a:solidFill>
                <a:latin typeface="Segoe UI Light" pitchFamily="34" charset="0"/>
                <a:ea typeface="Segoe UI" pitchFamily="34" charset="0"/>
                <a:cs typeface="Segoe UI" pitchFamily="34" charset="0"/>
              </a:rPr>
              <a:t>SUMPRODUCT(A2:A3,B2:B3)/SUM(B2:B3)</a:t>
            </a:r>
          </a:p>
          <a:p>
            <a:pPr marL="0" indent="0">
              <a:spcBef>
                <a:spcPts val="400"/>
              </a:spcBef>
              <a:buNone/>
            </a:pPr>
            <a:endParaRPr lang="en-US" sz="1400" dirty="0" smtClean="0">
              <a:solidFill>
                <a:prstClr val="black">
                  <a:lumMod val="75000"/>
                  <a:lumOff val="25000"/>
                </a:prstClr>
              </a:solidFill>
              <a:latin typeface="Segoe UI Light" pitchFamily="34" charset="0"/>
              <a:ea typeface="Segoe UI" pitchFamily="34" charset="0"/>
              <a:cs typeface="Segoe UI" pitchFamily="34" charset="0"/>
            </a:endParaRPr>
          </a:p>
          <a:p>
            <a:pPr marL="0" indent="0">
              <a:spcBef>
                <a:spcPts val="400"/>
              </a:spcBef>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The </a:t>
            </a:r>
            <a:r>
              <a:rPr lang="en-US" sz="1400" dirty="0">
                <a:solidFill>
                  <a:prstClr val="black">
                    <a:lumMod val="75000"/>
                    <a:lumOff val="25000"/>
                  </a:prstClr>
                </a:solidFill>
                <a:latin typeface="Segoe UI Light" pitchFamily="34" charset="0"/>
                <a:ea typeface="Segoe UI" pitchFamily="34" charset="0"/>
                <a:cs typeface="Segoe UI" pitchFamily="34" charset="0"/>
              </a:rPr>
              <a:t>formula works by dividing the total cost of the two orders by the total number of cases ordered</a:t>
            </a:r>
            <a:r>
              <a:rPr lang="en-US" sz="1400" dirty="0" smtClean="0">
                <a:solidFill>
                  <a:prstClr val="black">
                    <a:lumMod val="75000"/>
                    <a:lumOff val="25000"/>
                  </a:prstClr>
                </a:solidFill>
                <a:latin typeface="Segoe UI Light" pitchFamily="34" charset="0"/>
                <a:ea typeface="Segoe UI" pitchFamily="34" charset="0"/>
                <a:cs typeface="Segoe UI" pitchFamily="34" charset="0"/>
              </a:rPr>
              <a:t>:</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spcBef>
                <a:spcPts val="400"/>
              </a:spcBef>
              <a:buNone/>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buNone/>
            </a:pPr>
            <a:r>
              <a:rPr lang="en-US" sz="2400" b="1" dirty="0">
                <a:solidFill>
                  <a:srgbClr val="C00000"/>
                </a:solidFill>
                <a:latin typeface="Segoe UI Light" pitchFamily="34" charset="0"/>
                <a:ea typeface="Segoe UI" pitchFamily="34" charset="0"/>
                <a:cs typeface="Segoe UI" pitchFamily="34" charset="0"/>
              </a:rPr>
              <a:t>See also</a:t>
            </a:r>
          </a:p>
          <a:p>
            <a:pPr>
              <a:buFont typeface="Arial" pitchFamily="34" charset="0"/>
              <a:buChar char="•"/>
            </a:pPr>
            <a:r>
              <a:rPr lang="en-US" sz="1700" dirty="0">
                <a:latin typeface="Segoe UI Light" pitchFamily="34" charset="0"/>
                <a:ea typeface="Segoe UI" pitchFamily="34" charset="0"/>
                <a:cs typeface="Segoe UI" pitchFamily="34" charset="0"/>
                <a:hlinkClick r:id="rId18"/>
              </a:rPr>
              <a:t>Find the average of a group of numbers</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ea typeface="Segoe UI" pitchFamily="34" charset="0"/>
                <a:cs typeface="Segoe UI" pitchFamily="34" charset="0"/>
                <a:hlinkClick r:id="rId19"/>
              </a:rPr>
              <a:t>AVERAGE function</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ea typeface="Segoe UI" pitchFamily="34" charset="0"/>
                <a:cs typeface="Segoe UI" pitchFamily="34" charset="0"/>
                <a:hlinkClick r:id="rId20"/>
              </a:rPr>
              <a:t>AVERAGEIF function</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ea typeface="Segoe UI" pitchFamily="34" charset="0"/>
                <a:cs typeface="Segoe UI" pitchFamily="34" charset="0"/>
                <a:hlinkClick r:id="rId21"/>
              </a:rPr>
              <a:t>More training courses</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ea typeface="Segoe UI" pitchFamily="34" charset="0"/>
                <a:cs typeface="Segoe UI" pitchFamily="34" charset="0"/>
                <a:hlinkClick r:id="rId22"/>
              </a:rPr>
              <a:t>Office Compatibility </a:t>
            </a:r>
            <a:r>
              <a:rPr lang="en-US" sz="1700" dirty="0" smtClean="0">
                <a:latin typeface="Segoe UI Light" pitchFamily="34" charset="0"/>
                <a:ea typeface="Segoe UI" pitchFamily="34" charset="0"/>
                <a:cs typeface="Segoe UI" pitchFamily="34" charset="0"/>
                <a:hlinkClick r:id="rId22"/>
              </a:rPr>
              <a:t>Pack</a:t>
            </a:r>
            <a:endParaRPr lang="en-US" sz="1700" dirty="0">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1730362685"/>
      </p:ext>
    </p:extLst>
  </p:cSld>
  <p:clrMapOvr>
    <a:masterClrMapping/>
  </p:clrMapOvr>
  <p:transition advClick="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754171" y="3887787"/>
            <a:ext cx="2572781" cy="504042"/>
          </a:xfrm>
        </p:spPr>
        <p:txBody>
          <a:bodyPr>
            <a:normAutofit/>
          </a:bodyPr>
          <a:lstStyle/>
          <a:p>
            <a:pPr marL="0" indent="0">
              <a:buNone/>
            </a:pPr>
            <a:r>
              <a:rPr lang="en-US" sz="1700" dirty="0" smtClean="0">
                <a:latin typeface="Segoe UI Light" pitchFamily="34" charset="0"/>
                <a:ea typeface="Segoe UI" pitchFamily="34" charset="0"/>
                <a:cs typeface="Segoe UI" pitchFamily="34" charset="0"/>
                <a:hlinkClick r:id="rId2"/>
              </a:rPr>
              <a:t>Check out more courses</a:t>
            </a:r>
            <a:endParaRPr lang="en-US" sz="1700" dirty="0">
              <a:latin typeface="Segoe UI Light" pitchFamily="34" charset="0"/>
              <a:ea typeface="Segoe UI" pitchFamily="34" charset="0"/>
              <a:cs typeface="Segoe UI" pitchFamily="34" charset="0"/>
            </a:endParaRPr>
          </a:p>
        </p:txBody>
      </p:sp>
      <p:sp>
        <p:nvSpPr>
          <p:cNvPr id="10" name="TextBox 9"/>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11" name="TextBox 10">
            <a:hlinkClick r:id="rId3"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3" action="ppaction://hlinksldjump"/>
              </a:rPr>
              <a:t>Course summary</a:t>
            </a:r>
            <a:endParaRPr lang="en-US" sz="1100" dirty="0">
              <a:solidFill>
                <a:prstClr val="white"/>
              </a:solidFill>
              <a:latin typeface="Segoe UI Light" pitchFamily="34" charset="0"/>
            </a:endParaRPr>
          </a:p>
        </p:txBody>
      </p:sp>
      <p:grpSp>
        <p:nvGrpSpPr>
          <p:cNvPr id="12" name="Group 11"/>
          <p:cNvGrpSpPr/>
          <p:nvPr/>
        </p:nvGrpSpPr>
        <p:grpSpPr>
          <a:xfrm>
            <a:off x="12224322" y="646726"/>
            <a:ext cx="208497" cy="233769"/>
            <a:chOff x="9889420" y="664799"/>
            <a:chExt cx="208497" cy="233769"/>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4" name="Straight Connector 13"/>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4" name="Picture 23">
            <a:hlinkClick r:id="" action="ppaction://hlinkshowjump?jump=previous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60" name="Rectangle 59"/>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3" name="TextBox 62"/>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smtClean="0">
                <a:solidFill>
                  <a:prstClr val="white"/>
                </a:solidFill>
                <a:latin typeface="Segoe UI Light" pitchFamily="34" charset="0"/>
              </a:rPr>
              <a:t>Rating and comments</a:t>
            </a:r>
            <a:endParaRPr lang="en-US" sz="2100" dirty="0">
              <a:solidFill>
                <a:prstClr val="white"/>
              </a:solidFill>
              <a:latin typeface="Segoe UI Light" pitchFamily="34" charset="0"/>
            </a:endParaRPr>
          </a:p>
        </p:txBody>
      </p:sp>
      <p:sp>
        <p:nvSpPr>
          <p:cNvPr id="64" name="Text Placeholder 2"/>
          <p:cNvSpPr txBox="1">
            <a:spLocks/>
          </p:cNvSpPr>
          <p:nvPr/>
        </p:nvSpPr>
        <p:spPr>
          <a:xfrm>
            <a:off x="979618" y="2792169"/>
            <a:ext cx="8363938" cy="623009"/>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800" dirty="0">
                <a:solidFill>
                  <a:srgbClr val="C00000"/>
                </a:solidFill>
                <a:latin typeface="Segoe UI Light" pitchFamily="34" charset="0"/>
              </a:rPr>
              <a:t>Thank you for viewing this course!</a:t>
            </a:r>
          </a:p>
        </p:txBody>
      </p:sp>
      <p:pic>
        <p:nvPicPr>
          <p:cNvPr id="65" name="Picture 64"/>
          <p:cNvPicPr>
            <a:picLocks noChangeAspect="1"/>
          </p:cNvPicPr>
          <p:nvPr/>
        </p:nvPicPr>
        <p:blipFill>
          <a:blip r:embed="rId6">
            <a:duotone>
              <a:srgbClr val="FF8A00">
                <a:shade val="45000"/>
                <a:satMod val="135000"/>
              </a:srgbClr>
              <a:prstClr val="white"/>
            </a:duotone>
            <a:extLst>
              <a:ext uri="{BEBA8EAE-BF5A-486C-A8C5-ECC9F3942E4B}">
                <a14:imgProps xmlns:a14="http://schemas.microsoft.com/office/drawing/2010/main">
                  <a14:imgLayer r:embed="rId7">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355143" y="3963923"/>
            <a:ext cx="457264" cy="457264"/>
          </a:xfrm>
          <a:prstGeom prst="rect">
            <a:avLst/>
          </a:prstGeom>
        </p:spPr>
      </p:pic>
      <p:grpSp>
        <p:nvGrpSpPr>
          <p:cNvPr id="66" name="Group 65"/>
          <p:cNvGrpSpPr/>
          <p:nvPr/>
        </p:nvGrpSpPr>
        <p:grpSpPr>
          <a:xfrm>
            <a:off x="1061743" y="3532622"/>
            <a:ext cx="762001" cy="152399"/>
            <a:chOff x="405606" y="2897187"/>
            <a:chExt cx="762000" cy="152400"/>
          </a:xfrm>
        </p:grpSpPr>
        <p:pic>
          <p:nvPicPr>
            <p:cNvPr id="6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6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4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8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52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 name="Text Placeholder 2"/>
          <p:cNvSpPr txBox="1">
            <a:spLocks/>
          </p:cNvSpPr>
          <p:nvPr/>
        </p:nvSpPr>
        <p:spPr>
          <a:xfrm>
            <a:off x="1899944" y="2694180"/>
            <a:ext cx="8564063" cy="1131079"/>
          </a:xfrm>
          <a:prstGeom prst="rect">
            <a:avLst/>
          </a:prstGeom>
        </p:spPr>
        <p:txBody>
          <a:bodyPr vert="horz" wrap="square" lIns="0" tIns="0" rIns="0" bIns="0" rtlCol="0">
            <a:spAutoFit/>
          </a:bodyPr>
          <a:lstStyle>
            <a:lvl1pPr marL="0" indent="0" algn="l" defTabSz="685864" rtl="0" eaLnBrk="1" latinLnBrk="0" hangingPunct="1">
              <a:lnSpc>
                <a:spcPct val="90000"/>
              </a:lnSpc>
              <a:spcBef>
                <a:spcPts val="0"/>
              </a:spcBef>
              <a:spcAft>
                <a:spcPts val="675"/>
              </a:spcAft>
              <a:buSzPct val="90000"/>
              <a:buFont typeface="Arial" pitchFamily="34" charset="0"/>
              <a:buNone/>
              <a:defRPr sz="3000" kern="1200" spc="-75"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685864" rtl="0" eaLnBrk="1" latinLnBrk="0" hangingPunct="1">
              <a:lnSpc>
                <a:spcPct val="90000"/>
              </a:lnSpc>
              <a:spcBef>
                <a:spcPts val="0"/>
              </a:spcBef>
              <a:spcAft>
                <a:spcPts val="300"/>
              </a:spcAft>
              <a:buSzPct val="90000"/>
              <a:buFont typeface="Arial" pitchFamily="34" charset="0"/>
              <a:buNone/>
              <a:tabLst>
                <a:tab pos="472742" algn="l"/>
              </a:tabLst>
              <a:defRPr sz="1500" kern="1200" spc="-38"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5864" rtl="0" eaLnBrk="1" latinLnBrk="0" hangingPunct="1">
              <a:lnSpc>
                <a:spcPct val="90000"/>
              </a:lnSpc>
              <a:spcBef>
                <a:spcPts val="0"/>
              </a:spcBef>
              <a:spcAft>
                <a:spcPts val="300"/>
              </a:spcAft>
              <a:buSzPct val="90000"/>
              <a:buFont typeface="Arial" pitchFamily="34" charset="0"/>
              <a:buNone/>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r>
              <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How did we do? </a:t>
            </a:r>
            <a:r>
              <a:rPr lang="en-US" sz="1700" spc="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9"/>
              </a:rPr>
              <a:t>Please tell us what you think</a:t>
            </a:r>
            <a:endPar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10"/>
            </a:endParaRPr>
          </a:p>
        </p:txBody>
      </p:sp>
      <p:pic>
        <p:nvPicPr>
          <p:cNvPr id="45" name="Media Placeholder 4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46" name="Media Placeholder 4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7" name="Media Placeholder 3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48" name="Media Placeholder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sp>
        <p:nvSpPr>
          <p:cNvPr id="51"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2"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3"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3" name="Media Placeholder 4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pic>
        <p:nvPicPr>
          <p:cNvPr id="84" name="Media Placeholder 4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89" name="Media Placeholder 4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90" name="Media Placeholder 3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91" name="Media Placeholder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pic>
        <p:nvPicPr>
          <p:cNvPr id="92" name="Media Placeholder 4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sp>
        <p:nvSpPr>
          <p:cNvPr id="93" name="Rectangle 92">
            <a:hlinkClick r:id="rId11" action="ppaction://hlinksldjump"/>
          </p:cNvPr>
          <p:cNvSpPr/>
          <p:nvPr/>
        </p:nvSpPr>
        <p:spPr>
          <a:xfrm>
            <a:off x="3870882" y="8477932"/>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p:cNvSpPr txBox="1"/>
          <p:nvPr/>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95" name="TextBox 94"/>
          <p:cNvSpPr txBox="1"/>
          <p:nvPr/>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96" name="TextBox 95"/>
          <p:cNvSpPr txBox="1"/>
          <p:nvPr/>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97" name="TextBox 96"/>
          <p:cNvSpPr txBox="1"/>
          <p:nvPr/>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98" name="TextBox 97"/>
          <p:cNvSpPr txBox="1"/>
          <p:nvPr/>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99" name="TextBox 98"/>
          <p:cNvSpPr txBox="1"/>
          <p:nvPr/>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100" name="Rectangle 99">
            <a:hlinkClick r:id="rId13" action="ppaction://hlinksldjump"/>
          </p:cNvPr>
          <p:cNvSpPr/>
          <p:nvPr/>
        </p:nvSpPr>
        <p:spPr>
          <a:xfrm>
            <a:off x="5231035" y="848721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hlinkClick r:id="rId19" action="ppaction://hlinksldjump"/>
          </p:cNvPr>
          <p:cNvSpPr/>
          <p:nvPr/>
        </p:nvSpPr>
        <p:spPr>
          <a:xfrm>
            <a:off x="6610586" y="848969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4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50" name="Picture 49">
            <a:hlinkClick r:id="" action="ppaction://hlinkshowjump?jump=nextslide"/>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54" name="Media Placeholder 60">
            <a:hlinkClick r:id="rId3"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55" name="Rectangle 54">
            <a:hlinkClick r:id="rId3" action="ppaction://hlinksldjump"/>
          </p:cNvPr>
          <p:cNvSpPr/>
          <p:nvPr/>
        </p:nvSpPr>
        <p:spPr>
          <a:xfrm>
            <a:off x="2493283" y="848817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 Placeholder 6"/>
          <p:cNvSpPr txBox="1">
            <a:spLocks/>
          </p:cNvSpPr>
          <p:nvPr/>
        </p:nvSpPr>
        <p:spPr>
          <a:xfrm>
            <a:off x="2503950" y="9220768"/>
            <a:ext cx="1225361"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Average numbers</a:t>
            </a:r>
          </a:p>
        </p:txBody>
      </p:sp>
      <p:sp>
        <p:nvSpPr>
          <p:cNvPr id="57"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AVERAGEIF</a:t>
            </a:r>
          </a:p>
        </p:txBody>
      </p:sp>
      <p:sp>
        <p:nvSpPr>
          <p:cNvPr id="58" name="Text Placeholder 6"/>
          <p:cNvSpPr txBox="1">
            <a:spLocks/>
          </p:cNvSpPr>
          <p:nvPr/>
        </p:nvSpPr>
        <p:spPr>
          <a:xfrm>
            <a:off x="5247150" y="9220768"/>
            <a:ext cx="1219200"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Weighted average</a:t>
            </a:r>
          </a:p>
        </p:txBody>
      </p:sp>
      <p:sp>
        <p:nvSpPr>
          <p:cNvPr id="59" name="TextBox 58"/>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2:26</a:t>
            </a:r>
          </a:p>
        </p:txBody>
      </p:sp>
      <p:sp>
        <p:nvSpPr>
          <p:cNvPr id="61" name="TextBox 60"/>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2:14</a:t>
            </a:r>
          </a:p>
        </p:txBody>
      </p:sp>
      <p:sp>
        <p:nvSpPr>
          <p:cNvPr id="62" name="TextBox 61"/>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3:14</a:t>
            </a:r>
          </a:p>
        </p:txBody>
      </p:sp>
    </p:spTree>
    <p:extLst>
      <p:ext uri="{BB962C8B-B14F-4D97-AF65-F5344CB8AC3E}">
        <p14:creationId xmlns:p14="http://schemas.microsoft.com/office/powerpoint/2010/main" val="3426565656"/>
      </p:ext>
    </p:extLst>
  </p:cSld>
  <p:clrMapOvr>
    <a:masterClrMapping/>
  </p:clrMapOvr>
  <p:transition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9" name="TextBox 8">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0" name="Group 9"/>
          <p:cNvGrpSpPr/>
          <p:nvPr/>
        </p:nvGrpSpPr>
        <p:grpSpPr>
          <a:xfrm>
            <a:off x="12224322" y="646726"/>
            <a:ext cx="208497" cy="233769"/>
            <a:chOff x="9889420" y="664799"/>
            <a:chExt cx="208497" cy="233769"/>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2" name="Straight Connector 11"/>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2" name="Picture 21">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8" name="Rectangle 57"/>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2" name="TextBox 61"/>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rPr>
              <a:t>Help</a:t>
            </a:r>
          </a:p>
        </p:txBody>
      </p:sp>
      <p:pic>
        <p:nvPicPr>
          <p:cNvPr id="41"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42" name="Media Placeholder 4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3" name="Media Placeholder 38">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44" name="Media Placeholder 3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sp>
        <p:nvSpPr>
          <p:cNvPr id="4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4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6" name="Media Placeholder 4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pic>
        <p:nvPicPr>
          <p:cNvPr id="77"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78" name="Media Placeholder 4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79" name="Media Placeholder 38">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80" name="Media Placeholder 3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pic>
        <p:nvPicPr>
          <p:cNvPr id="81" name="Media Placeholder 4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sp>
        <p:nvSpPr>
          <p:cNvPr id="82" name="Rectangle 81">
            <a:hlinkClick r:id="rId5" action="ppaction://hlinksldjump"/>
          </p:cNvPr>
          <p:cNvSpPr/>
          <p:nvPr/>
        </p:nvSpPr>
        <p:spPr>
          <a:xfrm>
            <a:off x="3870882" y="8477932"/>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p:cNvSpPr txBox="1"/>
          <p:nvPr/>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84" name="TextBox 83"/>
          <p:cNvSpPr txBox="1"/>
          <p:nvPr/>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85" name="TextBox 84"/>
          <p:cNvSpPr txBox="1"/>
          <p:nvPr/>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86" name="TextBox 85"/>
          <p:cNvSpPr txBox="1"/>
          <p:nvPr/>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87" name="TextBox 86"/>
          <p:cNvSpPr txBox="1"/>
          <p:nvPr/>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88" name="TextBox 87"/>
          <p:cNvSpPr txBox="1"/>
          <p:nvPr/>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89" name="Rectangle 88">
            <a:hlinkClick r:id="rId7" action="ppaction://hlinksldjump"/>
          </p:cNvPr>
          <p:cNvSpPr/>
          <p:nvPr/>
        </p:nvSpPr>
        <p:spPr>
          <a:xfrm>
            <a:off x="5231035" y="848721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hlinkClick r:id="rId13" action="ppaction://hlinksldjump"/>
          </p:cNvPr>
          <p:cNvSpPr/>
          <p:nvPr/>
        </p:nvSpPr>
        <p:spPr>
          <a:xfrm>
            <a:off x="6610586" y="848969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hlinkClick r:id="rId9" action="ppaction://hlinksldjump"/>
          </p:cNvPr>
          <p:cNvSpPr/>
          <p:nvPr/>
        </p:nvSpPr>
        <p:spPr>
          <a:xfrm>
            <a:off x="7985496" y="848307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
        <p:nvSpPr>
          <p:cNvPr id="52" name="Text Placeholder 2"/>
          <p:cNvSpPr txBox="1">
            <a:spLocks/>
          </p:cNvSpPr>
          <p:nvPr/>
        </p:nvSpPr>
        <p:spPr>
          <a:xfrm>
            <a:off x="1247881" y="1601787"/>
            <a:ext cx="9349050" cy="838201"/>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Using PowerPoint’s video controls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Point at the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bottom edge of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any video to start, stop,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pause, or rewind. You drag to rewind.  </a:t>
            </a:r>
            <a:endPar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endParaRP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53" name="Text Placeholder 2"/>
          <p:cNvSpPr txBox="1">
            <a:spLocks/>
          </p:cNvSpPr>
          <p:nvPr/>
        </p:nvSpPr>
        <p:spPr>
          <a:xfrm>
            <a:off x="1262858" y="4317693"/>
            <a:ext cx="9334074" cy="990600"/>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Going places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You can go to any part of a course by clicking the thumbnails (light or shaded) below the video. You can also click the forward and back arrows, or press Page Up or Page Down. </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54" name="Text Placeholder 2"/>
          <p:cNvSpPr txBox="1">
            <a:spLocks/>
          </p:cNvSpPr>
          <p:nvPr/>
        </p:nvSpPr>
        <p:spPr>
          <a:xfrm>
            <a:off x="1243806" y="3272498"/>
            <a:ext cx="9774889" cy="990603"/>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Stopping a course</a:t>
            </a:r>
          </a:p>
          <a:p>
            <a:pPr marL="213099" lvl="1" indent="0">
              <a:buFont typeface="Arial" pitchFamily="34" charset="0"/>
              <a:buNone/>
              <a:defRPr/>
            </a:pP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If you’re viewing online, click your browser’s Back button. If you’re viewing offline, 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If you’re watching a video,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once to stop the video, again to stop the course.</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pic>
        <p:nvPicPr>
          <p:cNvPr id="56" name="Picture 5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39958" y="5819417"/>
            <a:ext cx="1038095" cy="209524"/>
          </a:xfrm>
          <a:prstGeom prst="rect">
            <a:avLst/>
          </a:prstGeom>
        </p:spPr>
      </p:pic>
      <p:sp>
        <p:nvSpPr>
          <p:cNvPr id="46" name="Subtitle 2"/>
          <p:cNvSpPr txBox="1">
            <a:spLocks/>
          </p:cNvSpPr>
          <p:nvPr/>
        </p:nvSpPr>
        <p:spPr>
          <a:xfrm>
            <a:off x="1257300" y="5370843"/>
            <a:ext cx="10501313" cy="1295399"/>
          </a:xfrm>
          <a:prstGeom prst="rect">
            <a:avLst/>
          </a:prstGeom>
        </p:spPr>
        <p:txBody>
          <a:bodyPr vert="horz" lIns="130022" tIns="65012" rIns="130022" bIns="65012" rtlCol="0">
            <a:normAutofit/>
          </a:bodyPr>
          <a:lst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000" dirty="0" smtClean="0">
                <a:solidFill>
                  <a:srgbClr val="C00000"/>
                </a:solidFill>
                <a:latin typeface="Segoe UI Light" pitchFamily="34" charset="0"/>
                <a:ea typeface="Segoe UI" pitchFamily="34" charset="0"/>
                <a:cs typeface="Segoe UI" pitchFamily="34" charset="0"/>
              </a:rPr>
              <a:t>If you download a course and the videos don’t play</a:t>
            </a:r>
          </a:p>
          <a:p>
            <a:pPr marL="176213" indent="0">
              <a:buFont typeface="Arial" pitchFamily="34" charset="0"/>
              <a:buNone/>
            </a:pP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Click </a:t>
            </a:r>
            <a:r>
              <a:rPr lang="en-US" sz="1700" b="1"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Enable Editing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see that button. If that doesn’t work, you may have PowerPoint 2007 or earlier. If you do, you need to </a:t>
            </a:r>
            <a:r>
              <a:rPr lang="en-US" sz="1700" dirty="0" smtClean="0">
                <a:latin typeface="Segoe UI Light" pitchFamily="34" charset="0"/>
                <a:ea typeface="Segoe UI" pitchFamily="34" charset="0"/>
                <a:cs typeface="Segoe UI" pitchFamily="34" charset="0"/>
                <a:hlinkClick r:id="rId17"/>
              </a:rPr>
              <a:t>get the PowerPoint Viewer</a:t>
            </a:r>
            <a:r>
              <a:rPr lang="en-US" sz="1700" dirty="0" smtClean="0">
                <a:latin typeface="Segoe UI" pitchFamily="34" charset="0"/>
                <a:ea typeface="Segoe UI" pitchFamily="34" charset="0"/>
                <a:cs typeface="Segoe UI" pitchFamily="34" charset="0"/>
              </a:rPr>
              <a:t>.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have PowerPoint 2010, you need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8"/>
              </a:rPr>
              <a:t>the QuickTime player</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 or you can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9"/>
              </a:rPr>
              <a:t>upgrade to PowerPoint 2013</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a:t>
            </a:r>
            <a:endPar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endParaRPr>
          </a:p>
        </p:txBody>
      </p:sp>
      <p:pic>
        <p:nvPicPr>
          <p:cNvPr id="50" name="Picture 4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43855" y="2393084"/>
            <a:ext cx="5657143" cy="571429"/>
          </a:xfrm>
          <a:prstGeom prst="rect">
            <a:avLst/>
          </a:prstGeom>
        </p:spPr>
      </p:pic>
      <p:pic>
        <p:nvPicPr>
          <p:cNvPr id="51" name="Media Placeholder 60">
            <a:hlinkClick r:id="rId2"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55" name="Rectangle 54">
            <a:hlinkClick r:id="rId2" action="ppaction://hlinksldjump"/>
          </p:cNvPr>
          <p:cNvSpPr/>
          <p:nvPr/>
        </p:nvSpPr>
        <p:spPr>
          <a:xfrm>
            <a:off x="2493283" y="848817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 Placeholder 6"/>
          <p:cNvSpPr txBox="1">
            <a:spLocks/>
          </p:cNvSpPr>
          <p:nvPr/>
        </p:nvSpPr>
        <p:spPr>
          <a:xfrm>
            <a:off x="2503950" y="9220768"/>
            <a:ext cx="1225361"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Average numbers</a:t>
            </a:r>
          </a:p>
        </p:txBody>
      </p:sp>
      <p:sp>
        <p:nvSpPr>
          <p:cNvPr id="59"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AVERAGEIF</a:t>
            </a:r>
          </a:p>
        </p:txBody>
      </p:sp>
      <p:sp>
        <p:nvSpPr>
          <p:cNvPr id="60" name="Text Placeholder 6"/>
          <p:cNvSpPr txBox="1">
            <a:spLocks/>
          </p:cNvSpPr>
          <p:nvPr/>
        </p:nvSpPr>
        <p:spPr>
          <a:xfrm>
            <a:off x="5247150" y="9220768"/>
            <a:ext cx="1219200"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Weighted average</a:t>
            </a:r>
          </a:p>
        </p:txBody>
      </p:sp>
      <p:sp>
        <p:nvSpPr>
          <p:cNvPr id="61" name="TextBox 60"/>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2:26</a:t>
            </a:r>
          </a:p>
        </p:txBody>
      </p:sp>
      <p:sp>
        <p:nvSpPr>
          <p:cNvPr id="63" name="TextBox 62"/>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2:14</a:t>
            </a:r>
          </a:p>
        </p:txBody>
      </p:sp>
      <p:sp>
        <p:nvSpPr>
          <p:cNvPr id="64" name="TextBox 63"/>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3:14</a:t>
            </a:r>
          </a:p>
        </p:txBody>
      </p:sp>
    </p:spTree>
    <p:extLst>
      <p:ext uri="{BB962C8B-B14F-4D97-AF65-F5344CB8AC3E}">
        <p14:creationId xmlns:p14="http://schemas.microsoft.com/office/powerpoint/2010/main" val="82699419"/>
      </p:ext>
    </p:extLst>
  </p:cSld>
  <p:clrMapOvr>
    <a:masterClrMapping/>
  </p:clrMapOvr>
  <p:transition advClick="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fec6d9f1-a0ec-412d-a90e-239572f13bf5"/>
  <p:tag name="MEDIACAPTIONSPROMPTED" val="False"/>
  <p:tag name="TEMPPRESENTATIONFILE" val="C:\Users\Administrator\AppData\Local\Temp\tmpC681.tmp"/>
  <p:tag name="TEMPMEDIAFILENAME" val="C:\Users\Administrator\AppData\Local\Temp\tmpCA5A_Average numbers m1.001.mp4"/>
  <p:tag name="MEDIAFADEDURATION" val="0.2"/>
  <p:tag name="MEDIATRANSPARENCY" val="0.3"/>
  <p:tag name="MEDIACAPTIONSHIDDEN" val="False"/>
  <p:tag name="CUSTOMXMLPARTID" val="{4D1D318C-7905-46B1-ACF5-D4CF5E490829}"/>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fec6d9f1-a0ec-412d-a90e-239572f13bf5"/>
  <p:tag name="CAPTIONINTERNALID" val="ee596534-f72b-44b3-a9dd-cd081c9d1d95"/>
  <p:tag name="CAPTIONITEMSYSNAME" val="Average numbers m1.001Why?BecauseC400:01:11.4-00:01:14.8"/>
  <p:tag name="BOOKMARKENTRYNAME" val="Average numbers m1.00100:01:11.4"/>
  <p:tag name="BOOKMARKEXITNAME" val="Average numbers m1.00100:01:14.8"/>
</p:tagLst>
</file>

<file path=ppt/tags/tag11.xml><?xml version="1.0" encoding="utf-8"?>
<p:tagLst xmlns:a="http://schemas.openxmlformats.org/drawingml/2006/main" xmlns:r="http://schemas.openxmlformats.org/officeDocument/2006/relationships" xmlns:p="http://schemas.openxmlformats.org/presentationml/2006/main">
  <p:tag name="CAPTIONID" val="fec6d9f1-a0ec-412d-a90e-239572f13bf5"/>
  <p:tag name="CAPTIONINTERNALID" val="81a58a37-1ee1-4897-9549-9c8bc2f7cac0"/>
  <p:tag name="CAPTIONITEMSYSNAME" val="Average numbers m1.001IfC4contained00:01:14.9-00:01:25.1"/>
  <p:tag name="BOOKMARKENTRYNAME" val="Average numbers m1.00100:01:14.9"/>
  <p:tag name="BOOKMARKEXITNAME" val="Average numbers m1.00100:01:25.1"/>
</p:tagLst>
</file>

<file path=ppt/tags/tag12.xml><?xml version="1.0" encoding="utf-8"?>
<p:tagLst xmlns:a="http://schemas.openxmlformats.org/drawingml/2006/main" xmlns:r="http://schemas.openxmlformats.org/officeDocument/2006/relationships" xmlns:p="http://schemas.openxmlformats.org/presentationml/2006/main">
  <p:tag name="CAPTIONID" val="fec6d9f1-a0ec-412d-a90e-239572f13bf5"/>
  <p:tag name="CAPTIONINTERNALID" val="abded0b3-5fb6-4790-8a5f-1da18b34a65f"/>
  <p:tag name="CAPTIONITEMSYSNAME" val="Average numbers m1.001Toaveragevalues00:01:25.2-00:01:29.6"/>
  <p:tag name="BOOKMARKENTRYNAME" val="Average numbers m1.00100:01:25.2"/>
  <p:tag name="BOOKMARKEXITNAME" val="Average numbers m1.00100:01:29.6"/>
</p:tagLst>
</file>

<file path=ppt/tags/tag13.xml><?xml version="1.0" encoding="utf-8"?>
<p:tagLst xmlns:a="http://schemas.openxmlformats.org/drawingml/2006/main" xmlns:r="http://schemas.openxmlformats.org/officeDocument/2006/relationships" xmlns:p="http://schemas.openxmlformats.org/presentationml/2006/main">
  <p:tag name="CAPTIONID" val="fec6d9f1-a0ec-412d-a90e-239572f13bf5"/>
  <p:tag name="CAPTIONINTERNALID" val="fd726e4a-3f48-40ac-b2af-9aa62a7a7cc5"/>
  <p:tag name="CAPTIONITEMSYSNAME" val="Average numbers m1.001typeanequals00:01:29.7-00:01:40.3"/>
  <p:tag name="BOOKMARKENTRYNAME" val="Average numbers m1.00100:01:29.7"/>
  <p:tag name="BOOKMARKEXITNAME" val="Average numbers m1.00100:01:40.3"/>
</p:tagLst>
</file>

<file path=ppt/tags/tag14.xml><?xml version="1.0" encoding="utf-8"?>
<p:tagLst xmlns:a="http://schemas.openxmlformats.org/drawingml/2006/main" xmlns:r="http://schemas.openxmlformats.org/officeDocument/2006/relationships" xmlns:p="http://schemas.openxmlformats.org/presentationml/2006/main">
  <p:tag name="CAPTIONID" val="fec6d9f1-a0ec-412d-a90e-239572f13bf5"/>
  <p:tag name="CAPTIONINTERNALID" val="3ebfdf05-da91-41f5-889d-6b6c86d1f484"/>
  <p:tag name="CAPTIONITEMSYSNAME" val="Average numbers m1.001holddownthe00:01:40.4-00:01:50.4"/>
  <p:tag name="BOOKMARKENTRYNAME" val="Average numbers m1.00100:01:40.4"/>
  <p:tag name="BOOKMARKEXITNAME" val="Average numbers m1.00100:01:50.4"/>
</p:tagLst>
</file>

<file path=ppt/tags/tag15.xml><?xml version="1.0" encoding="utf-8"?>
<p:tagLst xmlns:a="http://schemas.openxmlformats.org/drawingml/2006/main" xmlns:r="http://schemas.openxmlformats.org/officeDocument/2006/relationships" xmlns:p="http://schemas.openxmlformats.org/presentationml/2006/main">
  <p:tag name="CAPTIONID" val="fec6d9f1-a0ec-412d-a90e-239572f13bf5"/>
  <p:tag name="CAPTIONINTERNALID" val="b31ae855-6a2e-4257-acf7-02ec58aefa2e"/>
  <p:tag name="CAPTIONITEMSYSNAME" val="Average numbers m1.001Theformulauses00:01:50.5-00:01:54.7"/>
  <p:tag name="BOOKMARKENTRYNAME" val="Average numbers m1.00100:01:50.5"/>
  <p:tag name="BOOKMARKEXITNAME" val="Average numbers m1.00100:01:54.7"/>
</p:tagLst>
</file>

<file path=ppt/tags/tag16.xml><?xml version="1.0" encoding="utf-8"?>
<p:tagLst xmlns:a="http://schemas.openxmlformats.org/drawingml/2006/main" xmlns:r="http://schemas.openxmlformats.org/officeDocument/2006/relationships" xmlns:p="http://schemas.openxmlformats.org/presentationml/2006/main">
  <p:tag name="CAPTIONID" val="fec6d9f1-a0ec-412d-a90e-239572f13bf5"/>
  <p:tag name="CAPTIONINTERNALID" val="08a8d57b-00b7-402c-9fc9-84137f9bf4b0"/>
  <p:tag name="CAPTIONITEMSYSNAME" val="Average numbers m1.001andignoresthe00:01:54.8-00:01:59.9"/>
  <p:tag name="BOOKMARKENTRYNAME" val="Average numbers m1.00100:01:54.8"/>
  <p:tag name="BOOKMARKEXITNAME" val="Average numbers m1.00100:01:59.9"/>
</p:tagLst>
</file>

<file path=ppt/tags/tag17.xml><?xml version="1.0" encoding="utf-8"?>
<p:tagLst xmlns:a="http://schemas.openxmlformats.org/drawingml/2006/main" xmlns:r="http://schemas.openxmlformats.org/officeDocument/2006/relationships" xmlns:p="http://schemas.openxmlformats.org/presentationml/2006/main">
  <p:tag name="CAPTIONID" val="fec6d9f1-a0ec-412d-a90e-239572f13bf5"/>
  <p:tag name="CAPTIONINTERNALID" val="3b53b265-c83c-4898-bb89-5ed1912b35a5"/>
  <p:tag name="CAPTIONITEMSYSNAME" val="Average numbers m1.001Formoreinformation00:02:00.0-00:02:06.6"/>
  <p:tag name="BOOKMARKENTRYNAME" val="Average numbers m1.00100:02:00.0"/>
  <p:tag name="BOOKMARKEXITNAME" val="Average numbers m1.00100:02:06.6"/>
</p:tagLst>
</file>

<file path=ppt/tags/tag18.xml><?xml version="1.0" encoding="utf-8"?>
<p:tagLst xmlns:a="http://schemas.openxmlformats.org/drawingml/2006/main" xmlns:r="http://schemas.openxmlformats.org/officeDocument/2006/relationships" xmlns:p="http://schemas.openxmlformats.org/presentationml/2006/main">
  <p:tag name="CAPTIONID" val="fec6d9f1-a0ec-412d-a90e-239572f13bf5"/>
  <p:tag name="CAPTIONINTERNALID" val="bba50a6b-d2b9-436f-b04c-6b15a974ee65"/>
  <p:tag name="CAPTIONITEMSYSNAME" val="Average numbers m1.001Upnext,AVERAGEIF.00:02:06.7-00:02:09.3"/>
  <p:tag name="BOOKMARKENTRYNAME" val="Average numbers m1.00100:02:06.7"/>
  <p:tag name="BOOKMARKEXITNAME" val="Average numbers m1.00100:02:09.3"/>
</p:tagLst>
</file>

<file path=ppt/tags/tag19.xml><?xml version="1.0" encoding="utf-8"?>
<p:tagLst xmlns:a="http://schemas.openxmlformats.org/drawingml/2006/main" xmlns:r="http://schemas.openxmlformats.org/officeDocument/2006/relationships" xmlns:p="http://schemas.openxmlformats.org/presentationml/2006/main">
  <p:tag name="CAPTIONID" val="50234cfb-8357-4914-a8c1-9bb289114ca6"/>
  <p:tag name="MEDIACAPTIONSPROMPTED" val="False"/>
  <p:tag name="TEMPPRESENTATIONFILE" val="C:\Users\Administrator\AppData\Local\Temp\tmp4D5F.tmp"/>
  <p:tag name="TEMPMEDIAFILENAME" val="C:\Users\Administrator\AppData\Local\Temp\tmp503F_Average numbers m2.001.mp4"/>
  <p:tag name="MEDIAFADEDURATION" val="0.2"/>
  <p:tag name="MEDIATRANSPARENCY" val="0.3"/>
  <p:tag name="MEDIACAPTIONSHIDDEN" val="False"/>
  <p:tag name="CUSTOMXMLPARTID" val="{9B9C1935-CD5A-479A-AA57-2DA8B443DBEB}"/>
  <p:tag name="MEDIACAPTIONCOUNT" val="True"/>
</p:tagLst>
</file>

<file path=ppt/tags/tag2.xml><?xml version="1.0" encoding="utf-8"?>
<p:tagLst xmlns:a="http://schemas.openxmlformats.org/drawingml/2006/main" xmlns:r="http://schemas.openxmlformats.org/officeDocument/2006/relationships" xmlns:p="http://schemas.openxmlformats.org/presentationml/2006/main">
  <p:tag name="CAPTIONID" val="fec6d9f1-a0ec-412d-a90e-239572f13bf5"/>
  <p:tag name="CAPTIONINTERNALID" val="23530aca-a811-4f3b-ada0-cbf250fcf65b"/>
  <p:tag name="CAPTIONITEMSYSNAME" val="Average numbers m1.001Youmayhave00:00:02.4-00:00:06.7"/>
  <p:tag name="BOOKMARKENTRYNAME" val="Average numbers m1.00100:00:02.4"/>
  <p:tag name="BOOKMARKEXITNAME" val="Average numbers m1.00100:00:06.7"/>
</p:tagLst>
</file>

<file path=ppt/tags/tag20.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0651c4f0-b60c-4b04-807c-652f5aa01caa"/>
  <p:tag name="CAPTIONITEMSYSNAME" val="Average numbers m2.001TheAVERAGEIFfunction00:00:01.7-00:00:09.8"/>
  <p:tag name="BOOKMARKENTRYNAME" val="Average numbers m2.00100:00:01.7"/>
  <p:tag name="BOOKMARKEXITNAME" val="Average numbers m2.00100:00:09.8"/>
</p:tagLst>
</file>

<file path=ppt/tags/tag21.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8daab2c9-ea47-4c2c-acca-ee43c47bd12a"/>
  <p:tag name="CAPTIONITEMSYSNAME" val="Average numbers m2.001Let’sdeterminethe00:00:09.9-00:00:16.1"/>
  <p:tag name="BOOKMARKENTRYNAME" val="Average numbers m2.00100:00:09.9"/>
  <p:tag name="BOOKMARKEXITNAME" val="Average numbers m2.00100:00:16.1"/>
</p:tagLst>
</file>

<file path=ppt/tags/tag22.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23df7fc2-ce1c-4c92-a32d-c2ca6fdc0874"/>
  <p:tag name="CAPTIONITEMSYSNAME" val="Average numbers m2.001Typeanequals00:00:16.2-00:00:24.5"/>
  <p:tag name="BOOKMARKENTRYNAME" val="Average numbers m2.00100:00:16.2"/>
  <p:tag name="BOOKMARKEXITNAME" val="Average numbers m2.00100:00:24.5"/>
</p:tagLst>
</file>

<file path=ppt/tags/tag23.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ff6dff36-8c13-4f94-922c-32fdea7a5844"/>
  <p:tag name="CAPTIONITEMSYSNAME" val="Average numbers m2.001(inthisexample,00:00:24.6-00:00:34.1"/>
  <p:tag name="BOOKMARKENTRYNAME" val="Average numbers m2.00100:00:24.6"/>
  <p:tag name="BOOKMARKEXITNAME" val="Average numbers m2.00100:00:34.1"/>
</p:tagLst>
</file>

<file path=ppt/tags/tag24.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8bd1542d-d5b1-4d4b-ac5f-9c02ba37d0d2"/>
  <p:tag name="CAPTIONITEMSYSNAME" val="Average numbers m2.001comma,thenwe00:00:34.2-00:00:41.7"/>
  <p:tag name="BOOKMARKENTRYNAME" val="Average numbers m2.00100:00:34.2"/>
  <p:tag name="BOOKMARKEXITNAME" val="Average numbers m2.00100:00:41.7"/>
</p:tagLst>
</file>

<file path=ppt/tags/tag25.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dbe27504-b1a6-4f89-8983-b6f1ab968270"/>
  <p:tag name="CAPTIONITEMSYSNAME" val="Average numbers m2.001youputit00:00:41.8-00:00:52.2"/>
  <p:tag name="BOOKMARKENTRYNAME" val="Average numbers m2.00100:00:41.8"/>
  <p:tag name="BOOKMARKEXITNAME" val="Average numbers m2.00100:00:52.2"/>
</p:tagLst>
</file>

<file path=ppt/tags/tag26.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cec109a6-bc4b-49ad-a082-2cfdfdfcc7a8"/>
  <p:tag name="CAPTIONITEMSYSNAME" val="Average numbers m2.001Don’ttypea00:00:52.3-00:01:00.7"/>
  <p:tag name="BOOKMARKENTRYNAME" val="Average numbers m2.00100:00:52.3"/>
  <p:tag name="BOOKMARKEXITNAME" val="Average numbers m2.00100:01:00.7"/>
</p:tagLst>
</file>

<file path=ppt/tags/tag27.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9c72092f-9da7-427d-b8bd-1eb0c17a9f32"/>
  <p:tag name="CAPTIONITEMSYSNAME" val="Average numbers m2.001AndpressEnter.00:01:00.8-00:01:07.6"/>
  <p:tag name="BOOKMARKENTRYNAME" val="Average numbers m2.00100:01:00.8"/>
  <p:tag name="BOOKMARKEXITNAME" val="Average numbers m2.00100:01:07.6"/>
</p:tagLst>
</file>

<file path=ppt/tags/tag28.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2b2273c6-cc76-47dd-b948-11f4c0afd0c8"/>
  <p:tag name="CAPTIONITEMSYSNAME" val="Average numbers m2.001Theaveragefor00:01:07.7-00:01:15.2"/>
  <p:tag name="BOOKMARKENTRYNAME" val="Average numbers m2.00100:01:07.7"/>
  <p:tag name="BOOKMARKEXITNAME" val="Average numbers m2.00100:01:15.2"/>
</p:tagLst>
</file>

<file path=ppt/tags/tag29.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072602bf-b058-484a-9e31-e75c8bd6bd36"/>
  <p:tag name="CAPTIONITEMSYSNAME" val="Average numbers m2.001Let’swalkthrough00:01:15.3-00:01:17.8"/>
  <p:tag name="BOOKMARKENTRYNAME" val="Average numbers m2.00100:01:15.3"/>
  <p:tag name="BOOKMARKEXITNAME" val="Average numbers m2.00100:01:17.8"/>
</p:tagLst>
</file>

<file path=ppt/tags/tag3.xml><?xml version="1.0" encoding="utf-8"?>
<p:tagLst xmlns:a="http://schemas.openxmlformats.org/drawingml/2006/main" xmlns:r="http://schemas.openxmlformats.org/officeDocument/2006/relationships" xmlns:p="http://schemas.openxmlformats.org/presentationml/2006/main">
  <p:tag name="CAPTIONID" val="fec6d9f1-a0ec-412d-a90e-239572f13bf5"/>
  <p:tag name="CAPTIONINTERNALID" val="3daf9f14-5a49-41db-b58a-2f8dbbeaa901"/>
  <p:tag name="CAPTIONITEMSYSNAME" val="Average numbers m1.001Butdidyou00:00:06.8-00:00:15.3"/>
  <p:tag name="BOOKMARKENTRYNAME" val="Average numbers m1.00100:00:06.8"/>
  <p:tag name="BOOKMARKEXITNAME" val="Average numbers m1.00100:00:15.3"/>
</p:tagLst>
</file>

<file path=ppt/tags/tag30.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6f0efd80-a36d-487a-bb91-d6a92176633b"/>
  <p:tag name="CAPTIONITEMSYSNAME" val="Average numbers m2.001Thefunctionevaluates00:01:17.9-00:01:28.5"/>
  <p:tag name="BOOKMARKENTRYNAME" val="Average numbers m2.00100:01:17.9"/>
  <p:tag name="BOOKMARKEXITNAME" val="Average numbers m2.00100:01:28.5"/>
</p:tagLst>
</file>

<file path=ppt/tags/tag31.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e2fb80c9-4212-4ff5-ae15-6fa54a618ce6"/>
  <p:tag name="CAPTIONITEMSYSNAME" val="Average numbers m2.001Thefunctionthen00:01:28.6-00:01:33.3"/>
  <p:tag name="BOOKMARKENTRYNAME" val="Average numbers m2.00100:01:28.6"/>
  <p:tag name="BOOKMARKEXITNAME" val="Average numbers m2.00100:01:33.3"/>
</p:tagLst>
</file>

<file path=ppt/tags/tag32.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a891ffcc-6ca1-43e7-81b0-4fb69f835905"/>
  <p:tag name="CAPTIONITEMSYSNAME" val="Average numbers m2.001Nowwe’lluse00:01:33.4-00:01:37.7"/>
  <p:tag name="BOOKMARKENTRYNAME" val="Average numbers m2.00100:01:33.4"/>
  <p:tag name="BOOKMARKEXITNAME" val="Average numbers m2.00100:01:37.7"/>
</p:tagLst>
</file>

<file path=ppt/tags/tag33.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a09d924c-5cc0-4e90-a7c7-67672b0f2ea0"/>
  <p:tag name="CAPTIONITEMSYSNAME" val="Average numbers m2.001wherethenumber00:01:37.8-00:01:42.2"/>
  <p:tag name="BOOKMARKENTRYNAME" val="Average numbers m2.00100:01:37.8"/>
  <p:tag name="BOOKMARKEXITNAME" val="Average numbers m2.00100:01:42.2"/>
</p:tagLst>
</file>

<file path=ppt/tags/tag34.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faae50d8-2750-45d1-a5af-93c24c5a4715"/>
  <p:tag name="CAPTIONITEMSYSNAME" val="Average numbers m2.001Inthisexample,00:01:42.3-00:01:51.4"/>
  <p:tag name="BOOKMARKENTRYNAME" val="Average numbers m2.00100:01:42.3"/>
  <p:tag name="BOOKMARKEXITNAME" val="Average numbers m2.00100:01:51.4"/>
</p:tagLst>
</file>

<file path=ppt/tags/tag35.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202bd9de-8f0a-4d87-967a-80d07a87507e"/>
  <p:tag name="CAPTIONITEMSYSNAME" val="Average numbers m2.001Wetypeequals00:01:51.5-00:02:00.6"/>
  <p:tag name="BOOKMARKENTRYNAME" val="Average numbers m2.00100:01:51.5"/>
  <p:tag name="BOOKMARKEXITNAME" val="Average numbers m2.00100:02:00.6"/>
</p:tagLst>
</file>

<file path=ppt/tags/tag36.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01318d4c-405e-4a89-8d14-610bc32d93c0"/>
  <p:tag name="CAPTIONITEMSYSNAME" val="Average numbers m2.001therangeof00:02:00.7-00:02:10.5"/>
  <p:tag name="BOOKMARKENTRYNAME" val="Average numbers m2.00100:02:00.7"/>
  <p:tag name="BOOKMARKEXITNAME" val="Average numbers m2.00100:02:10.5"/>
</p:tagLst>
</file>

<file path=ppt/tags/tag37.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7771112d-3447-43fd-9cf1-d622b97cf62b"/>
  <p:tag name="CAPTIONITEMSYSNAME" val="Average numbers m2.001thecriteriaby00:02:10.6-00:02:19.9"/>
  <p:tag name="BOOKMARKENTRYNAME" val="Average numbers m2.00100:02:10.6"/>
  <p:tag name="BOOKMARKEXITNAME" val="Average numbers m2.00100:02:19.9"/>
</p:tagLst>
</file>

<file path=ppt/tags/tag38.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7e0fc6b9-7d73-4778-ac2a-132809e21d10"/>
  <p:tag name="CAPTIONITEMSYSNAME" val="Average numbers m2.001therangeof00:02:20.0-00:02:28.5"/>
  <p:tag name="BOOKMARKENTRYNAME" val="Average numbers m2.00100:02:20.0"/>
  <p:tag name="BOOKMARKEXITNAME" val="Average numbers m2.00100:02:28.5"/>
</p:tagLst>
</file>

<file path=ppt/tags/tag39.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9a75f553-2e40-4497-a399-6ed76f48c56c"/>
  <p:tag name="CAPTIONITEMSYSNAME" val="Average numbers m2.001Theaveragefor00:02:28.6-00:02:37.4"/>
  <p:tag name="BOOKMARKENTRYNAME" val="Average numbers m2.00100:02:28.6"/>
  <p:tag name="BOOKMARKEXITNAME" val="Average numbers m2.00100:02:37.4"/>
</p:tagLst>
</file>

<file path=ppt/tags/tag4.xml><?xml version="1.0" encoding="utf-8"?>
<p:tagLst xmlns:a="http://schemas.openxmlformats.org/drawingml/2006/main" xmlns:r="http://schemas.openxmlformats.org/officeDocument/2006/relationships" xmlns:p="http://schemas.openxmlformats.org/presentationml/2006/main">
  <p:tag name="CAPTIONID" val="fec6d9f1-a0ec-412d-a90e-239572f13bf5"/>
  <p:tag name="CAPTIONINTERNALID" val="2032121b-eaa1-4e5f-bad9-4377c4eec89f"/>
  <p:tag name="CAPTIONITEMSYSNAME" val="Average numbers m1.001Clickthecell00:00:15.4-00:00:20.1"/>
  <p:tag name="BOOKMARKENTRYNAME" val="Average numbers m1.00100:00:15.4"/>
  <p:tag name="BOOKMARKEXITNAME" val="Average numbers m1.00100:00:20.1"/>
</p:tagLst>
</file>

<file path=ppt/tags/tag40.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e8c6e28b-7249-4e28-949b-b28f8d960563"/>
  <p:tag name="CAPTIONITEMSYSNAME" val="Average numbers m2.001Let’swalkthrough00:02:37.5-00:02:39.9"/>
  <p:tag name="BOOKMARKENTRYNAME" val="Average numbers m2.00100:02:37.5"/>
  <p:tag name="BOOKMARKEXITNAME" val="Average numbers m2.00100:02:39.9"/>
</p:tagLst>
</file>

<file path=ppt/tags/tag41.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73991cd5-a744-4152-8c62-c876bf7285ba"/>
  <p:tag name="CAPTIONITEMSYSNAME" val="Average numbers m2.001Firstthefunction00:02:40.0-00:02:48.4"/>
  <p:tag name="BOOKMARKENTRYNAME" val="Average numbers m2.00100:02:40.0"/>
  <p:tag name="BOOKMARKEXITNAME" val="Average numbers m2.00100:02:48.4"/>
</p:tagLst>
</file>

<file path=ppt/tags/tag42.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a7dba874-de5b-4773-b892-1e2375db8353"/>
  <p:tag name="CAPTIONITEMSYSNAME" val="Average numbers m2.001Threecellsmeet00:02:48.5-00:02:51.6"/>
  <p:tag name="BOOKMARKENTRYNAME" val="Average numbers m2.00100:02:48.5"/>
  <p:tag name="BOOKMARKEXITNAME" val="Average numbers m2.00100:02:51.6"/>
</p:tagLst>
</file>

<file path=ppt/tags/tag43.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d0d19128-fdec-432c-84ef-754b3e9c6b79"/>
  <p:tag name="CAPTIONITEMSYSNAME" val="Average numbers m2.001Thefunctionthen00:02:51.7-00:03:01.0"/>
  <p:tag name="BOOKMARKENTRYNAME" val="Average numbers m2.00100:02:51.7"/>
  <p:tag name="BOOKMARKEXITNAME" val="Average numbers m2.00100:03:01.0"/>
</p:tagLst>
</file>

<file path=ppt/tags/tag44.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38592981-a2c6-4597-87f3-55e212f59636"/>
  <p:tag name="CAPTIONITEMSYSNAME" val="Average numbers m2.001Formoreinformation00:03:01.1-00:03:07.9"/>
  <p:tag name="BOOKMARKENTRYNAME" val="Average numbers m2.00100:03:01.1"/>
  <p:tag name="BOOKMARKEXITNAME" val="Average numbers m2.00100:03:07.9"/>
</p:tagLst>
</file>

<file path=ppt/tags/tag45.xml><?xml version="1.0" encoding="utf-8"?>
<p:tagLst xmlns:a="http://schemas.openxmlformats.org/drawingml/2006/main" xmlns:r="http://schemas.openxmlformats.org/officeDocument/2006/relationships" xmlns:p="http://schemas.openxmlformats.org/presentationml/2006/main">
  <p:tag name="CAPTIONID" val="50234cfb-8357-4914-a8c1-9bb289114ca6"/>
  <p:tag name="CAPTIONINTERNALID" val="28399f9a-521a-4796-9f3f-09024aeb2525"/>
  <p:tag name="CAPTIONITEMSYSNAME" val="Average numbers m2.001Upnext,weighted00:03:08.0-00:03:11.1"/>
  <p:tag name="BOOKMARKENTRYNAME" val="Average numbers m2.00100:03:08.0"/>
  <p:tag name="BOOKMARKEXITNAME" val="Average numbers m2.00100:03:11.1"/>
</p:tagLst>
</file>

<file path=ppt/tags/tag46.xml><?xml version="1.0" encoding="utf-8"?>
<p:tagLst xmlns:a="http://schemas.openxmlformats.org/drawingml/2006/main" xmlns:r="http://schemas.openxmlformats.org/officeDocument/2006/relationships" xmlns:p="http://schemas.openxmlformats.org/presentationml/2006/main">
  <p:tag name="CAPTIONID" val="38794235-0920-4c46-8457-9b07bf962fbb"/>
  <p:tag name="MEDIACAPTIONSPROMPTED" val="False"/>
  <p:tag name="TEMPPRESENTATIONFILE" val="C:\Users\Administrator\AppData\Local\Temp\tmpCE16.tmp"/>
  <p:tag name="TEMPMEDIAFILENAME" val="C:\Users\Administrator\AppData\Local\Temp\tmpD049_Average numbers m3.001.mp4"/>
  <p:tag name="MEDIAFADEDURATION" val="0.2"/>
  <p:tag name="MEDIATRANSPARENCY" val="0.3"/>
  <p:tag name="MEDIACAPTIONSHIDDEN" val="False"/>
  <p:tag name="CUSTOMXMLPARTID" val="{531FCBE4-38A1-4BA0-A608-64AFCF338208}"/>
  <p:tag name="MEDIACAPTIONCOUNT" val="True"/>
</p:tagLst>
</file>

<file path=ppt/tags/tag47.xml><?xml version="1.0" encoding="utf-8"?>
<p:tagLst xmlns:a="http://schemas.openxmlformats.org/drawingml/2006/main" xmlns:r="http://schemas.openxmlformats.org/officeDocument/2006/relationships" xmlns:p="http://schemas.openxmlformats.org/presentationml/2006/main">
  <p:tag name="CAPTIONID" val="38794235-0920-4c46-8457-9b07bf962fbb"/>
  <p:tag name="CAPTIONINTERNALID" val="6ecdce66-a253-4e12-a8bf-435c843a9c0c"/>
  <p:tag name="CAPTIONITEMSYSNAME" val="Average numbers m3.001Usuallywhenyou00:00:01.8-00:00:07.6"/>
  <p:tag name="BOOKMARKENTRYNAME" val="Average numbers m3.00100:00:01.8"/>
  <p:tag name="BOOKMARKEXITNAME" val="Average numbers m3.00100:00:07.6"/>
</p:tagLst>
</file>

<file path=ppt/tags/tag48.xml><?xml version="1.0" encoding="utf-8"?>
<p:tagLst xmlns:a="http://schemas.openxmlformats.org/drawingml/2006/main" xmlns:r="http://schemas.openxmlformats.org/officeDocument/2006/relationships" xmlns:p="http://schemas.openxmlformats.org/presentationml/2006/main">
  <p:tag name="CAPTIONID" val="38794235-0920-4c46-8457-9b07bf962fbb"/>
  <p:tag name="CAPTIONINTERNALID" val="e9181b3b-ee4b-4ab1-96b2-8603fde12071"/>
  <p:tag name="CAPTIONITEMSYSNAME" val="Average numbers m3.001Thenumbersare00:00:07.7-00:00:12.5"/>
  <p:tag name="BOOKMARKENTRYNAME" val="Average numbers m3.00100:00:07.7"/>
  <p:tag name="BOOKMARKEXITNAME" val="Average numbers m3.00100:00:12.5"/>
</p:tagLst>
</file>

<file path=ppt/tags/tag49.xml><?xml version="1.0" encoding="utf-8"?>
<p:tagLst xmlns:a="http://schemas.openxmlformats.org/drawingml/2006/main" xmlns:r="http://schemas.openxmlformats.org/officeDocument/2006/relationships" xmlns:p="http://schemas.openxmlformats.org/presentationml/2006/main">
  <p:tag name="CAPTIONID" val="38794235-0920-4c46-8457-9b07bf962fbb"/>
  <p:tag name="CAPTIONINTERNALID" val="589989c9-fdd4-4514-8133-47e6f59389ac"/>
  <p:tag name="CAPTIONITEMSYSNAME" val="Average numbers m3.001asinthis00:00:12.6-00:00:19.5"/>
  <p:tag name="BOOKMARKENTRYNAME" val="Average numbers m3.00100:00:12.6"/>
  <p:tag name="BOOKMARKEXITNAME" val="Average numbers m3.00100:00:19.5"/>
</p:tagLst>
</file>

<file path=ppt/tags/tag5.xml><?xml version="1.0" encoding="utf-8"?>
<p:tagLst xmlns:a="http://schemas.openxmlformats.org/drawingml/2006/main" xmlns:r="http://schemas.openxmlformats.org/officeDocument/2006/relationships" xmlns:p="http://schemas.openxmlformats.org/presentationml/2006/main">
  <p:tag name="CAPTIONID" val="fec6d9f1-a0ec-412d-a90e-239572f13bf5"/>
  <p:tag name="CAPTIONINTERNALID" val="30270980-1502-483a-a5de-5b9710b7c927"/>
  <p:tag name="CAPTIONITEMSYSNAME" val="Average numbers m1.001Then,onthe00:00:20.2-00:00:31.7"/>
  <p:tag name="BOOKMARKENTRYNAME" val="Average numbers m1.00100:00:20.2"/>
  <p:tag name="BOOKMARKEXITNAME" val="Average numbers m1.00100:00:31.7"/>
</p:tagLst>
</file>

<file path=ppt/tags/tag50.xml><?xml version="1.0" encoding="utf-8"?>
<p:tagLst xmlns:a="http://schemas.openxmlformats.org/drawingml/2006/main" xmlns:r="http://schemas.openxmlformats.org/officeDocument/2006/relationships" xmlns:p="http://schemas.openxmlformats.org/presentationml/2006/main">
  <p:tag name="CAPTIONID" val="38794235-0920-4c46-8457-9b07bf962fbb"/>
  <p:tag name="CAPTIONINTERNALID" val="7ccf4f5f-7633-43ef-b2de-3e32126c51f4"/>
  <p:tag name="CAPTIONITEMSYSNAME" val="Average numbers m3.001Withaweighted00:00:19.6-00:00:27.1"/>
  <p:tag name="BOOKMARKENTRYNAME" val="Average numbers m3.00100:00:19.6"/>
  <p:tag name="BOOKMARKEXITNAME" val="Average numbers m3.00100:00:27.1"/>
</p:tagLst>
</file>

<file path=ppt/tags/tag51.xml><?xml version="1.0" encoding="utf-8"?>
<p:tagLst xmlns:a="http://schemas.openxmlformats.org/drawingml/2006/main" xmlns:r="http://schemas.openxmlformats.org/officeDocument/2006/relationships" xmlns:p="http://schemas.openxmlformats.org/presentationml/2006/main">
  <p:tag name="CAPTIONID" val="38794235-0920-4c46-8457-9b07bf962fbb"/>
  <p:tag name="CAPTIONINTERNALID" val="1f1ccaa2-f86e-42e7-b232-b698fef3d7db"/>
  <p:tag name="CAPTIONITEMSYSNAME" val="Average numbers m3.001Inthisexample,00:00:27.2-00:00:35.1"/>
  <p:tag name="BOOKMARKENTRYNAME" val="Average numbers m3.00100:00:27.2"/>
  <p:tag name="BOOKMARKEXITNAME" val="Average numbers m3.00100:00:35.1"/>
</p:tagLst>
</file>

<file path=ppt/tags/tag52.xml><?xml version="1.0" encoding="utf-8"?>
<p:tagLst xmlns:a="http://schemas.openxmlformats.org/drawingml/2006/main" xmlns:r="http://schemas.openxmlformats.org/officeDocument/2006/relationships" xmlns:p="http://schemas.openxmlformats.org/presentationml/2006/main">
  <p:tag name="CAPTIONID" val="38794235-0920-4c46-8457-9b07bf962fbb"/>
  <p:tag name="CAPTIONINTERNALID" val="ba924132-dcdf-40f9-bc6e-52cf8127d6e1"/>
  <p:tag name="CAPTIONITEMSYSNAME" val="Average numbers m3.001We’llusethe00:00:35.2-00:00:47.0"/>
  <p:tag name="BOOKMARKENTRYNAME" val="Average numbers m3.00100:00:35.2"/>
  <p:tag name="BOOKMARKEXITNAME" val="Average numbers m3.00100:00:47.0"/>
</p:tagLst>
</file>

<file path=ppt/tags/tag53.xml><?xml version="1.0" encoding="utf-8"?>
<p:tagLst xmlns:a="http://schemas.openxmlformats.org/drawingml/2006/main" xmlns:r="http://schemas.openxmlformats.org/officeDocument/2006/relationships" xmlns:p="http://schemas.openxmlformats.org/presentationml/2006/main">
  <p:tag name="CAPTIONID" val="38794235-0920-4c46-8457-9b07bf962fbb"/>
  <p:tag name="CAPTIONINTERNALID" val="4f991f7e-2069-462e-8af9-ec2f2490759e"/>
  <p:tag name="CAPTIONITEMSYSNAME" val="Average numbers m3.001TheSUMPRODUCTfunction00:00:47.1-00:01:02.7"/>
  <p:tag name="BOOKMARKENTRYNAME" val="Average numbers m3.00100:00:47.1"/>
  <p:tag name="BOOKMARKEXITNAME" val="Average numbers m3.00100:01:02.7"/>
</p:tagLst>
</file>

<file path=ppt/tags/tag54.xml><?xml version="1.0" encoding="utf-8"?>
<p:tagLst xmlns:a="http://schemas.openxmlformats.org/drawingml/2006/main" xmlns:r="http://schemas.openxmlformats.org/officeDocument/2006/relationships" xmlns:p="http://schemas.openxmlformats.org/presentationml/2006/main">
  <p:tag name="CAPTIONID" val="38794235-0920-4c46-8457-9b07bf962fbb"/>
  <p:tag name="CAPTIONINTERNALID" val="80ab9238-e0df-4e3c-8865-df347f8cf3c0"/>
  <p:tag name="CAPTIONITEMSYSNAME" val="Average numbers m3.001Wethendivide00:01:02.8-00:01:11.4"/>
  <p:tag name="BOOKMARKENTRYNAME" val="Average numbers m3.00100:01:02.8"/>
  <p:tag name="BOOKMARKEXITNAME" val="Average numbers m3.00100:01:11.4"/>
</p:tagLst>
</file>

<file path=ppt/tags/tag55.xml><?xml version="1.0" encoding="utf-8"?>
<p:tagLst xmlns:a="http://schemas.openxmlformats.org/drawingml/2006/main" xmlns:r="http://schemas.openxmlformats.org/officeDocument/2006/relationships" xmlns:p="http://schemas.openxmlformats.org/presentationml/2006/main">
  <p:tag name="CAPTIONID" val="38794235-0920-4c46-8457-9b07bf962fbb"/>
  <p:tag name="CAPTIONINTERNALID" val="d16e04cf-4f19-45b6-8875-d25c9417027a"/>
  <p:tag name="CAPTIONITEMSYSNAME" val="Average numbers m3.001Andthisreturns00:01:11.5-00:01:18.2"/>
  <p:tag name="BOOKMARKENTRYNAME" val="Average numbers m3.00100:01:11.5"/>
  <p:tag name="BOOKMARKEXITNAME" val="Average numbers m3.00100:01:18.2"/>
</p:tagLst>
</file>

<file path=ppt/tags/tag56.xml><?xml version="1.0" encoding="utf-8"?>
<p:tagLst xmlns:a="http://schemas.openxmlformats.org/drawingml/2006/main" xmlns:r="http://schemas.openxmlformats.org/officeDocument/2006/relationships" xmlns:p="http://schemas.openxmlformats.org/presentationml/2006/main">
  <p:tag name="CAPTIONID" val="38794235-0920-4c46-8457-9b07bf962fbb"/>
  <p:tag name="CAPTIONINTERNALID" val="fc8db95b-52d2-47ad-8352-5b64cf6f2f21"/>
  <p:tag name="CAPTIONITEMSYSNAME" val="Average numbers m3.001SUMPRODUCTisessentially00:01:18.3-00:01:34.8"/>
  <p:tag name="BOOKMARKENTRYNAME" val="Average numbers m3.00100:01:18.3"/>
  <p:tag name="BOOKMARKEXITNAME" val="Average numbers m3.00100:01:34.8"/>
</p:tagLst>
</file>

<file path=ppt/tags/tag57.xml><?xml version="1.0" encoding="utf-8"?>
<p:tagLst xmlns:a="http://schemas.openxmlformats.org/drawingml/2006/main" xmlns:r="http://schemas.openxmlformats.org/officeDocument/2006/relationships" xmlns:p="http://schemas.openxmlformats.org/presentationml/2006/main">
  <p:tag name="CAPTIONID" val="38794235-0920-4c46-8457-9b07bf962fbb"/>
  <p:tag name="CAPTIONINTERNALID" val="82f628f5-5191-4ade-b4a1-1bfb9e7e136a"/>
  <p:tag name="CAPTIONITEMSYSNAME" val="Average numbers m3.001Togetthe00:01:34.9-00:01:47.7"/>
  <p:tag name="BOOKMARKENTRYNAME" val="Average numbers m3.00100:01:34.9"/>
  <p:tag name="BOOKMARKEXITNAME" val="Average numbers m3.00100:01:47.7"/>
</p:tagLst>
</file>

<file path=ppt/tags/tag58.xml><?xml version="1.0" encoding="utf-8"?>
<p:tagLst xmlns:a="http://schemas.openxmlformats.org/drawingml/2006/main" xmlns:r="http://schemas.openxmlformats.org/officeDocument/2006/relationships" xmlns:p="http://schemas.openxmlformats.org/presentationml/2006/main">
  <p:tag name="CAPTIONID" val="38794235-0920-4c46-8457-9b07bf962fbb"/>
  <p:tag name="CAPTIONINTERNALID" val="3af2b1e8-be85-4f37-be59-364952a28262"/>
  <p:tag name="CAPTIONITEMSYSNAME" val="Average numbers m3.001Ifwehad00:01:47.8-00:02:01.3"/>
  <p:tag name="BOOKMARKENTRYNAME" val="Average numbers m3.00100:01:47.8"/>
  <p:tag name="BOOKMARKEXITNAME" val="Average numbers m3.00100:02:01.3"/>
</p:tagLst>
</file>

<file path=ppt/tags/tag59.xml><?xml version="1.0" encoding="utf-8"?>
<p:tagLst xmlns:a="http://schemas.openxmlformats.org/drawingml/2006/main" xmlns:r="http://schemas.openxmlformats.org/officeDocument/2006/relationships" xmlns:p="http://schemas.openxmlformats.org/presentationml/2006/main">
  <p:tag name="CAPTIONID" val="38794235-0920-4c46-8457-9b07bf962fbb"/>
  <p:tag name="CAPTIONINTERNALID" val="cd2d68f0-85ac-4594-b041-34c789113e53"/>
  <p:tag name="CAPTIONITEMSYSNAME" val="Average numbers m3.001Formoreinformation00:02:01.4-00:02:08.5"/>
  <p:tag name="BOOKMARKENTRYNAME" val="Average numbers m3.00100:02:01.4"/>
  <p:tag name="BOOKMARKEXITNAME" val="Average numbers m3.00100:02:08.5"/>
</p:tagLst>
</file>

<file path=ppt/tags/tag6.xml><?xml version="1.0" encoding="utf-8"?>
<p:tagLst xmlns:a="http://schemas.openxmlformats.org/drawingml/2006/main" xmlns:r="http://schemas.openxmlformats.org/officeDocument/2006/relationships" xmlns:p="http://schemas.openxmlformats.org/presentationml/2006/main">
  <p:tag name="CAPTIONID" val="fec6d9f1-a0ec-412d-a90e-239572f13bf5"/>
  <p:tag name="CAPTIONINTERNALID" val="cd510f85-357b-43e3-84e6-47cfd07ddd73"/>
  <p:tag name="CAPTIONITEMSYSNAME" val="Average numbers m1.001WhenIdouble-click00:00:31.8-00:00:37.5"/>
  <p:tag name="BOOKMARKENTRYNAME" val="Average numbers m1.00100:00:31.8"/>
  <p:tag name="BOOKMARKEXITNAME" val="Average numbers m1.00100:00:37.5"/>
</p:tagLst>
</file>

<file path=ppt/tags/tag60.xml><?xml version="1.0" encoding="utf-8"?>
<p:tagLst xmlns:a="http://schemas.openxmlformats.org/drawingml/2006/main" xmlns:r="http://schemas.openxmlformats.org/officeDocument/2006/relationships" xmlns:p="http://schemas.openxmlformats.org/presentationml/2006/main">
  <p:tag name="CAPTIONID" val="38794235-0920-4c46-8457-9b07bf962fbb"/>
  <p:tag name="CAPTIONINTERNALID" val="f56381ff-e6c8-4bc1-9777-85c8c5989e82"/>
  <p:tag name="CAPTIONITEMSYSNAME" val="Average numbers m3.001Nowyou’vegot00:02:08.6-00:02:12.6"/>
  <p:tag name="BOOKMARKENTRYNAME" val="Average numbers m3.00100:02:08.6"/>
  <p:tag name="BOOKMARKEXITNAME" val="Average numbers m3.00100:02:12.6"/>
</p:tagLst>
</file>

<file path=ppt/tags/tag61.xml><?xml version="1.0" encoding="utf-8"?>
<p:tagLst xmlns:a="http://schemas.openxmlformats.org/drawingml/2006/main" xmlns:r="http://schemas.openxmlformats.org/officeDocument/2006/relationships" xmlns:p="http://schemas.openxmlformats.org/presentationml/2006/main">
  <p:tag name="CAPTIONID" val="38794235-0920-4c46-8457-9b07bf962fbb"/>
  <p:tag name="CAPTIONINTERNALID" val="1e6c06f8-1647-4281-8fe0-cabb7fe84ca2"/>
  <p:tag name="CAPTIONITEMSYSNAME" val="Average numbers m3.001Ofcourse,there’s00:02:12.7-00:02:14.8"/>
  <p:tag name="BOOKMARKENTRYNAME" val="Average numbers m3.00100:02:12.7"/>
  <p:tag name="BOOKMARKEXITNAME" val="Average numbers m3.00100:02:14.8"/>
</p:tagLst>
</file>

<file path=ppt/tags/tag62.xml><?xml version="1.0" encoding="utf-8"?>
<p:tagLst xmlns:a="http://schemas.openxmlformats.org/drawingml/2006/main" xmlns:r="http://schemas.openxmlformats.org/officeDocument/2006/relationships" xmlns:p="http://schemas.openxmlformats.org/presentationml/2006/main">
  <p:tag name="CAPTIONID" val="38794235-0920-4c46-8457-9b07bf962fbb"/>
  <p:tag name="CAPTIONINTERNALID" val="85b2852b-e8a7-4a72-bd00-7e9b342f5cb7"/>
  <p:tag name="CAPTIONITEMSYSNAME" val="Average numbers m3.001Socheckout00:02:14.9-00:02:21.1"/>
  <p:tag name="BOOKMARKENTRYNAME" val="Average numbers m3.00100:02:14.9"/>
  <p:tag name="BOOKMARKEXITNAME" val="Average numbers m3.00100:02:21.1"/>
</p:tagLst>
</file>

<file path=ppt/tags/tag7.xml><?xml version="1.0" encoding="utf-8"?>
<p:tagLst xmlns:a="http://schemas.openxmlformats.org/drawingml/2006/main" xmlns:r="http://schemas.openxmlformats.org/officeDocument/2006/relationships" xmlns:p="http://schemas.openxmlformats.org/presentationml/2006/main">
  <p:tag name="CAPTIONID" val="fec6d9f1-a0ec-412d-a90e-239572f13bf5"/>
  <p:tag name="CAPTIONINTERNALID" val="df02c683-92bd-4d12-81d7-c7af17e22a4a"/>
  <p:tag name="CAPTIONITEMSYSNAME" val="Average numbers m1.001Thisformulais00:00:37.6-00:00:53.2"/>
  <p:tag name="BOOKMARKENTRYNAME" val="Average numbers m1.00100:00:37.6"/>
  <p:tag name="BOOKMARKEXITNAME" val="Average numbers m1.00100:00:53.2"/>
</p:tagLst>
</file>

<file path=ppt/tags/tag8.xml><?xml version="1.0" encoding="utf-8"?>
<p:tagLst xmlns:a="http://schemas.openxmlformats.org/drawingml/2006/main" xmlns:r="http://schemas.openxmlformats.org/officeDocument/2006/relationships" xmlns:p="http://schemas.openxmlformats.org/presentationml/2006/main">
  <p:tag name="CAPTIONID" val="fec6d9f1-a0ec-412d-a90e-239572f13bf5"/>
  <p:tag name="CAPTIONINTERNALID" val="cad0c12e-44b3-4ccd-bc68-460b18ba59d6"/>
  <p:tag name="CAPTIONITEMSYSNAME" val="Average numbers m1.001Whenaveraginga00:00:53.3-00:01:02.8"/>
  <p:tag name="BOOKMARKENTRYNAME" val="Average numbers m1.00100:00:53.3"/>
  <p:tag name="BOOKMARKEXITNAME" val="Average numbers m1.00100:01:02.8"/>
</p:tagLst>
</file>

<file path=ppt/tags/tag9.xml><?xml version="1.0" encoding="utf-8"?>
<p:tagLst xmlns:a="http://schemas.openxmlformats.org/drawingml/2006/main" xmlns:r="http://schemas.openxmlformats.org/officeDocument/2006/relationships" xmlns:p="http://schemas.openxmlformats.org/presentationml/2006/main">
  <p:tag name="CAPTIONID" val="fec6d9f1-a0ec-412d-a90e-239572f13bf5"/>
  <p:tag name="CAPTIONINTERNALID" val="3f78baea-0130-4783-a3e3-6f7d28770fc3"/>
  <p:tag name="CAPTIONITEMSYSNAME" val="Average numbers m1.001IfItry00:01:02.9-00:01:11.3"/>
  <p:tag name="BOOKMARKENTRYNAME" val="Average numbers m1.00100:01:02.9"/>
  <p:tag name="BOOKMARKEXITNAME" val="Average numbers m1.00100:01:11.3"/>
</p:tagLst>
</file>

<file path=ppt/theme/theme1.xml><?xml version="1.0" encoding="utf-8"?>
<a:theme xmlns:a="http://schemas.openxmlformats.org/drawingml/2006/main" name="AllHandsDemo">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5D44AE9E-A6A0-40F3-814B-A1BDA70932E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5F284A02-5C8C-4CB5-B575-89862BE3EB62}"/>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9D715FA8-0D9E-4CF1-A83A-FF03A5A5A2B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AEAC2520-0828-4944-8F8A-88C9C74E8ACC}"/>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249A42FA-6FF8-467A-948D-ACA4C84E64CA}"/>
    </a:ext>
  </a:extLst>
</a:theme>
</file>

<file path=ppt/theme/theme6.xml><?xml version="1.0" encoding="utf-8"?>
<a:theme xmlns:a="http://schemas.openxmlformats.org/drawingml/2006/main" name="2_AllHandsDemo">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CA155BFE-9A3F-4F95-93BA-7020F5F9D56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1 6 " ? > < C a p t i o n I t e m s L i s t   x m l n s : x s i = " h t t p : / / w w w . w 3 . o r g / 2 0 0 1 / X M L S c h e m a - i n s t a n c e "   x m l n s : x s d = " h t t p : / / w w w . w 3 . o r g / 2 0 0 1 / X M L S c h e m a " > < I d > 3 8 7 9 4 2 3 5 - 0 9 2 0 - 4 c 4 6 - 8 4 5 7 - 9 b 0 7 b f 9 6 2 f b b < / I d > < C a p t i o n I t e m s > < C a p t i o n I t e m > < I n t e r n a l I d > 6 e c d c e 6 6 - a 2 5 3 - 4 e 1 2 - a 8 b f - 4 3 5 c 8 4 3 a 9 c 0 c < / I n t e r n a l I d > < N a m e > A v e r a g e   n u m b e r s   m 3 . 0 0 1 U s u a l l y w h e n y o u 0 0 : 0 0 : 0 1 . 8 - 0 0 : 0 0 : 0 7 . 6 < / N a m e > < T e x t > U s u a l l y   w h e n   y o u   c a l c u l a t e   a n   a v e r a g e ,   a l l   o f   t h e   n u m b e r s   a r e   g i v e n   e q u a l   s i g n i f i c a n c e . < / T e x t > < B o o k M a r k E n t r y N a m e > A v e r a g e   n u m b e r s   m 3 . 0 0 1 0 0 : 0 0 : 0 1 . 8 < / B o o k M a r k E n t r y N a m e > < B o o k M a r k E x i t N a m e > A v e r a g e   n u m b e r s   m 3 . 0 0 1 0 0 : 0 0 : 0 7 . 6 < / B o o k M a r k E x i t N a m e > < B o o k M a r k E n t r y P o s i t i o n > 1 8 3 3 < / B o o k M a r k E n t r y P o s i t i o n > < B o o k M a r k E x i t P o s i t i o n > 7 6 0 0 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 e 9 1 8 1 b 3 b - e e 4 b - 4 a b 1 - 9 6 b 2 - 8 6 0 3 f d e 1 2 0 7 1 < / I n t e r n a l I d > < N a m e > A v e r a g e   n u m b e r s   m 3 . 0 0 1 T h e n u m b e r s a r e 0 0 : 0 0 : 0 7 . 7 - 0 0 : 0 0 : 1 2 . 5 < / N a m e > < T e x t > T h e   n u m b e r s   a r e   a d d e d   t o g e t h e r   a n d   t h e n   d i v i d e d   b y   t h e   n u m b e r   o f   n u m b e r s ,   < / T e x t > < B o o k M a r k E n t r y N a m e > A v e r a g e   n u m b e r s   m 3 . 0 0 1 0 0 : 0 0 : 0 7 . 7 < / B o o k M a r k E n t r y N a m e > < B o o k M a r k E x i t N a m e > A v e r a g e   n u m b e r s   m 3 . 0 0 1 0 0 : 0 0 : 1 2 . 5 < / B o o k M a r k E x i t N a m e > < B o o k M a r k E n t r y P o s i t i o n > 7 7 0 0 < / B o o k M a r k E n t r y P o s i t i o n > < B o o k M a r k E x i t P o s i t i o n > 1 2 5 0 0 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 5 8 9 9 8 9 c 9 - f d d 4 - 4 5 1 4 - 8 1 3 3 - 4 7 e 6 f 5 9 3 8 9 a c < / I n t e r n a l I d > < N a m e > A v e r a g e   n u m b e r s   m 3 . 0 0 1 a s i n t h i s 0 0 : 0 0 : 1 2 . 6 - 0 0 : 0 0 : 1 9 . 5 < / N a m e > < T e x t > a s   i n   t h i s   e x a m p l e ,   w h i c h   r e t u r n s   a n   u n - w e i g h t e d   a v e r a g e   o f   5 . < / T e x t > < B o o k M a r k E n t r y N a m e > A v e r a g e   n u m b e r s   m 3 . 0 0 1 0 0 : 0 0 : 1 2 . 6 < / B o o k M a r k E n t r y N a m e > < B o o k M a r k E x i t N a m e > A v e r a g e   n u m b e r s   m 3 . 0 0 1 0 0 : 0 0 : 1 9 . 5 < / B o o k M a r k E x i t N a m e > < B o o k M a r k E n t r y P o s i t i o n > 1 2 6 0 0 < / B o o k M a r k E n t r y P o s i t i o n > < B o o k M a r k E x i t P o s i t i o n > 1 9 5 3 3 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 7 c c f 4 f 5 f - 7 6 3 3 - 4 3 e f - b 2 d e - 3 e 3 2 1 2 6 c 5 1 f 4 < / I n t e r n a l I d > < N a m e > A v e r a g e   n u m b e r s   m 3 . 0 0 1 W i t h a w e i g h t e d 0 0 : 0 0 : 1 9 . 6 - 0 0 : 0 0 : 2 7 . 1 < / N a m e > < T e x t > W i t h   a   w e i g h t e d   a v e r a g e ,   o n e   o r   m o r e   n u m b e r s   i s   g i v e n   a   g r e a t e r   s i g n i f i c a n c e ,   o r   w e i g h t . < / T e x t > < B o o k M a r k E n t r y N a m e > A v e r a g e   n u m b e r s   m 3 . 0 0 1 0 0 : 0 0 : 1 9 . 6 < / B o o k M a r k E n t r y N a m e > < B o o k M a r k E x i t N a m e > A v e r a g e   n u m b e r s   m 3 . 0 0 1 0 0 : 0 0 : 2 7 . 1 < / B o o k M a r k E x i t N a m e > < B o o k M a r k E n t r y P o s i t i o n > 1 9 6 3 3 < / B o o k M a r k E n t r y P o s i t i o n > < B o o k M a r k E x i t P o s i t i o n > 2 7 1 0 0 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 1 f 1 c c a a 2 - f 8 6 e - 4 2 e 7 - b 2 3 2 - b 6 9 8 f e f 3 d 7 d b < / I n t e r n a l I d > < N a m e > A v e r a g e   n u m b e r s   m 3 . 0 0 1 I n t h i s e x a m p l e , 0 0 : 0 0 : 2 7 . 2 - 0 0 : 0 0 : 3 5 . 1 < / N a m e > < T e x t > I n   t h i s   e x a m p l e ,   t h e   m i d - t e r m   a n d   f i n a l   e x a m s   h a v e   a   g r e a t e r   w e i g h t   t h a n   t e s t s   1   a n d   2 . < / T e x t > < B o o k M a r k E n t r y N a m e > A v e r a g e   n u m b e r s   m 3 . 0 0 1 0 0 : 0 0 : 2 7 . 2 < / B o o k M a r k E n t r y N a m e > < B o o k M a r k E x i t N a m e > A v e r a g e   n u m b e r s   m 3 . 0 0 1 0 0 : 0 0 : 3 5 . 1 < / B o o k M a r k E x i t N a m e > < B o o k M a r k E n t r y P o s i t i o n > 2 7 2 0 0 < / B o o k M a r k E n t r y P o s i t i o n > < B o o k M a r k E x i t P o s i t i o n > 3 5 1 3 3 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 b a 9 2 4 1 3 2 - d c d f - 4 0 f 9 - b c 6 e - 5 2 c f 8 1 2 7 d 6 e 1 < / I n t e r n a l I d > < N a m e > A v e r a g e   n u m b e r s   m 3 . 0 0 1 W e  l l u s e t h e 0 0 : 0 0 : 3 5 . 2 - 0 0 : 0 0 : 4 7 . 0 < / N a m e > < T e x t > W e  l l   u s e   t h e   S U M P R O D U C T   a n d   S U M   f u n c t i o n s   t o   d e t e r m i n e   t h e   w e i g h t e d   a v e r a g e . < / T e x t > < B o o k M a r k E n t r y N a m e > A v e r a g e   n u m b e r s   m 3 . 0 0 1 0 0 : 0 0 : 3 5 . 2 < / B o o k M a r k E n t r y N a m e > < B o o k M a r k E x i t N a m e > A v e r a g e   n u m b e r s   m 3 . 0 0 1 0 0 : 0 0 : 4 7 . 0 < / B o o k M a r k E x i t N a m e > < B o o k M a r k E n t r y P o s i t i o n > 3 5 2 3 3 < / B o o k M a r k E n t r y P o s i t i o n > < B o o k M a r k E x i t P o s i t i o n > 4 7 0 0 0 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 4 f 9 9 1 f 7 e - 2 0 6 9 - 4 6 2 e - 8 a f 9 - e c 2 f 2 4 9 0 7 5 9 e < / I n t e r n a l I d > < N a m e > A v e r a g e   n u m b e r s   m 3 . 0 0 1 T h e S U M P R O D U C T f u n c t i o n 0 0 : 0 0 : 4 7 . 1 - 0 0 : 0 1 : 0 2 . 7 < / N a m e > < T e x t > T h e   S U M P R O D U C T   f u n c t i o n   m u l t i p l i e s   e a c h   t e s t  s   s c o r e   b y   i t s   w e i g h t   a n d   t h e n   a d d s   t h e s e   r e s u l t i n g   n u m b e r s . < / T e x t > < B o o k M a r k E n t r y N a m e > A v e r a g e   n u m b e r s   m 3 . 0 0 1 0 0 : 0 0 : 4 7 . 1 < / B o o k M a r k E n t r y N a m e > < B o o k M a r k E x i t N a m e > A v e r a g e   n u m b e r s   m 3 . 0 0 1 0 0 : 0 1 : 0 2 . 7 < / B o o k M a r k E x i t N a m e > < B o o k M a r k E n t r y P o s i t i o n > 4 7 1 0 0 < / B o o k M a r k E n t r y P o s i t i o n > < B o o k M a r k E x i t P o s i t i o n > 6 2 7 6 7 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 8 0 a b 9 2 3 8 - e 0 d f - 4 e 3 c - 8 8 6 5 - d f 3 4 7 f 8 c f 3 c 0 < / I n t e r n a l I d > < N a m e > A v e r a g e   n u m b e r s   m 3 . 0 0 1 W e t h e n d i v i d e 0 0 : 0 1 : 0 2 . 8 - 0 0 : 0 1 : 1 1 . 4 < / N a m e > < T e x t > W e   t h e n   d i v i d e   t h e   o u t c o m e   o f   S U M P R O D U C T   b y   t h e   S U M   o f   t h e   w e i g h t s . < / T e x t > < B o o k M a r k E n t r y N a m e > A v e r a g e   n u m b e r s   m 3 . 0 0 1 0 0 : 0 1 : 0 2 . 8 < / B o o k M a r k E n t r y N a m e > < B o o k M a r k E x i t N a m e > A v e r a g e   n u m b e r s   m 3 . 0 0 1 0 0 : 0 1 : 1 1 . 4 < / B o o k M a r k E x i t N a m e > < B o o k M a r k E n t r y P o s i t i o n > 6 2 8 6 7 < / B o o k M a r k E n t r y P o s i t i o n > < B o o k M a r k E x i t P o s i t i o n > 7 1 4 6 7 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 d 1 6 e 0 4 c f - 4 f 1 9 - 4 5 b 6 - 8 8 7 5 - d 2 5 c 9 4 1 7 0 2 7 a < / I n t e r n a l I d > < N a m e > A v e r a g e   n u m b e r s   m 3 . 0 0 1 A n d t h i s r e t u r n s 0 0 : 0 1 : 1 1 . 5 - 0 0 : 0 1 : 1 8 . 2 < / N a m e > < T e x t > A n d   t h i s   r e t u r n s   t h e   w e i g h t e d   a v e r a g e   o f   8 0 . < / T e x t > < B o o k M a r k E n t r y N a m e > A v e r a g e   n u m b e r s   m 3 . 0 0 1 0 0 : 0 1 : 1 1 . 5 < / B o o k M a r k E n t r y N a m e > < B o o k M a r k E x i t N a m e > A v e r a g e   n u m b e r s   m 3 . 0 0 1 0 0 : 0 1 : 1 8 . 2 < / B o o k M a r k E x i t N a m e > < B o o k M a r k E n t r y P o s i t i o n > 7 1 5 6 7 < / B o o k M a r k E n t r y P o s i t i o n > < B o o k M a r k E x i t P o s i t i o n > 7 8 2 6 7 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 f c 8 d b 9 5 b - 5 2 d 2 - 4 7 a d - 8 3 5 2 - 5 b 6 4 c f 6 f 2 f 2 1 < / I n t e r n a l I d > < N a m e > A v e r a g e   n u m b e r s   m 3 . 0 0 1 S U M P R O D U C T i s e s s e n t i a l l y 0 0 : 0 1 : 1 8 . 3 - 0 0 : 0 1 : 3 4 . 8 < / N a m e > < T e x t > S U M P R O D U C T   i s   e s s e n t i a l l y   t h e   s u m   o f   t e s t   1   t i m e s   i t s   w e i g h t ,   p l u s   t h e   m i d - t e r m   t i m e s   i t s   w e i g h t ,   a n d   s o   o n . < / T e x t > < B o o k M a r k E n t r y N a m e > A v e r a g e   n u m b e r s   m 3 . 0 0 1 0 0 : 0 1 : 1 8 . 3 < / B o o k M a r k E n t r y N a m e > < B o o k M a r k E x i t N a m e > A v e r a g e   n u m b e r s   m 3 . 0 0 1 0 0 : 0 1 : 3 4 . 8 < / B o o k M a r k E x i t N a m e > < B o o k M a r k E n t r y P o s i t i o n > 7 8 3 6 7 < / B o o k M a r k E n t r y P o s i t i o n > < B o o k M a r k E x i t P o s i t i o n > 9 4 8 3 3 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 8 2 f 6 2 8 f 5 - 5 1 9 1 - 4 a d e - b 4 a 1 - 1 b f b 9 e 7 e 1 3 6 a < / I n t e r n a l I d > < N a m e > A v e r a g e   n u m b e r s   m 3 . 0 0 1 T o g e t t h e 0 0 : 0 1 : 3 4 . 9 - 0 0 : 0 1 : 4 7 . 7 < / N a m e > < T e x t > T o   g e t   t h e   w e i g h t e d   a v e r a g e   y o u   d i v i d e   b y   t h e   t o t a l   o f   t h e   w e i g h t s . < / T e x t > < B o o k M a r k E n t r y N a m e > A v e r a g e   n u m b e r s   m 3 . 0 0 1 0 0 : 0 1 : 3 4 . 9 < / B o o k M a r k E n t r y N a m e > < B o o k M a r k E x i t N a m e > A v e r a g e   n u m b e r s   m 3 . 0 0 1 0 0 : 0 1 : 4 7 . 7 < / B o o k M a r k E x i t N a m e > < B o o k M a r k E n t r y P o s i t i o n > 9 4 9 3 3 < / B o o k M a r k E n t r y P o s i t i o n > < B o o k M a r k E x i t P o s i t i o n > 1 0 7 7 6 7 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 3 a f 2 b 1 e 8 - b e 8 5 - 4 f 3 7 - b e 5 9 - 3 6 4 9 5 2 a 2 8 2 6 2 < / I n t e r n a l I d > < N a m e > A v e r a g e   n u m b e r s   m 3 . 0 0 1 I f w e h a d 0 0 : 0 1 : 4 7 . 8 - 0 0 : 0 2 : 0 1 . 3 < / N a m e > < T e x t > I f   w e   h a d   j u s t   a v e r a g e d   t h e   t e s t   s c o r e s ,   t h e   v a l u e   w o u l d   b e   7 5 . 5 ,   a   s i g n i f i c a n t   d i f f e r e n c e . < / T e x t > < B o o k M a r k E n t r y N a m e > A v e r a g e   n u m b e r s   m 3 . 0 0 1 0 0 : 0 1 : 4 7 . 8 < / B o o k M a r k E n t r y N a m e > < B o o k M a r k E x i t N a m e > A v e r a g e   n u m b e r s   m 3 . 0 0 1 0 0 : 0 2 : 0 1 . 3 < / B o o k M a r k E x i t N a m e > < B o o k M a r k E n t r y P o s i t i o n > 1 0 7 8 6 7 < / B o o k M a r k E n t r y P o s i t i o n > < B o o k M a r k E x i t P o s i t i o n > 1 2 1 3 6 7 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 c d 2 d 6 8 f 0 - 8 5 a c - 4 5 9 4 - b 0 4 1 - 3 4 c 7 8 9 1 1 3 e 5 3 < / I n t e r n a l I d > < N a m e > A v e r a g e   n u m b e r s   m 3 . 0 0 1 F o r m o r e i n f o r m a t i o n 0 0 : 0 2 : 0 1 . 4 - 0 0 : 0 2 : 0 8 . 5 < / N a m e > < T e x t > F o r   m o r e   i n f o r m a t i o n   a b o u t   t h e   S U M P R O D U C T   a n d   S U M   f u n c t i o n s   s e e   t h e   c o u r s e   s u m m a r y . < / T e x t > < B o o k M a r k E n t r y N a m e > A v e r a g e   n u m b e r s   m 3 . 0 0 1 0 0 : 0 2 : 0 1 . 4 < / B o o k M a r k E n t r y N a m e > < B o o k M a r k E x i t N a m e > A v e r a g e   n u m b e r s   m 3 . 0 0 1 0 0 : 0 2 : 0 8 . 5 < / B o o k M a r k E x i t N a m e > < B o o k M a r k E n t r y P o s i t i o n > 1 2 1 4 6 7 < / B o o k M a r k E n t r y P o s i t i o n > < B o o k M a r k E x i t P o s i t i o n > 1 2 8 5 6 7 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 f 5 6 3 8 1 f f - e 6 c 8 - 4 b c 1 - 9 7 7 7 - 8 5 c 8 c 5 9 8 9 e 8 2 < / I n t e r n a l I d > < N a m e > A v e r a g e   n u m b e r s   m 3 . 0 0 1 N o w y o u  v e g o t 0 0 : 0 2 : 0 8 . 6 - 0 0 : 0 2 : 1 2 . 6 < / N a m e > < T e x t > N o w   y o u  v e   g o t   a   p r e t t y   g o o d   i d e a   a b o u t   h o w   t o   a v e r a g e   n u m b e r s   i n   E x c e l . < / T e x t > < B o o k M a r k E n t r y N a m e > A v e r a g e   n u m b e r s   m 3 . 0 0 1 0 0 : 0 2 : 0 8 . 6 < / B o o k M a r k E n t r y N a m e > < B o o k M a r k E x i t N a m e > A v e r a g e   n u m b e r s   m 3 . 0 0 1 0 0 : 0 2 : 1 2 . 6 < / B o o k M a r k E x i t N a m e > < B o o k M a r k E n t r y P o s i t i o n > 1 2 8 6 6 7 < / B o o k M a r k E n t r y P o s i t i o n > < B o o k M a r k E x i t P o s i t i o n > 1 3 2 6 0 0 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 1 e 6 c 0 6 f 8 - 1 6 4 7 - 4 2 8 1 - 8 f e 0 - c a b b 7 f e 8 4 c a 2 < / I n t e r n a l I d > < N a m e > A v e r a g e   n u m b e r s   m 3 . 0 0 1 O f c o u r s e , t h e r e  s 0 0 : 0 2 : 1 2 . 7 - 0 0 : 0 2 : 1 4 . 8 < / N a m e > < T e x t > O f   c o u r s e ,   t h e r e  s   a l w a y s   m o r e   t o   l e a r n . < / T e x t > < B o o k M a r k E n t r y N a m e > A v e r a g e   n u m b e r s   m 3 . 0 0 1 0 0 : 0 2 : 1 2 . 7 < / B o o k M a r k E n t r y N a m e > < B o o k M a r k E x i t N a m e > A v e r a g e   n u m b e r s   m 3 . 0 0 1 0 0 : 0 2 : 1 4 . 8 < / B o o k M a r k E x i t N a m e > < B o o k M a r k E n t r y P o s i t i o n > 1 3 2 7 0 0 < / B o o k M a r k E n t r y P o s i t i o n > < B o o k M a r k E x i t P o s i t i o n > 1 3 4 8 3 3 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 8 5 b 2 8 5 2 b - e 8 a 7 - 4 a 7 2 - b d 0 0 - 7 e 9 b 3 4 2 f 5 c b 7 < / I n t e r n a l I d > < N a m e > A v e r a g e   n u m b e r s   m 3 . 0 0 1 S o c h e c k o u t 0 0 : 0 2 : 1 4 . 9 - 0 0 : 0 2 : 2 1 . 1 < / N a m e > < T e x t > S o   c h e c k   o u t   t h e   c o u r s e   s u m m a r y   a t   t h e   e n d ,   a n d   b e s t   o f   a l l ,   e x p l o r e   E x c e l   2 0 1 3   o n   y o u r   o w n . < / T e x t > < B o o k M a r k E n t r y N a m e > A v e r a g e   n u m b e r s   m 3 . 0 0 1 0 0 : 0 2 : 1 4 . 9 < / B o o k M a r k E n t r y N a m e > < B o o k M a r k E x i t N a m e > A v e r a g e   n u m b e r s   m 3 . 0 0 1 0 0 : 0 2 : 2 1 . 1 < / B o o k M a r k E x i t N a m e > < B o o k M a r k E n t r y P o s i t i o n > 1 3 4 9 3 3 < / B o o k M a r k E n t r y P o s i t i o n > < B o o k M a r k E x i t P o s i t i o n > 1 4 1 1 3 3 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2.xml><?xml version="1.0" encoding="utf-8"?>
<ct:contentTypeSchema xmlns:ct="http://schemas.microsoft.com/office/2006/metadata/contentType" xmlns:ma="http://schemas.microsoft.com/office/2006/metadata/properties/metaAttributes" ct:_="" ma:_="" ma:contentTypeName="Document" ma:contentTypeID="0x01010053A3FEB6DB82004FB9DB9B56267DF0A1" ma:contentTypeVersion="0" ma:contentTypeDescription="Create a new document." ma:contentTypeScope="" ma:versionID="2ac33614be53478388339b87d14939d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1 6 " ? > < C a p t i o n I t e m s L i s t   x m l n s : x s i = " h t t p : / / w w w . w 3 . o r g / 2 0 0 1 / X M L S c h e m a - i n s t a n c e "   x m l n s : x s d = " h t t p : / / w w w . w 3 . o r g / 2 0 0 1 / X M L S c h e m a " > < I d > 5 0 2 3 4 c f b - 8 3 5 7 - 4 9 1 4 - a 8 c 1 - 9 b b 2 8 9 1 1 4 c a 6 < / I d > < C a p t i o n I t e m s > < C a p t i o n I t e m > < I n t e r n a l I d > 0 6 5 1 c 4 f 0 - b 6 0 c - 4 b 0 4 - 8 0 7 c - 6 5 2 f 5 a a 0 1 c a a < / I n t e r n a l I d > < N a m e > A v e r a g e   n u m b e r s   m 2 . 0 0 1 T h e A V E R A G E I F f u n c t i o n 0 0 : 0 0 : 0 1 . 7 - 0 0 : 0 0 : 0 9 . 8 < / N a m e > < T e x t > T h e   A V E R A G E I F   f u n c t i o n   r e t u r n s   t h e   a v e r a g e   o f   c e l l s   i n   a   r a n g e   t h a t   m e e t   c r i t e r i a   y o u   p r o v i d e . < / T e x t > < B o o k M a r k E n t r y N a m e > A v e r a g e   n u m b e r s   m 2 . 0 0 1 0 0 : 0 0 : 0 1 . 7 < / B o o k M a r k E n t r y N a m e > < B o o k M a r k E x i t N a m e > A v e r a g e   n u m b e r s   m 2 . 0 0 1 0 0 : 0 0 : 0 9 . 8 < / B o o k M a r k E x i t N a m e > < B o o k M a r k E n t r y P o s i t i o n > 1 7 0 0 < / B o o k M a r k E n t r y P o s i t i o n > < B o o k M a r k E x i t P o s i t i o n > 9 8 6 7 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 8 d a a b 2 c 9 - e a 4 7 - 4 c 2 c - a c c a - e e 4 3 c 4 7 b d 1 2 a < / I n t e r n a l I d > < N a m e > A v e r a g e   n u m b e r s   m 2 . 0 0 1 L e t  s d e t e r m i n e t h e 0 0 : 0 0 : 0 9 . 9 - 0 0 : 0 0 : 1 6 . 1 < / N a m e > < T e x t > L e t  s   d e t e r m i n e   t h e   a v e r a g e   f o r   s a l e s   t h a t   a r e   g r e a t e r   t h a n   $ 6 0 , 0 0 0 . < / T e x t > < B o o k M a r k E n t r y N a m e > A v e r a g e   n u m b e r s   m 2 . 0 0 1 0 0 : 0 0 : 0 9 . 9 < / B o o k M a r k E n t r y N a m e > < B o o k M a r k E x i t N a m e > A v e r a g e   n u m b e r s   m 2 . 0 0 1 0 0 : 0 0 : 1 6 . 1 < / B o o k M a r k E x i t N a m e > < B o o k M a r k E n t r y P o s i t i o n > 9 9 6 7 < / B o o k M a r k E n t r y P o s i t i o n > < B o o k M a r k E x i t P o s i t i o n > 1 6 1 3 3 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 2 3 d f 7 f c 2 - c e 1 c - 4 c 9 2 - a 3 2 d - c 2 c a 6 f d c 0 8 7 4 < / I n t e r n a l I d > < N a m e > A v e r a g e   n u m b e r s   m 2 . 0 0 1 T y p e a n e q u a l s 0 0 : 0 0 : 1 6 . 2 - 0 0 : 0 0 : 2 4 . 5 < / N a m e > < T e x t > T y p e   a n   e q u a l s   s i g n ,   A V E R A G E I F ,   o p e n i n g   p a r e n t h e s i s   < / T e x t > < B o o k M a r k E n t r y N a m e > A v e r a g e   n u m b e r s   m 2 . 0 0 1 0 0 : 0 0 : 1 6 . 2 < / B o o k M a r k E n t r y N a m e > < B o o k M a r k E x i t N a m e > A v e r a g e   n u m b e r s   m 2 . 0 0 1 0 0 : 0 0 : 2 4 . 5 < / B o o k M a r k E x i t N a m e > < B o o k M a r k E n t r y P o s i t i o n > 1 6 2 3 3 < / B o o k M a r k E n t r y P o s i t i o n > < B o o k M a r k E x i t P o s i t i o n > 2 4 5 6 7 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 f f 6 d f f 3 6 - 8 c 1 3 - 4 f 9 4 - 9 2 2 c - 3 2 f d e a 7 a 5 8 4 4 < / I n t e r n a l I d > < N a m e > A v e r a g e   n u m b e r s   m 2 . 0 0 1 ( i n t h i s e x a m p l e , 0 0 : 0 0 : 2 4 . 6 - 0 0 : 0 0 : 3 4 . 1 < / N a m e > < T e x t > ( i n   t h i s   e x a m p l e ,   w e  r e   g o i n g   t o   e v a l u a t e   a n d   a v e r a g e   t h e   s a m e   r a n g e   o f   c e l l s ,   C 2   t h r o u g h   C 5 ,   i n   t h e   S a l e s   c o l u m n ) , < / T e x t > < B o o k M a r k E n t r y N a m e > A v e r a g e   n u m b e r s   m 2 . 0 0 1 0 0 : 0 0 : 2 4 . 6 < / B o o k M a r k E n t r y N a m e > < B o o k M a r k E x i t N a m e > A v e r a g e   n u m b e r s   m 2 . 0 0 1 0 0 : 0 0 : 3 4 . 1 < / B o o k M a r k E x i t N a m e > < B o o k M a r k E n t r y P o s i t i o n > 2 4 6 6 7 < / B o o k M a r k E n t r y P o s i t i o n > < B o o k M a r k E x i t P o s i t i o n > 3 4 1 3 3 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 8 b d 1 5 4 2 d - d 5 b 1 - 4 d 4 b - a c 5 f - 9 c 0 2 b a 3 7 d 0 d 2 < / I n t e r n a l I d > < N a m e > A v e r a g e   n u m b e r s   m 2 . 0 0 1 c o m m a , t h e n w e 0 0 : 0 0 : 3 4 . 2 - 0 0 : 0 0 : 4 1 . 7 < / N a m e > < T e x t > c o m m a ,   t h e n   w e   t y p e   t h e   c r i t e r i a   a g a i n s t   w h i c h   t h e   r a n g e   i s   e v a l u a t e d ,   e n c l o s e d   i n   q u o t e s ; < / T e x t > < B o o k M a r k E n t r y N a m e > A v e r a g e   n u m b e r s   m 2 . 0 0 1 0 0 : 0 0 : 3 4 . 2 < / B o o k M a r k E n t r y N a m e > < B o o k M a r k E x i t N a m e > A v e r a g e   n u m b e r s   m 2 . 0 0 1 0 0 : 0 0 : 4 1 . 7 < / B o o k M a r k E x i t N a m e > < B o o k M a r k E n t r y P o s i t i o n > 3 4 2 3 3 < / B o o k M a r k E n t r y P o s i t i o n > < B o o k M a r k E x i t P o s i t i o n > 4 1 7 6 7 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 d b e 2 7 5 0 4 - b 1 a 6 - 4 f 8 9 - 8 9 8 3 - b 6 f 1 a b 9 6 8 2 7 0 < / I n t e r n a l I d > < N a m e > A v e r a g e   n u m b e r s   m 2 . 0 0 1 y o u p u t i t 0 0 : 0 0 : 4 1 . 8 - 0 0 : 0 0 : 5 2 . 2 < / N a m e > < T e x t > y o u   p u t   i t   i n   q u o t e s   s o   E x c e l   i n t e r p r e t s   t h e   o p e r a t o r   a n d   v a l u e   c o r r e c t l y  i n   t h i s   e x a m p l e ,   g r e a t e r   t h a n   6 0 0 0 0 . < / T e x t > < B o o k M a r k E n t r y N a m e > A v e r a g e   n u m b e r s   m 2 . 0 0 1 0 0 : 0 0 : 4 1 . 8 < / B o o k M a r k E n t r y N a m e > < B o o k M a r k E x i t N a m e > A v e r a g e   n u m b e r s   m 2 . 0 0 1 0 0 : 0 0 : 5 2 . 2 < / B o o k M a r k E x i t N a m e > < B o o k M a r k E n t r y P o s i t i o n > 4 1 8 6 7 < / B o o k M a r k E n t r y P o s i t i o n > < B o o k M a r k E x i t P o s i t i o n > 5 2 2 6 7 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 c e c 1 0 9 a 6 - b c 4 b - 4 9 a d - a 0 8 2 - 2 c f d f d f c c 7 a 8 < / I n t e r n a l I d > < N a m e > A v e r a g e   n u m b e r s   m 2 . 0 0 1 D o n  t t y p e a 0 0 : 0 0 : 5 2 . 3 - 0 0 : 0 1 : 0 0 . 7 < / N a m e > < T e x t > D o n  t   t y p e   a   c o m m a   i n   6 0 0 0 0 .   E x c e l   w o u l d   i n t e r p r e t   t h a t   a s   a   s e p a r a t o r   f o r   a r g u m e n t s   o f   t h e   f u n c t i o n   a n d   r e t u r n   a n   e r r o r . < / T e x t > < B o o k M a r k E n t r y N a m e > A v e r a g e   n u m b e r s   m 2 . 0 0 1 0 0 : 0 0 : 5 2 . 3 < / B o o k M a r k E n t r y N a m e > < B o o k M a r k E x i t N a m e > A v e r a g e   n u m b e r s   m 2 . 0 0 1 0 0 : 0 1 : 0 0 . 7 < / B o o k M a r k E x i t N a m e > < B o o k M a r k E n t r y P o s i t i o n > 5 2 3 6 7 < / B o o k M a r k E n t r y P o s i t i o n > < B o o k M a r k E x i t P o s i t i o n > 6 0 7 6 7 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 9 c 7 2 0 9 2 f - 9 d a 7 - 4 2 7 d - b 8 b d - 1 e b 0 c 1 7 a 9 f 3 2 < / I n t e r n a l I d > < N a m e > A v e r a g e   n u m b e r s   m 2 . 0 0 1 A n d p r e s s E n t e r . 0 0 : 0 1 : 0 0 . 8 - 0 0 : 0 1 : 0 7 . 6 < / N a m e > < T e x t > A n d   p r e s s   E n t e r .   E x c e l   a u t o m a t i c a l l y   a d d s   t h e   c l o s i n g   p a r e n t h e s i s   t o   t h e   f o r m u l a . < / T e x t > < B o o k M a r k E n t r y N a m e > A v e r a g e   n u m b e r s   m 2 . 0 0 1 0 0 : 0 1 : 0 0 . 8 < / B o o k M a r k E n t r y N a m e > < B o o k M a r k E x i t N a m e > A v e r a g e   n u m b e r s   m 2 . 0 0 1 0 0 : 0 1 : 0 7 . 6 < / B o o k M a r k E x i t N a m e > < B o o k M a r k E n t r y P o s i t i o n > 6 0 8 6 7 < / B o o k M a r k E n t r y P o s i t i o n > < B o o k M a r k E x i t P o s i t i o n > 6 7 6 0 0 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 2 b 2 2 7 3 c 6 - c c 7 6 - 4 7 d d - b 9 4 8 - 1 1 f 4 c 0 a f d 0 c 8 < / I n t e r n a l I d > < N a m e > A v e r a g e   n u m b e r s   m 2 . 0 0 1 T h e a v e r a g e f o r 0 0 : 0 1 : 0 7 . 7 - 0 0 : 0 1 : 1 5 . 2 < / N a m e > < T e x t > T h e   a v e r a g e   f o r   s a l e s   g r e a t e r   t h a n   $ 6 0 , 0 0 0   i s   $ 7 1 , 2 2 9 . < / T e x t > < B o o k M a r k E n t r y N a m e > A v e r a g e   n u m b e r s   m 2 . 0 0 1 0 0 : 0 1 : 0 7 . 7 < / B o o k M a r k E n t r y N a m e > < B o o k M a r k E x i t N a m e > A v e r a g e   n u m b e r s   m 2 . 0 0 1 0 0 : 0 1 : 1 5 . 2 < / B o o k M a r k E x i t N a m e > < B o o k M a r k E n t r y P o s i t i o n > 6 7 7 0 0 < / B o o k M a r k E n t r y P o s i t i o n > < B o o k M a r k E x i t P o s i t i o n > 7 5 2 0 0 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 0 7 2 6 0 2 b f - b 0 5 8 - 4 8 4 a - 9 e 3 1 - e 7 5 c 8 b d 6 b d 3 6 < / I n t e r n a l I d > < N a m e > A v e r a g e   n u m b e r s   m 2 . 0 0 1 L e t  s w a l k t h r o u g h 0 0 : 0 1 : 1 5 . 3 - 0 0 : 0 1 : 1 7 . 8 < / N a m e > < T e x t > L e t  s   w a l k   t h r o u g h   t h i s . < / T e x t > < B o o k M a r k E n t r y N a m e > A v e r a g e   n u m b e r s   m 2 . 0 0 1 0 0 : 0 1 : 1 5 . 3 < / B o o k M a r k E n t r y N a m e > < B o o k M a r k E x i t N a m e > A v e r a g e   n u m b e r s   m 2 . 0 0 1 0 0 : 0 1 : 1 7 . 8 < / B o o k M a r k E x i t N a m e > < B o o k M a r k E n t r y P o s i t i o n > 7 5 3 0 0 < / B o o k M a r k E n t r y P o s i t i o n > < B o o k M a r k E x i t P o s i t i o n > 7 7 8 6 7 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 6 f 0 e f d 8 0 - a 3 6 d - 4 8 7 a - b b 9 1 - d 6 a 9 2 1 7 6 6 3 3 b < / I n t e r n a l I d > < N a m e > A v e r a g e   n u m b e r s   m 2 . 0 0 1 T h e f u n c t i o n e v a l u a t e s 0 0 : 0 1 : 1 7 . 9 - 0 0 : 0 1 : 2 8 . 5 < / N a m e > < T e x t > T h e   f u n c t i o n   e v a l u a t e s   h o w   m a n y   c e l l s   i n   t h e   S a l e s   c o l u m n   m e e t   t h e   c r i t e r i a   o f   g r e a t e r   t h a n   6 0 , 0 0 0 .   T h e r e   a r e   t h r e e   c e l l s . < / T e x t > < B o o k M a r k E n t r y N a m e > A v e r a g e   n u m b e r s   m 2 . 0 0 1 0 0 : 0 1 : 1 7 . 9 < / B o o k M a r k E n t r y N a m e > < B o o k M a r k E x i t N a m e > A v e r a g e   n u m b e r s   m 2 . 0 0 1 0 0 : 0 1 : 2 8 . 5 < / B o o k M a r k E x i t N a m e > < B o o k M a r k E n t r y P o s i t i o n > 7 7 9 6 7 < / B o o k M a r k E n t r y P o s i t i o n > < B o o k M a r k E x i t P o s i t i o n > 8 8 5 3 3 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 e 2 f b 8 0 c 9 - 4 2 1 2 - 4 f f 5 - a e 1 5 - 6 f a 5 4 a 6 1 8 c e 6 < / I n t e r n a l I d > < N a m e > A v e r a g e   n u m b e r s   m 2 . 0 0 1 T h e f u n c t i o n t h e n 0 0 : 0 1 : 2 8 . 6 - 0 0 : 0 1 : 3 3 . 3 < / N a m e > < T e x t > T h e   f u n c t i o n   t h e n   a v e r a g e s   t h e s e   c e l l s . < / T e x t > < B o o k M a r k E n t r y N a m e > A v e r a g e   n u m b e r s   m 2 . 0 0 1 0 0 : 0 1 : 2 8 . 6 < / B o o k M a r k E n t r y N a m e > < B o o k M a r k E x i t N a m e > A v e r a g e   n u m b e r s   m 2 . 0 0 1 0 0 : 0 1 : 3 3 . 3 < / B o o k M a r k E x i t N a m e > < B o o k M a r k E n t r y P o s i t i o n > 8 8 6 3 3 < / B o o k M a r k E n t r y P o s i t i o n > < B o o k M a r k E x i t P o s i t i o n > 9 3 3 0 0 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 a 8 9 1 f f c c - 6 c a 1 - 4 3 e 7 - 8 1 b 0 - 4 f b 6 9 f 8 3 5 9 0 5 < / I n t e r n a l I d > < N a m e > A v e r a g e   n u m b e r s   m 2 . 0 0 1 N o w w e  l l u s e 0 0 : 0 1 : 3 3 . 4 - 0 0 : 0 1 : 3 7 . 7 < / N a m e > < T e x t > N o w   w e  l l   u s e   t h e   A V E R A G E I F   f u n c t i o n   t o   d e t e r m i n e   t h e   a v e r a g e   f o r   s a l e s < / T e x t > < B o o k M a r k E n t r y N a m e > A v e r a g e   n u m b e r s   m 2 . 0 0 1 0 0 : 0 1 : 3 3 . 4 < / B o o k M a r k E n t r y N a m e > < B o o k M a r k E x i t N a m e > A v e r a g e   n u m b e r s   m 2 . 0 0 1 0 0 : 0 1 : 3 7 . 7 < / B o o k M a r k E x i t N a m e > < B o o k M a r k E n t r y P o s i t i o n > 9 3 4 0 0 < / B o o k M a r k E n t r y P o s i t i o n > < B o o k M a r k E x i t P o s i t i o n > 9 7 7 6 7 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 a 0 9 d 9 2 4 c - 5 c c 0 - 4 e 9 0 - a 7 c 7 - 6 7 6 7 2 b 0 f 2 e a 0 < / I n t e r n a l I d > < N a m e > A v e r a g e   n u m b e r s   m 2 . 0 0 1 w h e r e t h e n u m b e r 0 0 : 0 1 : 3 7 . 8 - 0 0 : 0 1 : 4 2 . 2 < / N a m e > < T e x t > w h e r e   t h e   n u m b e r   o f   o r d e r s   i s   g r e a t e r   t h a n   5 0 . < / T e x t > < B o o k M a r k E n t r y N a m e > A v e r a g e   n u m b e r s   m 2 . 0 0 1 0 0 : 0 1 : 3 7 . 8 < / B o o k M a r k E n t r y N a m e > < B o o k M a r k E x i t N a m e > A v e r a g e   n u m b e r s   m 2 . 0 0 1 0 0 : 0 1 : 4 2 . 2 < / B o o k M a r k E x i t N a m e > < B o o k M a r k E n t r y P o s i t i o n > 9 7 8 6 7 < / B o o k M a r k E n t r y P o s i t i o n > < B o o k M a r k E x i t P o s i t i o n > 1 0 2 2 6 7 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 f a a e 5 0 d 8 - 2 7 5 0 - 4 5 d 1 - a 5 a f - 9 3 c 2 4 c 5 a 4 7 1 5 < / I n t e r n a l I d > < N a m e > A v e r a g e   n u m b e r s   m 2 . 0 0 1 I n t h i s e x a m p l e , 0 0 : 0 1 : 4 2 . 3 - 0 0 : 0 1 : 5 1 . 4 < / N a m e > < T e x t > I n   t h i s   e x a m p l e ,   o n e   r a n g e   o f   c e l l s   i s   e v a l u a t e d   a g a i n s t   t h e   c r i t e r i a   a n d   a   s e c o n d   r a n g e   o f   c e l l s   i s   a v e r a g e d . < / T e x t > < B o o k M a r k E n t r y N a m e > A v e r a g e   n u m b e r s   m 2 . 0 0 1 0 0 : 0 1 : 4 2 . 3 < / B o o k M a r k E n t r y N a m e > < B o o k M a r k E x i t N a m e > A v e r a g e   n u m b e r s   m 2 . 0 0 1 0 0 : 0 1 : 5 1 . 4 < / B o o k M a r k E x i t N a m e > < B o o k M a r k E n t r y P o s i t i o n > 1 0 2 3 6 7 < / B o o k M a r k E n t r y P o s i t i o n > < B o o k M a r k E x i t P o s i t i o n > 1 1 1 4 0 0 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 2 0 2 b d 9 d e - 8 f 0 a - 4 d 8 7 - 9 6 7 a - 8 0 d 0 7 a 8 7 5 0 7 e < / I n t e r n a l I d > < N a m e > A v e r a g e   n u m b e r s   m 2 . 0 0 1 W e t y p e e q u a l s 0 0 : 0 1 : 5 1 . 5 - 0 0 : 0 2 : 0 0 . 6 < / N a m e > < T e x t > W e   t y p e   e q u a l s   s i g n ,   A V E R A G E I F ,   o p e n i n g   p a r e n t h e s i s , < / T e x t > < B o o k M a r k E n t r y N a m e > A v e r a g e   n u m b e r s   m 2 . 0 0 1 0 0 : 0 1 : 5 1 . 5 < / B o o k M a r k E n t r y N a m e > < B o o k M a r k E x i t N a m e > A v e r a g e   n u m b e r s   m 2 . 0 0 1 0 0 : 0 2 : 0 0 . 6 < / B o o k M a r k E x i t N a m e > < B o o k M a r k E n t r y P o s i t i o n > 1 1 1 5 0 0 < / B o o k M a r k E n t r y P o s i t i o n > < B o o k M a r k E x i t P o s i t i o n > 1 2 0 6 0 0 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 0 1 3 1 8 d 4 c - 4 0 5 e - 4 a 8 9 - 8 d 1 4 - 6 1 0 b c 3 2 d 9 3 c 0 < / I n t e r n a l I d > < N a m e > A v e r a g e   n u m b e r s   m 2 . 0 0 1 t h e r a n g e o f 0 0 : 0 2 : 0 0 . 7 - 0 0 : 0 2 : 1 0 . 5 < / N a m e > < T e x t > t h e   r a n g e   o f   c e l l s   w e   w a n t   e v a l u a t e d   ( c e l l s   B 2   t h r o u g h   B 5 )   i n   t h e   #   o r d e r s   c o l u m n ,   c o m m a , < / T e x t > < B o o k M a r k E n t r y N a m e > A v e r a g e   n u m b e r s   m 2 . 0 0 1 0 0 : 0 2 : 0 0 . 7 < / B o o k M a r k E n t r y N a m e > < B o o k M a r k E x i t N a m e > A v e r a g e   n u m b e r s   m 2 . 0 0 1 0 0 : 0 2 : 1 0 . 5 < / B o o k M a r k E x i t N a m e > < B o o k M a r k E n t r y P o s i t i o n > 1 2 0 7 0 0 < / B o o k M a r k E n t r y P o s i t i o n > < B o o k M a r k E x i t P o s i t i o n > 1 3 0 5 6 7 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 7 7 7 1 1 1 2 d - 3 4 4 7 - 4 3 f d - 9 c f 1 - d 6 2 2 b 9 7 c f 6 2 b < / I n t e r n a l I d > < N a m e > A v e r a g e   n u m b e r s   m 2 . 0 0 1 t h e c r i t e r i a b y 0 0 : 0 2 : 1 0 . 6 - 0 0 : 0 2 : 1 9 . 9 < / N a m e > < T e x t > t h e   c r i t e r i a   b y   w h i c h   t h e   r a n g e   i s   t o   b e   e v a l u a t e d   e n c l o s e d   i n   q u o t e s   ( g r e a t e r   t h a n   5 0 ) ,   c o m m a , < / T e x t > < B o o k M a r k E n t r y N a m e > A v e r a g e   n u m b e r s   m 2 . 0 0 1 0 0 : 0 2 : 1 0 . 6 < / B o o k M a r k E n t r y N a m e > < B o o k M a r k E x i t N a m e > A v e r a g e   n u m b e r s   m 2 . 0 0 1 0 0 : 0 2 : 1 9 . 9 < / B o o k M a r k E x i t N a m e > < B o o k M a r k E n t r y P o s i t i o n > 1 3 0 6 6 7 < / B o o k M a r k E n t r y P o s i t i o n > < B o o k M a r k E x i t P o s i t i o n > 1 3 9 9 0 0 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 7 e 0 f c 6 b 9 - 7 d 7 3 - 4 7 7 8 - a c 2 a - 1 3 2 8 0 9 e 2 1 d 1 0 < / I n t e r n a l I d > < N a m e > A v e r a g e   n u m b e r s   m 2 . 0 0 1 t h e r a n g e o f 0 0 : 0 2 : 2 0 . 0 - 0 0 : 0 2 : 2 8 . 5 < / N a m e > < T e x t > t h e   r a n g e   o f   c e l l s   w e   w a n t   t o   a v e r a g e   ( c e l l s   C 2   t h r o u g h   C 5   i n   t h e   S a l e s   c o l u m n ) ,   a n d   p r e s s   E n t e r . < / T e x t > < B o o k M a r k E n t r y N a m e > A v e r a g e   n u m b e r s   m 2 . 0 0 1 0 0 : 0 2 : 2 0 . 0 < / B o o k M a r k E n t r y N a m e > < B o o k M a r k E x i t N a m e > A v e r a g e   n u m b e r s   m 2 . 0 0 1 0 0 : 0 2 : 2 8 . 5 < / B o o k M a r k E x i t N a m e > < B o o k M a r k E n t r y P o s i t i o n > 1 4 0 0 0 0 < / B o o k M a r k E n t r y P o s i t i o n > < B o o k M a r k E x i t P o s i t i o n > 1 4 8 5 6 7 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 9 a 7 5 f 5 5 3 - 2 e 4 0 - 4 4 9 7 - a 3 9 9 - 6 e d 7 6 f 4 8 c 5 6 c < / I n t e r n a l I d > < N a m e > A v e r a g e   n u m b e r s   m 2 . 0 0 1 T h e a v e r a g e f o r 0 0 : 0 2 : 2 8 . 6 - 0 0 : 0 2 : 3 7 . 4 < / N a m e > < T e x t > T h e   a v e r a g e   f o r   s a l e s   w h e r e   t h e   n u m b e r   o f   o r d e r s   i s   g r e a t e r   t h a n   5 0   i s   $ 6 6 , 4 8 7 . < / T e x t > < B o o k M a r k E n t r y N a m e > A v e r a g e   n u m b e r s   m 2 . 0 0 1 0 0 : 0 2 : 2 8 . 6 < / B o o k M a r k E n t r y N a m e > < B o o k M a r k E x i t N a m e > A v e r a g e   n u m b e r s   m 2 . 0 0 1 0 0 : 0 2 : 3 7 . 4 < / B o o k M a r k E x i t N a m e > < B o o k M a r k E n t r y P o s i t i o n > 1 4 8 6 6 7 < / B o o k M a r k E n t r y P o s i t i o n > < B o o k M a r k E x i t P o s i t i o n > 1 5 7 4 0 0 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 e 8 c 6 e 2 8 b - 7 2 4 9 - 4 e 2 8 - 9 4 9 b - b 2 8 f 8 d 9 6 0 5 6 3 < / I n t e r n a l I d > < N a m e > A v e r a g e   n u m b e r s   m 2 . 0 0 1 L e t  s w a l k t h r o u g h 0 0 : 0 2 : 3 7 . 5 - 0 0 : 0 2 : 3 9 . 9 < / N a m e > < T e x t > L e t  s   w a l k   t h r o u g h   t h i s   o n e ,   t o o . < / T e x t > < B o o k M a r k E n t r y N a m e > A v e r a g e   n u m b e r s   m 2 . 0 0 1 0 0 : 0 2 : 3 7 . 5 < / B o o k M a r k E n t r y N a m e > < B o o k M a r k E x i t N a m e > A v e r a g e   n u m b e r s   m 2 . 0 0 1 0 0 : 0 2 : 3 9 . 9 < / B o o k M a r k E x i t N a m e > < B o o k M a r k E n t r y P o s i t i o n > 1 5 7 5 0 0 < / B o o k M a r k E n t r y P o s i t i o n > < B o o k M a r k E x i t P o s i t i o n > 1 5 9 9 3 3 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 7 3 9 9 1 c d 5 - a 7 4 4 - 4 1 5 2 - 8 c 6 2 - c 8 7 6 b f 7 2 8 5 b a < / I n t e r n a l I d > < N a m e > A v e r a g e   n u m b e r s   m 2 . 0 0 1 F i r s t t h e f u n c t i o n 0 0 : 0 2 : 4 0 . 0 - 0 0 : 0 2 : 4 8 . 4 < / N a m e > < T e x t > F i r s t   t h e   f u n c t i o n   e v a l u a t e s   w h i c h   c e l l s   i n   B 2   t h r o u g h   B 5   m e e t   t h e   c r i t e r i a   o f   g r e a t e r   t h a n   5 0 . < / T e x t > < B o o k M a r k E n t r y N a m e > A v e r a g e   n u m b e r s   m 2 . 0 0 1 0 0 : 0 2 : 4 0 . 0 < / B o o k M a r k E n t r y N a m e > < B o o k M a r k E x i t N a m e > A v e r a g e   n u m b e r s   m 2 . 0 0 1 0 0 : 0 2 : 4 8 . 4 < / B o o k M a r k E x i t N a m e > < B o o k M a r k E n t r y P o s i t i o n > 1 6 0 0 3 3 < / B o o k M a r k E n t r y P o s i t i o n > < B o o k M a r k E x i t P o s i t i o n > 1 6 8 4 3 3 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 a 7 d b a 8 7 4 - d e 5 b - 4 7 7 3 - b 8 9 2 - 1 e 2 3 7 5 d b 8 3 5 3 < / I n t e r n a l I d > < N a m e > A v e r a g e   n u m b e r s   m 2 . 0 0 1 T h r e e c e l l s m e e t 0 0 : 0 2 : 4 8 . 5 - 0 0 : 0 2 : 5 1 . 6 < / N a m e > < T e x t > T h r e e   c e l l s   m e e t   t h e   c r i t e r i a . < / T e x t > < B o o k M a r k E n t r y N a m e > A v e r a g e   n u m b e r s   m 2 . 0 0 1 0 0 : 0 2 : 4 8 . 5 < / B o o k M a r k E n t r y N a m e > < B o o k M a r k E x i t N a m e > A v e r a g e   n u m b e r s   m 2 . 0 0 1 0 0 : 0 2 : 5 1 . 6 < / B o o k M a r k E x i t N a m e > < B o o k M a r k E n t r y P o s i t i o n > 1 6 8 5 3 3 < / B o o k M a r k E n t r y P o s i t i o n > < B o o k M a r k E x i t P o s i t i o n > 1 7 1 6 0 0 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 d 0 d 1 9 1 2 8 - f d e c - 4 3 2 c - 8 4 e f - 7 5 4 b 3 e 9 c 6 b 7 9 < / I n t e r n a l I d > < N a m e > A v e r a g e   n u m b e r s   m 2 . 0 0 1 T h e f u n c t i o n t h e n 0 0 : 0 2 : 5 1 . 7 - 0 0 : 0 3 : 0 1 . 0 < / N a m e > < T e x t > T h e   f u n c t i o n   t h e n   a v e r a g e s   t h e   c e l l s   f r o m   t h e   S a l e s   c o l u m n   w h e r e   t h e   c r i t e r i a   i s   m e t   b y   t h e   c o r r e s p o n d i n g   c e l l   i n   c o l u m n   B . < / T e x t > < B o o k M a r k E n t r y N a m e > A v e r a g e   n u m b e r s   m 2 . 0 0 1 0 0 : 0 2 : 5 1 . 7 < / B o o k M a r k E n t r y N a m e > < B o o k M a r k E x i t N a m e > A v e r a g e   n u m b e r s   m 2 . 0 0 1 0 0 : 0 3 : 0 1 . 0 < / B o o k M a r k E x i t N a m e > < B o o k M a r k E n t r y P o s i t i o n > 1 7 1 7 0 0 < / B o o k M a r k E n t r y P o s i t i o n > < B o o k M a r k E x i t P o s i t i o n > 1 8 1 0 6 7 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 3 8 5 9 2 9 8 1 - a 2 c 6 - 4 5 9 7 - 8 7 f 3 - 5 5 e 2 1 2 f 5 9 6 3 6 < / I n t e r n a l I d > < N a m e > A v e r a g e   n u m b e r s   m 2 . 0 0 1 F o r m o r e i n f o r m a t i o n 0 0 : 0 3 : 0 1 . 1 - 0 0 : 0 3 : 0 7 . 9 < / N a m e > < T e x t > F o r   m o r e   i n f o r m a t i o n   a b o u t   t h e   A V E R A G E I F   f u n c t i o n ,   s e e   t h e   c o u r s e   s u m m a r y   a t   t h e   e n d   o f   t h e   c o u r s e . < / T e x t > < B o o k M a r k E n t r y N a m e > A v e r a g e   n u m b e r s   m 2 . 0 0 1 0 0 : 0 3 : 0 1 . 1 < / B o o k M a r k E n t r y N a m e > < B o o k M a r k E x i t N a m e > A v e r a g e   n u m b e r s   m 2 . 0 0 1 0 0 : 0 3 : 0 7 . 9 < / B o o k M a r k E x i t N a m e > < B o o k M a r k E n t r y P o s i t i o n > 1 8 1 1 6 7 < / B o o k M a r k E n t r y P o s i t i o n > < B o o k M a r k E x i t P o s i t i o n > 1 8 7 9 3 3 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 2 8 3 9 9 f 9 a - 5 2 1 a - 4 7 9 6 - 9 f 3 f - 0 9 0 2 4 a e b 2 5 2 5 < / I n t e r n a l I d > < N a m e > A v e r a g e   n u m b e r s   m 2 . 0 0 1 U p n e x t , w e i g h t e d 0 0 : 0 3 : 0 8 . 0 - 0 0 : 0 3 : 1 1 . 1 < / N a m e > < T e x t > U p   n e x t ,   w e i g h t e d   a v e r a g e . < / T e x t > < B o o k M a r k E n t r y N a m e > A v e r a g e   n u m b e r s   m 2 . 0 0 1 0 0 : 0 3 : 0 8 . 0 < / B o o k M a r k E n t r y N a m e > < B o o k M a r k E x i t N a m e > A v e r a g e   n u m b e r s   m 2 . 0 0 1 0 0 : 0 3 : 1 1 . 1 < / B o o k M a r k E x i t N a m e > < B o o k M a r k E n t r y P o s i t i o n > 1 8 8 0 3 3 < / B o o k M a r k E n t r y P o s i t i o n > < B o o k M a r k E x i t P o s i t i o n > 1 9 1 1 0 0 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1 6 " ? > < C a p t i o n I t e m s L i s t   x m l n s : x s i = " h t t p : / / w w w . w 3 . o r g / 2 0 0 1 / X M L S c h e m a - i n s t a n c e "   x m l n s : x s d = " h t t p : / / w w w . w 3 . o r g / 2 0 0 1 / X M L S c h e m a " > < I d > 0 a 4 c e 3 b f - 0 6 e 9 - 4 5 c 4 - a 0 8 f - 7 1 f c e e 5 1 3 b 5 5 < / I d > < C a p t i o n I t e m s > < C a p t i o n I t e m > < I n t e r n a l I d > d 7 3 5 7 7 c c - 6 2 0 1 - 4 6 c 2 - a c 7 e - 0 4 b 8 8 b 5 0 0 b f e < / 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 7 d 3 6 f e e 0 - 9 0 e 3 - 4 f 0 5 - 9 9 0 9 - 9 8 9 3 8 5 f 8 2 3 7 e < / 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 1 5 c 3 c d 2 a - e 9 7 4 - 4 5 3 b - b 0 c f - 1 1 5 1 0 0 6 c 1 9 c 2 < / 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 a e 1 0 e 4 c 4 - f 8 a 3 - 4 3 c b - a 5 1 c - 3 e e a 0 9 e 4 3 c 5 2 < / 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 f b d 3 e 4 8 3 - 6 2 1 3 - 4 8 3 c - b 2 5 b - 4 8 a f 6 b 1 6 d d 5 2 < / 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 3 3 6 f a 8 8 b - 6 1 a c - 4 d 4 a - 9 c d b - 0 9 a f a 0 e a 8 0 3 7 < / 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 9 3 e 2 1 b 1 2 - d a e 8 - 4 5 f 2 - 9 7 5 7 - a 9 5 1 9 c 2 8 b 7 7 f < / 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 6 8 7 8 b b 9 4 - f c e e - 4 5 3 b - 9 c b 1 - 4 1 a e c 8 1 1 c 2 4 e < / 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 1 e 6 e b 4 5 f - f 5 5 a - 4 1 b 0 - a 5 7 c - 1 f 0 8 b 3 4 a 7 d 3 d < / 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 e a 7 1 7 1 6 5 - 4 7 5 c - 4 f 3 c - 9 1 9 e - d a f 3 b 7 0 2 4 a 6 7 < / 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 8 5 7 a 0 0 c b - a a 9 f - 4 d 1 b - b e 7 2 - 7 1 8 6 4 b a e 6 6 3 c < / 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 2 1 b 3 b 8 5 1 - 5 b 1 f - 4 b c c - b 6 7 a - c 1 c 2 8 3 f 4 8 7 6 e < / 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 8 d 1 5 a 1 6 3 - a 7 2 0 - 4 2 c d - b 7 8 4 - a a f b b c f 2 6 8 1 9 < / 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6.xml>��< ? x m l   v e r s i o n = " 1 . 0 "   e n c o d i n g = " u t f - 1 6 " ? > < C a p t i o n I t e m s L i s t   x m l n s : x s i = " h t t p : / / w w w . w 3 . o r g / 2 0 0 1 / X M L S c h e m a - i n s t a n c e "   x m l n s : x s d = " h t t p : / / w w w . w 3 . o r g / 2 0 0 1 / X M L S c h e m a " > < I d > f e c 6 d 9 f 1 - a 0 e c - 4 1 2 d - a 9 0 e - 2 3 9 5 7 2 f 1 3 b f 5 < / I d > < C a p t i o n I t e m s > < C a p t i o n I t e m > < I n t e r n a l I d > 2 3 5 3 0 a c a - a 8 1 1 - 4 f 3 b - a d a 0 - c b f 2 5 0 f c f 6 5 b < / I n t e r n a l I d > < N a m e > A v e r a g e   n u m b e r s   m 1 . 0 0 1 Y o u m a y h a v e 0 0 : 0 0 : 0 2 . 4 - 0 0 : 0 0 : 0 6 . 7 < / N a m e > < T e x t > Y o u   m a y   h a v e   u s e d   A u t o S u m   t o   q u i c k l y   a d d   n u m b e r s   i n   E x c e l . < / T e x t > < B o o k M a r k E n t r y N a m e > A v e r a g e   n u m b e r s   m 1 . 0 0 1 0 0 : 0 0 : 0 2 . 4 < / B o o k M a r k E n t r y N a m e > < B o o k M a r k E x i t N a m e > A v e r a g e   n u m b e r s   m 1 . 0 0 1 0 0 : 0 0 : 0 6 . 7 < / B o o k M a r k E x i t N a m e > < B o o k M a r k E n t r y P o s i t i o n > 2 4 6 7 < / B o o k M a r k E n t r y P o s i t i o n > < B o o k M a r k E x i t P o s i t i o n > 6 7 0 0 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 3 d a f 9 f 1 4 - 5 a 4 9 - 4 1 d b - b 5 8 a - 2 f 8 d b b e a a 9 0 1 < / I n t e r n a l I d > < N a m e > A v e r a g e   n u m b e r s   m 1 . 0 0 1 B u t d i d y o u 0 0 : 0 0 : 0 6 . 8 - 0 0 : 0 0 : 1 5 . 3 < / N a m e > < T e x t > B u t   d i d   y o u   k n o w   y o u   c a n   a l s o   u s e   i t   t o   c a l c u l a t e   o t h e r   r e s u l t s ,   s u c h   a s   a v e r a g e s ? < / T e x t > < B o o k M a r k E n t r y N a m e > A v e r a g e   n u m b e r s   m 1 . 0 0 1 0 0 : 0 0 : 0 6 . 8 < / B o o k M a r k E n t r y N a m e > < B o o k M a r k E x i t N a m e > A v e r a g e   n u m b e r s   m 1 . 0 0 1 0 0 : 0 0 : 1 5 . 3 < / B o o k M a r k E x i t N a m e > < B o o k M a r k E n t r y P o s i t i o n > 6 8 0 0 < / B o o k M a r k E n t r y P o s i t i o n > < B o o k M a r k E x i t P o s i t i o n > 1 5 3 6 7 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 2 0 3 2 1 2 1 b - e a a 1 - 4 e 5 f - b a d 9 - 4 3 7 7 c 4 e e c 8 9 f < / I n t e r n a l I d > < N a m e > A v e r a g e   n u m b e r s   m 1 . 0 0 1 C l i c k t h e c e l l 0 0 : 0 0 : 1 5 . 4 - 0 0 : 0 0 : 2 0 . 1 < / N a m e > < T e x t > C l i c k   t h e   c e l l   t o   t h e   r i g h t   o f   a   r o w   o r   b e l o w   a   c o l u m n . < / T e x t > < B o o k M a r k E n t r y N a m e > A v e r a g e   n u m b e r s   m 1 . 0 0 1 0 0 : 0 0 : 1 5 . 4 < / B o o k M a r k E n t r y N a m e > < B o o k M a r k E x i t N a m e > A v e r a g e   n u m b e r s   m 1 . 0 0 1 0 0 : 0 0 : 2 0 . 1 < / B o o k M a r k E x i t N a m e > < B o o k M a r k E n t r y P o s i t i o n > 1 5 4 6 7 < / B o o k M a r k E n t r y P o s i t i o n > < B o o k M a r k E x i t P o s i t i o n > 2 0 1 6 7 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 3 0 2 7 0 9 8 0 - 1 5 0 2 - 4 8 3 a - a 5 d e - 5 b 9 7 1 0 b 7 c 9 2 7 < / I n t e r n a l I d > < N a m e > A v e r a g e   n u m b e r s   m 1 . 0 0 1 T h e n , o n t h e 0 0 : 0 0 : 2 0 . 2 - 0 0 : 0 0 : 3 1 . 7 < / N a m e > < T e x t > T h e n ,   o n   t h e   H o m e   t a b ,   c l i c k   t h e   A u t o S u m   d o w n   a r r o w ,   c l i c k   A v e r a g e ,   v e r i f y   t h e   f o r m u l a   i s   w h a t   y o u   w a n t ,   a n d   p r e s s   E n t e r . < / T e x t > < B o o k M a r k E n t r y N a m e > A v e r a g e   n u m b e r s   m 1 . 0 0 1 0 0 : 0 0 : 2 0 . 2 < / B o o k M a r k E n t r y N a m e > < B o o k M a r k E x i t N a m e > A v e r a g e   n u m b e r s   m 1 . 0 0 1 0 0 : 0 0 : 3 1 . 7 < / B o o k M a r k E x i t N a m e > < B o o k M a r k E n t r y P o s i t i o n > 2 0 2 6 7 < / B o o k M a r k E n t r y P o s i t i o n > < B o o k M a r k E x i t P o s i t i o n > 3 1 7 3 3 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 c d 5 1 0 f 8 5 - 3 5 7 b - 4 3 e 3 - 8 4 e 6 - 4 7 c f d 0 7 d d d 7 3 < / I n t e r n a l I d > < N a m e > A v e r a g e   n u m b e r s   m 1 . 0 0 1 W h e n I d o u b l e - c l i c k 0 0 : 0 0 : 3 1 . 8 - 0 0 : 0 0 : 3 7 . 5 < / N a m e > < T e x t > W h e n   I   d o u b l e - c l i c k   i n s i d e   t h e   c e l l ,   I   s e e   i t  s   a   f o r m u l a   w i t h   t h e   A V E R A G E   f u n c t i o n . < / T e x t > < B o o k M a r k E n t r y N a m e > A v e r a g e   n u m b e r s   m 1 . 0 0 1 0 0 : 0 0 : 3 1 . 8 < / B o o k M a r k E n t r y N a m e > < B o o k M a r k E x i t N a m e > A v e r a g e   n u m b e r s   m 1 . 0 0 1 0 0 : 0 0 : 3 7 . 5 < / B o o k M a r k E x i t N a m e > < B o o k M a r k E n t r y P o s i t i o n > 3 1 8 3 3 < / B o o k M a r k E n t r y P o s i t i o n > < B o o k M a r k E x i t P o s i t i o n > 3 7 5 3 3 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 d f 0 2 c 6 8 3 - 9 2 b d - 4 d 1 2 - 8 1 d 7 - c 7 a f 1 7 e 2 2 a 4 a < / I n t e r n a l I d > < N a m e > A v e r a g e   n u m b e r s   m 1 . 0 0 1 T h i s f o r m u l a i s 0 0 : 0 0 : 3 7 . 6 - 0 0 : 0 0 : 5 3 . 2 < / N a m e > < T e x t > T h i s   f o r m u l a   i s   A V E R A G E ,   A 2 ,   c o l o n ,   A 5 ,   w h i c h   a v e r a g e s   t h e   c e l l s   f r o m   A 2   t h r o u g h   A 5 . < / T e x t > < B o o k M a r k E n t r y N a m e > A v e r a g e   n u m b e r s   m 1 . 0 0 1 0 0 : 0 0 : 3 7 . 6 < / B o o k M a r k E n t r y N a m e > < B o o k M a r k E x i t N a m e > A v e r a g e   n u m b e r s   m 1 . 0 0 1 0 0 : 0 0 : 5 3 . 2 < / B o o k M a r k E x i t N a m e > < B o o k M a r k E n t r y P o s i t i o n > 3 7 6 3 3 < / B o o k M a r k E n t r y P o s i t i o n > < B o o k M a r k E x i t P o s i t i o n > 5 3 2 0 0 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 c a d 0 c 1 2 e - 4 4 b 3 - 4 c c d - b c 6 8 - 4 6 0 b 1 8 b a 5 9 d 6 < / I n t e r n a l I d > < N a m e > A v e r a g e   n u m b e r s   m 1 . 0 0 1 W h e n a v e r a g i n g a 0 0 : 0 0 : 5 3 . 3 - 0 0 : 0 1 : 0 2 . 8 < / N a m e > < T e x t > W h e n   a v e r a g i n g   a   f e w   c e l l s ,   t h e   A V E R A G E   f u n c t i o n   s a v e s   y o u   t i m e .   W i t h   l a r g e r   r a n g e s   o f   c e l l s ,   i t  s   e s s e n t i a l . < / T e x t > < B o o k M a r k E n t r y N a m e > A v e r a g e   n u m b e r s   m 1 . 0 0 1 0 0 : 0 0 : 5 3 . 3 < / B o o k M a r k E n t r y N a m e > < B o o k M a r k E x i t N a m e > A v e r a g e   n u m b e r s   m 1 . 0 0 1 0 0 : 0 1 : 0 2 . 8 < / B o o k M a r k E x i t N a m e > < B o o k M a r k E n t r y P o s i t i o n > 5 3 3 0 0 < / B o o k M a r k E n t r y P o s i t i o n > < B o o k M a r k E x i t P o s i t i o n > 6 2 8 0 0 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 3 f 7 8 b a e a - 0 1 3 0 - 4 7 8 3 - a 3 e 3 - 6 f 7 d 2 8 7 7 0 f c 3 < / I n t e r n a l I d > < N a m e > A v e r a g e   n u m b e r s   m 1 . 0 0 1 I f I t r y 0 0 : 0 1 : 0 2 . 9 - 0 0 : 0 1 : 1 1 . 3 < / N a m e > < T e x t > I f   I   t r y   t o   u s e   t h e   A u t o S u m   A v e r a g e   o p t i o n   h e r e ,   i t   o n l y   u s e s   c e l l   C 5 ,   n o t   t h e   e n t i r e   c o l u m n . < / T e x t > < B o o k M a r k E n t r y N a m e > A v e r a g e   n u m b e r s   m 1 . 0 0 1 0 0 : 0 1 : 0 2 . 9 < / B o o k M a r k E n t r y N a m e > < B o o k M a r k E x i t N a m e > A v e r a g e   n u m b e r s   m 1 . 0 0 1 0 0 : 0 1 : 1 1 . 3 < / B o o k M a r k E x i t N a m e > < B o o k M a r k E n t r y P o s i t i o n > 6 2 9 0 0 < / B o o k M a r k E n t r y P o s i t i o n > < B o o k M a r k E x i t P o s i t i o n > 7 1 3 0 0 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 e e 5 9 6 5 3 4 - f 7 2 b - 4 4 b 3 - a 9 d d - c d 0 8 1 c 9 d 1 d 9 5 < / I n t e r n a l I d > < N a m e > A v e r a g e   n u m b e r s   m 1 . 0 0 1 W h y ? B e c a u s e C 4 0 0 : 0 1 : 1 1 . 4 - 0 0 : 0 1 : 1 4 . 8 < / N a m e > < T e x t > W h y ?   B e c a u s e   C 4   i s   b l a n k . < / T e x t > < B o o k M a r k E n t r y N a m e > A v e r a g e   n u m b e r s   m 1 . 0 0 1 0 0 : 0 1 : 1 1 . 4 < / B o o k M a r k E n t r y N a m e > < B o o k M a r k E x i t N a m e > A v e r a g e   n u m b e r s   m 1 . 0 0 1 0 0 : 0 1 : 1 4 . 8 < / B o o k M a r k E x i t N a m e > < B o o k M a r k E n t r y P o s i t i o n > 7 1 4 0 0 < / B o o k M a r k E n t r y P o s i t i o n > < B o o k M a r k E x i t P o s i t i o n > 7 4 8 0 0 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 8 1 a 5 8 a 3 7 - 1 e e 1 - 4 8 9 7 - 9 5 4 9 - 9 c 8 b c 2 f 7 c a c 0 < / I n t e r n a l I d > < N a m e > A v e r a g e   n u m b e r s   m 1 . 0 0 1 I f C 4 c o n t a i n e d 0 0 : 0 1 : 1 4 . 9 - 0 0 : 0 1 : 2 5 . 1 < / N a m e > < T e x t > I f   C 4   c o n t a i n e d   a   n u m b e r ,   C 2   t h r o u g h   C 5   w o u l d   b e   a n   a d j a c e n t   r a n g e   o f   c e l l s   t h a t   A u t o S u m   w o u l d   r e c o g n i z e . < / T e x t > < B o o k M a r k E n t r y N a m e > A v e r a g e   n u m b e r s   m 1 . 0 0 1 0 0 : 0 1 : 1 4 . 9 < / B o o k M a r k E n t r y N a m e > < B o o k M a r k E x i t N a m e > A v e r a g e   n u m b e r s   m 1 . 0 0 1 0 0 : 0 1 : 2 5 . 1 < / B o o k M a r k E x i t N a m e > < B o o k M a r k E n t r y P o s i t i o n > 7 4 9 0 0 < / B o o k M a r k E n t r y P o s i t i o n > < B o o k M a r k E x i t P o s i t i o n > 8 5 1 3 3 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 a b d e d 0 b 3 - 5 f b 6 - 4 7 9 0 - 8 a 5 f - 1 d a 1 8 b 3 4 a 6 5 f < / I n t e r n a l I d > < N a m e > A v e r a g e   n u m b e r s   m 1 . 0 0 1 T o a v e r a g e v a l u e s 0 0 : 0 1 : 2 5 . 2 - 0 0 : 0 1 : 2 9 . 6 < / N a m e > < T e x t > T o   a v e r a g e   v a l u e s   i n   c e l l s   a n d   r a n g e s   o f   c e l l s   t h a t   a r e n  t   a d j a c e n t , < / T e x t > < B o o k M a r k E n t r y N a m e > A v e r a g e   n u m b e r s   m 1 . 0 0 1 0 0 : 0 1 : 2 5 . 2 < / B o o k M a r k E n t r y N a m e > < B o o k M a r k E x i t N a m e > A v e r a g e   n u m b e r s   m 1 . 0 0 1 0 0 : 0 1 : 2 9 . 6 < / B o o k M a r k E x i t N a m e > < B o o k M a r k E n t r y P o s i t i o n > 8 5 2 3 3 < / B o o k M a r k E n t r y P o s i t i o n > < B o o k M a r k E x i t P o s i t i o n > 8 9 6 0 0 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 f d 7 2 6 e 4 a - 3 f 4 8 - 4 0 a c - b 2 a f - 9 a a 6 2 a 7 a 7 c c 5 < / I n t e r n a l I d > < N a m e > A v e r a g e   n u m b e r s   m 1 . 0 0 1 t y p e a n e q u a l s 0 0 : 0 1 : 2 9 . 7 - 0 0 : 0 1 : 4 0 . 3 < / N a m e > < T e x t > t y p e   a n   e q u a l s   s i g n   ( a   f o r m u l a   a l w a y s   s t a r t s   w i t h   a n   e q u a l s   s i g n ) ,   A V E R A G E ,   o p e n   p a r e n t h e s i s , < / T e x t > < B o o k M a r k E n t r y N a m e > A v e r a g e   n u m b e r s   m 1 . 0 0 1 0 0 : 0 1 : 2 9 . 7 < / B o o k M a r k E n t r y N a m e > < B o o k M a r k E x i t N a m e > A v e r a g e   n u m b e r s   m 1 . 0 0 1 0 0 : 0 1 : 4 0 . 3 < / B o o k M a r k E x i t N a m e > < B o o k M a r k E n t r y P o s i t i o n > 8 9 7 0 0 < / B o o k M a r k E n t r y P o s i t i o n > < B o o k M a r k E x i t P o s i t i o n > 1 0 0 3 6 7 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 3 e b f d f 0 5 - d a 9 1 - 4 1 f 5 - 8 8 9 d - 6 b 6 c 8 6 d 1 f 4 8 4 < / I n t e r n a l I d > < N a m e > A v e r a g e   n u m b e r s   m 1 . 0 0 1 h o l d d o w n t h e 0 0 : 0 1 : 4 0 . 4 - 0 0 : 0 1 : 5 0 . 4 < / N a m e > < T e x t > h o l d   d o w n   t h e   C t r l   k e y ,   c l i c k   t h e   d e s i r e d   c e l l s   a n d   r a n g e s   o f   c e l l s ,   a n d   p r e s s   E n t e r . < / T e x t > < B o o k M a r k E n t r y N a m e > A v e r a g e   n u m b e r s   m 1 . 0 0 1 0 0 : 0 1 : 4 0 . 4 < / B o o k M a r k E n t r y N a m e > < B o o k M a r k E x i t N a m e > A v e r a g e   n u m b e r s   m 1 . 0 0 1 0 0 : 0 1 : 5 0 . 4 < / B o o k M a r k E x i t N a m e > < B o o k M a r k E n t r y P o s i t i o n > 1 0 0 4 6 7 < / B o o k M a r k E n t r y P o s i t i o n > < B o o k M a r k E x i t P o s i t i o n > 1 1 0 4 3 3 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 b 3 1 a e 8 5 5 - 6 a 2 e - 4 2 5 7 - a c f 7 - 0 2 e c 5 8 a e f a 2 e < / I n t e r n a l I d > < N a m e > A v e r a g e   n u m b e r s   m 1 . 0 0 1 T h e f o r m u l a u s e s 0 0 : 0 1 : 5 0 . 5 - 0 0 : 0 1 : 5 4 . 7 < / N a m e > < T e x t > T h e   f o r m u l a   u s e s   t h e   A V E R A G E   f u n c t i o n   t o   a v e r a g e   t h e   c e l l s   c o n t a i n i n g   n u m b e r s < / T e x t > < B o o k M a r k E n t r y N a m e > A v e r a g e   n u m b e r s   m 1 . 0 0 1 0 0 : 0 1 : 5 0 . 5 < / B o o k M a r k E n t r y N a m e > < B o o k M a r k E x i t N a m e > A v e r a g e   n u m b e r s   m 1 . 0 0 1 0 0 : 0 1 : 5 4 . 7 < / B o o k M a r k E x i t N a m e > < B o o k M a r k E n t r y P o s i t i o n > 1 1 0 5 3 3 < / B o o k M a r k E n t r y P o s i t i o n > < B o o k M a r k E x i t P o s i t i o n > 1 1 4 7 3 3 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 0 8 a 8 d 5 7 b - 0 0 b 7 - 4 0 2 c - 9 f c 9 - 8 4 1 3 7 f 9 b f 4 b 0 < / I n t e r n a l I d > < N a m e > A v e r a g e   n u m b e r s   m 1 . 0 0 1 a n d i g n o r e s t h e 0 0 : 0 1 : 5 4 . 8 - 0 0 : 0 1 : 5 9 . 9 < / N a m e > < T e x t > a n d   i g n o r e s   t h e   e m p t y   c e l l s   o r   t h o s e   c o n t a i n i n g   t e x t . < / T e x t > < B o o k M a r k E n t r y N a m e > A v e r a g e   n u m b e r s   m 1 . 0 0 1 0 0 : 0 1 : 5 4 . 8 < / B o o k M a r k E n t r y N a m e > < B o o k M a r k E x i t N a m e > A v e r a g e   n u m b e r s   m 1 . 0 0 1 0 0 : 0 1 : 5 9 . 9 < / B o o k M a r k E x i t N a m e > < B o o k M a r k E n t r y P o s i t i o n > 1 1 4 8 3 3 < / B o o k M a r k E n t r y P o s i t i o n > < B o o k M a r k E x i t P o s i t i o n > 1 1 9 9 6 7 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 3 b 5 3 b 2 6 5 - c 8 3 c - 4 8 9 8 - b b 8 9 - 5 e d 1 9 1 2 b 3 5 a 5 < / I n t e r n a l I d > < N a m e > A v e r a g e   n u m b e r s   m 1 . 0 0 1 F o r m o r e i n f o r m a t i o n 0 0 : 0 2 : 0 0 . 0 - 0 0 : 0 2 : 0 6 . 6 < / N a m e > < T e x t > F o r   m o r e   i n f o r m a t i o n   a b o u t   t h e   A V E R A G E   f u n c t i o n ,   s e e   t h e   c o u r s e   s u m m a r y   a t   t h e   e n d   o f   t h e   c o u r s e . < / T e x t > < B o o k M a r k E n t r y N a m e > A v e r a g e   n u m b e r s   m 1 . 0 0 1 0 0 : 0 2 : 0 0 . 0 < / B o o k M a r k E n t r y N a m e > < B o o k M a r k E x i t N a m e > A v e r a g e   n u m b e r s   m 1 . 0 0 1 0 0 : 0 2 : 0 6 . 6 < / B o o k M a r k E x i t N a m e > < B o o k M a r k E n t r y P o s i t i o n > 1 2 0 0 6 7 < / B o o k M a r k E n t r y P o s i t i o n > < B o o k M a r k E x i t P o s i t i o n > 1 2 6 6 3 3 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 b b a 5 0 a 6 b - d 2 b 9 - 4 3 6 f - b 0 4 c - 6 b 1 5 a 9 7 4 e e 6 5 < / I n t e r n a l I d > < N a m e > A v e r a g e   n u m b e r s   m 1 . 0 0 1 U p n e x t , A V E R A G E I F . 0 0 : 0 2 : 0 6 . 7 - 0 0 : 0 2 : 0 9 . 3 < / N a m e > < T e x t > U p   n e x t ,   A V E R A G E I F . < / T e x t > < B o o k M a r k E n t r y N a m e > A v e r a g e   n u m b e r s   m 1 . 0 0 1 0 0 : 0 2 : 0 6 . 7 < / B o o k M a r k E n t r y N a m e > < B o o k M a r k E x i t N a m e > A v e r a g e   n u m b e r s   m 1 . 0 0 1 0 0 : 0 2 : 0 9 . 3 < / B o o k M a r k E x i t N a m e > < B o o k M a r k E n t r y P o s i t i o n > 1 2 6 7 3 3 < / B o o k M a r k E n t r y P o s i t i o n > < B o o k M a r k E x i t P o s i t i o n > 1 2 9 3 6 7 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7.xml>��< ? x m l   v e r s i o n = " 1 . 0 "   e n c o d i n g = " u t f - 1 6 " ? > < C a p t i o n I t e m s L i s t   x m l n s : x s i = " h t t p : / / w w w . w 3 . o r g / 2 0 0 1 / X M L S c h e m a - i n s t a n c e "   x m l n s : x s d = " h t t p : / / w w w . w 3 . o r g / 2 0 0 1 / X M L S c h e m a " > < I d > 3 9 4 1 9 d 7 f - 5 3 8 7 - 4 c e 7 - 9 b 8 c - f c b b c b 5 8 9 5 f 3 < / I d > < C a p t i o n I t e m s > < C a p t i o n I t e m > < I n t e r n a l I d > 7 f b f d 0 5 9 - d 0 5 f - 4 e 6 8 - 9 7 5 1 - e e 6 c 1 1 6 b 1 8 c a < / 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 6 2 8 5 2 5 c e - f 6 4 5 - 4 b e e - a d 8 5 - 4 6 b 0 c 1 5 2 f b 5 6 < / 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 0 8 0 b 9 b a 3 - 9 9 3 a - 4 3 7 6 - 8 1 1 e - 7 f 1 a b a 4 b 2 4 7 c < / 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 4 9 a f 6 6 4 f - a e d e - 4 7 1 f - 9 3 9 7 - 2 f 8 9 b b f 2 1 6 4 6 < / 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 e 9 5 b 9 4 6 f - d 0 2 d - 4 e d 7 - b a 9 7 - b e 8 b c d 2 e 7 2 3 b < / 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 8 3 8 6 2 b 1 1 - c 2 3 9 - 4 c 4 0 - 8 e 3 9 - e 3 5 2 3 3 f 2 1 9 3 3 < / 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 f 8 5 5 5 e b 4 - 4 7 4 0 - 4 5 9 e - 8 b 8 6 - 5 c 7 7 8 c 5 f 7 1 8 c < / 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 7 2 5 6 a 0 0 b - 0 c 9 f - 4 b 6 5 - a 3 f 3 - 7 2 8 9 8 a 6 3 f a d a < / 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 4 d 4 2 1 d f 9 - f 6 a 5 - 4 3 8 b - 9 a 6 c - c 4 e 5 0 a 6 3 4 7 9 0 < / 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 e 1 5 8 c 2 e b - 6 5 e 1 - 4 5 f 5 - 8 f 4 6 - 8 9 d 2 5 f b 3 0 c e 0 < / 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 d d e 3 2 b 3 4 - 1 e a 7 - 4 3 d f - 9 9 8 2 - 3 a 3 c d 4 6 6 e 6 6 d < / 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 0 8 8 b e e 4 2 - 7 5 7 b - 4 2 3 8 - 8 5 3 1 - f 6 8 b 0 0 3 f 7 a 0 3 < / 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 c d b b 2 c c 8 - 0 1 1 8 - 4 c 1 c - b f 0 c - b 8 7 d 2 9 d e 3 f c 0 < / 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8.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531FCBE4-38A1-4BA0-A608-64AFCF338208}">
  <ds:schemaRefs>
    <ds:schemaRef ds:uri="http://www.w3.org/2001/XMLSchema"/>
  </ds:schemaRefs>
</ds:datastoreItem>
</file>

<file path=customXml/itemProps2.xml><?xml version="1.0" encoding="utf-8"?>
<ds:datastoreItem xmlns:ds="http://schemas.openxmlformats.org/officeDocument/2006/customXml" ds:itemID="{F01ECC9D-F94B-4445-A585-2F395ED44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9B9C1935-CD5A-479A-AA57-2DA8B443DBEB}">
  <ds:schemaRefs>
    <ds:schemaRef ds:uri="http://www.w3.org/2001/XMLSchema"/>
  </ds:schemaRefs>
</ds:datastoreItem>
</file>

<file path=customXml/itemProps4.xml><?xml version="1.0" encoding="utf-8"?>
<ds:datastoreItem xmlns:ds="http://schemas.openxmlformats.org/officeDocument/2006/customXml" ds:itemID="{A4D62022-3D4F-4122-BE65-EF10210A1499}">
  <ds:schemaRefs>
    <ds:schemaRef ds:uri="http://schemas.microsoft.com/sharepoint/v3/contenttype/forms"/>
  </ds:schemaRefs>
</ds:datastoreItem>
</file>

<file path=customXml/itemProps5.xml><?xml version="1.0" encoding="utf-8"?>
<ds:datastoreItem xmlns:ds="http://schemas.openxmlformats.org/officeDocument/2006/customXml" ds:itemID="{E5A6BC58-6BA0-4F51-8C29-6FE1E96A2604}">
  <ds:schemaRefs>
    <ds:schemaRef ds:uri="http://www.w3.org/2001/XMLSchema"/>
  </ds:schemaRefs>
</ds:datastoreItem>
</file>

<file path=customXml/itemProps6.xml><?xml version="1.0" encoding="utf-8"?>
<ds:datastoreItem xmlns:ds="http://schemas.openxmlformats.org/officeDocument/2006/customXml" ds:itemID="{4D1D318C-7905-46B1-ACF5-D4CF5E490829}">
  <ds:schemaRefs>
    <ds:schemaRef ds:uri="http://www.w3.org/2001/XMLSchema"/>
  </ds:schemaRefs>
</ds:datastoreItem>
</file>

<file path=customXml/itemProps7.xml><?xml version="1.0" encoding="utf-8"?>
<ds:datastoreItem xmlns:ds="http://schemas.openxmlformats.org/officeDocument/2006/customXml" ds:itemID="{6EC2CB33-8105-43EB-8DE2-60F0971C4E24}">
  <ds:schemaRefs>
    <ds:schemaRef ds:uri="http://www.w3.org/2001/XMLSchema"/>
  </ds:schemaRefs>
</ds:datastoreItem>
</file>

<file path=customXml/itemProps8.xml><?xml version="1.0" encoding="utf-8"?>
<ds:datastoreItem xmlns:ds="http://schemas.openxmlformats.org/officeDocument/2006/customXml" ds:itemID="{2B60031C-5856-454E-8A95-187AF43A2F0C}">
  <ds:schemaRefs>
    <ds:schemaRef ds:uri="http://schemas.openxmlformats.org/package/2006/metadata/core-properties"/>
    <ds:schemaRef ds:uri="http://schemas.microsoft.com/office/2006/documentManagement/types"/>
    <ds:schemaRef ds:uri="http://purl.org/dc/elements/1.1/"/>
    <ds:schemaRef ds:uri="http://purl.org/dc/dcmitype/"/>
    <ds:schemaRef ds:uri="http://www.w3.org/XML/1998/namespace"/>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5874</TotalTime>
  <Words>1675</Words>
  <Application>Microsoft Office PowerPoint</Application>
  <PresentationFormat>Custom</PresentationFormat>
  <Paragraphs>197</Paragraphs>
  <Slides>7</Slides>
  <Notes>1</Notes>
  <HiddenSlides>0</HiddenSlides>
  <MMClips>3</MMClips>
  <ScaleCrop>false</ScaleCrop>
  <HeadingPairs>
    <vt:vector size="4" baseType="variant">
      <vt:variant>
        <vt:lpstr>Theme</vt:lpstr>
      </vt:variant>
      <vt:variant>
        <vt:i4>6</vt:i4>
      </vt:variant>
      <vt:variant>
        <vt:lpstr>Slide Titles</vt:lpstr>
      </vt:variant>
      <vt:variant>
        <vt:i4>7</vt:i4>
      </vt:variant>
    </vt:vector>
  </HeadingPairs>
  <TitlesOfParts>
    <vt:vector size="13" baseType="lpstr">
      <vt:lpstr>AllHandsDemo</vt:lpstr>
      <vt:lpstr>Custom Design</vt:lpstr>
      <vt:lpstr>1_Office Theme</vt:lpstr>
      <vt:lpstr>Office Theme</vt:lpstr>
      <vt:lpstr>2_Office Theme</vt:lpstr>
      <vt:lpstr>2_AllHandsDemo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Corporation</dc:creator>
  <cp:lastModifiedBy>-</cp:lastModifiedBy>
  <cp:revision>266</cp:revision>
  <dcterms:created xsi:type="dcterms:W3CDTF">2012-03-12T21:21:52Z</dcterms:created>
  <dcterms:modified xsi:type="dcterms:W3CDTF">2013-09-23T04:30:15Z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0x01010053A3FEB6DB82004FB9DB9B56267DF0A1</vt:lpwstr>
  </property>
</Properties>
</file>