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558" y="354"/>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11/11/2013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11/11/2013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11/11/2013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image" Target="../media/image5.png"/><Relationship Id="rId39" Type="http://schemas.openxmlformats.org/officeDocument/2006/relationships/image" Target="../media/image12.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9.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slide" Target="slide2.xml"/><Relationship Id="rId33" Type="http://schemas.openxmlformats.org/officeDocument/2006/relationships/slide" Target="slide7.xml"/><Relationship Id="rId38" Type="http://schemas.openxmlformats.org/officeDocument/2006/relationships/image" Target="../media/image11.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slide" Target="slide4.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slideLayout" Target="../slideLayouts/slideLayout5.xml"/><Relationship Id="rId32" Type="http://schemas.openxmlformats.org/officeDocument/2006/relationships/image" Target="../media/image8.png"/><Relationship Id="rId37" Type="http://schemas.openxmlformats.org/officeDocument/2006/relationships/slide" Target="slide5.xml"/><Relationship Id="rId40" Type="http://schemas.openxmlformats.org/officeDocument/2006/relationships/image" Target="../media/image13.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image" Target="../media/image6.png"/><Relationship Id="rId36" Type="http://schemas.microsoft.com/office/2007/relationships/hdphoto" Target="../media/hdphoto1.wdp"/><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slide" Target="slide6.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slide" Target="slide3.xml"/><Relationship Id="rId30" Type="http://schemas.openxmlformats.org/officeDocument/2006/relationships/image" Target="../media/image7.png"/><Relationship Id="rId35" Type="http://schemas.openxmlformats.org/officeDocument/2006/relationships/image" Target="../media/image10.png"/></Relationships>
</file>

<file path=ppt/slides/_rels/slide3.xml.rels><?xml version="1.0" encoding="UTF-8" standalone="yes"?>
<Relationships xmlns="http://schemas.openxmlformats.org/package/2006/relationships"><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9" Type="http://schemas.openxmlformats.org/officeDocument/2006/relationships/tags" Target="../tags/tag58.xml"/><Relationship Id="rId21" Type="http://schemas.openxmlformats.org/officeDocument/2006/relationships/tags" Target="../tags/tag40.xml"/><Relationship Id="rId34" Type="http://schemas.openxmlformats.org/officeDocument/2006/relationships/tags" Target="../tags/tag53.xml"/><Relationship Id="rId42" Type="http://schemas.openxmlformats.org/officeDocument/2006/relationships/tags" Target="../tags/tag61.xml"/><Relationship Id="rId47" Type="http://schemas.openxmlformats.org/officeDocument/2006/relationships/tags" Target="../tags/tag66.xml"/><Relationship Id="rId50" Type="http://schemas.openxmlformats.org/officeDocument/2006/relationships/slideLayout" Target="../slideLayouts/slideLayout5.xml"/><Relationship Id="rId55" Type="http://schemas.openxmlformats.org/officeDocument/2006/relationships/slide" Target="slide6.xml"/><Relationship Id="rId63" Type="http://schemas.openxmlformats.org/officeDocument/2006/relationships/image" Target="../media/image12.png"/><Relationship Id="rId7" Type="http://schemas.openxmlformats.org/officeDocument/2006/relationships/tags" Target="../tags/tag26.xml"/><Relationship Id="rId2" Type="http://schemas.openxmlformats.org/officeDocument/2006/relationships/video" Target="../media/media2.mp4"/><Relationship Id="rId16" Type="http://schemas.openxmlformats.org/officeDocument/2006/relationships/tags" Target="../tags/tag35.xml"/><Relationship Id="rId29" Type="http://schemas.openxmlformats.org/officeDocument/2006/relationships/tags" Target="../tags/tag48.xml"/><Relationship Id="rId1" Type="http://schemas.microsoft.com/office/2007/relationships/media" Target="../media/media2.mp4"/><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32" Type="http://schemas.openxmlformats.org/officeDocument/2006/relationships/tags" Target="../tags/tag51.xml"/><Relationship Id="rId37" Type="http://schemas.openxmlformats.org/officeDocument/2006/relationships/tags" Target="../tags/tag56.xml"/><Relationship Id="rId40" Type="http://schemas.openxmlformats.org/officeDocument/2006/relationships/tags" Target="../tags/tag59.xml"/><Relationship Id="rId45" Type="http://schemas.openxmlformats.org/officeDocument/2006/relationships/tags" Target="../tags/tag64.xml"/><Relationship Id="rId53" Type="http://schemas.openxmlformats.org/officeDocument/2006/relationships/slide" Target="slide4.xml"/><Relationship Id="rId58" Type="http://schemas.openxmlformats.org/officeDocument/2006/relationships/image" Target="../media/image9.png"/><Relationship Id="rId66" Type="http://schemas.openxmlformats.org/officeDocument/2006/relationships/slide" Target="slide2.xml"/><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tags" Target="../tags/tag47.xml"/><Relationship Id="rId36" Type="http://schemas.openxmlformats.org/officeDocument/2006/relationships/tags" Target="../tags/tag55.xml"/><Relationship Id="rId49" Type="http://schemas.openxmlformats.org/officeDocument/2006/relationships/tags" Target="../tags/tag68.xml"/><Relationship Id="rId57" Type="http://schemas.openxmlformats.org/officeDocument/2006/relationships/slide" Target="slide7.xml"/><Relationship Id="rId61" Type="http://schemas.openxmlformats.org/officeDocument/2006/relationships/slide" Target="slide5.xml"/><Relationship Id="rId10" Type="http://schemas.openxmlformats.org/officeDocument/2006/relationships/tags" Target="../tags/tag29.xml"/><Relationship Id="rId19" Type="http://schemas.openxmlformats.org/officeDocument/2006/relationships/tags" Target="../tags/tag38.xml"/><Relationship Id="rId31" Type="http://schemas.openxmlformats.org/officeDocument/2006/relationships/tags" Target="../tags/tag50.xml"/><Relationship Id="rId44" Type="http://schemas.openxmlformats.org/officeDocument/2006/relationships/tags" Target="../tags/tag63.xml"/><Relationship Id="rId52" Type="http://schemas.openxmlformats.org/officeDocument/2006/relationships/image" Target="../media/image6.png"/><Relationship Id="rId60" Type="http://schemas.microsoft.com/office/2007/relationships/hdphoto" Target="../media/hdphoto1.wdp"/><Relationship Id="rId65" Type="http://schemas.openxmlformats.org/officeDocument/2006/relationships/image" Target="../media/image15.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 Id="rId30" Type="http://schemas.openxmlformats.org/officeDocument/2006/relationships/tags" Target="../tags/tag49.xml"/><Relationship Id="rId35" Type="http://schemas.openxmlformats.org/officeDocument/2006/relationships/tags" Target="../tags/tag54.xml"/><Relationship Id="rId43" Type="http://schemas.openxmlformats.org/officeDocument/2006/relationships/tags" Target="../tags/tag62.xml"/><Relationship Id="rId48" Type="http://schemas.openxmlformats.org/officeDocument/2006/relationships/tags" Target="../tags/tag67.xml"/><Relationship Id="rId56" Type="http://schemas.openxmlformats.org/officeDocument/2006/relationships/image" Target="../media/image8.png"/><Relationship Id="rId64" Type="http://schemas.openxmlformats.org/officeDocument/2006/relationships/image" Target="../media/image14.png"/><Relationship Id="rId8" Type="http://schemas.openxmlformats.org/officeDocument/2006/relationships/tags" Target="../tags/tag27.xml"/><Relationship Id="rId51" Type="http://schemas.openxmlformats.org/officeDocument/2006/relationships/slide" Target="slide3.xml"/><Relationship Id="rId3" Type="http://schemas.openxmlformats.org/officeDocument/2006/relationships/tags" Target="../tags/tag22.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33" Type="http://schemas.openxmlformats.org/officeDocument/2006/relationships/tags" Target="../tags/tag52.xml"/><Relationship Id="rId38" Type="http://schemas.openxmlformats.org/officeDocument/2006/relationships/tags" Target="../tags/tag57.xml"/><Relationship Id="rId46" Type="http://schemas.openxmlformats.org/officeDocument/2006/relationships/tags" Target="../tags/tag65.xml"/><Relationship Id="rId59" Type="http://schemas.openxmlformats.org/officeDocument/2006/relationships/image" Target="../media/image10.png"/><Relationship Id="rId67" Type="http://schemas.openxmlformats.org/officeDocument/2006/relationships/image" Target="../media/image5.png"/><Relationship Id="rId20" Type="http://schemas.openxmlformats.org/officeDocument/2006/relationships/tags" Target="../tags/tag39.xml"/><Relationship Id="rId41" Type="http://schemas.openxmlformats.org/officeDocument/2006/relationships/tags" Target="../tags/tag60.xml"/><Relationship Id="rId54" Type="http://schemas.openxmlformats.org/officeDocument/2006/relationships/image" Target="../media/image7.png"/><Relationship Id="rId62"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tags" Target="../tags/tag105.xml"/><Relationship Id="rId21" Type="http://schemas.openxmlformats.org/officeDocument/2006/relationships/tags" Target="../tags/tag87.xml"/><Relationship Id="rId34" Type="http://schemas.openxmlformats.org/officeDocument/2006/relationships/tags" Target="../tags/tag100.xml"/><Relationship Id="rId42" Type="http://schemas.openxmlformats.org/officeDocument/2006/relationships/tags" Target="../tags/tag108.xml"/><Relationship Id="rId47" Type="http://schemas.openxmlformats.org/officeDocument/2006/relationships/tags" Target="../tags/tag113.xml"/><Relationship Id="rId50" Type="http://schemas.openxmlformats.org/officeDocument/2006/relationships/tags" Target="../tags/tag116.xml"/><Relationship Id="rId55" Type="http://schemas.openxmlformats.org/officeDocument/2006/relationships/tags" Target="../tags/tag121.xml"/><Relationship Id="rId63" Type="http://schemas.openxmlformats.org/officeDocument/2006/relationships/image" Target="../media/image8.png"/><Relationship Id="rId68" Type="http://schemas.openxmlformats.org/officeDocument/2006/relationships/slide" Target="slide5.xml"/><Relationship Id="rId7" Type="http://schemas.openxmlformats.org/officeDocument/2006/relationships/tags" Target="../tags/tag73.xml"/><Relationship Id="rId71" Type="http://schemas.openxmlformats.org/officeDocument/2006/relationships/image" Target="../media/image16.png"/><Relationship Id="rId2" Type="http://schemas.openxmlformats.org/officeDocument/2006/relationships/video" Target="../media/media3.mp4"/><Relationship Id="rId16" Type="http://schemas.openxmlformats.org/officeDocument/2006/relationships/tags" Target="../tags/tag82.xml"/><Relationship Id="rId29" Type="http://schemas.openxmlformats.org/officeDocument/2006/relationships/tags" Target="../tags/tag95.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40" Type="http://schemas.openxmlformats.org/officeDocument/2006/relationships/tags" Target="../tags/tag106.xml"/><Relationship Id="rId45" Type="http://schemas.openxmlformats.org/officeDocument/2006/relationships/tags" Target="../tags/tag111.xml"/><Relationship Id="rId53" Type="http://schemas.openxmlformats.org/officeDocument/2006/relationships/tags" Target="../tags/tag119.xml"/><Relationship Id="rId58" Type="http://schemas.openxmlformats.org/officeDocument/2006/relationships/slide" Target="slide3.xml"/><Relationship Id="rId66" Type="http://schemas.openxmlformats.org/officeDocument/2006/relationships/image" Target="../media/image10.png"/><Relationship Id="rId74" Type="http://schemas.openxmlformats.org/officeDocument/2006/relationships/image" Target="../media/image5.png"/><Relationship Id="rId5" Type="http://schemas.openxmlformats.org/officeDocument/2006/relationships/tags" Target="../tags/tag71.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49" Type="http://schemas.openxmlformats.org/officeDocument/2006/relationships/tags" Target="../tags/tag115.xml"/><Relationship Id="rId57" Type="http://schemas.openxmlformats.org/officeDocument/2006/relationships/slideLayout" Target="../slideLayouts/slideLayout5.xml"/><Relationship Id="rId61" Type="http://schemas.openxmlformats.org/officeDocument/2006/relationships/image" Target="../media/image7.png"/><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4" Type="http://schemas.openxmlformats.org/officeDocument/2006/relationships/tags" Target="../tags/tag110.xml"/><Relationship Id="rId52" Type="http://schemas.openxmlformats.org/officeDocument/2006/relationships/tags" Target="../tags/tag118.xml"/><Relationship Id="rId60" Type="http://schemas.openxmlformats.org/officeDocument/2006/relationships/slide" Target="slide4.xml"/><Relationship Id="rId65" Type="http://schemas.openxmlformats.org/officeDocument/2006/relationships/image" Target="../media/image9.png"/><Relationship Id="rId73" Type="http://schemas.openxmlformats.org/officeDocument/2006/relationships/slide" Target="slide2.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43" Type="http://schemas.openxmlformats.org/officeDocument/2006/relationships/tags" Target="../tags/tag109.xml"/><Relationship Id="rId48" Type="http://schemas.openxmlformats.org/officeDocument/2006/relationships/tags" Target="../tags/tag114.xml"/><Relationship Id="rId56" Type="http://schemas.openxmlformats.org/officeDocument/2006/relationships/tags" Target="../tags/tag122.xml"/><Relationship Id="rId64" Type="http://schemas.openxmlformats.org/officeDocument/2006/relationships/slide" Target="slide7.xml"/><Relationship Id="rId69" Type="http://schemas.openxmlformats.org/officeDocument/2006/relationships/image" Target="../media/image11.png"/><Relationship Id="rId8" Type="http://schemas.openxmlformats.org/officeDocument/2006/relationships/tags" Target="../tags/tag74.xml"/><Relationship Id="rId51" Type="http://schemas.openxmlformats.org/officeDocument/2006/relationships/tags" Target="../tags/tag117.xml"/><Relationship Id="rId72" Type="http://schemas.openxmlformats.org/officeDocument/2006/relationships/image" Target="../media/image15.png"/><Relationship Id="rId3" Type="http://schemas.openxmlformats.org/officeDocument/2006/relationships/tags" Target="../tags/tag69.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tags" Target="../tags/tag104.xml"/><Relationship Id="rId46" Type="http://schemas.openxmlformats.org/officeDocument/2006/relationships/tags" Target="../tags/tag112.xml"/><Relationship Id="rId59" Type="http://schemas.openxmlformats.org/officeDocument/2006/relationships/image" Target="../media/image6.png"/><Relationship Id="rId67" Type="http://schemas.microsoft.com/office/2007/relationships/hdphoto" Target="../media/hdphoto1.wdp"/><Relationship Id="rId20" Type="http://schemas.openxmlformats.org/officeDocument/2006/relationships/tags" Target="../tags/tag86.xml"/><Relationship Id="rId41" Type="http://schemas.openxmlformats.org/officeDocument/2006/relationships/tags" Target="../tags/tag107.xml"/><Relationship Id="rId54" Type="http://schemas.openxmlformats.org/officeDocument/2006/relationships/tags" Target="../tags/tag120.xml"/><Relationship Id="rId62" Type="http://schemas.openxmlformats.org/officeDocument/2006/relationships/slide" Target="slide6.xml"/><Relationship Id="rId70" Type="http://schemas.openxmlformats.org/officeDocument/2006/relationships/image" Target="../media/image12.png"/><Relationship Id="rId1" Type="http://schemas.microsoft.com/office/2007/relationships/media" Target="../media/media3.mp4"/><Relationship Id="rId6" Type="http://schemas.openxmlformats.org/officeDocument/2006/relationships/tags" Target="../tags/tag72.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2749710.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RZ104049045.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RZ103988286.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151497.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Add bullets to text</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Media Placeholder 62">
            <a:hlinkClick r:id="rId25" action="ppaction://hlinksldjump"/>
          </p:cNvPr>
          <p:cNvPicPr>
            <a:picLocks noGrp="1" noChangeAspect="1"/>
          </p:cNvPicPr>
          <p:nvPr>
            <p:ph type="media" sz="quarter" idx="10"/>
          </p:nvPr>
        </p:nvPicPr>
        <p:blipFill>
          <a:blip r:embed="rId26">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27" action="ppaction://hlinksldjump"/>
          </p:cNvPr>
          <p:cNvPicPr>
            <a:picLocks noGrp="1"/>
          </p:cNvPicPr>
          <p:nvPr>
            <p:ph type="media" sz="quarter" idx="11"/>
          </p:nvPr>
        </p:nvPicPr>
        <p:blipFill>
          <a:blip r:embed="rId28">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9" action="ppaction://hlinksldjump"/>
          </p:cNvPr>
          <p:cNvPicPr>
            <a:picLocks noGrp="1"/>
          </p:cNvPicPr>
          <p:nvPr>
            <p:ph type="media" sz="quarter" idx="12"/>
          </p:nvPr>
        </p:nvPicPr>
        <p:blipFill>
          <a:blip r:embed="rId30">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1" action="ppaction://hlinksldjump"/>
          </p:cNvPr>
          <p:cNvPicPr>
            <a:picLocks noGrp="1"/>
          </p:cNvPicPr>
          <p:nvPr>
            <p:ph type="media" sz="quarter" idx="15"/>
          </p:nvPr>
        </p:nvPicPr>
        <p:blipFill>
          <a:blip r:embed="rId32">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3" action="ppaction://hlinksldjump"/>
          </p:cNvPr>
          <p:cNvPicPr>
            <a:picLocks noGrp="1"/>
          </p:cNvPicPr>
          <p:nvPr>
            <p:ph type="media" sz="quarter" idx="16"/>
          </p:nvPr>
        </p:nvPicPr>
        <p:blipFill>
          <a:blip r:embed="rId34">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Add bullets to text</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5">
              <a:extLst>
                <a:ext uri="{BEBA8EAE-BF5A-486C-A8C5-ECC9F3942E4B}">
                  <a14:imgProps xmlns:a14="http://schemas.microsoft.com/office/drawing/2010/main">
                    <a14:imgLayer r:embed="rId3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33"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pic>
        <p:nvPicPr>
          <p:cNvPr id="46" name="Media Placeholder 45">
            <a:hlinkClick r:id="rId37" action="ppaction://hlinksldjump"/>
          </p:cNvPr>
          <p:cNvPicPr>
            <a:picLocks noGrp="1"/>
          </p:cNvPicPr>
          <p:nvPr>
            <p:ph type="media" sz="quarter" idx="13"/>
          </p:nvPr>
        </p:nvPicPr>
        <p:blipFill>
          <a:blip r:embed="rId38">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Bullets_Mov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ullets_Mov100:00:00.0" time="33"/>
                    <p14:bmk name="Bullets_Mov100:00:08.2" time="8267"/>
                    <p14:bmk name="Bullets_Mov100:00:08.3" time="8367"/>
                    <p14:bmk name="Bullets_Mov100:00:19.0" time="19067"/>
                    <p14:bmk name="Bullets_Mov100:00:19.1" time="19167"/>
                    <p14:bmk name="Bullets_Mov100:00:24.3" time="24300"/>
                    <p14:bmk name="Bullets_Mov100:00:24.4" time="24400"/>
                    <p14:bmk name="Bullets_Mov100:00:32.5" time="32567"/>
                    <p14:bmk name="Bullets_Mov100:00:32.6" time="32667"/>
                    <p14:bmk name="Bullets_Mov100:00:41.4" time="41467"/>
                    <p14:bmk name="Bullets_Mov100:00:41.5" time="41567"/>
                    <p14:bmk name="Bullets_Mov100:00:45.5" time="45533"/>
                    <p14:bmk name="Bullets_Mov100:00:45.6" time="45633"/>
                    <p14:bmk name="Bullets_Mov100:00:52.1" time="52167"/>
                    <p14:bmk name="Bullets_Mov100:00:52.2" time="52267"/>
                    <p14:bmk name="Bullets_Mov100:01:01.6" time="61667"/>
                    <p14:bmk name="Bullets_Mov100:01:01.7" time="61767"/>
                    <p14:bmk name="Bullets_Mov100:01:09.2" time="69233"/>
                    <p14:bmk name="Bullets_Mov100:01:09.3" time="69333"/>
                    <p14:bmk name="Bullets_Mov100:01:18.6" time="78600"/>
                    <p14:bmk name="Bullets_Mov100:01:18.7" time="78700"/>
                    <p14:bmk name="Bullets_Mov100:01:27.0" time="87067"/>
                    <p14:bmk name="Bullets_Mov100:01:27.1" time="87167"/>
                    <p14:bmk name="Bullets_Mov100:01:34.1" time="94100"/>
                    <p14:bmk name="Bullets_Mov100:01:34.2" time="94200"/>
                    <p14:bmk name="Bullets_Mov100:01:41.4" time="101467"/>
                    <p14:bmk name="Bullets_Mov100:01:41.5" time="101567"/>
                    <p14:bmk name="Bullets_Mov100:01:50.6" time="110633"/>
                    <p14:bmk name="Bullets_Mov100:01:50.7" time="110733"/>
                    <p14:bmk name="Bullets_Mov100:01:55.0" time="115000"/>
                    <p14:bmk name="Bullets_Mov100:01:55.1" time="115100"/>
                    <p14:bmk name="Bullets_Mov100:02:04.3" time="124367"/>
                    <p14:bmk name="Bullets_Mov100:02:04.4" time="124467"/>
                    <p14:bmk name="Bullets_Mov100:02:07.9" time="127900"/>
                    <p14:bmk name="Bullets_Mov100:02:08.0" time="128000"/>
                    <p14:bmk name="Bullets_Mov100:02:15.7" time="135733"/>
                    <p14:bmk name="Bullets_Mov100:02:15.8" time="135833"/>
                    <p14:bmk name="Bullets_Mov100:02:21.6" time="141600"/>
                    <p14:bmk name="Bullets_Mov100:02:21.7" time="141700"/>
                    <p14:bmk name="Bullets_Mov100:02:26.4" time="146467"/>
                  </p14:bmkLst>
                </p14:media>
              </p:ext>
            </p:extLst>
          </p:nvPr>
        </p:nvPicPr>
        <p:blipFill>
          <a:blip r:embed="rId40"/>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Bullets_Mov1InPowerPoint,add00:00:00.0-00:00:08.2"/>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In PowerPoint, add bullets to a list of text items to emphasize key points of information.</a:t>
            </a:r>
            <a:endParaRPr lang="en-US" sz="1800">
              <a:solidFill>
                <a:srgbClr val="FFFFFF"/>
              </a:solidFill>
              <a:latin typeface="Segoe UI Light"/>
            </a:endParaRPr>
          </a:p>
        </p:txBody>
      </p:sp>
      <p:sp>
        <p:nvSpPr>
          <p:cNvPr id="7" name="Bullets_Mov1Foralist00:00:08.3-00:00:19.0"/>
          <p:cNvSpPr txBox="1"/>
          <p:nvPr>
            <p:custDataLst>
              <p:tags r:id="rId5"/>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For a list to be most effective, you’ll keep it moderate in length, and the list items will be brief and scannable.</a:t>
            </a:r>
            <a:endParaRPr lang="en-US" sz="1800">
              <a:solidFill>
                <a:srgbClr val="FFFFFF"/>
              </a:solidFill>
              <a:latin typeface="Segoe UI Light"/>
            </a:endParaRPr>
          </a:p>
        </p:txBody>
      </p:sp>
      <p:sp>
        <p:nvSpPr>
          <p:cNvPr id="8" name="Bullets_Mov1Anotheraspectof00:00:19.1-00:00:24.3"/>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Another aspect of lists concerns their formatting—font size,</a:t>
            </a:r>
            <a:endParaRPr lang="en-US" sz="1800">
              <a:solidFill>
                <a:srgbClr val="FFFFFF"/>
              </a:solidFill>
              <a:latin typeface="Segoe UI Light"/>
            </a:endParaRPr>
          </a:p>
        </p:txBody>
      </p:sp>
      <p:sp>
        <p:nvSpPr>
          <p:cNvPr id="15" name="Bullets_Mov1linespacing,margins,00:00:24.4-00:00:32.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line spacing, margins, indentation of bullets and text, and bullet type.</a:t>
            </a:r>
            <a:endParaRPr lang="en-US" sz="1800">
              <a:solidFill>
                <a:srgbClr val="FFFFFF"/>
              </a:solidFill>
              <a:latin typeface="Segoe UI Light"/>
            </a:endParaRPr>
          </a:p>
        </p:txBody>
      </p:sp>
      <p:sp>
        <p:nvSpPr>
          <p:cNvPr id="16" name="Bullets_Mov1So,asyou00:00:32.6-00:00:41.4"/>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So, as you create bulleted lists, think of their effectiveness in terms of both what they say and how they look.</a:t>
            </a:r>
            <a:endParaRPr lang="en-US" sz="1800">
              <a:solidFill>
                <a:srgbClr val="FFFFFF"/>
              </a:solidFill>
              <a:latin typeface="Segoe UI Light"/>
            </a:endParaRPr>
          </a:p>
        </p:txBody>
      </p:sp>
      <p:sp>
        <p:nvSpPr>
          <p:cNvPr id="17" name="Bullets_Mov1Let’sgoover00:00:41.5-00:00:45.5"/>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Let’s go over some list basics.</a:t>
            </a:r>
            <a:endParaRPr lang="en-US" sz="1800">
              <a:solidFill>
                <a:srgbClr val="FFFFFF"/>
              </a:solidFill>
              <a:latin typeface="Segoe UI Light"/>
            </a:endParaRPr>
          </a:p>
        </p:txBody>
      </p:sp>
      <p:sp>
        <p:nvSpPr>
          <p:cNvPr id="18" name="Bullets_Mov1Allthecontent00:00:45.6-00:00:52.1"/>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All the content layouts in PowerPoint include bulleted-list formatting.</a:t>
            </a:r>
            <a:endParaRPr lang="en-US" sz="1800">
              <a:solidFill>
                <a:srgbClr val="FFFFFF"/>
              </a:solidFill>
              <a:latin typeface="Segoe UI Light"/>
            </a:endParaRPr>
          </a:p>
        </p:txBody>
      </p:sp>
      <p:sp>
        <p:nvSpPr>
          <p:cNvPr id="19" name="Bullets_Mov1Toremovethe00:00:52.2-00:01:01.6"/>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remove the bullets or add them, you select the content placeholder and click Bullets on the Home tab.</a:t>
            </a:r>
            <a:endParaRPr lang="en-US" sz="1800">
              <a:solidFill>
                <a:srgbClr val="FFFFFF"/>
              </a:solidFill>
              <a:latin typeface="Segoe UI Light"/>
            </a:endParaRPr>
          </a:p>
        </p:txBody>
      </p:sp>
      <p:sp>
        <p:nvSpPr>
          <p:cNvPr id="20" name="Bullets_Mov1Toadda00:01:01.7-00:01:09.2"/>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add a new item and drop down another level, press Enter, and click Increase List Level.</a:t>
            </a:r>
            <a:endParaRPr lang="en-US" sz="1800">
              <a:solidFill>
                <a:srgbClr val="FFFFFF"/>
              </a:solidFill>
              <a:latin typeface="Segoe UI Light"/>
            </a:endParaRPr>
          </a:p>
        </p:txBody>
      </p:sp>
      <p:sp>
        <p:nvSpPr>
          <p:cNvPr id="21" name="Bullets_Mov1Or,pressEnter+Tab.00:01:09.3-00:01:18.6"/>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Or, press Enter+Tab.</a:t>
            </a:r>
            <a:endParaRPr lang="en-US" sz="1800">
              <a:solidFill>
                <a:srgbClr val="FFFFFF"/>
              </a:solidFill>
              <a:latin typeface="Segoe UI Light"/>
            </a:endParaRPr>
          </a:p>
        </p:txBody>
      </p:sp>
      <p:sp>
        <p:nvSpPr>
          <p:cNvPr id="22" name="Bullets_Mov1Tomovean00:01:18.7-00:01:27.0"/>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move an item up one level, place the insertion point at the start of the text and click Decrease List Level.</a:t>
            </a:r>
            <a:endParaRPr lang="en-US" sz="1800">
              <a:solidFill>
                <a:srgbClr val="FFFFFF"/>
              </a:solidFill>
              <a:latin typeface="Segoe UI Light"/>
            </a:endParaRPr>
          </a:p>
        </p:txBody>
      </p:sp>
      <p:sp>
        <p:nvSpPr>
          <p:cNvPr id="30" name="Bullets_Mov1Or:PressShift+Tab00:01:27.1-00:01:34.1"/>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Or: Press Shift+Tab</a:t>
            </a:r>
            <a:endParaRPr lang="en-US" sz="1800">
              <a:solidFill>
                <a:srgbClr val="FFFFFF"/>
              </a:solidFill>
              <a:latin typeface="Segoe UI Light"/>
            </a:endParaRPr>
          </a:p>
        </p:txBody>
      </p:sp>
      <p:sp>
        <p:nvSpPr>
          <p:cNvPr id="35" name="Bullets_Mov1Becarefulin00:01:34.2-00:01:41.4"/>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Be careful in your use of text levels. For example, this Agenda list, with first- and second-level items</a:t>
            </a:r>
            <a:endParaRPr lang="en-US" sz="1800">
              <a:solidFill>
                <a:srgbClr val="FFFFFF"/>
              </a:solidFill>
              <a:latin typeface="Segoe UI Light"/>
            </a:endParaRPr>
          </a:p>
        </p:txBody>
      </p:sp>
      <p:sp>
        <p:nvSpPr>
          <p:cNvPr id="43" name="Bullets_Mov1ismucheasier00:01:41.5-00:01:50.6"/>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is much easier for an audience to take in if you limit it to the top-level points, as in the list here.</a:t>
            </a:r>
            <a:endParaRPr lang="en-US" sz="1800">
              <a:solidFill>
                <a:srgbClr val="FFFFFF"/>
              </a:solidFill>
              <a:latin typeface="Segoe UI Light"/>
            </a:endParaRPr>
          </a:p>
        </p:txBody>
      </p:sp>
      <p:sp>
        <p:nvSpPr>
          <p:cNvPr id="44" name="Bullets_Mov1Asyoucreate00:01:50.7-00:01:55.0"/>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As you create a list, you’ll want to work with how it looks.</a:t>
            </a:r>
            <a:endParaRPr lang="en-US" sz="1800">
              <a:solidFill>
                <a:srgbClr val="FFFFFF"/>
              </a:solidFill>
              <a:latin typeface="Segoe UI Light"/>
            </a:endParaRPr>
          </a:p>
        </p:txBody>
      </p:sp>
      <p:sp>
        <p:nvSpPr>
          <p:cNvPr id="45" name="Bullets_Mov1Ifyouwant00:01:55.1-00:02:04.3"/>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If you want a certain theme, apply it early on so you know what its list styles look like.</a:t>
            </a:r>
            <a:endParaRPr lang="en-US" sz="1800">
              <a:solidFill>
                <a:srgbClr val="FFFFFF"/>
              </a:solidFill>
              <a:latin typeface="Segoe UI Light"/>
            </a:endParaRPr>
          </a:p>
        </p:txBody>
      </p:sp>
      <p:sp>
        <p:nvSpPr>
          <p:cNvPr id="57" name="Bullets_Mov1Thenmakeother00:02:04.4-00:02:07.9"/>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Then make other adjustments.</a:t>
            </a:r>
            <a:endParaRPr lang="en-US" sz="1800">
              <a:solidFill>
                <a:srgbClr val="FFFFFF"/>
              </a:solidFill>
              <a:latin typeface="Segoe UI Light"/>
            </a:endParaRPr>
          </a:p>
        </p:txBody>
      </p:sp>
      <p:sp>
        <p:nvSpPr>
          <p:cNvPr id="58" name="Bullets_Mov1Tolearnmore,00:02:08.0-00:02:15.7"/>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To learn more, see the other movies in this course, called Change font size, line spacing, and indentation</a:t>
            </a:r>
            <a:endParaRPr lang="en-US" sz="1800">
              <a:solidFill>
                <a:srgbClr val="FFFFFF"/>
              </a:solidFill>
              <a:latin typeface="Segoe UI Light"/>
            </a:endParaRPr>
          </a:p>
        </p:txBody>
      </p:sp>
      <p:sp>
        <p:nvSpPr>
          <p:cNvPr id="59" name="Bullets_Mov1andChangelist00:02:15.8-00:02:21.6"/>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and Change list formatting on the slide master.</a:t>
            </a:r>
            <a:endParaRPr lang="en-US" sz="1800">
              <a:solidFill>
                <a:srgbClr val="FFFFFF"/>
              </a:solidFill>
              <a:latin typeface="Segoe UI Light"/>
            </a:endParaRPr>
          </a:p>
        </p:txBody>
      </p:sp>
      <p:sp>
        <p:nvSpPr>
          <p:cNvPr id="60" name="Bullets_Mov1Upnext:Change00:02:21.7-00:02:26.4"/>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spAutoFit/>
          </a:bodyPr>
          <a:lstStyle/>
          <a:p>
            <a:r>
              <a:rPr lang="en-US" sz="1800" smtClean="0">
                <a:solidFill>
                  <a:srgbClr val="FFFFFF"/>
                </a:solidFill>
                <a:latin typeface="Segoe UI Light"/>
              </a:rPr>
              <a:t>Up next: Change font size, line spacing, and indentation.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ullets_Mov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Bullets_Mov100:00:00.0"/>
                      </p:tgtEl>
                    </p:cond>
                  </p:nextCondLst>
                </p:seq>
                <p:seq concurrent="1" nextAc="seek">
                  <p:cTn id="28" restart="whenNotActive" fill="hold" evtFilter="cancelBubble" nodeType="interactiveSeq">
                    <p:stCondLst>
                      <p:cond evt="onMediaBookmark" delay="0">
                        <p:tgtEl>
                          <p14:bmkTgt spid="2" bmkName="Bullets_Mov100:00:08.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08.2"/>
                      </p:tgtEl>
                    </p:cond>
                  </p:nextCondLst>
                </p:seq>
                <p:seq concurrent="1" nextAc="seek">
                  <p:cTn id="34" restart="whenNotActive" fill="hold" evtFilter="cancelBubble" nodeType="interactiveSeq">
                    <p:stCondLst>
                      <p:cond evt="onMediaBookmark" delay="0">
                        <p:tgtEl>
                          <p14:bmkTgt spid="2" bmkName="Bullets_Mov100:00:08.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Bullets_Mov100:00:08.3"/>
                      </p:tgtEl>
                    </p:cond>
                  </p:nextCondLst>
                </p:seq>
                <p:seq concurrent="1" nextAc="seek">
                  <p:cTn id="40" restart="whenNotActive" fill="hold" evtFilter="cancelBubble" nodeType="interactiveSeq">
                    <p:stCondLst>
                      <p:cond evt="onMediaBookmark" delay="0">
                        <p:tgtEl>
                          <p14:bmkTgt spid="2" bmkName="Bullets_Mov100:00:19.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19.0"/>
                      </p:tgtEl>
                    </p:cond>
                  </p:nextCondLst>
                </p:seq>
                <p:seq concurrent="1" nextAc="seek">
                  <p:cTn id="46" restart="whenNotActive" fill="hold" evtFilter="cancelBubble" nodeType="interactiveSeq">
                    <p:stCondLst>
                      <p:cond evt="onMediaBookmark" delay="0">
                        <p:tgtEl>
                          <p14:bmkTgt spid="2" bmkName="Bullets_Mov100:00:19.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Bullets_Mov100:00:19.1"/>
                      </p:tgtEl>
                    </p:cond>
                  </p:nextCondLst>
                </p:seq>
                <p:seq concurrent="1" nextAc="seek">
                  <p:cTn id="52" restart="whenNotActive" fill="hold" evtFilter="cancelBubble" nodeType="interactiveSeq">
                    <p:stCondLst>
                      <p:cond evt="onMediaBookmark" delay="0">
                        <p:tgtEl>
                          <p14:bmkTgt spid="2" bmkName="Bullets_Mov100:00:24.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24.3"/>
                      </p:tgtEl>
                    </p:cond>
                  </p:nextCondLst>
                </p:seq>
                <p:seq concurrent="1" nextAc="seek">
                  <p:cTn id="58" restart="whenNotActive" fill="hold" evtFilter="cancelBubble" nodeType="interactiveSeq">
                    <p:stCondLst>
                      <p:cond evt="onMediaBookmark" delay="0">
                        <p:tgtEl>
                          <p14:bmkTgt spid="2" bmkName="Bullets_Mov100:00:24.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Bullets_Mov100:00:24.4"/>
                      </p:tgtEl>
                    </p:cond>
                  </p:nextCondLst>
                </p:seq>
                <p:seq concurrent="1" nextAc="seek">
                  <p:cTn id="64" restart="whenNotActive" fill="hold" evtFilter="cancelBubble" nodeType="interactiveSeq">
                    <p:stCondLst>
                      <p:cond evt="onMediaBookmark" delay="0">
                        <p:tgtEl>
                          <p14:bmkTgt spid="2" bmkName="Bullets_Mov100:00:32.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32.5"/>
                      </p:tgtEl>
                    </p:cond>
                  </p:nextCondLst>
                </p:seq>
                <p:seq concurrent="1" nextAc="seek">
                  <p:cTn id="70" restart="whenNotActive" fill="hold" evtFilter="cancelBubble" nodeType="interactiveSeq">
                    <p:stCondLst>
                      <p:cond evt="onMediaBookmark" delay="0">
                        <p:tgtEl>
                          <p14:bmkTgt spid="2" bmkName="Bullets_Mov100:00:32.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Bullets_Mov100:00:32.6"/>
                      </p:tgtEl>
                    </p:cond>
                  </p:nextCondLst>
                </p:seq>
                <p:seq concurrent="1" nextAc="seek">
                  <p:cTn id="76" restart="whenNotActive" fill="hold" evtFilter="cancelBubble" nodeType="interactiveSeq">
                    <p:stCondLst>
                      <p:cond evt="onMediaBookmark" delay="0">
                        <p:tgtEl>
                          <p14:bmkTgt spid="2" bmkName="Bullets_Mov100:00:41.4"/>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41.4"/>
                      </p:tgtEl>
                    </p:cond>
                  </p:nextCondLst>
                </p:seq>
                <p:seq concurrent="1" nextAc="seek">
                  <p:cTn id="82" restart="whenNotActive" fill="hold" evtFilter="cancelBubble" nodeType="interactiveSeq">
                    <p:stCondLst>
                      <p:cond evt="onMediaBookmark" delay="0">
                        <p:tgtEl>
                          <p14:bmkTgt spid="2" bmkName="Bullets_Mov100:00:41.5"/>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Bullets_Mov100:00:41.5"/>
                      </p:tgtEl>
                    </p:cond>
                  </p:nextCondLst>
                </p:seq>
                <p:seq concurrent="1" nextAc="seek">
                  <p:cTn id="88" restart="whenNotActive" fill="hold" evtFilter="cancelBubble" nodeType="interactiveSeq">
                    <p:stCondLst>
                      <p:cond evt="onMediaBookmark" delay="0">
                        <p:tgtEl>
                          <p14:bmkTgt spid="2" bmkName="Bullets_Mov100:00:45.5"/>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45.5"/>
                      </p:tgtEl>
                    </p:cond>
                  </p:nextCondLst>
                </p:seq>
                <p:seq concurrent="1" nextAc="seek">
                  <p:cTn id="94" restart="whenNotActive" fill="hold" evtFilter="cancelBubble" nodeType="interactiveSeq">
                    <p:stCondLst>
                      <p:cond evt="onMediaBookmark" delay="0">
                        <p:tgtEl>
                          <p14:bmkTgt spid="2" bmkName="Bullets_Mov100:00:45.6"/>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Bullets_Mov100:00:45.6"/>
                      </p:tgtEl>
                    </p:cond>
                  </p:nextCondLst>
                </p:seq>
                <p:seq concurrent="1" nextAc="seek">
                  <p:cTn id="100" restart="whenNotActive" fill="hold" evtFilter="cancelBubble" nodeType="interactiveSeq">
                    <p:stCondLst>
                      <p:cond evt="onMediaBookmark" delay="0">
                        <p:tgtEl>
                          <p14:bmkTgt spid="2" bmkName="Bullets_Mov100:00:52.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Bullets_Mov100:00:52.1"/>
                      </p:tgtEl>
                    </p:cond>
                  </p:nextCondLst>
                </p:seq>
                <p:seq concurrent="1" nextAc="seek">
                  <p:cTn id="106" restart="whenNotActive" fill="hold" evtFilter="cancelBubble" nodeType="interactiveSeq">
                    <p:stCondLst>
                      <p:cond evt="onMediaBookmark" delay="0">
                        <p:tgtEl>
                          <p14:bmkTgt spid="2" bmkName="Bullets_Mov100:00:52.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Bullets_Mov100:00:52.2"/>
                      </p:tgtEl>
                    </p:cond>
                  </p:nextCondLst>
                </p:seq>
                <p:seq concurrent="1" nextAc="seek">
                  <p:cTn id="112" restart="whenNotActive" fill="hold" evtFilter="cancelBubble" nodeType="interactiveSeq">
                    <p:stCondLst>
                      <p:cond evt="onMediaBookmark" delay="0">
                        <p:tgtEl>
                          <p14:bmkTgt spid="2" bmkName="Bullets_Mov100:01:01.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01.6"/>
                      </p:tgtEl>
                    </p:cond>
                  </p:nextCondLst>
                </p:seq>
                <p:seq concurrent="1" nextAc="seek">
                  <p:cTn id="118" restart="whenNotActive" fill="hold" evtFilter="cancelBubble" nodeType="interactiveSeq">
                    <p:stCondLst>
                      <p:cond evt="onMediaBookmark" delay="0">
                        <p:tgtEl>
                          <p14:bmkTgt spid="2" bmkName="Bullets_Mov100:01:01.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Bullets_Mov100:01:01.7"/>
                      </p:tgtEl>
                    </p:cond>
                  </p:nextCondLst>
                </p:seq>
                <p:seq concurrent="1" nextAc="seek">
                  <p:cTn id="124" restart="whenNotActive" fill="hold" evtFilter="cancelBubble" nodeType="interactiveSeq">
                    <p:stCondLst>
                      <p:cond evt="onMediaBookmark" delay="0">
                        <p:tgtEl>
                          <p14:bmkTgt spid="2" bmkName="Bullets_Mov100:01:09.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09.2"/>
                      </p:tgtEl>
                    </p:cond>
                  </p:nextCondLst>
                </p:seq>
                <p:seq concurrent="1" nextAc="seek">
                  <p:cTn id="130" restart="whenNotActive" fill="hold" evtFilter="cancelBubble" nodeType="interactiveSeq">
                    <p:stCondLst>
                      <p:cond evt="onMediaBookmark" delay="0">
                        <p:tgtEl>
                          <p14:bmkTgt spid="2" bmkName="Bullets_Mov100:01:09.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Bullets_Mov100:01:09.3"/>
                      </p:tgtEl>
                    </p:cond>
                  </p:nextCondLst>
                </p:seq>
                <p:seq concurrent="1" nextAc="seek">
                  <p:cTn id="136" restart="whenNotActive" fill="hold" evtFilter="cancelBubble" nodeType="interactiveSeq">
                    <p:stCondLst>
                      <p:cond evt="onMediaBookmark" delay="0">
                        <p:tgtEl>
                          <p14:bmkTgt spid="2" bmkName="Bullets_Mov100:01:18.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18.6"/>
                      </p:tgtEl>
                    </p:cond>
                  </p:nextCondLst>
                </p:seq>
                <p:seq concurrent="1" nextAc="seek">
                  <p:cTn id="142" restart="whenNotActive" fill="hold" evtFilter="cancelBubble" nodeType="interactiveSeq">
                    <p:stCondLst>
                      <p:cond evt="onMediaBookmark" delay="0">
                        <p:tgtEl>
                          <p14:bmkTgt spid="2" bmkName="Bullets_Mov100:01:18.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Bullets_Mov100:01:18.7"/>
                      </p:tgtEl>
                    </p:cond>
                  </p:nextCondLst>
                </p:seq>
                <p:seq concurrent="1" nextAc="seek">
                  <p:cTn id="148" restart="whenNotActive" fill="hold" evtFilter="cancelBubble" nodeType="interactiveSeq">
                    <p:stCondLst>
                      <p:cond evt="onMediaBookmark" delay="0">
                        <p:tgtEl>
                          <p14:bmkTgt spid="2" bmkName="Bullets_Mov100:01:27.0"/>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27.0"/>
                      </p:tgtEl>
                    </p:cond>
                  </p:nextCondLst>
                </p:seq>
                <p:seq concurrent="1" nextAc="seek">
                  <p:cTn id="154" restart="whenNotActive" fill="hold" evtFilter="cancelBubble" nodeType="interactiveSeq">
                    <p:stCondLst>
                      <p:cond evt="onMediaBookmark" delay="0">
                        <p:tgtEl>
                          <p14:bmkTgt spid="2" bmkName="Bullets_Mov100:01:27.1"/>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Bullets_Mov100:01:27.1"/>
                      </p:tgtEl>
                    </p:cond>
                  </p:nextCondLst>
                </p:seq>
                <p:seq concurrent="1" nextAc="seek">
                  <p:cTn id="160" restart="whenNotActive" fill="hold" evtFilter="cancelBubble" nodeType="interactiveSeq">
                    <p:stCondLst>
                      <p:cond evt="onMediaBookmark" delay="0">
                        <p:tgtEl>
                          <p14:bmkTgt spid="2" bmkName="Bullets_Mov100:01:34.1"/>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34.1"/>
                      </p:tgtEl>
                    </p:cond>
                  </p:nextCondLst>
                </p:seq>
                <p:seq concurrent="1" nextAc="seek">
                  <p:cTn id="166" restart="whenNotActive" fill="hold" evtFilter="cancelBubble" nodeType="interactiveSeq">
                    <p:stCondLst>
                      <p:cond evt="onMediaBookmark" delay="0">
                        <p:tgtEl>
                          <p14:bmkTgt spid="2" bmkName="Bullets_Mov100:01:34.2"/>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Bullets_Mov100:01:34.2"/>
                      </p:tgtEl>
                    </p:cond>
                  </p:nextCondLst>
                </p:seq>
                <p:seq concurrent="1" nextAc="seek">
                  <p:cTn id="172" restart="whenNotActive" fill="hold" evtFilter="cancelBubble" nodeType="interactiveSeq">
                    <p:stCondLst>
                      <p:cond evt="onMediaBookmark" delay="0">
                        <p:tgtEl>
                          <p14:bmkTgt spid="2" bmkName="Bullets_Mov100:01:41.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41.4"/>
                      </p:tgtEl>
                    </p:cond>
                  </p:nextCondLst>
                </p:seq>
                <p:seq concurrent="1" nextAc="seek">
                  <p:cTn id="178" restart="whenNotActive" fill="hold" evtFilter="cancelBubble" nodeType="interactiveSeq">
                    <p:stCondLst>
                      <p:cond evt="onMediaBookmark" delay="0">
                        <p:tgtEl>
                          <p14:bmkTgt spid="2" bmkName="Bullets_Mov100:01:41.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Bullets_Mov100:01:41.5"/>
                      </p:tgtEl>
                    </p:cond>
                  </p:nextCondLst>
                </p:seq>
                <p:seq concurrent="1" nextAc="seek">
                  <p:cTn id="184" restart="whenNotActive" fill="hold" evtFilter="cancelBubble" nodeType="interactiveSeq">
                    <p:stCondLst>
                      <p:cond evt="onMediaBookmark" delay="0">
                        <p:tgtEl>
                          <p14:bmkTgt spid="2" bmkName="Bullets_Mov100:01:50.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50.6"/>
                      </p:tgtEl>
                    </p:cond>
                  </p:nextCondLst>
                </p:seq>
                <p:seq concurrent="1" nextAc="seek">
                  <p:cTn id="190" restart="whenNotActive" fill="hold" evtFilter="cancelBubble" nodeType="interactiveSeq">
                    <p:stCondLst>
                      <p:cond evt="onMediaBookmark" delay="0">
                        <p:tgtEl>
                          <p14:bmkTgt spid="2" bmkName="Bullets_Mov100:01:50.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Bullets_Mov100:01:50.7"/>
                      </p:tgtEl>
                    </p:cond>
                  </p:nextCondLst>
                </p:seq>
                <p:seq concurrent="1" nextAc="seek">
                  <p:cTn id="196" restart="whenNotActive" fill="hold" evtFilter="cancelBubble" nodeType="interactiveSeq">
                    <p:stCondLst>
                      <p:cond evt="onMediaBookmark" delay="0">
                        <p:tgtEl>
                          <p14:bmkTgt spid="2" bmkName="Bullets_Mov100:01:55.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Bullets_Mov100:01:55.0"/>
                      </p:tgtEl>
                    </p:cond>
                  </p:nextCondLst>
                </p:seq>
                <p:seq concurrent="1" nextAc="seek">
                  <p:cTn id="202" restart="whenNotActive" fill="hold" evtFilter="cancelBubble" nodeType="interactiveSeq">
                    <p:stCondLst>
                      <p:cond evt="onMediaBookmark" delay="0">
                        <p:tgtEl>
                          <p14:bmkTgt spid="2" bmkName="Bullets_Mov100:01:55.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Bullets_Mov100:01:55.1"/>
                      </p:tgtEl>
                    </p:cond>
                  </p:nextCondLst>
                </p:seq>
                <p:seq concurrent="1" nextAc="seek">
                  <p:cTn id="208" restart="whenNotActive" fill="hold" evtFilter="cancelBubble" nodeType="interactiveSeq">
                    <p:stCondLst>
                      <p:cond evt="onMediaBookmark" delay="0">
                        <p:tgtEl>
                          <p14:bmkTgt spid="2" bmkName="Bullets_Mov100:02:04.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Bullets_Mov100:02:04.3"/>
                      </p:tgtEl>
                    </p:cond>
                  </p:nextCondLst>
                </p:seq>
                <p:seq concurrent="1" nextAc="seek">
                  <p:cTn id="214" restart="whenNotActive" fill="hold" evtFilter="cancelBubble" nodeType="interactiveSeq">
                    <p:stCondLst>
                      <p:cond evt="onMediaBookmark" delay="0">
                        <p:tgtEl>
                          <p14:bmkTgt spid="2" bmkName="Bullets_Mov100:02:04.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Bullets_Mov100:02:04.4"/>
                      </p:tgtEl>
                    </p:cond>
                  </p:nextCondLst>
                </p:seq>
                <p:seq concurrent="1" nextAc="seek">
                  <p:cTn id="220" restart="whenNotActive" fill="hold" evtFilter="cancelBubble" nodeType="interactiveSeq">
                    <p:stCondLst>
                      <p:cond evt="onMediaBookmark" delay="0">
                        <p:tgtEl>
                          <p14:bmkTgt spid="2" bmkName="Bullets_Mov100:02:07.9"/>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Bullets_Mov100:02:07.9"/>
                      </p:tgtEl>
                    </p:cond>
                  </p:nextCondLst>
                </p:seq>
                <p:seq concurrent="1" nextAc="seek">
                  <p:cTn id="226" restart="whenNotActive" fill="hold" evtFilter="cancelBubble" nodeType="interactiveSeq">
                    <p:stCondLst>
                      <p:cond evt="onMediaBookmark" delay="0">
                        <p:tgtEl>
                          <p14:bmkTgt spid="2" bmkName="Bullets_Mov100:02:08.0"/>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Bullets_Mov100:02:08.0"/>
                      </p:tgtEl>
                    </p:cond>
                  </p:nextCondLst>
                </p:seq>
                <p:seq concurrent="1" nextAc="seek">
                  <p:cTn id="232" restart="whenNotActive" fill="hold" evtFilter="cancelBubble" nodeType="interactiveSeq">
                    <p:stCondLst>
                      <p:cond evt="onMediaBookmark" delay="0">
                        <p:tgtEl>
                          <p14:bmkTgt spid="2" bmkName="Bullets_Mov100:02:15.7"/>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Bullets_Mov100:02:15.7"/>
                      </p:tgtEl>
                    </p:cond>
                  </p:nextCondLst>
                </p:seq>
                <p:seq concurrent="1" nextAc="seek">
                  <p:cTn id="238" restart="whenNotActive" fill="hold" evtFilter="cancelBubble" nodeType="interactiveSeq">
                    <p:stCondLst>
                      <p:cond evt="onMediaBookmark" delay="0">
                        <p:tgtEl>
                          <p14:bmkTgt spid="2" bmkName="Bullets_Mov100:02:15.8"/>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Bullets_Mov100:02:15.8"/>
                      </p:tgtEl>
                    </p:cond>
                  </p:nextCondLst>
                </p:seq>
                <p:seq concurrent="1" nextAc="seek">
                  <p:cTn id="244" restart="whenNotActive" fill="hold" evtFilter="cancelBubble" nodeType="interactiveSeq">
                    <p:stCondLst>
                      <p:cond evt="onMediaBookmark" delay="0">
                        <p:tgtEl>
                          <p14:bmkTgt spid="2" bmkName="Bullets_Mov100:02:21.6"/>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Bullets_Mov100:02:21.6"/>
                      </p:tgtEl>
                    </p:cond>
                  </p:nextCondLst>
                </p:seq>
                <p:seq concurrent="1" nextAc="seek">
                  <p:cTn id="250" restart="whenNotActive" fill="hold" evtFilter="cancelBubble" nodeType="interactiveSeq">
                    <p:stCondLst>
                      <p:cond evt="onMediaBookmark" delay="0">
                        <p:tgtEl>
                          <p14:bmkTgt spid="2" bmkName="Bullets_Mov100:02:21.7"/>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0"/>
                                            </p:tgtEl>
                                            <p:attrNameLst>
                                              <p:attrName>style.visibility</p:attrName>
                                            </p:attrNameLst>
                                          </p:cBhvr>
                                          <p:to>
                                            <p:strVal val="visible"/>
                                          </p:to>
                                        </p:set>
                                        <p:animEffect transition="in" filter="fade">
                                          <p:cBhvr>
                                            <p:cTn id="255" dur="200"/>
                                            <p:tgtEl>
                                              <p:spTgt spid="60"/>
                                            </p:tgtEl>
                                          </p:cBhvr>
                                        </p:animEffect>
                                      </p:childTnLst>
                                    </p:cTn>
                                  </p:par>
                                </p:childTnLst>
                              </p:cTn>
                            </p:par>
                          </p:childTnLst>
                        </p:cTn>
                      </p:par>
                    </p:childTnLst>
                  </p:cTn>
                  <p:nextCondLst>
                    <p:cond evt="onMediaBookmark" delay="0">
                      <p:tgtEl>
                        <p14:bmkTgt spid="2" bmkName="Bullets_Mov100:02:21.7"/>
                      </p:tgtEl>
                    </p:cond>
                  </p:nextCondLst>
                </p:seq>
                <p:seq concurrent="1" nextAc="seek">
                  <p:cTn id="256" restart="whenNotActive" fill="hold" evtFilter="cancelBubble" nodeType="interactiveSeq">
                    <p:stCondLst>
                      <p:cond evt="onMediaBookmark" delay="0">
                        <p:tgtEl>
                          <p14:bmkTgt spid="2" bmkName="Bullets_Mov100:02:26.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0"/>
                                            </p:tgtEl>
                                          </p:cBhvr>
                                        </p:animEffect>
                                        <p:set>
                                          <p:cBhvr>
                                            <p:cTn id="26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Bullets_Mov100:02:26.4"/>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44" grpId="0" animBg="1"/>
          <p:bldP spid="44" grpId="1" animBg="1"/>
          <p:bldP spid="45" grpId="0" animBg="1"/>
          <p:bldP spid="45" grpId="1" animBg="1"/>
          <p:bldP spid="57" grpId="0" animBg="1"/>
          <p:bldP spid="57" grpId="1" animBg="1"/>
          <p:bldP spid="58" grpId="0" animBg="1"/>
          <p:bldP spid="58" grpId="1" animBg="1"/>
          <p:bldP spid="59" grpId="0" animBg="1"/>
          <p:bldP spid="59" grpId="1" animBg="1"/>
          <p:bldP spid="60" grpId="0" animBg="1"/>
          <p:bldP spid="60"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51" action="ppaction://hlinksldjump"/>
          </p:cNvPr>
          <p:cNvPicPr>
            <a:picLocks noGrp="1"/>
          </p:cNvPicPr>
          <p:nvPr>
            <p:ph type="media" sz="quarter" idx="11"/>
          </p:nvPr>
        </p:nvPicPr>
        <p:blipFill>
          <a:blip r:embed="rId52">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53" action="ppaction://hlinksldjump"/>
          </p:cNvPr>
          <p:cNvPicPr>
            <a:picLocks noGrp="1"/>
          </p:cNvPicPr>
          <p:nvPr>
            <p:ph type="media" sz="quarter" idx="12"/>
          </p:nvPr>
        </p:nvPicPr>
        <p:blipFill>
          <a:blip r:embed="rId54">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55" action="ppaction://hlinksldjump"/>
          </p:cNvPr>
          <p:cNvPicPr>
            <a:picLocks noGrp="1"/>
          </p:cNvPicPr>
          <p:nvPr>
            <p:ph type="media" sz="quarter" idx="15"/>
          </p:nvPr>
        </p:nvPicPr>
        <p:blipFill>
          <a:blip r:embed="rId56">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7" action="ppaction://hlinksldjump"/>
          </p:cNvPr>
          <p:cNvPicPr>
            <a:picLocks noGrp="1"/>
          </p:cNvPicPr>
          <p:nvPr>
            <p:ph type="media" sz="quarter" idx="16"/>
          </p:nvPr>
        </p:nvPicPr>
        <p:blipFill>
          <a:blip r:embed="rId58">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Add bullets to text</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9">
              <a:extLst>
                <a:ext uri="{BEBA8EAE-BF5A-486C-A8C5-ECC9F3942E4B}">
                  <a14:imgProps xmlns:a14="http://schemas.microsoft.com/office/drawing/2010/main">
                    <a14:imgLayer r:embed="rId6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61" action="ppaction://hlinksldjump"/>
          </p:cNvPr>
          <p:cNvPicPr>
            <a:picLocks noGrp="1"/>
          </p:cNvPicPr>
          <p:nvPr>
            <p:ph type="media" sz="quarter" idx="13"/>
          </p:nvPr>
        </p:nvPicPr>
        <p:blipFill>
          <a:blip r:embed="rId62">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Bullets_Mov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ullets_Mov200:00:00.0" time="33"/>
                    <p14:bmk name="Bullets_Mov200:00:08.3" time="8333"/>
                    <p14:bmk name="Bullets_Mov200:00:08.4" time="8433"/>
                    <p14:bmk name="Bullets_Mov200:00:14.1" time="14100"/>
                    <p14:bmk name="Bullets_Mov200:00:14.2" time="14200"/>
                    <p14:bmk name="Bullets_Mov200:00:20.5" time="20533"/>
                    <p14:bmk name="Bullets_Mov200:00:20.6" time="20633"/>
                    <p14:bmk name="Bullets_Mov200:00:27.7" time="27733"/>
                    <p14:bmk name="Bullets_Mov200:00:27.8" time="27833"/>
                    <p14:bmk name="Bullets_Mov200:00:33.2" time="33233"/>
                    <p14:bmk name="Bullets_Mov200:00:33.3" time="33333"/>
                    <p14:bmk name="Bullets_Mov200:00:41.6" time="41600"/>
                    <p14:bmk name="Bullets_Mov200:00:41.7" time="41700"/>
                    <p14:bmk name="Bullets_Mov200:00:47.6" time="47633"/>
                    <p14:bmk name="Bullets_Mov200:00:47.7" time="47733"/>
                    <p14:bmk name="Bullets_Mov200:00:55.2" time="55233"/>
                    <p14:bmk name="Bullets_Mov200:00:55.3" time="55333"/>
                    <p14:bmk name="Bullets_Mov200:01:02.6" time="62600"/>
                    <p14:bmk name="Bullets_Mov200:01:02.7" time="62700"/>
                    <p14:bmk name="Bullets_Mov200:01:10.9" time="70967"/>
                    <p14:bmk name="Bullets_Mov200:01:11.0" time="71067"/>
                    <p14:bmk name="Bullets_Mov200:01:19.4" time="79467"/>
                    <p14:bmk name="Bullets_Mov200:01:19.5" time="79567"/>
                    <p14:bmk name="Bullets_Mov200:01:29.3" time="89367"/>
                    <p14:bmk name="Bullets_Mov200:01:29.4" time="89467"/>
                    <p14:bmk name="Bullets_Mov200:01:33.2" time="93200"/>
                    <p14:bmk name="Bullets_Mov200:01:33.3" time="93300"/>
                    <p14:bmk name="Bullets_Mov200:01:42.7" time="102733"/>
                    <p14:bmk name="Bullets_Mov200:01:42.8" time="102833"/>
                    <p14:bmk name="Bullets_Mov200:01:48.1" time="108167"/>
                    <p14:bmk name="Bullets_Mov200:01:48.2" time="108267"/>
                    <p14:bmk name="Bullets_Mov200:01:56.3" time="116300"/>
                    <p14:bmk name="Bullets_Mov200:01:56.4" time="116400"/>
                    <p14:bmk name="Bullets_Mov200:01:59.8" time="119800"/>
                    <p14:bmk name="Bullets_Mov200:01:59.9" time="119900"/>
                    <p14:bmk name="Bullets_Mov200:02:05.5" time="125533"/>
                    <p14:bmk name="Bullets_Mov200:02:05.6" time="125633"/>
                    <p14:bmk name="Bullets_Mov200:02:14.5" time="134500"/>
                    <p14:bmk name="Bullets_Mov200:02:14.6" time="134600"/>
                    <p14:bmk name="Bullets_Mov200:02:24.0" time="144067"/>
                    <p14:bmk name="Bullets_Mov200:02:24.1" time="144167"/>
                    <p14:bmk name="Bullets_Mov200:02:32.9" time="152967"/>
                    <p14:bmk name="Bullets_Mov200:02:33.0" time="153067"/>
                    <p14:bmk name="Bullets_Mov200:02:35.6" time="155633"/>
                    <p14:bmk name="Bullets_Mov200:02:35.7" time="155733"/>
                    <p14:bmk name="Bullets_Mov200:02:42.9" time="162900"/>
                    <p14:bmk name="Bullets_Mov200:02:43.0" time="163000"/>
                    <p14:bmk name="Bullets_Mov200:02:44.7" time="164700"/>
                    <p14:bmk name="Bullets_Mov200:02:44.8" time="164800"/>
                    <p14:bmk name="Bullets_Mov200:02:53.7" time="173700"/>
                    <p14:bmk name="Bullets_Mov200:02:53.8" time="173800"/>
                    <p14:bmk name="Bullets_Mov200:03:02.0" time="182000"/>
                    <p14:bmk name="Bullets_Mov200:03:02.1" time="182100"/>
                    <p14:bmk name="Bullets_Mov200:03:08.1" time="188167"/>
                    <p14:bmk name="Bullets_Mov200:03:08.2" time="188267"/>
                    <p14:bmk name="Bullets_Mov200:03:17.7" time="197700"/>
                    <p14:bmk name="Bullets_Mov200:03:17.8" time="197800"/>
                    <p14:bmk name="Bullets_Mov200:03:22.8" time="202800"/>
                    <p14:bmk name="Bullets_Mov200:03:22.9" time="202900"/>
                    <p14:bmk name="Bullets_Mov200:03:28.5" time="208567"/>
                    <p14:bmk name="Bullets_Mov200:03:28.6" time="208667"/>
                    <p14:bmk name="Bullets_Mov200:03:32.0" time="212067"/>
                    <p14:bmk name="Bullets_Mov200:03:32.1" time="212167"/>
                    <p14:bmk name="Bullets_Mov200:03:42.5" time="222500"/>
                    <p14:bmk name="Bullets_Mov200:03:42.6" time="222600"/>
                    <p14:bmk name="Bullets_Mov200:03:49.6" time="229667"/>
                    <p14:bmk name="Bullets_Mov200:03:49.7" time="229767"/>
                    <p14:bmk name="Bullets_Mov200:03:54.0" time="234000"/>
                    <p14:bmk name="Bullets_Mov200:03:54.1" time="234100"/>
                    <p14:bmk name="Bullets_Mov200:03:57.5" time="237567"/>
                    <p14:bmk name="Bullets_Mov200:03:57.6" time="237667"/>
                    <p14:bmk name="Bullets_Mov200:04:01.8" time="241800"/>
                    <p14:bmk name="Bullets_Mov200:04:01.9" time="241900"/>
                    <p14:bmk name="Bullets_Mov200:04:09.8" time="249800"/>
                    <p14:bmk name="Bullets_Mov200:04:09.9" time="249900"/>
                    <p14:bmk name="Bullets_Mov200:04:15.2" time="255267"/>
                    <p14:bmk name="Bullets_Mov200:04:15.3" time="255367"/>
                    <p14:bmk name="Bullets_Mov200:04:22.1" time="262100"/>
                    <p14:bmk name="Bullets_Mov200:04:22.2" time="262200"/>
                    <p14:bmk name="Bullets_Mov200:04:28.0" time="268067"/>
                    <p14:bmk name="Bullets_Mov200:04:28.1" time="268167"/>
                    <p14:bmk name="Bullets_Mov200:04:35.6" time="275633"/>
                    <p14:bmk name="Bullets_Mov200:04:35.7" time="275733"/>
                    <p14:bmk name="Bullets_Mov200:04:46.8" time="286867"/>
                    <p14:bmk name="Bullets_Mov200:04:46.9" time="286967"/>
                    <p14:bmk name="Bullets_Mov200:04:50.3" time="290367"/>
                    <p14:bmk name="Bullets_Mov200:04:50.4" time="290467"/>
                    <p14:bmk name="Bullets_Mov200:05:00.3" time="300333"/>
                    <p14:bmk name="Bullets_Mov200:05:00.4" time="300433"/>
                    <p14:bmk name="Bullets_Mov200:05:04.5" time="304500"/>
                    <p14:bmk name="Bullets_Mov200:05:04.6" time="304600"/>
                    <p14:bmk name="Bullets_Mov200:05:08.5" time="308533"/>
                  </p14:bmkLst>
                </p14:media>
              </p:ext>
            </p:extLst>
          </p:nvPr>
        </p:nvPicPr>
        <p:blipFill>
          <a:blip r:embed="rId64"/>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Bullets_Mov2We’vecreateda00:00:00.0-00:00:08.3"/>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We’ve created a bulleted list for our Agenda slide. Now we’ll make some changes to its look and formatting.</a:t>
            </a:r>
            <a:endParaRPr lang="en-US" sz="1800">
              <a:solidFill>
                <a:srgbClr val="FFFFFF"/>
              </a:solidFill>
              <a:latin typeface="Segoe UI Light"/>
            </a:endParaRPr>
          </a:p>
        </p:txBody>
      </p:sp>
      <p:sp>
        <p:nvSpPr>
          <p:cNvPr id="7" name="Bullets_Mov2SinceIwant00:00:08.4-00:00:14.1"/>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Since I want to apply a different theme to the presentation, I’ll do that first.</a:t>
            </a:r>
            <a:endParaRPr lang="en-US" sz="1800">
              <a:solidFill>
                <a:srgbClr val="FFFFFF"/>
              </a:solidFill>
              <a:latin typeface="Segoe UI Light"/>
            </a:endParaRPr>
          </a:p>
        </p:txBody>
      </p:sp>
      <p:sp>
        <p:nvSpPr>
          <p:cNvPr id="8" name="Bullets_Mov2Let’sclickDesign00:00:14.2-00:00:20.5"/>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click Design and choose this theme, called Facet.</a:t>
            </a:r>
            <a:endParaRPr lang="en-US" sz="1800">
              <a:solidFill>
                <a:srgbClr val="FFFFFF"/>
              </a:solidFill>
              <a:latin typeface="Segoe UI Light"/>
            </a:endParaRPr>
          </a:p>
        </p:txBody>
      </p:sp>
      <p:sp>
        <p:nvSpPr>
          <p:cNvPr id="15" name="Bullets_Mov2Thatappliesdifferent00:00:20.6-00:00:27.7"/>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applies different styles and formatting to the list. So, now those are in place up front.</a:t>
            </a:r>
            <a:endParaRPr lang="en-US" sz="1800">
              <a:solidFill>
                <a:srgbClr val="FFFFFF"/>
              </a:solidFill>
              <a:latin typeface="Segoe UI Light"/>
            </a:endParaRPr>
          </a:p>
        </p:txBody>
      </p:sp>
      <p:sp>
        <p:nvSpPr>
          <p:cNvPr id="16" name="Bullets_Mov2Thisthemeuses00:00:27.8-00:00:33.2"/>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theme uses a small font size for the text. Let’s increase it.</a:t>
            </a:r>
            <a:endParaRPr lang="en-US" sz="1800">
              <a:solidFill>
                <a:srgbClr val="FFFFFF"/>
              </a:solidFill>
              <a:latin typeface="Segoe UI Light"/>
            </a:endParaRPr>
          </a:p>
        </p:txBody>
      </p:sp>
      <p:sp>
        <p:nvSpPr>
          <p:cNvPr id="17" name="Bullets_Mov2I’llselectthe00:00:33.3-00:00:41.6"/>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the placeholder, click Home &amp;gt; Font Size, and choose 24.</a:t>
            </a:r>
            <a:endParaRPr lang="en-US" sz="1800">
              <a:solidFill>
                <a:srgbClr val="FFFFFF"/>
              </a:solidFill>
              <a:latin typeface="Segoe UI Light"/>
            </a:endParaRPr>
          </a:p>
        </p:txBody>
      </p:sp>
      <p:sp>
        <p:nvSpPr>
          <p:cNvPr id="18" name="Bullets_Mov2Thisfontsize00:00:41.7-00:00:47.6"/>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font size is easier to see and makes use of the space on the slide.</a:t>
            </a:r>
            <a:endParaRPr lang="en-US" sz="1800">
              <a:solidFill>
                <a:srgbClr val="FFFFFF"/>
              </a:solidFill>
              <a:latin typeface="Segoe UI Light"/>
            </a:endParaRPr>
          </a:p>
        </p:txBody>
      </p:sp>
      <p:sp>
        <p:nvSpPr>
          <p:cNvPr id="19" name="Bullets_Mov2Notethatif00:00:47.7-00:00:55.2"/>
          <p:cNvSpPr txBox="1"/>
          <p:nvPr>
            <p:custDataLst>
              <p:tags r:id="rId1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if you want to change the font size for every list in the presentation, you should change it on the slide master.</a:t>
            </a:r>
            <a:endParaRPr lang="en-US" sz="1800">
              <a:solidFill>
                <a:srgbClr val="FFFFFF"/>
              </a:solidFill>
              <a:latin typeface="Segoe UI Light"/>
            </a:endParaRPr>
          </a:p>
        </p:txBody>
      </p:sp>
      <p:sp>
        <p:nvSpPr>
          <p:cNvPr id="20" name="Bullets_Mov2We’llworkwith00:00:55.3-00:01:02.6"/>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work with the slide master in Movie 3, Change list formatting on the slide master.</a:t>
            </a:r>
            <a:endParaRPr lang="en-US" sz="1800">
              <a:solidFill>
                <a:srgbClr val="FFFFFF"/>
              </a:solidFill>
              <a:latin typeface="Segoe UI Light"/>
            </a:endParaRPr>
          </a:p>
        </p:txBody>
      </p:sp>
      <p:sp>
        <p:nvSpPr>
          <p:cNvPr id="21" name="Bullets_Mov2We’veincreasedthe00:01:02.7-00:01:10.9"/>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We’ve increased the font size; let’s also increase the line spacing. To do that, I’ll select the placeholder</a:t>
            </a:r>
            <a:endParaRPr lang="en-US" sz="1800">
              <a:solidFill>
                <a:srgbClr val="FFFFFF"/>
              </a:solidFill>
              <a:latin typeface="Segoe UI Light"/>
            </a:endParaRPr>
          </a:p>
        </p:txBody>
      </p:sp>
      <p:sp>
        <p:nvSpPr>
          <p:cNvPr id="22" name="Bullets_Mov2andonthe00:01:11.0-00:01:19.4"/>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on the Home tab, I click Line Spacing, where I see that the current setting is 1.0, or single spaced.</a:t>
            </a:r>
            <a:endParaRPr lang="en-US" sz="1800">
              <a:solidFill>
                <a:srgbClr val="FFFFFF"/>
              </a:solidFill>
              <a:latin typeface="Segoe UI Light"/>
            </a:endParaRPr>
          </a:p>
        </p:txBody>
      </p:sp>
      <p:sp>
        <p:nvSpPr>
          <p:cNvPr id="30" name="Bullets_Mov2AndIsee00:01:19.5-00:01:29.3"/>
          <p:cNvSpPr txBox="1"/>
          <p:nvPr>
            <p:custDataLst>
              <p:tags r:id="rId1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 see a preview of other settings. I don’t want quite so much spacing as 1.5. Let’s open Line Spacing Options.</a:t>
            </a:r>
            <a:endParaRPr lang="en-US" sz="1800">
              <a:solidFill>
                <a:srgbClr val="FFFFFF"/>
              </a:solidFill>
              <a:latin typeface="Segoe UI Light"/>
            </a:endParaRPr>
          </a:p>
        </p:txBody>
      </p:sp>
      <p:sp>
        <p:nvSpPr>
          <p:cNvPr id="31" name="Bullets_Mov2Thisincludessettings00:01:29.4-00:01:33.2"/>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includes settings for indentation as well as spacing.</a:t>
            </a:r>
            <a:endParaRPr lang="en-US" sz="1800">
              <a:solidFill>
                <a:srgbClr val="FFFFFF"/>
              </a:solidFill>
              <a:latin typeface="Segoe UI Light"/>
            </a:endParaRPr>
          </a:p>
        </p:txBody>
      </p:sp>
      <p:sp>
        <p:nvSpPr>
          <p:cNvPr id="33" name="Bullets_Mov2UnderSpacing,the00:01:33.3-00:01:42.7"/>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 Spacing, the list is set to Single, but I can add space incrementally in the Before box.</a:t>
            </a:r>
            <a:endParaRPr lang="en-US" sz="1800">
              <a:solidFill>
                <a:srgbClr val="FFFFFF"/>
              </a:solidFill>
              <a:latin typeface="Segoe UI Light"/>
            </a:endParaRPr>
          </a:p>
        </p:txBody>
      </p:sp>
      <p:sp>
        <p:nvSpPr>
          <p:cNvPr id="37" name="Bullets_Mov2I’llchangethis00:01:42.8-00:01:48.1"/>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change this from 10 pts. to 20 and click OK.</a:t>
            </a:r>
            <a:endParaRPr lang="en-US" sz="1800">
              <a:solidFill>
                <a:srgbClr val="FFFFFF"/>
              </a:solidFill>
              <a:latin typeface="Segoe UI Light"/>
            </a:endParaRPr>
          </a:p>
        </p:txBody>
      </p:sp>
      <p:sp>
        <p:nvSpPr>
          <p:cNvPr id="44" name="Bullets_Mov2So,I’veadded00:01:48.2-00:01:56.3"/>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I’ve added a bit more space to the single spacing, but it’s not quite as much as the 1.5 spacing.</a:t>
            </a:r>
            <a:endParaRPr lang="en-US" sz="1800">
              <a:solidFill>
                <a:srgbClr val="FFFFFF"/>
              </a:solidFill>
              <a:latin typeface="Segoe UI Light"/>
            </a:endParaRPr>
          </a:p>
        </p:txBody>
      </p:sp>
      <p:sp>
        <p:nvSpPr>
          <p:cNvPr id="45" name="Bullets_Mov2Now,becausewe’ve00:01:56.4-00:01:59.8"/>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because we’ve changed font size and line spacing,</a:t>
            </a:r>
            <a:endParaRPr lang="en-US" sz="1800">
              <a:solidFill>
                <a:srgbClr val="FFFFFF"/>
              </a:solidFill>
              <a:latin typeface="Segoe UI Light"/>
            </a:endParaRPr>
          </a:p>
        </p:txBody>
      </p:sp>
      <p:sp>
        <p:nvSpPr>
          <p:cNvPr id="48" name="Bullets_Mov2Iwantto00:01:59.9-00:02:05.5"/>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to mention AutoFit, which can affect both of these types of formatting.</a:t>
            </a:r>
            <a:endParaRPr lang="en-US" sz="1800">
              <a:solidFill>
                <a:srgbClr val="FFFFFF"/>
              </a:solidFill>
              <a:latin typeface="Segoe UI Light"/>
            </a:endParaRPr>
          </a:p>
        </p:txBody>
      </p:sp>
      <p:sp>
        <p:nvSpPr>
          <p:cNvPr id="49" name="Bullets_Mov2TodemonstrateAutoFit,00:02:05.6-00:02:14.5"/>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demonstrate AutoFit, I’ll add one more item to this list. Watch closely as I type it: “Our support.”</a:t>
            </a:r>
            <a:endParaRPr lang="en-US" sz="1800">
              <a:solidFill>
                <a:srgbClr val="FFFFFF"/>
              </a:solidFill>
              <a:latin typeface="Segoe UI Light"/>
            </a:endParaRPr>
          </a:p>
        </p:txBody>
      </p:sp>
      <p:sp>
        <p:nvSpPr>
          <p:cNvPr id="57" name="Bullets_Mov2Seehowthe00:02:14.6-00:02:24.0"/>
          <p:cNvSpPr txBox="1"/>
          <p:nvPr>
            <p:custDataLst>
              <p:tags r:id="rId23"/>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See how the list adjusted when I started typing? It got more compressed. It’ll continue to do so with each additional item.</a:t>
            </a:r>
            <a:endParaRPr lang="en-US" sz="1800">
              <a:solidFill>
                <a:srgbClr val="FFFFFF"/>
              </a:solidFill>
              <a:latin typeface="Segoe UI Light"/>
            </a:endParaRPr>
          </a:p>
        </p:txBody>
      </p:sp>
      <p:sp>
        <p:nvSpPr>
          <p:cNvPr id="58" name="Bullets_Mov2That’stheresult00:02:24.1-00:02:32.9"/>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the result of AutoFit; it adjusts line spacing and font size to fit all list items into the placeholder.</a:t>
            </a:r>
            <a:endParaRPr lang="en-US" sz="1800">
              <a:solidFill>
                <a:srgbClr val="FFFFFF"/>
              </a:solidFill>
              <a:latin typeface="Segoe UI Light"/>
            </a:endParaRPr>
          </a:p>
        </p:txBody>
      </p:sp>
      <p:sp>
        <p:nvSpPr>
          <p:cNvPr id="59" name="Bullets_Mov2We’lldeletethis00:02:33.0-00:02:35.6"/>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delete this last item.</a:t>
            </a:r>
            <a:endParaRPr lang="en-US" sz="1800">
              <a:solidFill>
                <a:srgbClr val="FFFFFF"/>
              </a:solidFill>
              <a:latin typeface="Segoe UI Light"/>
            </a:endParaRPr>
          </a:p>
        </p:txBody>
      </p:sp>
      <p:sp>
        <p:nvSpPr>
          <p:cNvPr id="60" name="Bullets_Mov2Becauseyoumay00:02:35.7-00:02:42.9"/>
          <p:cNvSpPr txBox="1"/>
          <p:nvPr>
            <p:custDataLst>
              <p:tags r:id="rId2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you may not want the auto-fitting, whenever it happens, this control appears, called AutoFit Options.</a:t>
            </a:r>
            <a:endParaRPr lang="en-US" sz="1800">
              <a:solidFill>
                <a:srgbClr val="FFFFFF"/>
              </a:solidFill>
              <a:latin typeface="Segoe UI Light"/>
            </a:endParaRPr>
          </a:p>
        </p:txBody>
      </p:sp>
      <p:sp>
        <p:nvSpPr>
          <p:cNvPr id="61" name="Bullets_Mov2Let’sclickit.00:02:43.0-00:02:44.7"/>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click it.</a:t>
            </a:r>
            <a:endParaRPr lang="en-US" sz="1800">
              <a:solidFill>
                <a:srgbClr val="FFFFFF"/>
              </a:solidFill>
              <a:latin typeface="Segoe UI Light"/>
            </a:endParaRPr>
          </a:p>
        </p:txBody>
      </p:sp>
      <p:sp>
        <p:nvSpPr>
          <p:cNvPr id="62" name="Bullets_Mov2Toundothe00:02:44.8-00:02:53.7"/>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undo the autofitting, I click Stop Fitting Text to This Placeholder. The line spacing returns to what it was.</a:t>
            </a:r>
            <a:endParaRPr lang="en-US" sz="1800">
              <a:solidFill>
                <a:srgbClr val="FFFFFF"/>
              </a:solidFill>
              <a:latin typeface="Segoe UI Light"/>
            </a:endParaRPr>
          </a:p>
        </p:txBody>
      </p:sp>
      <p:sp>
        <p:nvSpPr>
          <p:cNvPr id="63" name="Bullets_Mov2Ipreferthat,00:02:53.8-00:03:02.0"/>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prefer that, so I’ll leave the auto-fitting undone. And let’s say I want to turn off AutoFit altogether.</a:t>
            </a:r>
            <a:endParaRPr lang="en-US" sz="1800">
              <a:solidFill>
                <a:srgbClr val="FFFFFF"/>
              </a:solidFill>
              <a:latin typeface="Segoe UI Light"/>
            </a:endParaRPr>
          </a:p>
        </p:txBody>
      </p:sp>
      <p:sp>
        <p:nvSpPr>
          <p:cNvPr id="64" name="Bullets_Mov2Iclickthe00:03:02.1-00:03:08.1"/>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the control again and click Control AutoCorrect Options.</a:t>
            </a:r>
            <a:endParaRPr lang="en-US" sz="1800">
              <a:solidFill>
                <a:srgbClr val="FFFFFF"/>
              </a:solidFill>
              <a:latin typeface="Segoe UI Light"/>
            </a:endParaRPr>
          </a:p>
        </p:txBody>
      </p:sp>
      <p:sp>
        <p:nvSpPr>
          <p:cNvPr id="65" name="Bullets_Mov2IntheAutoCorrect00:03:08.2-00:03:17.7"/>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AutoCorrect dialog box, I uncheck Autofit body text to placeholder, and click OK.</a:t>
            </a:r>
            <a:endParaRPr lang="en-US" sz="1800">
              <a:solidFill>
                <a:srgbClr val="FFFFFF"/>
              </a:solidFill>
              <a:latin typeface="Segoe UI Light"/>
            </a:endParaRPr>
          </a:p>
        </p:txBody>
      </p:sp>
      <p:sp>
        <p:nvSpPr>
          <p:cNvPr id="66" name="Bullets_Mov2AutoFitisnow00:03:17.8-00:03:22.8"/>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AutoFit is now off until I turn it back on.</a:t>
            </a:r>
            <a:endParaRPr lang="en-US" sz="1800">
              <a:solidFill>
                <a:srgbClr val="FFFFFF"/>
              </a:solidFill>
              <a:latin typeface="Segoe UI Light"/>
            </a:endParaRPr>
          </a:p>
        </p:txBody>
      </p:sp>
      <p:sp>
        <p:nvSpPr>
          <p:cNvPr id="67" name="Bullets_Mov2Next,Iwant00:03:22.9-00:03:28.5"/>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I want to move the list to the right a little bit, to balance out the slide more.</a:t>
            </a:r>
            <a:endParaRPr lang="en-US" sz="1800">
              <a:solidFill>
                <a:srgbClr val="FFFFFF"/>
              </a:solidFill>
              <a:latin typeface="Segoe UI Light"/>
            </a:endParaRPr>
          </a:p>
        </p:txBody>
      </p:sp>
      <p:sp>
        <p:nvSpPr>
          <p:cNvPr id="68" name="Bullets_Mov2Todothat,00:03:28.6-00:03:32.0"/>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do that, I’ll increase its left margin.</a:t>
            </a:r>
            <a:endParaRPr lang="en-US" sz="1800">
              <a:solidFill>
                <a:srgbClr val="FFFFFF"/>
              </a:solidFill>
              <a:latin typeface="Segoe UI Light"/>
            </a:endParaRPr>
          </a:p>
        </p:txBody>
      </p:sp>
      <p:sp>
        <p:nvSpPr>
          <p:cNvPr id="69" name="Bullets_Mov2Iright-clickthe00:03:32.1-00:03:42.5"/>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right-click the text placeholder and click Format Shape. Then, I click Size &amp;amp; Properties, and Text Box.</a:t>
            </a:r>
            <a:endParaRPr lang="en-US" sz="1800">
              <a:solidFill>
                <a:srgbClr val="FFFFFF"/>
              </a:solidFill>
              <a:latin typeface="Segoe UI Light"/>
            </a:endParaRPr>
          </a:p>
        </p:txBody>
      </p:sp>
      <p:sp>
        <p:nvSpPr>
          <p:cNvPr id="70" name="Bullets_Mov2IntheLeft00:03:42.6-00:03:49.6"/>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Left margin box, I’ll change the setting from .1” to 1”.</a:t>
            </a:r>
            <a:endParaRPr lang="en-US" sz="1800">
              <a:solidFill>
                <a:srgbClr val="FFFFFF"/>
              </a:solidFill>
              <a:latin typeface="Segoe UI Light"/>
            </a:endParaRPr>
          </a:p>
        </p:txBody>
      </p:sp>
      <p:sp>
        <p:nvSpPr>
          <p:cNvPr id="71" name="Bullets_Mov2Thetextmoves00:03:49.7-00:03:54.0"/>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text moves to the right as I press the Up Arrow for the box.</a:t>
            </a:r>
            <a:endParaRPr lang="en-US" sz="1800">
              <a:solidFill>
                <a:srgbClr val="FFFFFF"/>
              </a:solidFill>
              <a:latin typeface="Segoe UI Light"/>
            </a:endParaRPr>
          </a:p>
        </p:txBody>
      </p:sp>
      <p:sp>
        <p:nvSpPr>
          <p:cNvPr id="72" name="Bullets_Mov2I’llclosethe00:03:54.1-00:03:57.5"/>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close the Format Shape pane.</a:t>
            </a:r>
            <a:endParaRPr lang="en-US" sz="1800">
              <a:solidFill>
                <a:srgbClr val="FFFFFF"/>
              </a:solidFill>
              <a:latin typeface="Segoe UI Light"/>
            </a:endParaRPr>
          </a:p>
        </p:txBody>
      </p:sp>
      <p:sp>
        <p:nvSpPr>
          <p:cNvPr id="73" name="Bullets_Mov2Thenewmargin00:03:57.6-00:04:01.8"/>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new margin moves the list over nicely.</a:t>
            </a:r>
            <a:endParaRPr lang="en-US" sz="1800">
              <a:solidFill>
                <a:srgbClr val="FFFFFF"/>
              </a:solidFill>
              <a:latin typeface="Segoe UI Light"/>
            </a:endParaRPr>
          </a:p>
        </p:txBody>
      </p:sp>
      <p:sp>
        <p:nvSpPr>
          <p:cNvPr id="74" name="Bullets_Mov2Now,ifyou00:04:01.9-00:04:09.8"/>
          <p:cNvSpPr txBox="1"/>
          <p:nvPr>
            <p:custDataLst>
              <p:tags r:id="rId40"/>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Now, if you ever need to adjust the space between the text and bullets, a great way is to use tab markers on the ruler.</a:t>
            </a:r>
            <a:endParaRPr lang="en-US" sz="1800" dirty="0">
              <a:solidFill>
                <a:srgbClr val="FFFFFF"/>
              </a:solidFill>
              <a:latin typeface="Segoe UI Light"/>
            </a:endParaRPr>
          </a:p>
        </p:txBody>
      </p:sp>
      <p:sp>
        <p:nvSpPr>
          <p:cNvPr id="75" name="Bullets_Mov2Todisplaythe00:04:09.9-00:04:15.2"/>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display the ruler, click View, and check Ruler.</a:t>
            </a:r>
            <a:endParaRPr lang="en-US" sz="1800">
              <a:solidFill>
                <a:srgbClr val="FFFFFF"/>
              </a:solidFill>
              <a:latin typeface="Segoe UI Light"/>
            </a:endParaRPr>
          </a:p>
        </p:txBody>
      </p:sp>
      <p:sp>
        <p:nvSpPr>
          <p:cNvPr id="76" name="Bullets_Mov2Now,let’ssay00:04:15.3-00:04:22.1"/>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say I want to increase the space between text and bullets: I’ll select the text,</a:t>
            </a:r>
            <a:endParaRPr lang="en-US" sz="1800">
              <a:solidFill>
                <a:srgbClr val="FFFFFF"/>
              </a:solidFill>
              <a:latin typeface="Segoe UI Light"/>
            </a:endParaRPr>
          </a:p>
        </p:txBody>
      </p:sp>
      <p:sp>
        <p:nvSpPr>
          <p:cNvPr id="77" name="Bullets_Mov2andonthe00:04:22.2-00:04:28.0"/>
          <p:cNvSpPr txBox="1"/>
          <p:nvPr>
            <p:custDataLst>
              <p:tags r:id="rId4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on the ruler, find this upper tab on the bottom of the ruler.</a:t>
            </a:r>
            <a:endParaRPr lang="en-US" sz="1800">
              <a:solidFill>
                <a:srgbClr val="FFFFFF"/>
              </a:solidFill>
              <a:latin typeface="Segoe UI Light"/>
            </a:endParaRPr>
          </a:p>
        </p:txBody>
      </p:sp>
      <p:sp>
        <p:nvSpPr>
          <p:cNvPr id="78" name="Bullets_Mov2Idragthe00:04:28.1-00:04:35.6"/>
          <p:cNvSpPr txBox="1"/>
          <p:nvPr>
            <p:custDataLst>
              <p:tags r:id="rId4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drag the tab, and the dotted line shows where the text’s left indent will be.</a:t>
            </a:r>
            <a:endParaRPr lang="en-US" sz="1800">
              <a:solidFill>
                <a:srgbClr val="FFFFFF"/>
              </a:solidFill>
              <a:latin typeface="Segoe UI Light"/>
            </a:endParaRPr>
          </a:p>
        </p:txBody>
      </p:sp>
      <p:sp>
        <p:nvSpPr>
          <p:cNvPr id="79" name="Bullets_Mov2Tomovethe00:04:35.7-00:04:46.8"/>
          <p:cNvSpPr txBox="1"/>
          <p:nvPr>
            <p:custDataLst>
              <p:tags r:id="rId4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move the bullets, I drag the tab at the top of the ruler.</a:t>
            </a:r>
            <a:endParaRPr lang="en-US" sz="1800">
              <a:solidFill>
                <a:srgbClr val="FFFFFF"/>
              </a:solidFill>
              <a:latin typeface="Segoe UI Light"/>
            </a:endParaRPr>
          </a:p>
        </p:txBody>
      </p:sp>
      <p:sp>
        <p:nvSpPr>
          <p:cNvPr id="80" name="Bullets_Mov2Now,notethat00:04:46.9-00:04:50.3"/>
          <p:cNvSpPr txBox="1"/>
          <p:nvPr>
            <p:custDataLst>
              <p:tags r:id="rId4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note that if my list has more than one text level,</a:t>
            </a:r>
            <a:endParaRPr lang="en-US" sz="1800">
              <a:solidFill>
                <a:srgbClr val="FFFFFF"/>
              </a:solidFill>
              <a:latin typeface="Segoe UI Light"/>
            </a:endParaRPr>
          </a:p>
        </p:txBody>
      </p:sp>
      <p:sp>
        <p:nvSpPr>
          <p:cNvPr id="81" name="Bullets_Mov2Ineedto00:04:50.4-00:05:00.3"/>
          <p:cNvSpPr txBox="1"/>
          <p:nvPr>
            <p:custDataLst>
              <p:tags r:id="rId4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need to select the level of text I want to adjust, and then move the tabs.</a:t>
            </a:r>
            <a:endParaRPr lang="en-US" sz="1800">
              <a:solidFill>
                <a:srgbClr val="FFFFFF"/>
              </a:solidFill>
              <a:latin typeface="Segoe UI Light"/>
            </a:endParaRPr>
          </a:p>
        </p:txBody>
      </p:sp>
      <p:sp>
        <p:nvSpPr>
          <p:cNvPr id="82" name="Bullets_Mov2MyAgendalist00:05:00.4-00:05:04.5"/>
          <p:cNvSpPr txBox="1"/>
          <p:nvPr>
            <p:custDataLst>
              <p:tags r:id="rId4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My Agenda list now looks the way I want it to.</a:t>
            </a:r>
            <a:endParaRPr lang="en-US" sz="1800">
              <a:solidFill>
                <a:srgbClr val="FFFFFF"/>
              </a:solidFill>
              <a:latin typeface="Segoe UI Light"/>
            </a:endParaRPr>
          </a:p>
        </p:txBody>
      </p:sp>
      <p:sp>
        <p:nvSpPr>
          <p:cNvPr id="83" name="Bullets_Mov2Upnext:We’ll00:05:04.6-00:05:08.5"/>
          <p:cNvSpPr txBox="1"/>
          <p:nvPr>
            <p:custDataLst>
              <p:tags r:id="rId4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change list formatting on the slide master.</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84" name="Media Placeholder 62">
            <a:hlinkClick r:id="rId66" action="ppaction://hlinksldjump"/>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66" action="ppaction://hlinksldjump"/>
          </p:cNvPr>
          <p:cNvSpPr/>
          <p:nvPr/>
        </p:nvSpPr>
        <p:spPr>
          <a:xfrm>
            <a:off x="2500107" y="84813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86"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87"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88" name="TextBox 87"/>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89" name="TextBox 88"/>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90" name="TextBox 89"/>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ullets_Mov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Bullets_Mov200:00:00.0"/>
                      </p:tgtEl>
                    </p:cond>
                  </p:nextCondLst>
                </p:seq>
                <p:seq concurrent="1" nextAc="seek">
                  <p:cTn id="28" restart="whenNotActive" fill="hold" evtFilter="cancelBubble" nodeType="interactiveSeq">
                    <p:stCondLst>
                      <p:cond evt="onMediaBookmark" delay="0">
                        <p:tgtEl>
                          <p14:bmkTgt spid="2" bmkName="Bullets_Mov200:00:08.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08.3"/>
                      </p:tgtEl>
                    </p:cond>
                  </p:nextCondLst>
                </p:seq>
                <p:seq concurrent="1" nextAc="seek">
                  <p:cTn id="34" restart="whenNotActive" fill="hold" evtFilter="cancelBubble" nodeType="interactiveSeq">
                    <p:stCondLst>
                      <p:cond evt="onMediaBookmark" delay="0">
                        <p:tgtEl>
                          <p14:bmkTgt spid="2" bmkName="Bullets_Mov200:00:08.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Bullets_Mov200:00:08.4"/>
                      </p:tgtEl>
                    </p:cond>
                  </p:nextCondLst>
                </p:seq>
                <p:seq concurrent="1" nextAc="seek">
                  <p:cTn id="40" restart="whenNotActive" fill="hold" evtFilter="cancelBubble" nodeType="interactiveSeq">
                    <p:stCondLst>
                      <p:cond evt="onMediaBookmark" delay="0">
                        <p:tgtEl>
                          <p14:bmkTgt spid="2" bmkName="Bullets_Mov200:00:14.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14.1"/>
                      </p:tgtEl>
                    </p:cond>
                  </p:nextCondLst>
                </p:seq>
                <p:seq concurrent="1" nextAc="seek">
                  <p:cTn id="46" restart="whenNotActive" fill="hold" evtFilter="cancelBubble" nodeType="interactiveSeq">
                    <p:stCondLst>
                      <p:cond evt="onMediaBookmark" delay="0">
                        <p:tgtEl>
                          <p14:bmkTgt spid="2" bmkName="Bullets_Mov200:00:14.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Bullets_Mov200:00:14.2"/>
                      </p:tgtEl>
                    </p:cond>
                  </p:nextCondLst>
                </p:seq>
                <p:seq concurrent="1" nextAc="seek">
                  <p:cTn id="52" restart="whenNotActive" fill="hold" evtFilter="cancelBubble" nodeType="interactiveSeq">
                    <p:stCondLst>
                      <p:cond evt="onMediaBookmark" delay="0">
                        <p:tgtEl>
                          <p14:bmkTgt spid="2" bmkName="Bullets_Mov200:00:20.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20.5"/>
                      </p:tgtEl>
                    </p:cond>
                  </p:nextCondLst>
                </p:seq>
                <p:seq concurrent="1" nextAc="seek">
                  <p:cTn id="58" restart="whenNotActive" fill="hold" evtFilter="cancelBubble" nodeType="interactiveSeq">
                    <p:stCondLst>
                      <p:cond evt="onMediaBookmark" delay="0">
                        <p:tgtEl>
                          <p14:bmkTgt spid="2" bmkName="Bullets_Mov200:00:20.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Bullets_Mov200:00:20.6"/>
                      </p:tgtEl>
                    </p:cond>
                  </p:nextCondLst>
                </p:seq>
                <p:seq concurrent="1" nextAc="seek">
                  <p:cTn id="64" restart="whenNotActive" fill="hold" evtFilter="cancelBubble" nodeType="interactiveSeq">
                    <p:stCondLst>
                      <p:cond evt="onMediaBookmark" delay="0">
                        <p:tgtEl>
                          <p14:bmkTgt spid="2" bmkName="Bullets_Mov200:00:27.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27.7"/>
                      </p:tgtEl>
                    </p:cond>
                  </p:nextCondLst>
                </p:seq>
                <p:seq concurrent="1" nextAc="seek">
                  <p:cTn id="70" restart="whenNotActive" fill="hold" evtFilter="cancelBubble" nodeType="interactiveSeq">
                    <p:stCondLst>
                      <p:cond evt="onMediaBookmark" delay="0">
                        <p:tgtEl>
                          <p14:bmkTgt spid="2" bmkName="Bullets_Mov200:00:27.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Bullets_Mov200:00:27.8"/>
                      </p:tgtEl>
                    </p:cond>
                  </p:nextCondLst>
                </p:seq>
                <p:seq concurrent="1" nextAc="seek">
                  <p:cTn id="76" restart="whenNotActive" fill="hold" evtFilter="cancelBubble" nodeType="interactiveSeq">
                    <p:stCondLst>
                      <p:cond evt="onMediaBookmark" delay="0">
                        <p:tgtEl>
                          <p14:bmkTgt spid="2" bmkName="Bullets_Mov200:00:33.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33.2"/>
                      </p:tgtEl>
                    </p:cond>
                  </p:nextCondLst>
                </p:seq>
                <p:seq concurrent="1" nextAc="seek">
                  <p:cTn id="82" restart="whenNotActive" fill="hold" evtFilter="cancelBubble" nodeType="interactiveSeq">
                    <p:stCondLst>
                      <p:cond evt="onMediaBookmark" delay="0">
                        <p:tgtEl>
                          <p14:bmkTgt spid="2" bmkName="Bullets_Mov200:00:33.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Bullets_Mov200:00:33.3"/>
                      </p:tgtEl>
                    </p:cond>
                  </p:nextCondLst>
                </p:seq>
                <p:seq concurrent="1" nextAc="seek">
                  <p:cTn id="88" restart="whenNotActive" fill="hold" evtFilter="cancelBubble" nodeType="interactiveSeq">
                    <p:stCondLst>
                      <p:cond evt="onMediaBookmark" delay="0">
                        <p:tgtEl>
                          <p14:bmkTgt spid="2" bmkName="Bullets_Mov200:00:41.6"/>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41.6"/>
                      </p:tgtEl>
                    </p:cond>
                  </p:nextCondLst>
                </p:seq>
                <p:seq concurrent="1" nextAc="seek">
                  <p:cTn id="94" restart="whenNotActive" fill="hold" evtFilter="cancelBubble" nodeType="interactiveSeq">
                    <p:stCondLst>
                      <p:cond evt="onMediaBookmark" delay="0">
                        <p:tgtEl>
                          <p14:bmkTgt spid="2" bmkName="Bullets_Mov200:00:41.7"/>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Bullets_Mov200:00:41.7"/>
                      </p:tgtEl>
                    </p:cond>
                  </p:nextCondLst>
                </p:seq>
                <p:seq concurrent="1" nextAc="seek">
                  <p:cTn id="100" restart="whenNotActive" fill="hold" evtFilter="cancelBubble" nodeType="interactiveSeq">
                    <p:stCondLst>
                      <p:cond evt="onMediaBookmark" delay="0">
                        <p:tgtEl>
                          <p14:bmkTgt spid="2" bmkName="Bullets_Mov200:00:47.6"/>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47.6"/>
                      </p:tgtEl>
                    </p:cond>
                  </p:nextCondLst>
                </p:seq>
                <p:seq concurrent="1" nextAc="seek">
                  <p:cTn id="106" restart="whenNotActive" fill="hold" evtFilter="cancelBubble" nodeType="interactiveSeq">
                    <p:stCondLst>
                      <p:cond evt="onMediaBookmark" delay="0">
                        <p:tgtEl>
                          <p14:bmkTgt spid="2" bmkName="Bullets_Mov200:00:47.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Bullets_Mov200:00:47.7"/>
                      </p:tgtEl>
                    </p:cond>
                  </p:nextCondLst>
                </p:seq>
                <p:seq concurrent="1" nextAc="seek">
                  <p:cTn id="112" restart="whenNotActive" fill="hold" evtFilter="cancelBubble" nodeType="interactiveSeq">
                    <p:stCondLst>
                      <p:cond evt="onMediaBookmark" delay="0">
                        <p:tgtEl>
                          <p14:bmkTgt spid="2" bmkName="Bullets_Mov200:00:55.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ullets_Mov200:00:55.2"/>
                      </p:tgtEl>
                    </p:cond>
                  </p:nextCondLst>
                </p:seq>
                <p:seq concurrent="1" nextAc="seek">
                  <p:cTn id="118" restart="whenNotActive" fill="hold" evtFilter="cancelBubble" nodeType="interactiveSeq">
                    <p:stCondLst>
                      <p:cond evt="onMediaBookmark" delay="0">
                        <p:tgtEl>
                          <p14:bmkTgt spid="2" bmkName="Bullets_Mov200:00:55.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Bullets_Mov200:00:55.3"/>
                      </p:tgtEl>
                    </p:cond>
                  </p:nextCondLst>
                </p:seq>
                <p:seq concurrent="1" nextAc="seek">
                  <p:cTn id="124" restart="whenNotActive" fill="hold" evtFilter="cancelBubble" nodeType="interactiveSeq">
                    <p:stCondLst>
                      <p:cond evt="onMediaBookmark" delay="0">
                        <p:tgtEl>
                          <p14:bmkTgt spid="2" bmkName="Bullets_Mov200:01:02.6"/>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02.6"/>
                      </p:tgtEl>
                    </p:cond>
                  </p:nextCondLst>
                </p:seq>
                <p:seq concurrent="1" nextAc="seek">
                  <p:cTn id="130" restart="whenNotActive" fill="hold" evtFilter="cancelBubble" nodeType="interactiveSeq">
                    <p:stCondLst>
                      <p:cond evt="onMediaBookmark" delay="0">
                        <p:tgtEl>
                          <p14:bmkTgt spid="2" bmkName="Bullets_Mov200:01:02.7"/>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Bullets_Mov200:01:02.7"/>
                      </p:tgtEl>
                    </p:cond>
                  </p:nextCondLst>
                </p:seq>
                <p:seq concurrent="1" nextAc="seek">
                  <p:cTn id="136" restart="whenNotActive" fill="hold" evtFilter="cancelBubble" nodeType="interactiveSeq">
                    <p:stCondLst>
                      <p:cond evt="onMediaBookmark" delay="0">
                        <p:tgtEl>
                          <p14:bmkTgt spid="2" bmkName="Bullets_Mov200:01:10.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10.9"/>
                      </p:tgtEl>
                    </p:cond>
                  </p:nextCondLst>
                </p:seq>
                <p:seq concurrent="1" nextAc="seek">
                  <p:cTn id="142" restart="whenNotActive" fill="hold" evtFilter="cancelBubble" nodeType="interactiveSeq">
                    <p:stCondLst>
                      <p:cond evt="onMediaBookmark" delay="0">
                        <p:tgtEl>
                          <p14:bmkTgt spid="2" bmkName="Bullets_Mov200:01:11.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Bullets_Mov200:01:11.0"/>
                      </p:tgtEl>
                    </p:cond>
                  </p:nextCondLst>
                </p:seq>
                <p:seq concurrent="1" nextAc="seek">
                  <p:cTn id="148" restart="whenNotActive" fill="hold" evtFilter="cancelBubble" nodeType="interactiveSeq">
                    <p:stCondLst>
                      <p:cond evt="onMediaBookmark" delay="0">
                        <p:tgtEl>
                          <p14:bmkTgt spid="2" bmkName="Bullets_Mov200:01:19.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19.4"/>
                      </p:tgtEl>
                    </p:cond>
                  </p:nextCondLst>
                </p:seq>
                <p:seq concurrent="1" nextAc="seek">
                  <p:cTn id="154" restart="whenNotActive" fill="hold" evtFilter="cancelBubble" nodeType="interactiveSeq">
                    <p:stCondLst>
                      <p:cond evt="onMediaBookmark" delay="0">
                        <p:tgtEl>
                          <p14:bmkTgt spid="2" bmkName="Bullets_Mov200:01:19.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Bullets_Mov200:01:19.5"/>
                      </p:tgtEl>
                    </p:cond>
                  </p:nextCondLst>
                </p:seq>
                <p:seq concurrent="1" nextAc="seek">
                  <p:cTn id="160" restart="whenNotActive" fill="hold" evtFilter="cancelBubble" nodeType="interactiveSeq">
                    <p:stCondLst>
                      <p:cond evt="onMediaBookmark" delay="0">
                        <p:tgtEl>
                          <p14:bmkTgt spid="2" bmkName="Bullets_Mov200:01:29.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29.3"/>
                      </p:tgtEl>
                    </p:cond>
                  </p:nextCondLst>
                </p:seq>
                <p:seq concurrent="1" nextAc="seek">
                  <p:cTn id="166" restart="whenNotActive" fill="hold" evtFilter="cancelBubble" nodeType="interactiveSeq">
                    <p:stCondLst>
                      <p:cond evt="onMediaBookmark" delay="0">
                        <p:tgtEl>
                          <p14:bmkTgt spid="2" bmkName="Bullets_Mov200:01:29.4"/>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Bullets_Mov200:01:29.4"/>
                      </p:tgtEl>
                    </p:cond>
                  </p:nextCondLst>
                </p:seq>
                <p:seq concurrent="1" nextAc="seek">
                  <p:cTn id="172" restart="whenNotActive" fill="hold" evtFilter="cancelBubble" nodeType="interactiveSeq">
                    <p:stCondLst>
                      <p:cond evt="onMediaBookmark" delay="0">
                        <p:tgtEl>
                          <p14:bmkTgt spid="2" bmkName="Bullets_Mov200:01:33.2"/>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33.2"/>
                      </p:tgtEl>
                    </p:cond>
                  </p:nextCondLst>
                </p:seq>
                <p:seq concurrent="1" nextAc="seek">
                  <p:cTn id="178" restart="whenNotActive" fill="hold" evtFilter="cancelBubble" nodeType="interactiveSeq">
                    <p:stCondLst>
                      <p:cond evt="onMediaBookmark" delay="0">
                        <p:tgtEl>
                          <p14:bmkTgt spid="2" bmkName="Bullets_Mov200:01:33.3"/>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Bullets_Mov200:01:33.3"/>
                      </p:tgtEl>
                    </p:cond>
                  </p:nextCondLst>
                </p:seq>
                <p:seq concurrent="1" nextAc="seek">
                  <p:cTn id="184" restart="whenNotActive" fill="hold" evtFilter="cancelBubble" nodeType="interactiveSeq">
                    <p:stCondLst>
                      <p:cond evt="onMediaBookmark" delay="0">
                        <p:tgtEl>
                          <p14:bmkTgt spid="2" bmkName="Bullets_Mov200:01:42.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42.7"/>
                      </p:tgtEl>
                    </p:cond>
                  </p:nextCondLst>
                </p:seq>
                <p:seq concurrent="1" nextAc="seek">
                  <p:cTn id="190" restart="whenNotActive" fill="hold" evtFilter="cancelBubble" nodeType="interactiveSeq">
                    <p:stCondLst>
                      <p:cond evt="onMediaBookmark" delay="0">
                        <p:tgtEl>
                          <p14:bmkTgt spid="2" bmkName="Bullets_Mov200:01:42.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Bullets_Mov200:01:42.8"/>
                      </p:tgtEl>
                    </p:cond>
                  </p:nextCondLst>
                </p:seq>
                <p:seq concurrent="1" nextAc="seek">
                  <p:cTn id="196" restart="whenNotActive" fill="hold" evtFilter="cancelBubble" nodeType="interactiveSeq">
                    <p:stCondLst>
                      <p:cond evt="onMediaBookmark" delay="0">
                        <p:tgtEl>
                          <p14:bmkTgt spid="2" bmkName="Bullets_Mov200:01:48.1"/>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48.1"/>
                      </p:tgtEl>
                    </p:cond>
                  </p:nextCondLst>
                </p:seq>
                <p:seq concurrent="1" nextAc="seek">
                  <p:cTn id="202" restart="whenNotActive" fill="hold" evtFilter="cancelBubble" nodeType="interactiveSeq">
                    <p:stCondLst>
                      <p:cond evt="onMediaBookmark" delay="0">
                        <p:tgtEl>
                          <p14:bmkTgt spid="2" bmkName="Bullets_Mov200:01:48.2"/>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Bullets_Mov200:01:48.2"/>
                      </p:tgtEl>
                    </p:cond>
                  </p:nextCondLst>
                </p:seq>
                <p:seq concurrent="1" nextAc="seek">
                  <p:cTn id="208" restart="whenNotActive" fill="hold" evtFilter="cancelBubble" nodeType="interactiveSeq">
                    <p:stCondLst>
                      <p:cond evt="onMediaBookmark" delay="0">
                        <p:tgtEl>
                          <p14:bmkTgt spid="2" bmkName="Bullets_Mov200:01:56.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56.3"/>
                      </p:tgtEl>
                    </p:cond>
                  </p:nextCondLst>
                </p:seq>
                <p:seq concurrent="1" nextAc="seek">
                  <p:cTn id="214" restart="whenNotActive" fill="hold" evtFilter="cancelBubble" nodeType="interactiveSeq">
                    <p:stCondLst>
                      <p:cond evt="onMediaBookmark" delay="0">
                        <p:tgtEl>
                          <p14:bmkTgt spid="2" bmkName="Bullets_Mov200:01:56.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Bullets_Mov200:01:56.4"/>
                      </p:tgtEl>
                    </p:cond>
                  </p:nextCondLst>
                </p:seq>
                <p:seq concurrent="1" nextAc="seek">
                  <p:cTn id="220" restart="whenNotActive" fill="hold" evtFilter="cancelBubble" nodeType="interactiveSeq">
                    <p:stCondLst>
                      <p:cond evt="onMediaBookmark" delay="0">
                        <p:tgtEl>
                          <p14:bmkTgt spid="2" bmkName="Bullets_Mov200:01:59.8"/>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Bullets_Mov200:01:59.8"/>
                      </p:tgtEl>
                    </p:cond>
                  </p:nextCondLst>
                </p:seq>
                <p:seq concurrent="1" nextAc="seek">
                  <p:cTn id="226" restart="whenNotActive" fill="hold" evtFilter="cancelBubble" nodeType="interactiveSeq">
                    <p:stCondLst>
                      <p:cond evt="onMediaBookmark" delay="0">
                        <p:tgtEl>
                          <p14:bmkTgt spid="2" bmkName="Bullets_Mov200:01:59.9"/>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Bullets_Mov200:01:59.9"/>
                      </p:tgtEl>
                    </p:cond>
                  </p:nextCondLst>
                </p:seq>
                <p:seq concurrent="1" nextAc="seek">
                  <p:cTn id="232" restart="whenNotActive" fill="hold" evtFilter="cancelBubble" nodeType="interactiveSeq">
                    <p:stCondLst>
                      <p:cond evt="onMediaBookmark" delay="0">
                        <p:tgtEl>
                          <p14:bmkTgt spid="2" bmkName="Bullets_Mov200:02:05.5"/>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05.5"/>
                      </p:tgtEl>
                    </p:cond>
                  </p:nextCondLst>
                </p:seq>
                <p:seq concurrent="1" nextAc="seek">
                  <p:cTn id="238" restart="whenNotActive" fill="hold" evtFilter="cancelBubble" nodeType="interactiveSeq">
                    <p:stCondLst>
                      <p:cond evt="onMediaBookmark" delay="0">
                        <p:tgtEl>
                          <p14:bmkTgt spid="2" bmkName="Bullets_Mov200:02:05.6"/>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Bullets_Mov200:02:05.6"/>
                      </p:tgtEl>
                    </p:cond>
                  </p:nextCondLst>
                </p:seq>
                <p:seq concurrent="1" nextAc="seek">
                  <p:cTn id="244" restart="whenNotActive" fill="hold" evtFilter="cancelBubble" nodeType="interactiveSeq">
                    <p:stCondLst>
                      <p:cond evt="onMediaBookmark" delay="0">
                        <p:tgtEl>
                          <p14:bmkTgt spid="2" bmkName="Bullets_Mov200:02:14.5"/>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14.5"/>
                      </p:tgtEl>
                    </p:cond>
                  </p:nextCondLst>
                </p:seq>
                <p:seq concurrent="1" nextAc="seek">
                  <p:cTn id="250" restart="whenNotActive" fill="hold" evtFilter="cancelBubble" nodeType="interactiveSeq">
                    <p:stCondLst>
                      <p:cond evt="onMediaBookmark" delay="0">
                        <p:tgtEl>
                          <p14:bmkTgt spid="2" bmkName="Bullets_Mov200:02:14.6"/>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Bullets_Mov200:02:14.6"/>
                      </p:tgtEl>
                    </p:cond>
                  </p:nextCondLst>
                </p:seq>
                <p:seq concurrent="1" nextAc="seek">
                  <p:cTn id="256" restart="whenNotActive" fill="hold" evtFilter="cancelBubble" nodeType="interactiveSeq">
                    <p:stCondLst>
                      <p:cond evt="onMediaBookmark" delay="0">
                        <p:tgtEl>
                          <p14:bmkTgt spid="2" bmkName="Bullets_Mov200:02:24.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24.0"/>
                      </p:tgtEl>
                    </p:cond>
                  </p:nextCondLst>
                </p:seq>
                <p:seq concurrent="1" nextAc="seek">
                  <p:cTn id="262" restart="whenNotActive" fill="hold" evtFilter="cancelBubble" nodeType="interactiveSeq">
                    <p:stCondLst>
                      <p:cond evt="onMediaBookmark" delay="0">
                        <p:tgtEl>
                          <p14:bmkTgt spid="2" bmkName="Bullets_Mov200:02:24.1"/>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Bullets_Mov200:02:24.1"/>
                      </p:tgtEl>
                    </p:cond>
                  </p:nextCondLst>
                </p:seq>
                <p:seq concurrent="1" nextAc="seek">
                  <p:cTn id="268" restart="whenNotActive" fill="hold" evtFilter="cancelBubble" nodeType="interactiveSeq">
                    <p:stCondLst>
                      <p:cond evt="onMediaBookmark" delay="0">
                        <p:tgtEl>
                          <p14:bmkTgt spid="2" bmkName="Bullets_Mov200:02:32.9"/>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32.9"/>
                      </p:tgtEl>
                    </p:cond>
                  </p:nextCondLst>
                </p:seq>
                <p:seq concurrent="1" nextAc="seek">
                  <p:cTn id="274" restart="whenNotActive" fill="hold" evtFilter="cancelBubble" nodeType="interactiveSeq">
                    <p:stCondLst>
                      <p:cond evt="onMediaBookmark" delay="0">
                        <p:tgtEl>
                          <p14:bmkTgt spid="2" bmkName="Bullets_Mov200:02:33.0"/>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Bullets_Mov200:02:33.0"/>
                      </p:tgtEl>
                    </p:cond>
                  </p:nextCondLst>
                </p:seq>
                <p:seq concurrent="1" nextAc="seek">
                  <p:cTn id="280" restart="whenNotActive" fill="hold" evtFilter="cancelBubble" nodeType="interactiveSeq">
                    <p:stCondLst>
                      <p:cond evt="onMediaBookmark" delay="0">
                        <p:tgtEl>
                          <p14:bmkTgt spid="2" bmkName="Bullets_Mov200:02:35.6"/>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35.6"/>
                      </p:tgtEl>
                    </p:cond>
                  </p:nextCondLst>
                </p:seq>
                <p:seq concurrent="1" nextAc="seek">
                  <p:cTn id="286" restart="whenNotActive" fill="hold" evtFilter="cancelBubble" nodeType="interactiveSeq">
                    <p:stCondLst>
                      <p:cond evt="onMediaBookmark" delay="0">
                        <p:tgtEl>
                          <p14:bmkTgt spid="2" bmkName="Bullets_Mov200:02:35.7"/>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Bullets_Mov200:02:35.7"/>
                      </p:tgtEl>
                    </p:cond>
                  </p:nextCondLst>
                </p:seq>
                <p:seq concurrent="1" nextAc="seek">
                  <p:cTn id="292" restart="whenNotActive" fill="hold" evtFilter="cancelBubble" nodeType="interactiveSeq">
                    <p:stCondLst>
                      <p:cond evt="onMediaBookmark" delay="0">
                        <p:tgtEl>
                          <p14:bmkTgt spid="2" bmkName="Bullets_Mov200:02:42.9"/>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42.9"/>
                      </p:tgtEl>
                    </p:cond>
                  </p:nextCondLst>
                </p:seq>
                <p:seq concurrent="1" nextAc="seek">
                  <p:cTn id="298" restart="whenNotActive" fill="hold" evtFilter="cancelBubble" nodeType="interactiveSeq">
                    <p:stCondLst>
                      <p:cond evt="onMediaBookmark" delay="0">
                        <p:tgtEl>
                          <p14:bmkTgt spid="2" bmkName="Bullets_Mov200:02:43.0"/>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Bullets_Mov200:02:43.0"/>
                      </p:tgtEl>
                    </p:cond>
                  </p:nextCondLst>
                </p:seq>
                <p:seq concurrent="1" nextAc="seek">
                  <p:cTn id="304" restart="whenNotActive" fill="hold" evtFilter="cancelBubble" nodeType="interactiveSeq">
                    <p:stCondLst>
                      <p:cond evt="onMediaBookmark" delay="0">
                        <p:tgtEl>
                          <p14:bmkTgt spid="2" bmkName="Bullets_Mov200:02:44.7"/>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44.7"/>
                      </p:tgtEl>
                    </p:cond>
                  </p:nextCondLst>
                </p:seq>
                <p:seq concurrent="1" nextAc="seek">
                  <p:cTn id="310" restart="whenNotActive" fill="hold" evtFilter="cancelBubble" nodeType="interactiveSeq">
                    <p:stCondLst>
                      <p:cond evt="onMediaBookmark" delay="0">
                        <p:tgtEl>
                          <p14:bmkTgt spid="2" bmkName="Bullets_Mov200:02:44.8"/>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Bullets_Mov200:02:44.8"/>
                      </p:tgtEl>
                    </p:cond>
                  </p:nextCondLst>
                </p:seq>
                <p:seq concurrent="1" nextAc="seek">
                  <p:cTn id="316" restart="whenNotActive" fill="hold" evtFilter="cancelBubble" nodeType="interactiveSeq">
                    <p:stCondLst>
                      <p:cond evt="onMediaBookmark" delay="0">
                        <p:tgtEl>
                          <p14:bmkTgt spid="2" bmkName="Bullets_Mov200:02:53.7"/>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Bullets_Mov200:02:53.7"/>
                      </p:tgtEl>
                    </p:cond>
                  </p:nextCondLst>
                </p:seq>
                <p:seq concurrent="1" nextAc="seek">
                  <p:cTn id="322" restart="whenNotActive" fill="hold" evtFilter="cancelBubble" nodeType="interactiveSeq">
                    <p:stCondLst>
                      <p:cond evt="onMediaBookmark" delay="0">
                        <p:tgtEl>
                          <p14:bmkTgt spid="2" bmkName="Bullets_Mov200:02:53.8"/>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Bullets_Mov200:02:53.8"/>
                      </p:tgtEl>
                    </p:cond>
                  </p:nextCondLst>
                </p:seq>
                <p:seq concurrent="1" nextAc="seek">
                  <p:cTn id="328" restart="whenNotActive" fill="hold" evtFilter="cancelBubble" nodeType="interactiveSeq">
                    <p:stCondLst>
                      <p:cond evt="onMediaBookmark" delay="0">
                        <p:tgtEl>
                          <p14:bmkTgt spid="2" bmkName="Bullets_Mov200:03:02.0"/>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02.0"/>
                      </p:tgtEl>
                    </p:cond>
                  </p:nextCondLst>
                </p:seq>
                <p:seq concurrent="1" nextAc="seek">
                  <p:cTn id="334" restart="whenNotActive" fill="hold" evtFilter="cancelBubble" nodeType="interactiveSeq">
                    <p:stCondLst>
                      <p:cond evt="onMediaBookmark" delay="0">
                        <p:tgtEl>
                          <p14:bmkTgt spid="2" bmkName="Bullets_Mov200:03:02.1"/>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Bullets_Mov200:03:02.1"/>
                      </p:tgtEl>
                    </p:cond>
                  </p:nextCondLst>
                </p:seq>
                <p:seq concurrent="1" nextAc="seek">
                  <p:cTn id="340" restart="whenNotActive" fill="hold" evtFilter="cancelBubble" nodeType="interactiveSeq">
                    <p:stCondLst>
                      <p:cond evt="onMediaBookmark" delay="0">
                        <p:tgtEl>
                          <p14:bmkTgt spid="2" bmkName="Bullets_Mov200:03:08.1"/>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08.1"/>
                      </p:tgtEl>
                    </p:cond>
                  </p:nextCondLst>
                </p:seq>
                <p:seq concurrent="1" nextAc="seek">
                  <p:cTn id="346" restart="whenNotActive" fill="hold" evtFilter="cancelBubble" nodeType="interactiveSeq">
                    <p:stCondLst>
                      <p:cond evt="onMediaBookmark" delay="0">
                        <p:tgtEl>
                          <p14:bmkTgt spid="2" bmkName="Bullets_Mov200:03:08.2"/>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Bullets_Mov200:03:08.2"/>
                      </p:tgtEl>
                    </p:cond>
                  </p:nextCondLst>
                </p:seq>
                <p:seq concurrent="1" nextAc="seek">
                  <p:cTn id="352" restart="whenNotActive" fill="hold" evtFilter="cancelBubble" nodeType="interactiveSeq">
                    <p:stCondLst>
                      <p:cond evt="onMediaBookmark" delay="0">
                        <p:tgtEl>
                          <p14:bmkTgt spid="2" bmkName="Bullets_Mov200:03:17.7"/>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17.7"/>
                      </p:tgtEl>
                    </p:cond>
                  </p:nextCondLst>
                </p:seq>
                <p:seq concurrent="1" nextAc="seek">
                  <p:cTn id="358" restart="whenNotActive" fill="hold" evtFilter="cancelBubble" nodeType="interactiveSeq">
                    <p:stCondLst>
                      <p:cond evt="onMediaBookmark" delay="0">
                        <p:tgtEl>
                          <p14:bmkTgt spid="2" bmkName="Bullets_Mov200:03:17.8"/>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Bullets_Mov200:03:17.8"/>
                      </p:tgtEl>
                    </p:cond>
                  </p:nextCondLst>
                </p:seq>
                <p:seq concurrent="1" nextAc="seek">
                  <p:cTn id="364" restart="whenNotActive" fill="hold" evtFilter="cancelBubble" nodeType="interactiveSeq">
                    <p:stCondLst>
                      <p:cond evt="onMediaBookmark" delay="0">
                        <p:tgtEl>
                          <p14:bmkTgt spid="2" bmkName="Bullets_Mov200:03:22.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22.8"/>
                      </p:tgtEl>
                    </p:cond>
                  </p:nextCondLst>
                </p:seq>
                <p:seq concurrent="1" nextAc="seek">
                  <p:cTn id="370" restart="whenNotActive" fill="hold" evtFilter="cancelBubble" nodeType="interactiveSeq">
                    <p:stCondLst>
                      <p:cond evt="onMediaBookmark" delay="0">
                        <p:tgtEl>
                          <p14:bmkTgt spid="2" bmkName="Bullets_Mov200:03:22.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Bullets_Mov200:03:22.9"/>
                      </p:tgtEl>
                    </p:cond>
                  </p:nextCondLst>
                </p:seq>
                <p:seq concurrent="1" nextAc="seek">
                  <p:cTn id="376" restart="whenNotActive" fill="hold" evtFilter="cancelBubble" nodeType="interactiveSeq">
                    <p:stCondLst>
                      <p:cond evt="onMediaBookmark" delay="0">
                        <p:tgtEl>
                          <p14:bmkTgt spid="2" bmkName="Bullets_Mov200:03:28.5"/>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28.5"/>
                      </p:tgtEl>
                    </p:cond>
                  </p:nextCondLst>
                </p:seq>
                <p:seq concurrent="1" nextAc="seek">
                  <p:cTn id="382" restart="whenNotActive" fill="hold" evtFilter="cancelBubble" nodeType="interactiveSeq">
                    <p:stCondLst>
                      <p:cond evt="onMediaBookmark" delay="0">
                        <p:tgtEl>
                          <p14:bmkTgt spid="2" bmkName="Bullets_Mov200:03:28.6"/>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Bullets_Mov200:03:28.6"/>
                      </p:tgtEl>
                    </p:cond>
                  </p:nextCondLst>
                </p:seq>
                <p:seq concurrent="1" nextAc="seek">
                  <p:cTn id="388" restart="whenNotActive" fill="hold" evtFilter="cancelBubble" nodeType="interactiveSeq">
                    <p:stCondLst>
                      <p:cond evt="onMediaBookmark" delay="0">
                        <p:tgtEl>
                          <p14:bmkTgt spid="2" bmkName="Bullets_Mov200:03:32.0"/>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32.0"/>
                      </p:tgtEl>
                    </p:cond>
                  </p:nextCondLst>
                </p:seq>
                <p:seq concurrent="1" nextAc="seek">
                  <p:cTn id="394" restart="whenNotActive" fill="hold" evtFilter="cancelBubble" nodeType="interactiveSeq">
                    <p:stCondLst>
                      <p:cond evt="onMediaBookmark" delay="0">
                        <p:tgtEl>
                          <p14:bmkTgt spid="2" bmkName="Bullets_Mov200:03:32.1"/>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Bullets_Mov200:03:32.1"/>
                      </p:tgtEl>
                    </p:cond>
                  </p:nextCondLst>
                </p:seq>
                <p:seq concurrent="1" nextAc="seek">
                  <p:cTn id="400" restart="whenNotActive" fill="hold" evtFilter="cancelBubble" nodeType="interactiveSeq">
                    <p:stCondLst>
                      <p:cond evt="onMediaBookmark" delay="0">
                        <p:tgtEl>
                          <p14:bmkTgt spid="2" bmkName="Bullets_Mov200:03:42.5"/>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42.5"/>
                      </p:tgtEl>
                    </p:cond>
                  </p:nextCondLst>
                </p:seq>
                <p:seq concurrent="1" nextAc="seek">
                  <p:cTn id="406" restart="whenNotActive" fill="hold" evtFilter="cancelBubble" nodeType="interactiveSeq">
                    <p:stCondLst>
                      <p:cond evt="onMediaBookmark" delay="0">
                        <p:tgtEl>
                          <p14:bmkTgt spid="2" bmkName="Bullets_Mov200:03:42.6"/>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Bullets_Mov200:03:42.6"/>
                      </p:tgtEl>
                    </p:cond>
                  </p:nextCondLst>
                </p:seq>
                <p:seq concurrent="1" nextAc="seek">
                  <p:cTn id="412" restart="whenNotActive" fill="hold" evtFilter="cancelBubble" nodeType="interactiveSeq">
                    <p:stCondLst>
                      <p:cond evt="onMediaBookmark" delay="0">
                        <p:tgtEl>
                          <p14:bmkTgt spid="2" bmkName="Bullets_Mov200:03:49.6"/>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49.6"/>
                      </p:tgtEl>
                    </p:cond>
                  </p:nextCondLst>
                </p:seq>
                <p:seq concurrent="1" nextAc="seek">
                  <p:cTn id="418" restart="whenNotActive" fill="hold" evtFilter="cancelBubble" nodeType="interactiveSeq">
                    <p:stCondLst>
                      <p:cond evt="onMediaBookmark" delay="0">
                        <p:tgtEl>
                          <p14:bmkTgt spid="2" bmkName="Bullets_Mov200:03:49.7"/>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Bullets_Mov200:03:49.7"/>
                      </p:tgtEl>
                    </p:cond>
                  </p:nextCondLst>
                </p:seq>
                <p:seq concurrent="1" nextAc="seek">
                  <p:cTn id="424" restart="whenNotActive" fill="hold" evtFilter="cancelBubble" nodeType="interactiveSeq">
                    <p:stCondLst>
                      <p:cond evt="onMediaBookmark" delay="0">
                        <p:tgtEl>
                          <p14:bmkTgt spid="2" bmkName="Bullets_Mov200:03:54.0"/>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54.0"/>
                      </p:tgtEl>
                    </p:cond>
                  </p:nextCondLst>
                </p:seq>
                <p:seq concurrent="1" nextAc="seek">
                  <p:cTn id="430" restart="whenNotActive" fill="hold" evtFilter="cancelBubble" nodeType="interactiveSeq">
                    <p:stCondLst>
                      <p:cond evt="onMediaBookmark" delay="0">
                        <p:tgtEl>
                          <p14:bmkTgt spid="2" bmkName="Bullets_Mov200:03:54.1"/>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Bullets_Mov200:03:54.1"/>
                      </p:tgtEl>
                    </p:cond>
                  </p:nextCondLst>
                </p:seq>
                <p:seq concurrent="1" nextAc="seek">
                  <p:cTn id="436" restart="whenNotActive" fill="hold" evtFilter="cancelBubble" nodeType="interactiveSeq">
                    <p:stCondLst>
                      <p:cond evt="onMediaBookmark" delay="0">
                        <p:tgtEl>
                          <p14:bmkTgt spid="2" bmkName="Bullets_Mov200:03:57.5"/>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Bullets_Mov200:03:57.5"/>
                      </p:tgtEl>
                    </p:cond>
                  </p:nextCondLst>
                </p:seq>
                <p:seq concurrent="1" nextAc="seek">
                  <p:cTn id="442" restart="whenNotActive" fill="hold" evtFilter="cancelBubble" nodeType="interactiveSeq">
                    <p:stCondLst>
                      <p:cond evt="onMediaBookmark" delay="0">
                        <p:tgtEl>
                          <p14:bmkTgt spid="2" bmkName="Bullets_Mov200:03:57.6"/>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Bullets_Mov200:03:57.6"/>
                      </p:tgtEl>
                    </p:cond>
                  </p:nextCondLst>
                </p:seq>
                <p:seq concurrent="1" nextAc="seek">
                  <p:cTn id="448" restart="whenNotActive" fill="hold" evtFilter="cancelBubble" nodeType="interactiveSeq">
                    <p:stCondLst>
                      <p:cond evt="onMediaBookmark" delay="0">
                        <p:tgtEl>
                          <p14:bmkTgt spid="2" bmkName="Bullets_Mov200:04:01.8"/>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01.8"/>
                      </p:tgtEl>
                    </p:cond>
                  </p:nextCondLst>
                </p:seq>
                <p:seq concurrent="1" nextAc="seek">
                  <p:cTn id="454" restart="whenNotActive" fill="hold" evtFilter="cancelBubble" nodeType="interactiveSeq">
                    <p:stCondLst>
                      <p:cond evt="onMediaBookmark" delay="0">
                        <p:tgtEl>
                          <p14:bmkTgt spid="2" bmkName="Bullets_Mov200:04:01.9"/>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Bullets_Mov200:04:01.9"/>
                      </p:tgtEl>
                    </p:cond>
                  </p:nextCondLst>
                </p:seq>
                <p:seq concurrent="1" nextAc="seek">
                  <p:cTn id="460" restart="whenNotActive" fill="hold" evtFilter="cancelBubble" nodeType="interactiveSeq">
                    <p:stCondLst>
                      <p:cond evt="onMediaBookmark" delay="0">
                        <p:tgtEl>
                          <p14:bmkTgt spid="2" bmkName="Bullets_Mov200:04:09.8"/>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09.8"/>
                      </p:tgtEl>
                    </p:cond>
                  </p:nextCondLst>
                </p:seq>
                <p:seq concurrent="1" nextAc="seek">
                  <p:cTn id="466" restart="whenNotActive" fill="hold" evtFilter="cancelBubble" nodeType="interactiveSeq">
                    <p:stCondLst>
                      <p:cond evt="onMediaBookmark" delay="0">
                        <p:tgtEl>
                          <p14:bmkTgt spid="2" bmkName="Bullets_Mov200:04:09.9"/>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Bullets_Mov200:04:09.9"/>
                      </p:tgtEl>
                    </p:cond>
                  </p:nextCondLst>
                </p:seq>
                <p:seq concurrent="1" nextAc="seek">
                  <p:cTn id="472" restart="whenNotActive" fill="hold" evtFilter="cancelBubble" nodeType="interactiveSeq">
                    <p:stCondLst>
                      <p:cond evt="onMediaBookmark" delay="0">
                        <p:tgtEl>
                          <p14:bmkTgt spid="2" bmkName="Bullets_Mov200:04:15.2"/>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15.2"/>
                      </p:tgtEl>
                    </p:cond>
                  </p:nextCondLst>
                </p:seq>
                <p:seq concurrent="1" nextAc="seek">
                  <p:cTn id="478" restart="whenNotActive" fill="hold" evtFilter="cancelBubble" nodeType="interactiveSeq">
                    <p:stCondLst>
                      <p:cond evt="onMediaBookmark" delay="0">
                        <p:tgtEl>
                          <p14:bmkTgt spid="2" bmkName="Bullets_Mov200:04:15.3"/>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Bullets_Mov200:04:15.3"/>
                      </p:tgtEl>
                    </p:cond>
                  </p:nextCondLst>
                </p:seq>
                <p:seq concurrent="1" nextAc="seek">
                  <p:cTn id="484" restart="whenNotActive" fill="hold" evtFilter="cancelBubble" nodeType="interactiveSeq">
                    <p:stCondLst>
                      <p:cond evt="onMediaBookmark" delay="0">
                        <p:tgtEl>
                          <p14:bmkTgt spid="2" bmkName="Bullets_Mov200:04:22.1"/>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22.1"/>
                      </p:tgtEl>
                    </p:cond>
                  </p:nextCondLst>
                </p:seq>
                <p:seq concurrent="1" nextAc="seek">
                  <p:cTn id="490" restart="whenNotActive" fill="hold" evtFilter="cancelBubble" nodeType="interactiveSeq">
                    <p:stCondLst>
                      <p:cond evt="onMediaBookmark" delay="0">
                        <p:tgtEl>
                          <p14:bmkTgt spid="2" bmkName="Bullets_Mov200:04:22.2"/>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7"/>
                                            </p:tgtEl>
                                            <p:attrNameLst>
                                              <p:attrName>style.visibility</p:attrName>
                                            </p:attrNameLst>
                                          </p:cBhvr>
                                          <p:to>
                                            <p:strVal val="visible"/>
                                          </p:to>
                                        </p:set>
                                        <p:animEffect transition="in" filter="fade">
                                          <p:cBhvr>
                                            <p:cTn id="495" dur="200"/>
                                            <p:tgtEl>
                                              <p:spTgt spid="77"/>
                                            </p:tgtEl>
                                          </p:cBhvr>
                                        </p:animEffect>
                                      </p:childTnLst>
                                    </p:cTn>
                                  </p:par>
                                </p:childTnLst>
                              </p:cTn>
                            </p:par>
                          </p:childTnLst>
                        </p:cTn>
                      </p:par>
                    </p:childTnLst>
                  </p:cTn>
                  <p:nextCondLst>
                    <p:cond evt="onMediaBookmark" delay="0">
                      <p:tgtEl>
                        <p14:bmkTgt spid="2" bmkName="Bullets_Mov200:04:22.2"/>
                      </p:tgtEl>
                    </p:cond>
                  </p:nextCondLst>
                </p:seq>
                <p:seq concurrent="1" nextAc="seek">
                  <p:cTn id="496" restart="whenNotActive" fill="hold" evtFilter="cancelBubble" nodeType="interactiveSeq">
                    <p:stCondLst>
                      <p:cond evt="onMediaBookmark" delay="0">
                        <p:tgtEl>
                          <p14:bmkTgt spid="2" bmkName="Bullets_Mov200:04:28.0"/>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7"/>
                                            </p:tgtEl>
                                          </p:cBhvr>
                                        </p:animEffect>
                                        <p:set>
                                          <p:cBhvr>
                                            <p:cTn id="50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28.0"/>
                      </p:tgtEl>
                    </p:cond>
                  </p:nextCondLst>
                </p:seq>
                <p:seq concurrent="1" nextAc="seek">
                  <p:cTn id="502" restart="whenNotActive" fill="hold" evtFilter="cancelBubble" nodeType="interactiveSeq">
                    <p:stCondLst>
                      <p:cond evt="onMediaBookmark" delay="0">
                        <p:tgtEl>
                          <p14:bmkTgt spid="2" bmkName="Bullets_Mov200:04:28.1"/>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8"/>
                                            </p:tgtEl>
                                            <p:attrNameLst>
                                              <p:attrName>style.visibility</p:attrName>
                                            </p:attrNameLst>
                                          </p:cBhvr>
                                          <p:to>
                                            <p:strVal val="visible"/>
                                          </p:to>
                                        </p:set>
                                        <p:animEffect transition="in" filter="fade">
                                          <p:cBhvr>
                                            <p:cTn id="507" dur="200"/>
                                            <p:tgtEl>
                                              <p:spTgt spid="78"/>
                                            </p:tgtEl>
                                          </p:cBhvr>
                                        </p:animEffect>
                                      </p:childTnLst>
                                    </p:cTn>
                                  </p:par>
                                </p:childTnLst>
                              </p:cTn>
                            </p:par>
                          </p:childTnLst>
                        </p:cTn>
                      </p:par>
                    </p:childTnLst>
                  </p:cTn>
                  <p:nextCondLst>
                    <p:cond evt="onMediaBookmark" delay="0">
                      <p:tgtEl>
                        <p14:bmkTgt spid="2" bmkName="Bullets_Mov200:04:28.1"/>
                      </p:tgtEl>
                    </p:cond>
                  </p:nextCondLst>
                </p:seq>
                <p:seq concurrent="1" nextAc="seek">
                  <p:cTn id="508" restart="whenNotActive" fill="hold" evtFilter="cancelBubble" nodeType="interactiveSeq">
                    <p:stCondLst>
                      <p:cond evt="onMediaBookmark" delay="0">
                        <p:tgtEl>
                          <p14:bmkTgt spid="2" bmkName="Bullets_Mov200:04:35.6"/>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8"/>
                                            </p:tgtEl>
                                          </p:cBhvr>
                                        </p:animEffect>
                                        <p:set>
                                          <p:cBhvr>
                                            <p:cTn id="51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35.6"/>
                      </p:tgtEl>
                    </p:cond>
                  </p:nextCondLst>
                </p:seq>
                <p:seq concurrent="1" nextAc="seek">
                  <p:cTn id="514" restart="whenNotActive" fill="hold" evtFilter="cancelBubble" nodeType="interactiveSeq">
                    <p:stCondLst>
                      <p:cond evt="onMediaBookmark" delay="0">
                        <p:tgtEl>
                          <p14:bmkTgt spid="2" bmkName="Bullets_Mov200:04:35.7"/>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9"/>
                                            </p:tgtEl>
                                            <p:attrNameLst>
                                              <p:attrName>style.visibility</p:attrName>
                                            </p:attrNameLst>
                                          </p:cBhvr>
                                          <p:to>
                                            <p:strVal val="visible"/>
                                          </p:to>
                                        </p:set>
                                        <p:animEffect transition="in" filter="fade">
                                          <p:cBhvr>
                                            <p:cTn id="519" dur="200"/>
                                            <p:tgtEl>
                                              <p:spTgt spid="79"/>
                                            </p:tgtEl>
                                          </p:cBhvr>
                                        </p:animEffect>
                                      </p:childTnLst>
                                    </p:cTn>
                                  </p:par>
                                </p:childTnLst>
                              </p:cTn>
                            </p:par>
                          </p:childTnLst>
                        </p:cTn>
                      </p:par>
                    </p:childTnLst>
                  </p:cTn>
                  <p:nextCondLst>
                    <p:cond evt="onMediaBookmark" delay="0">
                      <p:tgtEl>
                        <p14:bmkTgt spid="2" bmkName="Bullets_Mov200:04:35.7"/>
                      </p:tgtEl>
                    </p:cond>
                  </p:nextCondLst>
                </p:seq>
                <p:seq concurrent="1" nextAc="seek">
                  <p:cTn id="520" restart="whenNotActive" fill="hold" evtFilter="cancelBubble" nodeType="interactiveSeq">
                    <p:stCondLst>
                      <p:cond evt="onMediaBookmark" delay="0">
                        <p:tgtEl>
                          <p14:bmkTgt spid="2" bmkName="Bullets_Mov200:04:46.8"/>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9"/>
                                            </p:tgtEl>
                                          </p:cBhvr>
                                        </p:animEffect>
                                        <p:set>
                                          <p:cBhvr>
                                            <p:cTn id="52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46.8"/>
                      </p:tgtEl>
                    </p:cond>
                  </p:nextCondLst>
                </p:seq>
                <p:seq concurrent="1" nextAc="seek">
                  <p:cTn id="526" restart="whenNotActive" fill="hold" evtFilter="cancelBubble" nodeType="interactiveSeq">
                    <p:stCondLst>
                      <p:cond evt="onMediaBookmark" delay="0">
                        <p:tgtEl>
                          <p14:bmkTgt spid="2" bmkName="Bullets_Mov200:04:46.9"/>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80"/>
                                            </p:tgtEl>
                                            <p:attrNameLst>
                                              <p:attrName>style.visibility</p:attrName>
                                            </p:attrNameLst>
                                          </p:cBhvr>
                                          <p:to>
                                            <p:strVal val="visible"/>
                                          </p:to>
                                        </p:set>
                                        <p:animEffect transition="in" filter="fade">
                                          <p:cBhvr>
                                            <p:cTn id="531" dur="200"/>
                                            <p:tgtEl>
                                              <p:spTgt spid="80"/>
                                            </p:tgtEl>
                                          </p:cBhvr>
                                        </p:animEffect>
                                      </p:childTnLst>
                                    </p:cTn>
                                  </p:par>
                                </p:childTnLst>
                              </p:cTn>
                            </p:par>
                          </p:childTnLst>
                        </p:cTn>
                      </p:par>
                    </p:childTnLst>
                  </p:cTn>
                  <p:nextCondLst>
                    <p:cond evt="onMediaBookmark" delay="0">
                      <p:tgtEl>
                        <p14:bmkTgt spid="2" bmkName="Bullets_Mov200:04:46.9"/>
                      </p:tgtEl>
                    </p:cond>
                  </p:nextCondLst>
                </p:seq>
                <p:seq concurrent="1" nextAc="seek">
                  <p:cTn id="532" restart="whenNotActive" fill="hold" evtFilter="cancelBubble" nodeType="interactiveSeq">
                    <p:stCondLst>
                      <p:cond evt="onMediaBookmark" delay="0">
                        <p:tgtEl>
                          <p14:bmkTgt spid="2" bmkName="Bullets_Mov200:04:50.3"/>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80"/>
                                            </p:tgtEl>
                                          </p:cBhvr>
                                        </p:animEffect>
                                        <p:set>
                                          <p:cBhvr>
                                            <p:cTn id="53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Bullets_Mov200:04:50.3"/>
                      </p:tgtEl>
                    </p:cond>
                  </p:nextCondLst>
                </p:seq>
                <p:seq concurrent="1" nextAc="seek">
                  <p:cTn id="538" restart="whenNotActive" fill="hold" evtFilter="cancelBubble" nodeType="interactiveSeq">
                    <p:stCondLst>
                      <p:cond evt="onMediaBookmark" delay="0">
                        <p:tgtEl>
                          <p14:bmkTgt spid="2" bmkName="Bullets_Mov200:04:50.4"/>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81"/>
                                            </p:tgtEl>
                                            <p:attrNameLst>
                                              <p:attrName>style.visibility</p:attrName>
                                            </p:attrNameLst>
                                          </p:cBhvr>
                                          <p:to>
                                            <p:strVal val="visible"/>
                                          </p:to>
                                        </p:set>
                                        <p:animEffect transition="in" filter="fade">
                                          <p:cBhvr>
                                            <p:cTn id="543" dur="200"/>
                                            <p:tgtEl>
                                              <p:spTgt spid="81"/>
                                            </p:tgtEl>
                                          </p:cBhvr>
                                        </p:animEffect>
                                      </p:childTnLst>
                                    </p:cTn>
                                  </p:par>
                                </p:childTnLst>
                              </p:cTn>
                            </p:par>
                          </p:childTnLst>
                        </p:cTn>
                      </p:par>
                    </p:childTnLst>
                  </p:cTn>
                  <p:nextCondLst>
                    <p:cond evt="onMediaBookmark" delay="0">
                      <p:tgtEl>
                        <p14:bmkTgt spid="2" bmkName="Bullets_Mov200:04:50.4"/>
                      </p:tgtEl>
                    </p:cond>
                  </p:nextCondLst>
                </p:seq>
                <p:seq concurrent="1" nextAc="seek">
                  <p:cTn id="544" restart="whenNotActive" fill="hold" evtFilter="cancelBubble" nodeType="interactiveSeq">
                    <p:stCondLst>
                      <p:cond evt="onMediaBookmark" delay="0">
                        <p:tgtEl>
                          <p14:bmkTgt spid="2" bmkName="Bullets_Mov200:05:00.3"/>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81"/>
                                            </p:tgtEl>
                                          </p:cBhvr>
                                        </p:animEffect>
                                        <p:set>
                                          <p:cBhvr>
                                            <p:cTn id="549"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Bullets_Mov200:05:00.3"/>
                      </p:tgtEl>
                    </p:cond>
                  </p:nextCondLst>
                </p:seq>
                <p:seq concurrent="1" nextAc="seek">
                  <p:cTn id="550" restart="whenNotActive" fill="hold" evtFilter="cancelBubble" nodeType="interactiveSeq">
                    <p:stCondLst>
                      <p:cond evt="onMediaBookmark" delay="0">
                        <p:tgtEl>
                          <p14:bmkTgt spid="2" bmkName="Bullets_Mov200:05:00.4"/>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82"/>
                                            </p:tgtEl>
                                            <p:attrNameLst>
                                              <p:attrName>style.visibility</p:attrName>
                                            </p:attrNameLst>
                                          </p:cBhvr>
                                          <p:to>
                                            <p:strVal val="visible"/>
                                          </p:to>
                                        </p:set>
                                        <p:animEffect transition="in" filter="fade">
                                          <p:cBhvr>
                                            <p:cTn id="555" dur="200"/>
                                            <p:tgtEl>
                                              <p:spTgt spid="82"/>
                                            </p:tgtEl>
                                          </p:cBhvr>
                                        </p:animEffect>
                                      </p:childTnLst>
                                    </p:cTn>
                                  </p:par>
                                </p:childTnLst>
                              </p:cTn>
                            </p:par>
                          </p:childTnLst>
                        </p:cTn>
                      </p:par>
                    </p:childTnLst>
                  </p:cTn>
                  <p:nextCondLst>
                    <p:cond evt="onMediaBookmark" delay="0">
                      <p:tgtEl>
                        <p14:bmkTgt spid="2" bmkName="Bullets_Mov200:05:00.4"/>
                      </p:tgtEl>
                    </p:cond>
                  </p:nextCondLst>
                </p:seq>
                <p:seq concurrent="1" nextAc="seek">
                  <p:cTn id="556" restart="whenNotActive" fill="hold" evtFilter="cancelBubble" nodeType="interactiveSeq">
                    <p:stCondLst>
                      <p:cond evt="onMediaBookmark" delay="0">
                        <p:tgtEl>
                          <p14:bmkTgt spid="2" bmkName="Bullets_Mov200:05:04.5"/>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82"/>
                                            </p:tgtEl>
                                          </p:cBhvr>
                                        </p:animEffect>
                                        <p:set>
                                          <p:cBhvr>
                                            <p:cTn id="561"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Bullets_Mov200:05:04.5"/>
                      </p:tgtEl>
                    </p:cond>
                  </p:nextCondLst>
                </p:seq>
                <p:seq concurrent="1" nextAc="seek">
                  <p:cTn id="562" restart="whenNotActive" fill="hold" evtFilter="cancelBubble" nodeType="interactiveSeq">
                    <p:stCondLst>
                      <p:cond evt="onMediaBookmark" delay="0">
                        <p:tgtEl>
                          <p14:bmkTgt spid="2" bmkName="Bullets_Mov200:05:04.6"/>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83"/>
                                            </p:tgtEl>
                                            <p:attrNameLst>
                                              <p:attrName>style.visibility</p:attrName>
                                            </p:attrNameLst>
                                          </p:cBhvr>
                                          <p:to>
                                            <p:strVal val="visible"/>
                                          </p:to>
                                        </p:set>
                                        <p:animEffect transition="in" filter="fade">
                                          <p:cBhvr>
                                            <p:cTn id="567" dur="200"/>
                                            <p:tgtEl>
                                              <p:spTgt spid="83"/>
                                            </p:tgtEl>
                                          </p:cBhvr>
                                        </p:animEffect>
                                      </p:childTnLst>
                                    </p:cTn>
                                  </p:par>
                                </p:childTnLst>
                              </p:cTn>
                            </p:par>
                          </p:childTnLst>
                        </p:cTn>
                      </p:par>
                    </p:childTnLst>
                  </p:cTn>
                  <p:nextCondLst>
                    <p:cond evt="onMediaBookmark" delay="0">
                      <p:tgtEl>
                        <p14:bmkTgt spid="2" bmkName="Bullets_Mov200:05:04.6"/>
                      </p:tgtEl>
                    </p:cond>
                  </p:nextCondLst>
                </p:seq>
                <p:seq concurrent="1" nextAc="seek">
                  <p:cTn id="568" restart="whenNotActive" fill="hold" evtFilter="cancelBubble" nodeType="interactiveSeq">
                    <p:stCondLst>
                      <p:cond evt="onMediaBookmark" delay="0">
                        <p:tgtEl>
                          <p14:bmkTgt spid="2" bmkName="Bullets_Mov200:05:08.5"/>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83"/>
                                            </p:tgtEl>
                                          </p:cBhvr>
                                        </p:animEffect>
                                        <p:set>
                                          <p:cBhvr>
                                            <p:cTn id="573"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Bullets_Mov200:05:08.5"/>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58" action="ppaction://hlinksldjump"/>
          </p:cNvPr>
          <p:cNvPicPr>
            <a:picLocks noGrp="1"/>
          </p:cNvPicPr>
          <p:nvPr>
            <p:ph type="media" sz="quarter" idx="11"/>
          </p:nvPr>
        </p:nvPicPr>
        <p:blipFill>
          <a:blip r:embed="rId59">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60" action="ppaction://hlinksldjump"/>
          </p:cNvPr>
          <p:cNvPicPr>
            <a:picLocks noGrp="1"/>
          </p:cNvPicPr>
          <p:nvPr>
            <p:ph type="media" sz="quarter" idx="12"/>
          </p:nvPr>
        </p:nvPicPr>
        <p:blipFill>
          <a:blip r:embed="rId61">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62" action="ppaction://hlinksldjump"/>
          </p:cNvPr>
          <p:cNvPicPr>
            <a:picLocks noGrp="1"/>
          </p:cNvPicPr>
          <p:nvPr>
            <p:ph type="media" sz="quarter" idx="15"/>
          </p:nvPr>
        </p:nvPicPr>
        <p:blipFill>
          <a:blip r:embed="rId63">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64" action="ppaction://hlinksldjump"/>
          </p:cNvPr>
          <p:cNvPicPr>
            <a:picLocks noGrp="1"/>
          </p:cNvPicPr>
          <p:nvPr>
            <p:ph type="media" sz="quarter" idx="16"/>
          </p:nvPr>
        </p:nvPicPr>
        <p:blipFill>
          <a:blip r:embed="rId65">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Add bullets to text</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66">
              <a:extLst>
                <a:ext uri="{BEBA8EAE-BF5A-486C-A8C5-ECC9F3942E4B}">
                  <a14:imgProps xmlns:a14="http://schemas.microsoft.com/office/drawing/2010/main">
                    <a14:imgLayer r:embed="rId67">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68" action="ppaction://hlinksldjump"/>
          </p:cNvPr>
          <p:cNvPicPr>
            <a:picLocks noGrp="1"/>
          </p:cNvPicPr>
          <p:nvPr>
            <p:ph type="media" sz="quarter" idx="13"/>
          </p:nvPr>
        </p:nvPicPr>
        <p:blipFill>
          <a:blip r:embed="rId69">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Bullets_Mov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Bullets_Mov300:00:00.0" time="33"/>
                    <p14:bmk name="Bullets_Mov300:00:07.9" time="7967"/>
                    <p14:bmk name="Bullets_Mov300:00:08.0" time="8067"/>
                    <p14:bmk name="Bullets_Mov300:00:18.5" time="18500"/>
                    <p14:bmk name="Bullets_Mov300:00:18.6" time="18600"/>
                    <p14:bmk name="Bullets_Mov300:00:24.7" time="24767"/>
                    <p14:bmk name="Bullets_Mov300:00:24.8" time="24867"/>
                    <p14:bmk name="Bullets_Mov300:00:30.4" time="30400"/>
                    <p14:bmk name="Bullets_Mov300:00:30.5" time="30500"/>
                    <p14:bmk name="Bullets_Mov300:00:37.1" time="37167"/>
                    <p14:bmk name="Bullets_Mov300:00:37.2" time="37267"/>
                    <p14:bmk name="Bullets_Mov300:00:44.9" time="44967"/>
                    <p14:bmk name="Bullets_Mov300:00:45.0" time="45067"/>
                    <p14:bmk name="Bullets_Mov300:00:48.7" time="48733"/>
                    <p14:bmk name="Bullets_Mov300:00:48.8" time="48833"/>
                    <p14:bmk name="Bullets_Mov300:00:51.0" time="51033"/>
                    <p14:bmk name="Bullets_Mov300:00:51.1" time="51133"/>
                    <p14:bmk name="Bullets_Mov300:00:58.7" time="58733"/>
                    <p14:bmk name="Bullets_Mov300:00:58.8" time="58833"/>
                    <p14:bmk name="Bullets_Mov300:01:04.3" time="64300"/>
                    <p14:bmk name="Bullets_Mov300:01:04.4" time="64400"/>
                    <p14:bmk name="Bullets_Mov300:01:08.8" time="68800"/>
                    <p14:bmk name="Bullets_Mov300:01:08.9" time="68900"/>
                    <p14:bmk name="Bullets_Mov300:01:13.7" time="73733"/>
                    <p14:bmk name="Bullets_Mov300:01:13.8" time="73833"/>
                    <p14:bmk name="Bullets_Mov300:01:18.7" time="78700"/>
                    <p14:bmk name="Bullets_Mov300:01:18.8" time="78800"/>
                    <p14:bmk name="Bullets_Mov300:01:28.0" time="88000"/>
                    <p14:bmk name="Bullets_Mov300:01:28.1" time="88100"/>
                    <p14:bmk name="Bullets_Mov300:01:33.0" time="93000"/>
                    <p14:bmk name="Bullets_Mov300:01:33.1" time="93100"/>
                    <p14:bmk name="Bullets_Mov300:01:39.7" time="99733"/>
                    <p14:bmk name="Bullets_Mov300:01:39.8" time="99833"/>
                    <p14:bmk name="Bullets_Mov300:01:44.4" time="104467"/>
                    <p14:bmk name="Bullets_Mov300:01:44.5" time="104567"/>
                    <p14:bmk name="Bullets_Mov300:01:50.0" time="110000"/>
                    <p14:bmk name="Bullets_Mov300:01:50.1" time="110100"/>
                    <p14:bmk name="Bullets_Mov300:01:53.6" time="113667"/>
                    <p14:bmk name="Bullets_Mov300:01:53.7" time="113767"/>
                    <p14:bmk name="Bullets_Mov300:02:01.3" time="121333"/>
                    <p14:bmk name="Bullets_Mov300:02:01.4" time="121433"/>
                    <p14:bmk name="Bullets_Mov300:02:06.4" time="126467"/>
                    <p14:bmk name="Bullets_Mov300:02:06.5" time="126567"/>
                    <p14:bmk name="Bullets_Mov300:02:16.1" time="136167"/>
                    <p14:bmk name="Bullets_Mov300:02:16.2" time="136267"/>
                    <p14:bmk name="Bullets_Mov300:02:20.8" time="140867"/>
                    <p14:bmk name="Bullets_Mov300:02:20.9" time="140967"/>
                    <p14:bmk name="Bullets_Mov300:02:25.3" time="145333"/>
                    <p14:bmk name="Bullets_Mov300:02:25.4" time="145433"/>
                    <p14:bmk name="Bullets_Mov300:02:33.9" time="153933"/>
                    <p14:bmk name="Bullets_Mov300:02:34.0" time="154033"/>
                    <p14:bmk name="Bullets_Mov300:02:41.8" time="161800"/>
                    <p14:bmk name="Bullets_Mov300:02:41.9" time="161900"/>
                    <p14:bmk name="Bullets_Mov300:02:46.7" time="166733"/>
                    <p14:bmk name="Bullets_Mov300:02:46.8" time="166833"/>
                    <p14:bmk name="Bullets_Mov300:02:51.6" time="171600"/>
                    <p14:bmk name="Bullets_Mov300:02:51.7" time="171700"/>
                    <p14:bmk name="Bullets_Mov300:02:57.0" time="177067"/>
                    <p14:bmk name="Bullets_Mov300:02:57.1" time="177167"/>
                    <p14:bmk name="Bullets_Mov300:03:00.9" time="180967"/>
                    <p14:bmk name="Bullets_Mov300:03:01.0" time="181067"/>
                    <p14:bmk name="Bullets_Mov300:03:03.1" time="183167"/>
                    <p14:bmk name="Bullets_Mov300:03:03.2" time="183267"/>
                    <p14:bmk name="Bullets_Mov300:03:04.8" time="184800"/>
                    <p14:bmk name="Bullets_Mov300:03:04.9" time="184900"/>
                    <p14:bmk name="Bullets_Mov300:03:12.1" time="192133"/>
                    <p14:bmk name="Bullets_Mov300:03:12.2" time="192233"/>
                    <p14:bmk name="Bullets_Mov300:03:22.5" time="202567"/>
                    <p14:bmk name="Bullets_Mov300:03:22.6" time="202667"/>
                    <p14:bmk name="Bullets_Mov300:03:31.5" time="211533"/>
                    <p14:bmk name="Bullets_Mov300:03:31.6" time="211633"/>
                    <p14:bmk name="Bullets_Mov300:03:35.4" time="215400"/>
                    <p14:bmk name="Bullets_Mov300:03:35.5" time="215500"/>
                    <p14:bmk name="Bullets_Mov300:03:41.8" time="221833"/>
                    <p14:bmk name="Bullets_Mov300:03:41.9" time="221933"/>
                    <p14:bmk name="Bullets_Mov300:03:48.8" time="228833"/>
                    <p14:bmk name="Bullets_Mov300:03:48.9" time="228933"/>
                    <p14:bmk name="Bullets_Mov300:03:55.6" time="235600"/>
                    <p14:bmk name="Bullets_Mov300:03:55.7" time="235700"/>
                    <p14:bmk name="Bullets_Mov300:04:03.6" time="243600"/>
                    <p14:bmk name="Bullets_Mov300:04:03.7" time="243700"/>
                    <p14:bmk name="Bullets_Mov300:04:12.0" time="252000"/>
                    <p14:bmk name="Bullets_Mov300:04:12.1" time="252100"/>
                    <p14:bmk name="Bullets_Mov300:04:19.3" time="259333"/>
                    <p14:bmk name="Bullets_Mov300:04:19.4" time="259433"/>
                    <p14:bmk name="Bullets_Mov300:04:28.4" time="268433"/>
                    <p14:bmk name="Bullets_Mov300:04:28.5" time="268533"/>
                    <p14:bmk name="Bullets_Mov300:04:37.2" time="277233"/>
                    <p14:bmk name="Bullets_Mov300:04:37.3" time="277333"/>
                    <p14:bmk name="Bullets_Mov300:04:44.1" time="284133"/>
                    <p14:bmk name="Bullets_Mov300:04:44.2" time="284233"/>
                    <p14:bmk name="Bullets_Mov300:04:47.6" time="287667"/>
                    <p14:bmk name="Bullets_Mov300:04:47.7" time="287767"/>
                    <p14:bmk name="Bullets_Mov300:04:50.2" time="290233"/>
                    <p14:bmk name="Bullets_Mov300:04:50.3" time="290333"/>
                    <p14:bmk name="Bullets_Mov300:04:55.6" time="295667"/>
                    <p14:bmk name="Bullets_Mov300:04:55.7" time="295767"/>
                    <p14:bmk name="Bullets_Mov300:05:00.5" time="300567"/>
                    <p14:bmk name="Bullets_Mov300:05:00.6" time="300667"/>
                    <p14:bmk name="Bullets_Mov300:05:04.6" time="304633"/>
                    <p14:bmk name="Bullets_Mov300:05:04.7" time="304733"/>
                    <p14:bmk name="Bullets_Mov300:05:12.0" time="312033"/>
                    <p14:bmk name="Bullets_Mov300:05:12.1" time="312133"/>
                    <p14:bmk name="Bullets_Mov300:05:19.9" time="319933"/>
                    <p14:bmk name="Bullets_Mov300:05:20.0" time="320033"/>
                    <p14:bmk name="Bullets_Mov300:05:24.9" time="324900"/>
                  </p14:bmkLst>
                </p14:media>
              </p:ext>
            </p:extLst>
          </p:nvPr>
        </p:nvPicPr>
        <p:blipFill>
          <a:blip r:embed="rId71"/>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58"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Bullets_Mov3Inthispresentation,00:00:00.0-00:00:07.9"/>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presentation, we want to change the list formatting everywhere, not just on one or two slides.</a:t>
            </a:r>
            <a:endParaRPr lang="en-US" sz="1800">
              <a:solidFill>
                <a:srgbClr val="FFFFFF"/>
              </a:solidFill>
              <a:latin typeface="Segoe UI Light"/>
            </a:endParaRPr>
          </a:p>
        </p:txBody>
      </p:sp>
      <p:sp>
        <p:nvSpPr>
          <p:cNvPr id="7" name="Bullets_Mov3So,we’llmake00:00:08.0-00:00:18.5"/>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we’ll make all our changes on the slide master. To open the slide master, click View &amp;gt; Slide Master.</a:t>
            </a:r>
            <a:endParaRPr lang="en-US" sz="1800">
              <a:solidFill>
                <a:srgbClr val="FFFFFF"/>
              </a:solidFill>
              <a:latin typeface="Segoe UI Light"/>
            </a:endParaRPr>
          </a:p>
        </p:txBody>
      </p:sp>
      <p:sp>
        <p:nvSpPr>
          <p:cNvPr id="8" name="Bullets_Mov3Tochangeall00:00:18.6-00:00:24.7"/>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all bulleted lists, we’ll select the slide master thumbnail—the one at the top—</a:t>
            </a:r>
            <a:endParaRPr lang="en-US" sz="1800">
              <a:solidFill>
                <a:srgbClr val="FFFFFF"/>
              </a:solidFill>
              <a:latin typeface="Segoe UI Light"/>
            </a:endParaRPr>
          </a:p>
        </p:txBody>
      </p:sp>
      <p:sp>
        <p:nvSpPr>
          <p:cNvPr id="15" name="Bullets_Mov3andchangeformatting00:00:24.8-00:00:30.4"/>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change formatting for the list placeholder and text, here.</a:t>
            </a:r>
            <a:endParaRPr lang="en-US" sz="1800">
              <a:solidFill>
                <a:srgbClr val="FFFFFF"/>
              </a:solidFill>
              <a:latin typeface="Segoe UI Light"/>
            </a:endParaRPr>
          </a:p>
        </p:txBody>
      </p:sp>
      <p:sp>
        <p:nvSpPr>
          <p:cNvPr id="16" name="Bullets_Mov3Thatwillaffect00:00:30.5-00:00:37.1"/>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will affect the bulleted list formatting in each of the master layouts.</a:t>
            </a:r>
            <a:endParaRPr lang="en-US" sz="1800">
              <a:solidFill>
                <a:srgbClr val="FFFFFF"/>
              </a:solidFill>
              <a:latin typeface="Segoe UI Light"/>
            </a:endParaRPr>
          </a:p>
        </p:txBody>
      </p:sp>
      <p:sp>
        <p:nvSpPr>
          <p:cNvPr id="17" name="Bullets_Mov3We’llmakechanges00:00:37.2-00:00:44.9"/>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make changes similar to those we made in Movie 2: Change font size, line spacing, and indentation.</a:t>
            </a:r>
            <a:endParaRPr lang="en-US" sz="1800">
              <a:solidFill>
                <a:srgbClr val="FFFFFF"/>
              </a:solidFill>
              <a:latin typeface="Segoe UI Light"/>
            </a:endParaRPr>
          </a:p>
        </p:txBody>
      </p:sp>
      <p:sp>
        <p:nvSpPr>
          <p:cNvPr id="18" name="Bullets_Mov3Andwe’llalso00:00:45.0-00:00:48.7"/>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we’ll also change the type of bullet we’re using.</a:t>
            </a:r>
            <a:endParaRPr lang="en-US" sz="1800">
              <a:solidFill>
                <a:srgbClr val="FFFFFF"/>
              </a:solidFill>
              <a:latin typeface="Segoe UI Light"/>
            </a:endParaRPr>
          </a:p>
        </p:txBody>
      </p:sp>
      <p:sp>
        <p:nvSpPr>
          <p:cNvPr id="19" name="Bullets_Mov3Let’sstartwith00:00:48.8-00:00:51.0"/>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start with font size.</a:t>
            </a:r>
            <a:endParaRPr lang="en-US" sz="1800">
              <a:solidFill>
                <a:srgbClr val="FFFFFF"/>
              </a:solidFill>
              <a:latin typeface="Segoe UI Light"/>
            </a:endParaRPr>
          </a:p>
        </p:txBody>
      </p:sp>
      <p:sp>
        <p:nvSpPr>
          <p:cNvPr id="20" name="Bullets_Mov3Becausethisis00:00:51.1-00:00:58.7"/>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this is the slide master, we see the font size, spacing, and bullet for each level of text.</a:t>
            </a:r>
            <a:endParaRPr lang="en-US" sz="1800">
              <a:solidFill>
                <a:srgbClr val="FFFFFF"/>
              </a:solidFill>
              <a:latin typeface="Segoe UI Light"/>
            </a:endParaRPr>
          </a:p>
        </p:txBody>
      </p:sp>
      <p:sp>
        <p:nvSpPr>
          <p:cNvPr id="21" name="Bullets_Mov3Tochangethe00:00:58.8-00:01:04.3"/>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the font size for the top level, I’ll select that line, click Home,</a:t>
            </a:r>
            <a:endParaRPr lang="en-US" sz="1800">
              <a:solidFill>
                <a:srgbClr val="FFFFFF"/>
              </a:solidFill>
              <a:latin typeface="Segoe UI Light"/>
            </a:endParaRPr>
          </a:p>
        </p:txBody>
      </p:sp>
      <p:sp>
        <p:nvSpPr>
          <p:cNvPr id="22" name="Bullets_Mov3andlookin00:01:04.4-00:01:08.8"/>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look in the Font Size box, which shows a font size of 18.</a:t>
            </a:r>
            <a:endParaRPr lang="en-US" sz="1800">
              <a:solidFill>
                <a:srgbClr val="FFFFFF"/>
              </a:solidFill>
              <a:latin typeface="Segoe UI Light"/>
            </a:endParaRPr>
          </a:p>
        </p:txBody>
      </p:sp>
      <p:sp>
        <p:nvSpPr>
          <p:cNvPr id="30" name="Bullets_Mov3I’llopenthe00:01:08.9-00:01:13.7"/>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open the list and change it to 24.</a:t>
            </a:r>
            <a:endParaRPr lang="en-US" sz="1800">
              <a:solidFill>
                <a:srgbClr val="FFFFFF"/>
              </a:solidFill>
              <a:latin typeface="Segoe UI Light"/>
            </a:endParaRPr>
          </a:p>
        </p:txBody>
      </p:sp>
      <p:sp>
        <p:nvSpPr>
          <p:cNvPr id="31" name="Bullets_Mov3Noticethatthe00:01:13.8-00:01:18.7"/>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Notice that the bullet size increases in proportion to the font size.</a:t>
            </a:r>
            <a:endParaRPr lang="en-US" sz="1800">
              <a:solidFill>
                <a:srgbClr val="FFFFFF"/>
              </a:solidFill>
              <a:latin typeface="Segoe UI Light"/>
            </a:endParaRPr>
          </a:p>
        </p:txBody>
      </p:sp>
      <p:sp>
        <p:nvSpPr>
          <p:cNvPr id="33" name="Bullets_Mov3Ialsowant00:01:18.8-00:01:28.0"/>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also want to increase the font size for second-level text, so I’ll select it and choose 20.</a:t>
            </a:r>
            <a:endParaRPr lang="en-US" sz="1800">
              <a:solidFill>
                <a:srgbClr val="FFFFFF"/>
              </a:solidFill>
              <a:latin typeface="Segoe UI Light"/>
            </a:endParaRPr>
          </a:p>
        </p:txBody>
      </p:sp>
      <p:sp>
        <p:nvSpPr>
          <p:cNvPr id="37" name="Bullets_Mov3Iwon’tworry00:01:28.1-00:01:33.0"/>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won’t worry about the next three levels of text because I don’t use those.</a:t>
            </a:r>
            <a:endParaRPr lang="en-US" sz="1800">
              <a:solidFill>
                <a:srgbClr val="FFFFFF"/>
              </a:solidFill>
              <a:latin typeface="Segoe UI Light"/>
            </a:endParaRPr>
          </a:p>
        </p:txBody>
      </p:sp>
      <p:sp>
        <p:nvSpPr>
          <p:cNvPr id="44" name="Bullets_Mov3Let’sseehow00:01:33.1-00:01:39.7"/>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see how the larger font sizes look on the slides. I’ll click Normal to switch to Normal view.</a:t>
            </a:r>
            <a:endParaRPr lang="en-US" sz="1800">
              <a:solidFill>
                <a:srgbClr val="FFFFFF"/>
              </a:solidFill>
              <a:latin typeface="Segoe UI Light"/>
            </a:endParaRPr>
          </a:p>
        </p:txBody>
      </p:sp>
      <p:sp>
        <p:nvSpPr>
          <p:cNvPr id="45" name="Bullets_Mov3TheAgendaslide00:01:39.8-00:01:44.4"/>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Agenda slide shows just the top level text with the larger font,</a:t>
            </a:r>
            <a:endParaRPr lang="en-US" sz="1800">
              <a:solidFill>
                <a:srgbClr val="FFFFFF"/>
              </a:solidFill>
              <a:latin typeface="Segoe UI Light"/>
            </a:endParaRPr>
          </a:p>
        </p:txBody>
      </p:sp>
      <p:sp>
        <p:nvSpPr>
          <p:cNvPr id="48" name="Bullets_Mov3andthenext00:01:44.5-00:01:50.0"/>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 next slide, Our values, shows the second-level text, as well.</a:t>
            </a:r>
            <a:endParaRPr lang="en-US" sz="1800">
              <a:solidFill>
                <a:srgbClr val="FFFFFF"/>
              </a:solidFill>
              <a:latin typeface="Segoe UI Light"/>
            </a:endParaRPr>
          </a:p>
        </p:txBody>
      </p:sp>
      <p:sp>
        <p:nvSpPr>
          <p:cNvPr id="49" name="Bullets_Mov3Let’slookat00:01:50.1-00:01:53.6"/>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look at the other lists.</a:t>
            </a:r>
            <a:endParaRPr lang="en-US" sz="1800">
              <a:solidFill>
                <a:srgbClr val="FFFFFF"/>
              </a:solidFill>
              <a:latin typeface="Segoe UI Light"/>
            </a:endParaRPr>
          </a:p>
        </p:txBody>
      </p:sp>
      <p:sp>
        <p:nvSpPr>
          <p:cNvPr id="57" name="Bullets_Mov3Ilikethe00:01:53.7-00:02:01.3"/>
          <p:cNvSpPr txBox="1"/>
          <p:nvPr>
            <p:custDataLst>
              <p:tags r:id="rId23"/>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like the larger font sizes, but I think we should increase the line spacing as well. Let’s go back to the Slide Master.</a:t>
            </a:r>
            <a:endParaRPr lang="en-US" sz="1800">
              <a:solidFill>
                <a:srgbClr val="FFFFFF"/>
              </a:solidFill>
              <a:latin typeface="Segoe UI Light"/>
            </a:endParaRPr>
          </a:p>
        </p:txBody>
      </p:sp>
      <p:sp>
        <p:nvSpPr>
          <p:cNvPr id="58" name="Bullets_Mov3I’llclickView00:02:01.4-00:02:06.4"/>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View &amp;gt; Slide Master and select the slide master thumbnail.</a:t>
            </a:r>
            <a:endParaRPr lang="en-US" sz="1800">
              <a:solidFill>
                <a:srgbClr val="FFFFFF"/>
              </a:solidFill>
              <a:latin typeface="Segoe UI Light"/>
            </a:endParaRPr>
          </a:p>
        </p:txBody>
      </p:sp>
      <p:sp>
        <p:nvSpPr>
          <p:cNvPr id="59" name="Bullets_Mov3Selectingthetext00:02:06.5-00:02:16.1"/>
          <p:cNvSpPr txBox="1"/>
          <p:nvPr>
            <p:custDataLst>
              <p:tags r:id="rId2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Selecting the text placeholder, I’ll click Home &amp;gt; Line Spacing. The list is currently set at 1.0, or single spacing.</a:t>
            </a:r>
            <a:endParaRPr lang="en-US" sz="1800">
              <a:solidFill>
                <a:srgbClr val="FFFFFF"/>
              </a:solidFill>
              <a:latin typeface="Segoe UI Light"/>
            </a:endParaRPr>
          </a:p>
        </p:txBody>
      </p:sp>
      <p:sp>
        <p:nvSpPr>
          <p:cNvPr id="60" name="Bullets_Mov3Toincreaseline00:02:16.2-00:02:20.8"/>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increase line spacing for just the top-level text, I’ll click in that line,</a:t>
            </a:r>
            <a:endParaRPr lang="en-US" sz="1800">
              <a:solidFill>
                <a:srgbClr val="FFFFFF"/>
              </a:solidFill>
              <a:latin typeface="Segoe UI Light"/>
            </a:endParaRPr>
          </a:p>
        </p:txBody>
      </p:sp>
      <p:sp>
        <p:nvSpPr>
          <p:cNvPr id="61" name="Bullets_Mov3andclickLine00:02:20.9-00:02:25.3"/>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click Line Spacing &amp;gt; Line Spacing Options.</a:t>
            </a:r>
            <a:endParaRPr lang="en-US" sz="1800">
              <a:solidFill>
                <a:srgbClr val="FFFFFF"/>
              </a:solidFill>
              <a:latin typeface="Segoe UI Light"/>
            </a:endParaRPr>
          </a:p>
        </p:txBody>
      </p:sp>
      <p:sp>
        <p:nvSpPr>
          <p:cNvPr id="62" name="Bullets_Mov3UnderSpacing,in00:02:25.4-00:02:33.9"/>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 Spacing, in the Before box, I’ll increase the spacing, from 10 points to 20, and click OK.</a:t>
            </a:r>
            <a:endParaRPr lang="en-US" sz="1800">
              <a:solidFill>
                <a:srgbClr val="FFFFFF"/>
              </a:solidFill>
              <a:latin typeface="Segoe UI Light"/>
            </a:endParaRPr>
          </a:p>
        </p:txBody>
      </p:sp>
      <p:sp>
        <p:nvSpPr>
          <p:cNvPr id="63" name="Bullets_Mov3So,withthis00:02:34.0-00:02:41.8"/>
          <p:cNvSpPr txBox="1"/>
          <p:nvPr>
            <p:custDataLst>
              <p:tags r:id="rId2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with this increase, a list of top-level text, like the Agenda list, will change from single spacing, shown here,</a:t>
            </a:r>
            <a:endParaRPr lang="en-US" sz="1800">
              <a:solidFill>
                <a:srgbClr val="FFFFFF"/>
              </a:solidFill>
              <a:latin typeface="Segoe UI Light"/>
            </a:endParaRPr>
          </a:p>
        </p:txBody>
      </p:sp>
      <p:sp>
        <p:nvSpPr>
          <p:cNvPr id="64" name="Bullets_Mov3toslightlymore00:02:41.9-00:02:46.7"/>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slightly more than single spacing, which will look like this.</a:t>
            </a:r>
            <a:endParaRPr lang="en-US" sz="1800">
              <a:solidFill>
                <a:srgbClr val="FFFFFF"/>
              </a:solidFill>
              <a:latin typeface="Segoe UI Light"/>
            </a:endParaRPr>
          </a:p>
        </p:txBody>
      </p:sp>
      <p:sp>
        <p:nvSpPr>
          <p:cNvPr id="65" name="Bullets_Mov3NotethatI00:02:46.8-00:02:51.6"/>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I haven’t changed the line spacing for the other text levels.</a:t>
            </a:r>
            <a:endParaRPr lang="en-US" sz="1800">
              <a:solidFill>
                <a:srgbClr val="FFFFFF"/>
              </a:solidFill>
              <a:latin typeface="Segoe UI Light"/>
            </a:endParaRPr>
          </a:p>
        </p:txBody>
      </p:sp>
      <p:sp>
        <p:nvSpPr>
          <p:cNvPr id="66" name="Bullets_Mov3So,ina00:02:51.7-00:02:57.0"/>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in a list like this, the second-level text keeps its original spacing,</a:t>
            </a:r>
            <a:endParaRPr lang="en-US" sz="1800">
              <a:solidFill>
                <a:srgbClr val="FFFFFF"/>
              </a:solidFill>
              <a:latin typeface="Segoe UI Light"/>
            </a:endParaRPr>
          </a:p>
        </p:txBody>
      </p:sp>
      <p:sp>
        <p:nvSpPr>
          <p:cNvPr id="67" name="Bullets_Mov3butthere’sa00:02:57.1-00:03:00.9"/>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there’s a bit more space above the top-level text.</a:t>
            </a:r>
            <a:endParaRPr lang="en-US" sz="1800">
              <a:solidFill>
                <a:srgbClr val="FFFFFF"/>
              </a:solidFill>
              <a:latin typeface="Segoe UI Light"/>
            </a:endParaRPr>
          </a:p>
        </p:txBody>
      </p:sp>
      <p:sp>
        <p:nvSpPr>
          <p:cNvPr id="68" name="Bullets_Mov3Ilikethat.00:03:01.0-00:03:03.1"/>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like that.</a:t>
            </a:r>
            <a:endParaRPr lang="en-US" sz="1800">
              <a:solidFill>
                <a:srgbClr val="FFFFFF"/>
              </a:solidFill>
              <a:latin typeface="Segoe UI Light"/>
            </a:endParaRPr>
          </a:p>
        </p:txBody>
      </p:sp>
      <p:sp>
        <p:nvSpPr>
          <p:cNvPr id="69" name="Bullets_Mov3Now,onthe00:03:03.2-00:03:04.8"/>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on the slide master,</a:t>
            </a:r>
            <a:endParaRPr lang="en-US" sz="1800">
              <a:solidFill>
                <a:srgbClr val="FFFFFF"/>
              </a:solidFill>
              <a:latin typeface="Segoe UI Light"/>
            </a:endParaRPr>
          </a:p>
        </p:txBody>
      </p:sp>
      <p:sp>
        <p:nvSpPr>
          <p:cNvPr id="70" name="Bullets_Mov3letsaddmore00:03:04.9-00:03:12.1"/>
          <p:cNvSpPr txBox="1"/>
          <p:nvPr>
            <p:custDataLst>
              <p:tags r:id="rId3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add more space on the left margin of the list by right-clicking the placeholder and clicking Format Shape.</a:t>
            </a:r>
            <a:endParaRPr lang="en-US" sz="1800">
              <a:solidFill>
                <a:srgbClr val="FFFFFF"/>
              </a:solidFill>
              <a:latin typeface="Segoe UI Light"/>
            </a:endParaRPr>
          </a:p>
        </p:txBody>
      </p:sp>
      <p:sp>
        <p:nvSpPr>
          <p:cNvPr id="71" name="Bullets_Mov3Then,weclick00:03:12.2-00:03:22.5"/>
          <p:cNvSpPr txBox="1"/>
          <p:nvPr>
            <p:custDataLst>
              <p:tags r:id="rId3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we click Size &amp;amp; Properties &amp;gt; Text Box, and in the Left margin box, increase the number, from .1” to .5”.</a:t>
            </a:r>
            <a:endParaRPr lang="en-US" sz="1800">
              <a:solidFill>
                <a:srgbClr val="FFFFFF"/>
              </a:solidFill>
              <a:latin typeface="Segoe UI Light"/>
            </a:endParaRPr>
          </a:p>
        </p:txBody>
      </p:sp>
      <p:sp>
        <p:nvSpPr>
          <p:cNvPr id="72" name="Bullets_Mov3AsIincrease00:03:22.6-00:03:31.5"/>
          <p:cNvSpPr txBox="1"/>
          <p:nvPr>
            <p:custDataLst>
              <p:tags r:id="rId3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As I increase the number, the list moves to the right. So, all lists in the presentation will now have more space on the left.</a:t>
            </a:r>
            <a:endParaRPr lang="en-US" sz="1800" dirty="0">
              <a:solidFill>
                <a:srgbClr val="FFFFFF"/>
              </a:solidFill>
              <a:latin typeface="Segoe UI Light"/>
            </a:endParaRPr>
          </a:p>
        </p:txBody>
      </p:sp>
      <p:sp>
        <p:nvSpPr>
          <p:cNvPr id="73" name="Bullets_Mov3Let’sclosethe00:03:31.6-00:03:35.4"/>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close the Format Shape pane.</a:t>
            </a:r>
            <a:endParaRPr lang="en-US" sz="1800">
              <a:solidFill>
                <a:srgbClr val="FFFFFF"/>
              </a:solidFill>
              <a:latin typeface="Segoe UI Light"/>
            </a:endParaRPr>
          </a:p>
        </p:txBody>
      </p:sp>
      <p:sp>
        <p:nvSpPr>
          <p:cNvPr id="74" name="Bullets_Mov3Now,let’shave00:03:35.5-00:03:41.8"/>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have fun with the type of bullet we’re using for the list. I’ll zoom in for a closer look.</a:t>
            </a:r>
            <a:endParaRPr lang="en-US" sz="1800">
              <a:solidFill>
                <a:srgbClr val="FFFFFF"/>
              </a:solidFill>
              <a:latin typeface="Segoe UI Light"/>
            </a:endParaRPr>
          </a:p>
        </p:txBody>
      </p:sp>
      <p:sp>
        <p:nvSpPr>
          <p:cNvPr id="75" name="Bullets_Mov3Thethemehas00:03:41.9-00:03:48.8"/>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theme has a green arrow for a bullet. I like it, but I could choose something else if I wanted.</a:t>
            </a:r>
            <a:endParaRPr lang="en-US" sz="1800">
              <a:solidFill>
                <a:srgbClr val="FFFFFF"/>
              </a:solidFill>
              <a:latin typeface="Segoe UI Light"/>
            </a:endParaRPr>
          </a:p>
        </p:txBody>
      </p:sp>
      <p:sp>
        <p:nvSpPr>
          <p:cNvPr id="76" name="Bullets_Mov3Toseeother00:03:48.9-00:03:55.6"/>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see other options, I’ll select the placeholder, and click the arrow next to Bullets, on the Home tab.</a:t>
            </a:r>
            <a:endParaRPr lang="en-US" sz="1800">
              <a:solidFill>
                <a:srgbClr val="FFFFFF"/>
              </a:solidFill>
              <a:latin typeface="Segoe UI Light"/>
            </a:endParaRPr>
          </a:p>
        </p:txBody>
      </p:sp>
      <p:sp>
        <p:nvSpPr>
          <p:cNvPr id="77" name="Bullets_Mov3Aswepoint00:03:55.7-00:04:03.6"/>
          <p:cNvSpPr txBox="1"/>
          <p:nvPr>
            <p:custDataLst>
              <p:tags r:id="rId4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we point to these alternative bullet styles, we see how they would look.</a:t>
            </a:r>
            <a:endParaRPr lang="en-US" sz="1800">
              <a:solidFill>
                <a:srgbClr val="FFFFFF"/>
              </a:solidFill>
              <a:latin typeface="Segoe UI Light"/>
            </a:endParaRPr>
          </a:p>
        </p:txBody>
      </p:sp>
      <p:sp>
        <p:nvSpPr>
          <p:cNvPr id="78" name="Bullets_Mov3Formorechoices,00:04:03.7-00:04:12.0"/>
          <p:cNvSpPr txBox="1"/>
          <p:nvPr>
            <p:custDataLst>
              <p:tags r:id="rId4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choices, click Bullets and Numbering. I’d like something different, so I’ll click Picture.</a:t>
            </a:r>
            <a:endParaRPr lang="en-US" sz="1800">
              <a:solidFill>
                <a:srgbClr val="FFFFFF"/>
              </a:solidFill>
              <a:latin typeface="Segoe UI Light"/>
            </a:endParaRPr>
          </a:p>
        </p:txBody>
      </p:sp>
      <p:sp>
        <p:nvSpPr>
          <p:cNvPr id="79" name="Bullets_Mov3Thisgivesme00:04:12.1-00:04:19.3"/>
          <p:cNvSpPr txBox="1"/>
          <p:nvPr>
            <p:custDataLst>
              <p:tags r:id="rId4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gives me the option to browse for a picture file of my own or to search for one on the web.</a:t>
            </a:r>
            <a:endParaRPr lang="en-US" sz="1800">
              <a:solidFill>
                <a:srgbClr val="FFFFFF"/>
              </a:solidFill>
              <a:latin typeface="Segoe UI Light"/>
            </a:endParaRPr>
          </a:p>
        </p:txBody>
      </p:sp>
      <p:sp>
        <p:nvSpPr>
          <p:cNvPr id="80" name="Bullets_Mov3I’llclickOffice.com00:04:19.4-00:04:28.4"/>
          <p:cNvSpPr txBox="1"/>
          <p:nvPr>
            <p:custDataLst>
              <p:tags r:id="rId4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Office.com and type “web bullets.” Then I’ll click Search.</a:t>
            </a:r>
            <a:endParaRPr lang="en-US" sz="1800">
              <a:solidFill>
                <a:srgbClr val="FFFFFF"/>
              </a:solidFill>
              <a:latin typeface="Segoe UI Light"/>
            </a:endParaRPr>
          </a:p>
        </p:txBody>
      </p:sp>
      <p:sp>
        <p:nvSpPr>
          <p:cNvPr id="81" name="Bullets_Mov3Here’salime-green00:04:28.5-00:04:37.2"/>
          <p:cNvSpPr txBox="1"/>
          <p:nvPr>
            <p:custDataLst>
              <p:tags r:id="rId4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Here’s a lime-green sphere, perfect for the theme I’m using. I’ll select it and click Insert.</a:t>
            </a:r>
            <a:endParaRPr lang="en-US" sz="1800">
              <a:solidFill>
                <a:srgbClr val="FFFFFF"/>
              </a:solidFill>
              <a:latin typeface="Segoe UI Light"/>
            </a:endParaRPr>
          </a:p>
        </p:txBody>
      </p:sp>
      <p:sp>
        <p:nvSpPr>
          <p:cNvPr id="82" name="Bullets_Mov3Thenewpicture00:04:37.3-00:04:44.1"/>
          <p:cNvSpPr txBox="1"/>
          <p:nvPr>
            <p:custDataLst>
              <p:tags r:id="rId4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new picture bullet is inserted on the slide master, in various sizes to match each text level.</a:t>
            </a:r>
            <a:endParaRPr lang="en-US" sz="1800">
              <a:solidFill>
                <a:srgbClr val="FFFFFF"/>
              </a:solidFill>
              <a:latin typeface="Segoe UI Light"/>
            </a:endParaRPr>
          </a:p>
        </p:txBody>
      </p:sp>
      <p:sp>
        <p:nvSpPr>
          <p:cNvPr id="83" name="Bullets_Mov3I’llzoomback00:04:44.2-00:04:47.6"/>
          <p:cNvSpPr txBox="1"/>
          <p:nvPr>
            <p:custDataLst>
              <p:tags r:id="rId4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back out.</a:t>
            </a:r>
            <a:endParaRPr lang="en-US" sz="1800">
              <a:solidFill>
                <a:srgbClr val="FFFFFF"/>
              </a:solidFill>
              <a:latin typeface="Segoe UI Light"/>
            </a:endParaRPr>
          </a:p>
        </p:txBody>
      </p:sp>
      <p:sp>
        <p:nvSpPr>
          <p:cNvPr id="84" name="Bullets_Mov3We’refinishedwith00:04:47.7-00:04:50.2"/>
          <p:cNvSpPr txBox="1"/>
          <p:nvPr>
            <p:custDataLst>
              <p:tags r:id="rId5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We’re finished with our changes to the slide master,</a:t>
            </a:r>
            <a:endParaRPr lang="en-US" sz="1800">
              <a:solidFill>
                <a:srgbClr val="FFFFFF"/>
              </a:solidFill>
              <a:latin typeface="Segoe UI Light"/>
            </a:endParaRPr>
          </a:p>
        </p:txBody>
      </p:sp>
      <p:sp>
        <p:nvSpPr>
          <p:cNvPr id="85" name="Bullets_Mov3solet’sclick00:04:50.3-00:04:55.6"/>
          <p:cNvSpPr txBox="1"/>
          <p:nvPr>
            <p:custDataLst>
              <p:tags r:id="rId5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let’s click Normal and look at the various bulleted lists with the new formatting.</a:t>
            </a:r>
            <a:endParaRPr lang="en-US" sz="1800">
              <a:solidFill>
                <a:srgbClr val="FFFFFF"/>
              </a:solidFill>
              <a:latin typeface="Segoe UI Light"/>
            </a:endParaRPr>
          </a:p>
        </p:txBody>
      </p:sp>
      <p:sp>
        <p:nvSpPr>
          <p:cNvPr id="86" name="Bullets_Mov3Changestolook00:04:55.7-00:05:00.5"/>
          <p:cNvSpPr txBox="1"/>
          <p:nvPr>
            <p:custDataLst>
              <p:tags r:id="rId5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Changes to look for include increased line spacing between top-level items;</a:t>
            </a:r>
            <a:endParaRPr lang="en-US" sz="1800">
              <a:solidFill>
                <a:srgbClr val="FFFFFF"/>
              </a:solidFill>
              <a:latin typeface="Segoe UI Light"/>
            </a:endParaRPr>
          </a:p>
        </p:txBody>
      </p:sp>
      <p:sp>
        <p:nvSpPr>
          <p:cNvPr id="87" name="Bullets_Mov3abiggerleft00:05:00.6-00:05:04.6"/>
          <p:cNvSpPr txBox="1"/>
          <p:nvPr>
            <p:custDataLst>
              <p:tags r:id="rId5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bigger left margin; and the new picture bullet.</a:t>
            </a:r>
            <a:endParaRPr lang="en-US" sz="1800">
              <a:solidFill>
                <a:srgbClr val="FFFFFF"/>
              </a:solidFill>
              <a:latin typeface="Segoe UI Light"/>
            </a:endParaRPr>
          </a:p>
        </p:txBody>
      </p:sp>
      <p:sp>
        <p:nvSpPr>
          <p:cNvPr id="88" name="Bullets_Mov3AsIlook00:05:04.7-00:05:12.0"/>
          <p:cNvSpPr txBox="1"/>
          <p:nvPr>
            <p:custDataLst>
              <p:tags r:id="rId5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As I look through all the slides, I see the changes reflected in every type of list. I like the improvements.</a:t>
            </a:r>
            <a:endParaRPr lang="en-US" sz="1800">
              <a:solidFill>
                <a:srgbClr val="FFFFFF"/>
              </a:solidFill>
              <a:latin typeface="Segoe UI Light"/>
            </a:endParaRPr>
          </a:p>
        </p:txBody>
      </p:sp>
      <p:sp>
        <p:nvSpPr>
          <p:cNvPr id="89" name="Bullets_Mov3Nowit’sclear00:05:12.1-00:05:19.9"/>
          <p:cNvSpPr txBox="1"/>
          <p:nvPr>
            <p:custDataLst>
              <p:tags r:id="rId5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it’s clear how much the slide master helps when I want to change bulleted list formatting for all my lists.</a:t>
            </a:r>
            <a:endParaRPr lang="en-US" sz="1800">
              <a:solidFill>
                <a:srgbClr val="FFFFFF"/>
              </a:solidFill>
              <a:latin typeface="Segoe UI Light"/>
            </a:endParaRPr>
          </a:p>
        </p:txBody>
      </p:sp>
      <p:sp>
        <p:nvSpPr>
          <p:cNvPr id="90" name="Bullets_Mov3Formoreinformation,00:05:20.0-00:05:24.9"/>
          <p:cNvSpPr txBox="1"/>
          <p:nvPr>
            <p:custDataLst>
              <p:tags r:id="rId5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see the Course Summary, and experiment on your own.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91" name="Media Placeholder 62">
            <a:hlinkClick r:id="rId73" action="ppaction://hlinksldjump"/>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92" name="Rectangle 91">
            <a:hlinkClick r:id="rId73" action="ppaction://hlinksldjump"/>
          </p:cNvPr>
          <p:cNvSpPr/>
          <p:nvPr/>
        </p:nvSpPr>
        <p:spPr>
          <a:xfrm>
            <a:off x="2500107" y="84813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94"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95"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96" name="TextBox 95"/>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97" name="TextBox 96"/>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98" name="TextBox 97"/>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Bullets_Mov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Bullets_Mov300:00:00.0"/>
                      </p:tgtEl>
                    </p:cond>
                  </p:nextCondLst>
                </p:seq>
                <p:seq concurrent="1" nextAc="seek">
                  <p:cTn id="28" restart="whenNotActive" fill="hold" evtFilter="cancelBubble" nodeType="interactiveSeq">
                    <p:stCondLst>
                      <p:cond evt="onMediaBookmark" delay="0">
                        <p:tgtEl>
                          <p14:bmkTgt spid="2" bmkName="Bullets_Mov300:00:07.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07.9"/>
                      </p:tgtEl>
                    </p:cond>
                  </p:nextCondLst>
                </p:seq>
                <p:seq concurrent="1" nextAc="seek">
                  <p:cTn id="34" restart="whenNotActive" fill="hold" evtFilter="cancelBubble" nodeType="interactiveSeq">
                    <p:stCondLst>
                      <p:cond evt="onMediaBookmark" delay="0">
                        <p:tgtEl>
                          <p14:bmkTgt spid="2" bmkName="Bullets_Mov300:00:08.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Bullets_Mov300:00:08.0"/>
                      </p:tgtEl>
                    </p:cond>
                  </p:nextCondLst>
                </p:seq>
                <p:seq concurrent="1" nextAc="seek">
                  <p:cTn id="40" restart="whenNotActive" fill="hold" evtFilter="cancelBubble" nodeType="interactiveSeq">
                    <p:stCondLst>
                      <p:cond evt="onMediaBookmark" delay="0">
                        <p:tgtEl>
                          <p14:bmkTgt spid="2" bmkName="Bullets_Mov300:00:18.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18.5"/>
                      </p:tgtEl>
                    </p:cond>
                  </p:nextCondLst>
                </p:seq>
                <p:seq concurrent="1" nextAc="seek">
                  <p:cTn id="46" restart="whenNotActive" fill="hold" evtFilter="cancelBubble" nodeType="interactiveSeq">
                    <p:stCondLst>
                      <p:cond evt="onMediaBookmark" delay="0">
                        <p:tgtEl>
                          <p14:bmkTgt spid="2" bmkName="Bullets_Mov300:00:18.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Bullets_Mov300:00:18.6"/>
                      </p:tgtEl>
                    </p:cond>
                  </p:nextCondLst>
                </p:seq>
                <p:seq concurrent="1" nextAc="seek">
                  <p:cTn id="52" restart="whenNotActive" fill="hold" evtFilter="cancelBubble" nodeType="interactiveSeq">
                    <p:stCondLst>
                      <p:cond evt="onMediaBookmark" delay="0">
                        <p:tgtEl>
                          <p14:bmkTgt spid="2" bmkName="Bullets_Mov300:00:24.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24.7"/>
                      </p:tgtEl>
                    </p:cond>
                  </p:nextCondLst>
                </p:seq>
                <p:seq concurrent="1" nextAc="seek">
                  <p:cTn id="58" restart="whenNotActive" fill="hold" evtFilter="cancelBubble" nodeType="interactiveSeq">
                    <p:stCondLst>
                      <p:cond evt="onMediaBookmark" delay="0">
                        <p:tgtEl>
                          <p14:bmkTgt spid="2" bmkName="Bullets_Mov300:00:24.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Bullets_Mov300:00:24.8"/>
                      </p:tgtEl>
                    </p:cond>
                  </p:nextCondLst>
                </p:seq>
                <p:seq concurrent="1" nextAc="seek">
                  <p:cTn id="64" restart="whenNotActive" fill="hold" evtFilter="cancelBubble" nodeType="interactiveSeq">
                    <p:stCondLst>
                      <p:cond evt="onMediaBookmark" delay="0">
                        <p:tgtEl>
                          <p14:bmkTgt spid="2" bmkName="Bullets_Mov300:00:30.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30.4"/>
                      </p:tgtEl>
                    </p:cond>
                  </p:nextCondLst>
                </p:seq>
                <p:seq concurrent="1" nextAc="seek">
                  <p:cTn id="70" restart="whenNotActive" fill="hold" evtFilter="cancelBubble" nodeType="interactiveSeq">
                    <p:stCondLst>
                      <p:cond evt="onMediaBookmark" delay="0">
                        <p:tgtEl>
                          <p14:bmkTgt spid="2" bmkName="Bullets_Mov300:00:30.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Bullets_Mov300:00:30.5"/>
                      </p:tgtEl>
                    </p:cond>
                  </p:nextCondLst>
                </p:seq>
                <p:seq concurrent="1" nextAc="seek">
                  <p:cTn id="76" restart="whenNotActive" fill="hold" evtFilter="cancelBubble" nodeType="interactiveSeq">
                    <p:stCondLst>
                      <p:cond evt="onMediaBookmark" delay="0">
                        <p:tgtEl>
                          <p14:bmkTgt spid="2" bmkName="Bullets_Mov300:00:37.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37.1"/>
                      </p:tgtEl>
                    </p:cond>
                  </p:nextCondLst>
                </p:seq>
                <p:seq concurrent="1" nextAc="seek">
                  <p:cTn id="82" restart="whenNotActive" fill="hold" evtFilter="cancelBubble" nodeType="interactiveSeq">
                    <p:stCondLst>
                      <p:cond evt="onMediaBookmark" delay="0">
                        <p:tgtEl>
                          <p14:bmkTgt spid="2" bmkName="Bullets_Mov300:00:37.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Bullets_Mov300:00:37.2"/>
                      </p:tgtEl>
                    </p:cond>
                  </p:nextCondLst>
                </p:seq>
                <p:seq concurrent="1" nextAc="seek">
                  <p:cTn id="88" restart="whenNotActive" fill="hold" evtFilter="cancelBubble" nodeType="interactiveSeq">
                    <p:stCondLst>
                      <p:cond evt="onMediaBookmark" delay="0">
                        <p:tgtEl>
                          <p14:bmkTgt spid="2" bmkName="Bullets_Mov300:00:44.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44.9"/>
                      </p:tgtEl>
                    </p:cond>
                  </p:nextCondLst>
                </p:seq>
                <p:seq concurrent="1" nextAc="seek">
                  <p:cTn id="94" restart="whenNotActive" fill="hold" evtFilter="cancelBubble" nodeType="interactiveSeq">
                    <p:stCondLst>
                      <p:cond evt="onMediaBookmark" delay="0">
                        <p:tgtEl>
                          <p14:bmkTgt spid="2" bmkName="Bullets_Mov300:00:45.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Bullets_Mov300:00:45.0"/>
                      </p:tgtEl>
                    </p:cond>
                  </p:nextCondLst>
                </p:seq>
                <p:seq concurrent="1" nextAc="seek">
                  <p:cTn id="100" restart="whenNotActive" fill="hold" evtFilter="cancelBubble" nodeType="interactiveSeq">
                    <p:stCondLst>
                      <p:cond evt="onMediaBookmark" delay="0">
                        <p:tgtEl>
                          <p14:bmkTgt spid="2" bmkName="Bullets_Mov300:00:48.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48.7"/>
                      </p:tgtEl>
                    </p:cond>
                  </p:nextCondLst>
                </p:seq>
                <p:seq concurrent="1" nextAc="seek">
                  <p:cTn id="106" restart="whenNotActive" fill="hold" evtFilter="cancelBubble" nodeType="interactiveSeq">
                    <p:stCondLst>
                      <p:cond evt="onMediaBookmark" delay="0">
                        <p:tgtEl>
                          <p14:bmkTgt spid="2" bmkName="Bullets_Mov300:00:48.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Bullets_Mov300:00:48.8"/>
                      </p:tgtEl>
                    </p:cond>
                  </p:nextCondLst>
                </p:seq>
                <p:seq concurrent="1" nextAc="seek">
                  <p:cTn id="112" restart="whenNotActive" fill="hold" evtFilter="cancelBubble" nodeType="interactiveSeq">
                    <p:stCondLst>
                      <p:cond evt="onMediaBookmark" delay="0">
                        <p:tgtEl>
                          <p14:bmkTgt spid="2" bmkName="Bullets_Mov300:00:51.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51.0"/>
                      </p:tgtEl>
                    </p:cond>
                  </p:nextCondLst>
                </p:seq>
                <p:seq concurrent="1" nextAc="seek">
                  <p:cTn id="118" restart="whenNotActive" fill="hold" evtFilter="cancelBubble" nodeType="interactiveSeq">
                    <p:stCondLst>
                      <p:cond evt="onMediaBookmark" delay="0">
                        <p:tgtEl>
                          <p14:bmkTgt spid="2" bmkName="Bullets_Mov300:00:51.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Bullets_Mov300:00:51.1"/>
                      </p:tgtEl>
                    </p:cond>
                  </p:nextCondLst>
                </p:seq>
                <p:seq concurrent="1" nextAc="seek">
                  <p:cTn id="124" restart="whenNotActive" fill="hold" evtFilter="cancelBubble" nodeType="interactiveSeq">
                    <p:stCondLst>
                      <p:cond evt="onMediaBookmark" delay="0">
                        <p:tgtEl>
                          <p14:bmkTgt spid="2" bmkName="Bullets_Mov300:00:58.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0:58.7"/>
                      </p:tgtEl>
                    </p:cond>
                  </p:nextCondLst>
                </p:seq>
                <p:seq concurrent="1" nextAc="seek">
                  <p:cTn id="130" restart="whenNotActive" fill="hold" evtFilter="cancelBubble" nodeType="interactiveSeq">
                    <p:stCondLst>
                      <p:cond evt="onMediaBookmark" delay="0">
                        <p:tgtEl>
                          <p14:bmkTgt spid="2" bmkName="Bullets_Mov300:00:58.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Bullets_Mov300:00:58.8"/>
                      </p:tgtEl>
                    </p:cond>
                  </p:nextCondLst>
                </p:seq>
                <p:seq concurrent="1" nextAc="seek">
                  <p:cTn id="136" restart="whenNotActive" fill="hold" evtFilter="cancelBubble" nodeType="interactiveSeq">
                    <p:stCondLst>
                      <p:cond evt="onMediaBookmark" delay="0">
                        <p:tgtEl>
                          <p14:bmkTgt spid="2" bmkName="Bullets_Mov300:01:04.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04.3"/>
                      </p:tgtEl>
                    </p:cond>
                  </p:nextCondLst>
                </p:seq>
                <p:seq concurrent="1" nextAc="seek">
                  <p:cTn id="142" restart="whenNotActive" fill="hold" evtFilter="cancelBubble" nodeType="interactiveSeq">
                    <p:stCondLst>
                      <p:cond evt="onMediaBookmark" delay="0">
                        <p:tgtEl>
                          <p14:bmkTgt spid="2" bmkName="Bullets_Mov300:01:04.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Bullets_Mov300:01:04.4"/>
                      </p:tgtEl>
                    </p:cond>
                  </p:nextCondLst>
                </p:seq>
                <p:seq concurrent="1" nextAc="seek">
                  <p:cTn id="148" restart="whenNotActive" fill="hold" evtFilter="cancelBubble" nodeType="interactiveSeq">
                    <p:stCondLst>
                      <p:cond evt="onMediaBookmark" delay="0">
                        <p:tgtEl>
                          <p14:bmkTgt spid="2" bmkName="Bullets_Mov300:01:08.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08.8"/>
                      </p:tgtEl>
                    </p:cond>
                  </p:nextCondLst>
                </p:seq>
                <p:seq concurrent="1" nextAc="seek">
                  <p:cTn id="154" restart="whenNotActive" fill="hold" evtFilter="cancelBubble" nodeType="interactiveSeq">
                    <p:stCondLst>
                      <p:cond evt="onMediaBookmark" delay="0">
                        <p:tgtEl>
                          <p14:bmkTgt spid="2" bmkName="Bullets_Mov300:01:08.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Bullets_Mov300:01:08.9"/>
                      </p:tgtEl>
                    </p:cond>
                  </p:nextCondLst>
                </p:seq>
                <p:seq concurrent="1" nextAc="seek">
                  <p:cTn id="160" restart="whenNotActive" fill="hold" evtFilter="cancelBubble" nodeType="interactiveSeq">
                    <p:stCondLst>
                      <p:cond evt="onMediaBookmark" delay="0">
                        <p:tgtEl>
                          <p14:bmkTgt spid="2" bmkName="Bullets_Mov300:01:13.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13.7"/>
                      </p:tgtEl>
                    </p:cond>
                  </p:nextCondLst>
                </p:seq>
                <p:seq concurrent="1" nextAc="seek">
                  <p:cTn id="166" restart="whenNotActive" fill="hold" evtFilter="cancelBubble" nodeType="interactiveSeq">
                    <p:stCondLst>
                      <p:cond evt="onMediaBookmark" delay="0">
                        <p:tgtEl>
                          <p14:bmkTgt spid="2" bmkName="Bullets_Mov300:01:13.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Bullets_Mov300:01:13.8"/>
                      </p:tgtEl>
                    </p:cond>
                  </p:nextCondLst>
                </p:seq>
                <p:seq concurrent="1" nextAc="seek">
                  <p:cTn id="172" restart="whenNotActive" fill="hold" evtFilter="cancelBubble" nodeType="interactiveSeq">
                    <p:stCondLst>
                      <p:cond evt="onMediaBookmark" delay="0">
                        <p:tgtEl>
                          <p14:bmkTgt spid="2" bmkName="Bullets_Mov300:01:18.7"/>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18.7"/>
                      </p:tgtEl>
                    </p:cond>
                  </p:nextCondLst>
                </p:seq>
                <p:seq concurrent="1" nextAc="seek">
                  <p:cTn id="178" restart="whenNotActive" fill="hold" evtFilter="cancelBubble" nodeType="interactiveSeq">
                    <p:stCondLst>
                      <p:cond evt="onMediaBookmark" delay="0">
                        <p:tgtEl>
                          <p14:bmkTgt spid="2" bmkName="Bullets_Mov300:01:18.8"/>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Bullets_Mov300:01:18.8"/>
                      </p:tgtEl>
                    </p:cond>
                  </p:nextCondLst>
                </p:seq>
                <p:seq concurrent="1" nextAc="seek">
                  <p:cTn id="184" restart="whenNotActive" fill="hold" evtFilter="cancelBubble" nodeType="interactiveSeq">
                    <p:stCondLst>
                      <p:cond evt="onMediaBookmark" delay="0">
                        <p:tgtEl>
                          <p14:bmkTgt spid="2" bmkName="Bullets_Mov300:01:28.0"/>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28.0"/>
                      </p:tgtEl>
                    </p:cond>
                  </p:nextCondLst>
                </p:seq>
                <p:seq concurrent="1" nextAc="seek">
                  <p:cTn id="190" restart="whenNotActive" fill="hold" evtFilter="cancelBubble" nodeType="interactiveSeq">
                    <p:stCondLst>
                      <p:cond evt="onMediaBookmark" delay="0">
                        <p:tgtEl>
                          <p14:bmkTgt spid="2" bmkName="Bullets_Mov300:01:28.1"/>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Bullets_Mov300:01:28.1"/>
                      </p:tgtEl>
                    </p:cond>
                  </p:nextCondLst>
                </p:seq>
                <p:seq concurrent="1" nextAc="seek">
                  <p:cTn id="196" restart="whenNotActive" fill="hold" evtFilter="cancelBubble" nodeType="interactiveSeq">
                    <p:stCondLst>
                      <p:cond evt="onMediaBookmark" delay="0">
                        <p:tgtEl>
                          <p14:bmkTgt spid="2" bmkName="Bullets_Mov300:01:33.0"/>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33.0"/>
                      </p:tgtEl>
                    </p:cond>
                  </p:nextCondLst>
                </p:seq>
                <p:seq concurrent="1" nextAc="seek">
                  <p:cTn id="202" restart="whenNotActive" fill="hold" evtFilter="cancelBubble" nodeType="interactiveSeq">
                    <p:stCondLst>
                      <p:cond evt="onMediaBookmark" delay="0">
                        <p:tgtEl>
                          <p14:bmkTgt spid="2" bmkName="Bullets_Mov300:01:33.1"/>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Bullets_Mov300:01:33.1"/>
                      </p:tgtEl>
                    </p:cond>
                  </p:nextCondLst>
                </p:seq>
                <p:seq concurrent="1" nextAc="seek">
                  <p:cTn id="208" restart="whenNotActive" fill="hold" evtFilter="cancelBubble" nodeType="interactiveSeq">
                    <p:stCondLst>
                      <p:cond evt="onMediaBookmark" delay="0">
                        <p:tgtEl>
                          <p14:bmkTgt spid="2" bmkName="Bullets_Mov300:01:39.7"/>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39.7"/>
                      </p:tgtEl>
                    </p:cond>
                  </p:nextCondLst>
                </p:seq>
                <p:seq concurrent="1" nextAc="seek">
                  <p:cTn id="214" restart="whenNotActive" fill="hold" evtFilter="cancelBubble" nodeType="interactiveSeq">
                    <p:stCondLst>
                      <p:cond evt="onMediaBookmark" delay="0">
                        <p:tgtEl>
                          <p14:bmkTgt spid="2" bmkName="Bullets_Mov300:01:39.8"/>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Bullets_Mov300:01:39.8"/>
                      </p:tgtEl>
                    </p:cond>
                  </p:nextCondLst>
                </p:seq>
                <p:seq concurrent="1" nextAc="seek">
                  <p:cTn id="220" restart="whenNotActive" fill="hold" evtFilter="cancelBubble" nodeType="interactiveSeq">
                    <p:stCondLst>
                      <p:cond evt="onMediaBookmark" delay="0">
                        <p:tgtEl>
                          <p14:bmkTgt spid="2" bmkName="Bullets_Mov300:01:44.4"/>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44.4"/>
                      </p:tgtEl>
                    </p:cond>
                  </p:nextCondLst>
                </p:seq>
                <p:seq concurrent="1" nextAc="seek">
                  <p:cTn id="226" restart="whenNotActive" fill="hold" evtFilter="cancelBubble" nodeType="interactiveSeq">
                    <p:stCondLst>
                      <p:cond evt="onMediaBookmark" delay="0">
                        <p:tgtEl>
                          <p14:bmkTgt spid="2" bmkName="Bullets_Mov300:01:44.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Bullets_Mov300:01:44.5"/>
                      </p:tgtEl>
                    </p:cond>
                  </p:nextCondLst>
                </p:seq>
                <p:seq concurrent="1" nextAc="seek">
                  <p:cTn id="232" restart="whenNotActive" fill="hold" evtFilter="cancelBubble" nodeType="interactiveSeq">
                    <p:stCondLst>
                      <p:cond evt="onMediaBookmark" delay="0">
                        <p:tgtEl>
                          <p14:bmkTgt spid="2" bmkName="Bullets_Mov300:01:50.0"/>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50.0"/>
                      </p:tgtEl>
                    </p:cond>
                  </p:nextCondLst>
                </p:seq>
                <p:seq concurrent="1" nextAc="seek">
                  <p:cTn id="238" restart="whenNotActive" fill="hold" evtFilter="cancelBubble" nodeType="interactiveSeq">
                    <p:stCondLst>
                      <p:cond evt="onMediaBookmark" delay="0">
                        <p:tgtEl>
                          <p14:bmkTgt spid="2" bmkName="Bullets_Mov300:01:50.1"/>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Bullets_Mov300:01:50.1"/>
                      </p:tgtEl>
                    </p:cond>
                  </p:nextCondLst>
                </p:seq>
                <p:seq concurrent="1" nextAc="seek">
                  <p:cTn id="244" restart="whenNotActive" fill="hold" evtFilter="cancelBubble" nodeType="interactiveSeq">
                    <p:stCondLst>
                      <p:cond evt="onMediaBookmark" delay="0">
                        <p:tgtEl>
                          <p14:bmkTgt spid="2" bmkName="Bullets_Mov300:01:53.6"/>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1:53.6"/>
                      </p:tgtEl>
                    </p:cond>
                  </p:nextCondLst>
                </p:seq>
                <p:seq concurrent="1" nextAc="seek">
                  <p:cTn id="250" restart="whenNotActive" fill="hold" evtFilter="cancelBubble" nodeType="interactiveSeq">
                    <p:stCondLst>
                      <p:cond evt="onMediaBookmark" delay="0">
                        <p:tgtEl>
                          <p14:bmkTgt spid="2" bmkName="Bullets_Mov300:01:53.7"/>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Bullets_Mov300:01:53.7"/>
                      </p:tgtEl>
                    </p:cond>
                  </p:nextCondLst>
                </p:seq>
                <p:seq concurrent="1" nextAc="seek">
                  <p:cTn id="256" restart="whenNotActive" fill="hold" evtFilter="cancelBubble" nodeType="interactiveSeq">
                    <p:stCondLst>
                      <p:cond evt="onMediaBookmark" delay="0">
                        <p:tgtEl>
                          <p14:bmkTgt spid="2" bmkName="Bullets_Mov300:02:01.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01.3"/>
                      </p:tgtEl>
                    </p:cond>
                  </p:nextCondLst>
                </p:seq>
                <p:seq concurrent="1" nextAc="seek">
                  <p:cTn id="262" restart="whenNotActive" fill="hold" evtFilter="cancelBubble" nodeType="interactiveSeq">
                    <p:stCondLst>
                      <p:cond evt="onMediaBookmark" delay="0">
                        <p:tgtEl>
                          <p14:bmkTgt spid="2" bmkName="Bullets_Mov300:02:01.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Bullets_Mov300:02:01.4"/>
                      </p:tgtEl>
                    </p:cond>
                  </p:nextCondLst>
                </p:seq>
                <p:seq concurrent="1" nextAc="seek">
                  <p:cTn id="268" restart="whenNotActive" fill="hold" evtFilter="cancelBubble" nodeType="interactiveSeq">
                    <p:stCondLst>
                      <p:cond evt="onMediaBookmark" delay="0">
                        <p:tgtEl>
                          <p14:bmkTgt spid="2" bmkName="Bullets_Mov300:02:06.4"/>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06.4"/>
                      </p:tgtEl>
                    </p:cond>
                  </p:nextCondLst>
                </p:seq>
                <p:seq concurrent="1" nextAc="seek">
                  <p:cTn id="274" restart="whenNotActive" fill="hold" evtFilter="cancelBubble" nodeType="interactiveSeq">
                    <p:stCondLst>
                      <p:cond evt="onMediaBookmark" delay="0">
                        <p:tgtEl>
                          <p14:bmkTgt spid="2" bmkName="Bullets_Mov300:02:06.5"/>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Bullets_Mov300:02:06.5"/>
                      </p:tgtEl>
                    </p:cond>
                  </p:nextCondLst>
                </p:seq>
                <p:seq concurrent="1" nextAc="seek">
                  <p:cTn id="280" restart="whenNotActive" fill="hold" evtFilter="cancelBubble" nodeType="interactiveSeq">
                    <p:stCondLst>
                      <p:cond evt="onMediaBookmark" delay="0">
                        <p:tgtEl>
                          <p14:bmkTgt spid="2" bmkName="Bullets_Mov300:02:16.1"/>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16.1"/>
                      </p:tgtEl>
                    </p:cond>
                  </p:nextCondLst>
                </p:seq>
                <p:seq concurrent="1" nextAc="seek">
                  <p:cTn id="286" restart="whenNotActive" fill="hold" evtFilter="cancelBubble" nodeType="interactiveSeq">
                    <p:stCondLst>
                      <p:cond evt="onMediaBookmark" delay="0">
                        <p:tgtEl>
                          <p14:bmkTgt spid="2" bmkName="Bullets_Mov300:02:16.2"/>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Bullets_Mov300:02:16.2"/>
                      </p:tgtEl>
                    </p:cond>
                  </p:nextCondLst>
                </p:seq>
                <p:seq concurrent="1" nextAc="seek">
                  <p:cTn id="292" restart="whenNotActive" fill="hold" evtFilter="cancelBubble" nodeType="interactiveSeq">
                    <p:stCondLst>
                      <p:cond evt="onMediaBookmark" delay="0">
                        <p:tgtEl>
                          <p14:bmkTgt spid="2" bmkName="Bullets_Mov300:02:20.8"/>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20.8"/>
                      </p:tgtEl>
                    </p:cond>
                  </p:nextCondLst>
                </p:seq>
                <p:seq concurrent="1" nextAc="seek">
                  <p:cTn id="298" restart="whenNotActive" fill="hold" evtFilter="cancelBubble" nodeType="interactiveSeq">
                    <p:stCondLst>
                      <p:cond evt="onMediaBookmark" delay="0">
                        <p:tgtEl>
                          <p14:bmkTgt spid="2" bmkName="Bullets_Mov300:02:20.9"/>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Bullets_Mov300:02:20.9"/>
                      </p:tgtEl>
                    </p:cond>
                  </p:nextCondLst>
                </p:seq>
                <p:seq concurrent="1" nextAc="seek">
                  <p:cTn id="304" restart="whenNotActive" fill="hold" evtFilter="cancelBubble" nodeType="interactiveSeq">
                    <p:stCondLst>
                      <p:cond evt="onMediaBookmark" delay="0">
                        <p:tgtEl>
                          <p14:bmkTgt spid="2" bmkName="Bullets_Mov300:02:25.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25.3"/>
                      </p:tgtEl>
                    </p:cond>
                  </p:nextCondLst>
                </p:seq>
                <p:seq concurrent="1" nextAc="seek">
                  <p:cTn id="310" restart="whenNotActive" fill="hold" evtFilter="cancelBubble" nodeType="interactiveSeq">
                    <p:stCondLst>
                      <p:cond evt="onMediaBookmark" delay="0">
                        <p:tgtEl>
                          <p14:bmkTgt spid="2" bmkName="Bullets_Mov300:02:25.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Bullets_Mov300:02:25.4"/>
                      </p:tgtEl>
                    </p:cond>
                  </p:nextCondLst>
                </p:seq>
                <p:seq concurrent="1" nextAc="seek">
                  <p:cTn id="316" restart="whenNotActive" fill="hold" evtFilter="cancelBubble" nodeType="interactiveSeq">
                    <p:stCondLst>
                      <p:cond evt="onMediaBookmark" delay="0">
                        <p:tgtEl>
                          <p14:bmkTgt spid="2" bmkName="Bullets_Mov300:02:33.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33.9"/>
                      </p:tgtEl>
                    </p:cond>
                  </p:nextCondLst>
                </p:seq>
                <p:seq concurrent="1" nextAc="seek">
                  <p:cTn id="322" restart="whenNotActive" fill="hold" evtFilter="cancelBubble" nodeType="interactiveSeq">
                    <p:stCondLst>
                      <p:cond evt="onMediaBookmark" delay="0">
                        <p:tgtEl>
                          <p14:bmkTgt spid="2" bmkName="Bullets_Mov300:02:34.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Bullets_Mov300:02:34.0"/>
                      </p:tgtEl>
                    </p:cond>
                  </p:nextCondLst>
                </p:seq>
                <p:seq concurrent="1" nextAc="seek">
                  <p:cTn id="328" restart="whenNotActive" fill="hold" evtFilter="cancelBubble" nodeType="interactiveSeq">
                    <p:stCondLst>
                      <p:cond evt="onMediaBookmark" delay="0">
                        <p:tgtEl>
                          <p14:bmkTgt spid="2" bmkName="Bullets_Mov300:02:41.8"/>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41.8"/>
                      </p:tgtEl>
                    </p:cond>
                  </p:nextCondLst>
                </p:seq>
                <p:seq concurrent="1" nextAc="seek">
                  <p:cTn id="334" restart="whenNotActive" fill="hold" evtFilter="cancelBubble" nodeType="interactiveSeq">
                    <p:stCondLst>
                      <p:cond evt="onMediaBookmark" delay="0">
                        <p:tgtEl>
                          <p14:bmkTgt spid="2" bmkName="Bullets_Mov300:02:41.9"/>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Bullets_Mov300:02:41.9"/>
                      </p:tgtEl>
                    </p:cond>
                  </p:nextCondLst>
                </p:seq>
                <p:seq concurrent="1" nextAc="seek">
                  <p:cTn id="340" restart="whenNotActive" fill="hold" evtFilter="cancelBubble" nodeType="interactiveSeq">
                    <p:stCondLst>
                      <p:cond evt="onMediaBookmark" delay="0">
                        <p:tgtEl>
                          <p14:bmkTgt spid="2" bmkName="Bullets_Mov300:02:46.7"/>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46.7"/>
                      </p:tgtEl>
                    </p:cond>
                  </p:nextCondLst>
                </p:seq>
                <p:seq concurrent="1" nextAc="seek">
                  <p:cTn id="346" restart="whenNotActive" fill="hold" evtFilter="cancelBubble" nodeType="interactiveSeq">
                    <p:stCondLst>
                      <p:cond evt="onMediaBookmark" delay="0">
                        <p:tgtEl>
                          <p14:bmkTgt spid="2" bmkName="Bullets_Mov300:02:46.8"/>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Bullets_Mov300:02:46.8"/>
                      </p:tgtEl>
                    </p:cond>
                  </p:nextCondLst>
                </p:seq>
                <p:seq concurrent="1" nextAc="seek">
                  <p:cTn id="352" restart="whenNotActive" fill="hold" evtFilter="cancelBubble" nodeType="interactiveSeq">
                    <p:stCondLst>
                      <p:cond evt="onMediaBookmark" delay="0">
                        <p:tgtEl>
                          <p14:bmkTgt spid="2" bmkName="Bullets_Mov300:02:51.6"/>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51.6"/>
                      </p:tgtEl>
                    </p:cond>
                  </p:nextCondLst>
                </p:seq>
                <p:seq concurrent="1" nextAc="seek">
                  <p:cTn id="358" restart="whenNotActive" fill="hold" evtFilter="cancelBubble" nodeType="interactiveSeq">
                    <p:stCondLst>
                      <p:cond evt="onMediaBookmark" delay="0">
                        <p:tgtEl>
                          <p14:bmkTgt spid="2" bmkName="Bullets_Mov300:02:51.7"/>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Bullets_Mov300:02:51.7"/>
                      </p:tgtEl>
                    </p:cond>
                  </p:nextCondLst>
                </p:seq>
                <p:seq concurrent="1" nextAc="seek">
                  <p:cTn id="364" restart="whenNotActive" fill="hold" evtFilter="cancelBubble" nodeType="interactiveSeq">
                    <p:stCondLst>
                      <p:cond evt="onMediaBookmark" delay="0">
                        <p:tgtEl>
                          <p14:bmkTgt spid="2" bmkName="Bullets_Mov300:02:57.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Bullets_Mov300:02:57.0"/>
                      </p:tgtEl>
                    </p:cond>
                  </p:nextCondLst>
                </p:seq>
                <p:seq concurrent="1" nextAc="seek">
                  <p:cTn id="370" restart="whenNotActive" fill="hold" evtFilter="cancelBubble" nodeType="interactiveSeq">
                    <p:stCondLst>
                      <p:cond evt="onMediaBookmark" delay="0">
                        <p:tgtEl>
                          <p14:bmkTgt spid="2" bmkName="Bullets_Mov300:02:57.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Bullets_Mov300:02:57.1"/>
                      </p:tgtEl>
                    </p:cond>
                  </p:nextCondLst>
                </p:seq>
                <p:seq concurrent="1" nextAc="seek">
                  <p:cTn id="376" restart="whenNotActive" fill="hold" evtFilter="cancelBubble" nodeType="interactiveSeq">
                    <p:stCondLst>
                      <p:cond evt="onMediaBookmark" delay="0">
                        <p:tgtEl>
                          <p14:bmkTgt spid="2" bmkName="Bullets_Mov300:03:00.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00.9"/>
                      </p:tgtEl>
                    </p:cond>
                  </p:nextCondLst>
                </p:seq>
                <p:seq concurrent="1" nextAc="seek">
                  <p:cTn id="382" restart="whenNotActive" fill="hold" evtFilter="cancelBubble" nodeType="interactiveSeq">
                    <p:stCondLst>
                      <p:cond evt="onMediaBookmark" delay="0">
                        <p:tgtEl>
                          <p14:bmkTgt spid="2" bmkName="Bullets_Mov300:03:01.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Bullets_Mov300:03:01.0"/>
                      </p:tgtEl>
                    </p:cond>
                  </p:nextCondLst>
                </p:seq>
                <p:seq concurrent="1" nextAc="seek">
                  <p:cTn id="388" restart="whenNotActive" fill="hold" evtFilter="cancelBubble" nodeType="interactiveSeq">
                    <p:stCondLst>
                      <p:cond evt="onMediaBookmark" delay="0">
                        <p:tgtEl>
                          <p14:bmkTgt spid="2" bmkName="Bullets_Mov300:03:03.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03.1"/>
                      </p:tgtEl>
                    </p:cond>
                  </p:nextCondLst>
                </p:seq>
                <p:seq concurrent="1" nextAc="seek">
                  <p:cTn id="394" restart="whenNotActive" fill="hold" evtFilter="cancelBubble" nodeType="interactiveSeq">
                    <p:stCondLst>
                      <p:cond evt="onMediaBookmark" delay="0">
                        <p:tgtEl>
                          <p14:bmkTgt spid="2" bmkName="Bullets_Mov300:03:03.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Bullets_Mov300:03:03.2"/>
                      </p:tgtEl>
                    </p:cond>
                  </p:nextCondLst>
                </p:seq>
                <p:seq concurrent="1" nextAc="seek">
                  <p:cTn id="400" restart="whenNotActive" fill="hold" evtFilter="cancelBubble" nodeType="interactiveSeq">
                    <p:stCondLst>
                      <p:cond evt="onMediaBookmark" delay="0">
                        <p:tgtEl>
                          <p14:bmkTgt spid="2" bmkName="Bullets_Mov300:03:04.8"/>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04.8"/>
                      </p:tgtEl>
                    </p:cond>
                  </p:nextCondLst>
                </p:seq>
                <p:seq concurrent="1" nextAc="seek">
                  <p:cTn id="406" restart="whenNotActive" fill="hold" evtFilter="cancelBubble" nodeType="interactiveSeq">
                    <p:stCondLst>
                      <p:cond evt="onMediaBookmark" delay="0">
                        <p:tgtEl>
                          <p14:bmkTgt spid="2" bmkName="Bullets_Mov300:03:04.9"/>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Bullets_Mov300:03:04.9"/>
                      </p:tgtEl>
                    </p:cond>
                  </p:nextCondLst>
                </p:seq>
                <p:seq concurrent="1" nextAc="seek">
                  <p:cTn id="412" restart="whenNotActive" fill="hold" evtFilter="cancelBubble" nodeType="interactiveSeq">
                    <p:stCondLst>
                      <p:cond evt="onMediaBookmark" delay="0">
                        <p:tgtEl>
                          <p14:bmkTgt spid="2" bmkName="Bullets_Mov300:03:12.1"/>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12.1"/>
                      </p:tgtEl>
                    </p:cond>
                  </p:nextCondLst>
                </p:seq>
                <p:seq concurrent="1" nextAc="seek">
                  <p:cTn id="418" restart="whenNotActive" fill="hold" evtFilter="cancelBubble" nodeType="interactiveSeq">
                    <p:stCondLst>
                      <p:cond evt="onMediaBookmark" delay="0">
                        <p:tgtEl>
                          <p14:bmkTgt spid="2" bmkName="Bullets_Mov300:03:12.2"/>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Bullets_Mov300:03:12.2"/>
                      </p:tgtEl>
                    </p:cond>
                  </p:nextCondLst>
                </p:seq>
                <p:seq concurrent="1" nextAc="seek">
                  <p:cTn id="424" restart="whenNotActive" fill="hold" evtFilter="cancelBubble" nodeType="interactiveSeq">
                    <p:stCondLst>
                      <p:cond evt="onMediaBookmark" delay="0">
                        <p:tgtEl>
                          <p14:bmkTgt spid="2" bmkName="Bullets_Mov300:03:22.5"/>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22.5"/>
                      </p:tgtEl>
                    </p:cond>
                  </p:nextCondLst>
                </p:seq>
                <p:seq concurrent="1" nextAc="seek">
                  <p:cTn id="430" restart="whenNotActive" fill="hold" evtFilter="cancelBubble" nodeType="interactiveSeq">
                    <p:stCondLst>
                      <p:cond evt="onMediaBookmark" delay="0">
                        <p:tgtEl>
                          <p14:bmkTgt spid="2" bmkName="Bullets_Mov300:03:22.6"/>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Bullets_Mov300:03:22.6"/>
                      </p:tgtEl>
                    </p:cond>
                  </p:nextCondLst>
                </p:seq>
                <p:seq concurrent="1" nextAc="seek">
                  <p:cTn id="436" restart="whenNotActive" fill="hold" evtFilter="cancelBubble" nodeType="interactiveSeq">
                    <p:stCondLst>
                      <p:cond evt="onMediaBookmark" delay="0">
                        <p:tgtEl>
                          <p14:bmkTgt spid="2" bmkName="Bullets_Mov300:03:31.5"/>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31.5"/>
                      </p:tgtEl>
                    </p:cond>
                  </p:nextCondLst>
                </p:seq>
                <p:seq concurrent="1" nextAc="seek">
                  <p:cTn id="442" restart="whenNotActive" fill="hold" evtFilter="cancelBubble" nodeType="interactiveSeq">
                    <p:stCondLst>
                      <p:cond evt="onMediaBookmark" delay="0">
                        <p:tgtEl>
                          <p14:bmkTgt spid="2" bmkName="Bullets_Mov300:03:31.6"/>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Bullets_Mov300:03:31.6"/>
                      </p:tgtEl>
                    </p:cond>
                  </p:nextCondLst>
                </p:seq>
                <p:seq concurrent="1" nextAc="seek">
                  <p:cTn id="448" restart="whenNotActive" fill="hold" evtFilter="cancelBubble" nodeType="interactiveSeq">
                    <p:stCondLst>
                      <p:cond evt="onMediaBookmark" delay="0">
                        <p:tgtEl>
                          <p14:bmkTgt spid="2" bmkName="Bullets_Mov300:03:35.4"/>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35.4"/>
                      </p:tgtEl>
                    </p:cond>
                  </p:nextCondLst>
                </p:seq>
                <p:seq concurrent="1" nextAc="seek">
                  <p:cTn id="454" restart="whenNotActive" fill="hold" evtFilter="cancelBubble" nodeType="interactiveSeq">
                    <p:stCondLst>
                      <p:cond evt="onMediaBookmark" delay="0">
                        <p:tgtEl>
                          <p14:bmkTgt spid="2" bmkName="Bullets_Mov300:03:35.5"/>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Bullets_Mov300:03:35.5"/>
                      </p:tgtEl>
                    </p:cond>
                  </p:nextCondLst>
                </p:seq>
                <p:seq concurrent="1" nextAc="seek">
                  <p:cTn id="460" restart="whenNotActive" fill="hold" evtFilter="cancelBubble" nodeType="interactiveSeq">
                    <p:stCondLst>
                      <p:cond evt="onMediaBookmark" delay="0">
                        <p:tgtEl>
                          <p14:bmkTgt spid="2" bmkName="Bullets_Mov300:03:41.8"/>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41.8"/>
                      </p:tgtEl>
                    </p:cond>
                  </p:nextCondLst>
                </p:seq>
                <p:seq concurrent="1" nextAc="seek">
                  <p:cTn id="466" restart="whenNotActive" fill="hold" evtFilter="cancelBubble" nodeType="interactiveSeq">
                    <p:stCondLst>
                      <p:cond evt="onMediaBookmark" delay="0">
                        <p:tgtEl>
                          <p14:bmkTgt spid="2" bmkName="Bullets_Mov300:03:41.9"/>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Bullets_Mov300:03:41.9"/>
                      </p:tgtEl>
                    </p:cond>
                  </p:nextCondLst>
                </p:seq>
                <p:seq concurrent="1" nextAc="seek">
                  <p:cTn id="472" restart="whenNotActive" fill="hold" evtFilter="cancelBubble" nodeType="interactiveSeq">
                    <p:stCondLst>
                      <p:cond evt="onMediaBookmark" delay="0">
                        <p:tgtEl>
                          <p14:bmkTgt spid="2" bmkName="Bullets_Mov300:03:48.8"/>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48.8"/>
                      </p:tgtEl>
                    </p:cond>
                  </p:nextCondLst>
                </p:seq>
                <p:seq concurrent="1" nextAc="seek">
                  <p:cTn id="478" restart="whenNotActive" fill="hold" evtFilter="cancelBubble" nodeType="interactiveSeq">
                    <p:stCondLst>
                      <p:cond evt="onMediaBookmark" delay="0">
                        <p:tgtEl>
                          <p14:bmkTgt spid="2" bmkName="Bullets_Mov300:03:48.9"/>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Bullets_Mov300:03:48.9"/>
                      </p:tgtEl>
                    </p:cond>
                  </p:nextCondLst>
                </p:seq>
                <p:seq concurrent="1" nextAc="seek">
                  <p:cTn id="484" restart="whenNotActive" fill="hold" evtFilter="cancelBubble" nodeType="interactiveSeq">
                    <p:stCondLst>
                      <p:cond evt="onMediaBookmark" delay="0">
                        <p:tgtEl>
                          <p14:bmkTgt spid="2" bmkName="Bullets_Mov300:03:55.6"/>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Bullets_Mov300:03:55.6"/>
                      </p:tgtEl>
                    </p:cond>
                  </p:nextCondLst>
                </p:seq>
                <p:seq concurrent="1" nextAc="seek">
                  <p:cTn id="490" restart="whenNotActive" fill="hold" evtFilter="cancelBubble" nodeType="interactiveSeq">
                    <p:stCondLst>
                      <p:cond evt="onMediaBookmark" delay="0">
                        <p:tgtEl>
                          <p14:bmkTgt spid="2" bmkName="Bullets_Mov300:03:55.7"/>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7"/>
                                            </p:tgtEl>
                                            <p:attrNameLst>
                                              <p:attrName>style.visibility</p:attrName>
                                            </p:attrNameLst>
                                          </p:cBhvr>
                                          <p:to>
                                            <p:strVal val="visible"/>
                                          </p:to>
                                        </p:set>
                                        <p:animEffect transition="in" filter="fade">
                                          <p:cBhvr>
                                            <p:cTn id="495" dur="200"/>
                                            <p:tgtEl>
                                              <p:spTgt spid="77"/>
                                            </p:tgtEl>
                                          </p:cBhvr>
                                        </p:animEffect>
                                      </p:childTnLst>
                                    </p:cTn>
                                  </p:par>
                                </p:childTnLst>
                              </p:cTn>
                            </p:par>
                          </p:childTnLst>
                        </p:cTn>
                      </p:par>
                    </p:childTnLst>
                  </p:cTn>
                  <p:nextCondLst>
                    <p:cond evt="onMediaBookmark" delay="0">
                      <p:tgtEl>
                        <p14:bmkTgt spid="2" bmkName="Bullets_Mov300:03:55.7"/>
                      </p:tgtEl>
                    </p:cond>
                  </p:nextCondLst>
                </p:seq>
                <p:seq concurrent="1" nextAc="seek">
                  <p:cTn id="496" restart="whenNotActive" fill="hold" evtFilter="cancelBubble" nodeType="interactiveSeq">
                    <p:stCondLst>
                      <p:cond evt="onMediaBookmark" delay="0">
                        <p:tgtEl>
                          <p14:bmkTgt spid="2" bmkName="Bullets_Mov300:04:03.6"/>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7"/>
                                            </p:tgtEl>
                                          </p:cBhvr>
                                        </p:animEffect>
                                        <p:set>
                                          <p:cBhvr>
                                            <p:cTn id="50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03.6"/>
                      </p:tgtEl>
                    </p:cond>
                  </p:nextCondLst>
                </p:seq>
                <p:seq concurrent="1" nextAc="seek">
                  <p:cTn id="502" restart="whenNotActive" fill="hold" evtFilter="cancelBubble" nodeType="interactiveSeq">
                    <p:stCondLst>
                      <p:cond evt="onMediaBookmark" delay="0">
                        <p:tgtEl>
                          <p14:bmkTgt spid="2" bmkName="Bullets_Mov300:04:03.7"/>
                        </p:tgtEl>
                      </p:cond>
                    </p:stCondLst>
                    <p:endSync evt="end" delay="0">
                      <p:rtn val="all"/>
                    </p:endSync>
                    <p:childTnLst>
                      <p:par>
                        <p:cTn id="503" fill="hold">
                          <p:stCondLst>
                            <p:cond delay="0"/>
                          </p:stCondLst>
                          <p:childTnLst>
                            <p:par>
                              <p:cTn id="504" fill="hold">
                                <p:stCondLst>
                                  <p:cond delay="0"/>
                                </p:stCondLst>
                                <p:childTnLst>
                                  <p:par>
                                    <p:cTn id="505" presetID="10" presetClass="entr" presetSubtype="0" fill="hold" grpId="0" nodeType="withEffect">
                                      <p:stCondLst>
                                        <p:cond delay="0"/>
                                      </p:stCondLst>
                                      <p:childTnLst>
                                        <p:set>
                                          <p:cBhvr>
                                            <p:cTn id="506" dur="1" fill="hold">
                                              <p:stCondLst>
                                                <p:cond delay="0"/>
                                              </p:stCondLst>
                                            </p:cTn>
                                            <p:tgtEl>
                                              <p:spTgt spid="78"/>
                                            </p:tgtEl>
                                            <p:attrNameLst>
                                              <p:attrName>style.visibility</p:attrName>
                                            </p:attrNameLst>
                                          </p:cBhvr>
                                          <p:to>
                                            <p:strVal val="visible"/>
                                          </p:to>
                                        </p:set>
                                        <p:animEffect transition="in" filter="fade">
                                          <p:cBhvr>
                                            <p:cTn id="507" dur="200"/>
                                            <p:tgtEl>
                                              <p:spTgt spid="78"/>
                                            </p:tgtEl>
                                          </p:cBhvr>
                                        </p:animEffect>
                                      </p:childTnLst>
                                    </p:cTn>
                                  </p:par>
                                </p:childTnLst>
                              </p:cTn>
                            </p:par>
                          </p:childTnLst>
                        </p:cTn>
                      </p:par>
                    </p:childTnLst>
                  </p:cTn>
                  <p:nextCondLst>
                    <p:cond evt="onMediaBookmark" delay="0">
                      <p:tgtEl>
                        <p14:bmkTgt spid="2" bmkName="Bullets_Mov300:04:03.7"/>
                      </p:tgtEl>
                    </p:cond>
                  </p:nextCondLst>
                </p:seq>
                <p:seq concurrent="1" nextAc="seek">
                  <p:cTn id="508" restart="whenNotActive" fill="hold" evtFilter="cancelBubble" nodeType="interactiveSeq">
                    <p:stCondLst>
                      <p:cond evt="onMediaBookmark" delay="0">
                        <p:tgtEl>
                          <p14:bmkTgt spid="2" bmkName="Bullets_Mov300:04:12.0"/>
                        </p:tgtEl>
                      </p:cond>
                    </p:stCondLst>
                    <p:endSync evt="end" delay="0">
                      <p:rtn val="all"/>
                    </p:endSync>
                    <p:childTnLst>
                      <p:par>
                        <p:cTn id="509" fill="hold">
                          <p:stCondLst>
                            <p:cond delay="0"/>
                          </p:stCondLst>
                          <p:childTnLst>
                            <p:par>
                              <p:cTn id="510" fill="hold">
                                <p:stCondLst>
                                  <p:cond delay="0"/>
                                </p:stCondLst>
                                <p:childTnLst>
                                  <p:par>
                                    <p:cTn id="511" presetID="10" presetClass="exit" presetSubtype="0" fill="hold" grpId="1" nodeType="withEffect">
                                      <p:stCondLst>
                                        <p:cond delay="0"/>
                                      </p:stCondLst>
                                      <p:childTnLst>
                                        <p:animEffect transition="out" filter="fade">
                                          <p:cBhvr>
                                            <p:cTn id="512" dur="200"/>
                                            <p:tgtEl>
                                              <p:spTgt spid="78"/>
                                            </p:tgtEl>
                                          </p:cBhvr>
                                        </p:animEffect>
                                        <p:set>
                                          <p:cBhvr>
                                            <p:cTn id="513" dur="1" fill="hold">
                                              <p:stCondLst>
                                                <p:cond delay="1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12.0"/>
                      </p:tgtEl>
                    </p:cond>
                  </p:nextCondLst>
                </p:seq>
                <p:seq concurrent="1" nextAc="seek">
                  <p:cTn id="514" restart="whenNotActive" fill="hold" evtFilter="cancelBubble" nodeType="interactiveSeq">
                    <p:stCondLst>
                      <p:cond evt="onMediaBookmark" delay="0">
                        <p:tgtEl>
                          <p14:bmkTgt spid="2" bmkName="Bullets_Mov300:04:12.1"/>
                        </p:tgtEl>
                      </p:cond>
                    </p:stCondLst>
                    <p:endSync evt="end" delay="0">
                      <p:rtn val="all"/>
                    </p:endSync>
                    <p:childTnLst>
                      <p:par>
                        <p:cTn id="515" fill="hold">
                          <p:stCondLst>
                            <p:cond delay="0"/>
                          </p:stCondLst>
                          <p:childTnLst>
                            <p:par>
                              <p:cTn id="516" fill="hold">
                                <p:stCondLst>
                                  <p:cond delay="0"/>
                                </p:stCondLst>
                                <p:childTnLst>
                                  <p:par>
                                    <p:cTn id="517" presetID="10" presetClass="entr" presetSubtype="0" fill="hold" grpId="0" nodeType="withEffect">
                                      <p:stCondLst>
                                        <p:cond delay="0"/>
                                      </p:stCondLst>
                                      <p:childTnLst>
                                        <p:set>
                                          <p:cBhvr>
                                            <p:cTn id="518" dur="1" fill="hold">
                                              <p:stCondLst>
                                                <p:cond delay="0"/>
                                              </p:stCondLst>
                                            </p:cTn>
                                            <p:tgtEl>
                                              <p:spTgt spid="79"/>
                                            </p:tgtEl>
                                            <p:attrNameLst>
                                              <p:attrName>style.visibility</p:attrName>
                                            </p:attrNameLst>
                                          </p:cBhvr>
                                          <p:to>
                                            <p:strVal val="visible"/>
                                          </p:to>
                                        </p:set>
                                        <p:animEffect transition="in" filter="fade">
                                          <p:cBhvr>
                                            <p:cTn id="519" dur="200"/>
                                            <p:tgtEl>
                                              <p:spTgt spid="79"/>
                                            </p:tgtEl>
                                          </p:cBhvr>
                                        </p:animEffect>
                                      </p:childTnLst>
                                    </p:cTn>
                                  </p:par>
                                </p:childTnLst>
                              </p:cTn>
                            </p:par>
                          </p:childTnLst>
                        </p:cTn>
                      </p:par>
                    </p:childTnLst>
                  </p:cTn>
                  <p:nextCondLst>
                    <p:cond evt="onMediaBookmark" delay="0">
                      <p:tgtEl>
                        <p14:bmkTgt spid="2" bmkName="Bullets_Mov300:04:12.1"/>
                      </p:tgtEl>
                    </p:cond>
                  </p:nextCondLst>
                </p:seq>
                <p:seq concurrent="1" nextAc="seek">
                  <p:cTn id="520" restart="whenNotActive" fill="hold" evtFilter="cancelBubble" nodeType="interactiveSeq">
                    <p:stCondLst>
                      <p:cond evt="onMediaBookmark" delay="0">
                        <p:tgtEl>
                          <p14:bmkTgt spid="2" bmkName="Bullets_Mov300:04:19.3"/>
                        </p:tgtEl>
                      </p:cond>
                    </p:stCondLst>
                    <p:endSync evt="end" delay="0">
                      <p:rtn val="all"/>
                    </p:endSync>
                    <p:childTnLst>
                      <p:par>
                        <p:cTn id="521" fill="hold">
                          <p:stCondLst>
                            <p:cond delay="0"/>
                          </p:stCondLst>
                          <p:childTnLst>
                            <p:par>
                              <p:cTn id="522" fill="hold">
                                <p:stCondLst>
                                  <p:cond delay="0"/>
                                </p:stCondLst>
                                <p:childTnLst>
                                  <p:par>
                                    <p:cTn id="523" presetID="10" presetClass="exit" presetSubtype="0" fill="hold" grpId="1" nodeType="withEffect">
                                      <p:stCondLst>
                                        <p:cond delay="0"/>
                                      </p:stCondLst>
                                      <p:childTnLst>
                                        <p:animEffect transition="out" filter="fade">
                                          <p:cBhvr>
                                            <p:cTn id="524" dur="200"/>
                                            <p:tgtEl>
                                              <p:spTgt spid="79"/>
                                            </p:tgtEl>
                                          </p:cBhvr>
                                        </p:animEffect>
                                        <p:set>
                                          <p:cBhvr>
                                            <p:cTn id="525" dur="1" fill="hold">
                                              <p:stCondLst>
                                                <p:cond delay="1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19.3"/>
                      </p:tgtEl>
                    </p:cond>
                  </p:nextCondLst>
                </p:seq>
                <p:seq concurrent="1" nextAc="seek">
                  <p:cTn id="526" restart="whenNotActive" fill="hold" evtFilter="cancelBubble" nodeType="interactiveSeq">
                    <p:stCondLst>
                      <p:cond evt="onMediaBookmark" delay="0">
                        <p:tgtEl>
                          <p14:bmkTgt spid="2" bmkName="Bullets_Mov300:04:19.4"/>
                        </p:tgtEl>
                      </p:cond>
                    </p:stCondLst>
                    <p:endSync evt="end" delay="0">
                      <p:rtn val="all"/>
                    </p:endSync>
                    <p:childTnLst>
                      <p:par>
                        <p:cTn id="527" fill="hold">
                          <p:stCondLst>
                            <p:cond delay="0"/>
                          </p:stCondLst>
                          <p:childTnLst>
                            <p:par>
                              <p:cTn id="528" fill="hold">
                                <p:stCondLst>
                                  <p:cond delay="0"/>
                                </p:stCondLst>
                                <p:childTnLst>
                                  <p:par>
                                    <p:cTn id="529" presetID="10" presetClass="entr" presetSubtype="0" fill="hold" grpId="0" nodeType="withEffect">
                                      <p:stCondLst>
                                        <p:cond delay="0"/>
                                      </p:stCondLst>
                                      <p:childTnLst>
                                        <p:set>
                                          <p:cBhvr>
                                            <p:cTn id="530" dur="1" fill="hold">
                                              <p:stCondLst>
                                                <p:cond delay="0"/>
                                              </p:stCondLst>
                                            </p:cTn>
                                            <p:tgtEl>
                                              <p:spTgt spid="80"/>
                                            </p:tgtEl>
                                            <p:attrNameLst>
                                              <p:attrName>style.visibility</p:attrName>
                                            </p:attrNameLst>
                                          </p:cBhvr>
                                          <p:to>
                                            <p:strVal val="visible"/>
                                          </p:to>
                                        </p:set>
                                        <p:animEffect transition="in" filter="fade">
                                          <p:cBhvr>
                                            <p:cTn id="531" dur="200"/>
                                            <p:tgtEl>
                                              <p:spTgt spid="80"/>
                                            </p:tgtEl>
                                          </p:cBhvr>
                                        </p:animEffect>
                                      </p:childTnLst>
                                    </p:cTn>
                                  </p:par>
                                </p:childTnLst>
                              </p:cTn>
                            </p:par>
                          </p:childTnLst>
                        </p:cTn>
                      </p:par>
                    </p:childTnLst>
                  </p:cTn>
                  <p:nextCondLst>
                    <p:cond evt="onMediaBookmark" delay="0">
                      <p:tgtEl>
                        <p14:bmkTgt spid="2" bmkName="Bullets_Mov300:04:19.4"/>
                      </p:tgtEl>
                    </p:cond>
                  </p:nextCondLst>
                </p:seq>
                <p:seq concurrent="1" nextAc="seek">
                  <p:cTn id="532" restart="whenNotActive" fill="hold" evtFilter="cancelBubble" nodeType="interactiveSeq">
                    <p:stCondLst>
                      <p:cond evt="onMediaBookmark" delay="0">
                        <p:tgtEl>
                          <p14:bmkTgt spid="2" bmkName="Bullets_Mov300:04:28.4"/>
                        </p:tgtEl>
                      </p:cond>
                    </p:stCondLst>
                    <p:endSync evt="end" delay="0">
                      <p:rtn val="all"/>
                    </p:endSync>
                    <p:childTnLst>
                      <p:par>
                        <p:cTn id="533" fill="hold">
                          <p:stCondLst>
                            <p:cond delay="0"/>
                          </p:stCondLst>
                          <p:childTnLst>
                            <p:par>
                              <p:cTn id="534" fill="hold">
                                <p:stCondLst>
                                  <p:cond delay="0"/>
                                </p:stCondLst>
                                <p:childTnLst>
                                  <p:par>
                                    <p:cTn id="535" presetID="10" presetClass="exit" presetSubtype="0" fill="hold" grpId="1" nodeType="withEffect">
                                      <p:stCondLst>
                                        <p:cond delay="0"/>
                                      </p:stCondLst>
                                      <p:childTnLst>
                                        <p:animEffect transition="out" filter="fade">
                                          <p:cBhvr>
                                            <p:cTn id="536" dur="200"/>
                                            <p:tgtEl>
                                              <p:spTgt spid="80"/>
                                            </p:tgtEl>
                                          </p:cBhvr>
                                        </p:animEffect>
                                        <p:set>
                                          <p:cBhvr>
                                            <p:cTn id="537" dur="1" fill="hold">
                                              <p:stCondLst>
                                                <p:cond delay="1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28.4"/>
                      </p:tgtEl>
                    </p:cond>
                  </p:nextCondLst>
                </p:seq>
                <p:seq concurrent="1" nextAc="seek">
                  <p:cTn id="538" restart="whenNotActive" fill="hold" evtFilter="cancelBubble" nodeType="interactiveSeq">
                    <p:stCondLst>
                      <p:cond evt="onMediaBookmark" delay="0">
                        <p:tgtEl>
                          <p14:bmkTgt spid="2" bmkName="Bullets_Mov300:04:28.5"/>
                        </p:tgtEl>
                      </p:cond>
                    </p:stCondLst>
                    <p:endSync evt="end" delay="0">
                      <p:rtn val="all"/>
                    </p:endSync>
                    <p:childTnLst>
                      <p:par>
                        <p:cTn id="539" fill="hold">
                          <p:stCondLst>
                            <p:cond delay="0"/>
                          </p:stCondLst>
                          <p:childTnLst>
                            <p:par>
                              <p:cTn id="540" fill="hold">
                                <p:stCondLst>
                                  <p:cond delay="0"/>
                                </p:stCondLst>
                                <p:childTnLst>
                                  <p:par>
                                    <p:cTn id="541" presetID="10" presetClass="entr" presetSubtype="0" fill="hold" grpId="0" nodeType="withEffect">
                                      <p:stCondLst>
                                        <p:cond delay="0"/>
                                      </p:stCondLst>
                                      <p:childTnLst>
                                        <p:set>
                                          <p:cBhvr>
                                            <p:cTn id="542" dur="1" fill="hold">
                                              <p:stCondLst>
                                                <p:cond delay="0"/>
                                              </p:stCondLst>
                                            </p:cTn>
                                            <p:tgtEl>
                                              <p:spTgt spid="81"/>
                                            </p:tgtEl>
                                            <p:attrNameLst>
                                              <p:attrName>style.visibility</p:attrName>
                                            </p:attrNameLst>
                                          </p:cBhvr>
                                          <p:to>
                                            <p:strVal val="visible"/>
                                          </p:to>
                                        </p:set>
                                        <p:animEffect transition="in" filter="fade">
                                          <p:cBhvr>
                                            <p:cTn id="543" dur="200"/>
                                            <p:tgtEl>
                                              <p:spTgt spid="81"/>
                                            </p:tgtEl>
                                          </p:cBhvr>
                                        </p:animEffect>
                                      </p:childTnLst>
                                    </p:cTn>
                                  </p:par>
                                </p:childTnLst>
                              </p:cTn>
                            </p:par>
                          </p:childTnLst>
                        </p:cTn>
                      </p:par>
                    </p:childTnLst>
                  </p:cTn>
                  <p:nextCondLst>
                    <p:cond evt="onMediaBookmark" delay="0">
                      <p:tgtEl>
                        <p14:bmkTgt spid="2" bmkName="Bullets_Mov300:04:28.5"/>
                      </p:tgtEl>
                    </p:cond>
                  </p:nextCondLst>
                </p:seq>
                <p:seq concurrent="1" nextAc="seek">
                  <p:cTn id="544" restart="whenNotActive" fill="hold" evtFilter="cancelBubble" nodeType="interactiveSeq">
                    <p:stCondLst>
                      <p:cond evt="onMediaBookmark" delay="0">
                        <p:tgtEl>
                          <p14:bmkTgt spid="2" bmkName="Bullets_Mov300:04:37.2"/>
                        </p:tgtEl>
                      </p:cond>
                    </p:stCondLst>
                    <p:endSync evt="end" delay="0">
                      <p:rtn val="all"/>
                    </p:endSync>
                    <p:childTnLst>
                      <p:par>
                        <p:cTn id="545" fill="hold">
                          <p:stCondLst>
                            <p:cond delay="0"/>
                          </p:stCondLst>
                          <p:childTnLst>
                            <p:par>
                              <p:cTn id="546" fill="hold">
                                <p:stCondLst>
                                  <p:cond delay="0"/>
                                </p:stCondLst>
                                <p:childTnLst>
                                  <p:par>
                                    <p:cTn id="547" presetID="10" presetClass="exit" presetSubtype="0" fill="hold" grpId="1" nodeType="withEffect">
                                      <p:stCondLst>
                                        <p:cond delay="0"/>
                                      </p:stCondLst>
                                      <p:childTnLst>
                                        <p:animEffect transition="out" filter="fade">
                                          <p:cBhvr>
                                            <p:cTn id="548" dur="200"/>
                                            <p:tgtEl>
                                              <p:spTgt spid="81"/>
                                            </p:tgtEl>
                                          </p:cBhvr>
                                        </p:animEffect>
                                        <p:set>
                                          <p:cBhvr>
                                            <p:cTn id="549" dur="1" fill="hold">
                                              <p:stCondLst>
                                                <p:cond delay="1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37.2"/>
                      </p:tgtEl>
                    </p:cond>
                  </p:nextCondLst>
                </p:seq>
                <p:seq concurrent="1" nextAc="seek">
                  <p:cTn id="550" restart="whenNotActive" fill="hold" evtFilter="cancelBubble" nodeType="interactiveSeq">
                    <p:stCondLst>
                      <p:cond evt="onMediaBookmark" delay="0">
                        <p:tgtEl>
                          <p14:bmkTgt spid="2" bmkName="Bullets_Mov300:04:37.3"/>
                        </p:tgtEl>
                      </p:cond>
                    </p:stCondLst>
                    <p:endSync evt="end" delay="0">
                      <p:rtn val="all"/>
                    </p:endSync>
                    <p:childTnLst>
                      <p:par>
                        <p:cTn id="551" fill="hold">
                          <p:stCondLst>
                            <p:cond delay="0"/>
                          </p:stCondLst>
                          <p:childTnLst>
                            <p:par>
                              <p:cTn id="552" fill="hold">
                                <p:stCondLst>
                                  <p:cond delay="0"/>
                                </p:stCondLst>
                                <p:childTnLst>
                                  <p:par>
                                    <p:cTn id="553" presetID="10" presetClass="entr" presetSubtype="0" fill="hold" grpId="0" nodeType="withEffect">
                                      <p:stCondLst>
                                        <p:cond delay="0"/>
                                      </p:stCondLst>
                                      <p:childTnLst>
                                        <p:set>
                                          <p:cBhvr>
                                            <p:cTn id="554" dur="1" fill="hold">
                                              <p:stCondLst>
                                                <p:cond delay="0"/>
                                              </p:stCondLst>
                                            </p:cTn>
                                            <p:tgtEl>
                                              <p:spTgt spid="82"/>
                                            </p:tgtEl>
                                            <p:attrNameLst>
                                              <p:attrName>style.visibility</p:attrName>
                                            </p:attrNameLst>
                                          </p:cBhvr>
                                          <p:to>
                                            <p:strVal val="visible"/>
                                          </p:to>
                                        </p:set>
                                        <p:animEffect transition="in" filter="fade">
                                          <p:cBhvr>
                                            <p:cTn id="555" dur="200"/>
                                            <p:tgtEl>
                                              <p:spTgt spid="82"/>
                                            </p:tgtEl>
                                          </p:cBhvr>
                                        </p:animEffect>
                                      </p:childTnLst>
                                    </p:cTn>
                                  </p:par>
                                </p:childTnLst>
                              </p:cTn>
                            </p:par>
                          </p:childTnLst>
                        </p:cTn>
                      </p:par>
                    </p:childTnLst>
                  </p:cTn>
                  <p:nextCondLst>
                    <p:cond evt="onMediaBookmark" delay="0">
                      <p:tgtEl>
                        <p14:bmkTgt spid="2" bmkName="Bullets_Mov300:04:37.3"/>
                      </p:tgtEl>
                    </p:cond>
                  </p:nextCondLst>
                </p:seq>
                <p:seq concurrent="1" nextAc="seek">
                  <p:cTn id="556" restart="whenNotActive" fill="hold" evtFilter="cancelBubble" nodeType="interactiveSeq">
                    <p:stCondLst>
                      <p:cond evt="onMediaBookmark" delay="0">
                        <p:tgtEl>
                          <p14:bmkTgt spid="2" bmkName="Bullets_Mov300:04:44.1"/>
                        </p:tgtEl>
                      </p:cond>
                    </p:stCondLst>
                    <p:endSync evt="end" delay="0">
                      <p:rtn val="all"/>
                    </p:endSync>
                    <p:childTnLst>
                      <p:par>
                        <p:cTn id="557" fill="hold">
                          <p:stCondLst>
                            <p:cond delay="0"/>
                          </p:stCondLst>
                          <p:childTnLst>
                            <p:par>
                              <p:cTn id="558" fill="hold">
                                <p:stCondLst>
                                  <p:cond delay="0"/>
                                </p:stCondLst>
                                <p:childTnLst>
                                  <p:par>
                                    <p:cTn id="559" presetID="10" presetClass="exit" presetSubtype="0" fill="hold" grpId="1" nodeType="withEffect">
                                      <p:stCondLst>
                                        <p:cond delay="0"/>
                                      </p:stCondLst>
                                      <p:childTnLst>
                                        <p:animEffect transition="out" filter="fade">
                                          <p:cBhvr>
                                            <p:cTn id="560" dur="200"/>
                                            <p:tgtEl>
                                              <p:spTgt spid="82"/>
                                            </p:tgtEl>
                                          </p:cBhvr>
                                        </p:animEffect>
                                        <p:set>
                                          <p:cBhvr>
                                            <p:cTn id="561" dur="1" fill="hold">
                                              <p:stCondLst>
                                                <p:cond delay="1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44.1"/>
                      </p:tgtEl>
                    </p:cond>
                  </p:nextCondLst>
                </p:seq>
                <p:seq concurrent="1" nextAc="seek">
                  <p:cTn id="562" restart="whenNotActive" fill="hold" evtFilter="cancelBubble" nodeType="interactiveSeq">
                    <p:stCondLst>
                      <p:cond evt="onMediaBookmark" delay="0">
                        <p:tgtEl>
                          <p14:bmkTgt spid="2" bmkName="Bullets_Mov300:04:44.2"/>
                        </p:tgtEl>
                      </p:cond>
                    </p:stCondLst>
                    <p:endSync evt="end" delay="0">
                      <p:rtn val="all"/>
                    </p:endSync>
                    <p:childTnLst>
                      <p:par>
                        <p:cTn id="563" fill="hold">
                          <p:stCondLst>
                            <p:cond delay="0"/>
                          </p:stCondLst>
                          <p:childTnLst>
                            <p:par>
                              <p:cTn id="564" fill="hold">
                                <p:stCondLst>
                                  <p:cond delay="0"/>
                                </p:stCondLst>
                                <p:childTnLst>
                                  <p:par>
                                    <p:cTn id="565" presetID="10" presetClass="entr" presetSubtype="0" fill="hold" grpId="0" nodeType="withEffect">
                                      <p:stCondLst>
                                        <p:cond delay="0"/>
                                      </p:stCondLst>
                                      <p:childTnLst>
                                        <p:set>
                                          <p:cBhvr>
                                            <p:cTn id="566" dur="1" fill="hold">
                                              <p:stCondLst>
                                                <p:cond delay="0"/>
                                              </p:stCondLst>
                                            </p:cTn>
                                            <p:tgtEl>
                                              <p:spTgt spid="83"/>
                                            </p:tgtEl>
                                            <p:attrNameLst>
                                              <p:attrName>style.visibility</p:attrName>
                                            </p:attrNameLst>
                                          </p:cBhvr>
                                          <p:to>
                                            <p:strVal val="visible"/>
                                          </p:to>
                                        </p:set>
                                        <p:animEffect transition="in" filter="fade">
                                          <p:cBhvr>
                                            <p:cTn id="567" dur="200"/>
                                            <p:tgtEl>
                                              <p:spTgt spid="83"/>
                                            </p:tgtEl>
                                          </p:cBhvr>
                                        </p:animEffect>
                                      </p:childTnLst>
                                    </p:cTn>
                                  </p:par>
                                </p:childTnLst>
                              </p:cTn>
                            </p:par>
                          </p:childTnLst>
                        </p:cTn>
                      </p:par>
                    </p:childTnLst>
                  </p:cTn>
                  <p:nextCondLst>
                    <p:cond evt="onMediaBookmark" delay="0">
                      <p:tgtEl>
                        <p14:bmkTgt spid="2" bmkName="Bullets_Mov300:04:44.2"/>
                      </p:tgtEl>
                    </p:cond>
                  </p:nextCondLst>
                </p:seq>
                <p:seq concurrent="1" nextAc="seek">
                  <p:cTn id="568" restart="whenNotActive" fill="hold" evtFilter="cancelBubble" nodeType="interactiveSeq">
                    <p:stCondLst>
                      <p:cond evt="onMediaBookmark" delay="0">
                        <p:tgtEl>
                          <p14:bmkTgt spid="2" bmkName="Bullets_Mov300:04:47.6"/>
                        </p:tgtEl>
                      </p:cond>
                    </p:stCondLst>
                    <p:endSync evt="end" delay="0">
                      <p:rtn val="all"/>
                    </p:endSync>
                    <p:childTnLst>
                      <p:par>
                        <p:cTn id="569" fill="hold">
                          <p:stCondLst>
                            <p:cond delay="0"/>
                          </p:stCondLst>
                          <p:childTnLst>
                            <p:par>
                              <p:cTn id="570" fill="hold">
                                <p:stCondLst>
                                  <p:cond delay="0"/>
                                </p:stCondLst>
                                <p:childTnLst>
                                  <p:par>
                                    <p:cTn id="571" presetID="10" presetClass="exit" presetSubtype="0" fill="hold" grpId="1" nodeType="withEffect">
                                      <p:stCondLst>
                                        <p:cond delay="0"/>
                                      </p:stCondLst>
                                      <p:childTnLst>
                                        <p:animEffect transition="out" filter="fade">
                                          <p:cBhvr>
                                            <p:cTn id="572" dur="200"/>
                                            <p:tgtEl>
                                              <p:spTgt spid="83"/>
                                            </p:tgtEl>
                                          </p:cBhvr>
                                        </p:animEffect>
                                        <p:set>
                                          <p:cBhvr>
                                            <p:cTn id="573" dur="1" fill="hold">
                                              <p:stCondLst>
                                                <p:cond delay="199"/>
                                              </p:stCondLst>
                                            </p:cTn>
                                            <p:tgtEl>
                                              <p:spTgt spid="83"/>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47.6"/>
                      </p:tgtEl>
                    </p:cond>
                  </p:nextCondLst>
                </p:seq>
                <p:seq concurrent="1" nextAc="seek">
                  <p:cTn id="574" restart="whenNotActive" fill="hold" evtFilter="cancelBubble" nodeType="interactiveSeq">
                    <p:stCondLst>
                      <p:cond evt="onMediaBookmark" delay="0">
                        <p:tgtEl>
                          <p14:bmkTgt spid="2" bmkName="Bullets_Mov300:04:47.7"/>
                        </p:tgtEl>
                      </p:cond>
                    </p:stCondLst>
                    <p:endSync evt="end" delay="0">
                      <p:rtn val="all"/>
                    </p:endSync>
                    <p:childTnLst>
                      <p:par>
                        <p:cTn id="575" fill="hold">
                          <p:stCondLst>
                            <p:cond delay="0"/>
                          </p:stCondLst>
                          <p:childTnLst>
                            <p:par>
                              <p:cTn id="576" fill="hold">
                                <p:stCondLst>
                                  <p:cond delay="0"/>
                                </p:stCondLst>
                                <p:childTnLst>
                                  <p:par>
                                    <p:cTn id="577" presetID="10" presetClass="entr" presetSubtype="0" fill="hold" grpId="0" nodeType="withEffect">
                                      <p:stCondLst>
                                        <p:cond delay="0"/>
                                      </p:stCondLst>
                                      <p:childTnLst>
                                        <p:set>
                                          <p:cBhvr>
                                            <p:cTn id="578" dur="1" fill="hold">
                                              <p:stCondLst>
                                                <p:cond delay="0"/>
                                              </p:stCondLst>
                                            </p:cTn>
                                            <p:tgtEl>
                                              <p:spTgt spid="84"/>
                                            </p:tgtEl>
                                            <p:attrNameLst>
                                              <p:attrName>style.visibility</p:attrName>
                                            </p:attrNameLst>
                                          </p:cBhvr>
                                          <p:to>
                                            <p:strVal val="visible"/>
                                          </p:to>
                                        </p:set>
                                        <p:animEffect transition="in" filter="fade">
                                          <p:cBhvr>
                                            <p:cTn id="579" dur="200"/>
                                            <p:tgtEl>
                                              <p:spTgt spid="84"/>
                                            </p:tgtEl>
                                          </p:cBhvr>
                                        </p:animEffect>
                                      </p:childTnLst>
                                    </p:cTn>
                                  </p:par>
                                </p:childTnLst>
                              </p:cTn>
                            </p:par>
                          </p:childTnLst>
                        </p:cTn>
                      </p:par>
                    </p:childTnLst>
                  </p:cTn>
                  <p:nextCondLst>
                    <p:cond evt="onMediaBookmark" delay="0">
                      <p:tgtEl>
                        <p14:bmkTgt spid="2" bmkName="Bullets_Mov300:04:47.7"/>
                      </p:tgtEl>
                    </p:cond>
                  </p:nextCondLst>
                </p:seq>
                <p:seq concurrent="1" nextAc="seek">
                  <p:cTn id="580" restart="whenNotActive" fill="hold" evtFilter="cancelBubble" nodeType="interactiveSeq">
                    <p:stCondLst>
                      <p:cond evt="onMediaBookmark" delay="0">
                        <p:tgtEl>
                          <p14:bmkTgt spid="2" bmkName="Bullets_Mov300:04:50.2"/>
                        </p:tgtEl>
                      </p:cond>
                    </p:stCondLst>
                    <p:endSync evt="end" delay="0">
                      <p:rtn val="all"/>
                    </p:endSync>
                    <p:childTnLst>
                      <p:par>
                        <p:cTn id="581" fill="hold">
                          <p:stCondLst>
                            <p:cond delay="0"/>
                          </p:stCondLst>
                          <p:childTnLst>
                            <p:par>
                              <p:cTn id="582" fill="hold">
                                <p:stCondLst>
                                  <p:cond delay="0"/>
                                </p:stCondLst>
                                <p:childTnLst>
                                  <p:par>
                                    <p:cTn id="583" presetID="10" presetClass="exit" presetSubtype="0" fill="hold" grpId="1" nodeType="withEffect">
                                      <p:stCondLst>
                                        <p:cond delay="0"/>
                                      </p:stCondLst>
                                      <p:childTnLst>
                                        <p:animEffect transition="out" filter="fade">
                                          <p:cBhvr>
                                            <p:cTn id="584" dur="200"/>
                                            <p:tgtEl>
                                              <p:spTgt spid="84"/>
                                            </p:tgtEl>
                                          </p:cBhvr>
                                        </p:animEffect>
                                        <p:set>
                                          <p:cBhvr>
                                            <p:cTn id="585" dur="1" fill="hold">
                                              <p:stCondLst>
                                                <p:cond delay="199"/>
                                              </p:stCondLst>
                                            </p:cTn>
                                            <p:tgtEl>
                                              <p:spTgt spid="84"/>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50.2"/>
                      </p:tgtEl>
                    </p:cond>
                  </p:nextCondLst>
                </p:seq>
                <p:seq concurrent="1" nextAc="seek">
                  <p:cTn id="586" restart="whenNotActive" fill="hold" evtFilter="cancelBubble" nodeType="interactiveSeq">
                    <p:stCondLst>
                      <p:cond evt="onMediaBookmark" delay="0">
                        <p:tgtEl>
                          <p14:bmkTgt spid="2" bmkName="Bullets_Mov300:04:50.3"/>
                        </p:tgtEl>
                      </p:cond>
                    </p:stCondLst>
                    <p:endSync evt="end" delay="0">
                      <p:rtn val="all"/>
                    </p:endSync>
                    <p:childTnLst>
                      <p:par>
                        <p:cTn id="587" fill="hold">
                          <p:stCondLst>
                            <p:cond delay="0"/>
                          </p:stCondLst>
                          <p:childTnLst>
                            <p:par>
                              <p:cTn id="588" fill="hold">
                                <p:stCondLst>
                                  <p:cond delay="0"/>
                                </p:stCondLst>
                                <p:childTnLst>
                                  <p:par>
                                    <p:cTn id="589" presetID="10" presetClass="entr" presetSubtype="0" fill="hold" grpId="0" nodeType="withEffect">
                                      <p:stCondLst>
                                        <p:cond delay="0"/>
                                      </p:stCondLst>
                                      <p:childTnLst>
                                        <p:set>
                                          <p:cBhvr>
                                            <p:cTn id="590" dur="1" fill="hold">
                                              <p:stCondLst>
                                                <p:cond delay="0"/>
                                              </p:stCondLst>
                                            </p:cTn>
                                            <p:tgtEl>
                                              <p:spTgt spid="85"/>
                                            </p:tgtEl>
                                            <p:attrNameLst>
                                              <p:attrName>style.visibility</p:attrName>
                                            </p:attrNameLst>
                                          </p:cBhvr>
                                          <p:to>
                                            <p:strVal val="visible"/>
                                          </p:to>
                                        </p:set>
                                        <p:animEffect transition="in" filter="fade">
                                          <p:cBhvr>
                                            <p:cTn id="591" dur="200"/>
                                            <p:tgtEl>
                                              <p:spTgt spid="85"/>
                                            </p:tgtEl>
                                          </p:cBhvr>
                                        </p:animEffect>
                                      </p:childTnLst>
                                    </p:cTn>
                                  </p:par>
                                </p:childTnLst>
                              </p:cTn>
                            </p:par>
                          </p:childTnLst>
                        </p:cTn>
                      </p:par>
                    </p:childTnLst>
                  </p:cTn>
                  <p:nextCondLst>
                    <p:cond evt="onMediaBookmark" delay="0">
                      <p:tgtEl>
                        <p14:bmkTgt spid="2" bmkName="Bullets_Mov300:04:50.3"/>
                      </p:tgtEl>
                    </p:cond>
                  </p:nextCondLst>
                </p:seq>
                <p:seq concurrent="1" nextAc="seek">
                  <p:cTn id="592" restart="whenNotActive" fill="hold" evtFilter="cancelBubble" nodeType="interactiveSeq">
                    <p:stCondLst>
                      <p:cond evt="onMediaBookmark" delay="0">
                        <p:tgtEl>
                          <p14:bmkTgt spid="2" bmkName="Bullets_Mov300:04:55.6"/>
                        </p:tgtEl>
                      </p:cond>
                    </p:stCondLst>
                    <p:endSync evt="end" delay="0">
                      <p:rtn val="all"/>
                    </p:endSync>
                    <p:childTnLst>
                      <p:par>
                        <p:cTn id="593" fill="hold">
                          <p:stCondLst>
                            <p:cond delay="0"/>
                          </p:stCondLst>
                          <p:childTnLst>
                            <p:par>
                              <p:cTn id="594" fill="hold">
                                <p:stCondLst>
                                  <p:cond delay="0"/>
                                </p:stCondLst>
                                <p:childTnLst>
                                  <p:par>
                                    <p:cTn id="595" presetID="10" presetClass="exit" presetSubtype="0" fill="hold" grpId="1" nodeType="withEffect">
                                      <p:stCondLst>
                                        <p:cond delay="0"/>
                                      </p:stCondLst>
                                      <p:childTnLst>
                                        <p:animEffect transition="out" filter="fade">
                                          <p:cBhvr>
                                            <p:cTn id="596" dur="200"/>
                                            <p:tgtEl>
                                              <p:spTgt spid="85"/>
                                            </p:tgtEl>
                                          </p:cBhvr>
                                        </p:animEffect>
                                        <p:set>
                                          <p:cBhvr>
                                            <p:cTn id="597" dur="1" fill="hold">
                                              <p:stCondLst>
                                                <p:cond delay="199"/>
                                              </p:stCondLst>
                                            </p:cTn>
                                            <p:tgtEl>
                                              <p:spTgt spid="85"/>
                                            </p:tgtEl>
                                            <p:attrNameLst>
                                              <p:attrName>style.visibility</p:attrName>
                                            </p:attrNameLst>
                                          </p:cBhvr>
                                          <p:to>
                                            <p:strVal val="hidden"/>
                                          </p:to>
                                        </p:set>
                                      </p:childTnLst>
                                    </p:cTn>
                                  </p:par>
                                </p:childTnLst>
                              </p:cTn>
                            </p:par>
                          </p:childTnLst>
                        </p:cTn>
                      </p:par>
                    </p:childTnLst>
                  </p:cTn>
                  <p:nextCondLst>
                    <p:cond evt="onMediaBookmark" delay="0">
                      <p:tgtEl>
                        <p14:bmkTgt spid="2" bmkName="Bullets_Mov300:04:55.6"/>
                      </p:tgtEl>
                    </p:cond>
                  </p:nextCondLst>
                </p:seq>
                <p:seq concurrent="1" nextAc="seek">
                  <p:cTn id="598" restart="whenNotActive" fill="hold" evtFilter="cancelBubble" nodeType="interactiveSeq">
                    <p:stCondLst>
                      <p:cond evt="onMediaBookmark" delay="0">
                        <p:tgtEl>
                          <p14:bmkTgt spid="2" bmkName="Bullets_Mov300:04:55.7"/>
                        </p:tgtEl>
                      </p:cond>
                    </p:stCondLst>
                    <p:endSync evt="end" delay="0">
                      <p:rtn val="all"/>
                    </p:endSync>
                    <p:childTnLst>
                      <p:par>
                        <p:cTn id="599" fill="hold">
                          <p:stCondLst>
                            <p:cond delay="0"/>
                          </p:stCondLst>
                          <p:childTnLst>
                            <p:par>
                              <p:cTn id="600" fill="hold">
                                <p:stCondLst>
                                  <p:cond delay="0"/>
                                </p:stCondLst>
                                <p:childTnLst>
                                  <p:par>
                                    <p:cTn id="601" presetID="10" presetClass="entr" presetSubtype="0" fill="hold" grpId="0" nodeType="withEffect">
                                      <p:stCondLst>
                                        <p:cond delay="0"/>
                                      </p:stCondLst>
                                      <p:childTnLst>
                                        <p:set>
                                          <p:cBhvr>
                                            <p:cTn id="602" dur="1" fill="hold">
                                              <p:stCondLst>
                                                <p:cond delay="0"/>
                                              </p:stCondLst>
                                            </p:cTn>
                                            <p:tgtEl>
                                              <p:spTgt spid="86"/>
                                            </p:tgtEl>
                                            <p:attrNameLst>
                                              <p:attrName>style.visibility</p:attrName>
                                            </p:attrNameLst>
                                          </p:cBhvr>
                                          <p:to>
                                            <p:strVal val="visible"/>
                                          </p:to>
                                        </p:set>
                                        <p:animEffect transition="in" filter="fade">
                                          <p:cBhvr>
                                            <p:cTn id="603" dur="200"/>
                                            <p:tgtEl>
                                              <p:spTgt spid="86"/>
                                            </p:tgtEl>
                                          </p:cBhvr>
                                        </p:animEffect>
                                      </p:childTnLst>
                                    </p:cTn>
                                  </p:par>
                                </p:childTnLst>
                              </p:cTn>
                            </p:par>
                          </p:childTnLst>
                        </p:cTn>
                      </p:par>
                    </p:childTnLst>
                  </p:cTn>
                  <p:nextCondLst>
                    <p:cond evt="onMediaBookmark" delay="0">
                      <p:tgtEl>
                        <p14:bmkTgt spid="2" bmkName="Bullets_Mov300:04:55.7"/>
                      </p:tgtEl>
                    </p:cond>
                  </p:nextCondLst>
                </p:seq>
                <p:seq concurrent="1" nextAc="seek">
                  <p:cTn id="604" restart="whenNotActive" fill="hold" evtFilter="cancelBubble" nodeType="interactiveSeq">
                    <p:stCondLst>
                      <p:cond evt="onMediaBookmark" delay="0">
                        <p:tgtEl>
                          <p14:bmkTgt spid="2" bmkName="Bullets_Mov300:05:00.5"/>
                        </p:tgtEl>
                      </p:cond>
                    </p:stCondLst>
                    <p:endSync evt="end" delay="0">
                      <p:rtn val="all"/>
                    </p:endSync>
                    <p:childTnLst>
                      <p:par>
                        <p:cTn id="605" fill="hold">
                          <p:stCondLst>
                            <p:cond delay="0"/>
                          </p:stCondLst>
                          <p:childTnLst>
                            <p:par>
                              <p:cTn id="606" fill="hold">
                                <p:stCondLst>
                                  <p:cond delay="0"/>
                                </p:stCondLst>
                                <p:childTnLst>
                                  <p:par>
                                    <p:cTn id="607" presetID="10" presetClass="exit" presetSubtype="0" fill="hold" grpId="1" nodeType="withEffect">
                                      <p:stCondLst>
                                        <p:cond delay="0"/>
                                      </p:stCondLst>
                                      <p:childTnLst>
                                        <p:animEffect transition="out" filter="fade">
                                          <p:cBhvr>
                                            <p:cTn id="608" dur="200"/>
                                            <p:tgtEl>
                                              <p:spTgt spid="86"/>
                                            </p:tgtEl>
                                          </p:cBhvr>
                                        </p:animEffect>
                                        <p:set>
                                          <p:cBhvr>
                                            <p:cTn id="609" dur="1" fill="hold">
                                              <p:stCondLst>
                                                <p:cond delay="199"/>
                                              </p:stCondLst>
                                            </p:cTn>
                                            <p:tgtEl>
                                              <p:spTgt spid="86"/>
                                            </p:tgtEl>
                                            <p:attrNameLst>
                                              <p:attrName>style.visibility</p:attrName>
                                            </p:attrNameLst>
                                          </p:cBhvr>
                                          <p:to>
                                            <p:strVal val="hidden"/>
                                          </p:to>
                                        </p:set>
                                      </p:childTnLst>
                                    </p:cTn>
                                  </p:par>
                                </p:childTnLst>
                              </p:cTn>
                            </p:par>
                          </p:childTnLst>
                        </p:cTn>
                      </p:par>
                    </p:childTnLst>
                  </p:cTn>
                  <p:nextCondLst>
                    <p:cond evt="onMediaBookmark" delay="0">
                      <p:tgtEl>
                        <p14:bmkTgt spid="2" bmkName="Bullets_Mov300:05:00.5"/>
                      </p:tgtEl>
                    </p:cond>
                  </p:nextCondLst>
                </p:seq>
                <p:seq concurrent="1" nextAc="seek">
                  <p:cTn id="610" restart="whenNotActive" fill="hold" evtFilter="cancelBubble" nodeType="interactiveSeq">
                    <p:stCondLst>
                      <p:cond evt="onMediaBookmark" delay="0">
                        <p:tgtEl>
                          <p14:bmkTgt spid="2" bmkName="Bullets_Mov300:05:00.6"/>
                        </p:tgtEl>
                      </p:cond>
                    </p:stCondLst>
                    <p:endSync evt="end" delay="0">
                      <p:rtn val="all"/>
                    </p:endSync>
                    <p:childTnLst>
                      <p:par>
                        <p:cTn id="611" fill="hold">
                          <p:stCondLst>
                            <p:cond delay="0"/>
                          </p:stCondLst>
                          <p:childTnLst>
                            <p:par>
                              <p:cTn id="612" fill="hold">
                                <p:stCondLst>
                                  <p:cond delay="0"/>
                                </p:stCondLst>
                                <p:childTnLst>
                                  <p:par>
                                    <p:cTn id="613" presetID="10" presetClass="entr" presetSubtype="0" fill="hold" grpId="0" nodeType="withEffect">
                                      <p:stCondLst>
                                        <p:cond delay="0"/>
                                      </p:stCondLst>
                                      <p:childTnLst>
                                        <p:set>
                                          <p:cBhvr>
                                            <p:cTn id="614" dur="1" fill="hold">
                                              <p:stCondLst>
                                                <p:cond delay="0"/>
                                              </p:stCondLst>
                                            </p:cTn>
                                            <p:tgtEl>
                                              <p:spTgt spid="87"/>
                                            </p:tgtEl>
                                            <p:attrNameLst>
                                              <p:attrName>style.visibility</p:attrName>
                                            </p:attrNameLst>
                                          </p:cBhvr>
                                          <p:to>
                                            <p:strVal val="visible"/>
                                          </p:to>
                                        </p:set>
                                        <p:animEffect transition="in" filter="fade">
                                          <p:cBhvr>
                                            <p:cTn id="615" dur="200"/>
                                            <p:tgtEl>
                                              <p:spTgt spid="87"/>
                                            </p:tgtEl>
                                          </p:cBhvr>
                                        </p:animEffect>
                                      </p:childTnLst>
                                    </p:cTn>
                                  </p:par>
                                </p:childTnLst>
                              </p:cTn>
                            </p:par>
                          </p:childTnLst>
                        </p:cTn>
                      </p:par>
                    </p:childTnLst>
                  </p:cTn>
                  <p:nextCondLst>
                    <p:cond evt="onMediaBookmark" delay="0">
                      <p:tgtEl>
                        <p14:bmkTgt spid="2" bmkName="Bullets_Mov300:05:00.6"/>
                      </p:tgtEl>
                    </p:cond>
                  </p:nextCondLst>
                </p:seq>
                <p:seq concurrent="1" nextAc="seek">
                  <p:cTn id="616" restart="whenNotActive" fill="hold" evtFilter="cancelBubble" nodeType="interactiveSeq">
                    <p:stCondLst>
                      <p:cond evt="onMediaBookmark" delay="0">
                        <p:tgtEl>
                          <p14:bmkTgt spid="2" bmkName="Bullets_Mov300:05:04.6"/>
                        </p:tgtEl>
                      </p:cond>
                    </p:stCondLst>
                    <p:endSync evt="end" delay="0">
                      <p:rtn val="all"/>
                    </p:endSync>
                    <p:childTnLst>
                      <p:par>
                        <p:cTn id="617" fill="hold">
                          <p:stCondLst>
                            <p:cond delay="0"/>
                          </p:stCondLst>
                          <p:childTnLst>
                            <p:par>
                              <p:cTn id="618" fill="hold">
                                <p:stCondLst>
                                  <p:cond delay="0"/>
                                </p:stCondLst>
                                <p:childTnLst>
                                  <p:par>
                                    <p:cTn id="619" presetID="10" presetClass="exit" presetSubtype="0" fill="hold" grpId="1" nodeType="withEffect">
                                      <p:stCondLst>
                                        <p:cond delay="0"/>
                                      </p:stCondLst>
                                      <p:childTnLst>
                                        <p:animEffect transition="out" filter="fade">
                                          <p:cBhvr>
                                            <p:cTn id="620" dur="200"/>
                                            <p:tgtEl>
                                              <p:spTgt spid="87"/>
                                            </p:tgtEl>
                                          </p:cBhvr>
                                        </p:animEffect>
                                        <p:set>
                                          <p:cBhvr>
                                            <p:cTn id="621" dur="1" fill="hold">
                                              <p:stCondLst>
                                                <p:cond delay="199"/>
                                              </p:stCondLst>
                                            </p:cTn>
                                            <p:tgtEl>
                                              <p:spTgt spid="87"/>
                                            </p:tgtEl>
                                            <p:attrNameLst>
                                              <p:attrName>style.visibility</p:attrName>
                                            </p:attrNameLst>
                                          </p:cBhvr>
                                          <p:to>
                                            <p:strVal val="hidden"/>
                                          </p:to>
                                        </p:set>
                                      </p:childTnLst>
                                    </p:cTn>
                                  </p:par>
                                </p:childTnLst>
                              </p:cTn>
                            </p:par>
                          </p:childTnLst>
                        </p:cTn>
                      </p:par>
                    </p:childTnLst>
                  </p:cTn>
                  <p:nextCondLst>
                    <p:cond evt="onMediaBookmark" delay="0">
                      <p:tgtEl>
                        <p14:bmkTgt spid="2" bmkName="Bullets_Mov300:05:04.6"/>
                      </p:tgtEl>
                    </p:cond>
                  </p:nextCondLst>
                </p:seq>
                <p:seq concurrent="1" nextAc="seek">
                  <p:cTn id="622" restart="whenNotActive" fill="hold" evtFilter="cancelBubble" nodeType="interactiveSeq">
                    <p:stCondLst>
                      <p:cond evt="onMediaBookmark" delay="0">
                        <p:tgtEl>
                          <p14:bmkTgt spid="2" bmkName="Bullets_Mov300:05:04.7"/>
                        </p:tgtEl>
                      </p:cond>
                    </p:stCondLst>
                    <p:endSync evt="end" delay="0">
                      <p:rtn val="all"/>
                    </p:endSync>
                    <p:childTnLst>
                      <p:par>
                        <p:cTn id="623" fill="hold">
                          <p:stCondLst>
                            <p:cond delay="0"/>
                          </p:stCondLst>
                          <p:childTnLst>
                            <p:par>
                              <p:cTn id="624" fill="hold">
                                <p:stCondLst>
                                  <p:cond delay="0"/>
                                </p:stCondLst>
                                <p:childTnLst>
                                  <p:par>
                                    <p:cTn id="625" presetID="10" presetClass="entr" presetSubtype="0" fill="hold" grpId="0" nodeType="withEffect">
                                      <p:stCondLst>
                                        <p:cond delay="0"/>
                                      </p:stCondLst>
                                      <p:childTnLst>
                                        <p:set>
                                          <p:cBhvr>
                                            <p:cTn id="626" dur="1" fill="hold">
                                              <p:stCondLst>
                                                <p:cond delay="0"/>
                                              </p:stCondLst>
                                            </p:cTn>
                                            <p:tgtEl>
                                              <p:spTgt spid="88"/>
                                            </p:tgtEl>
                                            <p:attrNameLst>
                                              <p:attrName>style.visibility</p:attrName>
                                            </p:attrNameLst>
                                          </p:cBhvr>
                                          <p:to>
                                            <p:strVal val="visible"/>
                                          </p:to>
                                        </p:set>
                                        <p:animEffect transition="in" filter="fade">
                                          <p:cBhvr>
                                            <p:cTn id="627" dur="200"/>
                                            <p:tgtEl>
                                              <p:spTgt spid="88"/>
                                            </p:tgtEl>
                                          </p:cBhvr>
                                        </p:animEffect>
                                      </p:childTnLst>
                                    </p:cTn>
                                  </p:par>
                                </p:childTnLst>
                              </p:cTn>
                            </p:par>
                          </p:childTnLst>
                        </p:cTn>
                      </p:par>
                    </p:childTnLst>
                  </p:cTn>
                  <p:nextCondLst>
                    <p:cond evt="onMediaBookmark" delay="0">
                      <p:tgtEl>
                        <p14:bmkTgt spid="2" bmkName="Bullets_Mov300:05:04.7"/>
                      </p:tgtEl>
                    </p:cond>
                  </p:nextCondLst>
                </p:seq>
                <p:seq concurrent="1" nextAc="seek">
                  <p:cTn id="628" restart="whenNotActive" fill="hold" evtFilter="cancelBubble" nodeType="interactiveSeq">
                    <p:stCondLst>
                      <p:cond evt="onMediaBookmark" delay="0">
                        <p:tgtEl>
                          <p14:bmkTgt spid="2" bmkName="Bullets_Mov300:05:12.0"/>
                        </p:tgtEl>
                      </p:cond>
                    </p:stCondLst>
                    <p:endSync evt="end" delay="0">
                      <p:rtn val="all"/>
                    </p:endSync>
                    <p:childTnLst>
                      <p:par>
                        <p:cTn id="629" fill="hold">
                          <p:stCondLst>
                            <p:cond delay="0"/>
                          </p:stCondLst>
                          <p:childTnLst>
                            <p:par>
                              <p:cTn id="630" fill="hold">
                                <p:stCondLst>
                                  <p:cond delay="0"/>
                                </p:stCondLst>
                                <p:childTnLst>
                                  <p:par>
                                    <p:cTn id="631" presetID="10" presetClass="exit" presetSubtype="0" fill="hold" grpId="1" nodeType="withEffect">
                                      <p:stCondLst>
                                        <p:cond delay="0"/>
                                      </p:stCondLst>
                                      <p:childTnLst>
                                        <p:animEffect transition="out" filter="fade">
                                          <p:cBhvr>
                                            <p:cTn id="632" dur="200"/>
                                            <p:tgtEl>
                                              <p:spTgt spid="88"/>
                                            </p:tgtEl>
                                          </p:cBhvr>
                                        </p:animEffect>
                                        <p:set>
                                          <p:cBhvr>
                                            <p:cTn id="633" dur="1" fill="hold">
                                              <p:stCondLst>
                                                <p:cond delay="199"/>
                                              </p:stCondLst>
                                            </p:cTn>
                                            <p:tgtEl>
                                              <p:spTgt spid="88"/>
                                            </p:tgtEl>
                                            <p:attrNameLst>
                                              <p:attrName>style.visibility</p:attrName>
                                            </p:attrNameLst>
                                          </p:cBhvr>
                                          <p:to>
                                            <p:strVal val="hidden"/>
                                          </p:to>
                                        </p:set>
                                      </p:childTnLst>
                                    </p:cTn>
                                  </p:par>
                                </p:childTnLst>
                              </p:cTn>
                            </p:par>
                          </p:childTnLst>
                        </p:cTn>
                      </p:par>
                    </p:childTnLst>
                  </p:cTn>
                  <p:nextCondLst>
                    <p:cond evt="onMediaBookmark" delay="0">
                      <p:tgtEl>
                        <p14:bmkTgt spid="2" bmkName="Bullets_Mov300:05:12.0"/>
                      </p:tgtEl>
                    </p:cond>
                  </p:nextCondLst>
                </p:seq>
                <p:seq concurrent="1" nextAc="seek">
                  <p:cTn id="634" restart="whenNotActive" fill="hold" evtFilter="cancelBubble" nodeType="interactiveSeq">
                    <p:stCondLst>
                      <p:cond evt="onMediaBookmark" delay="0">
                        <p:tgtEl>
                          <p14:bmkTgt spid="2" bmkName="Bullets_Mov300:05:12.1"/>
                        </p:tgtEl>
                      </p:cond>
                    </p:stCondLst>
                    <p:endSync evt="end" delay="0">
                      <p:rtn val="all"/>
                    </p:endSync>
                    <p:childTnLst>
                      <p:par>
                        <p:cTn id="635" fill="hold">
                          <p:stCondLst>
                            <p:cond delay="0"/>
                          </p:stCondLst>
                          <p:childTnLst>
                            <p:par>
                              <p:cTn id="636" fill="hold">
                                <p:stCondLst>
                                  <p:cond delay="0"/>
                                </p:stCondLst>
                                <p:childTnLst>
                                  <p:par>
                                    <p:cTn id="637" presetID="10" presetClass="entr" presetSubtype="0" fill="hold" grpId="0" nodeType="withEffect">
                                      <p:stCondLst>
                                        <p:cond delay="0"/>
                                      </p:stCondLst>
                                      <p:childTnLst>
                                        <p:set>
                                          <p:cBhvr>
                                            <p:cTn id="638" dur="1" fill="hold">
                                              <p:stCondLst>
                                                <p:cond delay="0"/>
                                              </p:stCondLst>
                                            </p:cTn>
                                            <p:tgtEl>
                                              <p:spTgt spid="89"/>
                                            </p:tgtEl>
                                            <p:attrNameLst>
                                              <p:attrName>style.visibility</p:attrName>
                                            </p:attrNameLst>
                                          </p:cBhvr>
                                          <p:to>
                                            <p:strVal val="visible"/>
                                          </p:to>
                                        </p:set>
                                        <p:animEffect transition="in" filter="fade">
                                          <p:cBhvr>
                                            <p:cTn id="639" dur="200"/>
                                            <p:tgtEl>
                                              <p:spTgt spid="89"/>
                                            </p:tgtEl>
                                          </p:cBhvr>
                                        </p:animEffect>
                                      </p:childTnLst>
                                    </p:cTn>
                                  </p:par>
                                </p:childTnLst>
                              </p:cTn>
                            </p:par>
                          </p:childTnLst>
                        </p:cTn>
                      </p:par>
                    </p:childTnLst>
                  </p:cTn>
                  <p:nextCondLst>
                    <p:cond evt="onMediaBookmark" delay="0">
                      <p:tgtEl>
                        <p14:bmkTgt spid="2" bmkName="Bullets_Mov300:05:12.1"/>
                      </p:tgtEl>
                    </p:cond>
                  </p:nextCondLst>
                </p:seq>
                <p:seq concurrent="1" nextAc="seek">
                  <p:cTn id="640" restart="whenNotActive" fill="hold" evtFilter="cancelBubble" nodeType="interactiveSeq">
                    <p:stCondLst>
                      <p:cond evt="onMediaBookmark" delay="0">
                        <p:tgtEl>
                          <p14:bmkTgt spid="2" bmkName="Bullets_Mov300:05:19.9"/>
                        </p:tgtEl>
                      </p:cond>
                    </p:stCondLst>
                    <p:endSync evt="end" delay="0">
                      <p:rtn val="all"/>
                    </p:endSync>
                    <p:childTnLst>
                      <p:par>
                        <p:cTn id="641" fill="hold">
                          <p:stCondLst>
                            <p:cond delay="0"/>
                          </p:stCondLst>
                          <p:childTnLst>
                            <p:par>
                              <p:cTn id="642" fill="hold">
                                <p:stCondLst>
                                  <p:cond delay="0"/>
                                </p:stCondLst>
                                <p:childTnLst>
                                  <p:par>
                                    <p:cTn id="643" presetID="10" presetClass="exit" presetSubtype="0" fill="hold" grpId="1" nodeType="withEffect">
                                      <p:stCondLst>
                                        <p:cond delay="0"/>
                                      </p:stCondLst>
                                      <p:childTnLst>
                                        <p:animEffect transition="out" filter="fade">
                                          <p:cBhvr>
                                            <p:cTn id="644" dur="200"/>
                                            <p:tgtEl>
                                              <p:spTgt spid="89"/>
                                            </p:tgtEl>
                                          </p:cBhvr>
                                        </p:animEffect>
                                        <p:set>
                                          <p:cBhvr>
                                            <p:cTn id="645" dur="1" fill="hold">
                                              <p:stCondLst>
                                                <p:cond delay="199"/>
                                              </p:stCondLst>
                                            </p:cTn>
                                            <p:tgtEl>
                                              <p:spTgt spid="89"/>
                                            </p:tgtEl>
                                            <p:attrNameLst>
                                              <p:attrName>style.visibility</p:attrName>
                                            </p:attrNameLst>
                                          </p:cBhvr>
                                          <p:to>
                                            <p:strVal val="hidden"/>
                                          </p:to>
                                        </p:set>
                                      </p:childTnLst>
                                    </p:cTn>
                                  </p:par>
                                </p:childTnLst>
                              </p:cTn>
                            </p:par>
                          </p:childTnLst>
                        </p:cTn>
                      </p:par>
                    </p:childTnLst>
                  </p:cTn>
                  <p:nextCondLst>
                    <p:cond evt="onMediaBookmark" delay="0">
                      <p:tgtEl>
                        <p14:bmkTgt spid="2" bmkName="Bullets_Mov300:05:19.9"/>
                      </p:tgtEl>
                    </p:cond>
                  </p:nextCondLst>
                </p:seq>
                <p:seq concurrent="1" nextAc="seek">
                  <p:cTn id="646" restart="whenNotActive" fill="hold" evtFilter="cancelBubble" nodeType="interactiveSeq">
                    <p:stCondLst>
                      <p:cond evt="onMediaBookmark" delay="0">
                        <p:tgtEl>
                          <p14:bmkTgt spid="2" bmkName="Bullets_Mov300:05:20.0"/>
                        </p:tgtEl>
                      </p:cond>
                    </p:stCondLst>
                    <p:endSync evt="end" delay="0">
                      <p:rtn val="all"/>
                    </p:endSync>
                    <p:childTnLst>
                      <p:par>
                        <p:cTn id="647" fill="hold">
                          <p:stCondLst>
                            <p:cond delay="0"/>
                          </p:stCondLst>
                          <p:childTnLst>
                            <p:par>
                              <p:cTn id="648" fill="hold">
                                <p:stCondLst>
                                  <p:cond delay="0"/>
                                </p:stCondLst>
                                <p:childTnLst>
                                  <p:par>
                                    <p:cTn id="649" presetID="10" presetClass="entr" presetSubtype="0" fill="hold" grpId="0" nodeType="withEffect">
                                      <p:stCondLst>
                                        <p:cond delay="0"/>
                                      </p:stCondLst>
                                      <p:childTnLst>
                                        <p:set>
                                          <p:cBhvr>
                                            <p:cTn id="650" dur="1" fill="hold">
                                              <p:stCondLst>
                                                <p:cond delay="0"/>
                                              </p:stCondLst>
                                            </p:cTn>
                                            <p:tgtEl>
                                              <p:spTgt spid="90"/>
                                            </p:tgtEl>
                                            <p:attrNameLst>
                                              <p:attrName>style.visibility</p:attrName>
                                            </p:attrNameLst>
                                          </p:cBhvr>
                                          <p:to>
                                            <p:strVal val="visible"/>
                                          </p:to>
                                        </p:set>
                                        <p:animEffect transition="in" filter="fade">
                                          <p:cBhvr>
                                            <p:cTn id="651" dur="200"/>
                                            <p:tgtEl>
                                              <p:spTgt spid="90"/>
                                            </p:tgtEl>
                                          </p:cBhvr>
                                        </p:animEffect>
                                      </p:childTnLst>
                                    </p:cTn>
                                  </p:par>
                                </p:childTnLst>
                              </p:cTn>
                            </p:par>
                          </p:childTnLst>
                        </p:cTn>
                      </p:par>
                    </p:childTnLst>
                  </p:cTn>
                  <p:nextCondLst>
                    <p:cond evt="onMediaBookmark" delay="0">
                      <p:tgtEl>
                        <p14:bmkTgt spid="2" bmkName="Bullets_Mov300:05:20.0"/>
                      </p:tgtEl>
                    </p:cond>
                  </p:nextCondLst>
                </p:seq>
                <p:seq concurrent="1" nextAc="seek">
                  <p:cTn id="652" restart="whenNotActive" fill="hold" evtFilter="cancelBubble" nodeType="interactiveSeq">
                    <p:stCondLst>
                      <p:cond evt="onMediaBookmark" delay="0">
                        <p:tgtEl>
                          <p14:bmkTgt spid="2" bmkName="Bullets_Mov300:05:24.9"/>
                        </p:tgtEl>
                      </p:cond>
                    </p:stCondLst>
                    <p:endSync evt="end" delay="0">
                      <p:rtn val="all"/>
                    </p:endSync>
                    <p:childTnLst>
                      <p:par>
                        <p:cTn id="653" fill="hold">
                          <p:stCondLst>
                            <p:cond delay="0"/>
                          </p:stCondLst>
                          <p:childTnLst>
                            <p:par>
                              <p:cTn id="654" fill="hold">
                                <p:stCondLst>
                                  <p:cond delay="0"/>
                                </p:stCondLst>
                                <p:childTnLst>
                                  <p:par>
                                    <p:cTn id="655" presetID="10" presetClass="exit" presetSubtype="0" fill="hold" grpId="1" nodeType="withEffect">
                                      <p:stCondLst>
                                        <p:cond delay="0"/>
                                      </p:stCondLst>
                                      <p:childTnLst>
                                        <p:animEffect transition="out" filter="fade">
                                          <p:cBhvr>
                                            <p:cTn id="656" dur="200"/>
                                            <p:tgtEl>
                                              <p:spTgt spid="90"/>
                                            </p:tgtEl>
                                          </p:cBhvr>
                                        </p:animEffect>
                                        <p:set>
                                          <p:cBhvr>
                                            <p:cTn id="657" dur="1" fill="hold">
                                              <p:stCondLst>
                                                <p:cond delay="199"/>
                                              </p:stCondLst>
                                            </p:cTn>
                                            <p:tgtEl>
                                              <p:spTgt spid="90"/>
                                            </p:tgtEl>
                                            <p:attrNameLst>
                                              <p:attrName>style.visibility</p:attrName>
                                            </p:attrNameLst>
                                          </p:cBhvr>
                                          <p:to>
                                            <p:strVal val="hidden"/>
                                          </p:to>
                                        </p:set>
                                      </p:childTnLst>
                                    </p:cTn>
                                  </p:par>
                                </p:childTnLst>
                              </p:cTn>
                            </p:par>
                          </p:childTnLst>
                        </p:cTn>
                      </p:par>
                    </p:childTnLst>
                  </p:cTn>
                  <p:nextCondLst>
                    <p:cond evt="onMediaBookmark" delay="0">
                      <p:tgtEl>
                        <p14:bmkTgt spid="2" bmkName="Bullets_Mov300:05:24.9"/>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summary—Add bullets to text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6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500107" y="84813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sp>
        <p:nvSpPr>
          <p:cNvPr id="72" name="Text Placeholder 6"/>
          <p:cNvSpPr txBox="1">
            <a:spLocks/>
          </p:cNvSpPr>
          <p:nvPr/>
        </p:nvSpPr>
        <p:spPr>
          <a:xfrm>
            <a:off x="1903015" y="1246341"/>
            <a:ext cx="4352544" cy="61466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Add bullets or numbers to </a:t>
            </a:r>
            <a:r>
              <a:rPr lang="en-US" sz="2400" b="1" dirty="0" smtClean="0">
                <a:solidFill>
                  <a:srgbClr val="C00000"/>
                </a:solidFill>
                <a:latin typeface="Segoe UI Light" pitchFamily="34" charset="0"/>
                <a:ea typeface="Segoe UI" pitchFamily="34" charset="0"/>
                <a:cs typeface="Segoe UI" pitchFamily="34" charset="0"/>
              </a:rPr>
              <a:t>text</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Use bullets or numbers to present lots of text or a sequential process in a PowerPoint 2013 presentation.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lvl="0">
              <a:buFont typeface="+mj-lt"/>
              <a:buAutoNum type="arabicPeriod"/>
            </a:pPr>
            <a:r>
              <a:rPr lang="en-US" sz="1400" dirty="0">
                <a:latin typeface="Segoe UI Light" panose="020B0502040204020203" pitchFamily="34" charset="0"/>
                <a:cs typeface="Segoe UI Light" panose="020B0502040204020203" pitchFamily="34" charset="0"/>
              </a:rPr>
              <a:t>On the </a:t>
            </a:r>
            <a:r>
              <a:rPr lang="en-US" sz="1400" b="1" dirty="0">
                <a:latin typeface="Segoe UI Light" panose="020B0502040204020203" pitchFamily="34" charset="0"/>
                <a:cs typeface="Segoe UI Light" panose="020B0502040204020203" pitchFamily="34" charset="0"/>
              </a:rPr>
              <a:t>View</a:t>
            </a:r>
            <a:r>
              <a:rPr lang="en-US" sz="1400" dirty="0">
                <a:latin typeface="Segoe UI Light" panose="020B0502040204020203" pitchFamily="34" charset="0"/>
                <a:cs typeface="Segoe UI Light" panose="020B0502040204020203" pitchFamily="34" charset="0"/>
              </a:rPr>
              <a:t> tab, in the </a:t>
            </a:r>
            <a:r>
              <a:rPr lang="en-US" sz="1400" b="1" dirty="0">
                <a:latin typeface="Segoe UI Light" panose="020B0502040204020203" pitchFamily="34" charset="0"/>
                <a:cs typeface="Segoe UI Light" panose="020B0502040204020203" pitchFamily="34" charset="0"/>
              </a:rPr>
              <a:t>Presentation Views</a:t>
            </a:r>
            <a:r>
              <a:rPr lang="en-US" sz="1400" dirty="0">
                <a:latin typeface="Segoe UI Light" panose="020B0502040204020203" pitchFamily="34" charset="0"/>
                <a:cs typeface="Segoe UI Light" panose="020B0502040204020203" pitchFamily="34" charset="0"/>
              </a:rPr>
              <a:t> group, click </a:t>
            </a:r>
            <a:r>
              <a:rPr lang="en-US" sz="1400" b="1" dirty="0">
                <a:latin typeface="Segoe UI Light" panose="020B0502040204020203" pitchFamily="34" charset="0"/>
                <a:cs typeface="Segoe UI Light" panose="020B0502040204020203" pitchFamily="34" charset="0"/>
              </a:rPr>
              <a:t>Normal</a:t>
            </a:r>
            <a:r>
              <a:rPr lang="en-US" sz="1400" dirty="0">
                <a:latin typeface="Segoe UI Light" panose="020B0502040204020203" pitchFamily="34" charset="0"/>
                <a:cs typeface="Segoe UI Light" panose="020B0502040204020203" pitchFamily="34" charset="0"/>
              </a:rPr>
              <a:t>.</a:t>
            </a:r>
          </a:p>
          <a:p>
            <a:pPr lvl="0">
              <a:buFont typeface="+mj-lt"/>
              <a:buAutoNum type="arabicPeriod"/>
            </a:pPr>
            <a:r>
              <a:rPr lang="en-US" sz="1400" dirty="0">
                <a:latin typeface="Segoe UI Light" panose="020B0502040204020203" pitchFamily="34" charset="0"/>
                <a:cs typeface="Segoe UI Light" panose="020B0502040204020203" pitchFamily="34" charset="0"/>
              </a:rPr>
              <a:t>On the left-hand side of the PowerPoint window, click a slide thumbnail that you want to add bulleted or numbered text to.</a:t>
            </a:r>
          </a:p>
          <a:p>
            <a:pPr lvl="0">
              <a:buFont typeface="+mj-lt"/>
              <a:buAutoNum type="arabicPeriod"/>
            </a:pPr>
            <a:r>
              <a:rPr lang="en-US" sz="1400" dirty="0">
                <a:latin typeface="Segoe UI Light" panose="020B0502040204020203" pitchFamily="34" charset="0"/>
                <a:cs typeface="Segoe UI Light" panose="020B0502040204020203" pitchFamily="34" charset="0"/>
              </a:rPr>
              <a:t>On the slide, select the lines of text in a text placeholder or table that you want to add bullets or numbering to.</a:t>
            </a:r>
          </a:p>
          <a:p>
            <a:pPr lvl="0">
              <a:buFont typeface="+mj-lt"/>
              <a:buAutoNum type="arabicPeriod"/>
            </a:pPr>
            <a:r>
              <a:rPr lang="en-US" sz="1400" dirty="0">
                <a:latin typeface="Segoe UI Light" panose="020B0502040204020203" pitchFamily="34" charset="0"/>
                <a:cs typeface="Segoe UI Light" panose="020B0502040204020203" pitchFamily="34" charset="0"/>
              </a:rPr>
              <a:t>On the </a:t>
            </a:r>
            <a:r>
              <a:rPr lang="en-US" sz="1400" b="1" dirty="0">
                <a:latin typeface="Segoe UI Light" panose="020B0502040204020203" pitchFamily="34" charset="0"/>
                <a:cs typeface="Segoe UI Light" panose="020B0502040204020203" pitchFamily="34" charset="0"/>
              </a:rPr>
              <a:t>Home</a:t>
            </a:r>
            <a:r>
              <a:rPr lang="en-US" sz="1400" dirty="0">
                <a:latin typeface="Segoe UI Light" panose="020B0502040204020203" pitchFamily="34" charset="0"/>
                <a:cs typeface="Segoe UI Light" panose="020B0502040204020203" pitchFamily="34" charset="0"/>
              </a:rPr>
              <a:t> tab, in the </a:t>
            </a:r>
            <a:r>
              <a:rPr lang="en-US" sz="1400" b="1" dirty="0">
                <a:latin typeface="Segoe UI Light" panose="020B0502040204020203" pitchFamily="34" charset="0"/>
                <a:cs typeface="Segoe UI Light" panose="020B0502040204020203" pitchFamily="34" charset="0"/>
              </a:rPr>
              <a:t>Paragraph</a:t>
            </a:r>
            <a:r>
              <a:rPr lang="en-US" sz="1400" dirty="0">
                <a:latin typeface="Segoe UI Light" panose="020B0502040204020203" pitchFamily="34" charset="0"/>
                <a:cs typeface="Segoe UI Light" panose="020B0502040204020203" pitchFamily="34" charset="0"/>
              </a:rPr>
              <a:t> group, click </a:t>
            </a:r>
            <a:r>
              <a:rPr lang="en-US" sz="1400" b="1" dirty="0">
                <a:latin typeface="Segoe UI Light" panose="020B0502040204020203" pitchFamily="34" charset="0"/>
                <a:cs typeface="Segoe UI Light" panose="020B0502040204020203" pitchFamily="34" charset="0"/>
              </a:rPr>
              <a:t>Bullets</a:t>
            </a:r>
            <a:r>
              <a:rPr lang="en-US" sz="1400" dirty="0">
                <a:latin typeface="Segoe UI Light" panose="020B0502040204020203" pitchFamily="34" charset="0"/>
                <a:cs typeface="Segoe UI Light" panose="020B0502040204020203" pitchFamily="34" charset="0"/>
              </a:rPr>
              <a:t> or </a:t>
            </a:r>
            <a:r>
              <a:rPr lang="en-US" sz="1400" b="1" dirty="0">
                <a:latin typeface="Segoe UI Light" panose="020B0502040204020203" pitchFamily="34" charset="0"/>
                <a:cs typeface="Segoe UI Light" panose="020B0502040204020203" pitchFamily="34" charset="0"/>
              </a:rPr>
              <a:t>Numbering</a:t>
            </a:r>
            <a:r>
              <a:rPr lang="en-US" sz="1400" dirty="0" smtClean="0">
                <a:latin typeface="Segoe UI Light" panose="020B0502040204020203" pitchFamily="34" charset="0"/>
                <a:cs typeface="Segoe UI Light" panose="020B0502040204020203" pitchFamily="34" charset="0"/>
              </a:rPr>
              <a:t>.</a:t>
            </a:r>
          </a:p>
          <a:p>
            <a:pPr marL="742950" lvl="1" indent="-285750">
              <a:buFont typeface="Arial" panose="020B0604020202020204" pitchFamily="34" charset="0"/>
              <a:buChar char="•"/>
            </a:pPr>
            <a:r>
              <a:rPr lang="en-US" sz="1400" dirty="0" smtClean="0">
                <a:latin typeface="Segoe UI Light" panose="020B0502040204020203" pitchFamily="34" charset="0"/>
                <a:cs typeface="Segoe UI Light" panose="020B0502040204020203" pitchFamily="34" charset="0"/>
              </a:rPr>
              <a:t>To </a:t>
            </a:r>
            <a:r>
              <a:rPr lang="en-US" sz="1400" dirty="0">
                <a:latin typeface="Segoe UI Light" panose="020B0502040204020203" pitchFamily="34" charset="0"/>
                <a:cs typeface="Segoe UI Light" panose="020B0502040204020203" pitchFamily="34" charset="0"/>
              </a:rPr>
              <a:t>change all lines of text, select the outline of the text object, and then apply the bullet or numbering.</a:t>
            </a:r>
          </a:p>
          <a:p>
            <a:pPr marL="742950" lvl="1" indent="-285750">
              <a:buFont typeface="Arial" panose="020B0604020202020204" pitchFamily="34" charset="0"/>
              <a:buChar char="•"/>
            </a:pPr>
            <a:r>
              <a:rPr lang="en-US" sz="1400" dirty="0" smtClean="0">
                <a:latin typeface="Segoe UI Light" panose="020B0502040204020203" pitchFamily="34" charset="0"/>
                <a:cs typeface="Segoe UI Light" panose="020B0502040204020203" pitchFamily="34" charset="0"/>
              </a:rPr>
              <a:t>To </a:t>
            </a:r>
            <a:r>
              <a:rPr lang="en-US" sz="1400" dirty="0">
                <a:latin typeface="Segoe UI Light" panose="020B0502040204020203" pitchFamily="34" charset="0"/>
                <a:cs typeface="Segoe UI Light" panose="020B0502040204020203" pitchFamily="34" charset="0"/>
              </a:rPr>
              <a:t>increase or decrease the indent, to change spacing between a bullet or number and the text, to change the style, color, or size of bullets or numbers, to manually change the number that you want to start from, and so on, </a:t>
            </a:r>
            <a:r>
              <a:rPr lang="en-US" sz="1400" dirty="0" smtClean="0">
                <a:latin typeface="Segoe UI Light" panose="020B0502040204020203" pitchFamily="34" charset="0"/>
                <a:cs typeface="Segoe UI Light" panose="020B0502040204020203" pitchFamily="34" charset="0"/>
              </a:rPr>
              <a:t>see </a:t>
            </a:r>
            <a:r>
              <a:rPr lang="en-US" sz="1400" dirty="0" smtClean="0">
                <a:latin typeface="Segoe UI Light" panose="020B0502040204020203" pitchFamily="34" charset="0"/>
                <a:cs typeface="Segoe UI Light" panose="020B0502040204020203" pitchFamily="34" charset="0"/>
                <a:hlinkClick r:id="rId18"/>
              </a:rPr>
              <a:t>Adjust the indent in a bulleted or numbered list on the ruler</a:t>
            </a:r>
            <a:r>
              <a:rPr lang="en-US" sz="1400" dirty="0" smtClean="0">
                <a:latin typeface="Segoe UI Light" panose="020B0502040204020203" pitchFamily="34" charset="0"/>
                <a:cs typeface="Segoe UI Light" panose="020B0502040204020203" pitchFamily="34" charset="0"/>
              </a:rPr>
              <a:t>.</a:t>
            </a:r>
            <a:endParaRPr lang="en-US" sz="1400" dirty="0">
              <a:latin typeface="Segoe UI Light" panose="020B0502040204020203" pitchFamily="34" charset="0"/>
              <a:cs typeface="Segoe UI Light" panose="020B0502040204020203" pitchFamily="34" charset="0"/>
            </a:endParaRPr>
          </a:p>
          <a:p>
            <a:pPr marL="0" indent="0">
              <a:buNone/>
            </a:pPr>
            <a:r>
              <a:rPr lang="en-US" sz="2400" b="1" dirty="0" smtClean="0">
                <a:solidFill>
                  <a:srgbClr val="C00000"/>
                </a:solidFill>
                <a:latin typeface="Segoe UI Light" pitchFamily="34" charset="0"/>
                <a:ea typeface="Segoe UI" pitchFamily="34" charset="0"/>
                <a:cs typeface="Segoe UI" pitchFamily="34" charset="0"/>
              </a:rPr>
              <a:t>Keyboard shortcuts</a:t>
            </a:r>
            <a:endParaRPr lang="en-US" sz="2400" b="1" dirty="0">
              <a:solidFill>
                <a:srgbClr val="C00000"/>
              </a:solidFill>
              <a:latin typeface="Segoe UI Light" pitchFamily="34" charset="0"/>
              <a:ea typeface="Segoe UI" pitchFamily="34" charset="0"/>
              <a:cs typeface="Segoe UI" pitchFamily="34" charset="0"/>
            </a:endParaRPr>
          </a:p>
          <a:p>
            <a:pPr>
              <a:buFont typeface="Arial" panose="020B0604020202020204" pitchFamily="34" charset="0"/>
              <a:buChar char="•"/>
            </a:pPr>
            <a:r>
              <a:rPr lang="en-US" sz="1400" dirty="0" smtClean="0">
                <a:solidFill>
                  <a:prstClr val="black">
                    <a:lumMod val="75000"/>
                    <a:lumOff val="25000"/>
                  </a:prstClr>
                </a:solidFill>
                <a:latin typeface="Segoe UI Light" pitchFamily="34" charset="0"/>
                <a:ea typeface="Segoe UI" pitchFamily="34" charset="0"/>
                <a:cs typeface="Segoe UI" pitchFamily="34" charset="0"/>
              </a:rPr>
              <a:t>To </a:t>
            </a:r>
            <a:r>
              <a:rPr lang="en-US" sz="1400" dirty="0">
                <a:solidFill>
                  <a:prstClr val="black">
                    <a:lumMod val="75000"/>
                    <a:lumOff val="25000"/>
                  </a:prstClr>
                </a:solidFill>
                <a:latin typeface="Segoe UI Light" pitchFamily="34" charset="0"/>
                <a:ea typeface="Segoe UI" pitchFamily="34" charset="0"/>
                <a:cs typeface="Segoe UI" pitchFamily="34" charset="0"/>
              </a:rPr>
              <a:t>increase a list level: </a:t>
            </a:r>
            <a:r>
              <a:rPr lang="en-US" sz="1400" dirty="0" err="1" smtClean="0">
                <a:solidFill>
                  <a:prstClr val="black">
                    <a:lumMod val="75000"/>
                    <a:lumOff val="25000"/>
                  </a:prstClr>
                </a:solidFill>
                <a:latin typeface="Segoe UI Light" pitchFamily="34" charset="0"/>
                <a:ea typeface="Segoe UI" pitchFamily="34" charset="0"/>
                <a:cs typeface="Segoe UI" pitchFamily="34" charset="0"/>
              </a:rPr>
              <a:t>Tab+Enter</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Text Placeholder 6"/>
          <p:cNvSpPr txBox="1">
            <a:spLocks/>
          </p:cNvSpPr>
          <p:nvPr/>
        </p:nvSpPr>
        <p:spPr>
          <a:xfrm>
            <a:off x="6797262" y="1265088"/>
            <a:ext cx="4123944" cy="61278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buFont typeface="Arial" panose="020B0604020202020204" pitchFamily="34" charset="0"/>
              <a:buChar char="•"/>
            </a:pPr>
            <a:r>
              <a:rPr lang="en-US" sz="1400" dirty="0">
                <a:latin typeface="Segoe UI Light" pitchFamily="34" charset="0"/>
                <a:ea typeface="Segoe UI" pitchFamily="34" charset="0"/>
                <a:cs typeface="Segoe UI" pitchFamily="34" charset="0"/>
              </a:rPr>
              <a:t>To decrease a list level: </a:t>
            </a:r>
            <a:r>
              <a:rPr lang="en-US" sz="1400" dirty="0" err="1" smtClean="0">
                <a:latin typeface="Segoe UI Light" pitchFamily="34" charset="0"/>
                <a:ea typeface="Segoe UI" pitchFamily="34" charset="0"/>
                <a:cs typeface="Segoe UI" pitchFamily="34" charset="0"/>
              </a:rPr>
              <a:t>Shift+Tab</a:t>
            </a:r>
            <a:r>
              <a:rPr lang="en-US" sz="1400" dirty="0">
                <a:latin typeface="Segoe UI Light" pitchFamily="34" charset="0"/>
                <a:ea typeface="Segoe UI" pitchFamily="34" charset="0"/>
                <a:cs typeface="Segoe UI" pitchFamily="34" charset="0"/>
              </a:rPr>
              <a:t>.</a:t>
            </a:r>
          </a:p>
          <a:p>
            <a:pPr marL="0" indent="0">
              <a:buNone/>
            </a:pPr>
            <a:r>
              <a:rPr lang="en-US" sz="2400" b="1" dirty="0">
                <a:solidFill>
                  <a:srgbClr val="C00000"/>
                </a:solidFill>
                <a:latin typeface="Segoe UI Light" pitchFamily="34" charset="0"/>
                <a:ea typeface="Segoe UI" pitchFamily="34" charset="0"/>
                <a:cs typeface="Segoe UI" pitchFamily="34" charset="0"/>
              </a:rPr>
              <a:t>Manage text in a placeholder by using </a:t>
            </a:r>
            <a:r>
              <a:rPr lang="en-US" sz="2400" b="1" dirty="0" smtClean="0">
                <a:solidFill>
                  <a:srgbClr val="C00000"/>
                </a:solidFill>
                <a:latin typeface="Segoe UI Light" pitchFamily="34" charset="0"/>
                <a:ea typeface="Segoe UI" pitchFamily="34" charset="0"/>
                <a:cs typeface="Segoe UI" pitchFamily="34" charset="0"/>
              </a:rPr>
              <a:t>AutoFit</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If you add more text to a body text placeholder than the placeholder can contain, your text automatically resizes to a smaller font so that all of the text will fit in the placeholder. This automatic text resizing is called AutoFit</a:t>
            </a:r>
            <a:r>
              <a:rPr lang="en-US" sz="1400" dirty="0" smtClean="0">
                <a:solidFill>
                  <a:prstClr val="black">
                    <a:lumMod val="75000"/>
                    <a:lumOff val="25000"/>
                  </a:prstClr>
                </a:solidFill>
                <a:latin typeface="Segoe UI Light" pitchFamily="34" charset="0"/>
                <a:ea typeface="Segoe UI" pitchFamily="34" charset="0"/>
                <a:cs typeface="Segoe UI" pitchFamily="34" charset="0"/>
              </a:rPr>
              <a:t>. To </a:t>
            </a:r>
            <a:r>
              <a:rPr lang="en-US" sz="1400" dirty="0">
                <a:solidFill>
                  <a:prstClr val="black">
                    <a:lumMod val="75000"/>
                    <a:lumOff val="25000"/>
                  </a:prstClr>
                </a:solidFill>
                <a:latin typeface="Segoe UI Light" pitchFamily="34" charset="0"/>
                <a:ea typeface="Segoe UI" pitchFamily="34" charset="0"/>
                <a:cs typeface="Segoe UI" pitchFamily="34" charset="0"/>
              </a:rPr>
              <a:t>turn AutoFit off and allow text to move beyond the placeholder border, click the </a:t>
            </a:r>
            <a:r>
              <a:rPr lang="en-US" sz="1400" b="1" dirty="0">
                <a:solidFill>
                  <a:prstClr val="black">
                    <a:lumMod val="75000"/>
                    <a:lumOff val="25000"/>
                  </a:prstClr>
                </a:solidFill>
                <a:latin typeface="Segoe UI Light" pitchFamily="34" charset="0"/>
                <a:ea typeface="Segoe UI" pitchFamily="34" charset="0"/>
                <a:cs typeface="Segoe UI" pitchFamily="34" charset="0"/>
              </a:rPr>
              <a:t>AutoFit Options</a:t>
            </a:r>
            <a:r>
              <a:rPr lang="en-US" sz="1400" dirty="0">
                <a:solidFill>
                  <a:prstClr val="black">
                    <a:lumMod val="75000"/>
                    <a:lumOff val="25000"/>
                  </a:prstClr>
                </a:solidFill>
                <a:latin typeface="Segoe UI Light" pitchFamily="34" charset="0"/>
                <a:ea typeface="Segoe UI" pitchFamily="34" charset="0"/>
                <a:cs typeface="Segoe UI" pitchFamily="34" charset="0"/>
              </a:rPr>
              <a:t> </a:t>
            </a:r>
            <a:r>
              <a:rPr lang="en-US" sz="1400" dirty="0" smtClean="0">
                <a:solidFill>
                  <a:prstClr val="black">
                    <a:lumMod val="75000"/>
                    <a:lumOff val="25000"/>
                  </a:prstClr>
                </a:solidFill>
                <a:latin typeface="Segoe UI Light" pitchFamily="34" charset="0"/>
                <a:ea typeface="Segoe UI" pitchFamily="34" charset="0"/>
                <a:cs typeface="Segoe UI" pitchFamily="34" charset="0"/>
              </a:rPr>
              <a:t>button</a:t>
            </a:r>
            <a:r>
              <a:rPr lang="en-US" sz="1400" dirty="0">
                <a:solidFill>
                  <a:prstClr val="black">
                    <a:lumMod val="75000"/>
                    <a:lumOff val="25000"/>
                  </a:prstClr>
                </a:solidFill>
                <a:latin typeface="Segoe UI Light" pitchFamily="34" charset="0"/>
                <a:ea typeface="Segoe UI" pitchFamily="34" charset="0"/>
                <a:cs typeface="Segoe UI" pitchFamily="34" charset="0"/>
              </a:rPr>
              <a:t>, which appears next to the placeholder, and then click </a:t>
            </a:r>
            <a:r>
              <a:rPr lang="en-US" sz="1400" b="1" dirty="0">
                <a:solidFill>
                  <a:prstClr val="black">
                    <a:lumMod val="75000"/>
                    <a:lumOff val="25000"/>
                  </a:prstClr>
                </a:solidFill>
                <a:latin typeface="Segoe UI Light" pitchFamily="34" charset="0"/>
                <a:ea typeface="Segoe UI" pitchFamily="34" charset="0"/>
                <a:cs typeface="Segoe UI" pitchFamily="34" charset="0"/>
              </a:rPr>
              <a:t>Stop Fitting Text to This Placeholder</a:t>
            </a:r>
            <a:r>
              <a:rPr lang="en-US" sz="1400" dirty="0">
                <a:solidFill>
                  <a:prstClr val="black">
                    <a:lumMod val="75000"/>
                    <a:lumOff val="25000"/>
                  </a:prstClr>
                </a:solidFill>
                <a:latin typeface="Segoe UI Light" pitchFamily="34" charset="0"/>
                <a:ea typeface="Segoe UI" pitchFamily="34" charset="0"/>
                <a:cs typeface="Segoe UI" pitchFamily="34" charset="0"/>
              </a:rPr>
              <a:t>. To turn AutoFit back on, click the </a:t>
            </a:r>
            <a:r>
              <a:rPr lang="en-US" sz="1400" b="1" dirty="0">
                <a:solidFill>
                  <a:prstClr val="black">
                    <a:lumMod val="75000"/>
                    <a:lumOff val="25000"/>
                  </a:prstClr>
                </a:solidFill>
                <a:latin typeface="Segoe UI Light" pitchFamily="34" charset="0"/>
                <a:ea typeface="Segoe UI" pitchFamily="34" charset="0"/>
                <a:cs typeface="Segoe UI" pitchFamily="34" charset="0"/>
              </a:rPr>
              <a:t>AutoFit Options</a:t>
            </a:r>
            <a:r>
              <a:rPr lang="en-US" sz="1400" dirty="0">
                <a:solidFill>
                  <a:prstClr val="black">
                    <a:lumMod val="75000"/>
                    <a:lumOff val="25000"/>
                  </a:prstClr>
                </a:solidFill>
                <a:latin typeface="Segoe UI Light" pitchFamily="34" charset="0"/>
                <a:ea typeface="Segoe UI" pitchFamily="34" charset="0"/>
                <a:cs typeface="Segoe UI" pitchFamily="34" charset="0"/>
              </a:rPr>
              <a:t> button, and then click </a:t>
            </a:r>
            <a:r>
              <a:rPr lang="en-US" sz="1400" b="1" dirty="0">
                <a:solidFill>
                  <a:prstClr val="black">
                    <a:lumMod val="75000"/>
                    <a:lumOff val="25000"/>
                  </a:prstClr>
                </a:solidFill>
                <a:latin typeface="Segoe UI Light" pitchFamily="34" charset="0"/>
                <a:ea typeface="Segoe UI" pitchFamily="34" charset="0"/>
                <a:cs typeface="Segoe UI" pitchFamily="34" charset="0"/>
              </a:rPr>
              <a:t>AutoFit Text to Placeholder</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9"/>
              </a:rPr>
              <a:t>Use slide masters to customize a presentation</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0"/>
              </a:rPr>
              <a:t>Apply and change a theme</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1"/>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2"/>
              </a:rPr>
              <a:t>Office Compatibility </a:t>
            </a:r>
            <a:r>
              <a:rPr lang="en-US" sz="1700" dirty="0" smtClean="0">
                <a:latin typeface="Segoe UI Light" pitchFamily="34" charset="0"/>
                <a:ea typeface="Segoe UI" pitchFamily="34" charset="0"/>
                <a:cs typeface="Segoe UI" pitchFamily="34" charset="0"/>
                <a:hlinkClick r:id="rId22"/>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62">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500107" y="84813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58"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62">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500107" y="848134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bullets</a:t>
            </a:r>
            <a:endParaRPr lang="en-US" sz="1100" dirty="0">
              <a:solidFill>
                <a:schemeClr val="bg1"/>
              </a:solidFill>
              <a:latin typeface="Segoe UI Light" pitchFamily="34" charset="0"/>
            </a:endParaRP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Make changes</a:t>
            </a:r>
            <a:endParaRPr lang="en-US" dirty="0"/>
          </a:p>
        </p:txBody>
      </p:sp>
      <p:sp>
        <p:nvSpPr>
          <p:cNvPr id="60" name="Text Placeholder 6"/>
          <p:cNvSpPr txBox="1">
            <a:spLocks/>
          </p:cNvSpPr>
          <p:nvPr/>
        </p:nvSpPr>
        <p:spPr>
          <a:xfrm>
            <a:off x="5302587" y="9220768"/>
            <a:ext cx="1190288"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Use slide masters</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5:27</a:t>
            </a:r>
            <a:endParaRPr lang="en-US" sz="1000" dirty="0">
              <a:solidFill>
                <a:schemeClr val="bg1"/>
              </a:solidFill>
              <a:latin typeface="Segoe UI Light" pitchFamily="34" charset="0"/>
            </a:endParaRP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2:29</a:t>
            </a:r>
            <a:endParaRPr lang="en-US" sz="1000" dirty="0">
              <a:solidFill>
                <a:schemeClr val="bg1"/>
              </a:solidFill>
              <a:latin typeface="Segoe UI Light" pitchFamily="34" charset="0"/>
            </a:endParaRP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abd9071f-2769-44cb-acc7-35e393d90963"/>
  <p:tag name="MEDIACAPTIONSPROMPTED" val="False"/>
  <p:tag name="TEMPPRESENTATIONFILE" val="C:\Users\v-miyaki\AppData\Local\Temp\tmp7613.tmp"/>
  <p:tag name="TEMPMEDIAFILENAME" val="C:\Users\v-miyaki\AppData\Local\Temp\tmp7930_Bullets_Mov1.mp4"/>
  <p:tag name="MEDIAFADEDURATION" val="0.2"/>
  <p:tag name="MEDIATRANSPARENCY" val="0.3"/>
  <p:tag name="MEDIACAPTIONSHIDDEN" val="False"/>
  <p:tag name="CUSTOMXMLPARTID" val="{3708FCE1-62A0-4ECB-A0DA-C43D232CF932}"/>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69156031-f818-4ec2-83b6-9735d93838a8"/>
  <p:tag name="CAPTIONITEMSYSNAME" val="Bullets_Mov1Toadda00:01:01.7-00:01:09.2"/>
  <p:tag name="BOOKMARKENTRYNAME" val="Bullets_Mov100:01:01.7"/>
  <p:tag name="BOOKMARKEXITNAME" val="Bullets_Mov100:01:09.2"/>
</p:tagLst>
</file>

<file path=ppt/tags/tag10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6b4d4057-8285-4f36-bd73-f0a3ee8e1fb4"/>
  <p:tag name="CAPTIONITEMSYSNAME" val="Bullets_Mov3Ilikethat.00:03:01.0-00:03:03.1"/>
  <p:tag name="BOOKMARKENTRYNAME" val="Bullets_Mov300:03:01.0"/>
  <p:tag name="BOOKMARKEXITNAME" val="Bullets_Mov300:03:03.1"/>
</p:tagLst>
</file>

<file path=ppt/tags/tag10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d77767f-5677-49f9-9c6e-be8f70faacc3"/>
  <p:tag name="CAPTIONITEMSYSNAME" val="Bullets_Mov3Now,onthe00:03:03.2-00:03:04.8"/>
  <p:tag name="BOOKMARKENTRYNAME" val="Bullets_Mov300:03:03.2"/>
  <p:tag name="BOOKMARKEXITNAME" val="Bullets_Mov300:03:04.8"/>
</p:tagLst>
</file>

<file path=ppt/tags/tag10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89197d41-249d-4f1e-9b20-2be1a32f6b93"/>
  <p:tag name="CAPTIONITEMSYSNAME" val="Bullets_Mov3letsaddmore00:03:04.9-00:03:12.1"/>
  <p:tag name="BOOKMARKENTRYNAME" val="Bullets_Mov300:03:04.9"/>
  <p:tag name="BOOKMARKEXITNAME" val="Bullets_Mov300:03:12.1"/>
</p:tagLst>
</file>

<file path=ppt/tags/tag103.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c5209df-689d-4a33-9907-d2f38322bb70"/>
  <p:tag name="CAPTIONITEMSYSNAME" val="Bullets_Mov3Then,weclick00:03:12.2-00:03:22.5"/>
  <p:tag name="BOOKMARKENTRYNAME" val="Bullets_Mov300:03:12.2"/>
  <p:tag name="BOOKMARKEXITNAME" val="Bullets_Mov300:03:22.5"/>
</p:tagLst>
</file>

<file path=ppt/tags/tag104.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4c21831-8d0b-42d2-9525-d0da895b94bc"/>
  <p:tag name="CAPTIONITEMSYSNAME" val="Bullets_Mov3AsIincrease00:03:22.6-00:03:31.5"/>
  <p:tag name="BOOKMARKENTRYNAME" val="Bullets_Mov300:03:22.6"/>
  <p:tag name="BOOKMARKEXITNAME" val="Bullets_Mov300:03:31.5"/>
</p:tagLst>
</file>

<file path=ppt/tags/tag105.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c585c6a3-7f21-48c5-9cf7-7a8e0c9d9e59"/>
  <p:tag name="CAPTIONITEMSYSNAME" val="Bullets_Mov3Let’sclosethe00:03:31.6-00:03:35.4"/>
  <p:tag name="BOOKMARKENTRYNAME" val="Bullets_Mov300:03:31.6"/>
  <p:tag name="BOOKMARKEXITNAME" val="Bullets_Mov300:03:35.4"/>
</p:tagLst>
</file>

<file path=ppt/tags/tag106.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566f28f-95c9-4fb1-b757-010495937fc0"/>
  <p:tag name="CAPTIONITEMSYSNAME" val="Bullets_Mov3Now,let’shave00:03:35.5-00:03:41.8"/>
  <p:tag name="BOOKMARKENTRYNAME" val="Bullets_Mov300:03:35.5"/>
  <p:tag name="BOOKMARKEXITNAME" val="Bullets_Mov300:03:41.8"/>
</p:tagLst>
</file>

<file path=ppt/tags/tag107.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b87bb68-0d93-48a6-92f8-eb4e11b72a31"/>
  <p:tag name="CAPTIONITEMSYSNAME" val="Bullets_Mov3Thethemehas00:03:41.9-00:03:48.8"/>
  <p:tag name="BOOKMARKENTRYNAME" val="Bullets_Mov300:03:41.9"/>
  <p:tag name="BOOKMARKEXITNAME" val="Bullets_Mov300:03:48.8"/>
</p:tagLst>
</file>

<file path=ppt/tags/tag108.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d5a86c8-e587-4f2f-b1fd-e2be0ea5b227"/>
  <p:tag name="CAPTIONITEMSYSNAME" val="Bullets_Mov3Toseeother00:03:48.9-00:03:55.6"/>
  <p:tag name="BOOKMARKENTRYNAME" val="Bullets_Mov300:03:48.9"/>
  <p:tag name="BOOKMARKEXITNAME" val="Bullets_Mov300:03:55.6"/>
</p:tagLst>
</file>

<file path=ppt/tags/tag109.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941cfcb6-1e90-4011-958a-750a32d2c6de"/>
  <p:tag name="CAPTIONITEMSYSNAME" val="Bullets_Mov3Aswepoint00:03:55.7-00:04:03.6"/>
  <p:tag name="BOOKMARKENTRYNAME" val="Bullets_Mov300:03:55.7"/>
  <p:tag name="BOOKMARKEXITNAME" val="Bullets_Mov300:04:03.6"/>
</p:tagLst>
</file>

<file path=ppt/tags/tag11.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a390b408-f80b-454d-ae20-70ecf4a5f6d6"/>
  <p:tag name="CAPTIONITEMSYSNAME" val="Bullets_Mov1Or,pressEnter+Tab.00:01:09.3-00:01:18.6"/>
  <p:tag name="BOOKMARKENTRYNAME" val="Bullets_Mov100:01:09.3"/>
  <p:tag name="BOOKMARKEXITNAME" val="Bullets_Mov100:01:18.6"/>
</p:tagLst>
</file>

<file path=ppt/tags/tag11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122ba5d-51eb-4737-ae94-28ff2b77daa4"/>
  <p:tag name="CAPTIONITEMSYSNAME" val="Bullets_Mov3Formorechoices,00:04:03.7-00:04:12.0"/>
  <p:tag name="BOOKMARKENTRYNAME" val="Bullets_Mov300:04:03.7"/>
  <p:tag name="BOOKMARKEXITNAME" val="Bullets_Mov300:04:12.0"/>
</p:tagLst>
</file>

<file path=ppt/tags/tag11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5f266e1-0144-4cf4-945f-7fb5005b8942"/>
  <p:tag name="CAPTIONITEMSYSNAME" val="Bullets_Mov3Thisgivesme00:04:12.1-00:04:19.3"/>
  <p:tag name="BOOKMARKENTRYNAME" val="Bullets_Mov300:04:12.1"/>
  <p:tag name="BOOKMARKEXITNAME" val="Bullets_Mov300:04:19.3"/>
</p:tagLst>
</file>

<file path=ppt/tags/tag11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989db3e1-1486-42e9-aeab-9893d67c80e9"/>
  <p:tag name="CAPTIONITEMSYSNAME" val="Bullets_Mov3I’llclickOffice.com00:04:19.4-00:04:28.4"/>
  <p:tag name="BOOKMARKENTRYNAME" val="Bullets_Mov300:04:19.4"/>
  <p:tag name="BOOKMARKEXITNAME" val="Bullets_Mov300:04:28.4"/>
</p:tagLst>
</file>

<file path=ppt/tags/tag113.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8c977610-7d0c-44d7-a22b-d93df2d54ccb"/>
  <p:tag name="CAPTIONITEMSYSNAME" val="Bullets_Mov3Here’salime-green00:04:28.5-00:04:37.2"/>
  <p:tag name="BOOKMARKENTRYNAME" val="Bullets_Mov300:04:28.5"/>
  <p:tag name="BOOKMARKEXITNAME" val="Bullets_Mov300:04:37.2"/>
</p:tagLst>
</file>

<file path=ppt/tags/tag114.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fc3bf621-e508-48c8-8f78-bd8157553108"/>
  <p:tag name="CAPTIONITEMSYSNAME" val="Bullets_Mov3Thenewpicture00:04:37.3-00:04:44.1"/>
  <p:tag name="BOOKMARKENTRYNAME" val="Bullets_Mov300:04:37.3"/>
  <p:tag name="BOOKMARKEXITNAME" val="Bullets_Mov300:04:44.1"/>
</p:tagLst>
</file>

<file path=ppt/tags/tag115.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83431be-1a3a-44e9-99ce-7b1c28ae5972"/>
  <p:tag name="CAPTIONITEMSYSNAME" val="Bullets_Mov3I’llzoomback00:04:44.2-00:04:47.6"/>
  <p:tag name="BOOKMARKENTRYNAME" val="Bullets_Mov300:04:44.2"/>
  <p:tag name="BOOKMARKEXITNAME" val="Bullets_Mov300:04:47.6"/>
</p:tagLst>
</file>

<file path=ppt/tags/tag116.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fb45942-5431-4faa-8428-600384b9928a"/>
  <p:tag name="CAPTIONITEMSYSNAME" val="Bullets_Mov3We’refinishedwith00:04:47.7-00:04:50.2"/>
  <p:tag name="BOOKMARKENTRYNAME" val="Bullets_Mov300:04:47.7"/>
  <p:tag name="BOOKMARKEXITNAME" val="Bullets_Mov300:04:50.2"/>
</p:tagLst>
</file>

<file path=ppt/tags/tag117.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7a41d219-c017-4fc5-bb0e-b32a4557e821"/>
  <p:tag name="CAPTIONITEMSYSNAME" val="Bullets_Mov3solet’sclick00:04:50.3-00:04:55.6"/>
  <p:tag name="BOOKMARKENTRYNAME" val="Bullets_Mov300:04:50.3"/>
  <p:tag name="BOOKMARKEXITNAME" val="Bullets_Mov300:04:55.6"/>
</p:tagLst>
</file>

<file path=ppt/tags/tag118.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2883885-bff7-4e41-9c4f-8709cbcd0b52"/>
  <p:tag name="CAPTIONITEMSYSNAME" val="Bullets_Mov3Changestolook00:04:55.7-00:05:00.5"/>
  <p:tag name="BOOKMARKENTRYNAME" val="Bullets_Mov300:04:55.7"/>
  <p:tag name="BOOKMARKEXITNAME" val="Bullets_Mov300:05:00.5"/>
</p:tagLst>
</file>

<file path=ppt/tags/tag119.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27a55fe5-861b-4844-bdc3-43b0aec28b12"/>
  <p:tag name="CAPTIONITEMSYSNAME" val="Bullets_Mov3abiggerleft00:05:00.6-00:05:04.6"/>
  <p:tag name="BOOKMARKENTRYNAME" val="Bullets_Mov300:05:00.6"/>
  <p:tag name="BOOKMARKEXITNAME" val="Bullets_Mov300:05:04.6"/>
</p:tagLst>
</file>

<file path=ppt/tags/tag12.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895c6abb-1b9f-4e23-83c0-cff90fc0f98c"/>
  <p:tag name="CAPTIONITEMSYSNAME" val="Bullets_Mov1Tomovean00:01:18.7-00:01:27.0"/>
  <p:tag name="BOOKMARKENTRYNAME" val="Bullets_Mov100:01:18.7"/>
  <p:tag name="BOOKMARKEXITNAME" val="Bullets_Mov100:01:27.0"/>
</p:tagLst>
</file>

<file path=ppt/tags/tag12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21625fa5-6c89-4bba-b6eb-a4fec6fa5c48"/>
  <p:tag name="CAPTIONITEMSYSNAME" val="Bullets_Mov3AsIlook00:05:04.7-00:05:12.0"/>
  <p:tag name="BOOKMARKENTRYNAME" val="Bullets_Mov300:05:04.7"/>
  <p:tag name="BOOKMARKEXITNAME" val="Bullets_Mov300:05:12.0"/>
</p:tagLst>
</file>

<file path=ppt/tags/tag12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1642f50-b6ea-4ca2-b725-995b85b011d3"/>
  <p:tag name="CAPTIONITEMSYSNAME" val="Bullets_Mov3Nowit’sclear00:05:12.1-00:05:19.9"/>
  <p:tag name="BOOKMARKENTRYNAME" val="Bullets_Mov300:05:12.1"/>
  <p:tag name="BOOKMARKEXITNAME" val="Bullets_Mov300:05:19.9"/>
</p:tagLst>
</file>

<file path=ppt/tags/tag12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35a1edd3-8c7e-4d06-a86c-9b40f34db4eb"/>
  <p:tag name="CAPTIONITEMSYSNAME" val="Bullets_Mov3Formoreinformation,00:05:20.0-00:05:24.9"/>
  <p:tag name="BOOKMARKENTRYNAME" val="Bullets_Mov300:05:20.0"/>
  <p:tag name="BOOKMARKEXITNAME" val="Bullets_Mov300:05:24.9"/>
</p:tagLst>
</file>

<file path=ppt/tags/tag13.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f6f13930-7f16-42f4-a56e-2d000e985166"/>
  <p:tag name="CAPTIONITEMSYSNAME" val="Bullets_Mov1Or:PressShift+Tab00:01:27.1-00:01:34.1"/>
  <p:tag name="BOOKMARKENTRYNAME" val="Bullets_Mov100:01:27.1"/>
  <p:tag name="BOOKMARKEXITNAME" val="Bullets_Mov100:01:34.1"/>
</p:tagLst>
</file>

<file path=ppt/tags/tag14.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62227307-6f59-40c9-8a5e-977bb0672917"/>
  <p:tag name="CAPTIONITEMSYSNAME" val="Bullets_Mov1Becarefulin00:01:34.2-00:01:41.4"/>
  <p:tag name="BOOKMARKENTRYNAME" val="Bullets_Mov100:01:34.2"/>
  <p:tag name="BOOKMARKEXITNAME" val="Bullets_Mov100:01:41.4"/>
</p:tagLst>
</file>

<file path=ppt/tags/tag15.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d1cc89ff-6e59-4af6-9c44-eec67ccb10da"/>
  <p:tag name="CAPTIONITEMSYSNAME" val="Bullets_Mov1ismucheasier00:01:41.5-00:01:50.6"/>
  <p:tag name="BOOKMARKENTRYNAME" val="Bullets_Mov100:01:41.5"/>
  <p:tag name="BOOKMARKEXITNAME" val="Bullets_Mov100:01:50.6"/>
</p:tagLst>
</file>

<file path=ppt/tags/tag16.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27292720-3f5a-41d6-b769-b49bc8b36ebc"/>
  <p:tag name="CAPTIONITEMSYSNAME" val="Bullets_Mov1Asyoucreate00:01:50.7-00:01:55.0"/>
  <p:tag name="BOOKMARKENTRYNAME" val="Bullets_Mov100:01:50.7"/>
  <p:tag name="BOOKMARKEXITNAME" val="Bullets_Mov100:01:55.0"/>
</p:tagLst>
</file>

<file path=ppt/tags/tag17.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3dd81111-0bff-433b-b311-8be26a686107"/>
  <p:tag name="CAPTIONITEMSYSNAME" val="Bullets_Mov1Ifyouwant00:01:55.1-00:02:04.3"/>
  <p:tag name="BOOKMARKENTRYNAME" val="Bullets_Mov100:01:55.1"/>
  <p:tag name="BOOKMARKEXITNAME" val="Bullets_Mov100:02:04.3"/>
</p:tagLst>
</file>

<file path=ppt/tags/tag18.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fed4088f-47f2-4ddf-b205-23520ce44fec"/>
  <p:tag name="CAPTIONITEMSYSNAME" val="Bullets_Mov1Thenmakeother00:02:04.4-00:02:07.9"/>
  <p:tag name="BOOKMARKENTRYNAME" val="Bullets_Mov100:02:04.4"/>
  <p:tag name="BOOKMARKEXITNAME" val="Bullets_Mov100:02:07.9"/>
</p:tagLst>
</file>

<file path=ppt/tags/tag19.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dbe9c56a-6ad5-4386-bb19-ae58382bc761"/>
  <p:tag name="CAPTIONITEMSYSNAME" val="Bullets_Mov1Tolearnmore,00:02:08.0-00:02:15.7"/>
  <p:tag name="BOOKMARKENTRYNAME" val="Bullets_Mov100:02:08.0"/>
  <p:tag name="BOOKMARKEXITNAME" val="Bullets_Mov100:02:15.7"/>
</p:tagLst>
</file>

<file path=ppt/tags/tag2.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52e33902-d670-4b3c-9311-dce8f09fbe5b"/>
  <p:tag name="CAPTIONITEMSYSNAME" val="Bullets_Mov1InPowerPoint,add00:00:00.0-00:00:08.2"/>
  <p:tag name="BOOKMARKENTRYNAME" val="Bullets_Mov100:00:00.0"/>
  <p:tag name="BOOKMARKEXITNAME" val="Bullets_Mov100:00:08.2"/>
</p:tagLst>
</file>

<file path=ppt/tags/tag20.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d685e006-e0ba-4975-8b5d-b75765973615"/>
  <p:tag name="CAPTIONITEMSYSNAME" val="Bullets_Mov1andChangelist00:02:15.8-00:02:21.6"/>
  <p:tag name="BOOKMARKENTRYNAME" val="Bullets_Mov100:02:15.8"/>
  <p:tag name="BOOKMARKEXITNAME" val="Bullets_Mov100:02:21.6"/>
</p:tagLst>
</file>

<file path=ppt/tags/tag21.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656e8700-2f1d-4413-953c-06452f344f8e"/>
  <p:tag name="CAPTIONITEMSYSNAME" val="Bullets_Mov1Upnext:Change00:02:21.7-00:02:26.4"/>
  <p:tag name="BOOKMARKENTRYNAME" val="Bullets_Mov100:02:21.7"/>
  <p:tag name="BOOKMARKEXITNAME" val="Bullets_Mov100:02:26.4"/>
</p:tagLst>
</file>

<file path=ppt/tags/tag22.xml><?xml version="1.0" encoding="utf-8"?>
<p:tagLst xmlns:a="http://schemas.openxmlformats.org/drawingml/2006/main" xmlns:r="http://schemas.openxmlformats.org/officeDocument/2006/relationships" xmlns:p="http://schemas.openxmlformats.org/presentationml/2006/main">
  <p:tag name="CAPTIONID" val="fb198827-e7b1-4dee-af23-0c8b6e7d054e"/>
  <p:tag name="MEDIACAPTIONSPROMPTED" val="False"/>
  <p:tag name="TEMPPRESENTATIONFILE" val="C:\Users\v-miyaki\AppData\Local\Temp\tmp134F.tmp"/>
  <p:tag name="TEMPMEDIAFILENAME" val="C:\Users\v-miyaki\AppData\Local\Temp\tmp15E0_Bullets_Mov2.mp4"/>
  <p:tag name="MEDIAFADEDURATION" val="0.2"/>
  <p:tag name="MEDIATRANSPARENCY" val="0.3"/>
  <p:tag name="MEDIACAPTIONSHIDDEN" val="False"/>
  <p:tag name="CUSTOMXMLPARTID" val="{1B08894E-82C8-4BC3-915B-C929FDB050A1}"/>
  <p:tag name="MEDIACAPTIONCOUNT" val="True"/>
</p:tagLst>
</file>

<file path=ppt/tags/tag23.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4ba20e2e-6479-415f-9332-bd305624474d"/>
  <p:tag name="CAPTIONITEMSYSNAME" val="Bullets_Mov2We’vecreateda00:00:00.0-00:00:08.3"/>
  <p:tag name="BOOKMARKENTRYNAME" val="Bullets_Mov200:00:00.0"/>
  <p:tag name="BOOKMARKEXITNAME" val="Bullets_Mov200:00:08.3"/>
</p:tagLst>
</file>

<file path=ppt/tags/tag24.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42ce2417-79c3-4a41-9956-61dd4d44094d"/>
  <p:tag name="CAPTIONITEMSYSNAME" val="Bullets_Mov2SinceIwant00:00:08.4-00:00:14.1"/>
  <p:tag name="BOOKMARKENTRYNAME" val="Bullets_Mov200:00:08.4"/>
  <p:tag name="BOOKMARKEXITNAME" val="Bullets_Mov200:00:14.1"/>
</p:tagLst>
</file>

<file path=ppt/tags/tag25.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0644c0d2-e61a-454f-a7ea-0b0e35817a41"/>
  <p:tag name="CAPTIONITEMSYSNAME" val="Bullets_Mov2Let’sclickDesign00:00:14.2-00:00:20.5"/>
  <p:tag name="BOOKMARKENTRYNAME" val="Bullets_Mov200:00:14.2"/>
  <p:tag name="BOOKMARKEXITNAME" val="Bullets_Mov200:00:20.5"/>
</p:tagLst>
</file>

<file path=ppt/tags/tag26.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66d83ca5-1404-4d71-b6d3-f43b6bd456c0"/>
  <p:tag name="CAPTIONITEMSYSNAME" val="Bullets_Mov2Thatappliesdifferent00:00:20.6-00:00:27.7"/>
  <p:tag name="BOOKMARKENTRYNAME" val="Bullets_Mov200:00:20.6"/>
  <p:tag name="BOOKMARKEXITNAME" val="Bullets_Mov200:00:27.7"/>
</p:tagLst>
</file>

<file path=ppt/tags/tag27.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e132934b-a131-4bbf-a78e-700a584300ad"/>
  <p:tag name="CAPTIONITEMSYSNAME" val="Bullets_Mov2Thisthemeuses00:00:27.8-00:00:33.2"/>
  <p:tag name="BOOKMARKENTRYNAME" val="Bullets_Mov200:00:27.8"/>
  <p:tag name="BOOKMARKEXITNAME" val="Bullets_Mov200:00:33.2"/>
</p:tagLst>
</file>

<file path=ppt/tags/tag28.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d45dff01-4efd-4768-b859-2b560af611a9"/>
  <p:tag name="CAPTIONITEMSYSNAME" val="Bullets_Mov2I’llselectthe00:00:33.3-00:00:41.6"/>
  <p:tag name="BOOKMARKENTRYNAME" val="Bullets_Mov200:00:33.3"/>
  <p:tag name="BOOKMARKEXITNAME" val="Bullets_Mov200:00:41.6"/>
</p:tagLst>
</file>

<file path=ppt/tags/tag29.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1b542f91-ad1a-4069-849d-938eef6eccff"/>
  <p:tag name="CAPTIONITEMSYSNAME" val="Bullets_Mov2Thisfontsize00:00:41.7-00:00:47.6"/>
  <p:tag name="BOOKMARKENTRYNAME" val="Bullets_Mov200:00:41.7"/>
  <p:tag name="BOOKMARKEXITNAME" val="Bullets_Mov200:00:47.6"/>
</p:tagLst>
</file>

<file path=ppt/tags/tag3.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46d36455-cd12-49de-9ea8-f6bb99d2c37a"/>
  <p:tag name="CAPTIONITEMSYSNAME" val="Bullets_Mov1Foralist00:00:08.3-00:00:19.0"/>
  <p:tag name="BOOKMARKENTRYNAME" val="Bullets_Mov100:00:08.3"/>
  <p:tag name="BOOKMARKEXITNAME" val="Bullets_Mov100:00:19.0"/>
</p:tagLst>
</file>

<file path=ppt/tags/tag30.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8c6f4c49-0205-4e44-a352-f778d69f87c4"/>
  <p:tag name="CAPTIONITEMSYSNAME" val="Bullets_Mov2Notethatif00:00:47.7-00:00:55.2"/>
  <p:tag name="BOOKMARKENTRYNAME" val="Bullets_Mov200:00:47.7"/>
  <p:tag name="BOOKMARKEXITNAME" val="Bullets_Mov200:00:55.2"/>
</p:tagLst>
</file>

<file path=ppt/tags/tag31.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60240550-fdc6-4f7d-92d8-e8fbf72c0950"/>
  <p:tag name="CAPTIONITEMSYSNAME" val="Bullets_Mov2We’llworkwith00:00:55.3-00:01:02.6"/>
  <p:tag name="BOOKMARKENTRYNAME" val="Bullets_Mov200:00:55.3"/>
  <p:tag name="BOOKMARKEXITNAME" val="Bullets_Mov200:01:02.6"/>
</p:tagLst>
</file>

<file path=ppt/tags/tag32.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c37aab7a-c76a-41d2-9981-a44cb3f788a0"/>
  <p:tag name="CAPTIONITEMSYSNAME" val="Bullets_Mov2We’veincreasedthe00:01:02.7-00:01:10.9"/>
  <p:tag name="BOOKMARKENTRYNAME" val="Bullets_Mov200:01:02.7"/>
  <p:tag name="BOOKMARKEXITNAME" val="Bullets_Mov200:01:10.9"/>
</p:tagLst>
</file>

<file path=ppt/tags/tag33.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63c8de4b-ac70-4262-b1bb-3e1d14bbd98e"/>
  <p:tag name="CAPTIONITEMSYSNAME" val="Bullets_Mov2andonthe00:01:11.0-00:01:19.4"/>
  <p:tag name="BOOKMARKENTRYNAME" val="Bullets_Mov200:01:11.0"/>
  <p:tag name="BOOKMARKEXITNAME" val="Bullets_Mov200:01:19.4"/>
</p:tagLst>
</file>

<file path=ppt/tags/tag34.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f4e7cf8c-f54d-4743-95b3-a81e6cb0c847"/>
  <p:tag name="CAPTIONITEMSYSNAME" val="Bullets_Mov2AndIsee00:01:19.5-00:01:29.3"/>
  <p:tag name="BOOKMARKENTRYNAME" val="Bullets_Mov200:01:19.5"/>
  <p:tag name="BOOKMARKEXITNAME" val="Bullets_Mov200:01:29.3"/>
</p:tagLst>
</file>

<file path=ppt/tags/tag35.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9c00009d-6a50-466d-bb1d-fd5575366270"/>
  <p:tag name="CAPTIONITEMSYSNAME" val="Bullets_Mov2Thisincludessettings00:01:29.4-00:01:33.2"/>
  <p:tag name="BOOKMARKENTRYNAME" val="Bullets_Mov200:01:29.4"/>
  <p:tag name="BOOKMARKEXITNAME" val="Bullets_Mov200:01:33.2"/>
</p:tagLst>
</file>

<file path=ppt/tags/tag36.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9706301-b61d-4d11-ad97-3482c9000881"/>
  <p:tag name="CAPTIONITEMSYSNAME" val="Bullets_Mov2UnderSpacing,the00:01:33.3-00:01:42.7"/>
  <p:tag name="BOOKMARKENTRYNAME" val="Bullets_Mov200:01:33.3"/>
  <p:tag name="BOOKMARKEXITNAME" val="Bullets_Mov200:01:42.7"/>
</p:tagLst>
</file>

<file path=ppt/tags/tag37.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301c24cb-932c-4d35-8fa8-7cb0111ba9c7"/>
  <p:tag name="CAPTIONITEMSYSNAME" val="Bullets_Mov2I’llchangethis00:01:42.8-00:01:48.1"/>
  <p:tag name="BOOKMARKENTRYNAME" val="Bullets_Mov200:01:42.8"/>
  <p:tag name="BOOKMARKEXITNAME" val="Bullets_Mov200:01:48.1"/>
</p:tagLst>
</file>

<file path=ppt/tags/tag38.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eebcb6c-cf4f-42eb-a1c2-cc1b2f6acc4b"/>
  <p:tag name="CAPTIONITEMSYSNAME" val="Bullets_Mov2So,I’veadded00:01:48.2-00:01:56.3"/>
  <p:tag name="BOOKMARKENTRYNAME" val="Bullets_Mov200:01:48.2"/>
  <p:tag name="BOOKMARKEXITNAME" val="Bullets_Mov200:01:56.3"/>
</p:tagLst>
</file>

<file path=ppt/tags/tag39.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a8c44706-7ac6-4f53-94bd-e2dcef5241d0"/>
  <p:tag name="CAPTIONITEMSYSNAME" val="Bullets_Mov2Now,becausewe’ve00:01:56.4-00:01:59.8"/>
  <p:tag name="BOOKMARKENTRYNAME" val="Bullets_Mov200:01:56.4"/>
  <p:tag name="BOOKMARKEXITNAME" val="Bullets_Mov200:01:59.8"/>
</p:tagLst>
</file>

<file path=ppt/tags/tag4.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d7f36476-4103-4a43-a650-7e33b428ab93"/>
  <p:tag name="CAPTIONITEMSYSNAME" val="Bullets_Mov1Anotheraspectof00:00:19.1-00:00:24.3"/>
  <p:tag name="BOOKMARKENTRYNAME" val="Bullets_Mov100:00:19.1"/>
  <p:tag name="BOOKMARKEXITNAME" val="Bullets_Mov100:00:24.3"/>
</p:tagLst>
</file>

<file path=ppt/tags/tag40.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3f6a494b-70bd-4608-884b-36b5cc8b4276"/>
  <p:tag name="CAPTIONITEMSYSNAME" val="Bullets_Mov2Iwantto00:01:59.9-00:02:05.5"/>
  <p:tag name="BOOKMARKENTRYNAME" val="Bullets_Mov200:01:59.9"/>
  <p:tag name="BOOKMARKEXITNAME" val="Bullets_Mov200:02:05.5"/>
</p:tagLst>
</file>

<file path=ppt/tags/tag41.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be76813-aa26-4ef7-9dfa-58a4f0575601"/>
  <p:tag name="CAPTIONITEMSYSNAME" val="Bullets_Mov2TodemonstrateAutoFit,00:02:05.6-00:02:14.5"/>
  <p:tag name="BOOKMARKENTRYNAME" val="Bullets_Mov200:02:05.6"/>
  <p:tag name="BOOKMARKEXITNAME" val="Bullets_Mov200:02:14.5"/>
</p:tagLst>
</file>

<file path=ppt/tags/tag42.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4494f9b8-0cc5-450d-88b1-61d8041db6a6"/>
  <p:tag name="CAPTIONITEMSYSNAME" val="Bullets_Mov2Seehowthe00:02:14.6-00:02:24.0"/>
  <p:tag name="BOOKMARKENTRYNAME" val="Bullets_Mov200:02:14.6"/>
  <p:tag name="BOOKMARKEXITNAME" val="Bullets_Mov200:02:24.0"/>
</p:tagLst>
</file>

<file path=ppt/tags/tag43.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be0e8698-87e5-49f7-9102-a770017f55df"/>
  <p:tag name="CAPTIONITEMSYSNAME" val="Bullets_Mov2That’stheresult00:02:24.1-00:02:32.9"/>
  <p:tag name="BOOKMARKENTRYNAME" val="Bullets_Mov200:02:24.1"/>
  <p:tag name="BOOKMARKEXITNAME" val="Bullets_Mov200:02:32.9"/>
</p:tagLst>
</file>

<file path=ppt/tags/tag44.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b8d5683c-6f8d-4716-850c-044595612120"/>
  <p:tag name="CAPTIONITEMSYSNAME" val="Bullets_Mov2We’lldeletethis00:02:33.0-00:02:35.6"/>
  <p:tag name="BOOKMARKENTRYNAME" val="Bullets_Mov200:02:33.0"/>
  <p:tag name="BOOKMARKEXITNAME" val="Bullets_Mov200:02:35.6"/>
</p:tagLst>
</file>

<file path=ppt/tags/tag45.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ad85ff87-219f-4628-9ae8-25d5f1459885"/>
  <p:tag name="CAPTIONITEMSYSNAME" val="Bullets_Mov2Becauseyoumay00:02:35.7-00:02:42.9"/>
  <p:tag name="BOOKMARKENTRYNAME" val="Bullets_Mov200:02:35.7"/>
  <p:tag name="BOOKMARKEXITNAME" val="Bullets_Mov200:02:42.9"/>
</p:tagLst>
</file>

<file path=ppt/tags/tag46.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4548f81-cf54-4110-9c0c-af931f82eb89"/>
  <p:tag name="CAPTIONITEMSYSNAME" val="Bullets_Mov2Let’sclickit.00:02:43.0-00:02:44.7"/>
  <p:tag name="BOOKMARKENTRYNAME" val="Bullets_Mov200:02:43.0"/>
  <p:tag name="BOOKMARKEXITNAME" val="Bullets_Mov200:02:44.7"/>
</p:tagLst>
</file>

<file path=ppt/tags/tag47.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88348fc5-eef7-4d5d-949b-41d8745671cb"/>
  <p:tag name="CAPTIONITEMSYSNAME" val="Bullets_Mov2Toundothe00:02:44.8-00:02:53.7"/>
  <p:tag name="BOOKMARKENTRYNAME" val="Bullets_Mov200:02:44.8"/>
  <p:tag name="BOOKMARKEXITNAME" val="Bullets_Mov200:02:53.7"/>
</p:tagLst>
</file>

<file path=ppt/tags/tag48.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67ce129-218b-40d3-97d1-b75068875188"/>
  <p:tag name="CAPTIONITEMSYSNAME" val="Bullets_Mov2Ipreferthat,00:02:53.8-00:03:02.0"/>
  <p:tag name="BOOKMARKENTRYNAME" val="Bullets_Mov200:02:53.8"/>
  <p:tag name="BOOKMARKEXITNAME" val="Bullets_Mov200:03:02.0"/>
</p:tagLst>
</file>

<file path=ppt/tags/tag49.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1e843b6f-fada-416d-acc7-97c149f0f11f"/>
  <p:tag name="CAPTIONITEMSYSNAME" val="Bullets_Mov2Iclickthe00:03:02.1-00:03:08.1"/>
  <p:tag name="BOOKMARKENTRYNAME" val="Bullets_Mov200:03:02.1"/>
  <p:tag name="BOOKMARKEXITNAME" val="Bullets_Mov200:03:08.1"/>
</p:tagLst>
</file>

<file path=ppt/tags/tag5.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5108903e-e8d5-49a5-8709-d38995821147"/>
  <p:tag name="CAPTIONITEMSYSNAME" val="Bullets_Mov1linespacing,margins,00:00:24.4-00:00:32.5"/>
  <p:tag name="BOOKMARKENTRYNAME" val="Bullets_Mov100:00:24.4"/>
  <p:tag name="BOOKMARKEXITNAME" val="Bullets_Mov100:00:32.5"/>
</p:tagLst>
</file>

<file path=ppt/tags/tag50.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111cd5d8-2ef7-4d6d-9c37-d248ba4c9c10"/>
  <p:tag name="CAPTIONITEMSYSNAME" val="Bullets_Mov2IntheAutoCorrect00:03:08.2-00:03:17.7"/>
  <p:tag name="BOOKMARKENTRYNAME" val="Bullets_Mov200:03:08.2"/>
  <p:tag name="BOOKMARKEXITNAME" val="Bullets_Mov200:03:17.7"/>
</p:tagLst>
</file>

<file path=ppt/tags/tag51.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bd1be645-b631-48f4-bafb-e6e066ffb166"/>
  <p:tag name="CAPTIONITEMSYSNAME" val="Bullets_Mov2AutoFitisnow00:03:17.8-00:03:22.8"/>
  <p:tag name="BOOKMARKENTRYNAME" val="Bullets_Mov200:03:17.8"/>
  <p:tag name="BOOKMARKEXITNAME" val="Bullets_Mov200:03:22.8"/>
</p:tagLst>
</file>

<file path=ppt/tags/tag52.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abbfa734-ce41-4c2b-94cd-bbcc1997a450"/>
  <p:tag name="CAPTIONITEMSYSNAME" val="Bullets_Mov2Next,Iwant00:03:22.9-00:03:28.5"/>
  <p:tag name="BOOKMARKENTRYNAME" val="Bullets_Mov200:03:22.9"/>
  <p:tag name="BOOKMARKEXITNAME" val="Bullets_Mov200:03:28.5"/>
</p:tagLst>
</file>

<file path=ppt/tags/tag53.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de70d019-f4d1-4563-ae62-0ca282cf2a4c"/>
  <p:tag name="CAPTIONITEMSYSNAME" val="Bullets_Mov2Todothat,00:03:28.6-00:03:32.0"/>
  <p:tag name="BOOKMARKENTRYNAME" val="Bullets_Mov200:03:28.6"/>
  <p:tag name="BOOKMARKEXITNAME" val="Bullets_Mov200:03:32.0"/>
</p:tagLst>
</file>

<file path=ppt/tags/tag54.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e85690c9-858b-4635-8049-27749a117cec"/>
  <p:tag name="CAPTIONITEMSYSNAME" val="Bullets_Mov2Iright-clickthe00:03:32.1-00:03:42.5"/>
  <p:tag name="BOOKMARKENTRYNAME" val="Bullets_Mov200:03:32.1"/>
  <p:tag name="BOOKMARKEXITNAME" val="Bullets_Mov200:03:42.5"/>
</p:tagLst>
</file>

<file path=ppt/tags/tag55.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744899e2-dab2-4287-900b-4a4e90de96e8"/>
  <p:tag name="CAPTIONITEMSYSNAME" val="Bullets_Mov2IntheLeft00:03:42.6-00:03:49.6"/>
  <p:tag name="BOOKMARKENTRYNAME" val="Bullets_Mov200:03:42.6"/>
  <p:tag name="BOOKMARKEXITNAME" val="Bullets_Mov200:03:49.6"/>
</p:tagLst>
</file>

<file path=ppt/tags/tag56.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2755de2d-a209-4b0e-99e6-7670f65fdaca"/>
  <p:tag name="CAPTIONITEMSYSNAME" val="Bullets_Mov2Thetextmoves00:03:49.7-00:03:54.0"/>
  <p:tag name="BOOKMARKENTRYNAME" val="Bullets_Mov200:03:49.7"/>
  <p:tag name="BOOKMARKEXITNAME" val="Bullets_Mov200:03:54.0"/>
</p:tagLst>
</file>

<file path=ppt/tags/tag57.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301b3bb1-136f-4050-9f1c-dd04e5596d1c"/>
  <p:tag name="CAPTIONITEMSYSNAME" val="Bullets_Mov2I’llclosethe00:03:54.1-00:03:57.5"/>
  <p:tag name="BOOKMARKENTRYNAME" val="Bullets_Mov200:03:54.1"/>
  <p:tag name="BOOKMARKEXITNAME" val="Bullets_Mov200:03:57.5"/>
</p:tagLst>
</file>

<file path=ppt/tags/tag58.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8e65068f-6e28-4a27-b4a5-bfbc355973bf"/>
  <p:tag name="CAPTIONITEMSYSNAME" val="Bullets_Mov2Thenewmargin00:03:57.6-00:04:01.8"/>
  <p:tag name="BOOKMARKENTRYNAME" val="Bullets_Mov200:03:57.6"/>
  <p:tag name="BOOKMARKEXITNAME" val="Bullets_Mov200:04:01.8"/>
</p:tagLst>
</file>

<file path=ppt/tags/tag59.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f79ef81f-3666-4f64-b16b-d025d081c13e"/>
  <p:tag name="CAPTIONITEMSYSNAME" val="Bullets_Mov2Now,ifyou00:04:01.9-00:04:09.8"/>
  <p:tag name="BOOKMARKENTRYNAME" val="Bullets_Mov200:04:01.9"/>
  <p:tag name="BOOKMARKEXITNAME" val="Bullets_Mov200:04:09.8"/>
</p:tagLst>
</file>

<file path=ppt/tags/tag6.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b29e67e8-6905-4b51-81c3-e86c9dc6be49"/>
  <p:tag name="CAPTIONITEMSYSNAME" val="Bullets_Mov1So,asyou00:00:32.6-00:00:41.4"/>
  <p:tag name="BOOKMARKENTRYNAME" val="Bullets_Mov100:00:32.6"/>
  <p:tag name="BOOKMARKEXITNAME" val="Bullets_Mov100:00:41.4"/>
</p:tagLst>
</file>

<file path=ppt/tags/tag60.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01db0b6-9d4f-448c-badc-cb0fe1d44af4"/>
  <p:tag name="CAPTIONITEMSYSNAME" val="Bullets_Mov2Todisplaythe00:04:09.9-00:04:15.2"/>
  <p:tag name="BOOKMARKENTRYNAME" val="Bullets_Mov200:04:09.9"/>
  <p:tag name="BOOKMARKEXITNAME" val="Bullets_Mov200:04:15.2"/>
</p:tagLst>
</file>

<file path=ppt/tags/tag61.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56c0b07f-d18d-46b9-937a-363ab99c4709"/>
  <p:tag name="CAPTIONITEMSYSNAME" val="Bullets_Mov2Now,let’ssay00:04:15.3-00:04:22.1"/>
  <p:tag name="BOOKMARKENTRYNAME" val="Bullets_Mov200:04:15.3"/>
  <p:tag name="BOOKMARKEXITNAME" val="Bullets_Mov200:04:22.1"/>
</p:tagLst>
</file>

<file path=ppt/tags/tag62.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3219ce66-e1f3-4d14-b754-1d1d9ae1a1ad"/>
  <p:tag name="CAPTIONITEMSYSNAME" val="Bullets_Mov2andonthe00:04:22.2-00:04:28.0"/>
  <p:tag name="BOOKMARKENTRYNAME" val="Bullets_Mov200:04:22.2"/>
  <p:tag name="BOOKMARKEXITNAME" val="Bullets_Mov200:04:28.0"/>
</p:tagLst>
</file>

<file path=ppt/tags/tag63.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446d6f13-12e7-43fc-bb59-5dbf9a314ca8"/>
  <p:tag name="CAPTIONITEMSYSNAME" val="Bullets_Mov2Idragthe00:04:28.1-00:04:35.6"/>
  <p:tag name="BOOKMARKENTRYNAME" val="Bullets_Mov200:04:28.1"/>
  <p:tag name="BOOKMARKEXITNAME" val="Bullets_Mov200:04:35.6"/>
</p:tagLst>
</file>

<file path=ppt/tags/tag64.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6cdf0fb6-bc54-4301-86bd-04351b5521e6"/>
  <p:tag name="CAPTIONITEMSYSNAME" val="Bullets_Mov2Tomovethe00:04:35.7-00:04:46.8"/>
  <p:tag name="BOOKMARKENTRYNAME" val="Bullets_Mov200:04:35.7"/>
  <p:tag name="BOOKMARKEXITNAME" val="Bullets_Mov200:04:46.8"/>
</p:tagLst>
</file>

<file path=ppt/tags/tag65.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c218a1fb-1d18-4c00-ac72-a9a80dcc6bde"/>
  <p:tag name="CAPTIONITEMSYSNAME" val="Bullets_Mov2Now,notethat00:04:46.9-00:04:50.3"/>
  <p:tag name="BOOKMARKENTRYNAME" val="Bullets_Mov200:04:46.9"/>
  <p:tag name="BOOKMARKEXITNAME" val="Bullets_Mov200:04:50.3"/>
</p:tagLst>
</file>

<file path=ppt/tags/tag66.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b4b01570-3cb1-4d6e-8a79-58ea794fbb43"/>
  <p:tag name="CAPTIONITEMSYSNAME" val="Bullets_Mov2Ineedto00:04:50.4-00:05:00.3"/>
  <p:tag name="BOOKMARKENTRYNAME" val="Bullets_Mov200:04:50.4"/>
  <p:tag name="BOOKMARKEXITNAME" val="Bullets_Mov200:05:00.3"/>
</p:tagLst>
</file>

<file path=ppt/tags/tag67.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e3669bba-43d3-46be-9df2-fc2cfb738bfa"/>
  <p:tag name="CAPTIONITEMSYSNAME" val="Bullets_Mov2MyAgendalist00:05:00.4-00:05:04.5"/>
  <p:tag name="BOOKMARKENTRYNAME" val="Bullets_Mov200:05:00.4"/>
  <p:tag name="BOOKMARKEXITNAME" val="Bullets_Mov200:05:04.5"/>
</p:tagLst>
</file>

<file path=ppt/tags/tag68.xml><?xml version="1.0" encoding="utf-8"?>
<p:tagLst xmlns:a="http://schemas.openxmlformats.org/drawingml/2006/main" xmlns:r="http://schemas.openxmlformats.org/officeDocument/2006/relationships" xmlns:p="http://schemas.openxmlformats.org/presentationml/2006/main">
  <p:tag name="CAPTIONID" val="fb198827-e7b1-4dee-af23-0c8b6e7d054e"/>
  <p:tag name="CAPTIONINTERNALID" val="89a59cc6-f116-4a5c-8e87-03adcf1ae2f6"/>
  <p:tag name="CAPTIONITEMSYSNAME" val="Bullets_Mov2Upnext:We’ll00:05:04.6-00:05:08.5"/>
  <p:tag name="BOOKMARKENTRYNAME" val="Bullets_Mov200:05:04.6"/>
  <p:tag name="BOOKMARKEXITNAME" val="Bullets_Mov200:05:08.5"/>
</p:tagLst>
</file>

<file path=ppt/tags/tag69.xml><?xml version="1.0" encoding="utf-8"?>
<p:tagLst xmlns:a="http://schemas.openxmlformats.org/drawingml/2006/main" xmlns:r="http://schemas.openxmlformats.org/officeDocument/2006/relationships" xmlns:p="http://schemas.openxmlformats.org/presentationml/2006/main">
  <p:tag name="CAPTIONID" val="eab7ae6c-14f7-4fb4-800f-775e51152a35"/>
  <p:tag name="MEDIACAPTIONSPROMPTED" val="False"/>
  <p:tag name="TEMPPRESENTATIONFILE" val="C:\Users\v-miyaki\AppData\Local\Temp\tmpB72F.tmp"/>
  <p:tag name="TEMPMEDIAFILENAME" val="C:\Users\v-miyaki\AppData\Local\Temp\tmpB982_Bullets_Mov3.mp4"/>
  <p:tag name="MEDIAFADEDURATION" val="0.2"/>
  <p:tag name="MEDIATRANSPARENCY" val="0.3"/>
  <p:tag name="MEDIACAPTIONSHIDDEN" val="False"/>
  <p:tag name="CUSTOMXMLPARTID" val="{22E755F2-B07A-4413-849F-BD88DC700449}"/>
  <p:tag name="MEDIACAPTIONCOUNT" val="True"/>
</p:tagLst>
</file>

<file path=ppt/tags/tag7.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0860f567-ef1f-4b07-a9af-59544e107183"/>
  <p:tag name="CAPTIONITEMSYSNAME" val="Bullets_Mov1Let’sgoover00:00:41.5-00:00:45.5"/>
  <p:tag name="BOOKMARKENTRYNAME" val="Bullets_Mov100:00:41.5"/>
  <p:tag name="BOOKMARKEXITNAME" val="Bullets_Mov100:00:45.5"/>
</p:tagLst>
</file>

<file path=ppt/tags/tag7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7bfbf72-cdbe-47b0-bfa7-43fc92b0fbfa"/>
  <p:tag name="CAPTIONITEMSYSNAME" val="Bullets_Mov3Inthispresentation,00:00:00.0-00:00:07.9"/>
  <p:tag name="BOOKMARKENTRYNAME" val="Bullets_Mov300:00:00.0"/>
  <p:tag name="BOOKMARKEXITNAME" val="Bullets_Mov300:00:07.9"/>
</p:tagLst>
</file>

<file path=ppt/tags/tag7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d6aa44dd-7422-4f21-b2f3-19dc5c274cd9"/>
  <p:tag name="CAPTIONITEMSYSNAME" val="Bullets_Mov3So,we’llmake00:00:08.0-00:00:18.5"/>
  <p:tag name="BOOKMARKENTRYNAME" val="Bullets_Mov300:00:08.0"/>
  <p:tag name="BOOKMARKEXITNAME" val="Bullets_Mov300:00:18.5"/>
</p:tagLst>
</file>

<file path=ppt/tags/tag7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01a0598c-abe5-4d68-b4de-1c21ef8a5ae8"/>
  <p:tag name="CAPTIONITEMSYSNAME" val="Bullets_Mov3Tochangeall00:00:18.6-00:00:24.7"/>
  <p:tag name="BOOKMARKENTRYNAME" val="Bullets_Mov300:00:18.6"/>
  <p:tag name="BOOKMARKEXITNAME" val="Bullets_Mov300:00:24.7"/>
</p:tagLst>
</file>

<file path=ppt/tags/tag73.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d68c2f00-37bc-4b24-b699-8a6d54fa0d05"/>
  <p:tag name="CAPTIONITEMSYSNAME" val="Bullets_Mov3andchangeformatting00:00:24.8-00:00:30.4"/>
  <p:tag name="BOOKMARKENTRYNAME" val="Bullets_Mov300:00:24.8"/>
  <p:tag name="BOOKMARKEXITNAME" val="Bullets_Mov300:00:30.4"/>
</p:tagLst>
</file>

<file path=ppt/tags/tag74.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c222fc8b-5765-4bf3-823f-bcbca7cae7c0"/>
  <p:tag name="CAPTIONITEMSYSNAME" val="Bullets_Mov3Thatwillaffect00:00:30.5-00:00:37.1"/>
  <p:tag name="BOOKMARKENTRYNAME" val="Bullets_Mov300:00:30.5"/>
  <p:tag name="BOOKMARKEXITNAME" val="Bullets_Mov300:00:37.1"/>
</p:tagLst>
</file>

<file path=ppt/tags/tag75.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376d0918-c9a1-44c1-8baf-d274e03c960c"/>
  <p:tag name="CAPTIONITEMSYSNAME" val="Bullets_Mov3We’llmakechanges00:00:37.2-00:00:44.9"/>
  <p:tag name="BOOKMARKENTRYNAME" val="Bullets_Mov300:00:37.2"/>
  <p:tag name="BOOKMARKEXITNAME" val="Bullets_Mov300:00:44.9"/>
</p:tagLst>
</file>

<file path=ppt/tags/tag76.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665b0292-41ac-4cdc-9e22-478ca32a9105"/>
  <p:tag name="CAPTIONITEMSYSNAME" val="Bullets_Mov3Andwe’llalso00:00:45.0-00:00:48.7"/>
  <p:tag name="BOOKMARKENTRYNAME" val="Bullets_Mov300:00:45.0"/>
  <p:tag name="BOOKMARKEXITNAME" val="Bullets_Mov300:00:48.7"/>
</p:tagLst>
</file>

<file path=ppt/tags/tag77.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e7e28ff-4209-4394-9591-754d582c6736"/>
  <p:tag name="CAPTIONITEMSYSNAME" val="Bullets_Mov3Let’sstartwith00:00:48.8-00:00:51.0"/>
  <p:tag name="BOOKMARKENTRYNAME" val="Bullets_Mov300:00:48.8"/>
  <p:tag name="BOOKMARKEXITNAME" val="Bullets_Mov300:00:51.0"/>
</p:tagLst>
</file>

<file path=ppt/tags/tag78.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b493e05-0c12-4cad-96e3-0e6782416135"/>
  <p:tag name="CAPTIONITEMSYSNAME" val="Bullets_Mov3Becausethisis00:00:51.1-00:00:58.7"/>
  <p:tag name="BOOKMARKENTRYNAME" val="Bullets_Mov300:00:51.1"/>
  <p:tag name="BOOKMARKEXITNAME" val="Bullets_Mov300:00:58.7"/>
</p:tagLst>
</file>

<file path=ppt/tags/tag79.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2436504f-dc4c-4ae2-a990-763075c704de"/>
  <p:tag name="CAPTIONITEMSYSNAME" val="Bullets_Mov3Tochangethe00:00:58.8-00:01:04.3"/>
  <p:tag name="BOOKMARKENTRYNAME" val="Bullets_Mov300:00:58.8"/>
  <p:tag name="BOOKMARKEXITNAME" val="Bullets_Mov300:01:04.3"/>
</p:tagLst>
</file>

<file path=ppt/tags/tag8.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06fe0091-bb88-4b9a-8f23-622c346f1a11"/>
  <p:tag name="CAPTIONITEMSYSNAME" val="Bullets_Mov1Allthecontent00:00:45.6-00:00:52.1"/>
  <p:tag name="BOOKMARKENTRYNAME" val="Bullets_Mov100:00:45.6"/>
  <p:tag name="BOOKMARKEXITNAME" val="Bullets_Mov100:00:52.1"/>
</p:tagLst>
</file>

<file path=ppt/tags/tag8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013d1db2-ea51-4ec4-beac-51ede98cc8f2"/>
  <p:tag name="CAPTIONITEMSYSNAME" val="Bullets_Mov3andlookin00:01:04.4-00:01:08.8"/>
  <p:tag name="BOOKMARKENTRYNAME" val="Bullets_Mov300:01:04.4"/>
  <p:tag name="BOOKMARKEXITNAME" val="Bullets_Mov300:01:08.8"/>
</p:tagLst>
</file>

<file path=ppt/tags/tag8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d4f8eee-cad6-46fa-8032-3d6cc59b0cd5"/>
  <p:tag name="CAPTIONITEMSYSNAME" val="Bullets_Mov3I’llopenthe00:01:08.9-00:01:13.7"/>
  <p:tag name="BOOKMARKENTRYNAME" val="Bullets_Mov300:01:08.9"/>
  <p:tag name="BOOKMARKEXITNAME" val="Bullets_Mov300:01:13.7"/>
</p:tagLst>
</file>

<file path=ppt/tags/tag8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fd45302-fd84-486a-8369-2cab0f8205ad"/>
  <p:tag name="CAPTIONITEMSYSNAME" val="Bullets_Mov3Noticethatthe00:01:13.8-00:01:18.7"/>
  <p:tag name="BOOKMARKENTRYNAME" val="Bullets_Mov300:01:13.8"/>
  <p:tag name="BOOKMARKEXITNAME" val="Bullets_Mov300:01:18.7"/>
</p:tagLst>
</file>

<file path=ppt/tags/tag83.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ac006a1-b45c-4a31-a57e-282963c166cb"/>
  <p:tag name="CAPTIONITEMSYSNAME" val="Bullets_Mov3Ialsowant00:01:18.8-00:01:28.0"/>
  <p:tag name="BOOKMARKENTRYNAME" val="Bullets_Mov300:01:18.8"/>
  <p:tag name="BOOKMARKEXITNAME" val="Bullets_Mov300:01:28.0"/>
</p:tagLst>
</file>

<file path=ppt/tags/tag84.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038b7c7a-ccf2-4560-9cee-964911e2cbf2"/>
  <p:tag name="CAPTIONITEMSYSNAME" val="Bullets_Mov3Iwon’tworry00:01:28.1-00:01:33.0"/>
  <p:tag name="BOOKMARKENTRYNAME" val="Bullets_Mov300:01:28.1"/>
  <p:tag name="BOOKMARKEXITNAME" val="Bullets_Mov300:01:33.0"/>
</p:tagLst>
</file>

<file path=ppt/tags/tag85.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bdd4c0c4-4ee0-40b6-8422-dcd2b468110d"/>
  <p:tag name="CAPTIONITEMSYSNAME" val="Bullets_Mov3Let’sseehow00:01:33.1-00:01:39.7"/>
  <p:tag name="BOOKMARKENTRYNAME" val="Bullets_Mov300:01:33.1"/>
  <p:tag name="BOOKMARKEXITNAME" val="Bullets_Mov300:01:39.7"/>
</p:tagLst>
</file>

<file path=ppt/tags/tag86.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9276ab2-bee1-4737-9e3d-9dde83b127f0"/>
  <p:tag name="CAPTIONITEMSYSNAME" val="Bullets_Mov3TheAgendaslide00:01:39.8-00:01:44.4"/>
  <p:tag name="BOOKMARKENTRYNAME" val="Bullets_Mov300:01:39.8"/>
  <p:tag name="BOOKMARKEXITNAME" val="Bullets_Mov300:01:44.4"/>
</p:tagLst>
</file>

<file path=ppt/tags/tag87.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202fc36e-65a3-43a2-9adf-465049a1e5f8"/>
  <p:tag name="CAPTIONITEMSYSNAME" val="Bullets_Mov3andthenext00:01:44.5-00:01:50.0"/>
  <p:tag name="BOOKMARKENTRYNAME" val="Bullets_Mov300:01:44.5"/>
  <p:tag name="BOOKMARKEXITNAME" val="Bullets_Mov300:01:50.0"/>
</p:tagLst>
</file>

<file path=ppt/tags/tag88.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1a84d227-76ab-4de6-973c-78c8e1203ede"/>
  <p:tag name="CAPTIONITEMSYSNAME" val="Bullets_Mov3Let’slookat00:01:50.1-00:01:53.6"/>
  <p:tag name="BOOKMARKENTRYNAME" val="Bullets_Mov300:01:50.1"/>
  <p:tag name="BOOKMARKEXITNAME" val="Bullets_Mov300:01:53.6"/>
</p:tagLst>
</file>

<file path=ppt/tags/tag89.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2ed57716-df35-40f5-a767-0fe16d467084"/>
  <p:tag name="CAPTIONITEMSYSNAME" val="Bullets_Mov3Ilikethe00:01:53.7-00:02:01.3"/>
  <p:tag name="BOOKMARKENTRYNAME" val="Bullets_Mov300:01:53.7"/>
  <p:tag name="BOOKMARKEXITNAME" val="Bullets_Mov300:02:01.3"/>
</p:tagLst>
</file>

<file path=ppt/tags/tag9.xml><?xml version="1.0" encoding="utf-8"?>
<p:tagLst xmlns:a="http://schemas.openxmlformats.org/drawingml/2006/main" xmlns:r="http://schemas.openxmlformats.org/officeDocument/2006/relationships" xmlns:p="http://schemas.openxmlformats.org/presentationml/2006/main">
  <p:tag name="CAPTIONID" val="abd9071f-2769-44cb-acc7-35e393d90963"/>
  <p:tag name="CAPTIONINTERNALID" val="2443d18f-8551-43ae-b145-8cd37d3a0209"/>
  <p:tag name="CAPTIONITEMSYSNAME" val="Bullets_Mov1Toremovethe00:00:52.2-00:01:01.6"/>
  <p:tag name="BOOKMARKENTRYNAME" val="Bullets_Mov100:00:52.2"/>
  <p:tag name="BOOKMARKEXITNAME" val="Bullets_Mov100:01:01.6"/>
</p:tagLst>
</file>

<file path=ppt/tags/tag90.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374777d-e1fd-42c6-8c6e-4359b6331e10"/>
  <p:tag name="CAPTIONITEMSYSNAME" val="Bullets_Mov3I’llclickView00:02:01.4-00:02:06.4"/>
  <p:tag name="BOOKMARKENTRYNAME" val="Bullets_Mov300:02:01.4"/>
  <p:tag name="BOOKMARKEXITNAME" val="Bullets_Mov300:02:06.4"/>
</p:tagLst>
</file>

<file path=ppt/tags/tag91.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459ff3d1-d0cc-4a51-9cab-c56a75e64805"/>
  <p:tag name="CAPTIONITEMSYSNAME" val="Bullets_Mov3Selectingthetext00:02:06.5-00:02:16.1"/>
  <p:tag name="BOOKMARKENTRYNAME" val="Bullets_Mov300:02:06.5"/>
  <p:tag name="BOOKMARKEXITNAME" val="Bullets_Mov300:02:16.1"/>
</p:tagLst>
</file>

<file path=ppt/tags/tag92.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42398335-bf2b-4fb7-a5eb-bed22863e48d"/>
  <p:tag name="CAPTIONITEMSYSNAME" val="Bullets_Mov3Toincreaseline00:02:16.2-00:02:20.8"/>
  <p:tag name="BOOKMARKENTRYNAME" val="Bullets_Mov300:02:16.2"/>
  <p:tag name="BOOKMARKEXITNAME" val="Bullets_Mov300:02:20.8"/>
</p:tagLst>
</file>

<file path=ppt/tags/tag93.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9479952a-698c-4420-b46a-c85fbde148f9"/>
  <p:tag name="CAPTIONITEMSYSNAME" val="Bullets_Mov3andclickLine00:02:20.9-00:02:25.3"/>
  <p:tag name="BOOKMARKENTRYNAME" val="Bullets_Mov300:02:20.9"/>
  <p:tag name="BOOKMARKEXITNAME" val="Bullets_Mov300:02:25.3"/>
</p:tagLst>
</file>

<file path=ppt/tags/tag94.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d34935f3-fcf7-4194-a733-762054f1b381"/>
  <p:tag name="CAPTIONITEMSYSNAME" val="Bullets_Mov3UnderSpacing,in00:02:25.4-00:02:33.9"/>
  <p:tag name="BOOKMARKENTRYNAME" val="Bullets_Mov300:02:25.4"/>
  <p:tag name="BOOKMARKEXITNAME" val="Bullets_Mov300:02:33.9"/>
</p:tagLst>
</file>

<file path=ppt/tags/tag95.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5d759efb-dc0f-4ab1-95cd-df8837658005"/>
  <p:tag name="CAPTIONITEMSYSNAME" val="Bullets_Mov3So,withthis00:02:34.0-00:02:41.8"/>
  <p:tag name="BOOKMARKENTRYNAME" val="Bullets_Mov300:02:34.0"/>
  <p:tag name="BOOKMARKEXITNAME" val="Bullets_Mov300:02:41.8"/>
</p:tagLst>
</file>

<file path=ppt/tags/tag96.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a84da769-5411-4977-a50b-8bc9c750cecd"/>
  <p:tag name="CAPTIONITEMSYSNAME" val="Bullets_Mov3toslightlymore00:02:41.9-00:02:46.7"/>
  <p:tag name="BOOKMARKENTRYNAME" val="Bullets_Mov300:02:41.9"/>
  <p:tag name="BOOKMARKEXITNAME" val="Bullets_Mov300:02:46.7"/>
</p:tagLst>
</file>

<file path=ppt/tags/tag97.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ca7a923a-053c-4385-b52f-c26e698b9e9d"/>
  <p:tag name="CAPTIONITEMSYSNAME" val="Bullets_Mov3NotethatI00:02:46.8-00:02:51.6"/>
  <p:tag name="BOOKMARKENTRYNAME" val="Bullets_Mov300:02:46.8"/>
  <p:tag name="BOOKMARKEXITNAME" val="Bullets_Mov300:02:51.6"/>
</p:tagLst>
</file>

<file path=ppt/tags/tag98.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96a3e35f-242f-47e8-9e02-5721fc4f28eb"/>
  <p:tag name="CAPTIONITEMSYSNAME" val="Bullets_Mov3So,ina00:02:51.7-00:02:57.0"/>
  <p:tag name="BOOKMARKENTRYNAME" val="Bullets_Mov300:02:51.7"/>
  <p:tag name="BOOKMARKEXITNAME" val="Bullets_Mov300:02:57.0"/>
</p:tagLst>
</file>

<file path=ppt/tags/tag99.xml><?xml version="1.0" encoding="utf-8"?>
<p:tagLst xmlns:a="http://schemas.openxmlformats.org/drawingml/2006/main" xmlns:r="http://schemas.openxmlformats.org/officeDocument/2006/relationships" xmlns:p="http://schemas.openxmlformats.org/presentationml/2006/main">
  <p:tag name="CAPTIONID" val="eab7ae6c-14f7-4fb4-800f-775e51152a35"/>
  <p:tag name="CAPTIONINTERNALID" val="123a36c7-82aa-4052-ac97-c13c6ffa2d47"/>
  <p:tag name="CAPTIONITEMSYSNAME" val="Bullets_Mov3butthere’sa00:02:57.1-00:03:00.9"/>
  <p:tag name="BOOKMARKENTRYNAME" val="Bullets_Mov300:02:57.1"/>
  <p:tag name="BOOKMARKEXITNAME" val="Bullets_Mov300:03:00.9"/>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5.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 a b d 9 0 7 1 f - 2 7 6 9 - 4 4 c b - a c c 7 - 3 5 e 3 9 3 d 9 0 9 6 3 < / I d > < C a p t i o n I t e m s > < C a p t i o n I t e m > < I n t e r n a l I d > 5 2 e 3 3 9 0 2 - d 6 7 0 - 4 b 3 c - 9 3 1 1 - d c e 8 f 0 9 f b e 5 b < / I n t e r n a l I d > < N a m e > B u l l e t s _ M o v 1 I n P o w e r P o i n t , a d d 0 0 : 0 0 : 0 0 . 0 - 0 0 : 0 0 : 0 8 . 2 < / N a m e > < T e x t > I n   P o w e r P o i n t ,   a d d   b u l l e t s   t o   a   l i s t   o f   t e x t   i t e m s   t o   e m p h a s i z e   k e y   p o i n t s   o f   i n f o r m a t i o n . < / T e x t > < B o o k M a r k E n t r y N a m e > B u l l e t s _ M o v 1 0 0 : 0 0 : 0 0 . 0 < / B o o k M a r k E n t r y N a m e > < B o o k M a r k E x i t N a m e > B u l l e t s _ M o v 1 0 0 : 0 0 : 0 8 . 2 < / B o o k M a r k E x i t N a m e > < B o o k M a r k E n t r y P o s i t i o n > 3 3 < / B o o k M a r k E n t r y P o s i t i o n > < B o o k M a r k E x i t P o s i t i o n > 8 2 6 7 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 4 6 d 3 6 4 5 5 - c d 1 2 - 4 9 d e - 9 e a 8 - f 6 b b 9 9 d 2 c 3 7 a < / I n t e r n a l I d > < N a m e > B u l l e t s _ M o v 1 F o r a l i s t 0 0 : 0 0 : 0 8 . 3 - 0 0 : 0 0 : 1 9 . 0 < / N a m e > < T e x t > F o r   a   l i s t   t o   b e   m o s t   e f f e c t i v e ,   y o u  l l   k e e p   i t   m o d e r a t e   i n   l e n g t h ,   a n d   t h e   l i s t   i t e m s   w i l l   b e   b r i e f   a n d   s c a n n a b l e . < / T e x t > < B o o k M a r k E n t r y N a m e > B u l l e t s _ M o v 1 0 0 : 0 0 : 0 8 . 3 < / B o o k M a r k E n t r y N a m e > < B o o k M a r k E x i t N a m e > B u l l e t s _ M o v 1 0 0 : 0 0 : 1 9 . 0 < / B o o k M a r k E x i t N a m e > < B o o k M a r k E n t r y P o s i t i o n > 8 3 6 7 < / B o o k M a r k E n t r y P o s i t i o n > < B o o k M a r k E x i t P o s i t i o n > 1 9 0 6 7 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 d 7 f 3 6 4 7 6 - 4 1 0 3 - 4 a 4 3 - a 6 5 0 - 7 e 3 3 b 4 2 8 a b 9 3 < / I n t e r n a l I d > < N a m e > B u l l e t s _ M o v 1 A n o t h e r a s p e c t o f 0 0 : 0 0 : 1 9 . 1 - 0 0 : 0 0 : 2 4 . 3 < / N a m e > < T e x t > A n o t h e r   a s p e c t   o f   l i s t s   c o n c e r n s   t h e i r   f o r m a t t i n g  f o n t   s i z e , < / T e x t > < B o o k M a r k E n t r y N a m e > B u l l e t s _ M o v 1 0 0 : 0 0 : 1 9 . 1 < / B o o k M a r k E n t r y N a m e > < B o o k M a r k E x i t N a m e > B u l l e t s _ M o v 1 0 0 : 0 0 : 2 4 . 3 < / B o o k M a r k E x i t N a m e > < B o o k M a r k E n t r y P o s i t i o n > 1 9 1 6 7 < / B o o k M a r k E n t r y P o s i t i o n > < B o o k M a r k E x i t P o s i t i o n > 2 4 3 0 0 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 5 1 0 8 9 0 3 e - e 8 d 5 - 4 9 a 5 - 8 7 0 9 - d 3 8 9 9 5 8 2 1 1 4 7 < / I n t e r n a l I d > < N a m e > B u l l e t s _ M o v 1 l i n e s p a c i n g , m a r g i n s , 0 0 : 0 0 : 2 4 . 4 - 0 0 : 0 0 : 3 2 . 5 < / N a m e > < T e x t > l i n e   s p a c i n g ,   m a r g i n s ,   i n d e n t a t i o n   o f   b u l l e t s   a n d   t e x t ,   a n d   b u l l e t   t y p e . < / T e x t > < B o o k M a r k E n t r y N a m e > B u l l e t s _ M o v 1 0 0 : 0 0 : 2 4 . 4 < / B o o k M a r k E n t r y N a m e > < B o o k M a r k E x i t N a m e > B u l l e t s _ M o v 1 0 0 : 0 0 : 3 2 . 5 < / B o o k M a r k E x i t N a m e > < B o o k M a r k E n t r y P o s i t i o n > 2 4 4 0 0 < / B o o k M a r k E n t r y P o s i t i o n > < B o o k M a r k E x i t P o s i t i o n > 3 2 5 6 7 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 b 2 9 e 6 7 e 8 - 6 9 0 5 - 4 b 5 1 - 8 1 c 3 - e 8 6 c 9 d c 6 b e 4 9 < / I n t e r n a l I d > < N a m e > B u l l e t s _ M o v 1 S o , a s y o u 0 0 : 0 0 : 3 2 . 6 - 0 0 : 0 0 : 4 1 . 4 < / N a m e > < T e x t > S o ,   a s   y o u   c r e a t e   b u l l e t e d   l i s t s ,   t h i n k   o f   t h e i r   e f f e c t i v e n e s s   i n   t e r m s   o f   b o t h   w h a t   t h e y   s a y   a n d   h o w   t h e y   l o o k . < / T e x t > < B o o k M a r k E n t r y N a m e > B u l l e t s _ M o v 1 0 0 : 0 0 : 3 2 . 6 < / B o o k M a r k E n t r y N a m e > < B o o k M a r k E x i t N a m e > B u l l e t s _ M o v 1 0 0 : 0 0 : 4 1 . 4 < / B o o k M a r k E x i t N a m e > < B o o k M a r k E n t r y P o s i t i o n > 3 2 6 6 7 < / B o o k M a r k E n t r y P o s i t i o n > < B o o k M a r k E x i t P o s i t i o n > 4 1 4 6 7 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 0 8 6 0 f 5 6 7 - e f 1 f - 4 b 0 7 - a 9 a f - 5 9 5 4 4 e 1 0 7 1 8 3 < / I n t e r n a l I d > < N a m e > B u l l e t s _ M o v 1 L e t  s g o o v e r 0 0 : 0 0 : 4 1 . 5 - 0 0 : 0 0 : 4 5 . 5 < / N a m e > < T e x t > L e t  s   g o   o v e r   s o m e   l i s t   b a s i c s . < / T e x t > < B o o k M a r k E n t r y N a m e > B u l l e t s _ M o v 1 0 0 : 0 0 : 4 1 . 5 < / B o o k M a r k E n t r y N a m e > < B o o k M a r k E x i t N a m e > B u l l e t s _ M o v 1 0 0 : 0 0 : 4 5 . 5 < / B o o k M a r k E x i t N a m e > < B o o k M a r k E n t r y P o s i t i o n > 4 1 5 6 7 < / B o o k M a r k E n t r y P o s i t i o n > < B o o k M a r k E x i t P o s i t i o n > 4 5 5 3 3 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 0 6 f e 0 0 9 1 - b b 8 8 - 4 b 9 a - 8 f 2 3 - 6 2 2 c 3 4 6 f 1 a 1 1 < / I n t e r n a l I d > < N a m e > B u l l e t s _ M o v 1 A l l t h e c o n t e n t 0 0 : 0 0 : 4 5 . 6 - 0 0 : 0 0 : 5 2 . 1 < / N a m e > < T e x t > A l l   t h e   c o n t e n t   l a y o u t s   i n   P o w e r P o i n t   i n c l u d e   b u l l e t e d - l i s t   f o r m a t t i n g . < / T e x t > < B o o k M a r k E n t r y N a m e > B u l l e t s _ M o v 1 0 0 : 0 0 : 4 5 . 6 < / B o o k M a r k E n t r y N a m e > < B o o k M a r k E x i t N a m e > B u l l e t s _ M o v 1 0 0 : 0 0 : 5 2 . 1 < / B o o k M a r k E x i t N a m e > < B o o k M a r k E n t r y P o s i t i o n > 4 5 6 3 3 < / B o o k M a r k E n t r y P o s i t i o n > < B o o k M a r k E x i t P o s i t i o n > 5 2 1 6 7 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 2 4 4 3 d 1 8 f - 8 5 5 1 - 4 3 a e - b 1 4 5 - 8 c d 3 7 d 3 a 0 2 0 9 < / I n t e r n a l I d > < N a m e > B u l l e t s _ M o v 1 T o r e m o v e t h e 0 0 : 0 0 : 5 2 . 2 - 0 0 : 0 1 : 0 1 . 6 < / N a m e > < T e x t > T o   r e m o v e   t h e   b u l l e t s   o r   a d d   t h e m ,   y o u   s e l e c t   t h e   c o n t e n t   p l a c e h o l d e r   a n d   c l i c k   B u l l e t s   o n   t h e   H o m e   t a b . < / T e x t > < B o o k M a r k E n t r y N a m e > B u l l e t s _ M o v 1 0 0 : 0 0 : 5 2 . 2 < / B o o k M a r k E n t r y N a m e > < B o o k M a r k E x i t N a m e > B u l l e t s _ M o v 1 0 0 : 0 1 : 0 1 . 6 < / B o o k M a r k E x i t N a m e > < B o o k M a r k E n t r y P o s i t i o n > 5 2 2 6 7 < / B o o k M a r k E n t r y P o s i t i o n > < B o o k M a r k E x i t P o s i t i o n > 6 1 6 6 7 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 6 9 1 5 6 0 3 1 - f 8 1 8 - 4 e c 2 - 8 3 b 6 - 9 7 3 5 d 9 3 8 3 8 a 8 < / I n t e r n a l I d > < N a m e > B u l l e t s _ M o v 1 T o a d d a 0 0 : 0 1 : 0 1 . 7 - 0 0 : 0 1 : 0 9 . 2 < / N a m e > < T e x t > T o   a d d   a   n e w   i t e m   a n d   d r o p   d o w n   a n o t h e r   l e v e l ,   p r e s s   E n t e r ,   a n d   c l i c k   I n c r e a s e   L i s t   L e v e l . < / T e x t > < B o o k M a r k E n t r y N a m e > B u l l e t s _ M o v 1 0 0 : 0 1 : 0 1 . 7 < / B o o k M a r k E n t r y N a m e > < B o o k M a r k E x i t N a m e > B u l l e t s _ M o v 1 0 0 : 0 1 : 0 9 . 2 < / B o o k M a r k E x i t N a m e > < B o o k M a r k E n t r y P o s i t i o n > 6 1 7 6 7 < / B o o k M a r k E n t r y P o s i t i o n > < B o o k M a r k E x i t P o s i t i o n > 6 9 2 3 3 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 a 3 9 0 b 4 0 8 - f 8 0 b - 4 5 4 d - a e 2 0 - 7 0 e c f 4 a 5 f 6 d 6 < / I n t e r n a l I d > < N a m e > B u l l e t s _ M o v 1 O r , p r e s s E n t e r + T a b . 0 0 : 0 1 : 0 9 . 3 - 0 0 : 0 1 : 1 8 . 6 < / N a m e > < T e x t > O r ,   p r e s s   E n t e r + T a b . < / T e x t > < B o o k M a r k E n t r y N a m e > B u l l e t s _ M o v 1 0 0 : 0 1 : 0 9 . 3 < / B o o k M a r k E n t r y N a m e > < B o o k M a r k E x i t N a m e > B u l l e t s _ M o v 1 0 0 : 0 1 : 1 8 . 6 < / B o o k M a r k E x i t N a m e > < B o o k M a r k E n t r y P o s i t i o n > 6 9 3 3 3 < / B o o k M a r k E n t r y P o s i t i o n > < B o o k M a r k E x i t P o s i t i o n > 7 8 6 0 0 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 8 9 5 c 6 a b b - 1 b 9 f - 4 e 2 3 - 8 3 c 0 - c f f 9 0 f c 0 f 9 8 c < / I n t e r n a l I d > < N a m e > B u l l e t s _ M o v 1 T o m o v e a n 0 0 : 0 1 : 1 8 . 7 - 0 0 : 0 1 : 2 7 . 0 < / N a m e > < T e x t > T o   m o v e   a n   i t e m   u p   o n e   l e v e l ,   p l a c e   t h e   i n s e r t i o n   p o i n t   a t   t h e   s t a r t   o f   t h e   t e x t   a n d   c l i c k   D e c r e a s e   L i s t   L e v e l . < / T e x t > < B o o k M a r k E n t r y N a m e > B u l l e t s _ M o v 1 0 0 : 0 1 : 1 8 . 7 < / B o o k M a r k E n t r y N a m e > < B o o k M a r k E x i t N a m e > B u l l e t s _ M o v 1 0 0 : 0 1 : 2 7 . 0 < / B o o k M a r k E x i t N a m e > < B o o k M a r k E n t r y P o s i t i o n > 7 8 7 0 0 < / B o o k M a r k E n t r y P o s i t i o n > < B o o k M a r k E x i t P o s i t i o n > 8 7 0 6 7 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 f 6 f 1 3 9 3 0 - 7 f 1 6 - 4 2 f 4 - a 5 6 e - 2 d 0 0 0 e 9 8 5 1 6 6 < / I n t e r n a l I d > < N a m e > B u l l e t s _ M o v 1 O r : P r e s s S h i f t + T a b 0 0 : 0 1 : 2 7 . 1 - 0 0 : 0 1 : 3 4 . 1 < / N a m e > < T e x t > O r :   P r e s s   S h i f t + T a b < / T e x t > < B o o k M a r k E n t r y N a m e > B u l l e t s _ M o v 1 0 0 : 0 1 : 2 7 . 1 < / B o o k M a r k E n t r y N a m e > < B o o k M a r k E x i t N a m e > B u l l e t s _ M o v 1 0 0 : 0 1 : 3 4 . 1 < / B o o k M a r k E x i t N a m e > < B o o k M a r k E n t r y P o s i t i o n > 8 7 1 6 7 < / B o o k M a r k E n t r y P o s i t i o n > < B o o k M a r k E x i t P o s i t i o n > 9 4 1 0 0 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 6 2 2 2 7 3 0 7 - 6 f 5 9 - 4 0 c 9 - 8 a 5 e - 9 7 7 b b 0 6 7 2 9 1 7 < / I n t e r n a l I d > < N a m e > B u l l e t s _ M o v 1 B e c a r e f u l i n 0 0 : 0 1 : 3 4 . 2 - 0 0 : 0 1 : 4 1 . 4 < / N a m e > < T e x t > B e   c a r e f u l   i n   y o u r   u s e   o f   t e x t   l e v e l s .   F o r   e x a m p l e ,   t h i s   A g e n d a   l i s t ,   w i t h   f i r s t -   a n d   s e c o n d - l e v e l   i t e m s < / T e x t > < B o o k M a r k E n t r y N a m e > B u l l e t s _ M o v 1 0 0 : 0 1 : 3 4 . 2 < / B o o k M a r k E n t r y N a m e > < B o o k M a r k E x i t N a m e > B u l l e t s _ M o v 1 0 0 : 0 1 : 4 1 . 4 < / B o o k M a r k E x i t N a m e > < B o o k M a r k E n t r y P o s i t i o n > 9 4 2 0 0 < / B o o k M a r k E n t r y P o s i t i o n > < B o o k M a r k E x i t P o s i t i o n > 1 0 1 4 6 7 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 d 1 c c 8 9 f f - 6 e 5 9 - 4 a f 6 - 9 c 4 4 - e e c 6 7 c c b 1 0 d a < / I n t e r n a l I d > < N a m e > B u l l e t s _ M o v 1 i s m u c h e a s i e r 0 0 : 0 1 : 4 1 . 5 - 0 0 : 0 1 : 5 0 . 6 < / N a m e > < T e x t > i s   m u c h   e a s i e r   f o r   a n   a u d i e n c e   t o   t a k e   i n   i f   y o u   l i m i t   i t   t o   t h e   t o p - l e v e l   p o i n t s ,   a s   i n   t h e   l i s t   h e r e . < / T e x t > < B o o k M a r k E n t r y N a m e > B u l l e t s _ M o v 1 0 0 : 0 1 : 4 1 . 5 < / B o o k M a r k E n t r y N a m e > < B o o k M a r k E x i t N a m e > B u l l e t s _ M o v 1 0 0 : 0 1 : 5 0 . 6 < / B o o k M a r k E x i t N a m e > < B o o k M a r k E n t r y P o s i t i o n > 1 0 1 5 6 7 < / B o o k M a r k E n t r y P o s i t i o n > < B o o k M a r k E x i t P o s i t i o n > 1 1 0 6 3 3 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 2 7 2 9 2 7 2 0 - 3 f 5 a - 4 1 d 6 - b 7 6 9 - b 4 9 b c 8 b 3 6 e b c < / I n t e r n a l I d > < N a m e > B u l l e t s _ M o v 1 A s y o u c r e a t e 0 0 : 0 1 : 5 0 . 7 - 0 0 : 0 1 : 5 5 . 0 < / N a m e > < T e x t > A s   y o u   c r e a t e   a   l i s t ,   y o u  l l   w a n t   t o   w o r k   w i t h   h o w   i t   l o o k s . < / T e x t > < B o o k M a r k E n t r y N a m e > B u l l e t s _ M o v 1 0 0 : 0 1 : 5 0 . 7 < / B o o k M a r k E n t r y N a m e > < B o o k M a r k E x i t N a m e > B u l l e t s _ M o v 1 0 0 : 0 1 : 5 5 . 0 < / B o o k M a r k E x i t N a m e > < B o o k M a r k E n t r y P o s i t i o n > 1 1 0 7 3 3 < / B o o k M a r k E n t r y P o s i t i o n > < B o o k M a r k E x i t P o s i t i o n > 1 1 5 0 0 0 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 3 d d 8 1 1 1 1 - 0 b f f - 4 3 3 b - b 3 1 1 - 8 b e 2 6 a 6 8 6 1 0 7 < / I n t e r n a l I d > < N a m e > B u l l e t s _ M o v 1 I f y o u w a n t 0 0 : 0 1 : 5 5 . 1 - 0 0 : 0 2 : 0 4 . 3 < / N a m e > < T e x t > I f   y o u   w a n t   a   c e r t a i n   t h e m e ,   a p p l y   i t   e a r l y   o n   s o   y o u   k n o w   w h a t   i t s   l i s t   s t y l e s   l o o k   l i k e . < / T e x t > < B o o k M a r k E n t r y N a m e > B u l l e t s _ M o v 1 0 0 : 0 1 : 5 5 . 1 < / B o o k M a r k E n t r y N a m e > < B o o k M a r k E x i t N a m e > B u l l e t s _ M o v 1 0 0 : 0 2 : 0 4 . 3 < / B o o k M a r k E x i t N a m e > < B o o k M a r k E n t r y P o s i t i o n > 1 1 5 1 0 0 < / B o o k M a r k E n t r y P o s i t i o n > < B o o k M a r k E x i t P o s i t i o n > 1 2 4 3 6 7 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 f e d 4 0 8 8 f - 4 7 f 2 - 4 d d f - b 2 0 5 - 2 3 5 2 0 c e 4 4 f e c < / I n t e r n a l I d > < N a m e > B u l l e t s _ M o v 1 T h e n m a k e o t h e r 0 0 : 0 2 : 0 4 . 4 - 0 0 : 0 2 : 0 7 . 9 < / N a m e > < T e x t > T h e n   m a k e   o t h e r   a d j u s t m e n t s . < / T e x t > < B o o k M a r k E n t r y N a m e > B u l l e t s _ M o v 1 0 0 : 0 2 : 0 4 . 4 < / B o o k M a r k E n t r y N a m e > < B o o k M a r k E x i t N a m e > B u l l e t s _ M o v 1 0 0 : 0 2 : 0 7 . 9 < / B o o k M a r k E x i t N a m e > < B o o k M a r k E n t r y P o s i t i o n > 1 2 4 4 6 7 < / B o o k M a r k E n t r y P o s i t i o n > < B o o k M a r k E x i t P o s i t i o n > 1 2 7 9 0 0 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 d b e 9 c 5 6 a - 6 a d 5 - 4 3 8 6 - b b 1 9 - a e 5 8 3 8 2 b c 7 6 1 < / I n t e r n a l I d > < N a m e > B u l l e t s _ M o v 1 T o l e a r n m o r e , 0 0 : 0 2 : 0 8 . 0 - 0 0 : 0 2 : 1 5 . 7 < / N a m e > < T e x t > T o   l e a r n   m o r e ,   s e e   t h e   o t h e r   m o v i e s   i n   t h i s   c o u r s e ,   c a l l e d   C h a n g e   f o n t   s i z e ,   l i n e   s p a c i n g ,   a n d   i n d e n t a t i o n < / T e x t > < B o o k M a r k E n t r y N a m e > B u l l e t s _ M o v 1 0 0 : 0 2 : 0 8 . 0 < / B o o k M a r k E n t r y N a m e > < B o o k M a r k E x i t N a m e > B u l l e t s _ M o v 1 0 0 : 0 2 : 1 5 . 7 < / B o o k M a r k E x i t N a m e > < B o o k M a r k E n t r y P o s i t i o n > 1 2 8 0 0 0 < / B o o k M a r k E n t r y P o s i t i o n > < B o o k M a r k E x i t P o s i t i o n > 1 3 5 7 3 3 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 d 6 8 5 e 0 0 6 - e 0 b a - 4 9 7 5 - 8 b 5 d - b 7 5 7 6 5 9 7 3 6 1 5 < / I n t e r n a l I d > < N a m e > B u l l e t s _ M o v 1 a n d C h a n g e l i s t 0 0 : 0 2 : 1 5 . 8 - 0 0 : 0 2 : 2 1 . 6 < / N a m e > < T e x t > a n d   C h a n g e   l i s t   f o r m a t t i n g   o n   t h e   s l i d e   m a s t e r . < / T e x t > < B o o k M a r k E n t r y N a m e > B u l l e t s _ M o v 1 0 0 : 0 2 : 1 5 . 8 < / B o o k M a r k E n t r y N a m e > < B o o k M a r k E x i t N a m e > B u l l e t s _ M o v 1 0 0 : 0 2 : 2 1 . 6 < / B o o k M a r k E x i t N a m e > < B o o k M a r k E n t r y P o s i t i o n > 1 3 5 8 3 3 < / B o o k M a r k E n t r y P o s i t i o n > < B o o k M a r k E x i t P o s i t i o n > 1 4 1 6 0 0 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 6 5 6 e 8 7 0 0 - 2 f 1 d - 4 4 1 3 - 9 5 3 c - 0 6 4 5 2 f 3 4 4 f 8 e < / I n t e r n a l I d > < N a m e > B u l l e t s _ M o v 1 U p n e x t : C h a n g e 0 0 : 0 2 : 2 1 . 7 - 0 0 : 0 2 : 2 6 . 4 < / N a m e > < T e x t > U p   n e x t :   C h a n g e   f o n t   s i z e ,   l i n e   s p a c i n g ,   a n d   i n d e n t a t i o n . < / T e x t > < B o o k M a r k E n t r y N a m e > B u l l e t s _ M o v 1 0 0 : 0 2 : 2 1 . 7 < / B o o k M a r k E n t r y N a m e > < B o o k M a r k E x i t N a m e > B u l l e t s _ M o v 1 0 0 : 0 2 : 2 6 . 4 < / B o o k M a r k E x i t N a m e > < B o o k M a r k E n t r y P o s i t i o n > 1 4 1 7 0 0 < / B o o k M a r k E n t r y P o s i t i o n > < B o o k M a r k E x i t P o s i t i o n > 1 4 6 4 6 7 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 f b 1 9 8 8 2 7 - e 7 b 1 - 4 d e e - a f 2 3 - 0 c 8 b 6 e 7 d 0 5 4 e < / I d > < C a p t i o n I t e m s > < C a p t i o n I t e m > < I n t e r n a l I d > 4 b a 2 0 e 2 e - 6 4 7 9 - 4 1 5 f - 9 3 3 2 - b d 3 0 5 6 2 4 4 7 4 d < / I n t e r n a l I d > < N a m e > B u l l e t s _ M o v 2 W e  v e c r e a t e d a 0 0 : 0 0 : 0 0 . 0 - 0 0 : 0 0 : 0 8 . 3 < / N a m e > < T e x t > W e  v e   c r e a t e d   a   b u l l e t e d   l i s t   f o r   o u r   A g e n d a   s l i d e .   N o w   w e  l l   m a k e   s o m e   c h a n g e s   t o   i t s   l o o k   a n d   f o r m a t t i n g . < / T e x t > < B o o k M a r k E n t r y N a m e > B u l l e t s _ M o v 2 0 0 : 0 0 : 0 0 . 0 < / B o o k M a r k E n t r y N a m e > < B o o k M a r k E x i t N a m e > B u l l e t s _ M o v 2 0 0 : 0 0 : 0 8 . 3 < / B o o k M a r k E x i t N a m e > < B o o k M a r k E n t r y P o s i t i o n > 3 3 < / B o o k M a r k E n t r y P o s i t i o n > < B o o k M a r k E x i t P o s i t i o n > 8 3 3 3 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 4 2 c e 2 4 1 7 - 7 9 c 3 - 4 a 4 1 - 9 9 5 6 - 6 1 d d 4 d 4 4 0 9 4 d < / I n t e r n a l I d > < N a m e > B u l l e t s _ M o v 2 S i n c e I w a n t 0 0 : 0 0 : 0 8 . 4 - 0 0 : 0 0 : 1 4 . 1 < / N a m e > < T e x t > S i n c e   I   w a n t   t o   a p p l y   a   d i f f e r e n t   t h e m e   t o   t h e   p r e s e n t a t i o n ,   I  l l   d o   t h a t   f i r s t . < / T e x t > < B o o k M a r k E n t r y N a m e > B u l l e t s _ M o v 2 0 0 : 0 0 : 0 8 . 4 < / B o o k M a r k E n t r y N a m e > < B o o k M a r k E x i t N a m e > B u l l e t s _ M o v 2 0 0 : 0 0 : 1 4 . 1 < / B o o k M a r k E x i t N a m e > < B o o k M a r k E n t r y P o s i t i o n > 8 4 3 3 < / B o o k M a r k E n t r y P o s i t i o n > < B o o k M a r k E x i t P o s i t i o n > 1 4 1 0 0 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 0 6 4 4 c 0 d 2 - e 6 1 a - 4 5 4 f - a 7 e a - 0 b 0 e 3 5 8 1 7 a 4 1 < / I n t e r n a l I d > < N a m e > B u l l e t s _ M o v 2 L e t  s c l i c k D e s i g n 0 0 : 0 0 : 1 4 . 2 - 0 0 : 0 0 : 2 0 . 5 < / N a m e > < T e x t > L e t  s   c l i c k   D e s i g n   a n d   c h o o s e   t h i s   t h e m e ,   c a l l e d   F a c e t . < / T e x t > < B o o k M a r k E n t r y N a m e > B u l l e t s _ M o v 2 0 0 : 0 0 : 1 4 . 2 < / B o o k M a r k E n t r y N a m e > < B o o k M a r k E x i t N a m e > B u l l e t s _ M o v 2 0 0 : 0 0 : 2 0 . 5 < / B o o k M a r k E x i t N a m e > < B o o k M a r k E n t r y P o s i t i o n > 1 4 2 0 0 < / B o o k M a r k E n t r y P o s i t i o n > < B o o k M a r k E x i t P o s i t i o n > 2 0 5 3 3 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 6 6 d 8 3 c a 5 - 1 4 0 4 - 4 d 7 1 - b 6 d 3 - f 4 3 b 6 b d 4 5 6 c 0 < / I n t e r n a l I d > < N a m e > B u l l e t s _ M o v 2 T h a t a p p l i e s d i f f e r e n t 0 0 : 0 0 : 2 0 . 6 - 0 0 : 0 0 : 2 7 . 7 < / N a m e > < T e x t > T h a t   a p p l i e s   d i f f e r e n t   s t y l e s   a n d   f o r m a t t i n g   t o   t h e   l i s t .   S o ,   n o w   t h o s e   a r e   i n   p l a c e   u p   f r o n t . < / T e x t > < B o o k M a r k E n t r y N a m e > B u l l e t s _ M o v 2 0 0 : 0 0 : 2 0 . 6 < / B o o k M a r k E n t r y N a m e > < B o o k M a r k E x i t N a m e > B u l l e t s _ M o v 2 0 0 : 0 0 : 2 7 . 7 < / B o o k M a r k E x i t N a m e > < B o o k M a r k E n t r y P o s i t i o n > 2 0 6 3 3 < / B o o k M a r k E n t r y P o s i t i o n > < B o o k M a r k E x i t P o s i t i o n > 2 7 7 3 3 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 e 1 3 2 9 3 4 b - a 1 3 1 - 4 b b f - a 7 8 e - 7 0 0 a 5 8 4 3 0 0 a d < / I n t e r n a l I d > < N a m e > B u l l e t s _ M o v 2 T h i s t h e m e u s e s 0 0 : 0 0 : 2 7 . 8 - 0 0 : 0 0 : 3 3 . 2 < / N a m e > < T e x t > T h i s   t h e m e   u s e s   a   s m a l l   f o n t   s i z e   f o r   t h e   t e x t .   L e t  s   i n c r e a s e   i t . < / T e x t > < B o o k M a r k E n t r y N a m e > B u l l e t s _ M o v 2 0 0 : 0 0 : 2 7 . 8 < / B o o k M a r k E n t r y N a m e > < B o o k M a r k E x i t N a m e > B u l l e t s _ M o v 2 0 0 : 0 0 : 3 3 . 2 < / B o o k M a r k E x i t N a m e > < B o o k M a r k E n t r y P o s i t i o n > 2 7 8 3 3 < / B o o k M a r k E n t r y P o s i t i o n > < B o o k M a r k E x i t P o s i t i o n > 3 3 2 3 3 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 d 4 5 d f f 0 1 - 4 e f d - 4 7 6 8 - b 8 5 9 - 2 b 5 6 0 a f 6 1 1 a 9 < / I n t e r n a l I d > < N a m e > B u l l e t s _ M o v 2 I  l l s e l e c t t h e 0 0 : 0 0 : 3 3 . 3 - 0 0 : 0 0 : 4 1 . 6 < / N a m e > < T e x t > I  l l   s e l e c t   t h e   p l a c e h o l d e r ,   c l i c k   H o m e   & a m p ; g t ;   F o n t   S i z e ,   a n d   c h o o s e   2 4 . < / T e x t > < B o o k M a r k E n t r y N a m e > B u l l e t s _ M o v 2 0 0 : 0 0 : 3 3 . 3 < / B o o k M a r k E n t r y N a m e > < B o o k M a r k E x i t N a m e > B u l l e t s _ M o v 2 0 0 : 0 0 : 4 1 . 6 < / B o o k M a r k E x i t N a m e > < B o o k M a r k E n t r y P o s i t i o n > 3 3 3 3 3 < / B o o k M a r k E n t r y P o s i t i o n > < B o o k M a r k E x i t P o s i t i o n > 4 1 6 0 0 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 1 b 5 4 2 f 9 1 - a d 1 a - 4 0 6 9 - 8 4 9 d - 9 3 8 e e f 6 e c c f f < / I n t e r n a l I d > < N a m e > B u l l e t s _ M o v 2 T h i s f o n t s i z e 0 0 : 0 0 : 4 1 . 7 - 0 0 : 0 0 : 4 7 . 6 < / N a m e > < T e x t > T h i s   f o n t   s i z e   i s   e a s i e r   t o   s e e   a n d   m a k e s   u s e   o f   t h e   s p a c e   o n   t h e   s l i d e . < / T e x t > < B o o k M a r k E n t r y N a m e > B u l l e t s _ M o v 2 0 0 : 0 0 : 4 1 . 7 < / B o o k M a r k E n t r y N a m e > < B o o k M a r k E x i t N a m e > B u l l e t s _ M o v 2 0 0 : 0 0 : 4 7 . 6 < / B o o k M a r k E x i t N a m e > < B o o k M a r k E n t r y P o s i t i o n > 4 1 7 0 0 < / B o o k M a r k E n t r y P o s i t i o n > < B o o k M a r k E x i t P o s i t i o n > 4 7 6 3 3 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 8 c 6 f 4 c 4 9 - 0 2 0 5 - 4 e 4 4 - a 3 5 2 - f 7 7 8 d 6 9 f 8 7 c 4 < / I n t e r n a l I d > < N a m e > B u l l e t s _ M o v 2 N o t e t h a t i f 0 0 : 0 0 : 4 7 . 7 - 0 0 : 0 0 : 5 5 . 2 < / N a m e > < T e x t > N o t e   t h a t   i f   y o u   w a n t   t o   c h a n g e   t h e   f o n t   s i z e   f o r   e v e r y   l i s t   i n   t h e   p r e s e n t a t i o n ,   y o u   s h o u l d   c h a n g e   i t   o n   t h e   s l i d e   m a s t e r . < / T e x t > < B o o k M a r k E n t r y N a m e > B u l l e t s _ M o v 2 0 0 : 0 0 : 4 7 . 7 < / B o o k M a r k E n t r y N a m e > < B o o k M a r k E x i t N a m e > B u l l e t s _ M o v 2 0 0 : 0 0 : 5 5 . 2 < / B o o k M a r k E x i t N a m e > < B o o k M a r k E n t r y P o s i t i o n > 4 7 7 3 3 < / B o o k M a r k E n t r y P o s i t i o n > < B o o k M a r k E x i t P o s i t i o n > 5 5 2 3 3 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 6 0 2 4 0 5 5 0 - f d c 6 - 4 f 7 d - 9 2 d 8 - e 8 f b f 7 2 c 0 9 5 0 < / I n t e r n a l I d > < N a m e > B u l l e t s _ M o v 2 W e  l l w o r k w i t h 0 0 : 0 0 : 5 5 . 3 - 0 0 : 0 1 : 0 2 . 6 < / N a m e > < T e x t > W e  l l   w o r k   w i t h   t h e   s l i d e   m a s t e r   i n   M o v i e   3 ,   C h a n g e   l i s t   f o r m a t t i n g   o n   t h e   s l i d e   m a s t e r . < / T e x t > < B o o k M a r k E n t r y N a m e > B u l l e t s _ M o v 2 0 0 : 0 0 : 5 5 . 3 < / B o o k M a r k E n t r y N a m e > < B o o k M a r k E x i t N a m e > B u l l e t s _ M o v 2 0 0 : 0 1 : 0 2 . 6 < / B o o k M a r k E x i t N a m e > < B o o k M a r k E n t r y P o s i t i o n > 5 5 3 3 3 < / B o o k M a r k E n t r y P o s i t i o n > < B o o k M a r k E x i t P o s i t i o n > 6 2 6 0 0 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 c 3 7 a a b 7 a - c 7 6 a - 4 1 d 2 - 9 9 8 1 - a 4 4 c b 3 f 7 8 8 a 0 < / I n t e r n a l I d > < N a m e > B u l l e t s _ M o v 2 W e  v e i n c r e a s e d t h e 0 0 : 0 1 : 0 2 . 7 - 0 0 : 0 1 : 1 0 . 9 < / N a m e > < T e x t > W e  v e   i n c r e a s e d   t h e   f o n t   s i z e ;   l e t  s   a l s o   i n c r e a s e   t h e   l i n e   s p a c i n g .   T o   d o   t h a t ,   I  l l   s e l e c t   t h e   p l a c e h o l d e r < / T e x t > < B o o k M a r k E n t r y N a m e > B u l l e t s _ M o v 2 0 0 : 0 1 : 0 2 . 7 < / B o o k M a r k E n t r y N a m e > < B o o k M a r k E x i t N a m e > B u l l e t s _ M o v 2 0 0 : 0 1 : 1 0 . 9 < / B o o k M a r k E x i t N a m e > < B o o k M a r k E n t r y P o s i t i o n > 6 2 7 0 0 < / B o o k M a r k E n t r y P o s i t i o n > < B o o k M a r k E x i t P o s i t i o n > 7 0 9 6 7 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 6 3 c 8 d e 4 b - a c 7 0 - 4 2 6 2 - b 1 b b - 3 e 1 d 1 4 b b d 9 8 e < / I n t e r n a l I d > < N a m e > B u l l e t s _ M o v 2 a n d o n t h e 0 0 : 0 1 : 1 1 . 0 - 0 0 : 0 1 : 1 9 . 4 < / N a m e > < T e x t > a n d   o n   t h e   H o m e   t a b ,   I   c l i c k   L i n e   S p a c i n g ,   w h e r e   I   s e e   t h a t   t h e   c u r r e n t   s e t t i n g   i s   1 . 0 ,   o r   s i n g l e   s p a c e d . < / T e x t > < B o o k M a r k E n t r y N a m e > B u l l e t s _ M o v 2 0 0 : 0 1 : 1 1 . 0 < / B o o k M a r k E n t r y N a m e > < B o o k M a r k E x i t N a m e > B u l l e t s _ M o v 2 0 0 : 0 1 : 1 9 . 4 < / B o o k M a r k E x i t N a m e > < B o o k M a r k E n t r y P o s i t i o n > 7 1 0 6 7 < / B o o k M a r k E n t r y P o s i t i o n > < B o o k M a r k E x i t P o s i t i o n > 7 9 4 6 7 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 f 4 e 7 c f 8 c - f 5 4 d - 4 7 4 3 - 9 5 b 3 - a 8 1 e 6 c b 0 c 8 4 7 < / I n t e r n a l I d > < N a m e > B u l l e t s _ M o v 2 A n d I s e e 0 0 : 0 1 : 1 9 . 5 - 0 0 : 0 1 : 2 9 . 3 < / N a m e > < T e x t > A n d   I   s e e   a   p r e v i e w   o f   o t h e r   s e t t i n g s .   I   d o n  t   w a n t   q u i t e   s o   m u c h   s p a c i n g   a s   1 . 5 .   L e t  s   o p e n   L i n e   S p a c i n g   O p t i o n s . < / T e x t > < B o o k M a r k E n t r y N a m e > B u l l e t s _ M o v 2 0 0 : 0 1 : 1 9 . 5 < / B o o k M a r k E n t r y N a m e > < B o o k M a r k E x i t N a m e > B u l l e t s _ M o v 2 0 0 : 0 1 : 2 9 . 3 < / B o o k M a r k E x i t N a m e > < B o o k M a r k E n t r y P o s i t i o n > 7 9 5 6 7 < / B o o k M a r k E n t r y P o s i t i o n > < B o o k M a r k E x i t P o s i t i o n > 8 9 3 6 7 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 9 c 0 0 0 0 9 d - 6 a 5 0 - 4 6 6 d - b b 1 d - f d 5 5 7 5 3 6 6 2 7 0 < / I n t e r n a l I d > < N a m e > B u l l e t s _ M o v 2 T h i s i n c l u d e s s e t t i n g s 0 0 : 0 1 : 2 9 . 4 - 0 0 : 0 1 : 3 3 . 2 < / N a m e > < T e x t > T h i s   i n c l u d e s   s e t t i n g s   f o r   i n d e n t a t i o n   a s   w e l l   a s   s p a c i n g . < / T e x t > < B o o k M a r k E n t r y N a m e > B u l l e t s _ M o v 2 0 0 : 0 1 : 2 9 . 4 < / B o o k M a r k E n t r y N a m e > < B o o k M a r k E x i t N a m e > B u l l e t s _ M o v 2 0 0 : 0 1 : 3 3 . 2 < / B o o k M a r k E x i t N a m e > < B o o k M a r k E n t r y P o s i t i o n > 8 9 4 6 7 < / B o o k M a r k E n t r y P o s i t i o n > < B o o k M a r k E x i t P o s i t i o n > 9 3 2 0 0 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 5 9 7 0 6 3 0 1 - b 6 1 d - 4 d 1 1 - a d 9 7 - 3 4 8 2 c 9 0 0 0 8 8 1 < / I n t e r n a l I d > < N a m e > B u l l e t s _ M o v 2 U n d e r S p a c i n g , t h e 0 0 : 0 1 : 3 3 . 3 - 0 0 : 0 1 : 4 2 . 7 < / N a m e > < T e x t > U n d e r   S p a c i n g ,   t h e   l i s t   i s   s e t   t o   S i n g l e ,   b u t   I   c a n   a d d   s p a c e   i n c r e m e n t a l l y   i n   t h e   B e f o r e   b o x . < / T e x t > < B o o k M a r k E n t r y N a m e > B u l l e t s _ M o v 2 0 0 : 0 1 : 3 3 . 3 < / B o o k M a r k E n t r y N a m e > < B o o k M a r k E x i t N a m e > B u l l e t s _ M o v 2 0 0 : 0 1 : 4 2 . 7 < / B o o k M a r k E x i t N a m e > < B o o k M a r k E n t r y P o s i t i o n > 9 3 3 0 0 < / B o o k M a r k E n t r y P o s i t i o n > < B o o k M a r k E x i t P o s i t i o n > 1 0 2 7 3 3 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 3 0 1 c 2 4 c b - 9 3 2 c - 4 d 3 5 - 8 f a 8 - 7 c b 0 1 1 1 b a 9 c 7 < / I n t e r n a l I d > < N a m e > B u l l e t s _ M o v 2 I  l l c h a n g e t h i s 0 0 : 0 1 : 4 2 . 8 - 0 0 : 0 1 : 4 8 . 1 < / N a m e > < T e x t > I  l l   c h a n g e   t h i s   f r o m   1 0   p t s .   t o   2 0   a n d   c l i c k   O K . < / T e x t > < B o o k M a r k E n t r y N a m e > B u l l e t s _ M o v 2 0 0 : 0 1 : 4 2 . 8 < / B o o k M a r k E n t r y N a m e > < B o o k M a r k E x i t N a m e > B u l l e t s _ M o v 2 0 0 : 0 1 : 4 8 . 1 < / B o o k M a r k E x i t N a m e > < B o o k M a r k E n t r y P o s i t i o n > 1 0 2 8 3 3 < / B o o k M a r k E n t r y P o s i t i o n > < B o o k M a r k E x i t P o s i t i o n > 1 0 8 1 6 7 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 5 e e b c b 6 c - c f 4 f - 4 2 e b - a 1 c 2 - c c 1 b 2 f 6 a c c 4 b < / I n t e r n a l I d > < N a m e > B u l l e t s _ M o v 2 S o , I  v e a d d e d 0 0 : 0 1 : 4 8 . 2 - 0 0 : 0 1 : 5 6 . 3 < / N a m e > < T e x t > S o ,   I  v e   a d d e d   a   b i t   m o r e   s p a c e   t o   t h e   s i n g l e   s p a c i n g ,   b u t   i t  s   n o t   q u i t e   a s   m u c h   a s   t h e   1 . 5   s p a c i n g . < / T e x t > < B o o k M a r k E n t r y N a m e > B u l l e t s _ M o v 2 0 0 : 0 1 : 4 8 . 2 < / B o o k M a r k E n t r y N a m e > < B o o k M a r k E x i t N a m e > B u l l e t s _ M o v 2 0 0 : 0 1 : 5 6 . 3 < / B o o k M a r k E x i t N a m e > < B o o k M a r k E n t r y P o s i t i o n > 1 0 8 2 6 7 < / B o o k M a r k E n t r y P o s i t i o n > < B o o k M a r k E x i t P o s i t i o n > 1 1 6 3 0 0 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 a 8 c 4 4 7 0 6 - 7 a c 6 - 4 f 5 3 - 9 4 b d - e 2 d c e f 5 2 4 1 d 0 < / I n t e r n a l I d > < N a m e > B u l l e t s _ M o v 2 N o w , b e c a u s e w e  v e 0 0 : 0 1 : 5 6 . 4 - 0 0 : 0 1 : 5 9 . 8 < / N a m e > < T e x t > N o w ,   b e c a u s e   w e  v e   c h a n g e d   f o n t   s i z e   a n d   l i n e   s p a c i n g , < / T e x t > < B o o k M a r k E n t r y N a m e > B u l l e t s _ M o v 2 0 0 : 0 1 : 5 6 . 4 < / B o o k M a r k E n t r y N a m e > < B o o k M a r k E x i t N a m e > B u l l e t s _ M o v 2 0 0 : 0 1 : 5 9 . 8 < / B o o k M a r k E x i t N a m e > < B o o k M a r k E n t r y P o s i t i o n > 1 1 6 4 0 0 < / B o o k M a r k E n t r y P o s i t i o n > < B o o k M a r k E x i t P o s i t i o n > 1 1 9 8 0 0 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 3 f 6 a 4 9 4 b - 7 0 b d - 4 6 0 8 - 8 8 4 b - 3 6 b 5 c c 8 b 4 2 7 6 < / I n t e r n a l I d > < N a m e > B u l l e t s _ M o v 2 I w a n t t o 0 0 : 0 1 : 5 9 . 9 - 0 0 : 0 2 : 0 5 . 5 < / N a m e > < T e x t > I   w a n t   t o   m e n t i o n   A u t o F i t ,   w h i c h   c a n   a f f e c t   b o t h   o f   t h e s e   t y p e s   o f   f o r m a t t i n g . < / T e x t > < B o o k M a r k E n t r y N a m e > B u l l e t s _ M o v 2 0 0 : 0 1 : 5 9 . 9 < / B o o k M a r k E n t r y N a m e > < B o o k M a r k E x i t N a m e > B u l l e t s _ M o v 2 0 0 : 0 2 : 0 5 . 5 < / B o o k M a r k E x i t N a m e > < B o o k M a r k E n t r y P o s i t i o n > 1 1 9 9 0 0 < / B o o k M a r k E n t r y P o s i t i o n > < B o o k M a r k E x i t P o s i t i o n > 1 2 5 5 3 3 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 5 b e 7 6 8 1 3 - a a 2 6 - 4 e f 7 - 9 d f a - 5 8 a 4 f 0 5 7 5 6 0 1 < / I n t e r n a l I d > < N a m e > B u l l e t s _ M o v 2 T o d e m o n s t r a t e A u t o F i t , 0 0 : 0 2 : 0 5 . 6 - 0 0 : 0 2 : 1 4 . 5 < / N a m e > < T e x t > T o   d e m o n s t r a t e   A u t o F i t ,   I  l l   a d d   o n e   m o r e   i t e m   t o   t h i s   l i s t .   W a t c h   c l o s e l y   a s   I   t y p e   i t :    O u r   s u p p o r t .  < / T e x t > < B o o k M a r k E n t r y N a m e > B u l l e t s _ M o v 2 0 0 : 0 2 : 0 5 . 6 < / B o o k M a r k E n t r y N a m e > < B o o k M a r k E x i t N a m e > B u l l e t s _ M o v 2 0 0 : 0 2 : 1 4 . 5 < / B o o k M a r k E x i t N a m e > < B o o k M a r k E n t r y P o s i t i o n > 1 2 5 6 3 3 < / B o o k M a r k E n t r y P o s i t i o n > < B o o k M a r k E x i t P o s i t i o n > 1 3 4 5 0 0 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 4 4 9 4 f 9 b 8 - 0 c c 5 - 4 5 0 d - 8 8 b 1 - 6 1 d 8 0 4 1 d b 6 a 6 < / I n t e r n a l I d > < N a m e > B u l l e t s _ M o v 2 S e e h o w t h e 0 0 : 0 2 : 1 4 . 6 - 0 0 : 0 2 : 2 4 . 0 < / N a m e > < T e x t > S e e   h o w   t h e   l i s t   a d j u s t e d   w h e n   I   s t a r t e d   t y p i n g ?   I t   g o t   m o r e   c o m p r e s s e d .   I t  l l   c o n t i n u e   t o   d o   s o   w i t h   e a c h   a d d i t i o n a l   i t e m . < / T e x t > < B o o k M a r k E n t r y N a m e > B u l l e t s _ M o v 2 0 0 : 0 2 : 1 4 . 6 < / B o o k M a r k E n t r y N a m e > < B o o k M a r k E x i t N a m e > B u l l e t s _ M o v 2 0 0 : 0 2 : 2 4 . 0 < / B o o k M a r k E x i t N a m e > < B o o k M a r k E n t r y P o s i t i o n > 1 3 4 6 0 0 < / B o o k M a r k E n t r y P o s i t i o n > < B o o k M a r k E x i t P o s i t i o n > 1 4 4 0 6 7 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 b e 0 e 8 6 9 8 - 8 7 e 5 - 4 9 f 7 - 9 1 0 2 - a 7 7 0 0 1 7 f 5 5 d f < / I n t e r n a l I d > < N a m e > B u l l e t s _ M o v 2 T h a t  s t h e r e s u l t 0 0 : 0 2 : 2 4 . 1 - 0 0 : 0 2 : 3 2 . 9 < / N a m e > < T e x t > T h a t  s   t h e   r e s u l t   o f   A u t o F i t ;   i t   a d j u s t s   l i n e   s p a c i n g   a n d   f o n t   s i z e   t o   f i t   a l l   l i s t   i t e m s   i n t o   t h e   p l a c e h o l d e r . < / T e x t > < B o o k M a r k E n t r y N a m e > B u l l e t s _ M o v 2 0 0 : 0 2 : 2 4 . 1 < / B o o k M a r k E n t r y N a m e > < B o o k M a r k E x i t N a m e > B u l l e t s _ M o v 2 0 0 : 0 2 : 3 2 . 9 < / B o o k M a r k E x i t N a m e > < B o o k M a r k E n t r y P o s i t i o n > 1 4 4 1 6 7 < / B o o k M a r k E n t r y P o s i t i o n > < B o o k M a r k E x i t P o s i t i o n > 1 5 2 9 6 7 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 b 8 d 5 6 8 3 c - 6 f 8 d - 4 7 1 6 - 8 5 0 c - 0 4 4 5 9 5 6 1 2 1 2 0 < / I n t e r n a l I d > < N a m e > B u l l e t s _ M o v 2 W e  l l d e l e t e t h i s 0 0 : 0 2 : 3 3 . 0 - 0 0 : 0 2 : 3 5 . 6 < / N a m e > < T e x t > W e  l l   d e l e t e   t h i s   l a s t   i t e m . < / T e x t > < B o o k M a r k E n t r y N a m e > B u l l e t s _ M o v 2 0 0 : 0 2 : 3 3 . 0 < / B o o k M a r k E n t r y N a m e > < B o o k M a r k E x i t N a m e > B u l l e t s _ M o v 2 0 0 : 0 2 : 3 5 . 6 < / B o o k M a r k E x i t N a m e > < B o o k M a r k E n t r y P o s i t i o n > 1 5 3 0 6 7 < / B o o k M a r k E n t r y P o s i t i o n > < B o o k M a r k E x i t P o s i t i o n > 1 5 5 6 3 3 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 a d 8 5 f f 8 7 - 2 1 9 f - 4 6 2 8 - 9 a e 8 - 2 5 d 5 f 1 4 5 9 8 8 5 < / I n t e r n a l I d > < N a m e > B u l l e t s _ M o v 2 B e c a u s e y o u m a y 0 0 : 0 2 : 3 5 . 7 - 0 0 : 0 2 : 4 2 . 9 < / N a m e > < T e x t > B e c a u s e   y o u   m a y   n o t   w a n t   t h e   a u t o - f i t t i n g ,   w h e n e v e r   i t   h a p p e n s ,   t h i s   c o n t r o l   a p p e a r s ,   c a l l e d   A u t o F i t   O p t i o n s . < / T e x t > < B o o k M a r k E n t r y N a m e > B u l l e t s _ M o v 2 0 0 : 0 2 : 3 5 . 7 < / B o o k M a r k E n t r y N a m e > < B o o k M a r k E x i t N a m e > B u l l e t s _ M o v 2 0 0 : 0 2 : 4 2 . 9 < / B o o k M a r k E x i t N a m e > < B o o k M a r k E n t r y P o s i t i o n > 1 5 5 7 3 3 < / B o o k M a r k E n t r y P o s i t i o n > < B o o k M a r k E x i t P o s i t i o n > 1 6 2 9 0 0 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 5 4 5 4 8 f 8 1 - c f 5 4 - 4 1 1 0 - 9 c 0 c - a f 9 3 1 f 8 2 e b 8 9 < / I n t e r n a l I d > < N a m e > B u l l e t s _ M o v 2 L e t  s c l i c k i t . 0 0 : 0 2 : 4 3 . 0 - 0 0 : 0 2 : 4 4 . 7 < / N a m e > < T e x t > L e t  s   c l i c k   i t . < / T e x t > < B o o k M a r k E n t r y N a m e > B u l l e t s _ M o v 2 0 0 : 0 2 : 4 3 . 0 < / B o o k M a r k E n t r y N a m e > < B o o k M a r k E x i t N a m e > B u l l e t s _ M o v 2 0 0 : 0 2 : 4 4 . 7 < / B o o k M a r k E x i t N a m e > < B o o k M a r k E n t r y P o s i t i o n > 1 6 3 0 0 0 < / B o o k M a r k E n t r y P o s i t i o n > < B o o k M a r k E x i t P o s i t i o n > 1 6 4 7 0 0 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 8 8 3 4 8 f c 5 - e e f 7 - 4 d 5 d - 9 4 9 b - 4 1 d 8 7 4 5 6 7 1 c b < / I n t e r n a l I d > < N a m e > B u l l e t s _ M o v 2 T o u n d o t h e 0 0 : 0 2 : 4 4 . 8 - 0 0 : 0 2 : 5 3 . 7 < / N a m e > < T e x t > T o   u n d o   t h e   a u t o f i t t i n g ,   I   c l i c k   S t o p   F i t t i n g   T e x t   t o   T h i s   P l a c e h o l d e r .   T h e   l i n e   s p a c i n g   r e t u r n s   t o   w h a t   i t   w a s . < / T e x t > < B o o k M a r k E n t r y N a m e > B u l l e t s _ M o v 2 0 0 : 0 2 : 4 4 . 8 < / B o o k M a r k E n t r y N a m e > < B o o k M a r k E x i t N a m e > B u l l e t s _ M o v 2 0 0 : 0 2 : 5 3 . 7 < / B o o k M a r k E x i t N a m e > < B o o k M a r k E n t r y P o s i t i o n > 1 6 4 8 0 0 < / B o o k M a r k E n t r y P o s i t i o n > < B o o k M a r k E x i t P o s i t i o n > 1 7 3 7 0 0 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 5 6 7 c e 1 2 9 - 2 1 8 b - 4 0 d 3 - 9 7 d 1 - b 7 5 0 6 8 8 7 5 1 8 8 < / I n t e r n a l I d > < N a m e > B u l l e t s _ M o v 2 I p r e f e r t h a t , 0 0 : 0 2 : 5 3 . 8 - 0 0 : 0 3 : 0 2 . 0 < / N a m e > < T e x t > I   p r e f e r   t h a t ,   s o   I  l l   l e a v e   t h e   a u t o - f i t t i n g   u n d o n e .   A n d   l e t  s   s a y   I   w a n t   t o   t u r n   o f f   A u t o F i t   a l t o g e t h e r . < / T e x t > < B o o k M a r k E n t r y N a m e > B u l l e t s _ M o v 2 0 0 : 0 2 : 5 3 . 8 < / B o o k M a r k E n t r y N a m e > < B o o k M a r k E x i t N a m e > B u l l e t s _ M o v 2 0 0 : 0 3 : 0 2 . 0 < / B o o k M a r k E x i t N a m e > < B o o k M a r k E n t r y P o s i t i o n > 1 7 3 8 0 0 < / B o o k M a r k E n t r y P o s i t i o n > < B o o k M a r k E x i t P o s i t i o n > 1 8 2 0 0 0 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 1 e 8 4 3 b 6 f - f a d a - 4 1 6 d - a c c 7 - 9 7 c 1 4 9 f 0 f 1 1 f < / I n t e r n a l I d > < N a m e > B u l l e t s _ M o v 2 I c l i c k t h e 0 0 : 0 3 : 0 2 . 1 - 0 0 : 0 3 : 0 8 . 1 < / N a m e > < T e x t > I   c l i c k   t h e   c o n t r o l   a g a i n   a n d   c l i c k   C o n t r o l   A u t o C o r r e c t   O p t i o n s . < / T e x t > < B o o k M a r k E n t r y N a m e > B u l l e t s _ M o v 2 0 0 : 0 3 : 0 2 . 1 < / B o o k M a r k E n t r y N a m e > < B o o k M a r k E x i t N a m e > B u l l e t s _ M o v 2 0 0 : 0 3 : 0 8 . 1 < / B o o k M a r k E x i t N a m e > < B o o k M a r k E n t r y P o s i t i o n > 1 8 2 1 0 0 < / B o o k M a r k E n t r y P o s i t i o n > < B o o k M a r k E x i t P o s i t i o n > 1 8 8 1 6 7 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 1 1 1 c d 5 d 8 - 2 e f 7 - 4 d 6 d - 9 c 3 7 - d 2 4 8 b a 4 c 9 c 1 0 < / I n t e r n a l I d > < N a m e > B u l l e t s _ M o v 2 I n t h e A u t o C o r r e c t 0 0 : 0 3 : 0 8 . 2 - 0 0 : 0 3 : 1 7 . 7 < / N a m e > < T e x t > I n   t h e   A u t o C o r r e c t   d i a l o g   b o x ,   I   u n c h e c k   A u t o f i t   b o d y   t e x t   t o   p l a c e h o l d e r ,   a n d   c l i c k   O K . < / T e x t > < B o o k M a r k E n t r y N a m e > B u l l e t s _ M o v 2 0 0 : 0 3 : 0 8 . 2 < / B o o k M a r k E n t r y N a m e > < B o o k M a r k E x i t N a m e > B u l l e t s _ M o v 2 0 0 : 0 3 : 1 7 . 7 < / B o o k M a r k E x i t N a m e > < B o o k M a r k E n t r y P o s i t i o n > 1 8 8 2 6 7 < / B o o k M a r k E n t r y P o s i t i o n > < B o o k M a r k E x i t P o s i t i o n > 1 9 7 7 0 0 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 b d 1 b e 6 4 5 - b 6 3 1 - 4 8 f 4 - b a f b - e 6 e 0 6 6 f f b 1 6 6 < / I n t e r n a l I d > < N a m e > B u l l e t s _ M o v 2 A u t o F i t i s n o w 0 0 : 0 3 : 1 7 . 8 - 0 0 : 0 3 : 2 2 . 8 < / N a m e > < T e x t > A u t o F i t   i s   n o w   o f f   u n t i l   I   t u r n   i t   b a c k   o n . < / T e x t > < B o o k M a r k E n t r y N a m e > B u l l e t s _ M o v 2 0 0 : 0 3 : 1 7 . 8 < / B o o k M a r k E n t r y N a m e > < B o o k M a r k E x i t N a m e > B u l l e t s _ M o v 2 0 0 : 0 3 : 2 2 . 8 < / B o o k M a r k E x i t N a m e > < B o o k M a r k E n t r y P o s i t i o n > 1 9 7 8 0 0 < / B o o k M a r k E n t r y P o s i t i o n > < B o o k M a r k E x i t P o s i t i o n > 2 0 2 8 0 0 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 a b b f a 7 3 4 - c e 4 1 - 4 c 2 b - 9 4 c d - b b c c 1 9 9 7 a 4 5 0 < / I n t e r n a l I d > < N a m e > B u l l e t s _ M o v 2 N e x t , I w a n t 0 0 : 0 3 : 2 2 . 9 - 0 0 : 0 3 : 2 8 . 5 < / N a m e > < T e x t > N e x t ,   I   w a n t   t o   m o v e   t h e   l i s t   t o   t h e   r i g h t   a   l i t t l e   b i t ,   t o   b a l a n c e   o u t   t h e   s l i d e   m o r e . < / T e x t > < B o o k M a r k E n t r y N a m e > B u l l e t s _ M o v 2 0 0 : 0 3 : 2 2 . 9 < / B o o k M a r k E n t r y N a m e > < B o o k M a r k E x i t N a m e > B u l l e t s _ M o v 2 0 0 : 0 3 : 2 8 . 5 < / B o o k M a r k E x i t N a m e > < B o o k M a r k E n t r y P o s i t i o n > 2 0 2 9 0 0 < / B o o k M a r k E n t r y P o s i t i o n > < B o o k M a r k E x i t P o s i t i o n > 2 0 8 5 6 7 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 d e 7 0 d 0 1 9 - f 4 d 1 - 4 5 6 3 - a e 6 2 - 0 c a 2 8 2 c f 2 a 4 c < / I n t e r n a l I d > < N a m e > B u l l e t s _ M o v 2 T o d o t h a t , 0 0 : 0 3 : 2 8 . 6 - 0 0 : 0 3 : 3 2 . 0 < / N a m e > < T e x t > T o   d o   t h a t ,   I  l l   i n c r e a s e   i t s   l e f t   m a r g i n . < / T e x t > < B o o k M a r k E n t r y N a m e > B u l l e t s _ M o v 2 0 0 : 0 3 : 2 8 . 6 < / B o o k M a r k E n t r y N a m e > < B o o k M a r k E x i t N a m e > B u l l e t s _ M o v 2 0 0 : 0 3 : 3 2 . 0 < / B o o k M a r k E x i t N a m e > < B o o k M a r k E n t r y P o s i t i o n > 2 0 8 6 6 7 < / B o o k M a r k E n t r y P o s i t i o n > < B o o k M a r k E x i t P o s i t i o n > 2 1 2 0 6 7 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 e 8 5 6 9 0 c 9 - 8 5 8 b - 4 6 3 5 - 8 0 4 9 - 2 7 7 4 9 a 1 1 7 c e c < / I n t e r n a l I d > < N a m e > B u l l e t s _ M o v 2 I r i g h t - c l i c k t h e 0 0 : 0 3 : 3 2 . 1 - 0 0 : 0 3 : 4 2 . 5 < / N a m e > < T e x t > I   r i g h t - c l i c k   t h e   t e x t   p l a c e h o l d e r   a n d   c l i c k   F o r m a t   S h a p e .   T h e n ,   I   c l i c k   S i z e   & a m p ; a m p ;   P r o p e r t i e s ,   a n d   T e x t   B o x . < / T e x t > < B o o k M a r k E n t r y N a m e > B u l l e t s _ M o v 2 0 0 : 0 3 : 3 2 . 1 < / B o o k M a r k E n t r y N a m e > < B o o k M a r k E x i t N a m e > B u l l e t s _ M o v 2 0 0 : 0 3 : 4 2 . 5 < / B o o k M a r k E x i t N a m e > < B o o k M a r k E n t r y P o s i t i o n > 2 1 2 1 6 7 < / B o o k M a r k E n t r y P o s i t i o n > < B o o k M a r k E x i t P o s i t i o n > 2 2 2 5 0 0 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 7 4 4 8 9 9 e 2 - d a b 2 - 4 2 8 7 - 9 0 0 b - 4 a 4 e 9 0 d e 9 6 e 8 < / I n t e r n a l I d > < N a m e > B u l l e t s _ M o v 2 I n t h e L e f t 0 0 : 0 3 : 4 2 . 6 - 0 0 : 0 3 : 4 9 . 6 < / N a m e > < T e x t > I n   t h e   L e f t   m a r g i n   b o x ,   I  l l   c h a n g e   t h e   s e t t i n g   f r o m   . 1    t o   1  . < / T e x t > < B o o k M a r k E n t r y N a m e > B u l l e t s _ M o v 2 0 0 : 0 3 : 4 2 . 6 < / B o o k M a r k E n t r y N a m e > < B o o k M a r k E x i t N a m e > B u l l e t s _ M o v 2 0 0 : 0 3 : 4 9 . 6 < / B o o k M a r k E x i t N a m e > < B o o k M a r k E n t r y P o s i t i o n > 2 2 2 6 0 0 < / B o o k M a r k E n t r y P o s i t i o n > < B o o k M a r k E x i t P o s i t i o n > 2 2 9 6 6 7 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 2 7 5 5 d e 2 d - a 2 0 9 - 4 b 0 e - 9 9 e 6 - 7 6 7 0 f 6 5 f d a c a < / I n t e r n a l I d > < N a m e > B u l l e t s _ M o v 2 T h e t e x t m o v e s 0 0 : 0 3 : 4 9 . 7 - 0 0 : 0 3 : 5 4 . 0 < / N a m e > < T e x t > T h e   t e x t   m o v e s   t o   t h e   r i g h t   a s   I   p r e s s   t h e   U p   A r r o w   f o r   t h e   b o x . < / T e x t > < B o o k M a r k E n t r y N a m e > B u l l e t s _ M o v 2 0 0 : 0 3 : 4 9 . 7 < / B o o k M a r k E n t r y N a m e > < B o o k M a r k E x i t N a m e > B u l l e t s _ M o v 2 0 0 : 0 3 : 5 4 . 0 < / B o o k M a r k E x i t N a m e > < B o o k M a r k E n t r y P o s i t i o n > 2 2 9 7 6 7 < / B o o k M a r k E n t r y P o s i t i o n > < B o o k M a r k E x i t P o s i t i o n > 2 3 4 0 0 0 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 3 0 1 b 3 b b 1 - 1 3 6 f - 4 0 5 0 - 9 f 1 c - d d 0 4 e 5 5 9 6 d 1 c < / I n t e r n a l I d > < N a m e > B u l l e t s _ M o v 2 I  l l c l o s e t h e 0 0 : 0 3 : 5 4 . 1 - 0 0 : 0 3 : 5 7 . 5 < / N a m e > < T e x t > I  l l   c l o s e   t h e   F o r m a t   S h a p e   p a n e . < / T e x t > < B o o k M a r k E n t r y N a m e > B u l l e t s _ M o v 2 0 0 : 0 3 : 5 4 . 1 < / B o o k M a r k E n t r y N a m e > < B o o k M a r k E x i t N a m e > B u l l e t s _ M o v 2 0 0 : 0 3 : 5 7 . 5 < / B o o k M a r k E x i t N a m e > < B o o k M a r k E n t r y P o s i t i o n > 2 3 4 1 0 0 < / B o o k M a r k E n t r y P o s i t i o n > < B o o k M a r k E x i t P o s i t i o n > 2 3 7 5 6 7 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 8 e 6 5 0 6 8 f - 6 e 2 8 - 4 a 2 7 - b 4 a 5 - b f b c 3 5 5 9 7 3 b f < / I n t e r n a l I d > < N a m e > B u l l e t s _ M o v 2 T h e n e w m a r g i n 0 0 : 0 3 : 5 7 . 6 - 0 0 : 0 4 : 0 1 . 8 < / N a m e > < T e x t > T h e   n e w   m a r g i n   m o v e s   t h e   l i s t   o v e r   n i c e l y . < / T e x t > < B o o k M a r k E n t r y N a m e > B u l l e t s _ M o v 2 0 0 : 0 3 : 5 7 . 6 < / B o o k M a r k E n t r y N a m e > < B o o k M a r k E x i t N a m e > B u l l e t s _ M o v 2 0 0 : 0 4 : 0 1 . 8 < / B o o k M a r k E x i t N a m e > < B o o k M a r k E n t r y P o s i t i o n > 2 3 7 6 6 7 < / B o o k M a r k E n t r y P o s i t i o n > < B o o k M a r k E x i t P o s i t i o n > 2 4 1 8 0 0 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 f 7 9 e f 8 1 f - 3 6 6 6 - 4 f 6 4 - b 1 6 b - d 0 2 5 d 0 8 1 c 1 3 e < / I n t e r n a l I d > < N a m e > B u l l e t s _ M o v 2 N o w , i f y o u 0 0 : 0 4 : 0 1 . 9 - 0 0 : 0 4 : 0 9 . 8 < / N a m e > < T e x t > N o w ,   i f   y o u   e v e r   n e e d   t o   a d j u s t   t h e   s p a c e   b e t w e e n   t h e   t e x t   a n d   b u l l e t s ,   a   g r e a t   w a y   i s   t o   u s e   t a b   m a r k e r s   o n   t h e   r u l e r . < / T e x t > < B o o k M a r k E n t r y N a m e > B u l l e t s _ M o v 2 0 0 : 0 4 : 0 1 . 9 < / B o o k M a r k E n t r y N a m e > < B o o k M a r k E x i t N a m e > B u l l e t s _ M o v 2 0 0 : 0 4 : 0 9 . 8 < / B o o k M a r k E x i t N a m e > < B o o k M a r k E n t r y P o s i t i o n > 2 4 1 9 0 0 < / B o o k M a r k E n t r y P o s i t i o n > < B o o k M a r k E x i t P o s i t i o n > 2 4 9 8 0 0 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 5 0 1 d b 0 b 6 - 9 d 4 f - 4 4 8 c - b a d c - c b 0 f e 1 d 4 4 a f 4 < / I n t e r n a l I d > < N a m e > B u l l e t s _ M o v 2 T o d i s p l a y t h e 0 0 : 0 4 : 0 9 . 9 - 0 0 : 0 4 : 1 5 . 2 < / N a m e > < T e x t > T o   d i s p l a y   t h e   r u l e r ,   c l i c k   V i e w ,   a n d   c h e c k   R u l e r . < / T e x t > < B o o k M a r k E n t r y N a m e > B u l l e t s _ M o v 2 0 0 : 0 4 : 0 9 . 9 < / B o o k M a r k E n t r y N a m e > < B o o k M a r k E x i t N a m e > B u l l e t s _ M o v 2 0 0 : 0 4 : 1 5 . 2 < / B o o k M a r k E x i t N a m e > < B o o k M a r k E n t r y P o s i t i o n > 2 4 9 9 0 0 < / B o o k M a r k E n t r y P o s i t i o n > < B o o k M a r k E x i t P o s i t i o n > 2 5 5 2 6 7 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 5 6 c 0 b 0 7 f - d 1 8 d - 4 6 b 9 - 9 3 7 a - 3 6 3 a b 9 9 c 4 7 0 9 < / I n t e r n a l I d > < N a m e > B u l l e t s _ M o v 2 N o w , l e t  s s a y 0 0 : 0 4 : 1 5 . 3 - 0 0 : 0 4 : 2 2 . 1 < / N a m e > < T e x t > N o w ,   l e t  s   s a y   I   w a n t   t o   i n c r e a s e   t h e   s p a c e   b e t w e e n   t e x t   a n d   b u l l e t s :   I  l l   s e l e c t   t h e   t e x t , < / T e x t > < B o o k M a r k E n t r y N a m e > B u l l e t s _ M o v 2 0 0 : 0 4 : 1 5 . 3 < / B o o k M a r k E n t r y N a m e > < B o o k M a r k E x i t N a m e > B u l l e t s _ M o v 2 0 0 : 0 4 : 2 2 . 1 < / B o o k M a r k E x i t N a m e > < B o o k M a r k E n t r y P o s i t i o n > 2 5 5 3 6 7 < / B o o k M a r k E n t r y P o s i t i o n > < B o o k M a r k E x i t P o s i t i o n > 2 6 2 1 0 0 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 3 2 1 9 c e 6 6 - e 1 f 3 - 4 d 1 4 - b 7 5 4 - 1 d 1 d 9 a e 1 a 1 a d < / I n t e r n a l I d > < N a m e > B u l l e t s _ M o v 2 a n d o n t h e 0 0 : 0 4 : 2 2 . 2 - 0 0 : 0 4 : 2 8 . 0 < / N a m e > < T e x t > a n d   o n   t h e   r u l e r ,   f i n d   t h i s   u p p e r   t a b   o n   t h e   b o t t o m   o f   t h e   r u l e r . < / T e x t > < B o o k M a r k E n t r y N a m e > B u l l e t s _ M o v 2 0 0 : 0 4 : 2 2 . 2 < / B o o k M a r k E n t r y N a m e > < B o o k M a r k E x i t N a m e > B u l l e t s _ M o v 2 0 0 : 0 4 : 2 8 . 0 < / B o o k M a r k E x i t N a m e > < B o o k M a r k E n t r y P o s i t i o n > 2 6 2 2 0 0 < / B o o k M a r k E n t r y P o s i t i o n > < B o o k M a r k E x i t P o s i t i o n > 2 6 8 0 6 7 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 4 4 6 d 6 f 1 3 - 1 2 e 7 - 4 3 f c - b b 5 9 - 5 d b f 9 a 3 1 4 c a 8 < / I n t e r n a l I d > < N a m e > B u l l e t s _ M o v 2 I d r a g t h e 0 0 : 0 4 : 2 8 . 1 - 0 0 : 0 4 : 3 5 . 6 < / N a m e > < T e x t > I   d r a g   t h e   t a b ,   a n d   t h e   d o t t e d   l i n e   s h o w s   w h e r e   t h e   t e x t  s   l e f t   i n d e n t   w i l l   b e . < / T e x t > < B o o k M a r k E n t r y N a m e > B u l l e t s _ M o v 2 0 0 : 0 4 : 2 8 . 1 < / B o o k M a r k E n t r y N a m e > < B o o k M a r k E x i t N a m e > B u l l e t s _ M o v 2 0 0 : 0 4 : 3 5 . 6 < / B o o k M a r k E x i t N a m e > < B o o k M a r k E n t r y P o s i t i o n > 2 6 8 1 6 7 < / B o o k M a r k E n t r y P o s i t i o n > < B o o k M a r k E x i t P o s i t i o n > 2 7 5 6 3 3 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 6 c d f 0 f b 6 - b c 5 4 - 4 3 0 1 - 8 6 b d - 0 4 3 5 1 b 5 5 2 1 e 6 < / I n t e r n a l I d > < N a m e > B u l l e t s _ M o v 2 T o m o v e t h e 0 0 : 0 4 : 3 5 . 7 - 0 0 : 0 4 : 4 6 . 8 < / N a m e > < T e x t > T o   m o v e   t h e   b u l l e t s ,   I   d r a g   t h e   t a b   a t   t h e   t o p   o f   t h e   r u l e r . < / T e x t > < B o o k M a r k E n t r y N a m e > B u l l e t s _ M o v 2 0 0 : 0 4 : 3 5 . 7 < / B o o k M a r k E n t r y N a m e > < B o o k M a r k E x i t N a m e > B u l l e t s _ M o v 2 0 0 : 0 4 : 4 6 . 8 < / B o o k M a r k E x i t N a m e > < B o o k M a r k E n t r y P o s i t i o n > 2 7 5 7 3 3 < / B o o k M a r k E n t r y P o s i t i o n > < B o o k M a r k E x i t P o s i t i o n > 2 8 6 8 6 7 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 c 2 1 8 a 1 f b - 1 d 1 8 - 4 c 0 0 - a c 7 2 - a 9 a 8 0 d c c 6 b d e < / I n t e r n a l I d > < N a m e > B u l l e t s _ M o v 2 N o w , n o t e t h a t 0 0 : 0 4 : 4 6 . 9 - 0 0 : 0 4 : 5 0 . 3 < / N a m e > < T e x t > N o w ,   n o t e   t h a t   i f   m y   l i s t   h a s   m o r e   t h a n   o n e   t e x t   l e v e l , < / T e x t > < B o o k M a r k E n t r y N a m e > B u l l e t s _ M o v 2 0 0 : 0 4 : 4 6 . 9 < / B o o k M a r k E n t r y N a m e > < B o o k M a r k E x i t N a m e > B u l l e t s _ M o v 2 0 0 : 0 4 : 5 0 . 3 < / B o o k M a r k E x i t N a m e > < B o o k M a r k E n t r y P o s i t i o n > 2 8 6 9 6 7 < / B o o k M a r k E n t r y P o s i t i o n > < B o o k M a r k E x i t P o s i t i o n > 2 9 0 3 6 7 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 b 4 b 0 1 5 7 0 - 3 c b 1 - 4 d 6 e - 8 a 7 9 - 5 8 e a 7 9 4 f b b 4 3 < / I n t e r n a l I d > < N a m e > B u l l e t s _ M o v 2 I n e e d t o 0 0 : 0 4 : 5 0 . 4 - 0 0 : 0 5 : 0 0 . 3 < / N a m e > < T e x t > I   n e e d   t o   s e l e c t   t h e   l e v e l   o f   t e x t   I   w a n t   t o   a d j u s t ,   a n d   t h e n   m o v e   t h e   t a b s . < / T e x t > < B o o k M a r k E n t r y N a m e > B u l l e t s _ M o v 2 0 0 : 0 4 : 5 0 . 4 < / B o o k M a r k E n t r y N a m e > < B o o k M a r k E x i t N a m e > B u l l e t s _ M o v 2 0 0 : 0 5 : 0 0 . 3 < / B o o k M a r k E x i t N a m e > < B o o k M a r k E n t r y P o s i t i o n > 2 9 0 4 6 7 < / B o o k M a r k E n t r y P o s i t i o n > < B o o k M a r k E x i t P o s i t i o n > 3 0 0 3 3 3 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 e 3 6 6 9 b b a - 4 3 d 3 - 4 6 b e - 9 d f 2 - f c 2 c f b 7 3 8 b f a < / I n t e r n a l I d > < N a m e > B u l l e t s _ M o v 2 M y A g e n d a l i s t 0 0 : 0 5 : 0 0 . 4 - 0 0 : 0 5 : 0 4 . 5 < / N a m e > < T e x t > M y   A g e n d a   l i s t   n o w   l o o k s   t h e   w a y   I   w a n t   i t   t o . < / T e x t > < B o o k M a r k E n t r y N a m e > B u l l e t s _ M o v 2 0 0 : 0 5 : 0 0 . 4 < / B o o k M a r k E n t r y N a m e > < B o o k M a r k E x i t N a m e > B u l l e t s _ M o v 2 0 0 : 0 5 : 0 4 . 5 < / B o o k M a r k E x i t N a m e > < B o o k M a r k E n t r y P o s i t i o n > 3 0 0 4 3 3 < / B o o k M a r k E n t r y P o s i t i o n > < B o o k M a r k E x i t P o s i t i o n > 3 0 4 5 0 0 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 8 9 a 5 9 c c 6 - f 1 1 6 - 4 a 5 c - 8 e 8 7 - 0 3 a d c f 1 a e 2 f 6 < / I n t e r n a l I d > < N a m e > B u l l e t s _ M o v 2 U p n e x t : W e  l l 0 0 : 0 5 : 0 4 . 6 - 0 0 : 0 5 : 0 8 . 5 < / N a m e > < T e x t > U p   n e x t :   W e  l l   c h a n g e   l i s t   f o r m a t t i n g   o n   t h e   s l i d e   m a s t e r . < / T e x t > < B o o k M a r k E n t r y N a m e > B u l l e t s _ M o v 2 0 0 : 0 5 : 0 4 . 6 < / B o o k M a r k E n t r y N a m e > < B o o k M a r k E x i t N a m e > B u l l e t s _ M o v 2 0 0 : 0 5 : 0 8 . 5 < / B o o k M a r k E x i t N a m e > < B o o k M a r k E n t r y P o s i t i o n > 3 0 4 6 0 0 < / B o o k M a r k E n t r y P o s i t i o n > < B o o k M a r k E x i t P o s i t i o n > 3 0 8 5 3 3 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 e a b 7 a e 6 c - 1 4 f 7 - 4 f b 4 - 8 0 0 f - 7 7 5 e 5 1 1 5 2 a 3 5 < / I d > < C a p t i o n I t e m s > < C a p t i o n I t e m > < I n t e r n a l I d > b 7 b f b f 7 2 - c d b e - 4 7 b 0 - b f a 7 - 4 3 f c 9 2 b 0 f b f a < / I n t e r n a l I d > < N a m e > B u l l e t s _ M o v 3 I n t h i s p r e s e n t a t i o n , 0 0 : 0 0 : 0 0 . 0 - 0 0 : 0 0 : 0 7 . 9 < / N a m e > < T e x t > I n   t h i s   p r e s e n t a t i o n ,   w e   w a n t   t o   c h a n g e   t h e   l i s t   f o r m a t t i n g   e v e r y w h e r e ,   n o t   j u s t   o n   o n e   o r   t w o   s l i d e s . < / T e x t > < B o o k M a r k E n t r y N a m e > B u l l e t s _ M o v 3 0 0 : 0 0 : 0 0 . 0 < / B o o k M a r k E n t r y N a m e > < B o o k M a r k E x i t N a m e > B u l l e t s _ M o v 3 0 0 : 0 0 : 0 7 . 9 < / B o o k M a r k E x i t N a m e > < B o o k M a r k E n t r y P o s i t i o n > 3 3 < / B o o k M a r k E n t r y P o s i t i o n > < B o o k M a r k E x i t P o s i t i o n > 7 9 6 7 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 d 6 a a 4 4 d d - 7 4 2 2 - 4 f 2 1 - b 2 f 3 - 1 9 d c 5 c 2 7 4 c d 9 < / I n t e r n a l I d > < N a m e > B u l l e t s _ M o v 3 S o , w e  l l m a k e 0 0 : 0 0 : 0 8 . 0 - 0 0 : 0 0 : 1 8 . 5 < / N a m e > < T e x t > S o ,   w e  l l   m a k e   a l l   o u r   c h a n g e s   o n   t h e   s l i d e   m a s t e r .   T o   o p e n   t h e   s l i d e   m a s t e r ,   c l i c k   V i e w   & a m p ; g t ;   S l i d e   M a s t e r . < / T e x t > < B o o k M a r k E n t r y N a m e > B u l l e t s _ M o v 3 0 0 : 0 0 : 0 8 . 0 < / B o o k M a r k E n t r y N a m e > < B o o k M a r k E x i t N a m e > B u l l e t s _ M o v 3 0 0 : 0 0 : 1 8 . 5 < / B o o k M a r k E x i t N a m e > < B o o k M a r k E n t r y P o s i t i o n > 8 0 6 7 < / B o o k M a r k E n t r y P o s i t i o n > < B o o k M a r k E x i t P o s i t i o n > 1 8 5 0 0 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 0 1 a 0 5 9 8 c - a b e 5 - 4 d 6 8 - b 4 d e - 1 c 2 1 e f 8 a 5 a e 8 < / I n t e r n a l I d > < N a m e > B u l l e t s _ M o v 3 T o c h a n g e a l l 0 0 : 0 0 : 1 8 . 6 - 0 0 : 0 0 : 2 4 . 7 < / N a m e > < T e x t > T o   c h a n g e   a l l   b u l l e t e d   l i s t s ,   w e  l l   s e l e c t   t h e   s l i d e   m a s t e r   t h u m b n a i l  t h e   o n e   a t   t h e   t o p  < / T e x t > < B o o k M a r k E n t r y N a m e > B u l l e t s _ M o v 3 0 0 : 0 0 : 1 8 . 6 < / B o o k M a r k E n t r y N a m e > < B o o k M a r k E x i t N a m e > B u l l e t s _ M o v 3 0 0 : 0 0 : 2 4 . 7 < / B o o k M a r k E x i t N a m e > < B o o k M a r k E n t r y P o s i t i o n > 1 8 6 0 0 < / B o o k M a r k E n t r y P o s i t i o n > < B o o k M a r k E x i t P o s i t i o n > 2 4 7 6 7 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 d 6 8 c 2 f 0 0 - 3 7 b c - 4 b 2 4 - b 6 9 9 - 8 a 6 d 5 4 f a 0 d 0 5 < / I n t e r n a l I d > < N a m e > B u l l e t s _ M o v 3 a n d c h a n g e f o r m a t t i n g 0 0 : 0 0 : 2 4 . 8 - 0 0 : 0 0 : 3 0 . 4 < / N a m e > < T e x t > a n d   c h a n g e   f o r m a t t i n g   f o r   t h e   l i s t   p l a c e h o l d e r   a n d   t e x t ,   h e r e . < / T e x t > < B o o k M a r k E n t r y N a m e > B u l l e t s _ M o v 3 0 0 : 0 0 : 2 4 . 8 < / B o o k M a r k E n t r y N a m e > < B o o k M a r k E x i t N a m e > B u l l e t s _ M o v 3 0 0 : 0 0 : 3 0 . 4 < / B o o k M a r k E x i t N a m e > < B o o k M a r k E n t r y P o s i t i o n > 2 4 8 6 7 < / B o o k M a r k E n t r y P o s i t i o n > < B o o k M a r k E x i t P o s i t i o n > 3 0 4 0 0 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 c 2 2 2 f c 8 b - 5 7 6 5 - 4 b f 3 - 8 2 3 f - b c b c a 7 c a e 7 c 0 < / I n t e r n a l I d > < N a m e > B u l l e t s _ M o v 3 T h a t w i l l a f f e c t 0 0 : 0 0 : 3 0 . 5 - 0 0 : 0 0 : 3 7 . 1 < / N a m e > < T e x t > T h a t   w i l l   a f f e c t   t h e   b u l l e t e d   l i s t   f o r m a t t i n g   i n   e a c h   o f   t h e   m a s t e r   l a y o u t s . < / T e x t > < B o o k M a r k E n t r y N a m e > B u l l e t s _ M o v 3 0 0 : 0 0 : 3 0 . 5 < / B o o k M a r k E n t r y N a m e > < B o o k M a r k E x i t N a m e > B u l l e t s _ M o v 3 0 0 : 0 0 : 3 7 . 1 < / B o o k M a r k E x i t N a m e > < B o o k M a r k E n t r y P o s i t i o n > 3 0 5 0 0 < / B o o k M a r k E n t r y P o s i t i o n > < B o o k M a r k E x i t P o s i t i o n > 3 7 1 6 7 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 3 7 6 d 0 9 1 8 - c 9 a 1 - 4 4 c 1 - 8 b a f - d 2 7 4 e 0 3 c 9 6 0 c < / I n t e r n a l I d > < N a m e > B u l l e t s _ M o v 3 W e  l l m a k e c h a n g e s 0 0 : 0 0 : 3 7 . 2 - 0 0 : 0 0 : 4 4 . 9 < / N a m e > < T e x t > W e  l l   m a k e   c h a n g e s   s i m i l a r   t o   t h o s e   w e   m a d e   i n   M o v i e   2 :   C h a n g e   f o n t   s i z e ,   l i n e   s p a c i n g ,   a n d   i n d e n t a t i o n . < / T e x t > < B o o k M a r k E n t r y N a m e > B u l l e t s _ M o v 3 0 0 : 0 0 : 3 7 . 2 < / B o o k M a r k E n t r y N a m e > < B o o k M a r k E x i t N a m e > B u l l e t s _ M o v 3 0 0 : 0 0 : 4 4 . 9 < / B o o k M a r k E x i t N a m e > < B o o k M a r k E n t r y P o s i t i o n > 3 7 2 6 7 < / B o o k M a r k E n t r y P o s i t i o n > < B o o k M a r k E x i t P o s i t i o n > 4 4 9 6 7 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 6 6 5 b 0 2 9 2 - 4 1 a c - 4 c d c - 9 e 2 2 - 4 7 8 c a 3 2 a 9 1 0 5 < / I n t e r n a l I d > < N a m e > B u l l e t s _ M o v 3 A n d w e  l l a l s o 0 0 : 0 0 : 4 5 . 0 - 0 0 : 0 0 : 4 8 . 7 < / N a m e > < T e x t > A n d   w e  l l   a l s o   c h a n g e   t h e   t y p e   o f   b u l l e t   w e  r e   u s i n g . < / T e x t > < B o o k M a r k E n t r y N a m e > B u l l e t s _ M o v 3 0 0 : 0 0 : 4 5 . 0 < / B o o k M a r k E n t r y N a m e > < B o o k M a r k E x i t N a m e > B u l l e t s _ M o v 3 0 0 : 0 0 : 4 8 . 7 < / B o o k M a r k E x i t N a m e > < B o o k M a r k E n t r y P o s i t i o n > 4 5 0 6 7 < / B o o k M a r k E n t r y P o s i t i o n > < B o o k M a r k E x i t P o s i t i o n > 4 8 7 3 3 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 a e 7 e 2 8 f f - 4 2 0 9 - 4 3 9 4 - 9 5 9 1 - 7 5 4 d 5 8 2 c 6 7 3 6 < / I n t e r n a l I d > < N a m e > B u l l e t s _ M o v 3 L e t  s s t a r t w i t h 0 0 : 0 0 : 4 8 . 8 - 0 0 : 0 0 : 5 1 . 0 < / N a m e > < T e x t > L e t  s   s t a r t   w i t h   f o n t   s i z e . < / T e x t > < B o o k M a r k E n t r y N a m e > B u l l e t s _ M o v 3 0 0 : 0 0 : 4 8 . 8 < / B o o k M a r k E n t r y N a m e > < B o o k M a r k E x i t N a m e > B u l l e t s _ M o v 3 0 0 : 0 0 : 5 1 . 0 < / B o o k M a r k E x i t N a m e > < B o o k M a r k E n t r y P o s i t i o n > 4 8 8 3 3 < / B o o k M a r k E n t r y P o s i t i o n > < B o o k M a r k E x i t P o s i t i o n > 5 1 0 3 3 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 5 b 4 9 3 e 0 5 - 0 c 1 2 - 4 c a d - 9 6 e 3 - 0 e 6 7 8 2 4 1 6 1 3 5 < / I n t e r n a l I d > < N a m e > B u l l e t s _ M o v 3 B e c a u s e t h i s i s 0 0 : 0 0 : 5 1 . 1 - 0 0 : 0 0 : 5 8 . 7 < / N a m e > < T e x t > B e c a u s e   t h i s   i s   t h e   s l i d e   m a s t e r ,   w e   s e e   t h e   f o n t   s i z e ,   s p a c i n g ,   a n d   b u l l e t   f o r   e a c h   l e v e l   o f   t e x t . < / T e x t > < B o o k M a r k E n t r y N a m e > B u l l e t s _ M o v 3 0 0 : 0 0 : 5 1 . 1 < / B o o k M a r k E n t r y N a m e > < B o o k M a r k E x i t N a m e > B u l l e t s _ M o v 3 0 0 : 0 0 : 5 8 . 7 < / B o o k M a r k E x i t N a m e > < B o o k M a r k E n t r y P o s i t i o n > 5 1 1 3 3 < / B o o k M a r k E n t r y P o s i t i o n > < B o o k M a r k E x i t P o s i t i o n > 5 8 7 3 3 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 2 4 3 6 5 0 4 f - d c 4 c - 4 a e 2 - a 9 9 0 - 7 6 3 0 7 5 c 7 0 4 d e < / I n t e r n a l I d > < N a m e > B u l l e t s _ M o v 3 T o c h a n g e t h e 0 0 : 0 0 : 5 8 . 8 - 0 0 : 0 1 : 0 4 . 3 < / N a m e > < T e x t > T o   c h a n g e   t h e   f o n t   s i z e   f o r   t h e   t o p   l e v e l ,   I  l l   s e l e c t   t h a t   l i n e ,   c l i c k   H o m e , < / T e x t > < B o o k M a r k E n t r y N a m e > B u l l e t s _ M o v 3 0 0 : 0 0 : 5 8 . 8 < / B o o k M a r k E n t r y N a m e > < B o o k M a r k E x i t N a m e > B u l l e t s _ M o v 3 0 0 : 0 1 : 0 4 . 3 < / B o o k M a r k E x i t N a m e > < B o o k M a r k E n t r y P o s i t i o n > 5 8 8 3 3 < / B o o k M a r k E n t r y P o s i t i o n > < B o o k M a r k E x i t P o s i t i o n > 6 4 3 0 0 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 0 1 3 d 1 d b 2 - e a 5 1 - 4 e c 4 - b e a c - 5 1 e d e 9 8 c c 8 f 2 < / I n t e r n a l I d > < N a m e > B u l l e t s _ M o v 3 a n d l o o k i n 0 0 : 0 1 : 0 4 . 4 - 0 0 : 0 1 : 0 8 . 8 < / N a m e > < T e x t > a n d   l o o k   i n   t h e   F o n t   S i z e   b o x ,   w h i c h   s h o w s   a   f o n t   s i z e   o f   1 8 . < / T e x t > < B o o k M a r k E n t r y N a m e > B u l l e t s _ M o v 3 0 0 : 0 1 : 0 4 . 4 < / B o o k M a r k E n t r y N a m e > < B o o k M a r k E x i t N a m e > B u l l e t s _ M o v 3 0 0 : 0 1 : 0 8 . 8 < / B o o k M a r k E x i t N a m e > < B o o k M a r k E n t r y P o s i t i o n > 6 4 4 0 0 < / B o o k M a r k E n t r y P o s i t i o n > < B o o k M a r k E x i t P o s i t i o n > 6 8 8 0 0 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 5 d 4 f 8 e e e - c a d 6 - 4 6 f a - 8 0 3 2 - 3 d 6 c c 5 9 b 0 c d 5 < / I n t e r n a l I d > < N a m e > B u l l e t s _ M o v 3 I  l l o p e n t h e 0 0 : 0 1 : 0 8 . 9 - 0 0 : 0 1 : 1 3 . 7 < / N a m e > < T e x t > I  l l   o p e n   t h e   l i s t   a n d   c h a n g e   i t   t o   2 4 . < / T e x t > < B o o k M a r k E n t r y N a m e > B u l l e t s _ M o v 3 0 0 : 0 1 : 0 8 . 9 < / B o o k M a r k E n t r y N a m e > < B o o k M a r k E x i t N a m e > B u l l e t s _ M o v 3 0 0 : 0 1 : 1 3 . 7 < / B o o k M a r k E x i t N a m e > < B o o k M a r k E n t r y P o s i t i o n > 6 8 9 0 0 < / B o o k M a r k E n t r y P o s i t i o n > < B o o k M a r k E x i t P o s i t i o n > 7 3 7 3 3 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 5 f d 4 5 3 0 2 - f d 8 4 - 4 8 6 a - 8 3 6 9 - 2 c a b 0 f 8 2 0 5 a d < / I n t e r n a l I d > < N a m e > B u l l e t s _ M o v 3 N o t i c e t h a t t h e 0 0 : 0 1 : 1 3 . 8 - 0 0 : 0 1 : 1 8 . 7 < / N a m e > < T e x t > N o t i c e   t h a t   t h e   b u l l e t   s i z e   i n c r e a s e s   i n   p r o p o r t i o n   t o   t h e   f o n t   s i z e . < / T e x t > < B o o k M a r k E n t r y N a m e > B u l l e t s _ M o v 3 0 0 : 0 1 : 1 3 . 8 < / B o o k M a r k E n t r y N a m e > < B o o k M a r k E x i t N a m e > B u l l e t s _ M o v 3 0 0 : 0 1 : 1 8 . 7 < / B o o k M a r k E x i t N a m e > < B o o k M a r k E n t r y P o s i t i o n > 7 3 8 3 3 < / B o o k M a r k E n t r y P o s i t i o n > < B o o k M a r k E x i t P o s i t i o n > 7 8 7 0 0 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 b a c 0 0 6 a 1 - b 4 5 c - 4 a 3 1 - a 5 7 e - 2 8 2 9 6 3 c 1 6 6 c b < / I n t e r n a l I d > < N a m e > B u l l e t s _ M o v 3 I a l s o w a n t 0 0 : 0 1 : 1 8 . 8 - 0 0 : 0 1 : 2 8 . 0 < / N a m e > < T e x t > I   a l s o   w a n t   t o   i n c r e a s e   t h e   f o n t   s i z e   f o r   s e c o n d - l e v e l   t e x t ,   s o   I  l l   s e l e c t   i t   a n d   c h o o s e   2 0 . < / T e x t > < B o o k M a r k E n t r y N a m e > B u l l e t s _ M o v 3 0 0 : 0 1 : 1 8 . 8 < / B o o k M a r k E n t r y N a m e > < B o o k M a r k E x i t N a m e > B u l l e t s _ M o v 3 0 0 : 0 1 : 2 8 . 0 < / B o o k M a r k E x i t N a m e > < B o o k M a r k E n t r y P o s i t i o n > 7 8 8 0 0 < / B o o k M a r k E n t r y P o s i t i o n > < B o o k M a r k E x i t P o s i t i o n > 8 8 0 0 0 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 0 3 8 b 7 c 7 a - c c f 2 - 4 5 6 0 - 9 c e e - 9 6 4 9 1 1 e 2 c b f 2 < / I n t e r n a l I d > < N a m e > B u l l e t s _ M o v 3 I w o n  t w o r r y 0 0 : 0 1 : 2 8 . 1 - 0 0 : 0 1 : 3 3 . 0 < / N a m e > < T e x t > I   w o n  t   w o r r y   a b o u t   t h e   n e x t   t h r e e   l e v e l s   o f   t e x t   b e c a u s e   I   d o n  t   u s e   t h o s e . < / T e x t > < B o o k M a r k E n t r y N a m e > B u l l e t s _ M o v 3 0 0 : 0 1 : 2 8 . 1 < / B o o k M a r k E n t r y N a m e > < B o o k M a r k E x i t N a m e > B u l l e t s _ M o v 3 0 0 : 0 1 : 3 3 . 0 < / B o o k M a r k E x i t N a m e > < B o o k M a r k E n t r y P o s i t i o n > 8 8 1 0 0 < / B o o k M a r k E n t r y P o s i t i o n > < B o o k M a r k E x i t P o s i t i o n > 9 3 0 0 0 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 b d d 4 c 0 c 4 - 4 e e 0 - 4 0 b 6 - 8 4 2 2 - d c d 2 b 4 6 8 1 1 0 d < / I n t e r n a l I d > < N a m e > B u l l e t s _ M o v 3 L e t  s s e e h o w 0 0 : 0 1 : 3 3 . 1 - 0 0 : 0 1 : 3 9 . 7 < / N a m e > < T e x t > L e t  s   s e e   h o w   t h e   l a r g e r   f o n t   s i z e s   l o o k   o n   t h e   s l i d e s .   I  l l   c l i c k   N o r m a l   t o   s w i t c h   t o   N o r m a l   v i e w . < / T e x t > < B o o k M a r k E n t r y N a m e > B u l l e t s _ M o v 3 0 0 : 0 1 : 3 3 . 1 < / B o o k M a r k E n t r y N a m e > < B o o k M a r k E x i t N a m e > B u l l e t s _ M o v 3 0 0 : 0 1 : 3 9 . 7 < / B o o k M a r k E x i t N a m e > < B o o k M a r k E n t r y P o s i t i o n > 9 3 1 0 0 < / B o o k M a r k E n t r y P o s i t i o n > < B o o k M a r k E x i t P o s i t i o n > 9 9 7 3 3 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 a 9 2 7 6 a b 2 - b e e 1 - 4 7 3 7 - 9 e 3 d - 9 d d e 8 3 b 1 2 7 f 0 < / I n t e r n a l I d > < N a m e > B u l l e t s _ M o v 3 T h e A g e n d a s l i d e 0 0 : 0 1 : 3 9 . 8 - 0 0 : 0 1 : 4 4 . 4 < / N a m e > < T e x t > T h e   A g e n d a   s l i d e   s h o w s   j u s t   t h e   t o p   l e v e l   t e x t   w i t h   t h e   l a r g e r   f o n t , < / T e x t > < B o o k M a r k E n t r y N a m e > B u l l e t s _ M o v 3 0 0 : 0 1 : 3 9 . 8 < / B o o k M a r k E n t r y N a m e > < B o o k M a r k E x i t N a m e > B u l l e t s _ M o v 3 0 0 : 0 1 : 4 4 . 4 < / B o o k M a r k E x i t N a m e > < B o o k M a r k E n t r y P o s i t i o n > 9 9 8 3 3 < / B o o k M a r k E n t r y P o s i t i o n > < B o o k M a r k E x i t P o s i t i o n > 1 0 4 4 6 7 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 2 0 2 f c 3 6 e - 6 5 a 3 - 4 3 a 2 - 9 a d f - 4 6 5 0 4 9 a 1 e 5 f 8 < / I n t e r n a l I d > < N a m e > B u l l e t s _ M o v 3 a n d t h e n e x t 0 0 : 0 1 : 4 4 . 5 - 0 0 : 0 1 : 5 0 . 0 < / N a m e > < T e x t > a n d   t h e   n e x t   s l i d e ,   O u r   v a l u e s ,   s h o w s   t h e   s e c o n d - l e v e l   t e x t ,   a s   w e l l . < / T e x t > < B o o k M a r k E n t r y N a m e > B u l l e t s _ M o v 3 0 0 : 0 1 : 4 4 . 5 < / B o o k M a r k E n t r y N a m e > < B o o k M a r k E x i t N a m e > B u l l e t s _ M o v 3 0 0 : 0 1 : 5 0 . 0 < / B o o k M a r k E x i t N a m e > < B o o k M a r k E n t r y P o s i t i o n > 1 0 4 5 6 7 < / B o o k M a r k E n t r y P o s i t i o n > < B o o k M a r k E x i t P o s i t i o n > 1 1 0 0 0 0 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 1 a 8 4 d 2 2 7 - 7 6 a b - 4 d e 6 - 9 7 3 c - 7 8 c 8 e 1 2 0 3 e d e < / I n t e r n a l I d > < N a m e > B u l l e t s _ M o v 3 L e t  s l o o k a t 0 0 : 0 1 : 5 0 . 1 - 0 0 : 0 1 : 5 3 . 6 < / N a m e > < T e x t > L e t  s   l o o k   a t   t h e   o t h e r   l i s t s . < / T e x t > < B o o k M a r k E n t r y N a m e > B u l l e t s _ M o v 3 0 0 : 0 1 : 5 0 . 1 < / B o o k M a r k E n t r y N a m e > < B o o k M a r k E x i t N a m e > B u l l e t s _ M o v 3 0 0 : 0 1 : 5 3 . 6 < / B o o k M a r k E x i t N a m e > < B o o k M a r k E n t r y P o s i t i o n > 1 1 0 1 0 0 < / B o o k M a r k E n t r y P o s i t i o n > < B o o k M a r k E x i t P o s i t i o n > 1 1 3 6 6 7 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 2 e d 5 7 7 1 6 - d f 3 5 - 4 0 f 5 - a 7 6 7 - 0 f e 1 6 d 4 6 7 0 8 4 < / I n t e r n a l I d > < N a m e > B u l l e t s _ M o v 3 I l i k e t h e 0 0 : 0 1 : 5 3 . 7 - 0 0 : 0 2 : 0 1 . 3 < / N a m e > < T e x t > I   l i k e   t h e   l a r g e r   f o n t   s i z e s ,   b u t   I   t h i n k   w e   s h o u l d   i n c r e a s e   t h e   l i n e   s p a c i n g   a s   w e l l .   L e t  s   g o   b a c k   t o   t h e   S l i d e   M a s t e r . < / T e x t > < B o o k M a r k E n t r y N a m e > B u l l e t s _ M o v 3 0 0 : 0 1 : 5 3 . 7 < / B o o k M a r k E n t r y N a m e > < B o o k M a r k E x i t N a m e > B u l l e t s _ M o v 3 0 0 : 0 2 : 0 1 . 3 < / B o o k M a r k E x i t N a m e > < B o o k M a r k E n t r y P o s i t i o n > 1 1 3 7 6 7 < / B o o k M a r k E n t r y P o s i t i o n > < B o o k M a r k E x i t P o s i t i o n > 1 2 1 3 3 3 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 5 3 7 4 7 7 7 d - e 1 f d - 4 2 c 6 - 8 c 6 e - 4 3 5 9 b 6 3 3 1 e 1 0 < / I n t e r n a l I d > < N a m e > B u l l e t s _ M o v 3 I  l l c l i c k V i e w 0 0 : 0 2 : 0 1 . 4 - 0 0 : 0 2 : 0 6 . 4 < / N a m e > < T e x t > I  l l   c l i c k   V i e w   & a m p ; g t ;   S l i d e   M a s t e r   a n d   s e l e c t   t h e   s l i d e   m a s t e r   t h u m b n a i l . < / T e x t > < B o o k M a r k E n t r y N a m e > B u l l e t s _ M o v 3 0 0 : 0 2 : 0 1 . 4 < / B o o k M a r k E n t r y N a m e > < B o o k M a r k E x i t N a m e > B u l l e t s _ M o v 3 0 0 : 0 2 : 0 6 . 4 < / B o o k M a r k E x i t N a m e > < B o o k M a r k E n t r y P o s i t i o n > 1 2 1 4 3 3 < / B o o k M a r k E n t r y P o s i t i o n > < B o o k M a r k E x i t P o s i t i o n > 1 2 6 4 6 7 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 4 5 9 f f 3 d 1 - d 0 c c - 4 a 5 1 - 9 c a b - c 5 6 a 7 5 e 6 4 8 0 5 < / I n t e r n a l I d > < N a m e > B u l l e t s _ M o v 3 S e l e c t i n g t h e t e x t 0 0 : 0 2 : 0 6 . 5 - 0 0 : 0 2 : 1 6 . 1 < / N a m e > < T e x t > S e l e c t i n g   t h e   t e x t   p l a c e h o l d e r ,   I  l l   c l i c k   H o m e   & a m p ; g t ;   L i n e   S p a c i n g .   T h e   l i s t   i s   c u r r e n t l y   s e t   a t   1 . 0 ,   o r   s i n g l e   s p a c i n g . < / T e x t > < B o o k M a r k E n t r y N a m e > B u l l e t s _ M o v 3 0 0 : 0 2 : 0 6 . 5 < / B o o k M a r k E n t r y N a m e > < B o o k M a r k E x i t N a m e > B u l l e t s _ M o v 3 0 0 : 0 2 : 1 6 . 1 < / B o o k M a r k E x i t N a m e > < B o o k M a r k E n t r y P o s i t i o n > 1 2 6 5 6 7 < / B o o k M a r k E n t r y P o s i t i o n > < B o o k M a r k E x i t P o s i t i o n > 1 3 6 1 6 7 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 4 2 3 9 8 3 3 5 - b f 2 b - 4 f b 7 - a 5 e b - b e d 2 2 8 6 3 e 4 8 d < / I n t e r n a l I d > < N a m e > B u l l e t s _ M o v 3 T o i n c r e a s e l i n e 0 0 : 0 2 : 1 6 . 2 - 0 0 : 0 2 : 2 0 . 8 < / N a m e > < T e x t > T o   i n c r e a s e   l i n e   s p a c i n g   f o r   j u s t   t h e   t o p - l e v e l   t e x t ,   I  l l   c l i c k   i n   t h a t   l i n e , < / T e x t > < B o o k M a r k E n t r y N a m e > B u l l e t s _ M o v 3 0 0 : 0 2 : 1 6 . 2 < / B o o k M a r k E n t r y N a m e > < B o o k M a r k E x i t N a m e > B u l l e t s _ M o v 3 0 0 : 0 2 : 2 0 . 8 < / B o o k M a r k E x i t N a m e > < B o o k M a r k E n t r y P o s i t i o n > 1 3 6 2 6 7 < / B o o k M a r k E n t r y P o s i t i o n > < B o o k M a r k E x i t P o s i t i o n > 1 4 0 8 6 7 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 9 4 7 9 9 5 2 a - 6 9 8 c - 4 4 2 0 - b 4 6 a - c 8 5 f b d e 1 4 8 f 9 < / I n t e r n a l I d > < N a m e > B u l l e t s _ M o v 3 a n d c l i c k L i n e 0 0 : 0 2 : 2 0 . 9 - 0 0 : 0 2 : 2 5 . 3 < / N a m e > < T e x t > a n d   c l i c k   L i n e   S p a c i n g   & a m p ; g t ;   L i n e   S p a c i n g   O p t i o n s . < / T e x t > < B o o k M a r k E n t r y N a m e > B u l l e t s _ M o v 3 0 0 : 0 2 : 2 0 . 9 < / B o o k M a r k E n t r y N a m e > < B o o k M a r k E x i t N a m e > B u l l e t s _ M o v 3 0 0 : 0 2 : 2 5 . 3 < / B o o k M a r k E x i t N a m e > < B o o k M a r k E n t r y P o s i t i o n > 1 4 0 9 6 7 < / B o o k M a r k E n t r y P o s i t i o n > < B o o k M a r k E x i t P o s i t i o n > 1 4 5 3 3 3 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 d 3 4 9 3 5 f 3 - f c f 7 - 4 1 9 4 - a 7 3 3 - 7 6 2 0 5 4 f 1 b 3 8 1 < / I n t e r n a l I d > < N a m e > B u l l e t s _ M o v 3 U n d e r S p a c i n g , i n 0 0 : 0 2 : 2 5 . 4 - 0 0 : 0 2 : 3 3 . 9 < / N a m e > < T e x t > U n d e r   S p a c i n g ,   i n   t h e   B e f o r e   b o x ,   I  l l   i n c r e a s e   t h e   s p a c i n g ,   f r o m   1 0   p o i n t s   t o   2 0 ,   a n d   c l i c k   O K . < / T e x t > < B o o k M a r k E n t r y N a m e > B u l l e t s _ M o v 3 0 0 : 0 2 : 2 5 . 4 < / B o o k M a r k E n t r y N a m e > < B o o k M a r k E x i t N a m e > B u l l e t s _ M o v 3 0 0 : 0 2 : 3 3 . 9 < / B o o k M a r k E x i t N a m e > < B o o k M a r k E n t r y P o s i t i o n > 1 4 5 4 3 3 < / B o o k M a r k E n t r y P o s i t i o n > < B o o k M a r k E x i t P o s i t i o n > 1 5 3 9 3 3 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 5 d 7 5 9 e f b - d c 0 f - 4 a b 1 - 9 5 c d - d f 8 8 3 7 6 5 8 0 0 5 < / I n t e r n a l I d > < N a m e > B u l l e t s _ M o v 3 S o , w i t h t h i s 0 0 : 0 2 : 3 4 . 0 - 0 0 : 0 2 : 4 1 . 8 < / N a m e > < T e x t > S o ,   w i t h   t h i s   i n c r e a s e ,   a   l i s t   o f   t o p - l e v e l   t e x t ,   l i k e   t h e   A g e n d a   l i s t ,   w i l l   c h a n g e   f r o m   s i n g l e   s p a c i n g ,   s h o w n   h e r e , < / T e x t > < B o o k M a r k E n t r y N a m e > B u l l e t s _ M o v 3 0 0 : 0 2 : 3 4 . 0 < / B o o k M a r k E n t r y N a m e > < B o o k M a r k E x i t N a m e > B u l l e t s _ M o v 3 0 0 : 0 2 : 4 1 . 8 < / B o o k M a r k E x i t N a m e > < B o o k M a r k E n t r y P o s i t i o n > 1 5 4 0 3 3 < / B o o k M a r k E n t r y P o s i t i o n > < B o o k M a r k E x i t P o s i t i o n > 1 6 1 8 0 0 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 a 8 4 d a 7 6 9 - 5 4 1 1 - 4 9 7 7 - a 5 0 b - 8 b c 9 c 7 5 0 c e c d < / I n t e r n a l I d > < N a m e > B u l l e t s _ M o v 3 t o s l i g h t l y m o r e 0 0 : 0 2 : 4 1 . 9 - 0 0 : 0 2 : 4 6 . 7 < / N a m e > < T e x t > t o   s l i g h t l y   m o r e   t h a n   s i n g l e   s p a c i n g ,   w h i c h   w i l l   l o o k   l i k e   t h i s . < / T e x t > < B o o k M a r k E n t r y N a m e > B u l l e t s _ M o v 3 0 0 : 0 2 : 4 1 . 9 < / B o o k M a r k E n t r y N a m e > < B o o k M a r k E x i t N a m e > B u l l e t s _ M o v 3 0 0 : 0 2 : 4 6 . 7 < / B o o k M a r k E x i t N a m e > < B o o k M a r k E n t r y P o s i t i o n > 1 6 1 9 0 0 < / B o o k M a r k E n t r y P o s i t i o n > < B o o k M a r k E x i t P o s i t i o n > 1 6 6 7 3 3 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 c a 7 a 9 2 3 a - 0 5 3 c - 4 3 8 5 - b 5 2 f - c 2 6 e 6 9 8 b 9 e 9 d < / I n t e r n a l I d > < N a m e > B u l l e t s _ M o v 3 N o t e t h a t I 0 0 : 0 2 : 4 6 . 8 - 0 0 : 0 2 : 5 1 . 6 < / N a m e > < T e x t > N o t e   t h a t   I   h a v e n  t   c h a n g e d   t h e   l i n e   s p a c i n g   f o r   t h e   o t h e r   t e x t   l e v e l s . < / T e x t > < B o o k M a r k E n t r y N a m e > B u l l e t s _ M o v 3 0 0 : 0 2 : 4 6 . 8 < / B o o k M a r k E n t r y N a m e > < B o o k M a r k E x i t N a m e > B u l l e t s _ M o v 3 0 0 : 0 2 : 5 1 . 6 < / B o o k M a r k E x i t N a m e > < B o o k M a r k E n t r y P o s i t i o n > 1 6 6 8 3 3 < / B o o k M a r k E n t r y P o s i t i o n > < B o o k M a r k E x i t P o s i t i o n > 1 7 1 6 0 0 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 9 6 a 3 e 3 5 f - 2 4 2 f - 4 7 e 8 - 9 e 0 2 - 5 7 2 1 f c 4 f 2 8 e b < / I n t e r n a l I d > < N a m e > B u l l e t s _ M o v 3 S o , i n a 0 0 : 0 2 : 5 1 . 7 - 0 0 : 0 2 : 5 7 . 0 < / N a m e > < T e x t > S o ,   i n   a   l i s t   l i k e   t h i s ,   t h e   s e c o n d - l e v e l   t e x t   k e e p s   i t s   o r i g i n a l   s p a c i n g , < / T e x t > < B o o k M a r k E n t r y N a m e > B u l l e t s _ M o v 3 0 0 : 0 2 : 5 1 . 7 < / B o o k M a r k E n t r y N a m e > < B o o k M a r k E x i t N a m e > B u l l e t s _ M o v 3 0 0 : 0 2 : 5 7 . 0 < / B o o k M a r k E x i t N a m e > < B o o k M a r k E n t r y P o s i t i o n > 1 7 1 7 0 0 < / B o o k M a r k E n t r y P o s i t i o n > < B o o k M a r k E x i t P o s i t i o n > 1 7 7 0 6 7 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 1 2 3 a 3 6 c 7 - 8 2 a a - 4 0 5 2 - a c 9 7 - c 1 3 c 6 f f a 2 d 4 7 < / I n t e r n a l I d > < N a m e > B u l l e t s _ M o v 3 b u t t h e r e  s a 0 0 : 0 2 : 5 7 . 1 - 0 0 : 0 3 : 0 0 . 9 < / N a m e > < T e x t > b u t   t h e r e  s   a   b i t   m o r e   s p a c e   a b o v e   t h e   t o p - l e v e l   t e x t . < / T e x t > < B o o k M a r k E n t r y N a m e > B u l l e t s _ M o v 3 0 0 : 0 2 : 5 7 . 1 < / B o o k M a r k E n t r y N a m e > < B o o k M a r k E x i t N a m e > B u l l e t s _ M o v 3 0 0 : 0 3 : 0 0 . 9 < / B o o k M a r k E x i t N a m e > < B o o k M a r k E n t r y P o s i t i o n > 1 7 7 1 6 7 < / B o o k M a r k E n t r y P o s i t i o n > < B o o k M a r k E x i t P o s i t i o n > 1 8 0 9 6 7 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 6 b 4 d 4 0 5 7 - 8 2 8 5 - 4 f 3 6 - b d 7 3 - f 0 a 3 e e 8 e 1 f b 4 < / I n t e r n a l I d > < N a m e > B u l l e t s _ M o v 3 I l i k e t h a t . 0 0 : 0 3 : 0 1 . 0 - 0 0 : 0 3 : 0 3 . 1 < / N a m e > < T e x t > I   l i k e   t h a t . < / T e x t > < B o o k M a r k E n t r y N a m e > B u l l e t s _ M o v 3 0 0 : 0 3 : 0 1 . 0 < / B o o k M a r k E n t r y N a m e > < B o o k M a r k E x i t N a m e > B u l l e t s _ M o v 3 0 0 : 0 3 : 0 3 . 1 < / B o o k M a r k E x i t N a m e > < B o o k M a r k E n t r y P o s i t i o n > 1 8 1 0 6 7 < / B o o k M a r k E n t r y P o s i t i o n > < B o o k M a r k E x i t P o s i t i o n > 1 8 3 1 6 7 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 5 d 7 7 7 6 7 f - 5 6 7 7 - 4 9 f 9 - 9 c 6 e - b e 8 f 7 0 f a a c c 3 < / I n t e r n a l I d > < N a m e > B u l l e t s _ M o v 3 N o w , o n t h e 0 0 : 0 3 : 0 3 . 2 - 0 0 : 0 3 : 0 4 . 8 < / N a m e > < T e x t > N o w ,   o n   t h e   s l i d e   m a s t e r , < / T e x t > < B o o k M a r k E n t r y N a m e > B u l l e t s _ M o v 3 0 0 : 0 3 : 0 3 . 2 < / B o o k M a r k E n t r y N a m e > < B o o k M a r k E x i t N a m e > B u l l e t s _ M o v 3 0 0 : 0 3 : 0 4 . 8 < / B o o k M a r k E x i t N a m e > < B o o k M a r k E n t r y P o s i t i o n > 1 8 3 2 6 7 < / B o o k M a r k E n t r y P o s i t i o n > < B o o k M a r k E x i t P o s i t i o n > 1 8 4 8 0 0 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 8 9 1 9 7 d 4 1 - 2 4 9 d - 4 f 1 e - 9 b 2 0 - 2 b e 1 a 3 2 f 6 b 9 3 < / I n t e r n a l I d > < N a m e > B u l l e t s _ M o v 3 l e t s a d d m o r e 0 0 : 0 3 : 0 4 . 9 - 0 0 : 0 3 : 1 2 . 1 < / N a m e > < T e x t > l e t s   a d d   m o r e   s p a c e   o n   t h e   l e f t   m a r g i n   o f   t h e   l i s t   b y   r i g h t - c l i c k i n g   t h e   p l a c e h o l d e r   a n d   c l i c k i n g   F o r m a t   S h a p e . < / T e x t > < B o o k M a r k E n t r y N a m e > B u l l e t s _ M o v 3 0 0 : 0 3 : 0 4 . 9 < / B o o k M a r k E n t r y N a m e > < B o o k M a r k E x i t N a m e > B u l l e t s _ M o v 3 0 0 : 0 3 : 1 2 . 1 < / B o o k M a r k E x i t N a m e > < B o o k M a r k E n t r y P o s i t i o n > 1 8 4 9 0 0 < / B o o k M a r k E n t r y P o s i t i o n > < B o o k M a r k E x i t P o s i t i o n > 1 9 2 1 3 3 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 b c 5 2 0 9 d f - 6 8 9 d - 4 a 3 3 - 9 9 0 7 - d 2 f 3 8 3 2 2 b b 7 0 < / I n t e r n a l I d > < N a m e > B u l l e t s _ M o v 3 T h e n , w e c l i c k 0 0 : 0 3 : 1 2 . 2 - 0 0 : 0 3 : 2 2 . 5 < / N a m e > < T e x t > T h e n ,   w e   c l i c k   S i z e   & a m p ; a m p ;   P r o p e r t i e s   & a m p ; g t ;   T e x t   B o x ,   a n d   i n   t h e   L e f t   m a r g i n   b o x ,   i n c r e a s e   t h e   n u m b e r ,   f r o m   . 1    t o   . 5  . < / T e x t > < B o o k M a r k E n t r y N a m e > B u l l e t s _ M o v 3 0 0 : 0 3 : 1 2 . 2 < / B o o k M a r k E n t r y N a m e > < B o o k M a r k E x i t N a m e > B u l l e t s _ M o v 3 0 0 : 0 3 : 2 2 . 5 < / B o o k M a r k E x i t N a m e > < B o o k M a r k E n t r y P o s i t i o n > 1 9 2 2 3 3 < / B o o k M a r k E n t r y P o s i t i o n > < B o o k M a r k E x i t P o s i t i o n > 2 0 2 5 6 7 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 b 4 c 2 1 8 3 1 - 8 d 0 b - 4 2 d 2 - 9 5 2 5 - d 0 d a 8 9 5 b 9 4 b c < / I n t e r n a l I d > < N a m e > B u l l e t s _ M o v 3 A s I i n c r e a s e 0 0 : 0 3 : 2 2 . 6 - 0 0 : 0 3 : 3 1 . 5 < / N a m e > < T e x t > A s   I   i n c r e a s e   t h e   n u m b e r ,   t h e   l i s t   m o v e s   t o   t h e   r i g h t .   S o ,   a l l   l i s t s   i n   t h e   p r e s e n t a t i o n   w i l l   n o w   h a v e   m o r e   s p a c e   o n   t h e   l e f t . < / T e x t > < B o o k M a r k E n t r y N a m e > B u l l e t s _ M o v 3 0 0 : 0 3 : 2 2 . 6 < / B o o k M a r k E n t r y N a m e > < B o o k M a r k E x i t N a m e > B u l l e t s _ M o v 3 0 0 : 0 3 : 3 1 . 5 < / B o o k M a r k E x i t N a m e > < B o o k M a r k E n t r y P o s i t i o n > 2 0 2 6 6 7 < / B o o k M a r k E n t r y P o s i t i o n > < B o o k M a r k E x i t P o s i t i o n > 2 1 1 5 3 3 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 c 5 8 5 c 6 a 3 - 7 f 2 1 - 4 8 c 5 - 9 c f 7 - 7 a 8 e 0 c 9 d 9 e 5 9 < / I n t e r n a l I d > < N a m e > B u l l e t s _ M o v 3 L e t  s c l o s e t h e 0 0 : 0 3 : 3 1 . 6 - 0 0 : 0 3 : 3 5 . 4 < / N a m e > < T e x t > L e t  s   c l o s e   t h e   F o r m a t   S h a p e   p a n e . < / T e x t > < B o o k M a r k E n t r y N a m e > B u l l e t s _ M o v 3 0 0 : 0 3 : 3 1 . 6 < / B o o k M a r k E n t r y N a m e > < B o o k M a r k E x i t N a m e > B u l l e t s _ M o v 3 0 0 : 0 3 : 3 5 . 4 < / B o o k M a r k E x i t N a m e > < B o o k M a r k E n t r y P o s i t i o n > 2 1 1 6 3 3 < / B o o k M a r k E n t r y P o s i t i o n > < B o o k M a r k E x i t P o s i t i o n > 2 1 5 4 0 0 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 a 5 6 6 f 2 8 f - 9 5 c 9 - 4 f b 1 - b 7 5 7 - 0 1 0 4 9 5 9 3 7 f c 0 < / I n t e r n a l I d > < N a m e > B u l l e t s _ M o v 3 N o w , l e t  s h a v e 0 0 : 0 3 : 3 5 . 5 - 0 0 : 0 3 : 4 1 . 8 < / N a m e > < T e x t > N o w ,   l e t  s   h a v e   f u n   w i t h   t h e   t y p e   o f   b u l l e t   w e  r e   u s i n g   f o r   t h e   l i s t .   I  l l   z o o m   i n   f o r   a   c l o s e r   l o o k . < / T e x t > < B o o k M a r k E n t r y N a m e > B u l l e t s _ M o v 3 0 0 : 0 3 : 3 5 . 5 < / B o o k M a r k E n t r y N a m e > < B o o k M a r k E x i t N a m e > B u l l e t s _ M o v 3 0 0 : 0 3 : 4 1 . 8 < / B o o k M a r k E x i t N a m e > < B o o k M a r k E n t r y P o s i t i o n > 2 1 5 5 0 0 < / B o o k M a r k E n t r y P o s i t i o n > < B o o k M a r k E x i t P o s i t i o n > 2 2 1 8 3 3 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 a b 8 7 b b 6 8 - 0 d 9 3 - 4 8 a 6 - 9 2 f 8 - e b 4 e 1 1 b 7 2 a 3 1 < / I n t e r n a l I d > < N a m e > B u l l e t s _ M o v 3 T h e t h e m e h a s 0 0 : 0 3 : 4 1 . 9 - 0 0 : 0 3 : 4 8 . 8 < / N a m e > < T e x t > T h e   t h e m e   h a s   a   g r e e n   a r r o w   f o r   a   b u l l e t .   I   l i k e   i t ,   b u t   I   c o u l d   c h o o s e   s o m e t h i n g   e l s e   i f   I   w a n t e d . < / T e x t > < B o o k M a r k E n t r y N a m e > B u l l e t s _ M o v 3 0 0 : 0 3 : 4 1 . 9 < / B o o k M a r k E n t r y N a m e > < B o o k M a r k E x i t N a m e > B u l l e t s _ M o v 3 0 0 : 0 3 : 4 8 . 8 < / B o o k M a r k E x i t N a m e > < B o o k M a r k E n t r y P o s i t i o n > 2 2 1 9 3 3 < / B o o k M a r k E n t r y P o s i t i o n > < B o o k M a r k E x i t P o s i t i o n > 2 2 8 8 3 3 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 b d 5 a 8 6 c 8 - e 5 8 7 - 4 f 2 f - b 1 f d - e 2 b e 0 e a 5 b 2 2 7 < / I n t e r n a l I d > < N a m e > B u l l e t s _ M o v 3 T o s e e o t h e r 0 0 : 0 3 : 4 8 . 9 - 0 0 : 0 3 : 5 5 . 6 < / N a m e > < T e x t > T o   s e e   o t h e r   o p t i o n s ,   I  l l   s e l e c t   t h e   p l a c e h o l d e r ,   a n d   c l i c k   t h e   a r r o w   n e x t   t o   B u l l e t s ,   o n   t h e   H o m e   t a b . < / T e x t > < B o o k M a r k E n t r y N a m e > B u l l e t s _ M o v 3 0 0 : 0 3 : 4 8 . 9 < / B o o k M a r k E n t r y N a m e > < B o o k M a r k E x i t N a m e > B u l l e t s _ M o v 3 0 0 : 0 3 : 5 5 . 6 < / B o o k M a r k E x i t N a m e > < B o o k M a r k E n t r y P o s i t i o n > 2 2 8 9 3 3 < / B o o k M a r k E n t r y P o s i t i o n > < B o o k M a r k E x i t P o s i t i o n > 2 3 5 6 0 0 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 9 4 1 c f c b 6 - 1 e 9 0 - 4 0 1 1 - 9 5 8 a - 7 5 0 a 3 2 d 2 c 6 d e < / I n t e r n a l I d > < N a m e > B u l l e t s _ M o v 3 A s w e p o i n t 0 0 : 0 3 : 5 5 . 7 - 0 0 : 0 4 : 0 3 . 6 < / N a m e > < T e x t > A s   w e   p o i n t   t o   t h e s e   a l t e r n a t i v e   b u l l e t   s t y l e s ,   w e   s e e   h o w   t h e y   w o u l d   l o o k . < / T e x t > < B o o k M a r k E n t r y N a m e > B u l l e t s _ M o v 3 0 0 : 0 3 : 5 5 . 7 < / B o o k M a r k E n t r y N a m e > < B o o k M a r k E x i t N a m e > B u l l e t s _ M o v 3 0 0 : 0 4 : 0 3 . 6 < / B o o k M a r k E x i t N a m e > < B o o k M a r k E n t r y P o s i t i o n > 2 3 5 7 0 0 < / B o o k M a r k E n t r y P o s i t i o n > < B o o k M a r k E x i t P o s i t i o n > 2 4 3 6 0 0 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 a 1 2 2 b a 5 d - 5 1 e b - 4 7 3 7 - a e 9 4 - 2 8 f f 2 b 7 7 d a a 4 < / I n t e r n a l I d > < N a m e > B u l l e t s _ M o v 3 F o r m o r e c h o i c e s , 0 0 : 0 4 : 0 3 . 7 - 0 0 : 0 4 : 1 2 . 0 < / N a m e > < T e x t > F o r   m o r e   c h o i c e s ,   c l i c k   B u l l e t s   a n d   N u m b e r i n g .   I  d   l i k e   s o m e t h i n g   d i f f e r e n t ,   s o   I  l l   c l i c k   P i c t u r e . < / T e x t > < B o o k M a r k E n t r y N a m e > B u l l e t s _ M o v 3 0 0 : 0 4 : 0 3 . 7 < / B o o k M a r k E n t r y N a m e > < B o o k M a r k E x i t N a m e > B u l l e t s _ M o v 3 0 0 : 0 4 : 1 2 . 0 < / B o o k M a r k E x i t N a m e > < B o o k M a r k E n t r y P o s i t i o n > 2 4 3 7 0 0 < / B o o k M a r k E n t r y P o s i t i o n > < B o o k M a r k E x i t P o s i t i o n > 2 5 2 0 0 0 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 a 5 f 2 6 6 e 1 - 0 1 4 4 - 4 c f 4 - 9 4 5 f - 7 f b 5 0 0 5 b 8 9 4 2 < / I n t e r n a l I d > < N a m e > B u l l e t s _ M o v 3 T h i s g i v e s m e 0 0 : 0 4 : 1 2 . 1 - 0 0 : 0 4 : 1 9 . 3 < / N a m e > < T e x t > T h i s   g i v e s   m e   t h e   o p t i o n   t o   b r o w s e   f o r   a   p i c t u r e   f i l e   o f   m y   o w n   o r   t o   s e a r c h   f o r   o n e   o n   t h e   w e b . < / T e x t > < B o o k M a r k E n t r y N a m e > B u l l e t s _ M o v 3 0 0 : 0 4 : 1 2 . 1 < / B o o k M a r k E n t r y N a m e > < B o o k M a r k E x i t N a m e > B u l l e t s _ M o v 3 0 0 : 0 4 : 1 9 . 3 < / B o o k M a r k E x i t N a m e > < B o o k M a r k E n t r y P o s i t i o n > 2 5 2 1 0 0 < / B o o k M a r k E n t r y P o s i t i o n > < B o o k M a r k E x i t P o s i t i o n > 2 5 9 3 3 3 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 9 8 9 d b 3 e 1 - 1 4 8 6 - 4 2 e 9 - a e a b - 9 8 9 3 d 6 7 c 8 0 e 9 < / I n t e r n a l I d > < N a m e > B u l l e t s _ M o v 3 I  l l c l i c k O f f i c e . c o m 0 0 : 0 4 : 1 9 . 4 - 0 0 : 0 4 : 2 8 . 4 < / N a m e > < T e x t > I  l l   c l i c k   O f f i c e . c o m   a n d   t y p e    w e b   b u l l e t s .    T h e n   I  l l   c l i c k   S e a r c h . < / T e x t > < B o o k M a r k E n t r y N a m e > B u l l e t s _ M o v 3 0 0 : 0 4 : 1 9 . 4 < / B o o k M a r k E n t r y N a m e > < B o o k M a r k E x i t N a m e > B u l l e t s _ M o v 3 0 0 : 0 4 : 2 8 . 4 < / B o o k M a r k E x i t N a m e > < B o o k M a r k E n t r y P o s i t i o n > 2 5 9 4 3 3 < / B o o k M a r k E n t r y P o s i t i o n > < B o o k M a r k E x i t P o s i t i o n > 2 6 8 4 3 3 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 8 c 9 7 7 6 1 0 - 7 d 0 c - 4 4 d 7 - a 2 2 b - d 9 3 d f 2 d 5 4 c c b < / I n t e r n a l I d > < N a m e > B u l l e t s _ M o v 3 H e r e  s a l i m e - g r e e n 0 0 : 0 4 : 2 8 . 5 - 0 0 : 0 4 : 3 7 . 2 < / N a m e > < T e x t > H e r e  s   a   l i m e - g r e e n   s p h e r e ,   p e r f e c t   f o r   t h e   t h e m e   I  m   u s i n g .   I  l l   s e l e c t   i t   a n d   c l i c k   I n s e r t . < / T e x t > < B o o k M a r k E n t r y N a m e > B u l l e t s _ M o v 3 0 0 : 0 4 : 2 8 . 5 < / B o o k M a r k E n t r y N a m e > < B o o k M a r k E x i t N a m e > B u l l e t s _ M o v 3 0 0 : 0 4 : 3 7 . 2 < / B o o k M a r k E x i t N a m e > < B o o k M a r k E n t r y P o s i t i o n > 2 6 8 5 3 3 < / B o o k M a r k E n t r y P o s i t i o n > < B o o k M a r k E x i t P o s i t i o n > 2 7 7 2 3 3 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 f c 3 b f 6 2 1 - e 5 0 8 - 4 8 c 8 - 8 f 7 8 - b d 8 1 5 7 5 5 3 1 0 8 < / I n t e r n a l I d > < N a m e > B u l l e t s _ M o v 3 T h e n e w p i c t u r e 0 0 : 0 4 : 3 7 . 3 - 0 0 : 0 4 : 4 4 . 1 < / N a m e > < T e x t > T h e   n e w   p i c t u r e   b u l l e t   i s   i n s e r t e d   o n   t h e   s l i d e   m a s t e r ,   i n   v a r i o u s   s i z e s   t o   m a t c h   e a c h   t e x t   l e v e l . < / T e x t > < B o o k M a r k E n t r y N a m e > B u l l e t s _ M o v 3 0 0 : 0 4 : 3 7 . 3 < / B o o k M a r k E n t r y N a m e > < B o o k M a r k E x i t N a m e > B u l l e t s _ M o v 3 0 0 : 0 4 : 4 4 . 1 < / B o o k M a r k E x i t N a m e > < B o o k M a r k E n t r y P o s i t i o n > 2 7 7 3 3 3 < / B o o k M a r k E n t r y P o s i t i o n > < B o o k M a r k E x i t P o s i t i o n > 2 8 4 1 3 3 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 a 8 3 4 3 1 b e - 1 a 3 a - 4 4 e 9 - 9 9 c e - 7 b 1 c 2 8 a e 5 9 7 2 < / I n t e r n a l I d > < N a m e > B u l l e t s _ M o v 3 I  l l z o o m b a c k 0 0 : 0 4 : 4 4 . 2 - 0 0 : 0 4 : 4 7 . 6 < / N a m e > < T e x t > I  l l   z o o m   b a c k   o u t . < / T e x t > < B o o k M a r k E n t r y N a m e > B u l l e t s _ M o v 3 0 0 : 0 4 : 4 4 . 2 < / B o o k M a r k E n t r y N a m e > < B o o k M a r k E x i t N a m e > B u l l e t s _ M o v 3 0 0 : 0 4 : 4 7 . 6 < / B o o k M a r k E x i t N a m e > < B o o k M a r k E n t r y P o s i t i o n > 2 8 4 2 3 3 < / B o o k M a r k E n t r y P o s i t i o n > < B o o k M a r k E x i t P o s i t i o n > 2 8 7 6 6 7 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 a f b 4 5 9 4 2 - 5 4 3 1 - 4 f a a - 8 4 2 8 - 6 0 0 3 8 4 b 9 9 2 8 a < / I n t e r n a l I d > < N a m e > B u l l e t s _ M o v 3 W e  r e f i n i s h e d w i t h 0 0 : 0 4 : 4 7 . 7 - 0 0 : 0 4 : 5 0 . 2 < / N a m e > < T e x t > W e  r e   f i n i s h e d   w i t h   o u r   c h a n g e s   t o   t h e   s l i d e   m a s t e r , < / T e x t > < B o o k M a r k E n t r y N a m e > B u l l e t s _ M o v 3 0 0 : 0 4 : 4 7 . 7 < / B o o k M a r k E n t r y N a m e > < B o o k M a r k E x i t N a m e > B u l l e t s _ M o v 3 0 0 : 0 4 : 5 0 . 2 < / B o o k M a r k E x i t N a m e > < B o o k M a r k E n t r y P o s i t i o n > 2 8 7 7 6 7 < / B o o k M a r k E n t r y P o s i t i o n > < B o o k M a r k E x i t P o s i t i o n > 2 9 0 2 3 3 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 7 a 4 1 d 2 1 9 - c 0 1 7 - 4 f c 5 - b b 0 e - b 3 2 a 4 5 5 7 e 8 2 1 < / I n t e r n a l I d > < N a m e > B u l l e t s _ M o v 3 s o l e t  s c l i c k 0 0 : 0 4 : 5 0 . 3 - 0 0 : 0 4 : 5 5 . 6 < / N a m e > < T e x t > s o   l e t  s   c l i c k   N o r m a l   a n d   l o o k   a t   t h e   v a r i o u s   b u l l e t e d   l i s t s   w i t h   t h e   n e w   f o r m a t t i n g . < / T e x t > < B o o k M a r k E n t r y N a m e > B u l l e t s _ M o v 3 0 0 : 0 4 : 5 0 . 3 < / B o o k M a r k E n t r y N a m e > < B o o k M a r k E x i t N a m e > B u l l e t s _ M o v 3 0 0 : 0 4 : 5 5 . 6 < / B o o k M a r k E x i t N a m e > < B o o k M a r k E n t r y P o s i t i o n > 2 9 0 3 3 3 < / B o o k M a r k E n t r y P o s i t i o n > < B o o k M a r k E x i t P o s i t i o n > 2 9 5 6 6 7 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 5 2 8 8 3 8 8 5 - b f f 7 - 4 e 4 1 - 9 c 4 f - 8 7 0 9 c b c d 0 b 5 2 < / I n t e r n a l I d > < N a m e > B u l l e t s _ M o v 3 C h a n g e s t o l o o k 0 0 : 0 4 : 5 5 . 7 - 0 0 : 0 5 : 0 0 . 5 < / N a m e > < T e x t > C h a n g e s   t o   l o o k   f o r   i n c l u d e   i n c r e a s e d   l i n e   s p a c i n g   b e t w e e n   t o p - l e v e l   i t e m s ; < / T e x t > < B o o k M a r k E n t r y N a m e > B u l l e t s _ M o v 3 0 0 : 0 4 : 5 5 . 7 < / B o o k M a r k E n t r y N a m e > < B o o k M a r k E x i t N a m e > B u l l e t s _ M o v 3 0 0 : 0 5 : 0 0 . 5 < / B o o k M a r k E x i t N a m e > < B o o k M a r k E n t r y P o s i t i o n > 2 9 5 7 6 7 < / B o o k M a r k E n t r y P o s i t i o n > < B o o k M a r k E x i t P o s i t i o n > 3 0 0 5 6 7 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 2 7 a 5 5 f e 5 - 8 6 1 b - 4 8 4 4 - b d c 3 - 4 3 b 0 a e c 2 8 b 1 2 < / I n t e r n a l I d > < N a m e > B u l l e t s _ M o v 3 a b i g g e r l e f t 0 0 : 0 5 : 0 0 . 6 - 0 0 : 0 5 : 0 4 . 6 < / N a m e > < T e x t > a   b i g g e r   l e f t   m a r g i n ;   a n d   t h e   n e w   p i c t u r e   b u l l e t . < / T e x t > < B o o k M a r k E n t r y N a m e > B u l l e t s _ M o v 3 0 0 : 0 5 : 0 0 . 6 < / B o o k M a r k E n t r y N a m e > < B o o k M a r k E x i t N a m e > B u l l e t s _ M o v 3 0 0 : 0 5 : 0 4 . 6 < / B o o k M a r k E x i t N a m e > < B o o k M a r k E n t r y P o s i t i o n > 3 0 0 6 6 7 < / B o o k M a r k E n t r y P o s i t i o n > < B o o k M a r k E x i t P o s i t i o n > 3 0 4 6 3 3 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 2 1 6 2 5 f a 5 - 6 c 8 9 - 4 b b a - b 6 e b - a 4 f e c 6 f a 5 c 4 8 < / I n t e r n a l I d > < N a m e > B u l l e t s _ M o v 3 A s I l o o k 0 0 : 0 5 : 0 4 . 7 - 0 0 : 0 5 : 1 2 . 0 < / N a m e > < T e x t > A s   I   l o o k   t h r o u g h   a l l   t h e   s l i d e s ,   I   s e e   t h e   c h a n g e s   r e f l e c t e d   i n   e v e r y   t y p e   o f   l i s t .   I   l i k e   t h e   i m p r o v e m e n t s . < / T e x t > < B o o k M a r k E n t r y N a m e > B u l l e t s _ M o v 3 0 0 : 0 5 : 0 4 . 7 < / B o o k M a r k E n t r y N a m e > < B o o k M a r k E x i t N a m e > B u l l e t s _ M o v 3 0 0 : 0 5 : 1 2 . 0 < / B o o k M a r k E x i t N a m e > < B o o k M a r k E n t r y P o s i t i o n > 3 0 4 7 3 3 < / B o o k M a r k E n t r y P o s i t i o n > < B o o k M a r k E x i t P o s i t i o n > 3 1 2 0 3 3 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 b 1 6 4 2 f 5 0 - b 6 e a - 4 c a 2 - b 7 2 5 - 9 9 5 b 8 5 b 0 1 1 d 3 < / I n t e r n a l I d > < N a m e > B u l l e t s _ M o v 3 N o w i t  s c l e a r 0 0 : 0 5 : 1 2 . 1 - 0 0 : 0 5 : 1 9 . 9 < / N a m e > < T e x t > N o w   i t  s   c l e a r   h o w   m u c h   t h e   s l i d e   m a s t e r   h e l p s   w h e n   I   w a n t   t o   c h a n g e   b u l l e t e d   l i s t   f o r m a t t i n g   f o r   a l l   m y   l i s t s . < / T e x t > < B o o k M a r k E n t r y N a m e > B u l l e t s _ M o v 3 0 0 : 0 5 : 1 2 . 1 < / B o o k M a r k E n t r y N a m e > < B o o k M a r k E x i t N a m e > B u l l e t s _ M o v 3 0 0 : 0 5 : 1 9 . 9 < / B o o k M a r k E x i t N a m e > < B o o k M a r k E n t r y P o s i t i o n > 3 1 2 1 3 3 < / B o o k M a r k E n t r y P o s i t i o n > < B o o k M a r k E x i t P o s i t i o n > 3 1 9 9 3 3 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 3 5 a 1 e d d 3 - 8 c 7 e - 4 d 0 6 - a 8 6 c - 9 b 4 0 f 3 4 d b 4 e b < / I n t e r n a l I d > < N a m e > B u l l e t s _ M o v 3 F o r m o r e i n f o r m a t i o n , 0 0 : 0 5 : 2 0 . 0 - 0 0 : 0 5 : 2 4 . 9 < / N a m e > < T e x t > F o r   m o r e   i n f o r m a t i o n ,   s e e   t h e   C o u r s e   S u m m a r y ,   a n d   e x p e r i m e n t   o n   y o u r   o w n . < / T e x t > < B o o k M a r k E n t r y N a m e > B u l l e t s _ M o v 3 0 0 : 0 5 : 2 0 . 0 < / B o o k M a r k E n t r y N a m e > < B o o k M a r k E x i t N a m e > B u l l e t s _ M o v 3 0 0 : 0 5 : 2 4 . 9 < / B o o k M a r k E x i t N a m e > < B o o k M a r k E n t r y P o s i t i o n > 3 2 0 0 3 3 < / B o o k M a r k E n t r y P o s i t i o n > < B o o k M a r k E x i t P o s i t i o n > 3 2 4 9 0 0 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E5A6BC58-6BA0-4F51-8C29-6FE1E96A2604}">
  <ds:schemaRefs>
    <ds:schemaRef ds:uri="http://www.w3.org/2001/XMLSchema"/>
  </ds:schemaRefs>
</ds:datastoreItem>
</file>

<file path=customXml/itemProps2.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customXml/itemProps5.xml><?xml version="1.0" encoding="utf-8"?>
<ds:datastoreItem xmlns:ds="http://schemas.openxmlformats.org/officeDocument/2006/customXml" ds:itemID="{6EC2CB33-8105-43EB-8DE2-60F0971C4E24}">
  <ds:schemaRefs>
    <ds:schemaRef ds:uri="http://www.w3.org/2001/XMLSchema"/>
  </ds:schemaRefs>
</ds:datastoreItem>
</file>

<file path=customXml/itemProps6.xml><?xml version="1.0" encoding="utf-8"?>
<ds:datastoreItem xmlns:ds="http://schemas.openxmlformats.org/officeDocument/2006/customXml" ds:itemID="{3708FCE1-62A0-4ECB-A0DA-C43D232CF932}">
  <ds:schemaRefs>
    <ds:schemaRef ds:uri="http://www.w3.org/2001/XMLSchema"/>
  </ds:schemaRefs>
</ds:datastoreItem>
</file>

<file path=customXml/itemProps7.xml><?xml version="1.0" encoding="utf-8"?>
<ds:datastoreItem xmlns:ds="http://schemas.openxmlformats.org/officeDocument/2006/customXml" ds:itemID="{1B08894E-82C8-4BC3-915B-C929FDB050A1}">
  <ds:schemaRefs>
    <ds:schemaRef ds:uri="http://www.w3.org/2001/XMLSchema"/>
  </ds:schemaRefs>
</ds:datastoreItem>
</file>

<file path=customXml/itemProps8.xml><?xml version="1.0" encoding="utf-8"?>
<ds:datastoreItem xmlns:ds="http://schemas.openxmlformats.org/officeDocument/2006/customXml" ds:itemID="{22E755F2-B07A-4413-849F-BD88DC700449}">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5891</TotalTime>
  <Words>2771</Words>
  <Application>Microsoft Office PowerPoint</Application>
  <PresentationFormat>Custom</PresentationFormat>
  <Paragraphs>255</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Mikhail Yakimchuk (Lionbridge)</cp:lastModifiedBy>
  <cp:revision>268</cp:revision>
  <dcterms:created xsi:type="dcterms:W3CDTF">2012-03-12T21:21:52Z</dcterms:created>
  <dcterms:modified xsi:type="dcterms:W3CDTF">2013-11-12T01:45:23Z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