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9"/>
    <p:sldMasterId id="2147483669" r:id="rId10"/>
    <p:sldMasterId id="2147483699" r:id="rId11"/>
    <p:sldMasterId id="2147483711" r:id="rId12"/>
    <p:sldMasterId id="2147483723" r:id="rId13"/>
    <p:sldMasterId id="2147483753" r:id="rId14"/>
  </p:sldMasterIdLst>
  <p:notesMasterIdLst>
    <p:notesMasterId r:id="rId22"/>
  </p:notesMasterIdLst>
  <p:sldIdLst>
    <p:sldId id="384" r:id="rId15"/>
    <p:sldId id="372" r:id="rId16"/>
    <p:sldId id="381" r:id="rId17"/>
    <p:sldId id="382" r:id="rId18"/>
    <p:sldId id="377" r:id="rId19"/>
    <p:sldId id="378" r:id="rId20"/>
    <p:sldId id="379" r:id="rId21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84"/>
            <p14:sldId id="372"/>
            <p14:sldId id="381"/>
            <p14:sldId id="382"/>
            <p14:sldId id="377"/>
            <p14:sldId id="378"/>
            <p14:sldId id="37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42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56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pos="4095">
          <p15:clr>
            <a:srgbClr val="A4A3A4"/>
          </p15:clr>
        </p15:guide>
        <p15:guide id="9" pos="7408">
          <p15:clr>
            <a:srgbClr val="A4A3A4"/>
          </p15:clr>
        </p15:guide>
        <p15:guide id="10">
          <p15:clr>
            <a:srgbClr val="A4A3A4"/>
          </p15:clr>
        </p15:guide>
        <p15:guide id="11" pos="6349">
          <p15:clr>
            <a:srgbClr val="A4A3A4"/>
          </p15:clr>
        </p15:guide>
        <p15:guide id="12" pos="7119">
          <p15:clr>
            <a:srgbClr val="A4A3A4"/>
          </p15:clr>
        </p15:guide>
        <p15:guide id="13" pos="783">
          <p15:clr>
            <a:srgbClr val="A4A3A4"/>
          </p15:clr>
        </p15:guide>
        <p15:guide id="14" pos="7839">
          <p15:clr>
            <a:srgbClr val="A4A3A4"/>
          </p15:clr>
        </p15:guide>
        <p15:guide id="15" pos="6613">
          <p15:clr>
            <a:srgbClr val="A4A3A4"/>
          </p15:clr>
        </p15:guide>
        <p15:guide id="16" pos="68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14" y="-18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5.xml"/><Relationship Id="rId18" Type="http://schemas.openxmlformats.org/officeDocument/2006/relationships/slide" Target="slides/slide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4.xml"/><Relationship Id="rId17" Type="http://schemas.openxmlformats.org/officeDocument/2006/relationships/slide" Target="slides/slide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3.xml"/><Relationship Id="rId2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1.xml"/><Relationship Id="rId23" Type="http://schemas.openxmlformats.org/officeDocument/2006/relationships/commentAuthors" Target="commentAuthors.xml"/><Relationship Id="rId10" Type="http://schemas.openxmlformats.org/officeDocument/2006/relationships/slideMaster" Target="slideMasters/slideMaster2.xml"/><Relationship Id="rId19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Master" Target="slideMasters/slideMaster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7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Relationship Id="rId5" Type="http://schemas.openxmlformats.org/officeDocument/2006/relationships/slide" Target="../slides/slide2.xml"/><Relationship Id="rId4" Type="http://schemas.openxmlformats.org/officeDocument/2006/relationships/image" Target="../media/image3.tm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9/13/2013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9/13/2013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9/13/2013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9/13/2013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9/13/2013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9/13/2013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9/13/2013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9/13/2013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4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9/13/2013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0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1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3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9/13/2013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7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250719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88527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5250395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6627128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9579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5871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9/13/2013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079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8439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8033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77956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955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6184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90574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0807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9/13/2013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589601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98386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6687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415817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32175418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811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6242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1764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91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9/13/2013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9/13/2013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9/13/2013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4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9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6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9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image" Target="../media/image6.png"/><Relationship Id="rId3" Type="http://schemas.openxmlformats.org/officeDocument/2006/relationships/tags" Target="../tags/tag1.xml"/><Relationship Id="rId21" Type="http://schemas.openxmlformats.org/officeDocument/2006/relationships/tags" Target="../tags/tag19.xml"/><Relationship Id="rId34" Type="http://schemas.microsoft.com/office/2007/relationships/hdphoto" Target="../media/hdphoto1.wdp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slide" Target="slide3.xml"/><Relationship Id="rId33" Type="http://schemas.openxmlformats.org/officeDocument/2006/relationships/image" Target="../media/image10.png"/><Relationship Id="rId38" Type="http://schemas.openxmlformats.org/officeDocument/2006/relationships/image" Target="../media/image13.png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slide" Target="slide6.xml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image" Target="../media/image5.png"/><Relationship Id="rId32" Type="http://schemas.openxmlformats.org/officeDocument/2006/relationships/image" Target="../media/image9.png"/><Relationship Id="rId37" Type="http://schemas.openxmlformats.org/officeDocument/2006/relationships/image" Target="../media/image12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slide" Target="slide2.xml"/><Relationship Id="rId28" Type="http://schemas.openxmlformats.org/officeDocument/2006/relationships/image" Target="../media/image7.png"/><Relationship Id="rId36" Type="http://schemas.openxmlformats.org/officeDocument/2006/relationships/image" Target="../media/image11.png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slide" Target="slide7.xml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slideLayout" Target="../slideLayouts/slideLayout5.xml"/><Relationship Id="rId27" Type="http://schemas.openxmlformats.org/officeDocument/2006/relationships/slide" Target="slide4.xml"/><Relationship Id="rId30" Type="http://schemas.openxmlformats.org/officeDocument/2006/relationships/image" Target="../media/image8.png"/><Relationship Id="rId35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30.xml"/><Relationship Id="rId18" Type="http://schemas.openxmlformats.org/officeDocument/2006/relationships/tags" Target="../tags/tag35.xml"/><Relationship Id="rId26" Type="http://schemas.openxmlformats.org/officeDocument/2006/relationships/tags" Target="../tags/tag43.xml"/><Relationship Id="rId39" Type="http://schemas.openxmlformats.org/officeDocument/2006/relationships/slide" Target="slide6.xml"/><Relationship Id="rId3" Type="http://schemas.openxmlformats.org/officeDocument/2006/relationships/tags" Target="../tags/tag20.xml"/><Relationship Id="rId21" Type="http://schemas.openxmlformats.org/officeDocument/2006/relationships/tags" Target="../tags/tag38.xml"/><Relationship Id="rId34" Type="http://schemas.openxmlformats.org/officeDocument/2006/relationships/slideLayout" Target="../slideLayouts/slideLayout5.xml"/><Relationship Id="rId42" Type="http://schemas.openxmlformats.org/officeDocument/2006/relationships/image" Target="../media/image9.png"/><Relationship Id="rId47" Type="http://schemas.openxmlformats.org/officeDocument/2006/relationships/image" Target="../media/image12.png"/><Relationship Id="rId50" Type="http://schemas.openxmlformats.org/officeDocument/2006/relationships/slide" Target="slide2.xml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tags" Target="../tags/tag34.xml"/><Relationship Id="rId25" Type="http://schemas.openxmlformats.org/officeDocument/2006/relationships/tags" Target="../tags/tag42.xml"/><Relationship Id="rId33" Type="http://schemas.openxmlformats.org/officeDocument/2006/relationships/tags" Target="../tags/tag50.xml"/><Relationship Id="rId38" Type="http://schemas.openxmlformats.org/officeDocument/2006/relationships/image" Target="../media/image7.png"/><Relationship Id="rId46" Type="http://schemas.openxmlformats.org/officeDocument/2006/relationships/image" Target="../media/image11.png"/><Relationship Id="rId2" Type="http://schemas.openxmlformats.org/officeDocument/2006/relationships/video" Target="../media/media2.mp4"/><Relationship Id="rId16" Type="http://schemas.openxmlformats.org/officeDocument/2006/relationships/tags" Target="../tags/tag33.xml"/><Relationship Id="rId20" Type="http://schemas.openxmlformats.org/officeDocument/2006/relationships/tags" Target="../tags/tag37.xml"/><Relationship Id="rId29" Type="http://schemas.openxmlformats.org/officeDocument/2006/relationships/tags" Target="../tags/tag46.xml"/><Relationship Id="rId41" Type="http://schemas.openxmlformats.org/officeDocument/2006/relationships/slide" Target="slide7.xml"/><Relationship Id="rId1" Type="http://schemas.microsoft.com/office/2007/relationships/media" Target="../media/media2.mp4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24" Type="http://schemas.openxmlformats.org/officeDocument/2006/relationships/tags" Target="../tags/tag41.xml"/><Relationship Id="rId32" Type="http://schemas.openxmlformats.org/officeDocument/2006/relationships/tags" Target="../tags/tag49.xml"/><Relationship Id="rId37" Type="http://schemas.openxmlformats.org/officeDocument/2006/relationships/slide" Target="slide4.xml"/><Relationship Id="rId40" Type="http://schemas.openxmlformats.org/officeDocument/2006/relationships/image" Target="../media/image8.png"/><Relationship Id="rId45" Type="http://schemas.openxmlformats.org/officeDocument/2006/relationships/slide" Target="slide5.xml"/><Relationship Id="rId5" Type="http://schemas.openxmlformats.org/officeDocument/2006/relationships/tags" Target="../tags/tag22.xml"/><Relationship Id="rId15" Type="http://schemas.openxmlformats.org/officeDocument/2006/relationships/tags" Target="../tags/tag32.xml"/><Relationship Id="rId23" Type="http://schemas.openxmlformats.org/officeDocument/2006/relationships/tags" Target="../tags/tag40.xml"/><Relationship Id="rId28" Type="http://schemas.openxmlformats.org/officeDocument/2006/relationships/tags" Target="../tags/tag45.xml"/><Relationship Id="rId36" Type="http://schemas.openxmlformats.org/officeDocument/2006/relationships/image" Target="../media/image6.png"/><Relationship Id="rId49" Type="http://schemas.openxmlformats.org/officeDocument/2006/relationships/image" Target="../media/image15.png"/><Relationship Id="rId10" Type="http://schemas.openxmlformats.org/officeDocument/2006/relationships/tags" Target="../tags/tag27.xml"/><Relationship Id="rId19" Type="http://schemas.openxmlformats.org/officeDocument/2006/relationships/tags" Target="../tags/tag36.xml"/><Relationship Id="rId31" Type="http://schemas.openxmlformats.org/officeDocument/2006/relationships/tags" Target="../tags/tag48.xml"/><Relationship Id="rId44" Type="http://schemas.microsoft.com/office/2007/relationships/hdphoto" Target="../media/hdphoto1.wdp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Relationship Id="rId22" Type="http://schemas.openxmlformats.org/officeDocument/2006/relationships/tags" Target="../tags/tag39.xml"/><Relationship Id="rId27" Type="http://schemas.openxmlformats.org/officeDocument/2006/relationships/tags" Target="../tags/tag44.xml"/><Relationship Id="rId30" Type="http://schemas.openxmlformats.org/officeDocument/2006/relationships/tags" Target="../tags/tag47.xml"/><Relationship Id="rId35" Type="http://schemas.openxmlformats.org/officeDocument/2006/relationships/slide" Target="slide3.xml"/><Relationship Id="rId43" Type="http://schemas.openxmlformats.org/officeDocument/2006/relationships/image" Target="../media/image10.png"/><Relationship Id="rId48" Type="http://schemas.openxmlformats.org/officeDocument/2006/relationships/image" Target="../media/image14.png"/><Relationship Id="rId8" Type="http://schemas.openxmlformats.org/officeDocument/2006/relationships/tags" Target="../tags/tag25.xml"/><Relationship Id="rId5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61.xml"/><Relationship Id="rId18" Type="http://schemas.openxmlformats.org/officeDocument/2006/relationships/tags" Target="../tags/tag66.xml"/><Relationship Id="rId26" Type="http://schemas.openxmlformats.org/officeDocument/2006/relationships/tags" Target="../tags/tag74.xml"/><Relationship Id="rId39" Type="http://schemas.openxmlformats.org/officeDocument/2006/relationships/slide" Target="slide3.xml"/><Relationship Id="rId21" Type="http://schemas.openxmlformats.org/officeDocument/2006/relationships/tags" Target="../tags/tag69.xml"/><Relationship Id="rId34" Type="http://schemas.openxmlformats.org/officeDocument/2006/relationships/tags" Target="../tags/tag82.xml"/><Relationship Id="rId42" Type="http://schemas.openxmlformats.org/officeDocument/2006/relationships/image" Target="../media/image7.png"/><Relationship Id="rId47" Type="http://schemas.openxmlformats.org/officeDocument/2006/relationships/image" Target="../media/image10.png"/><Relationship Id="rId50" Type="http://schemas.openxmlformats.org/officeDocument/2006/relationships/image" Target="../media/image11.png"/><Relationship Id="rId55" Type="http://schemas.openxmlformats.org/officeDocument/2006/relationships/image" Target="../media/image5.png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17" Type="http://schemas.openxmlformats.org/officeDocument/2006/relationships/tags" Target="../tags/tag65.xml"/><Relationship Id="rId25" Type="http://schemas.openxmlformats.org/officeDocument/2006/relationships/tags" Target="../tags/tag73.xml"/><Relationship Id="rId33" Type="http://schemas.openxmlformats.org/officeDocument/2006/relationships/tags" Target="../tags/tag81.xml"/><Relationship Id="rId38" Type="http://schemas.openxmlformats.org/officeDocument/2006/relationships/slideLayout" Target="../slideLayouts/slideLayout5.xml"/><Relationship Id="rId46" Type="http://schemas.openxmlformats.org/officeDocument/2006/relationships/image" Target="../media/image9.png"/><Relationship Id="rId2" Type="http://schemas.openxmlformats.org/officeDocument/2006/relationships/video" Target="../media/media3.mp4"/><Relationship Id="rId16" Type="http://schemas.openxmlformats.org/officeDocument/2006/relationships/tags" Target="../tags/tag64.xml"/><Relationship Id="rId20" Type="http://schemas.openxmlformats.org/officeDocument/2006/relationships/tags" Target="../tags/tag68.xml"/><Relationship Id="rId29" Type="http://schemas.openxmlformats.org/officeDocument/2006/relationships/tags" Target="../tags/tag77.xml"/><Relationship Id="rId41" Type="http://schemas.openxmlformats.org/officeDocument/2006/relationships/slide" Target="slide4.xml"/><Relationship Id="rId54" Type="http://schemas.openxmlformats.org/officeDocument/2006/relationships/slide" Target="slide2.xml"/><Relationship Id="rId1" Type="http://schemas.microsoft.com/office/2007/relationships/media" Target="../media/media3.mp4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24" Type="http://schemas.openxmlformats.org/officeDocument/2006/relationships/tags" Target="../tags/tag72.xml"/><Relationship Id="rId32" Type="http://schemas.openxmlformats.org/officeDocument/2006/relationships/tags" Target="../tags/tag80.xml"/><Relationship Id="rId37" Type="http://schemas.openxmlformats.org/officeDocument/2006/relationships/tags" Target="../tags/tag85.xml"/><Relationship Id="rId40" Type="http://schemas.openxmlformats.org/officeDocument/2006/relationships/image" Target="../media/image6.png"/><Relationship Id="rId45" Type="http://schemas.openxmlformats.org/officeDocument/2006/relationships/slide" Target="slide7.xml"/><Relationship Id="rId53" Type="http://schemas.openxmlformats.org/officeDocument/2006/relationships/image" Target="../media/image15.png"/><Relationship Id="rId5" Type="http://schemas.openxmlformats.org/officeDocument/2006/relationships/tags" Target="../tags/tag53.xml"/><Relationship Id="rId15" Type="http://schemas.openxmlformats.org/officeDocument/2006/relationships/tags" Target="../tags/tag63.xml"/><Relationship Id="rId23" Type="http://schemas.openxmlformats.org/officeDocument/2006/relationships/tags" Target="../tags/tag71.xml"/><Relationship Id="rId28" Type="http://schemas.openxmlformats.org/officeDocument/2006/relationships/tags" Target="../tags/tag76.xml"/><Relationship Id="rId36" Type="http://schemas.openxmlformats.org/officeDocument/2006/relationships/tags" Target="../tags/tag84.xml"/><Relationship Id="rId49" Type="http://schemas.openxmlformats.org/officeDocument/2006/relationships/slide" Target="slide5.xml"/><Relationship Id="rId10" Type="http://schemas.openxmlformats.org/officeDocument/2006/relationships/tags" Target="../tags/tag58.xml"/><Relationship Id="rId19" Type="http://schemas.openxmlformats.org/officeDocument/2006/relationships/tags" Target="../tags/tag67.xml"/><Relationship Id="rId31" Type="http://schemas.openxmlformats.org/officeDocument/2006/relationships/tags" Target="../tags/tag79.xml"/><Relationship Id="rId44" Type="http://schemas.openxmlformats.org/officeDocument/2006/relationships/image" Target="../media/image8.png"/><Relationship Id="rId52" Type="http://schemas.openxmlformats.org/officeDocument/2006/relationships/image" Target="../media/image16.png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tags" Target="../tags/tag62.xml"/><Relationship Id="rId22" Type="http://schemas.openxmlformats.org/officeDocument/2006/relationships/tags" Target="../tags/tag70.xml"/><Relationship Id="rId27" Type="http://schemas.openxmlformats.org/officeDocument/2006/relationships/tags" Target="../tags/tag75.xml"/><Relationship Id="rId30" Type="http://schemas.openxmlformats.org/officeDocument/2006/relationships/tags" Target="../tags/tag78.xml"/><Relationship Id="rId35" Type="http://schemas.openxmlformats.org/officeDocument/2006/relationships/tags" Target="../tags/tag83.xml"/><Relationship Id="rId43" Type="http://schemas.openxmlformats.org/officeDocument/2006/relationships/slide" Target="slide6.xml"/><Relationship Id="rId48" Type="http://schemas.microsoft.com/office/2007/relationships/hdphoto" Target="../media/hdphoto1.wdp"/><Relationship Id="rId8" Type="http://schemas.openxmlformats.org/officeDocument/2006/relationships/tags" Target="../tags/tag56.xml"/><Relationship Id="rId51" Type="http://schemas.openxmlformats.org/officeDocument/2006/relationships/image" Target="../media/image12.png"/><Relationship Id="rId3" Type="http://schemas.openxmlformats.org/officeDocument/2006/relationships/tags" Target="../tags/tag5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18" Type="http://schemas.openxmlformats.org/officeDocument/2006/relationships/hyperlink" Target="http://office.microsoft.com/redir/HA102748975.aspx" TargetMode="External"/><Relationship Id="rId3" Type="http://schemas.openxmlformats.org/officeDocument/2006/relationships/image" Target="../media/image2.png"/><Relationship Id="rId21" Type="http://schemas.openxmlformats.org/officeDocument/2006/relationships/hyperlink" Target="http://o15.officeredir.microsoft.com/r/rlidMoreCourses?clid=1033" TargetMode="External"/><Relationship Id="rId7" Type="http://schemas.openxmlformats.org/officeDocument/2006/relationships/image" Target="../media/image7.png"/><Relationship Id="rId12" Type="http://schemas.openxmlformats.org/officeDocument/2006/relationships/slide" Target="slide5.xml"/><Relationship Id="rId17" Type="http://schemas.openxmlformats.org/officeDocument/2006/relationships/image" Target="../media/image5.png"/><Relationship Id="rId2" Type="http://schemas.openxmlformats.org/officeDocument/2006/relationships/slide" Target="slide4.xml"/><Relationship Id="rId16" Type="http://schemas.openxmlformats.org/officeDocument/2006/relationships/slide" Target="slide2.xml"/><Relationship Id="rId20" Type="http://schemas.openxmlformats.org/officeDocument/2006/relationships/hyperlink" Target="http://office.microsoft.com/redir/HA102809617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" Target="slide3.xml"/><Relationship Id="rId15" Type="http://schemas.openxmlformats.org/officeDocument/2006/relationships/image" Target="../media/image12.png"/><Relationship Id="rId10" Type="http://schemas.openxmlformats.org/officeDocument/2006/relationships/slide" Target="slide7.xml"/><Relationship Id="rId19" Type="http://schemas.openxmlformats.org/officeDocument/2006/relationships/hyperlink" Target="http://office.microsoft.com/redir/HA102809445.aspx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8.png"/><Relationship Id="rId14" Type="http://schemas.openxmlformats.org/officeDocument/2006/relationships/image" Target="../media/image1.png"/><Relationship Id="rId22" Type="http://schemas.openxmlformats.org/officeDocument/2006/relationships/hyperlink" Target="http://office.microsoft.com/redir/XT103462909.aspx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4.xml"/><Relationship Id="rId18" Type="http://schemas.openxmlformats.org/officeDocument/2006/relationships/image" Target="../media/image9.png"/><Relationship Id="rId3" Type="http://schemas.openxmlformats.org/officeDocument/2006/relationships/slide" Target="slide2.xml"/><Relationship Id="rId21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openxmlformats.org/officeDocument/2006/relationships/slide" Target="slide7.xml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5.png"/><Relationship Id="rId15" Type="http://schemas.openxmlformats.org/officeDocument/2006/relationships/slide" Target="slide6.xml"/><Relationship Id="rId23" Type="http://schemas.openxmlformats.org/officeDocument/2006/relationships/image" Target="../media/image5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4117299.aspx?section=2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18" Type="http://schemas.openxmlformats.org/officeDocument/2006/relationships/hyperlink" Target="http://office.microsoft.com/redir/XT103834044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5.png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hyperlink" Target="http://office.microsoft.com/redir/XT101907941.aspx" TargetMode="External"/><Relationship Id="rId2" Type="http://schemas.openxmlformats.org/officeDocument/2006/relationships/slide" Target="slide2.xml"/><Relationship Id="rId16" Type="http://schemas.openxmlformats.org/officeDocument/2006/relationships/image" Target="../media/image19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11" Type="http://schemas.openxmlformats.org/officeDocument/2006/relationships/slide" Target="slide7.xml"/><Relationship Id="rId5" Type="http://schemas.openxmlformats.org/officeDocument/2006/relationships/slide" Target="slide3.xml"/><Relationship Id="rId15" Type="http://schemas.openxmlformats.org/officeDocument/2006/relationships/image" Target="../media/image1.png"/><Relationship Id="rId10" Type="http://schemas.openxmlformats.org/officeDocument/2006/relationships/image" Target="../media/image8.png"/><Relationship Id="rId19" Type="http://schemas.openxmlformats.org/officeDocument/2006/relationships/hyperlink" Target="http://office.microsoft.com/redir/XT103864844.aspx" TargetMode="External"/><Relationship Id="rId4" Type="http://schemas.openxmlformats.org/officeDocument/2006/relationships/image" Target="../media/image15.png"/><Relationship Id="rId9" Type="http://schemas.openxmlformats.org/officeDocument/2006/relationships/slide" Target="slide6.xml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Insert headers and footers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5396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Media Placeholder 61">
            <a:hlinkClick r:id="rId23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</p:spPr>
      </p:pic>
      <p:pic>
        <p:nvPicPr>
          <p:cNvPr id="42" name="Media Placeholder 41">
            <a:hlinkClick r:id="rId25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27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29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31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Insert headers and footers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Page numbers</a:t>
            </a:r>
            <a:endParaRPr lang="en-US" dirty="0"/>
          </a:p>
        </p:txBody>
      </p:sp>
      <p:sp>
        <p:nvSpPr>
          <p:cNvPr id="33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Details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2:10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pic>
        <p:nvPicPr>
          <p:cNvPr id="46" name="Media Placeholder 45">
            <a:hlinkClick r:id="rId35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Headers and Footers - M1 - 5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Headers and Footers - M1 - 5000:00:00.0" time="33"/>
                    <p14:bmk name="Headers and Footers - M1 - 5000:00:08.0" time="8033"/>
                    <p14:bmk name="Headers and Footers - M1 - 5000:00:08.1" time="8133"/>
                    <p14:bmk name="Headers and Footers - M1 - 5000:00:12.3" time="12333"/>
                    <p14:bmk name="Headers and Footers - M1 - 5000:00:12.4" time="12433"/>
                    <p14:bmk name="Headers and Footers - M1 - 5000:00:19.3" time="19333"/>
                    <p14:bmk name="Headers and Footers - M1 - 5000:00:19.4" time="19433"/>
                    <p14:bmk name="Headers and Footers - M1 - 5000:00:27.0" time="27067"/>
                    <p14:bmk name="Headers and Footers - M1 - 5000:00:27.1" time="27167"/>
                    <p14:bmk name="Headers and Footers - M1 - 5000:00:37.5" time="37567"/>
                    <p14:bmk name="Headers and Footers - M1 - 5000:00:37.6" time="37667"/>
                    <p14:bmk name="Headers and Footers - M1 - 5000:00:42.1" time="42133"/>
                    <p14:bmk name="Headers and Footers - M1 - 5000:00:42.2" time="42233"/>
                    <p14:bmk name="Headers and Footers - M1 - 5000:00:51.7" time="51733"/>
                    <p14:bmk name="Headers and Footers - M1 - 5000:00:51.8" time="51833"/>
                    <p14:bmk name="Headers and Footers - M1 - 5000:01:00.2" time="60267"/>
                    <p14:bmk name="Headers and Footers - M1 - 5000:01:00.3" time="60367"/>
                    <p14:bmk name="Headers and Footers - M1 - 5000:01:09.2" time="69233"/>
                    <p14:bmk name="Headers and Footers - M1 - 5000:01:09.3" time="69333"/>
                    <p14:bmk name="Headers and Footers - M1 - 5000:01:18.7" time="78700"/>
                    <p14:bmk name="Headers and Footers - M1 - 5000:01:18.8" time="78800"/>
                    <p14:bmk name="Headers and Footers - M1 - 5000:01:24.4" time="84433"/>
                    <p14:bmk name="Headers and Footers - M1 - 5000:01:24.5" time="84533"/>
                    <p14:bmk name="Headers and Footers - M1 - 5000:01:30.0" time="90067"/>
                    <p14:bmk name="Headers and Footers - M1 - 5000:01:30.1" time="90167"/>
                    <p14:bmk name="Headers and Footers - M1 - 5000:01:35.9" time="95967"/>
                    <p14:bmk name="Headers and Footers - M1 - 5000:01:36.0" time="96067"/>
                    <p14:bmk name="Headers and Footers - M1 - 5000:01:39.7" time="99700"/>
                    <p14:bmk name="Headers and Footers - M1 - 5000:01:39.8" time="99800"/>
                    <p14:bmk name="Headers and Footers - M1 - 5000:01:45.7" time="105700"/>
                    <p14:bmk name="Headers and Footers - M1 - 5000:01:45.8" time="105800"/>
                    <p14:bmk name="Headers and Footers - M1 - 5000:01:53.2" time="113267"/>
                    <p14:bmk name="Headers and Footers - M1 - 5000:01:53.3" time="113367"/>
                    <p14:bmk name="Headers and Footers - M1 - 5000:02:02.6" time="122633"/>
                    <p14:bmk name="Headers and Footers - M1 - 5000:02:02.7" time="122733"/>
                    <p14:bmk name="Headers and Footers - M1 - 5000:02:06.2" time="126200"/>
                  </p14:bmkLst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40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Headers and Footers - M1 - 50Youcanadd00:00:00.0-00:00:08.0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add headers to the top and footers to the bottom of a worksheet.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Headers and Footers - M1 - 50Whenyouprint00:00:08.1-00:00:12.3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print the worksheet, the headers and footers also print.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Headers and Footers - M1 - 50Forexample,you00:00:12.4-00:00:19.3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you might create a header with the file path and a footer with page numbers.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Headers and Footers - M1 - 50Headersandfooters00:00:19.4-00:00:27.0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Headers and footers display only in Page Layout view and on printed pages.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Headers and Footers - M1 - 50Selecttheworksheet00:00:27.1-00:00:37.5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worksheet you want to add a header or footer to. Click the Insert tab, and click Header &amp; Footer.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Headers and Footers - M1 - 50Thisdisplaysthe00:00:37.6-00:00:42.1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displays the worksheet in Page Layout view.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Headers and Footers - M1 - 50TheHeader&amp;00:00:42.2-00:00:51.7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Header &amp; Footer Tools – Design tab appears, and by default, the cursor is in the center section of the header.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Headers and Footers - M1 - 50I’mselectingthe00:00:51.8-00:01:00.2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selecting the left section. I want to add the file path to it, so I click the File Path button.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Headers and Footers - M1 - 50Iclickanywhere00:01:00.3-00:01:09.2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anywhere else on the worksheet and the file path displays in the left section of the header on all pages.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Headers and Footers - M1 - 50Toadda00:01:09.3-00:01:18.7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add a footer, scroll to the bottom of the page, select the section of the footer you want to add something to.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Headers and Footers - M1 - 50OntheDesign00:01:18.8-00:01:24.4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Design tab, click an element, such as Page Number,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Headers and Footers - M1 - 50clickanywhereelse00:01:24.5-00:01:30.0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anywhere else on the worksheet, and page numbers now display in the footer.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Headers and Footers - M1 - 50Thereareother00:01:30.1-00:01:35.9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There are other elements on the Design tab, check them 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3" name="Headers and Footers - M1 - 50Youcanalso00:01:36.0-00:01:39.7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just type information in a header or footer.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Headers and Footers - M1 - 50Selectthesection00:01:39.8-00:01:45.7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section you want to add text to and type your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Headers and Footers - M1 - 50Whenyou’redone,00:01:45.8-00:01:53.2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you’re done, you might want to return to Normal page view, to have more room to work on your worksheet.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Headers and Footers - M1 - 50Clicktheworksheet,00:01:53.3-00:02:02.6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worksheet, click the View tab, and click the Normal button.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Headers and Footers - M1 - 50Upnext,page00:02:02.7-00:02:06.2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page numbering in depth.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30925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3079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0:0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0:08.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0:0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0:08.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0:1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0:12.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0:1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0:12.4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0:1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0:19.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0:1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0:19.4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0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0:27.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0:2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0:27.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0:3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0:37.5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0:3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0:37.6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0:4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0:42.1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0:4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0:42.2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0:5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0:51.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0:5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0:51.8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1:0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1:00.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1:0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1:00.3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1:0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1:09.2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1:0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1:09.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1:1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1:18.7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1:1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1:18.8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1:2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1:24.4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1:2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1:24.5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1:3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1:30.0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1:3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1:30.1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1:3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1:35.9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1:3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1:36.0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1:3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1:39.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1:3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1:39.8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1:4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1:45.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1:4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1:45.8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1:5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1:53.2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1:5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1:53.3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2:0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2:02.6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2:0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2:02.7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1 - 5000:02:0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1 - 5000:02:06.2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5" grpId="0" animBg="1"/>
          <p:bldP spid="35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57" grpId="0" animBg="1"/>
          <p:bldP spid="57" grpId="1" animBg="1"/>
          <p:bldP spid="58" grpId="0" animBg="1"/>
          <p:bldP spid="58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3079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35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37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39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41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Insert headers and footers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45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Headers and Footers - M2 - 5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Headers and Footers - M2 - 5000:00:00.0" time="33"/>
                    <p14:bmk name="Headers and Footers - M2 - 5000:00:08.5" time="8567"/>
                    <p14:bmk name="Headers and Footers - M2 - 5000:00:08.6" time="8667"/>
                    <p14:bmk name="Headers and Footers - M2 - 5000:00:14.1" time="14100"/>
                    <p14:bmk name="Headers and Footers - M2 - 5000:00:14.2" time="14200"/>
                    <p14:bmk name="Headers and Footers - M2 - 5000:00:24.0" time="24033"/>
                    <p14:bmk name="Headers and Footers - M2 - 5000:00:24.1" time="24133"/>
                    <p14:bmk name="Headers and Footers - M2 - 5000:00:28.9" time="28967"/>
                    <p14:bmk name="Headers and Footers - M2 - 5000:00:29.0" time="29067"/>
                    <p14:bmk name="Headers and Footers - M2 - 5000:00:34.7" time="34767"/>
                    <p14:bmk name="Headers and Footers - M2 - 5000:00:34.8" time="34867"/>
                    <p14:bmk name="Headers and Footers - M2 - 5000:00:40.0" time="40033"/>
                    <p14:bmk name="Headers and Footers - M2 - 5000:00:40.1" time="40133"/>
                    <p14:bmk name="Headers and Footers - M2 - 5000:00:48.4" time="48467"/>
                    <p14:bmk name="Headers and Footers - M2 - 5000:00:48.5" time="48567"/>
                    <p14:bmk name="Headers and Footers - M2 - 5000:00:56.6" time="56633"/>
                    <p14:bmk name="Headers and Footers - M2 - 5000:00:56.7" time="56733"/>
                    <p14:bmk name="Headers and Footers - M2 - 5000:01:04.8" time="64867"/>
                    <p14:bmk name="Headers and Footers - M2 - 5000:01:04.9" time="64967"/>
                    <p14:bmk name="Headers and Footers - M2 - 5000:01:12.9" time="72933"/>
                    <p14:bmk name="Headers and Footers - M2 - 5000:01:13.0" time="73033"/>
                    <p14:bmk name="Headers and Footers - M2 - 5000:01:22.7" time="82700"/>
                    <p14:bmk name="Headers and Footers - M2 - 5000:01:22.8" time="82800"/>
                    <p14:bmk name="Headers and Footers - M2 - 5000:01:27.9" time="87900"/>
                    <p14:bmk name="Headers and Footers - M2 - 5000:01:28.0" time="88000"/>
                    <p14:bmk name="Headers and Footers - M2 - 5000:01:33.6" time="93633"/>
                    <p14:bmk name="Headers and Footers - M2 - 5000:01:33.7" time="93733"/>
                    <p14:bmk name="Headers and Footers - M2 - 5000:01:37.2" time="97267"/>
                    <p14:bmk name="Headers and Footers - M2 - 5000:01:37.3" time="97367"/>
                    <p14:bmk name="Headers and Footers - M2 - 5000:01:42.7" time="102700"/>
                    <p14:bmk name="Headers and Footers - M2 - 5000:01:42.8" time="102800"/>
                    <p14:bmk name="Headers and Footers - M2 - 5000:01:50.0" time="110000"/>
                    <p14:bmk name="Headers and Footers - M2 - 5000:01:50.1" time="110100"/>
                    <p14:bmk name="Headers and Footers - M2 - 5000:01:55.4" time="115467"/>
                    <p14:bmk name="Headers and Footers - M2 - 5000:01:55.5" time="115567"/>
                    <p14:bmk name="Headers and Footers - M2 - 5000:02:07.3" time="127333"/>
                    <p14:bmk name="Headers and Footers - M2 - 5000:02:07.4" time="127433"/>
                    <p14:bmk name="Headers and Footers - M2 - 5000:02:11.8" time="131833"/>
                    <p14:bmk name="Headers and Footers - M2 - 5000:02:11.9" time="131933"/>
                    <p14:bmk name="Headers and Footers - M2 - 5000:02:16.3" time="136367"/>
                    <p14:bmk name="Headers and Footers - M2 - 5000:02:16.4" time="136467"/>
                    <p14:bmk name="Headers and Footers - M2 - 5000:02:21.1" time="141167"/>
                    <p14:bmk name="Headers and Footers - M2 - 5000:02:21.2" time="141267"/>
                    <p14:bmk name="Headers and Footers - M2 - 5000:02:26.8" time="146833"/>
                    <p14:bmk name="Headers and Footers - M2 - 5000:02:26.9" time="146933"/>
                    <p14:bmk name="Headers and Footers - M2 - 5000:02:40.9" time="160967"/>
                    <p14:bmk name="Headers and Footers - M2 - 5000:02:41.0" time="161067"/>
                    <p14:bmk name="Headers and Footers - M2 - 5000:02:53.6" time="173667"/>
                    <p14:bmk name="Headers and Footers - M2 - 5000:02:53.7" time="173767"/>
                    <p14:bmk name="Headers and Footers - M2 - 5000:03:01.9" time="181900"/>
                    <p14:bmk name="Headers and Footers - M2 - 5000:03:02.0" time="182000"/>
                    <p14:bmk name="Headers and Footers - M2 - 5000:03:07.2" time="187267"/>
                    <p14:bmk name="Headers and Footers - M2 - 5000:03:07.3" time="187367"/>
                    <p14:bmk name="Headers and Footers - M2 - 5000:03:13.3" time="193300"/>
                    <p14:bmk name="Headers and Footers - M2 - 5000:03:13.4" time="193400"/>
                    <p14:bmk name="Headers and Footers - M2 - 5000:03:21.1" time="201167"/>
                    <p14:bmk name="Headers and Footers - M2 - 5000:03:21.2" time="201267"/>
                    <p14:bmk name="Headers and Footers - M2 - 5000:03:26.2" time="206233"/>
                    <p14:bmk name="Headers and Footers - M2 - 5000:03:26.3" time="206333"/>
                    <p14:bmk name="Headers and Footers - M2 - 5000:03:30.1" time="210133"/>
                  </p14:bmkLst>
                </p14:media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3" name="Picture 4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Headers and Footers - M2 - 50Addingpagenumbers00:00:00.0-00:00:08.5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Adding page numbers to a worksheet is one of the most common uses of headers and footers.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Headers and Footers - M2 - 50Youcanuse00:00:08.6-00:00:14.1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use a predefined header or footer option to add page numbers.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Headers and Footers - M2 - 50OntheInsert00:00:14.2-00:00:24.0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Insert tab, click the Header &amp; Footer button. On the Design tab, click the Header or Footer button.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Headers and Footers - M2 - 50There’remanyoptions,00:00:24.1-00:00:28.9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There’re many options, and they’re the same for Header and Footer.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Headers and Footers - M2 - 50Clickanoption00:00:29.0-00:00:34.7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an option from the drop-down list, such as Page 1 of ?.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Headers and Footers - M2 - 50Andpagenumbers00:00:34.8-00:00:40.0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page numbers are added to the header or footer of the worksheet.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Headers and Footers - M2 - 50Asyouprobably00:00:40.1-00:00:48.4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you probably noticed, pre-defined headers and footers overwrite existing headers and footers.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Headers and Footers - M2 - 50Bydefault,Excel00:00:48.5-00:00:56.6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default, Excel numbers and prints pages from the top down and then left to right on the worksheet.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Headers and Footers - M2 - 50Inthisexample,00:00:56.7-00:01:04.8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example, page two should be to the page to the right, since the table couldn’t all fit on page 1.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Headers and Footers - M2 - 50Tofixthis,00:01:04.9-00:01:12.9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fix this, click the Page Layout tab, and click Print Titles.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Headers and Footers - M2 - 50InthePage00:01:13.0-00:01:22.7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Page Setup dialog box, on the Sheet tab, click Over, then down,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Headers and Footers - M2 - 50Andthepages00:01:22.8-00:01:27.9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pages are now numbered correctly.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Headers and Footers - M2 - 50Ifyouwant00:01:28.0-00:01:33.6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page numbers to start at a number other than one (three for example),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Headers and Footers - M2 - 50double-clickthesection00:01:33.7-00:01:37.2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double-click the section with a page number.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Headers and Footers - M2 - 50Afterthepage00:01:37.3-00:01:42.7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After the page right square bracket, type a plus sign,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Headers and Footers - M2 - 50thenumberyou00:01:42.8-00:01:50.0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number you want to increase the pages by (2 in this example), and a space.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Headers and Footers - M2 - 50Clickanywherein00:01:50.1-00:01:55.4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anywhere in the worksheet, and the page numbers now start at 3.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Headers and Footers - M2 - 50Ifyoudon’t00:01:55.5-00:02:07.3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don’t type the space, in this example, you’ll get a first page number of 12. Page one followed by the number 2.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Headers and Footers - M2 - 50Youcanhave00:02:07.4-00:02:11.8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have different headers and footers on odd and even pages.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Headers and Footers - M2 - 50Forexample,you00:02:11.9-00:02:16.3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you might want to show even page numbers on the left side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Headers and Footers - M2 - 50andoddpage00:02:16.4-00:02:21.1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odd page numbers on the right side of printed pages.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Headers and Footers - M2 - 50IntheDesign00:02:21.2-00:02:26.8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Design tab, check Different Odd &amp; Even Pages.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Headers and Footers - M2 - 50Onpageone,00:02:26.9-00:02:40.9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page one, in the header or footer, select the right section, and click Page Number.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Headers and Footers - M2 - 50Onpagetwo,00:02:41.0-00:02:53.6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page two, in the header or footer, select the left section, and click Page Number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Headers and Footers - M2 - 50Inthisvideo00:02:53.7-00:03:01.9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video you saw how to use the ribbon to add and configure page numbers in the headers and footers of a worksheet.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Headers and Footers - M2 - 50Forothersheet00:03:02.0-00:03:07.2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other sheet types, such as chart sheets, and for embedded charts,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Headers and Footers - M2 - 50youcaninsert00:03:07.3-00:03:13.3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insert headers and footers only by using the Page Setup dialog 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Headers and Footers - M2 - 50Forinformationabout00:03:13.4-00:03:21.1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information about this, see the article Headers and footers in a worksheet on Office.com;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Headers and Footers - M2 - 50there’salink00:03:21.2-00:03:26.2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there’s a link to it in the course summary at the end of this course.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Headers and Footers - M2 - 50Upnext,header00:03:26.3-00:03:30.1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header and footer details.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68" name="Media Placeholder 61">
            <a:hlinkClick r:id="rId50" action="ppaction://hlinksldjump"/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0" name="Rectangle 39">
            <a:hlinkClick r:id="rId50" action="ppaction://hlinksldjump"/>
          </p:cNvPr>
          <p:cNvSpPr/>
          <p:nvPr/>
        </p:nvSpPr>
        <p:spPr>
          <a:xfrm>
            <a:off x="2497177" y="848728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Page numbers</a:t>
            </a:r>
            <a:endParaRPr lang="en-US" dirty="0"/>
          </a:p>
        </p:txBody>
      </p:sp>
      <p:sp>
        <p:nvSpPr>
          <p:cNvPr id="71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Details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2:10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050666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441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0:0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0:08.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0:0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0:08.6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0:1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0:14.1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0:1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0:14.2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0:2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0:24.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0:2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0:24.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0:2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0:28.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0:2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0:29.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0:3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0:34.7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0:3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0:34.8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0:4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0:40.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0:4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0:40.1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0:4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0:48.4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0:4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0:48.5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0:5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0:56.6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0:5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0:56.7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1:0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1:04.8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1:0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1:04.9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1:1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1:12.9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1:1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1:13.0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1:2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1:22.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1:2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1:22.8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1:2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1:27.9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1:2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1:28.0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1:3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1:33.6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1:3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1:33.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1:3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1:37.2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1:3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1:37.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1:4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1:42.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1:4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1:42.8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1:5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1:50.0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1:5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1:50.1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1:5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1:55.4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1:5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1:55.5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2:0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2:07.3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2:0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2:07.4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2:1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2:11.8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2:1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2:11.9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2:1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2:16.3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2:1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2:16.4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2:2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2:21.1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2:2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2:21.2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2:2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2:26.8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2:2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2:26.9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2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2:40.9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2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2:41.0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2:5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2:53.6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2:5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2:53.7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3:0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3:01.9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3:0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3:02.0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3:0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3:07.2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3:0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3:07.3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3:1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3:13.3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3:1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3:13.4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3:2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3:21.1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3:2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3:21.2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3:2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3:26.2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3:2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3:26.3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2 - 5000:03:3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2 - 5000:03:30.1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441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39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41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43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45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Insert headers and footers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47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49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Headers and Footers - M3 - 5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Headers and Footers - M3 - 5000:00:00.0" time="33"/>
                    <p14:bmk name="Headers and Footers - M3 - 5000:00:07.2" time="7267"/>
                    <p14:bmk name="Headers and Footers - M3 - 5000:00:07.3" time="7367"/>
                    <p14:bmk name="Headers and Footers - M3 - 5000:00:13.4" time="13433"/>
                    <p14:bmk name="Headers and Footers - M3 - 5000:00:13.5" time="13533"/>
                    <p14:bmk name="Headers and Footers - M3 - 5000:00:21.4" time="21433"/>
                    <p14:bmk name="Headers and Footers - M3 - 5000:00:21.5" time="21533"/>
                    <p14:bmk name="Headers and Footers - M3 - 5000:00:25.0" time="25033"/>
                    <p14:bmk name="Headers and Footers - M3 - 5000:00:25.1" time="25133"/>
                    <p14:bmk name="Headers and Footers - M3 - 5000:00:30.7" time="30767"/>
                    <p14:bmk name="Headers and Footers - M3 - 5000:00:30.8" time="30867"/>
                    <p14:bmk name="Headers and Footers - M3 - 5000:00:35.1" time="35167"/>
                    <p14:bmk name="Headers and Footers - M3 - 5000:00:35.2" time="35267"/>
                    <p14:bmk name="Headers and Footers - M3 - 5000:00:43.7" time="43767"/>
                    <p14:bmk name="Headers and Footers - M3 - 5000:00:43.8" time="43867"/>
                    <p14:bmk name="Headers and Footers - M3 - 5000:00:48.9" time="48900"/>
                    <p14:bmk name="Headers and Footers - M3 - 5000:00:49.0" time="49000"/>
                    <p14:bmk name="Headers and Footers - M3 - 5000:00:55.4" time="55400"/>
                    <p14:bmk name="Headers and Footers - M3 - 5000:00:55.5" time="55500"/>
                    <p14:bmk name="Headers and Footers - M3 - 5000:01:03.4" time="63433"/>
                    <p14:bmk name="Headers and Footers - M3 - 5000:01:03.5" time="63533"/>
                    <p14:bmk name="Headers and Footers - M3 - 5000:01:08.1" time="68133"/>
                    <p14:bmk name="Headers and Footers - M3 - 5000:01:08.2" time="68233"/>
                    <p14:bmk name="Headers and Footers - M3 - 5000:01:16.7" time="76733"/>
                    <p14:bmk name="Headers and Footers - M3 - 5000:01:16.8" time="76833"/>
                    <p14:bmk name="Headers and Footers - M3 - 5000:01:26.1" time="86133"/>
                    <p14:bmk name="Headers and Footers - M3 - 5000:01:26.2" time="86233"/>
                    <p14:bmk name="Headers and Footers - M3 - 5000:01:33.1" time="93167"/>
                    <p14:bmk name="Headers and Footers - M3 - 5000:01:33.2" time="93267"/>
                    <p14:bmk name="Headers and Footers - M3 - 5000:01:38.3" time="98333"/>
                    <p14:bmk name="Headers and Footers - M3 - 5000:01:38.4" time="98433"/>
                    <p14:bmk name="Headers and Footers - M3 - 5000:01:43.9" time="103967"/>
                    <p14:bmk name="Headers and Footers - M3 - 5000:01:44.0" time="104067"/>
                    <p14:bmk name="Headers and Footers - M3 - 5000:01:48.3" time="108300"/>
                    <p14:bmk name="Headers and Footers - M3 - 5000:01:48.4" time="108400"/>
                    <p14:bmk name="Headers and Footers - M3 - 5000:01:57.9" time="117967"/>
                    <p14:bmk name="Headers and Footers - M3 - 5000:01:58.0" time="118067"/>
                    <p14:bmk name="Headers and Footers - M3 - 5000:02:04.8" time="124800"/>
                    <p14:bmk name="Headers and Footers - M3 - 5000:02:04.9" time="124900"/>
                    <p14:bmk name="Headers and Footers - M3 - 5000:02:13.2" time="133267"/>
                    <p14:bmk name="Headers and Footers - M3 - 5000:02:13.3" time="133367"/>
                    <p14:bmk name="Headers and Footers - M3 - 5000:02:24.4" time="144433"/>
                    <p14:bmk name="Headers and Footers - M3 - 5000:02:24.5" time="144533"/>
                    <p14:bmk name="Headers and Footers - M3 - 5000:02:32.2" time="152200"/>
                    <p14:bmk name="Headers and Footers - M3 - 5000:02:32.3" time="152300"/>
                    <p14:bmk name="Headers and Footers - M3 - 5000:02:35.0" time="155067"/>
                    <p14:bmk name="Headers and Footers - M3 - 5000:02:35.1" time="155167"/>
                    <p14:bmk name="Headers and Footers - M3 - 5000:02:46.9" time="166967"/>
                    <p14:bmk name="Headers and Footers - M3 - 5000:02:47.0" time="167067"/>
                    <p14:bmk name="Headers and Footers - M3 - 5000:02:50.1" time="170167"/>
                    <p14:bmk name="Headers and Footers - M3 - 5000:02:50.2" time="170267"/>
                    <p14:bmk name="Headers and Footers - M3 - 5000:03:02.5" time="182500"/>
                    <p14:bmk name="Headers and Footers - M3 - 5000:03:02.6" time="182600"/>
                    <p14:bmk name="Headers and Footers - M3 - 5000:03:09.7" time="189700"/>
                    <p14:bmk name="Headers and Footers - M3 - 5000:03:09.8" time="189800"/>
                    <p14:bmk name="Headers and Footers - M3 - 5000:03:17.1" time="197100"/>
                    <p14:bmk name="Headers and Footers - M3 - 5000:03:17.2" time="197200"/>
                    <p14:bmk name="Headers and Footers - M3 - 5000:03:21.6" time="201600"/>
                    <p14:bmk name="Headers and Footers - M3 - 5000:03:21.7" time="201700"/>
                    <p14:bmk name="Headers and Footers - M3 - 5000:03:24.4" time="204467"/>
                    <p14:bmk name="Headers and Footers - M3 - 5000:03:24.5" time="204567"/>
                    <p14:bmk name="Headers and Footers - M3 - 5000:03:38.5" time="218533"/>
                    <p14:bmk name="Headers and Footers - M3 - 5000:03:38.6" time="218633"/>
                    <p14:bmk name="Headers and Footers - M3 - 5000:03:45.1" time="225100"/>
                    <p14:bmk name="Headers and Footers - M3 - 5000:03:45.2" time="225200"/>
                    <p14:bmk name="Headers and Footers - M3 - 5000:03:51.9" time="231933"/>
                    <p14:bmk name="Headers and Footers - M3 - 5000:03:52.0" time="232033"/>
                    <p14:bmk name="Headers and Footers - M3 - 5000:03:58.3" time="238300"/>
                  </p14:bmkLst>
                </p14:media>
              </p:ext>
            </p:extLst>
          </p:nvPr>
        </p:nvPicPr>
        <p:blipFill>
          <a:blip r:embed="rId52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0" name="Picture 3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43" name="Rectangle 42">
            <a:hlinkClick r:id="rId39" action="ppaction://hlinksldjump"/>
          </p:cNvPr>
          <p:cNvSpPr/>
          <p:nvPr/>
        </p:nvSpPr>
        <p:spPr>
          <a:xfrm>
            <a:off x="3874923" y="848221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Headers and Footers - M3 - 50Intheprevious00:00:00.0-00:00:07.2"/>
          <p:cNvSpPr txBox="1"/>
          <p:nvPr>
            <p:custDataLst>
              <p:tags r:id="rId4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previous videos, we created headers and footers for one worksheet.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Headers and Footers - M3 - 50Tosavetime,00:00:07.3-00:00:13.4"/>
          <p:cNvSpPr txBox="1"/>
          <p:nvPr>
            <p:custDataLst>
              <p:tags r:id="rId5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save time, you can also add them to several worksheets at the same time.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Headers and Footers - M3 - 50Tocreateheaders00:00:13.5-00:00:21.4"/>
          <p:cNvSpPr txBox="1"/>
          <p:nvPr>
            <p:custDataLst>
              <p:tags r:id="rId6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create headers and footers for multiple worksheets in a workbook, click the tab for the first worksheet.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Headers and Footers - M3 - 50Ifyouwant00:00:21.5-00:00:25.0"/>
          <p:cNvSpPr txBox="1"/>
          <p:nvPr>
            <p:custDataLst>
              <p:tags r:id="rId7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the header or footer to appear on every worksheet,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Headers and Footers - M3 - 50pressandhold00:00:25.1-00:00:30.7"/>
          <p:cNvSpPr txBox="1"/>
          <p:nvPr>
            <p:custDataLst>
              <p:tags r:id="rId8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press and hold the Shift key and click the tab for the last worksheet in the workbook.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Headers and Footers - M3 - 50Orifyou00:00:30.8-00:00:35.1"/>
          <p:cNvSpPr txBox="1"/>
          <p:nvPr>
            <p:custDataLst>
              <p:tags r:id="rId9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if you don’t want the header or footer to appear on every worksheet,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Headers and Footers - M3 - 50pressandhold00:00:35.2-00:00:43.7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press and hold the Ctrl key and click the tab for each additional worksheet you want to add the header or footer to.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Headers and Footers - M3 - 50Intheheader00:00:43.8-00:00:48.9"/>
          <p:cNvSpPr txBox="1"/>
          <p:nvPr>
            <p:custDataLst>
              <p:tags r:id="rId11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header or footer, click the section you want to add something to.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Headers and Footers - M3 - 50ClicktheDesign00:00:49.0-00:00:55.4"/>
          <p:cNvSpPr txBox="1"/>
          <p:nvPr>
            <p:custDataLst>
              <p:tags r:id="rId12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Design tab, and click what you want to add, such as a Page Number.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Headers and Footers - M3 - 50Andwecan00:00:55.5-00:01:03.4"/>
          <p:cNvSpPr txBox="1"/>
          <p:nvPr>
            <p:custDataLst>
              <p:tags r:id="rId13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we can see that page numbers have been added to the header of every worksheet we selected.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Headers and Footers - M3 - 50Youcancreate00:01:03.5-00:01:08.1"/>
          <p:cNvSpPr txBox="1"/>
          <p:nvPr>
            <p:custDataLst>
              <p:tags r:id="rId14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create headers and footers that are different on the first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Headers and Footers - M3 - 50Forexample,you00:01:08.2-00:01:16.7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you might put the file name and current date on the first page, and page numbers on subsequent pages.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Headers and Footers - M3 - 50OntheDesign00:01:16.8-00:01:26.1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Design tab, click Different First Page, and add what you want in the header and footer of the first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Headers and Footers - M3 - 50I’musingthe00:01:26.2-00:01:33.1"/>
          <p:cNvSpPr txBox="1"/>
          <p:nvPr>
            <p:custDataLst>
              <p:tags r:id="rId17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using the Go to Footer button to apply the footer.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Headers and Footers - M3 - 50Nowwehave00:01:33.2-00:01:38.3"/>
          <p:cNvSpPr txBox="1"/>
          <p:nvPr>
            <p:custDataLst>
              <p:tags r:id="rId18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we have a worksheet that has a header and footer only on the first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Headers and Footers - M3 - 50Ifthisisn’t00:01:38.4-00:01:43.9"/>
          <p:cNvSpPr txBox="1"/>
          <p:nvPr>
            <p:custDataLst>
              <p:tags r:id="rId19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this isn’t what you want, to add headers and footers to the second and subsequent pages,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Headers and Footers - M3 - 50gotothe00:01:44.0-00:01:48.3"/>
          <p:cNvSpPr txBox="1"/>
          <p:nvPr>
            <p:custDataLst>
              <p:tags r:id="rId20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go to the second page and add what you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Headers and Footers - M3 - 50Ifyouadd00:01:48.4-00:01:57.9"/>
          <p:cNvSpPr txBox="1"/>
          <p:nvPr>
            <p:custDataLst>
              <p:tags r:id="rId21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add the page number to the header or footer of the second page, it’ll correctly display the number 2.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Headers and Footers - M3 - 50Youcancombine00:01:58.0-00:02:04.8"/>
          <p:cNvSpPr txBox="1"/>
          <p:nvPr>
            <p:custDataLst>
              <p:tags r:id="rId22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combine multiple elements and text in the same section of a header or footer.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Headers and Footers - M3 - 50Clickthesection00:02:04.9-00:02:13.2"/>
          <p:cNvSpPr txBox="1"/>
          <p:nvPr>
            <p:custDataLst>
              <p:tags r:id="rId23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section you want to add elements and text to. In this example, I’m typing the text Workbook.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Headers and Footers - M3 - 50OntheDesign00:02:13.3-00:02:24.4"/>
          <p:cNvSpPr txBox="1"/>
          <p:nvPr>
            <p:custDataLst>
              <p:tags r:id="rId24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Design tab, I’m clicking File Name, typing the text Sheet, and clicking Sheet Name.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Headers and Footers - M3 - 50Addingthesheet00:02:24.5-00:02:32.2"/>
          <p:cNvSpPr txBox="1"/>
          <p:nvPr>
            <p:custDataLst>
              <p:tags r:id="rId25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Adding the sheet name to all worksheets in a workbook is especially helpful when you print them.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Headers and Footers - M3 - 50Toformatwhat’s00:02:32.3-00:02:35.0"/>
          <p:cNvSpPr txBox="1"/>
          <p:nvPr>
            <p:custDataLst>
              <p:tags r:id="rId26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format what’s in your headers and footers,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Headers and Footers - M3 - 50Selectwhatyou00:02:35.1-00:02:46.9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what you want to change. And use the context sensitive menu to make changes, such as font and font size.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Headers and Footers - M3 - 50Youcanmove00:02:47.0-00:02:50.1"/>
          <p:cNvSpPr txBox="1"/>
          <p:nvPr>
            <p:custDataLst>
              <p:tags r:id="rId28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move what’s in your headers and footers.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Headers and Footers - M3 - 50Selectwhatyou00:02:50.2-00:03:02.5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what you want to move, press Ctrl+X to cut it, select the different section, and press Ctrl+V to paste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Headers and Footers - M3 - 50Todeletewhat’s00:03:02.6-00:03:09.7"/>
          <p:cNvSpPr txBox="1"/>
          <p:nvPr>
            <p:custDataLst>
              <p:tags r:id="rId30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delete what’s in your headers or footers, select the contents in a section, and press Delete.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Headers and Footers - M3 - 50Tocompletelyremove00:03:09.8-00:03:17.1"/>
          <p:cNvSpPr txBox="1"/>
          <p:nvPr>
            <p:custDataLst>
              <p:tags r:id="rId31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completely remove headers and footers from a worksheet, delete all of the contents.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Headers and Footers - M3 - 50It’sagood00:03:17.2-00:03:21.6"/>
          <p:cNvSpPr txBox="1"/>
          <p:nvPr>
            <p:custDataLst>
              <p:tags r:id="rId32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It’s a good idea to preview your headers and footers before you print your worksheet,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Headers and Footers - M3 - 50tomakesure00:03:21.7-00:03:24.4"/>
          <p:cNvSpPr txBox="1"/>
          <p:nvPr>
            <p:custDataLst>
              <p:tags r:id="rId33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make sure they look how you want them to look.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Headers and Footers - M3 - 50ClickFile&gt;00:03:24.5-00:03:38.5"/>
          <p:cNvSpPr txBox="1"/>
          <p:nvPr>
            <p:custDataLst>
              <p:tags r:id="rId34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File &gt; Print. You may need to click Zoom to Page to be able to read the headers and footers.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Headers and Footers - M3 - 50ClickNextPage00:03:38.6-00:03:45.1"/>
          <p:cNvSpPr txBox="1"/>
          <p:nvPr>
            <p:custDataLst>
              <p:tags r:id="rId35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Next Page to see page two and subsequent pages.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Headers and Footers - M3 - 50Nowyouhave00:03:45.2-00:03:51.9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 have a pretty good idea about how to create headers and footers. Of course, there’s always more to learn.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Headers and Footers - M3 - 50Socheckout00:03:52.0-00:03:58.3"/>
          <p:cNvSpPr txBox="1"/>
          <p:nvPr>
            <p:custDataLst>
              <p:tags r:id="rId37"/>
            </p:custDataLst>
          </p:nvPr>
        </p:nvSpPr>
        <p:spPr>
          <a:xfrm>
            <a:off x="1235075" y="0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So check out the course summary at the end, and best of all, explore Excel 2013 on your own.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73" name="Media Placeholder 61">
            <a:hlinkClick r:id="rId54" action="ppaction://hlinksldjump"/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74" name="Rectangle 73">
            <a:hlinkClick r:id="rId54" action="ppaction://hlinksldjump"/>
          </p:cNvPr>
          <p:cNvSpPr/>
          <p:nvPr/>
        </p:nvSpPr>
        <p:spPr>
          <a:xfrm>
            <a:off x="2497177" y="848728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6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Page numbers</a:t>
            </a:r>
            <a:endParaRPr lang="en-US" dirty="0"/>
          </a:p>
        </p:txBody>
      </p:sp>
      <p:sp>
        <p:nvSpPr>
          <p:cNvPr id="77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Details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2:10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200115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4253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0:0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0:07.2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0:0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0:07.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0:1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0:13.4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0:1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0:13.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0:2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0:21.4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0:2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0:21.5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0:2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0:25.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0:2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0:25.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0:3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0:30.7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0:3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0:30.8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0:3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0:35.1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0:3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0:35.2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0:4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0:43.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0:4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0:43.8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0:4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0:48.9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0:4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0:49.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0:5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0:55.4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0:5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0:55.5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1:0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1:03.4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1:0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1:03.5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1:0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1:08.1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1:0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1:08.2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1:1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1:16.7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1:1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1:16.8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1:2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1:26.1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1:2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1:26.2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1:3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1:33.1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1:3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1:33.2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1:3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1:38.3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1:3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1:38.4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1:4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1:43.9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1:4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1:44.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1:4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1:48.3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1:4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1:48.4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1:5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1:57.9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1:5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1:58.0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2:0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2:04.8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2:0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2:04.9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2:1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2:13.2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2:1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2:13.3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2:2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2:24.4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2:2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2:24.5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2:3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2:32.2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2:3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2:32.3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2:3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2:35.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2:3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2:35.1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2:4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2:46.9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2:4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2:47.0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2:5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2:50.1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2:5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2:50.2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3:0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3:02.5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3:0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3:02.6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3:0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3:09.7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3:0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3:09.8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3:1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3:17.1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3:1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3:17.2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3:2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3:21.6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3:2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3:21.7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3:2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3:24.4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3:2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3:24.5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3:3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3:38.5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3:3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3:38.6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3:4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3:45.1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3:4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3:45.2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3:5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3:51.9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3:5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3:52.0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Headers and Footers - M3 - 5000:03:5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Headers and Footers - M3 - 5000:03:58.3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4253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2039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</a:t>
            </a:r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summary—Insert headers and footers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4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8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1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5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5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5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5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56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57" name="Rectangle 56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69" name="Rectangle 68">
            <a:hlinkClick r:id="rId2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1" name="Media Placeholder 6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6" name="Rectangle 45">
            <a:hlinkClick r:id="rId16" action="ppaction://hlinksldjump"/>
          </p:cNvPr>
          <p:cNvSpPr/>
          <p:nvPr/>
        </p:nvSpPr>
        <p:spPr>
          <a:xfrm>
            <a:off x="2497177" y="848728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Page numbers</a:t>
            </a:r>
            <a:endParaRPr lang="en-US" dirty="0"/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Details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2:10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2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 a header to a worksheet</a:t>
            </a:r>
            <a:endParaRPr lang="en-US" sz="2400" b="1" dirty="0" smtClean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You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can add information to a header so it’ll print at the top of every page. For example, you can create a header that contains page numbers to help your readers find pages in a printed worksheet 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Insert &gt; Header &amp; Footer.</a:t>
            </a:r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the left, center, or right box at the top of the worksheet and add the information you want. 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When the header is set up the way you want, click anywhere in the worksheet, and then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View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&gt; </a:t>
            </a:r>
            <a:r>
              <a:rPr lang="en-US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Normal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r>
              <a:rPr lang="en-US" sz="15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 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Why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can’t I see the header in my workbook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?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View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&gt;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Page Layout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Headers show up only in Page Layout view,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Print Preview,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and on printed pages.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Remove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header or footer text from a worksheet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On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View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tab,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Page Layout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Delete the information you want to remove.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anywhere in the worksheet, and then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View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&gt;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Normal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6797262" y="1265087"/>
            <a:ext cx="4123944" cy="605169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Remove all headers or footers at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once</a:t>
            </a:r>
          </a:p>
          <a:p>
            <a:pPr marL="0" indent="0">
              <a:buNone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If you don’t want your workbook to have any headers or footers, you can remove them all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at once.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On the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Page Layout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tab, in the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Page Setup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group, click the arrow.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In the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Page Setup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box, on the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Header/Footer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tab, do one of the following: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890889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Under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Header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select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(none).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890889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Under Footer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 select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(none)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Click anywhere in the worksheet, and then click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View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&gt;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Normal</a:t>
            </a:r>
            <a:r>
              <a:rPr lang="en-US" sz="1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Headers and footers in a worksheet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Remove a header or footer from a worksheet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Add a header to a worksheet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Office Compatibility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6268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pic>
        <p:nvPicPr>
          <p:cNvPr id="45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6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7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8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51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3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84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89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90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91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92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93" name="Rectangle 92">
            <a:hlinkClick r:id="rId11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0" name="Rectangle 99">
            <a:hlinkClick r:id="rId13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19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0" name="Picture 4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4" name="Media Placeholder 6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3" action="ppaction://hlinksldjump"/>
          </p:cNvPr>
          <p:cNvSpPr/>
          <p:nvPr/>
        </p:nvSpPr>
        <p:spPr>
          <a:xfrm>
            <a:off x="2497177" y="848728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Page numbers</a:t>
            </a:r>
            <a:endParaRPr lang="en-US" dirty="0"/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Details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2:10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6565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41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2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4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77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78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79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80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81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82" name="Rectangle 81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9" name="Rectangle 88">
            <a:hlinkClick r:id="rId7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hlinkClick r:id="rId13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hlinkClick r:id="rId9" action="ppaction://hlinksldjump"/>
          </p:cNvPr>
          <p:cNvSpPr/>
          <p:nvPr/>
        </p:nvSpPr>
        <p:spPr>
          <a:xfrm>
            <a:off x="7985496" y="848307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6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51" name="Media Placeholder 6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2" action="ppaction://hlinksldjump"/>
          </p:cNvPr>
          <p:cNvSpPr/>
          <p:nvPr/>
        </p:nvSpPr>
        <p:spPr>
          <a:xfrm>
            <a:off x="2497177" y="848728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Page numbers</a:t>
            </a:r>
            <a:endParaRPr lang="en-US" dirty="0"/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Details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2:10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9941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d69ea08-5f96-4f49-bfed-7eae8389ece7"/>
  <p:tag name="MEDIACAPTIONSPROMPTED" val="False"/>
  <p:tag name="TEMPPRESENTATIONFILE" val="C:\Users\Administrator\AppData\Local\Temp\tmpA44B.tmp"/>
  <p:tag name="TEMPMEDIAFILENAME" val="C:\Users\Administrator\AppData\Local\Temp\tmpA72A_Headers and Footers - M1 - 50.mp4"/>
  <p:tag name="MEDIAFADEDURATION" val="0.2"/>
  <p:tag name="MEDIATRANSPARENCY" val="0.3"/>
  <p:tag name="MEDIACAPTIONSHIDDEN" val="False"/>
  <p:tag name="CUSTOMXMLPARTID" val="{721F6549-29E9-4213-8C7B-DF1F7BDBD4D3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d69ea08-5f96-4f49-bfed-7eae8389ece7"/>
  <p:tag name="CAPTIONINTERNALID" val="3c9b1725-4a44-4a42-97b7-6f4dd41ed486"/>
  <p:tag name="CAPTIONITEMSYSNAME" val="Headers and Footers - M1 - 50Iclickanywhere00:01:00.3-00:01:09.2"/>
  <p:tag name="BOOKMARKENTRYNAME" val="Headers and Footers - M1 - 5000:01:00.3"/>
  <p:tag name="BOOKMARKEXITNAME" val="Headers and Footers - M1 - 5000:01:09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d69ea08-5f96-4f49-bfed-7eae8389ece7"/>
  <p:tag name="CAPTIONINTERNALID" val="0ed0810a-4e28-426f-9a6d-d98b76068b96"/>
  <p:tag name="CAPTIONITEMSYSNAME" val="Headers and Footers - M1 - 50Toadda00:01:09.3-00:01:18.7"/>
  <p:tag name="BOOKMARKENTRYNAME" val="Headers and Footers - M1 - 5000:01:09.3"/>
  <p:tag name="BOOKMARKEXITNAME" val="Headers and Footers - M1 - 5000:01:18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d69ea08-5f96-4f49-bfed-7eae8389ece7"/>
  <p:tag name="CAPTIONINTERNALID" val="d9c50ce5-2931-427e-afe1-c5a9a607a2da"/>
  <p:tag name="CAPTIONITEMSYSNAME" val="Headers and Footers - M1 - 50OntheDesign00:01:18.8-00:01:24.4"/>
  <p:tag name="BOOKMARKENTRYNAME" val="Headers and Footers - M1 - 5000:01:18.8"/>
  <p:tag name="BOOKMARKEXITNAME" val="Headers and Footers - M1 - 5000:01:24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d69ea08-5f96-4f49-bfed-7eae8389ece7"/>
  <p:tag name="CAPTIONINTERNALID" val="d360c6b3-6034-4b37-8fd1-d7f77a9ff14a"/>
  <p:tag name="CAPTIONITEMSYSNAME" val="Headers and Footers - M1 - 50clickanywhereelse00:01:24.5-00:01:30.0"/>
  <p:tag name="BOOKMARKENTRYNAME" val="Headers and Footers - M1 - 5000:01:24.5"/>
  <p:tag name="BOOKMARKEXITNAME" val="Headers and Footers - M1 - 5000:01:3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d69ea08-5f96-4f49-bfed-7eae8389ece7"/>
  <p:tag name="CAPTIONINTERNALID" val="a21edd26-a13a-4042-8960-ee76f1247dac"/>
  <p:tag name="CAPTIONITEMSYSNAME" val="Headers and Footers - M1 - 50Thereareother00:01:30.1-00:01:35.9"/>
  <p:tag name="BOOKMARKENTRYNAME" val="Headers and Footers - M1 - 5000:01:30.1"/>
  <p:tag name="BOOKMARKEXITNAME" val="Headers and Footers - M1 - 5000:01:35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d69ea08-5f96-4f49-bfed-7eae8389ece7"/>
  <p:tag name="CAPTIONINTERNALID" val="0e97d6c6-8752-45fb-9ba9-02ae42590a3a"/>
  <p:tag name="CAPTIONITEMSYSNAME" val="Headers and Footers - M1 - 50Youcanalso00:01:36.0-00:01:39.7"/>
  <p:tag name="BOOKMARKENTRYNAME" val="Headers and Footers - M1 - 5000:01:36.0"/>
  <p:tag name="BOOKMARKEXITNAME" val="Headers and Footers - M1 - 5000:01:39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d69ea08-5f96-4f49-bfed-7eae8389ece7"/>
  <p:tag name="CAPTIONINTERNALID" val="e562372c-3449-472d-880f-b0acd872f809"/>
  <p:tag name="CAPTIONITEMSYSNAME" val="Headers and Footers - M1 - 50Selectthesection00:01:39.8-00:01:45.7"/>
  <p:tag name="BOOKMARKENTRYNAME" val="Headers and Footers - M1 - 5000:01:39.8"/>
  <p:tag name="BOOKMARKEXITNAME" val="Headers and Footers - M1 - 5000:01:45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d69ea08-5f96-4f49-bfed-7eae8389ece7"/>
  <p:tag name="CAPTIONINTERNALID" val="b974b35f-b830-4a75-be62-896a74c188c7"/>
  <p:tag name="CAPTIONITEMSYSNAME" val="Headers and Footers - M1 - 50Whenyou’redone,00:01:45.8-00:01:53.2"/>
  <p:tag name="BOOKMARKENTRYNAME" val="Headers and Footers - M1 - 5000:01:45.8"/>
  <p:tag name="BOOKMARKEXITNAME" val="Headers and Footers - M1 - 5000:01:53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d69ea08-5f96-4f49-bfed-7eae8389ece7"/>
  <p:tag name="CAPTIONINTERNALID" val="a8734deb-4126-4f77-81d9-a27bf3ddb284"/>
  <p:tag name="CAPTIONITEMSYSNAME" val="Headers and Footers - M1 - 50Clicktheworksheet,00:01:53.3-00:02:02.6"/>
  <p:tag name="BOOKMARKENTRYNAME" val="Headers and Footers - M1 - 5000:01:53.3"/>
  <p:tag name="BOOKMARKEXITNAME" val="Headers and Footers - M1 - 5000:02:02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d69ea08-5f96-4f49-bfed-7eae8389ece7"/>
  <p:tag name="CAPTIONINTERNALID" val="89db50d2-9a7a-46f7-9bce-51260d33c6bf"/>
  <p:tag name="CAPTIONITEMSYSNAME" val="Headers and Footers - M1 - 50Upnext,page00:02:02.7-00:02:06.2"/>
  <p:tag name="BOOKMARKENTRYNAME" val="Headers and Footers - M1 - 5000:02:02.7"/>
  <p:tag name="BOOKMARKEXITNAME" val="Headers and Footers - M1 - 5000:02:0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d69ea08-5f96-4f49-bfed-7eae8389ece7"/>
  <p:tag name="CAPTIONINTERNALID" val="4451a42d-a2da-48a4-b8d3-247ae4ce9e7d"/>
  <p:tag name="CAPTIONITEMSYSNAME" val="Headers and Footers - M1 - 50Youcanadd00:00:00.0-00:00:08.0"/>
  <p:tag name="BOOKMARKENTRYNAME" val="Headers and Footers - M1 - 5000:00:00.0"/>
  <p:tag name="BOOKMARKEXITNAME" val="Headers and Footers - M1 - 5000:00:08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MEDIACAPTIONSPROMPTED" val="False"/>
  <p:tag name="TEMPPRESENTATIONFILE" val="C:\Users\Administrator\AppData\Local\Temp\tmp33EF.tmp"/>
  <p:tag name="TEMPMEDIAFILENAME" val="C:\Users\Administrator\AppData\Local\Temp\tmp3681_Headers and Footers - M2 - 50.mp4"/>
  <p:tag name="MEDIAFADEDURATION" val="0.2"/>
  <p:tag name="MEDIATRANSPARENCY" val="0.3"/>
  <p:tag name="MEDIACAPTIONSHIDDEN" val="False"/>
  <p:tag name="CUSTOMXMLPARTID" val="{096F05CC-6F19-48A1-AA5B-89D32F46A208}"/>
  <p:tag name="MEDIACAPTIONCOUNT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819c04eb-439d-4688-948a-02fb56cc34ad"/>
  <p:tag name="CAPTIONITEMSYSNAME" val="Headers and Footers - M2 - 50Addingpagenumbers00:00:00.0-00:00:08.5"/>
  <p:tag name="BOOKMARKENTRYNAME" val="Headers and Footers - M2 - 5000:00:00.0"/>
  <p:tag name="BOOKMARKEXITNAME" val="Headers and Footers - M2 - 5000:00:08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27a25ee8-29e4-475d-aab6-7b918520bcb9"/>
  <p:tag name="CAPTIONITEMSYSNAME" val="Headers and Footers - M2 - 50Youcanuse00:00:08.6-00:00:14.1"/>
  <p:tag name="BOOKMARKENTRYNAME" val="Headers and Footers - M2 - 5000:00:08.6"/>
  <p:tag name="BOOKMARKEXITNAME" val="Headers and Footers - M2 - 5000:00:14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77423bb5-63d7-46d3-bb7c-ad2e84dd8408"/>
  <p:tag name="CAPTIONITEMSYSNAME" val="Headers and Footers - M2 - 50OntheInsert00:00:14.2-00:00:24.0"/>
  <p:tag name="BOOKMARKENTRYNAME" val="Headers and Footers - M2 - 5000:00:14.2"/>
  <p:tag name="BOOKMARKEXITNAME" val="Headers and Footers - M2 - 5000:00:24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967635af-f2de-4bc6-a252-dd7cdddbfdef"/>
  <p:tag name="CAPTIONITEMSYSNAME" val="Headers and Footers - M2 - 50There’remanyoptions,00:00:24.1-00:00:28.9"/>
  <p:tag name="BOOKMARKENTRYNAME" val="Headers and Footers - M2 - 5000:00:24.1"/>
  <p:tag name="BOOKMARKEXITNAME" val="Headers and Footers - M2 - 5000:00:28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4e374a52-cfe0-4776-8e1c-64201946f14f"/>
  <p:tag name="CAPTIONITEMSYSNAME" val="Headers and Footers - M2 - 50Clickanoption00:00:29.0-00:00:34.7"/>
  <p:tag name="BOOKMARKENTRYNAME" val="Headers and Footers - M2 - 5000:00:29.0"/>
  <p:tag name="BOOKMARKEXITNAME" val="Headers and Footers - M2 - 5000:00:34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64fecc58-da64-473e-ba62-0f63770d4f8d"/>
  <p:tag name="CAPTIONITEMSYSNAME" val="Headers and Footers - M2 - 50Andpagenumbers00:00:34.8-00:00:40.0"/>
  <p:tag name="BOOKMARKENTRYNAME" val="Headers and Footers - M2 - 5000:00:34.8"/>
  <p:tag name="BOOKMARKEXITNAME" val="Headers and Footers - M2 - 5000:00:4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a50e721d-0a94-4d86-acb7-b5144511f28a"/>
  <p:tag name="CAPTIONITEMSYSNAME" val="Headers and Footers - M2 - 50Asyouprobably00:00:40.1-00:00:48.4"/>
  <p:tag name="BOOKMARKENTRYNAME" val="Headers and Footers - M2 - 5000:00:40.1"/>
  <p:tag name="BOOKMARKEXITNAME" val="Headers and Footers - M2 - 5000:00:48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8ba880a5-23ce-47dd-b5ba-886da59d0356"/>
  <p:tag name="CAPTIONITEMSYSNAME" val="Headers and Footers - M2 - 50Bydefault,Excel00:00:48.5-00:00:56.6"/>
  <p:tag name="BOOKMARKENTRYNAME" val="Headers and Footers - M2 - 5000:00:48.5"/>
  <p:tag name="BOOKMARKEXITNAME" val="Headers and Footers - M2 - 5000:00:56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30a7ec31-e1e3-4aec-9159-96ef56a29cc1"/>
  <p:tag name="CAPTIONITEMSYSNAME" val="Headers and Footers - M2 - 50Inthisexample,00:00:56.7-00:01:04.8"/>
  <p:tag name="BOOKMARKENTRYNAME" val="Headers and Footers - M2 - 5000:00:56.7"/>
  <p:tag name="BOOKMARKEXITNAME" val="Headers and Footers - M2 - 5000:01:0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d69ea08-5f96-4f49-bfed-7eae8389ece7"/>
  <p:tag name="CAPTIONINTERNALID" val="91fcd7d4-33b2-496d-a43a-ffabbcc87571"/>
  <p:tag name="CAPTIONITEMSYSNAME" val="Headers and Footers - M1 - 50Whenyouprint00:00:08.1-00:00:12.3"/>
  <p:tag name="BOOKMARKENTRYNAME" val="Headers and Footers - M1 - 5000:00:08.1"/>
  <p:tag name="BOOKMARKEXITNAME" val="Headers and Footers - M1 - 5000:00:12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c7f4879b-12e9-4786-aa62-f217c52b26e8"/>
  <p:tag name="CAPTIONITEMSYSNAME" val="Headers and Footers - M2 - 50Tofixthis,00:01:04.9-00:01:12.9"/>
  <p:tag name="BOOKMARKENTRYNAME" val="Headers and Footers - M2 - 5000:01:04.9"/>
  <p:tag name="BOOKMARKEXITNAME" val="Headers and Footers - M2 - 5000:01:12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2419aa88-7be2-4dd1-8b72-9077765a981b"/>
  <p:tag name="CAPTIONITEMSYSNAME" val="Headers and Footers - M2 - 50InthePage00:01:13.0-00:01:22.7"/>
  <p:tag name="BOOKMARKENTRYNAME" val="Headers and Footers - M2 - 5000:01:13.0"/>
  <p:tag name="BOOKMARKEXITNAME" val="Headers and Footers - M2 - 5000:01:22.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c64d9bdc-95b1-4da7-98f1-9d399d849571"/>
  <p:tag name="CAPTIONITEMSYSNAME" val="Headers and Footers - M2 - 50Andthepages00:01:22.8-00:01:27.9"/>
  <p:tag name="BOOKMARKENTRYNAME" val="Headers and Footers - M2 - 5000:01:22.8"/>
  <p:tag name="BOOKMARKEXITNAME" val="Headers and Footers - M2 - 5000:01:27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265c853c-6d2d-40bc-9471-d08e521f187f"/>
  <p:tag name="CAPTIONITEMSYSNAME" val="Headers and Footers - M2 - 50Ifyouwant00:01:28.0-00:01:33.6"/>
  <p:tag name="BOOKMARKENTRYNAME" val="Headers and Footers - M2 - 5000:01:28.0"/>
  <p:tag name="BOOKMARKEXITNAME" val="Headers and Footers - M2 - 5000:01:33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961aa5de-c73e-4d21-975e-9c0da9d66c0f"/>
  <p:tag name="CAPTIONITEMSYSNAME" val="Headers and Footers - M2 - 50double-clickthesection00:01:33.7-00:01:37.2"/>
  <p:tag name="BOOKMARKENTRYNAME" val="Headers and Footers - M2 - 5000:01:33.7"/>
  <p:tag name="BOOKMARKEXITNAME" val="Headers and Footers - M2 - 5000:01:37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1eec0713-9b03-4326-835a-0e9d5063df62"/>
  <p:tag name="CAPTIONITEMSYSNAME" val="Headers and Footers - M2 - 50Afterthepage00:01:37.3-00:01:42.7"/>
  <p:tag name="BOOKMARKENTRYNAME" val="Headers and Footers - M2 - 5000:01:37.3"/>
  <p:tag name="BOOKMARKEXITNAME" val="Headers and Footers - M2 - 5000:01:42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3a831d22-135f-4994-a6d9-d9d048c98391"/>
  <p:tag name="CAPTIONITEMSYSNAME" val="Headers and Footers - M2 - 50thenumberyou00:01:42.8-00:01:50.0"/>
  <p:tag name="BOOKMARKENTRYNAME" val="Headers and Footers - M2 - 5000:01:42.8"/>
  <p:tag name="BOOKMARKEXITNAME" val="Headers and Footers - M2 - 5000:01:5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faed1d91-4bf0-4e4c-a86f-5511721adad7"/>
  <p:tag name="CAPTIONITEMSYSNAME" val="Headers and Footers - M2 - 50Clickanywherein00:01:50.1-00:01:55.4"/>
  <p:tag name="BOOKMARKENTRYNAME" val="Headers and Footers - M2 - 5000:01:50.1"/>
  <p:tag name="BOOKMARKEXITNAME" val="Headers and Footers - M2 - 5000:01:55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42c2cfc7-9211-442a-ad39-8eb9a332d0dc"/>
  <p:tag name="CAPTIONITEMSYSNAME" val="Headers and Footers - M2 - 50Ifyoudon’t00:01:55.5-00:02:07.3"/>
  <p:tag name="BOOKMARKENTRYNAME" val="Headers and Footers - M2 - 5000:01:55.5"/>
  <p:tag name="BOOKMARKEXITNAME" val="Headers and Footers - M2 - 5000:02:07.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f499a46e-9a83-4864-94b9-4ef2e9c620c6"/>
  <p:tag name="CAPTIONITEMSYSNAME" val="Headers and Footers - M2 - 50Youcanhave00:02:07.4-00:02:11.8"/>
  <p:tag name="BOOKMARKENTRYNAME" val="Headers and Footers - M2 - 5000:02:07.4"/>
  <p:tag name="BOOKMARKEXITNAME" val="Headers and Footers - M2 - 5000:02:1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d69ea08-5f96-4f49-bfed-7eae8389ece7"/>
  <p:tag name="CAPTIONINTERNALID" val="d3b88cd7-e583-40c0-b52c-b650e1852b07"/>
  <p:tag name="CAPTIONITEMSYSNAME" val="Headers and Footers - M1 - 50Forexample,you00:00:12.4-00:00:19.3"/>
  <p:tag name="BOOKMARKENTRYNAME" val="Headers and Footers - M1 - 5000:00:12.4"/>
  <p:tag name="BOOKMARKEXITNAME" val="Headers and Footers - M1 - 5000:00:19.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e8a24ebf-4181-4fa3-95cc-614c48f1d568"/>
  <p:tag name="CAPTIONITEMSYSNAME" val="Headers and Footers - M2 - 50Forexample,you00:02:11.9-00:02:16.3"/>
  <p:tag name="BOOKMARKENTRYNAME" val="Headers and Footers - M2 - 5000:02:11.9"/>
  <p:tag name="BOOKMARKEXITNAME" val="Headers and Footers - M2 - 5000:02:16.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5b3a73be-0502-455b-9edb-8663d6a1cf49"/>
  <p:tag name="CAPTIONITEMSYSNAME" val="Headers and Footers - M2 - 50andoddpage00:02:16.4-00:02:21.1"/>
  <p:tag name="BOOKMARKENTRYNAME" val="Headers and Footers - M2 - 5000:02:16.4"/>
  <p:tag name="BOOKMARKEXITNAME" val="Headers and Footers - M2 - 5000:02:21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ccee1826-2853-4e6a-b215-04906d9a5d26"/>
  <p:tag name="CAPTIONITEMSYSNAME" val="Headers and Footers - M2 - 50IntheDesign00:02:21.2-00:02:26.8"/>
  <p:tag name="BOOKMARKENTRYNAME" val="Headers and Footers - M2 - 5000:02:21.2"/>
  <p:tag name="BOOKMARKEXITNAME" val="Headers and Footers - M2 - 5000:02:26.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47cc75b1-2ae6-4c06-9c3c-5dafafc7cd51"/>
  <p:tag name="CAPTIONITEMSYSNAME" val="Headers and Footers - M2 - 50Onpageone,00:02:26.9-00:02:40.9"/>
  <p:tag name="BOOKMARKENTRYNAME" val="Headers and Footers - M2 - 5000:02:26.9"/>
  <p:tag name="BOOKMARKEXITNAME" val="Headers and Footers - M2 - 5000:02:40.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8f28c613-ef49-494f-b2ba-6df161eb3efb"/>
  <p:tag name="CAPTIONITEMSYSNAME" val="Headers and Footers - M2 - 50Onpagetwo,00:02:41.0-00:02:53.6"/>
  <p:tag name="BOOKMARKENTRYNAME" val="Headers and Footers - M2 - 5000:02:41.0"/>
  <p:tag name="BOOKMARKEXITNAME" val="Headers and Footers - M2 - 5000:02:53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93ee89bd-9c58-4045-be63-6d6b7294979c"/>
  <p:tag name="CAPTIONITEMSYSNAME" val="Headers and Footers - M2 - 50Inthisvideo00:02:53.7-00:03:01.9"/>
  <p:tag name="BOOKMARKENTRYNAME" val="Headers and Footers - M2 - 5000:02:53.7"/>
  <p:tag name="BOOKMARKEXITNAME" val="Headers and Footers - M2 - 5000:03:01.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b8f520cb-cb74-4064-baff-4793e29c3527"/>
  <p:tag name="CAPTIONITEMSYSNAME" val="Headers and Footers - M2 - 50Forothersheet00:03:02.0-00:03:07.2"/>
  <p:tag name="BOOKMARKENTRYNAME" val="Headers and Footers - M2 - 5000:03:02.0"/>
  <p:tag name="BOOKMARKEXITNAME" val="Headers and Footers - M2 - 5000:03:07.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26013406-9362-4622-b219-92fed64ed3a4"/>
  <p:tag name="CAPTIONITEMSYSNAME" val="Headers and Footers - M2 - 50youcaninsert00:03:07.3-00:03:13.3"/>
  <p:tag name="BOOKMARKENTRYNAME" val="Headers and Footers - M2 - 5000:03:07.3"/>
  <p:tag name="BOOKMARKEXITNAME" val="Headers and Footers - M2 - 5000:03:13.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66ad3570-6560-461e-8c3a-207fbc18f71e"/>
  <p:tag name="CAPTIONITEMSYSNAME" val="Headers and Footers - M2 - 50Forinformationabout00:03:13.4-00:03:21.1"/>
  <p:tag name="BOOKMARKENTRYNAME" val="Headers and Footers - M2 - 5000:03:13.4"/>
  <p:tag name="BOOKMARKEXITNAME" val="Headers and Footers - M2 - 5000:03:21.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76e9003c-7c37-41a8-9d90-0b06492c18f4"/>
  <p:tag name="CAPTIONITEMSYSNAME" val="Headers and Footers - M2 - 50there’salink00:03:21.2-00:03:26.2"/>
  <p:tag name="BOOKMARKENTRYNAME" val="Headers and Footers - M2 - 5000:03:21.2"/>
  <p:tag name="BOOKMARKEXITNAME" val="Headers and Footers - M2 - 5000:03:2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d69ea08-5f96-4f49-bfed-7eae8389ece7"/>
  <p:tag name="CAPTIONINTERNALID" val="a15c3587-4134-4c1b-ac17-41ade4e6ca5c"/>
  <p:tag name="CAPTIONITEMSYSNAME" val="Headers and Footers - M1 - 50Headersandfooters00:00:19.4-00:00:27.0"/>
  <p:tag name="BOOKMARKENTRYNAME" val="Headers and Footers - M1 - 5000:00:19.4"/>
  <p:tag name="BOOKMARKEXITNAME" val="Headers and Footers - M1 - 5000:00:27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1be98e-a8fb-4c70-a773-ebd351a7e69c"/>
  <p:tag name="CAPTIONINTERNALID" val="01f09333-8815-4540-b862-b3e8af551565"/>
  <p:tag name="CAPTIONITEMSYSNAME" val="Headers and Footers - M2 - 50Upnext,header00:03:26.3-00:03:30.1"/>
  <p:tag name="BOOKMARKENTRYNAME" val="Headers and Footers - M2 - 5000:03:26.3"/>
  <p:tag name="BOOKMARKEXITNAME" val="Headers and Footers - M2 - 5000:03:30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MEDIACAPTIONSPROMPTED" val="False"/>
  <p:tag name="TEMPPRESENTATIONFILE" val="C:\Users\Administrator\AppData\Local\Temp\tmpEEE7.tmp"/>
  <p:tag name="TEMPMEDIAFILENAME" val="C:\Users\Administrator\AppData\Local\Temp\tmpF198_Headers and Footers - M3 - 50.mp4"/>
  <p:tag name="MEDIAFADEDURATION" val="0.2"/>
  <p:tag name="MEDIATRANSPARENCY" val="0.3"/>
  <p:tag name="MEDIACAPTIONSHIDDEN" val="False"/>
  <p:tag name="CUSTOMXMLPARTID" val="{CD51934A-D0E4-42C0-8568-E30EB575E98B}"/>
  <p:tag name="MEDIACAPTIONCOUNT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aac85fb2-ae25-42ad-98e3-ad8f5b1ade91"/>
  <p:tag name="CAPTIONITEMSYSNAME" val="Headers and Footers - M3 - 50Intheprevious00:00:00.0-00:00:07.2"/>
  <p:tag name="BOOKMARKENTRYNAME" val="Headers and Footers - M3 - 5000:00:00.0"/>
  <p:tag name="BOOKMARKEXITNAME" val="Headers and Footers - M3 - 5000:00:07.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eac22488-7c1e-4cd9-8df9-4bae8b82f281"/>
  <p:tag name="CAPTIONITEMSYSNAME" val="Headers and Footers - M3 - 50Tosavetime,00:00:07.3-00:00:13.4"/>
  <p:tag name="BOOKMARKENTRYNAME" val="Headers and Footers - M3 - 5000:00:07.3"/>
  <p:tag name="BOOKMARKEXITNAME" val="Headers and Footers - M3 - 5000:00:13.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15b94093-c453-471c-b887-16d0a1a32d5e"/>
  <p:tag name="CAPTIONITEMSYSNAME" val="Headers and Footers - M3 - 50Tocreateheaders00:00:13.5-00:00:21.4"/>
  <p:tag name="BOOKMARKENTRYNAME" val="Headers and Footers - M3 - 5000:00:13.5"/>
  <p:tag name="BOOKMARKEXITNAME" val="Headers and Footers - M3 - 5000:00:21.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b7fc3090-1cca-40c8-8675-220d3a9801d5"/>
  <p:tag name="CAPTIONITEMSYSNAME" val="Headers and Footers - M3 - 50Ifyouwant00:00:21.5-00:00:25.0"/>
  <p:tag name="BOOKMARKENTRYNAME" val="Headers and Footers - M3 - 5000:00:21.5"/>
  <p:tag name="BOOKMARKEXITNAME" val="Headers and Footers - M3 - 5000:00:25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0b17c7ed-7d53-44f7-863b-872802431033"/>
  <p:tag name="CAPTIONITEMSYSNAME" val="Headers and Footers - M3 - 50pressandhold00:00:25.1-00:00:30.7"/>
  <p:tag name="BOOKMARKENTRYNAME" val="Headers and Footers - M3 - 5000:00:25.1"/>
  <p:tag name="BOOKMARKEXITNAME" val="Headers and Footers - M3 - 5000:00:30.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9a9bdac3-2412-4e84-b443-4870f9fe6a8c"/>
  <p:tag name="CAPTIONITEMSYSNAME" val="Headers and Footers - M3 - 50Orifyou00:00:30.8-00:00:35.1"/>
  <p:tag name="BOOKMARKENTRYNAME" val="Headers and Footers - M3 - 5000:00:30.8"/>
  <p:tag name="BOOKMARKEXITNAME" val="Headers and Footers - M3 - 5000:00:35.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ba4e10ab-cad6-4268-9179-884fb1269ddc"/>
  <p:tag name="CAPTIONITEMSYSNAME" val="Headers and Footers - M3 - 50pressandhold00:00:35.2-00:00:43.7"/>
  <p:tag name="BOOKMARKENTRYNAME" val="Headers and Footers - M3 - 5000:00:35.2"/>
  <p:tag name="BOOKMARKEXITNAME" val="Headers and Footers - M3 - 5000:00:43.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36b5aed0-d148-4f46-a155-cff0dada1be7"/>
  <p:tag name="CAPTIONITEMSYSNAME" val="Headers and Footers - M3 - 50Intheheader00:00:43.8-00:00:48.9"/>
  <p:tag name="BOOKMARKENTRYNAME" val="Headers and Footers - M3 - 5000:00:43.8"/>
  <p:tag name="BOOKMARKEXITNAME" val="Headers and Footers - M3 - 5000:00:48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d69ea08-5f96-4f49-bfed-7eae8389ece7"/>
  <p:tag name="CAPTIONINTERNALID" val="3ca35153-bdd5-4541-bb35-876a6b94caff"/>
  <p:tag name="CAPTIONITEMSYSNAME" val="Headers and Footers - M1 - 50Selecttheworksheet00:00:27.1-00:00:37.5"/>
  <p:tag name="BOOKMARKENTRYNAME" val="Headers and Footers - M1 - 5000:00:27.1"/>
  <p:tag name="BOOKMARKEXITNAME" val="Headers and Footers - M1 - 5000:00:37.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33d8b6c0-87bb-4d4f-a002-b09f72484ea7"/>
  <p:tag name="CAPTIONITEMSYSNAME" val="Headers and Footers - M3 - 50ClicktheDesign00:00:49.0-00:00:55.4"/>
  <p:tag name="BOOKMARKENTRYNAME" val="Headers and Footers - M3 - 5000:00:49.0"/>
  <p:tag name="BOOKMARKEXITNAME" val="Headers and Footers - M3 - 5000:00:55.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49dc1e5a-a07f-4c9d-819b-b8126258adc7"/>
  <p:tag name="CAPTIONITEMSYSNAME" val="Headers and Footers - M3 - 50Andwecan00:00:55.5-00:01:03.4"/>
  <p:tag name="BOOKMARKENTRYNAME" val="Headers and Footers - M3 - 5000:00:55.5"/>
  <p:tag name="BOOKMARKEXITNAME" val="Headers and Footers - M3 - 5000:01:03.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b4974120-9d7c-44e0-ba27-907b66813fb2"/>
  <p:tag name="CAPTIONITEMSYSNAME" val="Headers and Footers - M3 - 50Youcancreate00:01:03.5-00:01:08.1"/>
  <p:tag name="BOOKMARKENTRYNAME" val="Headers and Footers - M3 - 5000:01:03.5"/>
  <p:tag name="BOOKMARKEXITNAME" val="Headers and Footers - M3 - 5000:01:08.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50aefa87-0555-4525-afd2-7502fb4917e0"/>
  <p:tag name="CAPTIONITEMSYSNAME" val="Headers and Footers - M3 - 50Forexample,you00:01:08.2-00:01:16.7"/>
  <p:tag name="BOOKMARKENTRYNAME" val="Headers and Footers - M3 - 5000:01:08.2"/>
  <p:tag name="BOOKMARKEXITNAME" val="Headers and Footers - M3 - 5000:01:16.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cc030dd2-1d84-4feb-8c04-9b132450422d"/>
  <p:tag name="CAPTIONITEMSYSNAME" val="Headers and Footers - M3 - 50OntheDesign00:01:16.8-00:01:26.1"/>
  <p:tag name="BOOKMARKENTRYNAME" val="Headers and Footers - M3 - 5000:01:16.8"/>
  <p:tag name="BOOKMARKEXITNAME" val="Headers and Footers - M3 - 5000:01:26.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185ec232-0c4e-4a52-b66b-f6cafdc698a5"/>
  <p:tag name="CAPTIONITEMSYSNAME" val="Headers and Footers - M3 - 50I’musingthe00:01:26.2-00:01:33.1"/>
  <p:tag name="BOOKMARKENTRYNAME" val="Headers and Footers - M3 - 5000:01:26.2"/>
  <p:tag name="BOOKMARKEXITNAME" val="Headers and Footers - M3 - 5000:01:33.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6c2c2314-c058-4337-8042-620bf805f60f"/>
  <p:tag name="CAPTIONITEMSYSNAME" val="Headers and Footers - M3 - 50Nowwehave00:01:33.2-00:01:38.3"/>
  <p:tag name="BOOKMARKENTRYNAME" val="Headers and Footers - M3 - 5000:01:33.2"/>
  <p:tag name="BOOKMARKEXITNAME" val="Headers and Footers - M3 - 5000:01:38.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b0678cc6-11ea-4a1a-9cbe-3e8999425574"/>
  <p:tag name="CAPTIONITEMSYSNAME" val="Headers and Footers - M3 - 50Ifthisisn’t00:01:38.4-00:01:43.9"/>
  <p:tag name="BOOKMARKENTRYNAME" val="Headers and Footers - M3 - 5000:01:38.4"/>
  <p:tag name="BOOKMARKEXITNAME" val="Headers and Footers - M3 - 5000:01:43.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b03dec1b-bc72-4e3d-9515-8a1d7e8fb59d"/>
  <p:tag name="CAPTIONITEMSYSNAME" val="Headers and Footers - M3 - 50gotothe00:01:44.0-00:01:48.3"/>
  <p:tag name="BOOKMARKENTRYNAME" val="Headers and Footers - M3 - 5000:01:44.0"/>
  <p:tag name="BOOKMARKEXITNAME" val="Headers and Footers - M3 - 5000:01:48.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d317bfda-8d18-4830-8d51-c71c38857778"/>
  <p:tag name="CAPTIONITEMSYSNAME" val="Headers and Footers - M3 - 50Ifyouadd00:01:48.4-00:01:57.9"/>
  <p:tag name="BOOKMARKENTRYNAME" val="Headers and Footers - M3 - 5000:01:48.4"/>
  <p:tag name="BOOKMARKEXITNAME" val="Headers and Footers - M3 - 5000:01:5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d69ea08-5f96-4f49-bfed-7eae8389ece7"/>
  <p:tag name="CAPTIONINTERNALID" val="2b655d46-9501-4aa6-819c-9399c9819581"/>
  <p:tag name="CAPTIONITEMSYSNAME" val="Headers and Footers - M1 - 50Thisdisplaysthe00:00:37.6-00:00:42.1"/>
  <p:tag name="BOOKMARKENTRYNAME" val="Headers and Footers - M1 - 5000:00:37.6"/>
  <p:tag name="BOOKMARKEXITNAME" val="Headers and Footers - M1 - 5000:00:42.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ca2556ef-fc6a-46e5-80f1-4ed1d5eafc10"/>
  <p:tag name="CAPTIONITEMSYSNAME" val="Headers and Footers - M3 - 50Youcancombine00:01:58.0-00:02:04.8"/>
  <p:tag name="BOOKMARKENTRYNAME" val="Headers and Footers - M3 - 5000:01:58.0"/>
  <p:tag name="BOOKMARKEXITNAME" val="Headers and Footers - M3 - 5000:02:04.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9ae88907-4fcb-4cfe-9f8e-0b495f5f2b1a"/>
  <p:tag name="CAPTIONITEMSYSNAME" val="Headers and Footers - M3 - 50Clickthesection00:02:04.9-00:02:13.2"/>
  <p:tag name="BOOKMARKENTRYNAME" val="Headers and Footers - M3 - 5000:02:04.9"/>
  <p:tag name="BOOKMARKEXITNAME" val="Headers and Footers - M3 - 5000:02:13.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1cf519fc-adb8-4275-9b00-7562b63f5673"/>
  <p:tag name="CAPTIONITEMSYSNAME" val="Headers and Footers - M3 - 50OntheDesign00:02:13.3-00:02:24.4"/>
  <p:tag name="BOOKMARKENTRYNAME" val="Headers and Footers - M3 - 5000:02:13.3"/>
  <p:tag name="BOOKMARKEXITNAME" val="Headers and Footers - M3 - 5000:02:24.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0a021c11-6d2b-416e-b7af-4e77a2f522e3"/>
  <p:tag name="CAPTIONITEMSYSNAME" val="Headers and Footers - M3 - 50Addingthesheet00:02:24.5-00:02:32.2"/>
  <p:tag name="BOOKMARKENTRYNAME" val="Headers and Footers - M3 - 5000:02:24.5"/>
  <p:tag name="BOOKMARKEXITNAME" val="Headers and Footers - M3 - 5000:02:32.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ea7a747e-9e51-4363-9cbd-60bf4643af8b"/>
  <p:tag name="CAPTIONITEMSYSNAME" val="Headers and Footers - M3 - 50Toformatwhat’s00:02:32.3-00:02:35.0"/>
  <p:tag name="BOOKMARKENTRYNAME" val="Headers and Footers - M3 - 5000:02:32.3"/>
  <p:tag name="BOOKMARKEXITNAME" val="Headers and Footers - M3 - 5000:02:35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efab855a-eddf-4eff-a090-869f39ebf85c"/>
  <p:tag name="CAPTIONITEMSYSNAME" val="Headers and Footers - M3 - 50Selectwhatyou00:02:35.1-00:02:46.9"/>
  <p:tag name="BOOKMARKENTRYNAME" val="Headers and Footers - M3 - 5000:02:35.1"/>
  <p:tag name="BOOKMARKEXITNAME" val="Headers and Footers - M3 - 5000:02:46.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71e87ba0-d240-4343-bafe-ea28cc79a469"/>
  <p:tag name="CAPTIONITEMSYSNAME" val="Headers and Footers - M3 - 50Youcanmove00:02:47.0-00:02:50.1"/>
  <p:tag name="BOOKMARKENTRYNAME" val="Headers and Footers - M3 - 5000:02:47.0"/>
  <p:tag name="BOOKMARKEXITNAME" val="Headers and Footers - M3 - 5000:02:50.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aa660bd5-6fad-46a0-acfc-e29275958b48"/>
  <p:tag name="CAPTIONITEMSYSNAME" val="Headers and Footers - M3 - 50Selectwhatyou00:02:50.2-00:03:02.5"/>
  <p:tag name="BOOKMARKENTRYNAME" val="Headers and Footers - M3 - 5000:02:50.2"/>
  <p:tag name="BOOKMARKEXITNAME" val="Headers and Footers - M3 - 5000:03:02.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de2b2391-71c8-4d5e-bac4-3a10470a04db"/>
  <p:tag name="CAPTIONITEMSYSNAME" val="Headers and Footers - M3 - 50Todeletewhat’s00:03:02.6-00:03:09.7"/>
  <p:tag name="BOOKMARKENTRYNAME" val="Headers and Footers - M3 - 5000:03:02.6"/>
  <p:tag name="BOOKMARKEXITNAME" val="Headers and Footers - M3 - 5000:03:09.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f62c9758-9254-4e7b-8f75-85f61f3d1561"/>
  <p:tag name="CAPTIONITEMSYSNAME" val="Headers and Footers - M3 - 50Tocompletelyremove00:03:09.8-00:03:17.1"/>
  <p:tag name="BOOKMARKENTRYNAME" val="Headers and Footers - M3 - 5000:03:09.8"/>
  <p:tag name="BOOKMARKEXITNAME" val="Headers and Footers - M3 - 5000:03:17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d69ea08-5f96-4f49-bfed-7eae8389ece7"/>
  <p:tag name="CAPTIONINTERNALID" val="fd500fec-8fb3-4cfd-9435-554951af6eb2"/>
  <p:tag name="CAPTIONITEMSYSNAME" val="Headers and Footers - M1 - 50TheHeader&amp;00:00:42.2-00:00:51.7"/>
  <p:tag name="BOOKMARKENTRYNAME" val="Headers and Footers - M1 - 5000:00:42.2"/>
  <p:tag name="BOOKMARKEXITNAME" val="Headers and Footers - M1 - 5000:00:51.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99d227c6-855d-48b7-8942-bf653b4f3239"/>
  <p:tag name="CAPTIONITEMSYSNAME" val="Headers and Footers - M3 - 50It’sagood00:03:17.2-00:03:21.6"/>
  <p:tag name="BOOKMARKENTRYNAME" val="Headers and Footers - M3 - 5000:03:17.2"/>
  <p:tag name="BOOKMARKEXITNAME" val="Headers and Footers - M3 - 5000:03:21.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38fe2da4-4f31-4cf3-ad65-f90160efc47b"/>
  <p:tag name="CAPTIONITEMSYSNAME" val="Headers and Footers - M3 - 50tomakesure00:03:21.7-00:03:24.4"/>
  <p:tag name="BOOKMARKENTRYNAME" val="Headers and Footers - M3 - 5000:03:21.7"/>
  <p:tag name="BOOKMARKEXITNAME" val="Headers and Footers - M3 - 5000:03:24.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8ab25976-7ab4-4001-bf3c-fc7b0c858843"/>
  <p:tag name="CAPTIONITEMSYSNAME" val="Headers and Footers - M3 - 50ClickFile&gt;00:03:24.5-00:03:38.5"/>
  <p:tag name="BOOKMARKENTRYNAME" val="Headers and Footers - M3 - 5000:03:24.5"/>
  <p:tag name="BOOKMARKEXITNAME" val="Headers and Footers - M3 - 5000:03:38.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913a5bd5-dc7d-4c81-b78b-81717319334d"/>
  <p:tag name="CAPTIONITEMSYSNAME" val="Headers and Footers - M3 - 50ClickNextPage00:03:38.6-00:03:45.1"/>
  <p:tag name="BOOKMARKENTRYNAME" val="Headers and Footers - M3 - 5000:03:38.6"/>
  <p:tag name="BOOKMARKEXITNAME" val="Headers and Footers - M3 - 5000:03:45.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d5d38922-7aab-40d1-b696-90b5d4a8e40a"/>
  <p:tag name="CAPTIONITEMSYSNAME" val="Headers and Footers - M3 - 50Nowyouhave00:03:45.2-00:03:51.9"/>
  <p:tag name="BOOKMARKENTRYNAME" val="Headers and Footers - M3 - 5000:03:45.2"/>
  <p:tag name="BOOKMARKEXITNAME" val="Headers and Footers - M3 - 5000:03:51.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c101720-46fc-473d-b996-489b16d9487b"/>
  <p:tag name="CAPTIONINTERNALID" val="6c2d395c-2d4e-4bbb-94cd-79af46e62c23"/>
  <p:tag name="CAPTIONITEMSYSNAME" val="Headers and Footers - M3 - 50Socheckout00:03:52.0-00:03:58.3"/>
  <p:tag name="BOOKMARKENTRYNAME" val="Headers and Footers - M3 - 5000:03:52.0"/>
  <p:tag name="BOOKMARKEXITNAME" val="Headers and Footers - M3 - 5000:03:58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d69ea08-5f96-4f49-bfed-7eae8389ece7"/>
  <p:tag name="CAPTIONINTERNALID" val="056ab3a8-34f4-4776-869e-503b2e02e2f7"/>
  <p:tag name="CAPTIONITEMSYSNAME" val="Headers and Footers - M1 - 50I’mselectingthe00:00:51.8-00:01:00.2"/>
  <p:tag name="BOOKMARKENTRYNAME" val="Headers and Footers - M1 - 5000:00:51.8"/>
  <p:tag name="BOOKMARKEXITNAME" val="Headers and Footers - M1 - 5000:01:00.2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5D44AE9E-A6A0-40F3-814B-A1BDA70932E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5F284A02-5C8C-4CB5-B575-89862BE3EB62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9D715FA8-0D9E-4CF1-A83A-FF03A5A5A2B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AEAC2520-0828-4944-8F8A-88C9C74E8ACC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249A42FA-6FF8-467A-948D-ACA4C84E64CA}"/>
    </a:ext>
  </a:extLst>
</a:theme>
</file>

<file path=ppt/theme/theme6.xml><?xml version="1.0" encoding="utf-8"?>
<a:theme xmlns:a="http://schemas.openxmlformats.org/drawingml/2006/main" name="2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CA155BFE-9A3F-4F95-93BA-7020F5F9D5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p:properties xmlns:p="http://schemas.microsoft.com/office/2006/metadata/properties" xmlns:xsi="http://www.w3.org/2001/XMLSchema-instance">
  <documentManagement/>
</p:properties>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 c d 6 9 e a 0 8 - 5 f 9 6 - 4 f 4 9 - b f e d - 7 e a e 8 3 8 9 e c e 7 < / I d > < C a p t i o n I t e m s > < C a p t i o n I t e m > < I n t e r n a l I d > 4 4 5 1 a 4 2 d - a 2 d a - 4 8 a 4 - b 8 d 3 - 2 4 7 a e 4 c e 9 e 7 d < / I n t e r n a l I d > < N a m e > H e a d e r s   a n d   F o o t e r s   -   M 1   -   5 0 Y o u c a n a d d 0 0 : 0 0 : 0 0 . 0 - 0 0 : 0 0 : 0 8 . 0 < / N a m e > < T e x t > Y o u   c a n   a d d   h e a d e r s   t o   t h e   t o p   a n d   f o o t e r s   t o   t h e   b o t t o m   o f   a   w o r k s h e e t . < / T e x t > < B o o k M a r k E n t r y N a m e > H e a d e r s   a n d   F o o t e r s   -   M 1   -   5 0 0 0 : 0 0 : 0 0 . 0 < / B o o k M a r k E n t r y N a m e > < B o o k M a r k E x i t N a m e > H e a d e r s   a n d   F o o t e r s   -   M 1   -   5 0 0 0 : 0 0 : 0 8 . 0 < / B o o k M a r k E x i t N a m e > < B o o k M a r k E n t r y P o s i t i o n > 3 3 < / B o o k M a r k E n t r y P o s i t i o n > < B o o k M a r k E x i t P o s i t i o n > 8 0 3 3 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 9 1 f c d 7 d 4 - 3 3 b 2 - 4 9 6 d - a 4 3 a - f f a b b c c 8 7 5 7 1 < / I n t e r n a l I d > < N a m e > H e a d e r s   a n d   F o o t e r s   -   M 1   -   5 0 W h e n y o u p r i n t 0 0 : 0 0 : 0 8 . 1 - 0 0 : 0 0 : 1 2 . 3 < / N a m e > < T e x t > W h e n   y o u   p r i n t   t h e   w o r k s h e e t ,   t h e   h e a d e r s   a n d   f o o t e r s   a l s o   p r i n t . < / T e x t > < B o o k M a r k E n t r y N a m e > H e a d e r s   a n d   F o o t e r s   -   M 1   -   5 0 0 0 : 0 0 : 0 8 . 1 < / B o o k M a r k E n t r y N a m e > < B o o k M a r k E x i t N a m e > H e a d e r s   a n d   F o o t e r s   -   M 1   -   5 0 0 0 : 0 0 : 1 2 . 3 < / B o o k M a r k E x i t N a m e > < B o o k M a r k E n t r y P o s i t i o n > 8 1 3 3 < / B o o k M a r k E n t r y P o s i t i o n > < B o o k M a r k E x i t P o s i t i o n > 1 2 3 3 3 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 d 3 b 8 8 c d 7 - e 5 8 3 - 4 0 c 0 - b 5 2 c - b 6 5 0 e 1 8 5 2 b 0 7 < / I n t e r n a l I d > < N a m e > H e a d e r s   a n d   F o o t e r s   -   M 1   -   5 0 F o r e x a m p l e , y o u 0 0 : 0 0 : 1 2 . 4 - 0 0 : 0 0 : 1 9 . 3 < / N a m e > < T e x t > F o r   e x a m p l e ,   y o u   m i g h t   c r e a t e   a   h e a d e r   w i t h   t h e   f i l e   p a t h   a n d   a   f o o t e r   w i t h   p a g e   n u m b e r s . < / T e x t > < B o o k M a r k E n t r y N a m e > H e a d e r s   a n d   F o o t e r s   -   M 1   -   5 0 0 0 : 0 0 : 1 2 . 4 < / B o o k M a r k E n t r y N a m e > < B o o k M a r k E x i t N a m e > H e a d e r s   a n d   F o o t e r s   -   M 1   -   5 0 0 0 : 0 0 : 1 9 . 3 < / B o o k M a r k E x i t N a m e > < B o o k M a r k E n t r y P o s i t i o n > 1 2 4 3 3 < / B o o k M a r k E n t r y P o s i t i o n > < B o o k M a r k E x i t P o s i t i o n > 1 9 3 3 3 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 a 1 5 c 3 5 8 7 - 4 1 3 4 - 4 c 1 b - a c 1 7 - 4 1 a d e 4 e 6 c a 5 c < / I n t e r n a l I d > < N a m e > H e a d e r s   a n d   F o o t e r s   -   M 1   -   5 0 H e a d e r s a n d f o o t e r s 0 0 : 0 0 : 1 9 . 4 - 0 0 : 0 0 : 2 7 . 0 < / N a m e > < T e x t > H e a d e r s   a n d   f o o t e r s   d i s p l a y   o n l y   i n   P a g e   L a y o u t   v i e w   a n d   o n   p r i n t e d   p a g e s . < / T e x t > < B o o k M a r k E n t r y N a m e > H e a d e r s   a n d   F o o t e r s   -   M 1   -   5 0 0 0 : 0 0 : 1 9 . 4 < / B o o k M a r k E n t r y N a m e > < B o o k M a r k E x i t N a m e > H e a d e r s   a n d   F o o t e r s   -   M 1   -   5 0 0 0 : 0 0 : 2 7 . 0 < / B o o k M a r k E x i t N a m e > < B o o k M a r k E n t r y P o s i t i o n > 1 9 4 3 3 < / B o o k M a r k E n t r y P o s i t i o n > < B o o k M a r k E x i t P o s i t i o n > 2 7 0 6 7 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 3 c a 3 5 1 5 3 - b d d 5 - 4 5 4 1 - b b 3 5 - 8 7 6 a 6 b 9 4 c a f f < / I n t e r n a l I d > < N a m e > H e a d e r s   a n d   F o o t e r s   -   M 1   -   5 0 S e l e c t t h e w o r k s h e e t 0 0 : 0 0 : 2 7 . 1 - 0 0 : 0 0 : 3 7 . 5 < / N a m e > < T e x t > S e l e c t   t h e   w o r k s h e e t   y o u   w a n t   t o   a d d   a   h e a d e r   o r   f o o t e r   t o .   C l i c k   t h e   I n s e r t   t a b ,   a n d   c l i c k   H e a d e r   & a m p ;   F o o t e r . < / T e x t > < B o o k M a r k E n t r y N a m e > H e a d e r s   a n d   F o o t e r s   -   M 1   -   5 0 0 0 : 0 0 : 2 7 . 1 < / B o o k M a r k E n t r y N a m e > < B o o k M a r k E x i t N a m e > H e a d e r s   a n d   F o o t e r s   -   M 1   -   5 0 0 0 : 0 0 : 3 7 . 5 < / B o o k M a r k E x i t N a m e > < B o o k M a r k E n t r y P o s i t i o n > 2 7 1 6 7 < / B o o k M a r k E n t r y P o s i t i o n > < B o o k M a r k E x i t P o s i t i o n > 3 7 5 6 7 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 2 b 6 5 5 d 4 6 - 9 5 0 1 - 4 a a 6 - 8 1 9 c - 9 3 9 9 c 9 8 1 9 5 8 1 < / I n t e r n a l I d > < N a m e > H e a d e r s   a n d   F o o t e r s   -   M 1   -   5 0 T h i s d i s p l a y s t h e 0 0 : 0 0 : 3 7 . 6 - 0 0 : 0 0 : 4 2 . 1 < / N a m e > < T e x t > T h i s   d i s p l a y s   t h e   w o r k s h e e t   i n   P a g e   L a y o u t   v i e w . < / T e x t > < B o o k M a r k E n t r y N a m e > H e a d e r s   a n d   F o o t e r s   -   M 1   -   5 0 0 0 : 0 0 : 3 7 . 6 < / B o o k M a r k E n t r y N a m e > < B o o k M a r k E x i t N a m e > H e a d e r s   a n d   F o o t e r s   -   M 1   -   5 0 0 0 : 0 0 : 4 2 . 1 < / B o o k M a r k E x i t N a m e > < B o o k M a r k E n t r y P o s i t i o n > 3 7 6 6 7 < / B o o k M a r k E n t r y P o s i t i o n > < B o o k M a r k E x i t P o s i t i o n > 4 2 1 3 3 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 f d 5 0 0 f e c - 8 f b 3 - 4 c f d - 9 4 3 5 - 5 5 4 9 5 1 a f 6 e b 2 < / I n t e r n a l I d > < N a m e > H e a d e r s   a n d   F o o t e r s   -   M 1   -   5 0 T h e H e a d e r & a m p ; 0 0 : 0 0 : 4 2 . 2 - 0 0 : 0 0 : 5 1 . 7 < / N a m e > < T e x t > T h e   H e a d e r   & a m p ;   F o o t e r   T o o l s      D e s i g n   t a b   a p p e a r s ,   a n d   b y   d e f a u l t ,   t h e   c u r s o r   i s   i n   t h e   c e n t e r   s e c t i o n   o f   t h e   h e a d e r . < / T e x t > < B o o k M a r k E n t r y N a m e > H e a d e r s   a n d   F o o t e r s   -   M 1   -   5 0 0 0 : 0 0 : 4 2 . 2 < / B o o k M a r k E n t r y N a m e > < B o o k M a r k E x i t N a m e > H e a d e r s   a n d   F o o t e r s   -   M 1   -   5 0 0 0 : 0 0 : 5 1 . 7 < / B o o k M a r k E x i t N a m e > < B o o k M a r k E n t r y P o s i t i o n > 4 2 2 3 3 < / B o o k M a r k E n t r y P o s i t i o n > < B o o k M a r k E x i t P o s i t i o n > 5 1 7 3 3 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 0 5 6 a b 3 a 8 - 3 4 f 4 - 4 7 7 6 - 8 6 9 e - 5 0 3 b 2 e 0 2 e 2 f 7 < / I n t e r n a l I d > < N a m e > H e a d e r s   a n d   F o o t e r s   -   M 1   -   5 0 I  m s e l e c t i n g t h e 0 0 : 0 0 : 5 1 . 8 - 0 0 : 0 1 : 0 0 . 2 < / N a m e > < T e x t > I  m   s e l e c t i n g   t h e   l e f t   s e c t i o n .   I   w a n t   t o   a d d   t h e   f i l e   p a t h   t o   i t ,   s o   I   c l i c k   t h e   F i l e   P a t h   b u t t o n . < / T e x t > < B o o k M a r k E n t r y N a m e > H e a d e r s   a n d   F o o t e r s   -   M 1   -   5 0 0 0 : 0 0 : 5 1 . 8 < / B o o k M a r k E n t r y N a m e > < B o o k M a r k E x i t N a m e > H e a d e r s   a n d   F o o t e r s   -   M 1   -   5 0 0 0 : 0 1 : 0 0 . 2 < / B o o k M a r k E x i t N a m e > < B o o k M a r k E n t r y P o s i t i o n > 5 1 8 3 3 < / B o o k M a r k E n t r y P o s i t i o n > < B o o k M a r k E x i t P o s i t i o n > 6 0 2 6 7 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 3 c 9 b 1 7 2 5 - 4 a 4 4 - 4 a 4 2 - 9 7 b 7 - 6 f 4 d d 4 1 e d 4 8 6 < / I n t e r n a l I d > < N a m e > H e a d e r s   a n d   F o o t e r s   -   M 1   -   5 0 I c l i c k a n y w h e r e 0 0 : 0 1 : 0 0 . 3 - 0 0 : 0 1 : 0 9 . 2 < / N a m e > < T e x t > I   c l i c k   a n y w h e r e   e l s e   o n   t h e   w o r k s h e e t   a n d   t h e   f i l e   p a t h   d i s p l a y s   i n   t h e   l e f t   s e c t i o n   o f   t h e   h e a d e r   o n   a l l   p a g e s . < / T e x t > < B o o k M a r k E n t r y N a m e > H e a d e r s   a n d   F o o t e r s   -   M 1   -   5 0 0 0 : 0 1 : 0 0 . 3 < / B o o k M a r k E n t r y N a m e > < B o o k M a r k E x i t N a m e > H e a d e r s   a n d   F o o t e r s   -   M 1   -   5 0 0 0 : 0 1 : 0 9 . 2 < / B o o k M a r k E x i t N a m e > < B o o k M a r k E n t r y P o s i t i o n > 6 0 3 6 7 < / B o o k M a r k E n t r y P o s i t i o n > < B o o k M a r k E x i t P o s i t i o n > 6 9 2 3 3 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 0 e d 0 8 1 0 a - 4 e 2 8 - 4 2 6 f - 9 a 6 d - d 9 8 b 7 6 0 6 8 b 9 6 < / I n t e r n a l I d > < N a m e > H e a d e r s   a n d   F o o t e r s   -   M 1   -   5 0 T o a d d a 0 0 : 0 1 : 0 9 . 3 - 0 0 : 0 1 : 1 8 . 7 < / N a m e > < T e x t > T o   a d d   a   f o o t e r ,   s c r o l l   t o   t h e   b o t t o m   o f   t h e   p a g e ,   s e l e c t   t h e   s e c t i o n   o f   t h e   f o o t e r   y o u   w a n t   t o   a d d   s o m e t h i n g   t o . < / T e x t > < B o o k M a r k E n t r y N a m e > H e a d e r s   a n d   F o o t e r s   -   M 1   -   5 0 0 0 : 0 1 : 0 9 . 3 < / B o o k M a r k E n t r y N a m e > < B o o k M a r k E x i t N a m e > H e a d e r s   a n d   F o o t e r s   -   M 1   -   5 0 0 0 : 0 1 : 1 8 . 7 < / B o o k M a r k E x i t N a m e > < B o o k M a r k E n t r y P o s i t i o n > 6 9 3 3 3 < / B o o k M a r k E n t r y P o s i t i o n > < B o o k M a r k E x i t P o s i t i o n > 7 8 7 0 0 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 d 9 c 5 0 c e 5 - 2 9 3 1 - 4 2 7 e - a f e 1 - c 5 a 9 a 6 0 7 a 2 d a < / I n t e r n a l I d > < N a m e > H e a d e r s   a n d   F o o t e r s   -   M 1   -   5 0 O n t h e D e s i g n 0 0 : 0 1 : 1 8 . 8 - 0 0 : 0 1 : 2 4 . 4 < / N a m e > < T e x t > O n   t h e   D e s i g n   t a b ,   c l i c k   a n   e l e m e n t ,   s u c h   a s   P a g e   N u m b e r , < / T e x t > < B o o k M a r k E n t r y N a m e > H e a d e r s   a n d   F o o t e r s   -   M 1   -   5 0 0 0 : 0 1 : 1 8 . 8 < / B o o k M a r k E n t r y N a m e > < B o o k M a r k E x i t N a m e > H e a d e r s   a n d   F o o t e r s   -   M 1   -   5 0 0 0 : 0 1 : 2 4 . 4 < / B o o k M a r k E x i t N a m e > < B o o k M a r k E n t r y P o s i t i o n > 7 8 8 0 0 < / B o o k M a r k E n t r y P o s i t i o n > < B o o k M a r k E x i t P o s i t i o n > 8 4 4 3 3 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 d 3 6 0 c 6 b 3 - 6 0 3 4 - 4 b 3 7 - 8 f d 1 - d 7 f 7 7 a 9 f f 1 4 a < / I n t e r n a l I d > < N a m e > H e a d e r s   a n d   F o o t e r s   -   M 1   -   5 0 c l i c k a n y w h e r e e l s e 0 0 : 0 1 : 2 4 . 5 - 0 0 : 0 1 : 3 0 . 0 < / N a m e > < T e x t > c l i c k   a n y w h e r e   e l s e   o n   t h e   w o r k s h e e t ,   a n d   p a g e   n u m b e r s   n o w   d i s p l a y   i n   t h e   f o o t e r . < / T e x t > < B o o k M a r k E n t r y N a m e > H e a d e r s   a n d   F o o t e r s   -   M 1   -   5 0 0 0 : 0 1 : 2 4 . 5 < / B o o k M a r k E n t r y N a m e > < B o o k M a r k E x i t N a m e > H e a d e r s   a n d   F o o t e r s   -   M 1   -   5 0 0 0 : 0 1 : 3 0 . 0 < / B o o k M a r k E x i t N a m e > < B o o k M a r k E n t r y P o s i t i o n > 8 4 5 3 3 < / B o o k M a r k E n t r y P o s i t i o n > < B o o k M a r k E x i t P o s i t i o n > 9 0 0 6 7 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 a 2 1 e d d 2 6 - a 1 3 a - 4 0 4 2 - 8 9 6 0 - e e 7 6 f 1 2 4 7 d a c < / I n t e r n a l I d > < N a m e > H e a d e r s   a n d   F o o t e r s   -   M 1   -   5 0 T h e r e a r e o t h e r 0 0 : 0 1 : 3 0 . 1 - 0 0 : 0 1 : 3 5 . 9 < / N a m e > < T e x t > T h e r e   a r e   o t h e r   e l e m e n t s   o n   t h e   D e s i g n   t a b ,   c h e c k   t h e m   o u t . < / T e x t > < B o o k M a r k E n t r y N a m e > H e a d e r s   a n d   F o o t e r s   -   M 1   -   5 0 0 0 : 0 1 : 3 0 . 1 < / B o o k M a r k E n t r y N a m e > < B o o k M a r k E x i t N a m e > H e a d e r s   a n d   F o o t e r s   -   M 1   -   5 0 0 0 : 0 1 : 3 5 . 9 < / B o o k M a r k E x i t N a m e > < B o o k M a r k E n t r y P o s i t i o n > 9 0 1 6 7 < / B o o k M a r k E n t r y P o s i t i o n > < B o o k M a r k E x i t P o s i t i o n > 9 5 9 6 7 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 0 e 9 7 d 6 c 6 - 8 7 5 2 - 4 5 f b - 9 b a 9 - 0 2 a e 4 2 5 9 0 a 3 a < / I n t e r n a l I d > < N a m e > H e a d e r s   a n d   F o o t e r s   -   M 1   -   5 0 Y o u c a n a l s o 0 0 : 0 1 : 3 6 . 0 - 0 0 : 0 1 : 3 9 . 7 < / N a m e > < T e x t > Y o u   c a n   a l s o   j u s t   t y p e   i n f o r m a t i o n   i n   a   h e a d e r   o r   f o o t e r . < / T e x t > < B o o k M a r k E n t r y N a m e > H e a d e r s   a n d   F o o t e r s   -   M 1   -   5 0 0 0 : 0 1 : 3 6 . 0 < / B o o k M a r k E n t r y N a m e > < B o o k M a r k E x i t N a m e > H e a d e r s   a n d   F o o t e r s   -   M 1   -   5 0 0 0 : 0 1 : 3 9 . 7 < / B o o k M a r k E x i t N a m e > < B o o k M a r k E n t r y P o s i t i o n > 9 6 0 6 7 < / B o o k M a r k E n t r y P o s i t i o n > < B o o k M a r k E x i t P o s i t i o n > 9 9 7 0 0 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 e 5 6 2 3 7 2 c - 3 4 4 9 - 4 7 2 d - 8 8 0 f - b 0 a c d 8 7 2 f 8 0 9 < / I n t e r n a l I d > < N a m e > H e a d e r s   a n d   F o o t e r s   -   M 1   -   5 0 S e l e c t t h e s e c t i o n 0 0 : 0 1 : 3 9 . 8 - 0 0 : 0 1 : 4 5 . 7 < / N a m e > < T e x t > S e l e c t   t h e   s e c t i o n   y o u   w a n t   t o   a d d   t e x t   t o   a n d   t y p e   y o u r   t e x t . < / T e x t > < B o o k M a r k E n t r y N a m e > H e a d e r s   a n d   F o o t e r s   -   M 1   -   5 0 0 0 : 0 1 : 3 9 . 8 < / B o o k M a r k E n t r y N a m e > < B o o k M a r k E x i t N a m e > H e a d e r s   a n d   F o o t e r s   -   M 1   -   5 0 0 0 : 0 1 : 4 5 . 7 < / B o o k M a r k E x i t N a m e > < B o o k M a r k E n t r y P o s i t i o n > 9 9 8 0 0 < / B o o k M a r k E n t r y P o s i t i o n > < B o o k M a r k E x i t P o s i t i o n > 1 0 5 7 0 0 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 b 9 7 4 b 3 5 f - b 8 3 0 - 4 a 7 5 - b e 6 2 - 8 9 6 a 7 4 c 1 8 8 c 7 < / I n t e r n a l I d > < N a m e > H e a d e r s   a n d   F o o t e r s   -   M 1   -   5 0 W h e n y o u  r e d o n e , 0 0 : 0 1 : 4 5 . 8 - 0 0 : 0 1 : 5 3 . 2 < / N a m e > < T e x t > W h e n   y o u  r e   d o n e ,   y o u   m i g h t   w a n t   t o   r e t u r n   t o   N o r m a l   p a g e   v i e w ,   t o   h a v e   m o r e   r o o m   t o   w o r k   o n   y o u r   w o r k s h e e t . < / T e x t > < B o o k M a r k E n t r y N a m e > H e a d e r s   a n d   F o o t e r s   -   M 1   -   5 0 0 0 : 0 1 : 4 5 . 8 < / B o o k M a r k E n t r y N a m e > < B o o k M a r k E x i t N a m e > H e a d e r s   a n d   F o o t e r s   -   M 1   -   5 0 0 0 : 0 1 : 5 3 . 2 < / B o o k M a r k E x i t N a m e > < B o o k M a r k E n t r y P o s i t i o n > 1 0 5 8 0 0 < / B o o k M a r k E n t r y P o s i t i o n > < B o o k M a r k E x i t P o s i t i o n > 1 1 3 2 6 7 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 a 8 7 3 4 d e b - 4 1 2 6 - 4 f 7 7 - 8 1 d 9 - a 2 7 b f 3 d d b 2 8 4 < / I n t e r n a l I d > < N a m e > H e a d e r s   a n d   F o o t e r s   -   M 1   -   5 0 C l i c k t h e w o r k s h e e t , 0 0 : 0 1 : 5 3 . 3 - 0 0 : 0 2 : 0 2 . 6 < / N a m e > < T e x t > C l i c k   t h e   w o r k s h e e t ,   c l i c k   t h e   V i e w   t a b ,   a n d   c l i c k   t h e   N o r m a l   b u t t o n . < / T e x t > < B o o k M a r k E n t r y N a m e > H e a d e r s   a n d   F o o t e r s   -   M 1   -   5 0 0 0 : 0 1 : 5 3 . 3 < / B o o k M a r k E n t r y N a m e > < B o o k M a r k E x i t N a m e > H e a d e r s   a n d   F o o t e r s   -   M 1   -   5 0 0 0 : 0 2 : 0 2 . 6 < / B o o k M a r k E x i t N a m e > < B o o k M a r k E n t r y P o s i t i o n > 1 1 3 3 6 7 < / B o o k M a r k E n t r y P o s i t i o n > < B o o k M a r k E x i t P o s i t i o n > 1 2 2 6 3 3 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 8 9 d b 5 0 d 2 - 9 a 7 a - 4 6 f 7 - 9 b c e - 5 1 2 6 0 d 3 3 c 6 b f < / I n t e r n a l I d > < N a m e > H e a d e r s   a n d   F o o t e r s   -   M 1   -   5 0 U p n e x t , p a g e 0 0 : 0 2 : 0 2 . 7 - 0 0 : 0 2 : 0 6 . 2 < / N a m e > < T e x t > U p   n e x t ,   p a g e   n u m b e r i n g   i n   d e p t h . < / T e x t > < B o o k M a r k E n t r y N a m e > H e a d e r s   a n d   F o o t e r s   -   M 1   -   5 0 0 0 : 0 2 : 0 2 . 7 < / B o o k M a r k E n t r y N a m e > < B o o k M a r k E x i t N a m e > H e a d e r s   a n d   F o o t e r s   -   M 1   -   5 0 0 0 : 0 2 : 0 6 . 2 < / B o o k M a r k E x i t N a m e > < B o o k M a r k E n t r y P o s i t i o n > 1 2 2 7 3 3 < / B o o k M a r k E n t r y P o s i t i o n > < B o o k M a r k E x i t P o s i t i o n > 1 2 6 2 0 0 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 a 5 1 b e 9 8 e - a 8 f b - 4 c 7 0 - a 7 7 3 - e b d 3 5 1 a 7 e 6 9 c < / I d > < C a p t i o n I t e m s > < C a p t i o n I t e m > < I n t e r n a l I d > 8 1 9 c 0 4 e b - 4 3 9 d - 4 6 8 8 - 9 4 8 a - 0 2 f b 5 6 c c 3 4 a d < / I n t e r n a l I d > < N a m e > H e a d e r s   a n d   F o o t e r s   -   M 2   -   5 0 A d d i n g p a g e n u m b e r s 0 0 : 0 0 : 0 0 . 0 - 0 0 : 0 0 : 0 8 . 5 < / N a m e > < T e x t > A d d i n g   p a g e   n u m b e r s   t o   a   w o r k s h e e t   i s   o n e   o f   t h e   m o s t   c o m m o n   u s e s   o f   h e a d e r s   a n d   f o o t e r s . < / T e x t > < B o o k M a r k E n t r y N a m e > H e a d e r s   a n d   F o o t e r s   -   M 2   -   5 0 0 0 : 0 0 : 0 0 . 0 < / B o o k M a r k E n t r y N a m e > < B o o k M a r k E x i t N a m e > H e a d e r s   a n d   F o o t e r s   -   M 2   -   5 0 0 0 : 0 0 : 0 8 . 5 < / B o o k M a r k E x i t N a m e > < B o o k M a r k E n t r y P o s i t i o n > 3 3 < / B o o k M a r k E n t r y P o s i t i o n > < B o o k M a r k E x i t P o s i t i o n > 8 5 6 7 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 2 7 a 2 5 e e 8 - 2 9 e 4 - 4 7 5 d - a a b 6 - 7 b 9 1 8 5 2 0 b c b 9 < / I n t e r n a l I d > < N a m e > H e a d e r s   a n d   F o o t e r s   -   M 2   -   5 0 Y o u c a n u s e 0 0 : 0 0 : 0 8 . 6 - 0 0 : 0 0 : 1 4 . 1 < / N a m e > < T e x t > Y o u   c a n   u s e   a   p r e d e f i n e d   h e a d e r   o r   f o o t e r   o p t i o n   t o   a d d   p a g e   n u m b e r s . < / T e x t > < B o o k M a r k E n t r y N a m e > H e a d e r s   a n d   F o o t e r s   -   M 2   -   5 0 0 0 : 0 0 : 0 8 . 6 < / B o o k M a r k E n t r y N a m e > < B o o k M a r k E x i t N a m e > H e a d e r s   a n d   F o o t e r s   -   M 2   -   5 0 0 0 : 0 0 : 1 4 . 1 < / B o o k M a r k E x i t N a m e > < B o o k M a r k E n t r y P o s i t i o n > 8 6 6 7 < / B o o k M a r k E n t r y P o s i t i o n > < B o o k M a r k E x i t P o s i t i o n > 1 4 1 0 0 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 7 7 4 2 3 b b 5 - 6 3 d 7 - 4 6 d 3 - b b 7 c - a d 2 e 8 4 d d 8 4 0 8 < / I n t e r n a l I d > < N a m e > H e a d e r s   a n d   F o o t e r s   -   M 2   -   5 0 O n t h e I n s e r t 0 0 : 0 0 : 1 4 . 2 - 0 0 : 0 0 : 2 4 . 0 < / N a m e > < T e x t > O n   t h e   I n s e r t   t a b ,   c l i c k   t h e   H e a d e r   & a m p ;   F o o t e r   b u t t o n .   O n   t h e   D e s i g n   t a b ,   c l i c k   t h e   H e a d e r   o r   F o o t e r   b u t t o n . < / T e x t > < B o o k M a r k E n t r y N a m e > H e a d e r s   a n d   F o o t e r s   -   M 2   -   5 0 0 0 : 0 0 : 1 4 . 2 < / B o o k M a r k E n t r y N a m e > < B o o k M a r k E x i t N a m e > H e a d e r s   a n d   F o o t e r s   -   M 2   -   5 0 0 0 : 0 0 : 2 4 . 0 < / B o o k M a r k E x i t N a m e > < B o o k M a r k E n t r y P o s i t i o n > 1 4 2 0 0 < / B o o k M a r k E n t r y P o s i t i o n > < B o o k M a r k E x i t P o s i t i o n > 2 4 0 3 3 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 9 6 7 6 3 5 a f - f 2 d e - 4 b c 6 - a 2 5 2 - d d 7 c d d d b f d e f < / I n t e r n a l I d > < N a m e > H e a d e r s   a n d   F o o t e r s   -   M 2   -   5 0 T h e r e  r e m a n y o p t i o n s , 0 0 : 0 0 : 2 4 . 1 - 0 0 : 0 0 : 2 8 . 9 < / N a m e > < T e x t > T h e r e  r e   m a n y   o p t i o n s ,   a n d   t h e y  r e   t h e   s a m e   f o r   H e a d e r   a n d   F o o t e r . < / T e x t > < B o o k M a r k E n t r y N a m e > H e a d e r s   a n d   F o o t e r s   -   M 2   -   5 0 0 0 : 0 0 : 2 4 . 1 < / B o o k M a r k E n t r y N a m e > < B o o k M a r k E x i t N a m e > H e a d e r s   a n d   F o o t e r s   -   M 2   -   5 0 0 0 : 0 0 : 2 8 . 9 < / B o o k M a r k E x i t N a m e > < B o o k M a r k E n t r y P o s i t i o n > 2 4 1 3 3 < / B o o k M a r k E n t r y P o s i t i o n > < B o o k M a r k E x i t P o s i t i o n > 2 8 9 6 7 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 4 e 3 7 4 a 5 2 - c f e 0 - 4 7 7 6 - 8 e 1 c - 6 4 2 0 1 9 4 6 f 1 4 f < / I n t e r n a l I d > < N a m e > H e a d e r s   a n d   F o o t e r s   -   M 2   -   5 0 C l i c k a n o p t i o n 0 0 : 0 0 : 2 9 . 0 - 0 0 : 0 0 : 3 4 . 7 < / N a m e > < T e x t > C l i c k   a n   o p t i o n   f r o m   t h e   d r o p - d o w n   l i s t ,   s u c h   a s   P a g e   1   o f   ? . < / T e x t > < B o o k M a r k E n t r y N a m e > H e a d e r s   a n d   F o o t e r s   -   M 2   -   5 0 0 0 : 0 0 : 2 9 . 0 < / B o o k M a r k E n t r y N a m e > < B o o k M a r k E x i t N a m e > H e a d e r s   a n d   F o o t e r s   -   M 2   -   5 0 0 0 : 0 0 : 3 4 . 7 < / B o o k M a r k E x i t N a m e > < B o o k M a r k E n t r y P o s i t i o n > 2 9 0 6 7 < / B o o k M a r k E n t r y P o s i t i o n > < B o o k M a r k E x i t P o s i t i o n > 3 4 7 6 7 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 6 4 f e c c 5 8 - d a 6 4 - 4 7 3 e - b a 6 2 - 0 f 6 3 7 7 0 d 4 f 8 d < / I n t e r n a l I d > < N a m e > H e a d e r s   a n d   F o o t e r s   -   M 2   -   5 0 A n d p a g e n u m b e r s 0 0 : 0 0 : 3 4 . 8 - 0 0 : 0 0 : 4 0 . 0 < / N a m e > < T e x t > A n d   p a g e   n u m b e r s   a r e   a d d e d   t o   t h e   h e a d e r   o r   f o o t e r   o f   t h e   w o r k s h e e t . < / T e x t > < B o o k M a r k E n t r y N a m e > H e a d e r s   a n d   F o o t e r s   -   M 2   -   5 0 0 0 : 0 0 : 3 4 . 8 < / B o o k M a r k E n t r y N a m e > < B o o k M a r k E x i t N a m e > H e a d e r s   a n d   F o o t e r s   -   M 2   -   5 0 0 0 : 0 0 : 4 0 . 0 < / B o o k M a r k E x i t N a m e > < B o o k M a r k E n t r y P o s i t i o n > 3 4 8 6 7 < / B o o k M a r k E n t r y P o s i t i o n > < B o o k M a r k E x i t P o s i t i o n > 4 0 0 3 3 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 a 5 0 e 7 2 1 d - 0 a 9 4 - 4 d 8 6 - a c b 7 - b 5 1 4 4 5 1 1 f 2 8 a < / I n t e r n a l I d > < N a m e > H e a d e r s   a n d   F o o t e r s   -   M 2   -   5 0 A s y o u p r o b a b l y 0 0 : 0 0 : 4 0 . 1 - 0 0 : 0 0 : 4 8 . 4 < / N a m e > < T e x t > A s   y o u   p r o b a b l y   n o t i c e d ,   p r e - d e f i n e d   h e a d e r s   a n d   f o o t e r s   o v e r w r i t e   e x i s t i n g   h e a d e r s   a n d   f o o t e r s . < / T e x t > < B o o k M a r k E n t r y N a m e > H e a d e r s   a n d   F o o t e r s   -   M 2   -   5 0 0 0 : 0 0 : 4 0 . 1 < / B o o k M a r k E n t r y N a m e > < B o o k M a r k E x i t N a m e > H e a d e r s   a n d   F o o t e r s   -   M 2   -   5 0 0 0 : 0 0 : 4 8 . 4 < / B o o k M a r k E x i t N a m e > < B o o k M a r k E n t r y P o s i t i o n > 4 0 1 3 3 < / B o o k M a r k E n t r y P o s i t i o n > < B o o k M a r k E x i t P o s i t i o n > 4 8 4 6 7 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 8 b a 8 8 0 a 5 - 2 3 c e - 4 7 d d - b 5 b a - 8 8 6 d a 5 9 d 0 3 5 6 < / I n t e r n a l I d > < N a m e > H e a d e r s   a n d   F o o t e r s   -   M 2   -   5 0 B y d e f a u l t , E x c e l 0 0 : 0 0 : 4 8 . 5 - 0 0 : 0 0 : 5 6 . 6 < / N a m e > < T e x t > B y   d e f a u l t ,   E x c e l   n u m b e r s   a n d   p r i n t s   p a g e s   f r o m   t h e   t o p   d o w n   a n d   t h e n   l e f t   t o   r i g h t   o n   t h e   w o r k s h e e t . < / T e x t > < B o o k M a r k E n t r y N a m e > H e a d e r s   a n d   F o o t e r s   -   M 2   -   5 0 0 0 : 0 0 : 4 8 . 5 < / B o o k M a r k E n t r y N a m e > < B o o k M a r k E x i t N a m e > H e a d e r s   a n d   F o o t e r s   -   M 2   -   5 0 0 0 : 0 0 : 5 6 . 6 < / B o o k M a r k E x i t N a m e > < B o o k M a r k E n t r y P o s i t i o n > 4 8 5 6 7 < / B o o k M a r k E n t r y P o s i t i o n > < B o o k M a r k E x i t P o s i t i o n > 5 6 6 3 3 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 3 0 a 7 e c 3 1 - e 1 e 3 - 4 a e c - 9 1 5 9 - 9 6 e f 5 6 a 2 9 c c 1 < / I n t e r n a l I d > < N a m e > H e a d e r s   a n d   F o o t e r s   -   M 2   -   5 0 I n t h i s e x a m p l e , 0 0 : 0 0 : 5 6 . 7 - 0 0 : 0 1 : 0 4 . 8 < / N a m e > < T e x t > I n   t h i s   e x a m p l e ,   p a g e   t w o   s h o u l d   b e   t o   t h e   p a g e   t o   t h e   r i g h t ,   s i n c e   t h e   t a b l e   c o u l d n  t   a l l   f i t   o n   p a g e   1 . < / T e x t > < B o o k M a r k E n t r y N a m e > H e a d e r s   a n d   F o o t e r s   -   M 2   -   5 0 0 0 : 0 0 : 5 6 . 7 < / B o o k M a r k E n t r y N a m e > < B o o k M a r k E x i t N a m e > H e a d e r s   a n d   F o o t e r s   -   M 2   -   5 0 0 0 : 0 1 : 0 4 . 8 < / B o o k M a r k E x i t N a m e > < B o o k M a r k E n t r y P o s i t i o n > 5 6 7 3 3 < / B o o k M a r k E n t r y P o s i t i o n > < B o o k M a r k E x i t P o s i t i o n > 6 4 8 6 7 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 c 7 f 4 8 7 9 b - 1 2 e 9 - 4 7 8 6 - a a 6 2 - f 2 1 7 c 5 2 b 2 6 e 8 < / I n t e r n a l I d > < N a m e > H e a d e r s   a n d   F o o t e r s   -   M 2   -   5 0 T o f i x t h i s , 0 0 : 0 1 : 0 4 . 9 - 0 0 : 0 1 : 1 2 . 9 < / N a m e > < T e x t > T o   f i x   t h i s ,   c l i c k   t h e   P a g e   L a y o u t   t a b ,   a n d   c l i c k   P r i n t   T i t l e s . < / T e x t > < B o o k M a r k E n t r y N a m e > H e a d e r s   a n d   F o o t e r s   -   M 2   -   5 0 0 0 : 0 1 : 0 4 . 9 < / B o o k M a r k E n t r y N a m e > < B o o k M a r k E x i t N a m e > H e a d e r s   a n d   F o o t e r s   -   M 2   -   5 0 0 0 : 0 1 : 1 2 . 9 < / B o o k M a r k E x i t N a m e > < B o o k M a r k E n t r y P o s i t i o n > 6 4 9 6 7 < / B o o k M a r k E n t r y P o s i t i o n > < B o o k M a r k E x i t P o s i t i o n > 7 2 9 3 3 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 2 4 1 9 a a 8 8 - 7 b e 2 - 4 d d 1 - 8 b 7 2 - 9 0 7 7 7 6 5 a 9 8 1 b < / I n t e r n a l I d > < N a m e > H e a d e r s   a n d   F o o t e r s   -   M 2   -   5 0 I n t h e P a g e 0 0 : 0 1 : 1 3 . 0 - 0 0 : 0 1 : 2 2 . 7 < / N a m e > < T e x t > I n   t h e   P a g e   S e t u p   d i a l o g   b o x ,   o n   t h e   S h e e t   t a b ,   c l i c k   O v e r ,   t h e n   d o w n ,   a n d   c l i c k   O K . < / T e x t > < B o o k M a r k E n t r y N a m e > H e a d e r s   a n d   F o o t e r s   -   M 2   -   5 0 0 0 : 0 1 : 1 3 . 0 < / B o o k M a r k E n t r y N a m e > < B o o k M a r k E x i t N a m e > H e a d e r s   a n d   F o o t e r s   -   M 2   -   5 0 0 0 : 0 1 : 2 2 . 7 < / B o o k M a r k E x i t N a m e > < B o o k M a r k E n t r y P o s i t i o n > 7 3 0 3 3 < / B o o k M a r k E n t r y P o s i t i o n > < B o o k M a r k E x i t P o s i t i o n > 8 2 7 0 0 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 c 6 4 d 9 b d c - 9 5 b 1 - 4 d a 7 - 9 8 f 1 - 9 d 3 9 9 d 8 4 9 5 7 1 < / I n t e r n a l I d > < N a m e > H e a d e r s   a n d   F o o t e r s   -   M 2   -   5 0 A n d t h e p a g e s 0 0 : 0 1 : 2 2 . 8 - 0 0 : 0 1 : 2 7 . 9 < / N a m e > < T e x t > A n d   t h e   p a g e s   a r e   n o w   n u m b e r e d   c o r r e c t l y . < / T e x t > < B o o k M a r k E n t r y N a m e > H e a d e r s   a n d   F o o t e r s   -   M 2   -   5 0 0 0 : 0 1 : 2 2 . 8 < / B o o k M a r k E n t r y N a m e > < B o o k M a r k E x i t N a m e > H e a d e r s   a n d   F o o t e r s   -   M 2   -   5 0 0 0 : 0 1 : 2 7 . 9 < / B o o k M a r k E x i t N a m e > < B o o k M a r k E n t r y P o s i t i o n > 8 2 8 0 0 < / B o o k M a r k E n t r y P o s i t i o n > < B o o k M a r k E x i t P o s i t i o n > 8 7 9 0 0 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 2 6 5 c 8 5 3 c - 6 d 2 d - 4 0 b c - 9 4 7 1 - d 0 8 e 5 2 1 f 1 8 7 f < / I n t e r n a l I d > < N a m e > H e a d e r s   a n d   F o o t e r s   -   M 2   -   5 0 I f y o u w a n t 0 0 : 0 1 : 2 8 . 0 - 0 0 : 0 1 : 3 3 . 6 < / N a m e > < T e x t > I f   y o u   w a n t   p a g e   n u m b e r s   t o   s t a r t   a t   a   n u m b e r   o t h e r   t h a n   o n e   ( t h r e e   f o r   e x a m p l e ) , < / T e x t > < B o o k M a r k E n t r y N a m e > H e a d e r s   a n d   F o o t e r s   -   M 2   -   5 0 0 0 : 0 1 : 2 8 . 0 < / B o o k M a r k E n t r y N a m e > < B o o k M a r k E x i t N a m e > H e a d e r s   a n d   F o o t e r s   -   M 2   -   5 0 0 0 : 0 1 : 3 3 . 6 < / B o o k M a r k E x i t N a m e > < B o o k M a r k E n t r y P o s i t i o n > 8 8 0 0 0 < / B o o k M a r k E n t r y P o s i t i o n > < B o o k M a r k E x i t P o s i t i o n > 9 3 6 3 3 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 9 6 1 a a 5 d e - c 7 3 e - 4 d 2 1 - 9 7 5 e - 9 c 0 d a 9 d 6 6 c 0 f < / I n t e r n a l I d > < N a m e > H e a d e r s   a n d   F o o t e r s   -   M 2   -   5 0 d o u b l e - c l i c k t h e s e c t i o n 0 0 : 0 1 : 3 3 . 7 - 0 0 : 0 1 : 3 7 . 2 < / N a m e > < T e x t > d o u b l e - c l i c k   t h e   s e c t i o n   w i t h   a   p a g e   n u m b e r . < / T e x t > < B o o k M a r k E n t r y N a m e > H e a d e r s   a n d   F o o t e r s   -   M 2   -   5 0 0 0 : 0 1 : 3 3 . 7 < / B o o k M a r k E n t r y N a m e > < B o o k M a r k E x i t N a m e > H e a d e r s   a n d   F o o t e r s   -   M 2   -   5 0 0 0 : 0 1 : 3 7 . 2 < / B o o k M a r k E x i t N a m e > < B o o k M a r k E n t r y P o s i t i o n > 9 3 7 3 3 < / B o o k M a r k E n t r y P o s i t i o n > < B o o k M a r k E x i t P o s i t i o n > 9 7 2 6 7 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 1 e e c 0 7 1 3 - 9 b 0 3 - 4 3 2 6 - 8 3 5 a - 0 e 9 d 5 0 6 3 d f 6 2 < / I n t e r n a l I d > < N a m e > H e a d e r s   a n d   F o o t e r s   -   M 2   -   5 0 A f t e r t h e p a g e 0 0 : 0 1 : 3 7 . 3 - 0 0 : 0 1 : 4 2 . 7 < / N a m e > < T e x t > A f t e r   t h e   p a g e   r i g h t   s q u a r e   b r a c k e t ,   t y p e   a   p l u s   s i g n , < / T e x t > < B o o k M a r k E n t r y N a m e > H e a d e r s   a n d   F o o t e r s   -   M 2   -   5 0 0 0 : 0 1 : 3 7 . 3 < / B o o k M a r k E n t r y N a m e > < B o o k M a r k E x i t N a m e > H e a d e r s   a n d   F o o t e r s   -   M 2   -   5 0 0 0 : 0 1 : 4 2 . 7 < / B o o k M a r k E x i t N a m e > < B o o k M a r k E n t r y P o s i t i o n > 9 7 3 6 7 < / B o o k M a r k E n t r y P o s i t i o n > < B o o k M a r k E x i t P o s i t i o n > 1 0 2 7 0 0 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 3 a 8 3 1 d 2 2 - 1 3 5 f - 4 9 9 4 - a 6 d 9 - d 9 d 0 4 8 c 9 8 3 9 1 < / I n t e r n a l I d > < N a m e > H e a d e r s   a n d   F o o t e r s   -   M 2   -   5 0 t h e n u m b e r y o u 0 0 : 0 1 : 4 2 . 8 - 0 0 : 0 1 : 5 0 . 0 < / N a m e > < T e x t > t h e   n u m b e r   y o u   w a n t   t o   i n c r e a s e   t h e   p a g e s   b y   ( 2   i n   t h i s   e x a m p l e ) ,   a n d   a   s p a c e . < / T e x t > < B o o k M a r k E n t r y N a m e > H e a d e r s   a n d   F o o t e r s   -   M 2   -   5 0 0 0 : 0 1 : 4 2 . 8 < / B o o k M a r k E n t r y N a m e > < B o o k M a r k E x i t N a m e > H e a d e r s   a n d   F o o t e r s   -   M 2   -   5 0 0 0 : 0 1 : 5 0 . 0 < / B o o k M a r k E x i t N a m e > < B o o k M a r k E n t r y P o s i t i o n > 1 0 2 8 0 0 < / B o o k M a r k E n t r y P o s i t i o n > < B o o k M a r k E x i t P o s i t i o n > 1 1 0 0 0 0 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 f a e d 1 d 9 1 - 4 b f 0 - 4 e 4 c - a 8 6 f - 5 5 1 1 7 2 1 a d a d 7 < / I n t e r n a l I d > < N a m e > H e a d e r s   a n d   F o o t e r s   -   M 2   -   5 0 C l i c k a n y w h e r e i n 0 0 : 0 1 : 5 0 . 1 - 0 0 : 0 1 : 5 5 . 4 < / N a m e > < T e x t > C l i c k   a n y w h e r e   i n   t h e   w o r k s h e e t ,   a n d   t h e   p a g e   n u m b e r s   n o w   s t a r t   a t   3 . < / T e x t > < B o o k M a r k E n t r y N a m e > H e a d e r s   a n d   F o o t e r s   -   M 2   -   5 0 0 0 : 0 1 : 5 0 . 1 < / B o o k M a r k E n t r y N a m e > < B o o k M a r k E x i t N a m e > H e a d e r s   a n d   F o o t e r s   -   M 2   -   5 0 0 0 : 0 1 : 5 5 . 4 < / B o o k M a r k E x i t N a m e > < B o o k M a r k E n t r y P o s i t i o n > 1 1 0 1 0 0 < / B o o k M a r k E n t r y P o s i t i o n > < B o o k M a r k E x i t P o s i t i o n > 1 1 5 4 6 7 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 4 2 c 2 c f c 7 - 9 2 1 1 - 4 4 2 a - a d 3 9 - 8 e b 9 a 3 3 2 d 0 d c < / I n t e r n a l I d > < N a m e > H e a d e r s   a n d   F o o t e r s   -   M 2   -   5 0 I f y o u d o n  t 0 0 : 0 1 : 5 5 . 5 - 0 0 : 0 2 : 0 7 . 3 < / N a m e > < T e x t > I f   y o u   d o n  t   t y p e   t h e   s p a c e ,   i n   t h i s   e x a m p l e ,   y o u  l l   g e t   a   f i r s t   p a g e   n u m b e r   o f   1 2 .   P a g e   o n e   f o l l o w e d   b y   t h e   n u m b e r   2 . < / T e x t > < B o o k M a r k E n t r y N a m e > H e a d e r s   a n d   F o o t e r s   -   M 2   -   5 0 0 0 : 0 1 : 5 5 . 5 < / B o o k M a r k E n t r y N a m e > < B o o k M a r k E x i t N a m e > H e a d e r s   a n d   F o o t e r s   -   M 2   -   5 0 0 0 : 0 2 : 0 7 . 3 < / B o o k M a r k E x i t N a m e > < B o o k M a r k E n t r y P o s i t i o n > 1 1 5 5 6 7 < / B o o k M a r k E n t r y P o s i t i o n > < B o o k M a r k E x i t P o s i t i o n > 1 2 7 3 3 3 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 f 4 9 9 a 4 6 e - 9 a 8 3 - 4 8 6 4 - 9 4 b 9 - 4 e f 2 e 9 c 6 2 0 c 6 < / I n t e r n a l I d > < N a m e > H e a d e r s   a n d   F o o t e r s   -   M 2   -   5 0 Y o u c a n h a v e 0 0 : 0 2 : 0 7 . 4 - 0 0 : 0 2 : 1 1 . 8 < / N a m e > < T e x t > Y o u   c a n   h a v e   d i f f e r e n t   h e a d e r s   a n d   f o o t e r s   o n   o d d   a n d   e v e n   p a g e s . < / T e x t > < B o o k M a r k E n t r y N a m e > H e a d e r s   a n d   F o o t e r s   -   M 2   -   5 0 0 0 : 0 2 : 0 7 . 4 < / B o o k M a r k E n t r y N a m e > < B o o k M a r k E x i t N a m e > H e a d e r s   a n d   F o o t e r s   -   M 2   -   5 0 0 0 : 0 2 : 1 1 . 8 < / B o o k M a r k E x i t N a m e > < B o o k M a r k E n t r y P o s i t i o n > 1 2 7 4 3 3 < / B o o k M a r k E n t r y P o s i t i o n > < B o o k M a r k E x i t P o s i t i o n > 1 3 1 8 3 3 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 e 8 a 2 4 e b f - 4 1 8 1 - 4 f a 3 - 9 5 c c - 6 1 4 c 4 8 f 1 d 5 6 8 < / I n t e r n a l I d > < N a m e > H e a d e r s   a n d   F o o t e r s   -   M 2   -   5 0 F o r e x a m p l e , y o u 0 0 : 0 2 : 1 1 . 9 - 0 0 : 0 2 : 1 6 . 3 < / N a m e > < T e x t > F o r   e x a m p l e ,   y o u   m i g h t   w a n t   t o   s h o w   e v e n   p a g e   n u m b e r s   o n   t h e   l e f t   s i d e < / T e x t > < B o o k M a r k E n t r y N a m e > H e a d e r s   a n d   F o o t e r s   -   M 2   -   5 0 0 0 : 0 2 : 1 1 . 9 < / B o o k M a r k E n t r y N a m e > < B o o k M a r k E x i t N a m e > H e a d e r s   a n d   F o o t e r s   -   M 2   -   5 0 0 0 : 0 2 : 1 6 . 3 < / B o o k M a r k E x i t N a m e > < B o o k M a r k E n t r y P o s i t i o n > 1 3 1 9 3 3 < / B o o k M a r k E n t r y P o s i t i o n > < B o o k M a r k E x i t P o s i t i o n > 1 3 6 3 6 7 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 5 b 3 a 7 3 b e - 0 5 0 2 - 4 5 5 b - 9 e d b - 8 6 6 3 d 6 a 1 c f 4 9 < / I n t e r n a l I d > < N a m e > H e a d e r s   a n d   F o o t e r s   -   M 2   -   5 0 a n d o d d p a g e 0 0 : 0 2 : 1 6 . 4 - 0 0 : 0 2 : 2 1 . 1 < / N a m e > < T e x t > a n d   o d d   p a g e   n u m b e r s   o n   t h e   r i g h t   s i d e   o f   p r i n t e d   p a g e s . < / T e x t > < B o o k M a r k E n t r y N a m e > H e a d e r s   a n d   F o o t e r s   -   M 2   -   5 0 0 0 : 0 2 : 1 6 . 4 < / B o o k M a r k E n t r y N a m e > < B o o k M a r k E x i t N a m e > H e a d e r s   a n d   F o o t e r s   -   M 2   -   5 0 0 0 : 0 2 : 2 1 . 1 < / B o o k M a r k E x i t N a m e > < B o o k M a r k E n t r y P o s i t i o n > 1 3 6 4 6 7 < / B o o k M a r k E n t r y P o s i t i o n > < B o o k M a r k E x i t P o s i t i o n > 1 4 1 1 6 7 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 c c e e 1 8 2 6 - 2 8 5 3 - 4 e 6 a - b 2 1 5 - 0 4 9 0 6 d 9 a 5 d 2 6 < / I n t e r n a l I d > < N a m e > H e a d e r s   a n d   F o o t e r s   -   M 2   -   5 0 I n t h e D e s i g n 0 0 : 0 2 : 2 1 . 2 - 0 0 : 0 2 : 2 6 . 8 < / N a m e > < T e x t > I n   t h e   D e s i g n   t a b ,   c h e c k   D i f f e r e n t   O d d   & a m p ;   E v e n   P a g e s . < / T e x t > < B o o k M a r k E n t r y N a m e > H e a d e r s   a n d   F o o t e r s   -   M 2   -   5 0 0 0 : 0 2 : 2 1 . 2 < / B o o k M a r k E n t r y N a m e > < B o o k M a r k E x i t N a m e > H e a d e r s   a n d   F o o t e r s   -   M 2   -   5 0 0 0 : 0 2 : 2 6 . 8 < / B o o k M a r k E x i t N a m e > < B o o k M a r k E n t r y P o s i t i o n > 1 4 1 2 6 7 < / B o o k M a r k E n t r y P o s i t i o n > < B o o k M a r k E x i t P o s i t i o n > 1 4 6 8 3 3 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 4 7 c c 7 5 b 1 - 2 a e 6 - 4 c 0 6 - 9 c 3 c - 5 d a f a f c 7 c d 5 1 < / I n t e r n a l I d > < N a m e > H e a d e r s   a n d   F o o t e r s   -   M 2   -   5 0 O n p a g e o n e , 0 0 : 0 2 : 2 6 . 9 - 0 0 : 0 2 : 4 0 . 9 < / N a m e > < T e x t > O n   p a g e   o n e ,   i n   t h e   h e a d e r   o r   f o o t e r ,   s e l e c t   t h e   r i g h t   s e c t i o n ,   a n d   c l i c k   P a g e   N u m b e r . < / T e x t > < B o o k M a r k E n t r y N a m e > H e a d e r s   a n d   F o o t e r s   -   M 2   -   5 0 0 0 : 0 2 : 2 6 . 9 < / B o o k M a r k E n t r y N a m e > < B o o k M a r k E x i t N a m e > H e a d e r s   a n d   F o o t e r s   -   M 2   -   5 0 0 0 : 0 2 : 4 0 . 9 < / B o o k M a r k E x i t N a m e > < B o o k M a r k E n t r y P o s i t i o n > 1 4 6 9 3 3 < / B o o k M a r k E n t r y P o s i t i o n > < B o o k M a r k E x i t P o s i t i o n > 1 6 0 9 6 7 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 8 f 2 8 c 6 1 3 - e f 4 9 - 4 9 4 f - b 2 b a - 6 d f 1 6 1 e b 3 e f b < / I n t e r n a l I d > < N a m e > H e a d e r s   a n d   F o o t e r s   -   M 2   -   5 0 O n p a g e t w o , 0 0 : 0 2 : 4 1 . 0 - 0 0 : 0 2 : 5 3 . 6 < / N a m e > < T e x t > O n   p a g e   t w o ,   i n   t h e   h e a d e r   o r   f o o t e r ,   s e l e c t   t h e   l e f t   s e c t i o n ,   a n d   c l i c k   P a g e   N u m b e r   a g a i n . < / T e x t > < B o o k M a r k E n t r y N a m e > H e a d e r s   a n d   F o o t e r s   -   M 2   -   5 0 0 0 : 0 2 : 4 1 . 0 < / B o o k M a r k E n t r y N a m e > < B o o k M a r k E x i t N a m e > H e a d e r s   a n d   F o o t e r s   -   M 2   -   5 0 0 0 : 0 2 : 5 3 . 6 < / B o o k M a r k E x i t N a m e > < B o o k M a r k E n t r y P o s i t i o n > 1 6 1 0 6 7 < / B o o k M a r k E n t r y P o s i t i o n > < B o o k M a r k E x i t P o s i t i o n > 1 7 3 6 6 7 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 9 3 e e 8 9 b d - 9 c 5 8 - 4 0 4 5 - b e 6 3 - 6 d 6 b 7 2 9 4 9 7 9 c < / I n t e r n a l I d > < N a m e > H e a d e r s   a n d   F o o t e r s   -   M 2   -   5 0 I n t h i s v i d e o 0 0 : 0 2 : 5 3 . 7 - 0 0 : 0 3 : 0 1 . 9 < / N a m e > < T e x t > I n   t h i s   v i d e o   y o u   s a w   h o w   t o   u s e   t h e   r i b b o n   t o   a d d   a n d   c o n f i g u r e   p a g e   n u m b e r s   i n   t h e   h e a d e r s   a n d   f o o t e r s   o f   a   w o r k s h e e t . < / T e x t > < B o o k M a r k E n t r y N a m e > H e a d e r s   a n d   F o o t e r s   -   M 2   -   5 0 0 0 : 0 2 : 5 3 . 7 < / B o o k M a r k E n t r y N a m e > < B o o k M a r k E x i t N a m e > H e a d e r s   a n d   F o o t e r s   -   M 2   -   5 0 0 0 : 0 3 : 0 1 . 9 < / B o o k M a r k E x i t N a m e > < B o o k M a r k E n t r y P o s i t i o n > 1 7 3 7 6 7 < / B o o k M a r k E n t r y P o s i t i o n > < B o o k M a r k E x i t P o s i t i o n > 1 8 1 9 0 0 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 b 8 f 5 2 0 c b - c b 7 4 - 4 0 6 4 - b a f f - 4 7 9 3 e 2 9 c 3 5 2 7 < / I n t e r n a l I d > < N a m e > H e a d e r s   a n d   F o o t e r s   -   M 2   -   5 0 F o r o t h e r s h e e t 0 0 : 0 3 : 0 2 . 0 - 0 0 : 0 3 : 0 7 . 2 < / N a m e > < T e x t > F o r   o t h e r   s h e e t   t y p e s ,   s u c h   a s   c h a r t   s h e e t s ,   a n d   f o r   e m b e d d e d   c h a r t s , < / T e x t > < B o o k M a r k E n t r y N a m e > H e a d e r s   a n d   F o o t e r s   -   M 2   -   5 0 0 0 : 0 3 : 0 2 . 0 < / B o o k M a r k E n t r y N a m e > < B o o k M a r k E x i t N a m e > H e a d e r s   a n d   F o o t e r s   -   M 2   -   5 0 0 0 : 0 3 : 0 7 . 2 < / B o o k M a r k E x i t N a m e > < B o o k M a r k E n t r y P o s i t i o n > 1 8 2 0 0 0 < / B o o k M a r k E n t r y P o s i t i o n > < B o o k M a r k E x i t P o s i t i o n > 1 8 7 2 6 7 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 2 6 0 1 3 4 0 6 - 9 3 6 2 - 4 6 2 2 - b 2 1 9 - 9 2 f e d 6 4 e d 3 a 4 < / I n t e r n a l I d > < N a m e > H e a d e r s   a n d   F o o t e r s   -   M 2   -   5 0 y o u c a n i n s e r t 0 0 : 0 3 : 0 7 . 3 - 0 0 : 0 3 : 1 3 . 3 < / N a m e > < T e x t > y o u   c a n   i n s e r t   h e a d e r s   a n d   f o o t e r s   o n l y   b y   u s i n g   t h e   P a g e   S e t u p   d i a l o g   b o x . < / T e x t > < B o o k M a r k E n t r y N a m e > H e a d e r s   a n d   F o o t e r s   -   M 2   -   5 0 0 0 : 0 3 : 0 7 . 3 < / B o o k M a r k E n t r y N a m e > < B o o k M a r k E x i t N a m e > H e a d e r s   a n d   F o o t e r s   -   M 2   -   5 0 0 0 : 0 3 : 1 3 . 3 < / B o o k M a r k E x i t N a m e > < B o o k M a r k E n t r y P o s i t i o n > 1 8 7 3 6 7 < / B o o k M a r k E n t r y P o s i t i o n > < B o o k M a r k E x i t P o s i t i o n > 1 9 3 3 0 0 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 6 6 a d 3 5 7 0 - 6 5 6 0 - 4 6 1 e - 8 c 3 a - 2 0 7 f b c 1 8 f 7 1 e < / I n t e r n a l I d > < N a m e > H e a d e r s   a n d   F o o t e r s   -   M 2   -   5 0 F o r i n f o r m a t i o n a b o u t 0 0 : 0 3 : 1 3 . 4 - 0 0 : 0 3 : 2 1 . 1 < / N a m e > < T e x t > F o r   i n f o r m a t i o n   a b o u t   t h i s ,   s e e   t h e   a r t i c l e   H e a d e r s   a n d   f o o t e r s   i n   a   w o r k s h e e t   o n   O f f i c e . c o m ; < / T e x t > < B o o k M a r k E n t r y N a m e > H e a d e r s   a n d   F o o t e r s   -   M 2   -   5 0 0 0 : 0 3 : 1 3 . 4 < / B o o k M a r k E n t r y N a m e > < B o o k M a r k E x i t N a m e > H e a d e r s   a n d   F o o t e r s   -   M 2   -   5 0 0 0 : 0 3 : 2 1 . 1 < / B o o k M a r k E x i t N a m e > < B o o k M a r k E n t r y P o s i t i o n > 1 9 3 4 0 0 < / B o o k M a r k E n t r y P o s i t i o n > < B o o k M a r k E x i t P o s i t i o n > 2 0 1 1 6 7 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 7 6 e 9 0 0 3 c - 7 c 3 7 - 4 1 a 8 - 9 d 9 0 - 0 b 0 6 4 9 2 c 1 8 f 4 < / I n t e r n a l I d > < N a m e > H e a d e r s   a n d   F o o t e r s   -   M 2   -   5 0 t h e r e  s a l i n k 0 0 : 0 3 : 2 1 . 2 - 0 0 : 0 3 : 2 6 . 2 < / N a m e > < T e x t > t h e r e  s   a   l i n k   t o   i t   i n   t h e   c o u r s e   s u m m a r y   a t   t h e   e n d   o f   t h i s   c o u r s e . < / T e x t > < B o o k M a r k E n t r y N a m e > H e a d e r s   a n d   F o o t e r s   -   M 2   -   5 0 0 0 : 0 3 : 2 1 . 2 < / B o o k M a r k E n t r y N a m e > < B o o k M a r k E x i t N a m e > H e a d e r s   a n d   F o o t e r s   -   M 2   -   5 0 0 0 : 0 3 : 2 6 . 2 < / B o o k M a r k E x i t N a m e > < B o o k M a r k E n t r y P o s i t i o n > 2 0 1 2 6 7 < / B o o k M a r k E n t r y P o s i t i o n > < B o o k M a r k E x i t P o s i t i o n > 2 0 6 2 3 3 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 0 1 f 0 9 3 3 3 - 8 8 1 5 - 4 5 4 0 - b 8 6 2 - b 3 e 8 a f 5 5 1 5 6 5 < / I n t e r n a l I d > < N a m e > H e a d e r s   a n d   F o o t e r s   -   M 2   -   5 0 U p n e x t , h e a d e r 0 0 : 0 3 : 2 6 . 3 - 0 0 : 0 3 : 3 0 . 1 < / N a m e > < T e x t > U p   n e x t ,   h e a d e r   a n d   f o o t e r   d e t a i l s . < / T e x t > < B o o k M a r k E n t r y N a m e > H e a d e r s   a n d   F o o t e r s   -   M 2   -   5 0 0 0 : 0 3 : 2 6 . 3 < / B o o k M a r k E n t r y N a m e > < B o o k M a r k E x i t N a m e > H e a d e r s   a n d   F o o t e r s   -   M 2   -   5 0 0 0 : 0 3 : 3 0 . 1 < / B o o k M a r k E x i t N a m e > < B o o k M a r k E n t r y P o s i t i o n > 2 0 6 3 3 3 < / B o o k M a r k E n t r y P o s i t i o n > < B o o k M a r k E x i t P o s i t i o n > 2 1 0 1 3 3 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 a c 1 0 1 7 2 0 - 4 6 f c - 4 7 3 d - b 9 9 6 - 4 8 9 b 1 6 d 9 4 8 7 b < / I d > < C a p t i o n I t e m s > < C a p t i o n I t e m > < I n t e r n a l I d > a a c 8 5 f b 2 - a e 2 5 - 4 2 a d - 9 8 e 3 - a d 8 f 5 b 1 a d e 9 1 < / I n t e r n a l I d > < N a m e > H e a d e r s   a n d   F o o t e r s   -   M 3   -   5 0 I n t h e p r e v i o u s 0 0 : 0 0 : 0 0 . 0 - 0 0 : 0 0 : 0 7 . 2 < / N a m e > < T e x t > I n   t h e   p r e v i o u s   v i d e o s ,   w e   c r e a t e d   h e a d e r s   a n d   f o o t e r s   f o r   o n e   w o r k s h e e t . < / T e x t > < B o o k M a r k E n t r y N a m e > H e a d e r s   a n d   F o o t e r s   -   M 3   -   5 0 0 0 : 0 0 : 0 0 . 0 < / B o o k M a r k E n t r y N a m e > < B o o k M a r k E x i t N a m e > H e a d e r s   a n d   F o o t e r s   -   M 3   -   5 0 0 0 : 0 0 : 0 7 . 2 < / B o o k M a r k E x i t N a m e > < B o o k M a r k E n t r y P o s i t i o n > 3 3 < / B o o k M a r k E n t r y P o s i t i o n > < B o o k M a r k E x i t P o s i t i o n > 7 2 6 7 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 e a c 2 2 4 8 8 - 7 c 1 e - 4 c d 9 - 8 d f 9 - 4 b a e 8 b 8 2 f 2 8 1 < / I n t e r n a l I d > < N a m e > H e a d e r s   a n d   F o o t e r s   -   M 3   -   5 0 T o s a v e t i m e , 0 0 : 0 0 : 0 7 . 3 - 0 0 : 0 0 : 1 3 . 4 < / N a m e > < T e x t > T o   s a v e   t i m e ,   y o u   c a n   a l s o   a d d   t h e m   t o   s e v e r a l   w o r k s h e e t s   a t   t h e   s a m e   t i m e . < / T e x t > < B o o k M a r k E n t r y N a m e > H e a d e r s   a n d   F o o t e r s   -   M 3   -   5 0 0 0 : 0 0 : 0 7 . 3 < / B o o k M a r k E n t r y N a m e > < B o o k M a r k E x i t N a m e > H e a d e r s   a n d   F o o t e r s   -   M 3   -   5 0 0 0 : 0 0 : 1 3 . 4 < / B o o k M a r k E x i t N a m e > < B o o k M a r k E n t r y P o s i t i o n > 7 3 6 7 < / B o o k M a r k E n t r y P o s i t i o n > < B o o k M a r k E x i t P o s i t i o n > 1 3 4 3 3 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 1 5 b 9 4 0 9 3 - c 4 5 3 - 4 7 1 c - b 8 8 7 - 1 6 d 0 a 1 a 3 2 d 5 e < / I n t e r n a l I d > < N a m e > H e a d e r s   a n d   F o o t e r s   -   M 3   -   5 0 T o c r e a t e h e a d e r s 0 0 : 0 0 : 1 3 . 5 - 0 0 : 0 0 : 2 1 . 4 < / N a m e > < T e x t > T o   c r e a t e   h e a d e r s   a n d   f o o t e r s   f o r   m u l t i p l e   w o r k s h e e t s   i n   a   w o r k b o o k ,   c l i c k   t h e   t a b   f o r   t h e   f i r s t   w o r k s h e e t . < / T e x t > < B o o k M a r k E n t r y N a m e > H e a d e r s   a n d   F o o t e r s   -   M 3   -   5 0 0 0 : 0 0 : 1 3 . 5 < / B o o k M a r k E n t r y N a m e > < B o o k M a r k E x i t N a m e > H e a d e r s   a n d   F o o t e r s   -   M 3   -   5 0 0 0 : 0 0 : 2 1 . 4 < / B o o k M a r k E x i t N a m e > < B o o k M a r k E n t r y P o s i t i o n > 1 3 5 3 3 < / B o o k M a r k E n t r y P o s i t i o n > < B o o k M a r k E x i t P o s i t i o n > 2 1 4 3 3 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 b 7 f c 3 0 9 0 - 1 c c a - 4 0 c 8 - 8 6 7 5 - 2 2 0 d 3 a 9 8 0 1 d 5 < / I n t e r n a l I d > < N a m e > H e a d e r s   a n d   F o o t e r s   -   M 3   -   5 0 I f y o u w a n t 0 0 : 0 0 : 2 1 . 5 - 0 0 : 0 0 : 2 5 . 0 < / N a m e > < T e x t > I f   y o u   w a n t   t h e   h e a d e r   o r   f o o t e r   t o   a p p e a r   o n   e v e r y   w o r k s h e e t , < / T e x t > < B o o k M a r k E n t r y N a m e > H e a d e r s   a n d   F o o t e r s   -   M 3   -   5 0 0 0 : 0 0 : 2 1 . 5 < / B o o k M a r k E n t r y N a m e > < B o o k M a r k E x i t N a m e > H e a d e r s   a n d   F o o t e r s   -   M 3   -   5 0 0 0 : 0 0 : 2 5 . 0 < / B o o k M a r k E x i t N a m e > < B o o k M a r k E n t r y P o s i t i o n > 2 1 5 3 3 < / B o o k M a r k E n t r y P o s i t i o n > < B o o k M a r k E x i t P o s i t i o n > 2 5 0 3 3 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 0 b 1 7 c 7 e d - 7 d 5 3 - 4 4 f 7 - 8 6 3 b - 8 7 2 8 0 2 4 3 1 0 3 3 < / I n t e r n a l I d > < N a m e > H e a d e r s   a n d   F o o t e r s   -   M 3   -   5 0 p r e s s a n d h o l d 0 0 : 0 0 : 2 5 . 1 - 0 0 : 0 0 : 3 0 . 7 < / N a m e > < T e x t > p r e s s   a n d   h o l d   t h e   S h i f t   k e y   a n d   c l i c k   t h e   t a b   f o r   t h e   l a s t   w o r k s h e e t   i n   t h e   w o r k b o o k . < / T e x t > < B o o k M a r k E n t r y N a m e > H e a d e r s   a n d   F o o t e r s   -   M 3   -   5 0 0 0 : 0 0 : 2 5 . 1 < / B o o k M a r k E n t r y N a m e > < B o o k M a r k E x i t N a m e > H e a d e r s   a n d   F o o t e r s   -   M 3   -   5 0 0 0 : 0 0 : 3 0 . 7 < / B o o k M a r k E x i t N a m e > < B o o k M a r k E n t r y P o s i t i o n > 2 5 1 3 3 < / B o o k M a r k E n t r y P o s i t i o n > < B o o k M a r k E x i t P o s i t i o n > 3 0 7 6 7 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 9 a 9 b d a c 3 - 2 4 1 2 - 4 e 8 4 - b 4 4 3 - 4 8 7 0 f 9 f e 6 a 8 c < / I n t e r n a l I d > < N a m e > H e a d e r s   a n d   F o o t e r s   -   M 3   -   5 0 O r i f y o u 0 0 : 0 0 : 3 0 . 8 - 0 0 : 0 0 : 3 5 . 1 < / N a m e > < T e x t > O r   i f   y o u   d o n  t   w a n t   t h e   h e a d e r   o r   f o o t e r   t o   a p p e a r   o n   e v e r y   w o r k s h e e t , < / T e x t > < B o o k M a r k E n t r y N a m e > H e a d e r s   a n d   F o o t e r s   -   M 3   -   5 0 0 0 : 0 0 : 3 0 . 8 < / B o o k M a r k E n t r y N a m e > < B o o k M a r k E x i t N a m e > H e a d e r s   a n d   F o o t e r s   -   M 3   -   5 0 0 0 : 0 0 : 3 5 . 1 < / B o o k M a r k E x i t N a m e > < B o o k M a r k E n t r y P o s i t i o n > 3 0 8 6 7 < / B o o k M a r k E n t r y P o s i t i o n > < B o o k M a r k E x i t P o s i t i o n > 3 5 1 6 7 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 b a 4 e 1 0 a b - c a d 6 - 4 2 6 8 - 9 1 7 9 - 8 8 4 f b 1 2 6 9 d d c < / I n t e r n a l I d > < N a m e > H e a d e r s   a n d   F o o t e r s   -   M 3   -   5 0 p r e s s a n d h o l d 0 0 : 0 0 : 3 5 . 2 - 0 0 : 0 0 : 4 3 . 7 < / N a m e > < T e x t > p r e s s   a n d   h o l d   t h e   C t r l   k e y   a n d   c l i c k   t h e   t a b   f o r   e a c h   a d d i t i o n a l   w o r k s h e e t   y o u   w a n t   t o   a d d   t h e   h e a d e r   o r   f o o t e r   t o . < / T e x t > < B o o k M a r k E n t r y N a m e > H e a d e r s   a n d   F o o t e r s   -   M 3   -   5 0 0 0 : 0 0 : 3 5 . 2 < / B o o k M a r k E n t r y N a m e > < B o o k M a r k E x i t N a m e > H e a d e r s   a n d   F o o t e r s   -   M 3   -   5 0 0 0 : 0 0 : 4 3 . 7 < / B o o k M a r k E x i t N a m e > < B o o k M a r k E n t r y P o s i t i o n > 3 5 2 6 7 < / B o o k M a r k E n t r y P o s i t i o n > < B o o k M a r k E x i t P o s i t i o n > 4 3 7 6 7 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 3 6 b 5 a e d 0 - d 1 4 8 - 4 f 4 6 - a 1 5 5 - c f f 0 d a d a 1 b e 7 < / I n t e r n a l I d > < N a m e > H e a d e r s   a n d   F o o t e r s   -   M 3   -   5 0 I n t h e h e a d e r 0 0 : 0 0 : 4 3 . 8 - 0 0 : 0 0 : 4 8 . 9 < / N a m e > < T e x t > I n   t h e   h e a d e r   o r   f o o t e r ,   c l i c k   t h e   s e c t i o n   y o u   w a n t   t o   a d d   s o m e t h i n g   t o . < / T e x t > < B o o k M a r k E n t r y N a m e > H e a d e r s   a n d   F o o t e r s   -   M 3   -   5 0 0 0 : 0 0 : 4 3 . 8 < / B o o k M a r k E n t r y N a m e > < B o o k M a r k E x i t N a m e > H e a d e r s   a n d   F o o t e r s   -   M 3   -   5 0 0 0 : 0 0 : 4 8 . 9 < / B o o k M a r k E x i t N a m e > < B o o k M a r k E n t r y P o s i t i o n > 4 3 8 6 7 < / B o o k M a r k E n t r y P o s i t i o n > < B o o k M a r k E x i t P o s i t i o n > 4 8 9 0 0 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 3 3 d 8 b 6 c 0 - 8 7 b b - 4 d 4 f - a 0 0 2 - b 0 9 f 7 2 4 8 4 e a 7 < / I n t e r n a l I d > < N a m e > H e a d e r s   a n d   F o o t e r s   -   M 3   -   5 0 C l i c k t h e D e s i g n 0 0 : 0 0 : 4 9 . 0 - 0 0 : 0 0 : 5 5 . 4 < / N a m e > < T e x t > C l i c k   t h e   D e s i g n   t a b ,   a n d   c l i c k   w h a t   y o u   w a n t   t o   a d d ,   s u c h   a s   a   P a g e   N u m b e r . < / T e x t > < B o o k M a r k E n t r y N a m e > H e a d e r s   a n d   F o o t e r s   -   M 3   -   5 0 0 0 : 0 0 : 4 9 . 0 < / B o o k M a r k E n t r y N a m e > < B o o k M a r k E x i t N a m e > H e a d e r s   a n d   F o o t e r s   -   M 3   -   5 0 0 0 : 0 0 : 5 5 . 4 < / B o o k M a r k E x i t N a m e > < B o o k M a r k E n t r y P o s i t i o n > 4 9 0 0 0 < / B o o k M a r k E n t r y P o s i t i o n > < B o o k M a r k E x i t P o s i t i o n > 5 5 4 0 0 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 4 9 d c 1 e 5 a - a 0 7 f - 4 c 9 d - 8 1 9 b - b 8 1 2 6 2 5 8 a d c 7 < / I n t e r n a l I d > < N a m e > H e a d e r s   a n d   F o o t e r s   -   M 3   -   5 0 A n d w e c a n 0 0 : 0 0 : 5 5 . 5 - 0 0 : 0 1 : 0 3 . 4 < / N a m e > < T e x t > A n d   w e   c a n   s e e   t h a t   p a g e   n u m b e r s   h a v e   b e e n   a d d e d   t o   t h e   h e a d e r   o f   e v e r y   w o r k s h e e t   w e   s e l e c t e d . < / T e x t > < B o o k M a r k E n t r y N a m e > H e a d e r s   a n d   F o o t e r s   -   M 3   -   5 0 0 0 : 0 0 : 5 5 . 5 < / B o o k M a r k E n t r y N a m e > < B o o k M a r k E x i t N a m e > H e a d e r s   a n d   F o o t e r s   -   M 3   -   5 0 0 0 : 0 1 : 0 3 . 4 < / B o o k M a r k E x i t N a m e > < B o o k M a r k E n t r y P o s i t i o n > 5 5 5 0 0 < / B o o k M a r k E n t r y P o s i t i o n > < B o o k M a r k E x i t P o s i t i o n > 6 3 4 3 3 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 b 4 9 7 4 1 2 0 - 9 d 7 c - 4 4 e 0 - b a 2 7 - 9 0 7 b 6 6 8 1 3 f b 2 < / I n t e r n a l I d > < N a m e > H e a d e r s   a n d   F o o t e r s   -   M 3   -   5 0 Y o u c a n c r e a t e 0 0 : 0 1 : 0 3 . 5 - 0 0 : 0 1 : 0 8 . 1 < / N a m e > < T e x t > Y o u   c a n   c r e a t e   h e a d e r s   a n d   f o o t e r s   t h a t   a r e   d i f f e r e n t   o n   t h e   f i r s t   p a g e . < / T e x t > < B o o k M a r k E n t r y N a m e > H e a d e r s   a n d   F o o t e r s   -   M 3   -   5 0 0 0 : 0 1 : 0 3 . 5 < / B o o k M a r k E n t r y N a m e > < B o o k M a r k E x i t N a m e > H e a d e r s   a n d   F o o t e r s   -   M 3   -   5 0 0 0 : 0 1 : 0 8 . 1 < / B o o k M a r k E x i t N a m e > < B o o k M a r k E n t r y P o s i t i o n > 6 3 5 3 3 < / B o o k M a r k E n t r y P o s i t i o n > < B o o k M a r k E x i t P o s i t i o n > 6 8 1 3 3 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 5 0 a e f a 8 7 - 0 5 5 5 - 4 5 2 5 - a f d 2 - 7 5 0 2 f b 4 9 1 7 e 0 < / I n t e r n a l I d > < N a m e > H e a d e r s   a n d   F o o t e r s   -   M 3   -   5 0 F o r e x a m p l e , y o u 0 0 : 0 1 : 0 8 . 2 - 0 0 : 0 1 : 1 6 . 7 < / N a m e > < T e x t > F o r   e x a m p l e ,   y o u   m i g h t   p u t   t h e   f i l e   n a m e   a n d   c u r r e n t   d a t e   o n   t h e   f i r s t   p a g e ,   a n d   p a g e   n u m b e r s   o n   s u b s e q u e n t   p a g e s . < / T e x t > < B o o k M a r k E n t r y N a m e > H e a d e r s   a n d   F o o t e r s   -   M 3   -   5 0 0 0 : 0 1 : 0 8 . 2 < / B o o k M a r k E n t r y N a m e > < B o o k M a r k E x i t N a m e > H e a d e r s   a n d   F o o t e r s   -   M 3   -   5 0 0 0 : 0 1 : 1 6 . 7 < / B o o k M a r k E x i t N a m e > < B o o k M a r k E n t r y P o s i t i o n > 6 8 2 3 3 < / B o o k M a r k E n t r y P o s i t i o n > < B o o k M a r k E x i t P o s i t i o n > 7 6 7 3 3 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 c c 0 3 0 d d 2 - 1 d 8 4 - 4 f e b - 8 c 0 4 - 9 b 1 3 2 4 5 0 4 2 2 d < / I n t e r n a l I d > < N a m e > H e a d e r s   a n d   F o o t e r s   -   M 3   -   5 0 O n t h e D e s i g n 0 0 : 0 1 : 1 6 . 8 - 0 0 : 0 1 : 2 6 . 1 < / N a m e > < T e x t > O n   t h e   D e s i g n   t a b ,   c l i c k   D i f f e r e n t   F i r s t   P a g e ,   a n d   a d d   w h a t   y o u   w a n t   i n   t h e   h e a d e r   a n d   f o o t e r   o f   t h e   f i r s t   p a g e . < / T e x t > < B o o k M a r k E n t r y N a m e > H e a d e r s   a n d   F o o t e r s   -   M 3   -   5 0 0 0 : 0 1 : 1 6 . 8 < / B o o k M a r k E n t r y N a m e > < B o o k M a r k E x i t N a m e > H e a d e r s   a n d   F o o t e r s   -   M 3   -   5 0 0 0 : 0 1 : 2 6 . 1 < / B o o k M a r k E x i t N a m e > < B o o k M a r k E n t r y P o s i t i o n > 7 6 8 3 3 < / B o o k M a r k E n t r y P o s i t i o n > < B o o k M a r k E x i t P o s i t i o n > 8 6 1 3 3 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 1 8 5 e c 2 3 2 - 0 c 4 e - 4 a 5 2 - b 6 6 b - f 6 c a f d c 6 9 8 a 5 < / I n t e r n a l I d > < N a m e > H e a d e r s   a n d   F o o t e r s   -   M 3   -   5 0 I  m u s i n g t h e 0 0 : 0 1 : 2 6 . 2 - 0 0 : 0 1 : 3 3 . 1 < / N a m e > < T e x t > I  m   u s i n g   t h e   G o   t o   F o o t e r   b u t t o n   t o   a p p l y   t h e   f o o t e r . < / T e x t > < B o o k M a r k E n t r y N a m e > H e a d e r s   a n d   F o o t e r s   -   M 3   -   5 0 0 0 : 0 1 : 2 6 . 2 < / B o o k M a r k E n t r y N a m e > < B o o k M a r k E x i t N a m e > H e a d e r s   a n d   F o o t e r s   -   M 3   -   5 0 0 0 : 0 1 : 3 3 . 1 < / B o o k M a r k E x i t N a m e > < B o o k M a r k E n t r y P o s i t i o n > 8 6 2 3 3 < / B o o k M a r k E n t r y P o s i t i o n > < B o o k M a r k E x i t P o s i t i o n > 9 3 1 6 7 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 6 c 2 c 2 3 1 4 - c 0 5 8 - 4 3 3 7 - 8 0 4 2 - 6 2 0 b f 8 0 5 f 6 0 f < / I n t e r n a l I d > < N a m e > H e a d e r s   a n d   F o o t e r s   -   M 3   -   5 0 N o w w e h a v e 0 0 : 0 1 : 3 3 . 2 - 0 0 : 0 1 : 3 8 . 3 < / N a m e > < T e x t > N o w   w e   h a v e   a   w o r k s h e e t   t h a t   h a s   a   h e a d e r   a n d   f o o t e r   o n l y   o n   t h e   f i r s t   p a g e . < / T e x t > < B o o k M a r k E n t r y N a m e > H e a d e r s   a n d   F o o t e r s   -   M 3   -   5 0 0 0 : 0 1 : 3 3 . 2 < / B o o k M a r k E n t r y N a m e > < B o o k M a r k E x i t N a m e > H e a d e r s   a n d   F o o t e r s   -   M 3   -   5 0 0 0 : 0 1 : 3 8 . 3 < / B o o k M a r k E x i t N a m e > < B o o k M a r k E n t r y P o s i t i o n > 9 3 2 6 7 < / B o o k M a r k E n t r y P o s i t i o n > < B o o k M a r k E x i t P o s i t i o n > 9 8 3 3 3 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 b 0 6 7 8 c c 6 - 1 1 e a - 4 a 1 a - 9 c b e - 3 e 8 9 9 9 4 2 5 5 7 4 < / I n t e r n a l I d > < N a m e > H e a d e r s   a n d   F o o t e r s   -   M 3   -   5 0 I f t h i s i s n  t 0 0 : 0 1 : 3 8 . 4 - 0 0 : 0 1 : 4 3 . 9 < / N a m e > < T e x t > I f   t h i s   i s n  t   w h a t   y o u   w a n t ,   t o   a d d   h e a d e r s   a n d   f o o t e r s   t o   t h e   s e c o n d   a n d   s u b s e q u e n t   p a g e s , < / T e x t > < B o o k M a r k E n t r y N a m e > H e a d e r s   a n d   F o o t e r s   -   M 3   -   5 0 0 0 : 0 1 : 3 8 . 4 < / B o o k M a r k E n t r y N a m e > < B o o k M a r k E x i t N a m e > H e a d e r s   a n d   F o o t e r s   -   M 3   -   5 0 0 0 : 0 1 : 4 3 . 9 < / B o o k M a r k E x i t N a m e > < B o o k M a r k E n t r y P o s i t i o n > 9 8 4 3 3 < / B o o k M a r k E n t r y P o s i t i o n > < B o o k M a r k E x i t P o s i t i o n > 1 0 3 9 6 7 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 b 0 3 d e c 1 b - b c 7 2 - 4 e 3 d - 9 5 1 5 - 8 a 1 d 7 e 8 f b 5 9 d < / I n t e r n a l I d > < N a m e > H e a d e r s   a n d   F o o t e r s   -   M 3   -   5 0 g o t o t h e 0 0 : 0 1 : 4 4 . 0 - 0 0 : 0 1 : 4 8 . 3 < / N a m e > < T e x t > g o   t o   t h e   s e c o n d   p a g e   a n d   a d d   w h a t   y o u   w a n t . < / T e x t > < B o o k M a r k E n t r y N a m e > H e a d e r s   a n d   F o o t e r s   -   M 3   -   5 0 0 0 : 0 1 : 4 4 . 0 < / B o o k M a r k E n t r y N a m e > < B o o k M a r k E x i t N a m e > H e a d e r s   a n d   F o o t e r s   -   M 3   -   5 0 0 0 : 0 1 : 4 8 . 3 < / B o o k M a r k E x i t N a m e > < B o o k M a r k E n t r y P o s i t i o n > 1 0 4 0 6 7 < / B o o k M a r k E n t r y P o s i t i o n > < B o o k M a r k E x i t P o s i t i o n > 1 0 8 3 0 0 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 d 3 1 7 b f d a - 8 d 1 8 - 4 8 3 0 - 8 d 5 1 - c 7 1 c 3 8 8 5 7 7 7 8 < / I n t e r n a l I d > < N a m e > H e a d e r s   a n d   F o o t e r s   -   M 3   -   5 0 I f y o u a d d 0 0 : 0 1 : 4 8 . 4 - 0 0 : 0 1 : 5 7 . 9 < / N a m e > < T e x t > I f   y o u   a d d   t h e   p a g e   n u m b e r   t o   t h e   h e a d e r   o r   f o o t e r   o f   t h e   s e c o n d   p a g e ,   i t  l l   c o r r e c t l y   d i s p l a y   t h e   n u m b e r   2 . < / T e x t > < B o o k M a r k E n t r y N a m e > H e a d e r s   a n d   F o o t e r s   -   M 3   -   5 0 0 0 : 0 1 : 4 8 . 4 < / B o o k M a r k E n t r y N a m e > < B o o k M a r k E x i t N a m e > H e a d e r s   a n d   F o o t e r s   -   M 3   -   5 0 0 0 : 0 1 : 5 7 . 9 < / B o o k M a r k E x i t N a m e > < B o o k M a r k E n t r y P o s i t i o n > 1 0 8 4 0 0 < / B o o k M a r k E n t r y P o s i t i o n > < B o o k M a r k E x i t P o s i t i o n > 1 1 7 9 6 7 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 c a 2 5 5 6 e f - f c 6 a - 4 6 e 5 - 8 0 f 1 - 4 e d 1 d 5 e a f c 1 0 < / I n t e r n a l I d > < N a m e > H e a d e r s   a n d   F o o t e r s   -   M 3   -   5 0 Y o u c a n c o m b i n e 0 0 : 0 1 : 5 8 . 0 - 0 0 : 0 2 : 0 4 . 8 < / N a m e > < T e x t > Y o u   c a n   c o m b i n e   m u l t i p l e   e l e m e n t s   a n d   t e x t   i n   t h e   s a m e   s e c t i o n   o f   a   h e a d e r   o r   f o o t e r . < / T e x t > < B o o k M a r k E n t r y N a m e > H e a d e r s   a n d   F o o t e r s   -   M 3   -   5 0 0 0 : 0 1 : 5 8 . 0 < / B o o k M a r k E n t r y N a m e > < B o o k M a r k E x i t N a m e > H e a d e r s   a n d   F o o t e r s   -   M 3   -   5 0 0 0 : 0 2 : 0 4 . 8 < / B o o k M a r k E x i t N a m e > < B o o k M a r k E n t r y P o s i t i o n > 1 1 8 0 6 7 < / B o o k M a r k E n t r y P o s i t i o n > < B o o k M a r k E x i t P o s i t i o n > 1 2 4 8 0 0 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 9 a e 8 8 9 0 7 - 4 f c b - 4 c f e - 9 f 8 e - 0 b 4 9 5 f 5 f 2 b 1 a < / I n t e r n a l I d > < N a m e > H e a d e r s   a n d   F o o t e r s   -   M 3   -   5 0 C l i c k t h e s e c t i o n 0 0 : 0 2 : 0 4 . 9 - 0 0 : 0 2 : 1 3 . 2 < / N a m e > < T e x t > C l i c k   t h e   s e c t i o n   y o u   w a n t   t o   a d d   e l e m e n t s   a n d   t e x t   t o .   I n   t h i s   e x a m p l e ,   I  m   t y p i n g   t h e   t e x t   W o r k b o o k . < / T e x t > < B o o k M a r k E n t r y N a m e > H e a d e r s   a n d   F o o t e r s   -   M 3   -   5 0 0 0 : 0 2 : 0 4 . 9 < / B o o k M a r k E n t r y N a m e > < B o o k M a r k E x i t N a m e > H e a d e r s   a n d   F o o t e r s   -   M 3   -   5 0 0 0 : 0 2 : 1 3 . 2 < / B o o k M a r k E x i t N a m e > < B o o k M a r k E n t r y P o s i t i o n > 1 2 4 9 0 0 < / B o o k M a r k E n t r y P o s i t i o n > < B o o k M a r k E x i t P o s i t i o n > 1 3 3 2 6 7 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 1 c f 5 1 9 f c - a d b 8 - 4 2 7 5 - 9 b 0 0 - 7 5 6 2 b 6 3 f 5 6 7 3 < / I n t e r n a l I d > < N a m e > H e a d e r s   a n d   F o o t e r s   -   M 3   -   5 0 O n t h e D e s i g n 0 0 : 0 2 : 1 3 . 3 - 0 0 : 0 2 : 2 4 . 4 < / N a m e > < T e x t > O n   t h e   D e s i g n   t a b ,   I  m   c l i c k i n g   F i l e   N a m e ,   t y p i n g   t h e   t e x t   S h e e t ,   a n d   c l i c k i n g   S h e e t   N a m e . < / T e x t > < B o o k M a r k E n t r y N a m e > H e a d e r s   a n d   F o o t e r s   -   M 3   -   5 0 0 0 : 0 2 : 1 3 . 3 < / B o o k M a r k E n t r y N a m e > < B o o k M a r k E x i t N a m e > H e a d e r s   a n d   F o o t e r s   -   M 3   -   5 0 0 0 : 0 2 : 2 4 . 4 < / B o o k M a r k E x i t N a m e > < B o o k M a r k E n t r y P o s i t i o n > 1 3 3 3 6 7 < / B o o k M a r k E n t r y P o s i t i o n > < B o o k M a r k E x i t P o s i t i o n > 1 4 4 4 3 3 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 0 a 0 2 1 c 1 1 - 6 d 2 b - 4 1 6 e - b 7 a f - 4 e 7 7 a 2 f 5 2 2 e 3 < / I n t e r n a l I d > < N a m e > H e a d e r s   a n d   F o o t e r s   -   M 3   -   5 0 A d d i n g t h e s h e e t 0 0 : 0 2 : 2 4 . 5 - 0 0 : 0 2 : 3 2 . 2 < / N a m e > < T e x t > A d d i n g   t h e   s h e e t   n a m e   t o   a l l   w o r k s h e e t s   i n   a   w o r k b o o k   i s   e s p e c i a l l y   h e l p f u l   w h e n   y o u   p r i n t   t h e m . < / T e x t > < B o o k M a r k E n t r y N a m e > H e a d e r s   a n d   F o o t e r s   -   M 3   -   5 0 0 0 : 0 2 : 2 4 . 5 < / B o o k M a r k E n t r y N a m e > < B o o k M a r k E x i t N a m e > H e a d e r s   a n d   F o o t e r s   -   M 3   -   5 0 0 0 : 0 2 : 3 2 . 2 < / B o o k M a r k E x i t N a m e > < B o o k M a r k E n t r y P o s i t i o n > 1 4 4 5 3 3 < / B o o k M a r k E n t r y P o s i t i o n > < B o o k M a r k E x i t P o s i t i o n > 1 5 2 2 0 0 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 e a 7 a 7 4 7 e - 9 e 5 1 - 4 3 6 3 - 9 c b d - 6 0 b f 4 6 4 3 a f 8 b < / I n t e r n a l I d > < N a m e > H e a d e r s   a n d   F o o t e r s   -   M 3   -   5 0 T o f o r m a t w h a t  s 0 0 : 0 2 : 3 2 . 3 - 0 0 : 0 2 : 3 5 . 0 < / N a m e > < T e x t > T o   f o r m a t   w h a t  s   i n   y o u r   h e a d e r s   a n d   f o o t e r s , < / T e x t > < B o o k M a r k E n t r y N a m e > H e a d e r s   a n d   F o o t e r s   -   M 3   -   5 0 0 0 : 0 2 : 3 2 . 3 < / B o o k M a r k E n t r y N a m e > < B o o k M a r k E x i t N a m e > H e a d e r s   a n d   F o o t e r s   -   M 3   -   5 0 0 0 : 0 2 : 3 5 . 0 < / B o o k M a r k E x i t N a m e > < B o o k M a r k E n t r y P o s i t i o n > 1 5 2 3 0 0 < / B o o k M a r k E n t r y P o s i t i o n > < B o o k M a r k E x i t P o s i t i o n > 1 5 5 0 6 7 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 e f a b 8 5 5 a - e d d f - 4 e f f - a 0 9 0 - 8 6 9 f 3 9 e b f 8 5 c < / I n t e r n a l I d > < N a m e > H e a d e r s   a n d   F o o t e r s   -   M 3   -   5 0 S e l e c t w h a t y o u 0 0 : 0 2 : 3 5 . 1 - 0 0 : 0 2 : 4 6 . 9 < / N a m e > < T e x t > S e l e c t   w h a t   y o u   w a n t   t o   c h a n g e .   A n d   u s e   t h e   c o n t e x t   s e n s i t i v e   m e n u   t o   m a k e   c h a n g e s ,   s u c h   a s   f o n t   a n d   f o n t   s i z e . < / T e x t > < B o o k M a r k E n t r y N a m e > H e a d e r s   a n d   F o o t e r s   -   M 3   -   5 0 0 0 : 0 2 : 3 5 . 1 < / B o o k M a r k E n t r y N a m e > < B o o k M a r k E x i t N a m e > H e a d e r s   a n d   F o o t e r s   -   M 3   -   5 0 0 0 : 0 2 : 4 6 . 9 < / B o o k M a r k E x i t N a m e > < B o o k M a r k E n t r y P o s i t i o n > 1 5 5 1 6 7 < / B o o k M a r k E n t r y P o s i t i o n > < B o o k M a r k E x i t P o s i t i o n > 1 6 6 9 6 7 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 7 1 e 8 7 b a 0 - d 2 4 0 - 4 3 4 3 - b a f e - e a 2 8 c c 7 9 a 4 6 9 < / I n t e r n a l I d > < N a m e > H e a d e r s   a n d   F o o t e r s   -   M 3   -   5 0 Y o u c a n m o v e 0 0 : 0 2 : 4 7 . 0 - 0 0 : 0 2 : 5 0 . 1 < / N a m e > < T e x t > Y o u   c a n   m o v e   w h a t  s   i n   y o u r   h e a d e r s   a n d   f o o t e r s . < / T e x t > < B o o k M a r k E n t r y N a m e > H e a d e r s   a n d   F o o t e r s   -   M 3   -   5 0 0 0 : 0 2 : 4 7 . 0 < / B o o k M a r k E n t r y N a m e > < B o o k M a r k E x i t N a m e > H e a d e r s   a n d   F o o t e r s   -   M 3   -   5 0 0 0 : 0 2 : 5 0 . 1 < / B o o k M a r k E x i t N a m e > < B o o k M a r k E n t r y P o s i t i o n > 1 6 7 0 6 7 < / B o o k M a r k E n t r y P o s i t i o n > < B o o k M a r k E x i t P o s i t i o n > 1 7 0 1 6 7 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 a a 6 6 0 b d 5 - 6 f a d - 4 6 a 0 - a c f c - e 2 9 2 7 5 9 5 8 b 4 8 < / I n t e r n a l I d > < N a m e > H e a d e r s   a n d   F o o t e r s   -   M 3   -   5 0 S e l e c t w h a t y o u 0 0 : 0 2 : 5 0 . 2 - 0 0 : 0 3 : 0 2 . 5 < / N a m e > < T e x t > S e l e c t   w h a t   y o u   w a n t   t o   m o v e ,   p r e s s   C t r l + X   t o   c u t   i t ,   s e l e c t   t h e   d i f f e r e n t   s e c t i o n ,   a n d   p r e s s   C t r l + V   t o   p a s t e   i t . < / T e x t > < B o o k M a r k E n t r y N a m e > H e a d e r s   a n d   F o o t e r s   -   M 3   -   5 0 0 0 : 0 2 : 5 0 . 2 < / B o o k M a r k E n t r y N a m e > < B o o k M a r k E x i t N a m e > H e a d e r s   a n d   F o o t e r s   -   M 3   -   5 0 0 0 : 0 3 : 0 2 . 5 < / B o o k M a r k E x i t N a m e > < B o o k M a r k E n t r y P o s i t i o n > 1 7 0 2 6 7 < / B o o k M a r k E n t r y P o s i t i o n > < B o o k M a r k E x i t P o s i t i o n > 1 8 2 5 0 0 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 d e 2 b 2 3 9 1 - 7 1 c 8 - 4 d 5 e - b a c 4 - 3 a 1 0 4 7 0 a 0 4 d b < / I n t e r n a l I d > < N a m e > H e a d e r s   a n d   F o o t e r s   -   M 3   -   5 0 T o d e l e t e w h a t  s 0 0 : 0 3 : 0 2 . 6 - 0 0 : 0 3 : 0 9 . 7 < / N a m e > < T e x t > T o   d e l e t e   w h a t  s   i n   y o u r   h e a d e r s   o r   f o o t e r s ,   s e l e c t   t h e   c o n t e n t s   i n   a   s e c t i o n ,   a n d   p r e s s   D e l e t e . < / T e x t > < B o o k M a r k E n t r y N a m e > H e a d e r s   a n d   F o o t e r s   -   M 3   -   5 0 0 0 : 0 3 : 0 2 . 6 < / B o o k M a r k E n t r y N a m e > < B o o k M a r k E x i t N a m e > H e a d e r s   a n d   F o o t e r s   -   M 3   -   5 0 0 0 : 0 3 : 0 9 . 7 < / B o o k M a r k E x i t N a m e > < B o o k M a r k E n t r y P o s i t i o n > 1 8 2 6 0 0 < / B o o k M a r k E n t r y P o s i t i o n > < B o o k M a r k E x i t P o s i t i o n > 1 8 9 7 0 0 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 f 6 2 c 9 7 5 8 - 9 2 5 4 - 4 e 7 b - 8 f 7 5 - 8 5 f 6 1 f 3 d 1 5 6 1 < / I n t e r n a l I d > < N a m e > H e a d e r s   a n d   F o o t e r s   -   M 3   -   5 0 T o c o m p l e t e l y r e m o v e 0 0 : 0 3 : 0 9 . 8 - 0 0 : 0 3 : 1 7 . 1 < / N a m e > < T e x t > T o   c o m p l e t e l y   r e m o v e   h e a d e r s   a n d   f o o t e r s   f r o m   a   w o r k s h e e t ,   d e l e t e   a l l   o f   t h e   c o n t e n t s . < / T e x t > < B o o k M a r k E n t r y N a m e > H e a d e r s   a n d   F o o t e r s   -   M 3   -   5 0 0 0 : 0 3 : 0 9 . 8 < / B o o k M a r k E n t r y N a m e > < B o o k M a r k E x i t N a m e > H e a d e r s   a n d   F o o t e r s   -   M 3   -   5 0 0 0 : 0 3 : 1 7 . 1 < / B o o k M a r k E x i t N a m e > < B o o k M a r k E n t r y P o s i t i o n > 1 8 9 8 0 0 < / B o o k M a r k E n t r y P o s i t i o n > < B o o k M a r k E x i t P o s i t i o n > 1 9 7 1 0 0 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 9 9 d 2 2 7 c 6 - 8 5 5 d - 4 8 b 7 - 8 9 4 2 - b f 6 5 3 b 4 f 3 2 3 9 < / I n t e r n a l I d > < N a m e > H e a d e r s   a n d   F o o t e r s   -   M 3   -   5 0 I t  s a g o o d 0 0 : 0 3 : 1 7 . 2 - 0 0 : 0 3 : 2 1 . 6 < / N a m e > < T e x t > I t  s   a   g o o d   i d e a   t o   p r e v i e w   y o u r   h e a d e r s   a n d   f o o t e r s   b e f o r e   y o u   p r i n t   y o u r   w o r k s h e e t , < / T e x t > < B o o k M a r k E n t r y N a m e > H e a d e r s   a n d   F o o t e r s   -   M 3   -   5 0 0 0 : 0 3 : 1 7 . 2 < / B o o k M a r k E n t r y N a m e > < B o o k M a r k E x i t N a m e > H e a d e r s   a n d   F o o t e r s   -   M 3   -   5 0 0 0 : 0 3 : 2 1 . 6 < / B o o k M a r k E x i t N a m e > < B o o k M a r k E n t r y P o s i t i o n > 1 9 7 2 0 0 < / B o o k M a r k E n t r y P o s i t i o n > < B o o k M a r k E x i t P o s i t i o n > 2 0 1 6 0 0 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 3 8 f e 2 d a 4 - 4 f 3 1 - 4 c f 3 - a d 6 5 - f 9 0 1 6 0 e f c 4 7 b < / I n t e r n a l I d > < N a m e > H e a d e r s   a n d   F o o t e r s   -   M 3   -   5 0 t o m a k e s u r e 0 0 : 0 3 : 2 1 . 7 - 0 0 : 0 3 : 2 4 . 4 < / N a m e > < T e x t > t o   m a k e   s u r e   t h e y   l o o k   h o w   y o u   w a n t   t h e m   t o   l o o k . < / T e x t > < B o o k M a r k E n t r y N a m e > H e a d e r s   a n d   F o o t e r s   -   M 3   -   5 0 0 0 : 0 3 : 2 1 . 7 < / B o o k M a r k E n t r y N a m e > < B o o k M a r k E x i t N a m e > H e a d e r s   a n d   F o o t e r s   -   M 3   -   5 0 0 0 : 0 3 : 2 4 . 4 < / B o o k M a r k E x i t N a m e > < B o o k M a r k E n t r y P o s i t i o n > 2 0 1 7 0 0 < / B o o k M a r k E n t r y P o s i t i o n > < B o o k M a r k E x i t P o s i t i o n > 2 0 4 4 6 7 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 8 a b 2 5 9 7 6 - 7 a b 4 - 4 0 0 1 - b f 3 c - f c 7 b 0 c 8 5 8 8 4 3 < / I n t e r n a l I d > < N a m e > H e a d e r s   a n d   F o o t e r s   -   M 3   -   5 0 C l i c k F i l e & g t ; 0 0 : 0 3 : 2 4 . 5 - 0 0 : 0 3 : 3 8 . 5 < / N a m e > < T e x t > C l i c k   F i l e   & g t ;   P r i n t .   Y o u   m a y   n e e d   t o   c l i c k   Z o o m   t o   P a g e   t o   b e   a b l e   t o   r e a d   t h e   h e a d e r s   a n d   f o o t e r s . < / T e x t > < B o o k M a r k E n t r y N a m e > H e a d e r s   a n d   F o o t e r s   -   M 3   -   5 0 0 0 : 0 3 : 2 4 . 5 < / B o o k M a r k E n t r y N a m e > < B o o k M a r k E x i t N a m e > H e a d e r s   a n d   F o o t e r s   -   M 3   -   5 0 0 0 : 0 3 : 3 8 . 5 < / B o o k M a r k E x i t N a m e > < B o o k M a r k E n t r y P o s i t i o n > 2 0 4 5 6 7 < / B o o k M a r k E n t r y P o s i t i o n > < B o o k M a r k E x i t P o s i t i o n > 2 1 8 5 3 3 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 9 1 3 a 5 b d 5 - d c 7 d - 4 c 8 1 - b 7 8 b - 8 1 7 1 7 3 1 9 3 3 4 d < / I n t e r n a l I d > < N a m e > H e a d e r s   a n d   F o o t e r s   -   M 3   -   5 0 C l i c k N e x t P a g e 0 0 : 0 3 : 3 8 . 6 - 0 0 : 0 3 : 4 5 . 1 < / N a m e > < T e x t > C l i c k   N e x t   P a g e   t o   s e e   p a g e   t w o   a n d   s u b s e q u e n t   p a g e s . < / T e x t > < B o o k M a r k E n t r y N a m e > H e a d e r s   a n d   F o o t e r s   -   M 3   -   5 0 0 0 : 0 3 : 3 8 . 6 < / B o o k M a r k E n t r y N a m e > < B o o k M a r k E x i t N a m e > H e a d e r s   a n d   F o o t e r s   -   M 3   -   5 0 0 0 : 0 3 : 4 5 . 1 < / B o o k M a r k E x i t N a m e > < B o o k M a r k E n t r y P o s i t i o n > 2 1 8 6 3 3 < / B o o k M a r k E n t r y P o s i t i o n > < B o o k M a r k E x i t P o s i t i o n > 2 2 5 1 0 0 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 d 5 d 3 8 9 2 2 - 7 a a b - 4 0 d 1 - b 6 9 6 - 9 0 b 5 d 4 a 8 e 4 0 a < / I n t e r n a l I d > < N a m e > H e a d e r s   a n d   F o o t e r s   -   M 3   -   5 0 N o w y o u h a v e 0 0 : 0 3 : 4 5 . 2 - 0 0 : 0 3 : 5 1 . 9 < / N a m e > < T e x t > N o w   y o u   h a v e   a   p r e t t y   g o o d   i d e a   a b o u t   h o w   t o   c r e a t e   h e a d e r s   a n d   f o o t e r s .   O f   c o u r s e ,   t h e r e  s   a l w a y s   m o r e   t o   l e a r n . < / T e x t > < B o o k M a r k E n t r y N a m e > H e a d e r s   a n d   F o o t e r s   -   M 3   -   5 0 0 0 : 0 3 : 4 5 . 2 < / B o o k M a r k E n t r y N a m e > < B o o k M a r k E x i t N a m e > H e a d e r s   a n d   F o o t e r s   -   M 3   -   5 0 0 0 : 0 3 : 5 1 . 9 < / B o o k M a r k E x i t N a m e > < B o o k M a r k E n t r y P o s i t i o n > 2 2 5 2 0 0 < / B o o k M a r k E n t r y P o s i t i o n > < B o o k M a r k E x i t P o s i t i o n > 2 3 1 9 3 3 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 6 c 2 d 3 9 5 c - 2 d 4 e - 4 b b b - 9 4 c d - 7 9 a f 4 6 e 6 2 c 2 3 < / I n t e r n a l I d > < N a m e > H e a d e r s   a n d   F o o t e r s   -   M 3   -   5 0 S o c h e c k o u t 0 0 : 0 3 : 5 2 . 0 - 0 0 : 0 3 : 5 8 . 3 < / N a m e > < T e x t > S o   c h e c k   o u t   t h e   c o u r s e   s u m m a r y   a t   t h e   e n d ,   a n d   b e s t   o f   a l l ,   e x p l o r e   E x c e l   2 0 1 3   o n   y o u r   o w n . < / T e x t > < B o o k M a r k E n t r y N a m e > H e a d e r s   a n d   F o o t e r s   -   M 3   -   5 0 0 0 : 0 3 : 5 2 . 0 < / B o o k M a r k E n t r y N a m e > < B o o k M a r k E x i t N a m e > H e a d e r s   a n d   F o o t e r s   -   M 3   -   5 0 0 0 : 0 3 : 5 8 . 3 < / B o o k M a r k E x i t N a m e > < B o o k M a r k E n t r y P o s i t i o n > 2 3 2 0 3 3 < / B o o k M a r k E n t r y P o s i t i o n > < B o o k M a r k E x i t P o s i t i o n > 2 3 8 3 0 0 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2B60031C-5856-454E-8A95-187AF43A2F0C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purl.org/dc/terms/"/>
  </ds:schemaRefs>
</ds:datastoreItem>
</file>

<file path=customXml/itemProps5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721F6549-29E9-4213-8C7B-DF1F7BDBD4D3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096F05CC-6F19-48A1-AA5B-89D32F46A208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CD51934A-D0E4-42C0-8568-E30EB575E98B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5873</TotalTime>
  <Words>2116</Words>
  <Application>Microsoft Office PowerPoint</Application>
  <PresentationFormat>Custom</PresentationFormat>
  <Paragraphs>224</Paragraphs>
  <Slides>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AllHandsDemo</vt:lpstr>
      <vt:lpstr>Custom Design</vt:lpstr>
      <vt:lpstr>1_Office Theme</vt:lpstr>
      <vt:lpstr>Office Theme</vt:lpstr>
      <vt:lpstr>2_Office Theme</vt:lpstr>
      <vt:lpstr>2_AllHandsDemo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-</cp:lastModifiedBy>
  <cp:revision>267</cp:revision>
  <dcterms:created xsi:type="dcterms:W3CDTF">2012-03-12T21:21:52Z</dcterms:created>
  <dcterms:modified xsi:type="dcterms:W3CDTF">2013-09-13T07:10:55Z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