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8"/>
    <p:sldMasterId id="2147483669" r:id="rId9"/>
    <p:sldMasterId id="2147483699" r:id="rId10"/>
    <p:sldMasterId id="2147483711" r:id="rId11"/>
    <p:sldMasterId id="2147483723" r:id="rId12"/>
    <p:sldMasterId id="2147483735" r:id="rId13"/>
  </p:sldMasterIdLst>
  <p:notesMasterIdLst>
    <p:notesMasterId r:id="rId20"/>
  </p:notesMasterIdLst>
  <p:sldIdLst>
    <p:sldId id="383" r:id="rId14"/>
    <p:sldId id="374" r:id="rId15"/>
    <p:sldId id="375" r:id="rId16"/>
    <p:sldId id="379" r:id="rId17"/>
    <p:sldId id="380" r:id="rId18"/>
    <p:sldId id="381" r:id="rId19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83"/>
            <p14:sldId id="374"/>
            <p14:sldId id="375"/>
            <p14:sldId id="379"/>
            <p14:sldId id="380"/>
            <p14:sldId id="38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42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54">
          <p15:clr>
            <a:srgbClr val="A4A3A4"/>
          </p15:clr>
        </p15:guide>
        <p15:guide id="6" orient="horz" pos="5056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pos="4095">
          <p15:clr>
            <a:srgbClr val="A4A3A4"/>
          </p15:clr>
        </p15:guide>
        <p15:guide id="9" pos="7408">
          <p15:clr>
            <a:srgbClr val="A4A3A4"/>
          </p15:clr>
        </p15:guide>
        <p15:guide id="10">
          <p15:clr>
            <a:srgbClr val="A4A3A4"/>
          </p15:clr>
        </p15:guide>
        <p15:guide id="11" pos="6349">
          <p15:clr>
            <a:srgbClr val="A4A3A4"/>
          </p15:clr>
        </p15:guide>
        <p15:guide id="12" pos="7119">
          <p15:clr>
            <a:srgbClr val="A4A3A4"/>
          </p15:clr>
        </p15:guide>
        <p15:guide id="13" pos="783">
          <p15:clr>
            <a:srgbClr val="A4A3A4"/>
          </p15:clr>
        </p15:guide>
        <p15:guide id="14" pos="7839">
          <p15:clr>
            <a:srgbClr val="A4A3A4"/>
          </p15:clr>
        </p15:guide>
        <p15:guide id="15" pos="67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6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890" y="-72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1.xml"/><Relationship Id="rId13" Type="http://schemas.openxmlformats.org/officeDocument/2006/relationships/slideMaster" Target="slideMasters/slideMaster6.xml"/><Relationship Id="rId18" Type="http://schemas.openxmlformats.org/officeDocument/2006/relationships/slide" Target="slides/slide5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5.xml"/><Relationship Id="rId17" Type="http://schemas.openxmlformats.org/officeDocument/2006/relationships/slide" Target="slides/slide4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4.xml"/><Relationship Id="rId2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2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3.xml"/><Relationship Id="rId19" Type="http://schemas.openxmlformats.org/officeDocument/2006/relationships/slide" Target="slides/slide6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4" Type="http://schemas.openxmlformats.org/officeDocument/2006/relationships/slide" Target="slides/slide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6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Relationship Id="rId5" Type="http://schemas.openxmlformats.org/officeDocument/2006/relationships/slide" Target="../slides/slide2.xml"/><Relationship Id="rId4" Type="http://schemas.openxmlformats.org/officeDocument/2006/relationships/image" Target="../media/image3.tm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11/15/2013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11/15/2013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11/15/2013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2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7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0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3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87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7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8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4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3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92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5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7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6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5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07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9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74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319775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457583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5940955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7317688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868635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6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0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63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25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86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4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7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1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5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5894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4798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71282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165476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96677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208634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247749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159997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8052644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196254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59513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101122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7041528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17405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5294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0609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71811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1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0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4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4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tags" Target="../tags/tag37.xml"/><Relationship Id="rId3" Type="http://schemas.openxmlformats.org/officeDocument/2006/relationships/tags" Target="../tags/tag1.xml"/><Relationship Id="rId21" Type="http://schemas.openxmlformats.org/officeDocument/2006/relationships/tags" Target="../tags/tag19.xml"/><Relationship Id="rId34" Type="http://schemas.openxmlformats.org/officeDocument/2006/relationships/tags" Target="../tags/tag32.xml"/><Relationship Id="rId42" Type="http://schemas.openxmlformats.org/officeDocument/2006/relationships/image" Target="../media/image5.png"/><Relationship Id="rId47" Type="http://schemas.openxmlformats.org/officeDocument/2006/relationships/slide" Target="slide5.xml"/><Relationship Id="rId50" Type="http://schemas.openxmlformats.org/officeDocument/2006/relationships/image" Target="../media/image9.png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tags" Target="../tags/tag31.xml"/><Relationship Id="rId38" Type="http://schemas.openxmlformats.org/officeDocument/2006/relationships/tags" Target="../tags/tag36.xml"/><Relationship Id="rId46" Type="http://schemas.openxmlformats.org/officeDocument/2006/relationships/image" Target="../media/image7.png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tags" Target="../tags/tag27.xml"/><Relationship Id="rId41" Type="http://schemas.openxmlformats.org/officeDocument/2006/relationships/slide" Target="slide2.xml"/><Relationship Id="rId54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tags" Target="../tags/tag30.xml"/><Relationship Id="rId37" Type="http://schemas.openxmlformats.org/officeDocument/2006/relationships/tags" Target="../tags/tag35.xml"/><Relationship Id="rId40" Type="http://schemas.openxmlformats.org/officeDocument/2006/relationships/slideLayout" Target="../slideLayouts/slideLayout5.xml"/><Relationship Id="rId45" Type="http://schemas.openxmlformats.org/officeDocument/2006/relationships/slide" Target="slide4.xml"/><Relationship Id="rId53" Type="http://schemas.openxmlformats.org/officeDocument/2006/relationships/image" Target="../media/image11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tags" Target="../tags/tag34.xml"/><Relationship Id="rId49" Type="http://schemas.openxmlformats.org/officeDocument/2006/relationships/slide" Target="slide6.xml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tags" Target="../tags/tag29.xml"/><Relationship Id="rId44" Type="http://schemas.openxmlformats.org/officeDocument/2006/relationships/image" Target="../media/image6.png"/><Relationship Id="rId52" Type="http://schemas.microsoft.com/office/2007/relationships/hdphoto" Target="../media/hdphoto1.wdp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tags" Target="../tags/tag28.xml"/><Relationship Id="rId35" Type="http://schemas.openxmlformats.org/officeDocument/2006/relationships/tags" Target="../tags/tag33.xml"/><Relationship Id="rId43" Type="http://schemas.openxmlformats.org/officeDocument/2006/relationships/slide" Target="slide3.xml"/><Relationship Id="rId48" Type="http://schemas.openxmlformats.org/officeDocument/2006/relationships/image" Target="../media/image8.png"/><Relationship Id="rId8" Type="http://schemas.openxmlformats.org/officeDocument/2006/relationships/tags" Target="../tags/tag6.xml"/><Relationship Id="rId5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tags" Target="../tags/tag48.xml"/><Relationship Id="rId18" Type="http://schemas.openxmlformats.org/officeDocument/2006/relationships/tags" Target="../tags/tag53.xml"/><Relationship Id="rId26" Type="http://schemas.openxmlformats.org/officeDocument/2006/relationships/tags" Target="../tags/tag61.xml"/><Relationship Id="rId39" Type="http://schemas.openxmlformats.org/officeDocument/2006/relationships/image" Target="../media/image13.png"/><Relationship Id="rId3" Type="http://schemas.openxmlformats.org/officeDocument/2006/relationships/tags" Target="../tags/tag38.xml"/><Relationship Id="rId21" Type="http://schemas.openxmlformats.org/officeDocument/2006/relationships/tags" Target="../tags/tag56.xml"/><Relationship Id="rId34" Type="http://schemas.openxmlformats.org/officeDocument/2006/relationships/slide" Target="slide6.xml"/><Relationship Id="rId42" Type="http://schemas.openxmlformats.org/officeDocument/2006/relationships/image" Target="../media/image5.png"/><Relationship Id="rId7" Type="http://schemas.openxmlformats.org/officeDocument/2006/relationships/tags" Target="../tags/tag42.xml"/><Relationship Id="rId12" Type="http://schemas.openxmlformats.org/officeDocument/2006/relationships/tags" Target="../tags/tag47.xml"/><Relationship Id="rId17" Type="http://schemas.openxmlformats.org/officeDocument/2006/relationships/tags" Target="../tags/tag52.xml"/><Relationship Id="rId25" Type="http://schemas.openxmlformats.org/officeDocument/2006/relationships/tags" Target="../tags/tag60.xml"/><Relationship Id="rId33" Type="http://schemas.openxmlformats.org/officeDocument/2006/relationships/image" Target="../media/image8.png"/><Relationship Id="rId38" Type="http://schemas.openxmlformats.org/officeDocument/2006/relationships/image" Target="../media/image11.png"/><Relationship Id="rId2" Type="http://schemas.openxmlformats.org/officeDocument/2006/relationships/video" Target="../media/media2.mp4"/><Relationship Id="rId16" Type="http://schemas.openxmlformats.org/officeDocument/2006/relationships/tags" Target="../tags/tag51.xml"/><Relationship Id="rId20" Type="http://schemas.openxmlformats.org/officeDocument/2006/relationships/tags" Target="../tags/tag55.xml"/><Relationship Id="rId29" Type="http://schemas.openxmlformats.org/officeDocument/2006/relationships/image" Target="../media/image6.png"/><Relationship Id="rId41" Type="http://schemas.openxmlformats.org/officeDocument/2006/relationships/slide" Target="slide2.xml"/><Relationship Id="rId1" Type="http://schemas.microsoft.com/office/2007/relationships/media" Target="../media/media2.mp4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24" Type="http://schemas.openxmlformats.org/officeDocument/2006/relationships/tags" Target="../tags/tag59.xml"/><Relationship Id="rId32" Type="http://schemas.openxmlformats.org/officeDocument/2006/relationships/slide" Target="slide5.xml"/><Relationship Id="rId37" Type="http://schemas.microsoft.com/office/2007/relationships/hdphoto" Target="../media/hdphoto1.wdp"/><Relationship Id="rId40" Type="http://schemas.openxmlformats.org/officeDocument/2006/relationships/image" Target="../media/image14.png"/><Relationship Id="rId5" Type="http://schemas.openxmlformats.org/officeDocument/2006/relationships/tags" Target="../tags/tag40.xml"/><Relationship Id="rId15" Type="http://schemas.openxmlformats.org/officeDocument/2006/relationships/tags" Target="../tags/tag50.xml"/><Relationship Id="rId23" Type="http://schemas.openxmlformats.org/officeDocument/2006/relationships/tags" Target="../tags/tag58.xml"/><Relationship Id="rId28" Type="http://schemas.openxmlformats.org/officeDocument/2006/relationships/slide" Target="slide3.xml"/><Relationship Id="rId36" Type="http://schemas.openxmlformats.org/officeDocument/2006/relationships/image" Target="../media/image10.png"/><Relationship Id="rId10" Type="http://schemas.openxmlformats.org/officeDocument/2006/relationships/tags" Target="../tags/tag45.xml"/><Relationship Id="rId19" Type="http://schemas.openxmlformats.org/officeDocument/2006/relationships/tags" Target="../tags/tag54.xml"/><Relationship Id="rId31" Type="http://schemas.openxmlformats.org/officeDocument/2006/relationships/image" Target="../media/image7.png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tags" Target="../tags/tag49.xml"/><Relationship Id="rId22" Type="http://schemas.openxmlformats.org/officeDocument/2006/relationships/tags" Target="../tags/tag57.xml"/><Relationship Id="rId27" Type="http://schemas.openxmlformats.org/officeDocument/2006/relationships/slideLayout" Target="../slideLayouts/slideLayout5.xml"/><Relationship Id="rId30" Type="http://schemas.openxmlformats.org/officeDocument/2006/relationships/slide" Target="slide4.xml"/><Relationship Id="rId35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1.png"/><Relationship Id="rId18" Type="http://schemas.openxmlformats.org/officeDocument/2006/relationships/hyperlink" Target="http://o15.officeredir.microsoft.com/r/rlidMoreCourses?clid=1033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.png"/><Relationship Id="rId17" Type="http://schemas.openxmlformats.org/officeDocument/2006/relationships/hyperlink" Target="http://office.microsoft.com/redir/HA102919781.aspx" TargetMode="External"/><Relationship Id="rId2" Type="http://schemas.openxmlformats.org/officeDocument/2006/relationships/image" Target="../media/image2.png"/><Relationship Id="rId16" Type="http://schemas.openxmlformats.org/officeDocument/2006/relationships/hyperlink" Target="http://office.microsoft.com/redir/HA102919783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slide" Target="slide4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5.png"/><Relationship Id="rId10" Type="http://schemas.openxmlformats.org/officeDocument/2006/relationships/slide" Target="slide6.xml"/><Relationship Id="rId19" Type="http://schemas.openxmlformats.org/officeDocument/2006/relationships/hyperlink" Target="http://office.microsoft.com/redir/XT103462909.aspx" TargetMode="External"/><Relationship Id="rId4" Type="http://schemas.openxmlformats.org/officeDocument/2006/relationships/slide" Target="slide3.xml"/><Relationship Id="rId9" Type="http://schemas.openxmlformats.org/officeDocument/2006/relationships/image" Target="../media/image8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office.microsoft.com/redir/RZ104151499.aspx?section=2" TargetMode="External"/><Relationship Id="rId13" Type="http://schemas.openxmlformats.org/officeDocument/2006/relationships/image" Target="../media/image7.png"/><Relationship Id="rId18" Type="http://schemas.openxmlformats.org/officeDocument/2006/relationships/image" Target="../media/image1.png"/><Relationship Id="rId3" Type="http://schemas.openxmlformats.org/officeDocument/2006/relationships/image" Target="../media/image13.png"/><Relationship Id="rId21" Type="http://schemas.openxmlformats.org/officeDocument/2006/relationships/slide" Target="slide2.xml"/><Relationship Id="rId7" Type="http://schemas.openxmlformats.org/officeDocument/2006/relationships/image" Target="../media/image17.png"/><Relationship Id="rId12" Type="http://schemas.openxmlformats.org/officeDocument/2006/relationships/slide" Target="slide4.xml"/><Relationship Id="rId17" Type="http://schemas.openxmlformats.org/officeDocument/2006/relationships/image" Target="../media/image9.png"/><Relationship Id="rId2" Type="http://schemas.openxmlformats.org/officeDocument/2006/relationships/image" Target="../media/image2.png"/><Relationship Id="rId16" Type="http://schemas.openxmlformats.org/officeDocument/2006/relationships/slide" Target="slide6.xml"/><Relationship Id="rId20" Type="http://schemas.openxmlformats.org/officeDocument/2006/relationships/hyperlink" Target="http://o15.officeredir.microsoft.com/r/rlidMoreCourses?clid=1033" TargetMode="External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5" Type="http://schemas.openxmlformats.org/officeDocument/2006/relationships/image" Target="../media/image8.png"/><Relationship Id="rId10" Type="http://schemas.openxmlformats.org/officeDocument/2006/relationships/slide" Target="slide3.xml"/><Relationship Id="rId19" Type="http://schemas.openxmlformats.org/officeDocument/2006/relationships/image" Target="../media/image11.png"/><Relationship Id="rId4" Type="http://schemas.openxmlformats.org/officeDocument/2006/relationships/image" Target="../media/image15.tmp"/><Relationship Id="rId9" Type="http://schemas.openxmlformats.org/officeDocument/2006/relationships/hyperlink" Target="http://office.microsoft.com/en-us/outlook-help/feedback-RZ101809884.aspx?section=10" TargetMode="External"/><Relationship Id="rId14" Type="http://schemas.openxmlformats.org/officeDocument/2006/relationships/slide" Target="slide5.xml"/><Relationship Id="rId2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.png"/><Relationship Id="rId1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hyperlink" Target="http://office.microsoft.com/redir/XT103864844.aspx" TargetMode="External"/><Relationship Id="rId2" Type="http://schemas.openxmlformats.org/officeDocument/2006/relationships/image" Target="../media/image2.png"/><Relationship Id="rId16" Type="http://schemas.openxmlformats.org/officeDocument/2006/relationships/hyperlink" Target="http://office.microsoft.com/redir/XT103834044.aspx" TargetMode="Externa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11" Type="http://schemas.openxmlformats.org/officeDocument/2006/relationships/slide" Target="slide6.xml"/><Relationship Id="rId5" Type="http://schemas.openxmlformats.org/officeDocument/2006/relationships/slide" Target="slide3.xml"/><Relationship Id="rId15" Type="http://schemas.openxmlformats.org/officeDocument/2006/relationships/hyperlink" Target="http://office.microsoft.com/redir/XT101907941.aspx" TargetMode="External"/><Relationship Id="rId10" Type="http://schemas.openxmlformats.org/officeDocument/2006/relationships/image" Target="../media/image8.png"/><Relationship Id="rId19" Type="http://schemas.openxmlformats.org/officeDocument/2006/relationships/slide" Target="slide2.xml"/><Relationship Id="rId4" Type="http://schemas.openxmlformats.org/officeDocument/2006/relationships/image" Target="../media/image15.tmp"/><Relationship Id="rId9" Type="http://schemas.openxmlformats.org/officeDocument/2006/relationships/slide" Target="slide5.xml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7179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Send or delete an email stuck in your outbox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5982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Media Placeholder 80">
            <a:hlinkClick r:id="rId41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5" y="8497469"/>
            <a:ext cx="1116013" cy="624724"/>
          </a:xfrm>
        </p:spPr>
      </p:pic>
      <p:pic>
        <p:nvPicPr>
          <p:cNvPr id="25" name="Media Placeholder 24">
            <a:hlinkClick r:id="rId43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</p:spPr>
      </p:pic>
      <p:pic>
        <p:nvPicPr>
          <p:cNvPr id="24" name="Media Placeholder 23">
            <a:hlinkClick r:id="rId45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23" name="Media Placeholder 22">
            <a:hlinkClick r:id="rId47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</p:spPr>
      </p:pic>
      <p:pic>
        <p:nvPicPr>
          <p:cNvPr id="22" name="Media Placeholder 21">
            <a:hlinkClick r:id="rId49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</p:spPr>
      </p:pic>
      <p:sp>
        <p:nvSpPr>
          <p:cNvPr id="8" name="TextBox 7"/>
          <p:cNvSpPr txBox="1"/>
          <p:nvPr/>
        </p:nvSpPr>
        <p:spPr>
          <a:xfrm>
            <a:off x="1015206" y="487209"/>
            <a:ext cx="708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Send or delete an email stuck in your outbox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0" name="TextBox 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1" name="Picture 10" descr="Screen Clipping"/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1/2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079037" y="7818120"/>
            <a:ext cx="1221423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082887" y="7818120"/>
            <a:ext cx="6049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691685" y="7818120"/>
            <a:ext cx="60972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0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Other solutions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2:49</a:t>
            </a:r>
          </a:p>
        </p:txBody>
      </p:sp>
      <p:pic>
        <p:nvPicPr>
          <p:cNvPr id="36" name="Picture 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43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 useBgFill="1">
        <p:nvSpPr>
          <p:cNvPr id="42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4" name="M1 - Email stuck in outbox - 6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M1 - Email stuck in outbox - 6000:00:00.0" time="33"/>
                    <p14:bmk name="M1 - Email stuck in outbox - 6000:00:09.6" time="9600"/>
                    <p14:bmk name="M1 - Email stuck in outbox - 6000:00:09.7" time="9700"/>
                    <p14:bmk name="M1 - Email stuck in outbox - 6000:00:14.0" time="14033"/>
                    <p14:bmk name="M1 - Email stuck in outbox - 6000:00:14.1" time="14133"/>
                    <p14:bmk name="M1 - Email stuck in outbox - 6000:00:21.6" time="21667"/>
                    <p14:bmk name="M1 - Email stuck in outbox - 6000:00:21.7" time="21767"/>
                    <p14:bmk name="M1 - Email stuck in outbox - 6000:00:27.4" time="27400"/>
                    <p14:bmk name="M1 - Email stuck in outbox - 6000:00:27.5" time="27500"/>
                    <p14:bmk name="M1 - Email stuck in outbox - 6000:00:40.9" time="40900"/>
                    <p14:bmk name="M1 - Email stuck in outbox - 6000:00:41.0" time="41000"/>
                    <p14:bmk name="M1 - Email stuck in outbox - 6000:00:50.3" time="50300"/>
                    <p14:bmk name="M1 - Email stuck in outbox - 6000:00:50.4" time="50400"/>
                    <p14:bmk name="M1 - Email stuck in outbox - 6000:00:55.5" time="55567"/>
                    <p14:bmk name="M1 - Email stuck in outbox - 6000:00:55.6" time="55667"/>
                    <p14:bmk name="M1 - Email stuck in outbox - 6000:01:01.8" time="61833"/>
                    <p14:bmk name="M1 - Email stuck in outbox - 6000:01:01.9" time="61933"/>
                    <p14:bmk name="M1 - Email stuck in outbox - 6000:01:09.3" time="69300"/>
                    <p14:bmk name="M1 - Email stuck in outbox - 6000:01:09.4" time="69400"/>
                    <p14:bmk name="M1 - Email stuck in outbox - 6000:01:14.5" time="74567"/>
                    <p14:bmk name="M1 - Email stuck in outbox - 6000:01:14.6" time="74667"/>
                    <p14:bmk name="M1 - Email stuck in outbox - 6000:01:26.7" time="86700"/>
                    <p14:bmk name="M1 - Email stuck in outbox - 6000:01:26.8" time="86800"/>
                    <p14:bmk name="M1 - Email stuck in outbox - 6000:01:32.1" time="92133"/>
                    <p14:bmk name="M1 - Email stuck in outbox - 6000:01:32.2" time="92233"/>
                    <p14:bmk name="M1 - Email stuck in outbox - 6000:01:38.2" time="98233"/>
                    <p14:bmk name="M1 - Email stuck in outbox - 6000:01:38.3" time="98333"/>
                    <p14:bmk name="M1 - Email stuck in outbox - 6000:01:44.4" time="104467"/>
                    <p14:bmk name="M1 - Email stuck in outbox - 6000:01:44.5" time="104567"/>
                    <p14:bmk name="M1 - Email stuck in outbox - 6000:01:48.8" time="108833"/>
                    <p14:bmk name="M1 - Email stuck in outbox - 6000:01:48.9" time="108933"/>
                    <p14:bmk name="M1 - Email stuck in outbox - 6000:01:55.5" time="115567"/>
                    <p14:bmk name="M1 - Email stuck in outbox - 6000:01:55.6" time="115667"/>
                    <p14:bmk name="M1 - Email stuck in outbox - 6000:01:59.9" time="119967"/>
                    <p14:bmk name="M1 - Email stuck in outbox - 6000:02:00.0" time="120067"/>
                    <p14:bmk name="M1 - Email stuck in outbox - 6000:02:05.9" time="125900"/>
                    <p14:bmk name="M1 - Email stuck in outbox - 6000:02:06.0" time="126000"/>
                    <p14:bmk name="M1 - Email stuck in outbox - 6000:02:11.9" time="131933"/>
                    <p14:bmk name="M1 - Email stuck in outbox - 6000:02:12.0" time="132033"/>
                    <p14:bmk name="M1 - Email stuck in outbox - 6000:02:22.9" time="142900"/>
                    <p14:bmk name="M1 - Email stuck in outbox - 6000:02:23.0" time="143000"/>
                    <p14:bmk name="M1 - Email stuck in outbox - 6000:02:29.4" time="149433"/>
                    <p14:bmk name="M1 - Email stuck in outbox - 6000:02:29.5" time="149533"/>
                    <p14:bmk name="M1 - Email stuck in outbox - 6000:02:38.5" time="158533"/>
                    <p14:bmk name="M1 - Email stuck in outbox - 6000:02:38.6" time="158633"/>
                    <p14:bmk name="M1 - Email stuck in outbox - 6000:02:44.6" time="164600"/>
                    <p14:bmk name="M1 - Email stuck in outbox - 6000:02:44.7" time="164700"/>
                    <p14:bmk name="M1 - Email stuck in outbox - 6000:02:50.8" time="170800"/>
                    <p14:bmk name="M1 - Email stuck in outbox - 6000:02:50.9" time="170900"/>
                    <p14:bmk name="M1 - Email stuck in outbox - 6000:02:56.1" time="176133"/>
                    <p14:bmk name="M1 - Email stuck in outbox - 6000:02:56.2" time="176233"/>
                    <p14:bmk name="M1 - Email stuck in outbox - 6000:03:04.8" time="184800"/>
                    <p14:bmk name="M1 - Email stuck in outbox - 6000:03:04.9" time="184900"/>
                    <p14:bmk name="M1 - Email stuck in outbox - 6000:03:07.4" time="187400"/>
                    <p14:bmk name="M1 - Email stuck in outbox - 6000:03:07.5" time="187500"/>
                    <p14:bmk name="M1 - Email stuck in outbox - 6000:03:14.5" time="194500"/>
                    <p14:bmk name="M1 - Email stuck in outbox - 6000:03:14.6" time="194600"/>
                    <p14:bmk name="M1 - Email stuck in outbox - 6000:03:29.5" time="209533"/>
                    <p14:bmk name="M1 - Email stuck in outbox - 6000:03:29.6" time="209633"/>
                    <p14:bmk name="M1 - Email stuck in outbox - 6000:03:31.6" time="211633"/>
                    <p14:bmk name="M1 - Email stuck in outbox - 6000:03:31.7" time="211733"/>
                    <p14:bmk name="M1 - Email stuck in outbox - 6000:03:40.1" time="220133"/>
                    <p14:bmk name="M1 - Email stuck in outbox - 6000:03:40.2" time="220233"/>
                    <p14:bmk name="M1 - Email stuck in outbox - 6000:03:47.7" time="227767"/>
                    <p14:bmk name="M1 - Email stuck in outbox - 6000:03:47.8" time="227867"/>
                    <p14:bmk name="M1 - Email stuck in outbox - 6000:03:52.5" time="232533"/>
                    <p14:bmk name="M1 - Email stuck in outbox - 6000:03:52.6" time="232633"/>
                    <p14:bmk name="M1 - Email stuck in outbox - 6000:03:58.9" time="238933"/>
                    <p14:bmk name="M1 - Email stuck in outbox - 6000:03:59.0" time="239033"/>
                    <p14:bmk name="M1 - Email stuck in outbox - 6000:04:12.5" time="252567"/>
                    <p14:bmk name="M1 - Email stuck in outbox - 6000:04:12.6" time="252667"/>
                    <p14:bmk name="M1 - Email stuck in outbox - 6000:04:19.0" time="259033"/>
                  </p14:bmkLst>
                </p14:media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7" name="M1 - Email stuck in outbox - 60Yousentan00:00:00.0-00:00:09.6"/>
          <p:cNvSpPr txBox="1"/>
          <p:nvPr>
            <p:custDataLst>
              <p:tags r:id="rId4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sent an email a while ago and it’s still in your Outbox, it hasn’t been sent.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M1 - Email stuck in outbox - 60Emailsmightget00:00:09.7-00:00:14.0"/>
          <p:cNvSpPr txBox="1"/>
          <p:nvPr>
            <p:custDataLst>
              <p:tags r:id="rId5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Emails might get stuck in your Outbox for a number of reasons.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M1 - Email stuck in outbox - 60Perhapsyouopened00:00:14.1-00:00:21.6"/>
          <p:cNvSpPr txBox="1"/>
          <p:nvPr>
            <p:custDataLst>
              <p:tags r:id="rId6"/>
            </p:custDataLst>
          </p:nvPr>
        </p:nvSpPr>
        <p:spPr>
          <a:xfrm>
            <a:off x="1235075" y="701499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Perhaps you opened and closed the email while it was in your Outbox, instead of opening and then sending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M1 - Email stuck in outbox - 60Thischangedthe00:00:21.7-00:00:27.4"/>
          <p:cNvSpPr txBox="1"/>
          <p:nvPr>
            <p:custDataLst>
              <p:tags r:id="rId7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changed the status of the email, and it therefore wasn’t sent.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M1 - Email stuck in outbox - 60Theemail’sproperties,00:00:27.5-00:00:40.9"/>
          <p:cNvSpPr txBox="1"/>
          <p:nvPr>
            <p:custDataLst>
              <p:tags r:id="rId8"/>
            </p:custDataLst>
          </p:nvPr>
        </p:nvSpPr>
        <p:spPr>
          <a:xfrm>
            <a:off x="1235075" y="701499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email’s properties, such as TO and SUBJECT, changed from an italicized font to a regular font, and Sent is set to None.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8" name="M1 - Email stuck in outbox - 60Tosendthe00:00:41.0-00:00:50.3"/>
          <p:cNvSpPr txBox="1"/>
          <p:nvPr>
            <p:custDataLst>
              <p:tags r:id="rId9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send the email, double-click it, and click Send.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9" name="M1 - Email stuck in outbox - 60Anemailcan00:00:50.4-00:00:55.5"/>
          <p:cNvSpPr txBox="1"/>
          <p:nvPr>
            <p:custDataLst>
              <p:tags r:id="rId10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 email can also get stuck in the Outbox if it has a very large attachment.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0" name="M1 - Email stuck in outbox - 60Youremailprovider00:00:55.6-00:01:01.8"/>
          <p:cNvSpPr txBox="1"/>
          <p:nvPr>
            <p:custDataLst>
              <p:tags r:id="rId11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Your email provider may block emails with attachments larger than a size they specify.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1" name="M1 - Email stuck in outbox - 60Forgeneralemail00:01:01.9-00:01:09.3"/>
          <p:cNvSpPr txBox="1"/>
          <p:nvPr>
            <p:custDataLst>
              <p:tags r:id="rId12"/>
            </p:custDataLst>
          </p:nvPr>
        </p:nvSpPr>
        <p:spPr>
          <a:xfrm>
            <a:off x="1235075" y="701499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general email performance, it’s not recommended that you send an attachment larger than a few megabytes.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M1 - Email stuck in outbox - 60I’llprovideoptions00:01:09.4-00:01:14.5"/>
          <p:cNvSpPr txBox="1"/>
          <p:nvPr>
            <p:custDataLst>
              <p:tags r:id="rId13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provide options for larger files later in this video.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M1 - Email stuck in outbox - 60Double-clicktheemail,00:01:14.6-00:01:26.7"/>
          <p:cNvSpPr txBox="1"/>
          <p:nvPr>
            <p:custDataLst>
              <p:tags r:id="rId14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Double-click the email, and you get an error. You also can’t delete it. The email’s stuck.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M1 - Email stuck in outbox - 60Myemailhas00:01:26.8-00:01:32.1"/>
          <p:cNvSpPr txBox="1"/>
          <p:nvPr>
            <p:custDataLst>
              <p:tags r:id="rId15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My email has a 34 megabyte attachment, that’s pretty big.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M1 - Email stuck in outbox - 60Weneedto00:01:32.2-00:01:38.2"/>
          <p:cNvSpPr txBox="1"/>
          <p:nvPr>
            <p:custDataLst>
              <p:tags r:id="rId16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need to free-up the email, and then we can change or delete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M1 - Email stuck in outbox - 60Yougotan00:01:38.3-00:01:44.4"/>
          <p:cNvSpPr txBox="1"/>
          <p:nvPr>
            <p:custDataLst>
              <p:tags r:id="rId17"/>
            </p:custDataLst>
          </p:nvPr>
        </p:nvSpPr>
        <p:spPr>
          <a:xfrm>
            <a:off x="1235075" y="701499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got an error when you double-clicked the email because Outlook keeps trying to send emails in the Outbox,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5" name="M1 - Email stuck in outbox - 60andyoucan’t00:01:44.5-00:01:48.8"/>
          <p:cNvSpPr txBox="1"/>
          <p:nvPr>
            <p:custDataLst>
              <p:tags r:id="rId18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you can’t open or delete an email when it’s doing that.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6" name="M1 - Email stuck in outbox - 60Thoughwedidn’t00:01:48.9-00:01:55.5"/>
          <p:cNvSpPr txBox="1"/>
          <p:nvPr>
            <p:custDataLst>
              <p:tags r:id="rId19"/>
            </p:custDataLst>
          </p:nvPr>
        </p:nvSpPr>
        <p:spPr>
          <a:xfrm>
            <a:off x="1235075" y="701499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Though we didn’t get an error in the first procedure we looked at in this video, if there are multiple emails in the Outbox,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7" name="M1 - Email stuck in outbox - 60youcanopen00:01:55.6-00:01:59.9"/>
          <p:cNvSpPr txBox="1"/>
          <p:nvPr>
            <p:custDataLst>
              <p:tags r:id="rId20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open the emails that aren’t actively being sent.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8" name="M1 - Email stuck in outbox - 60Youcanalso00:02:00.0-00:02:05.9"/>
          <p:cNvSpPr txBox="1"/>
          <p:nvPr>
            <p:custDataLst>
              <p:tags r:id="rId21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open the emails if Outlook isn’t connected to your email server.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9" name="M1 - Email stuck in outbox - 60TodisconnectOutlook00:02:06.0-00:02:11.9"/>
          <p:cNvSpPr txBox="1"/>
          <p:nvPr>
            <p:custDataLst>
              <p:tags r:id="rId22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disconnect Outlook from your email server, which also stops it from retrying to send your email,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0" name="M1 - Email stuck in outbox - 60clicktheSend/Receive00:02:12.0-00:02:22.9"/>
          <p:cNvSpPr txBox="1"/>
          <p:nvPr>
            <p:custDataLst>
              <p:tags r:id="rId23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Send/Receive tab, and click the Work Offline button. It’ll change from white to light blue.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1" name="M1 - Email stuck in outbox - 60Anddownhere00:02:23.0-00:02:29.4"/>
          <p:cNvSpPr txBox="1"/>
          <p:nvPr>
            <p:custDataLst>
              <p:tags r:id="rId24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down here on the status bar it says Outlook’s working offline.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2" name="M1 - Email stuck in outbox - 60Whenyoudouble-click00:02:29.5-00:02:38.5"/>
          <p:cNvSpPr txBox="1"/>
          <p:nvPr>
            <p:custDataLst>
              <p:tags r:id="rId25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double-click the email, if you still get an Outlook error, close Outlook, sign out of Windows,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3" name="M1 - Email stuck in outbox - 60signbackin00:02:38.6-00:02:44.6"/>
          <p:cNvSpPr txBox="1"/>
          <p:nvPr>
            <p:custDataLst>
              <p:tags r:id="rId26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sign back in to Windows, and start Outlook.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4" name="M1 - Email stuck in outbox - 60Iclickand00:02:44.7-00:02:50.8"/>
          <p:cNvSpPr txBox="1"/>
          <p:nvPr>
            <p:custDataLst>
              <p:tags r:id="rId27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and hold the email in the Outbox, and drag it to the Drafts folder.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5" name="M1 - Email stuck in outbox - 60Youcoulddelete00:02:50.9-00:02:56.1"/>
          <p:cNvSpPr txBox="1"/>
          <p:nvPr>
            <p:custDataLst>
              <p:tags r:id="rId28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could delete the email instead, if you wanted to start over.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6" name="M1 - Email stuck in outbox - 60Soyoucan00:02:56.2-00:03:04.8"/>
          <p:cNvSpPr txBox="1"/>
          <p:nvPr>
            <p:custDataLst>
              <p:tags r:id="rId29"/>
            </p:custDataLst>
          </p:nvPr>
        </p:nvSpPr>
        <p:spPr>
          <a:xfrm>
            <a:off x="1235075" y="701499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you can continue to send and receive emails, click the Send/Receive tab and click the Work Offline button.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7" name="M1 - Email stuck in outbox - 60It’llchangeback00:03:04.9-00:03:07.4"/>
          <p:cNvSpPr txBox="1"/>
          <p:nvPr>
            <p:custDataLst>
              <p:tags r:id="rId30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It’ll change back to white.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8" name="M1 - Email stuck in outbox - 60Andthestatus00:03:07.5-00:03:14.5"/>
          <p:cNvSpPr txBox="1"/>
          <p:nvPr>
            <p:custDataLst>
              <p:tags r:id="rId31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status bar now says Outlook’s connected to the email server.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9" name="M1 - Email stuck in outbox - 60Iclickthe00:03:14.6-00:03:29.5"/>
          <p:cNvSpPr txBox="1"/>
          <p:nvPr>
            <p:custDataLst>
              <p:tags r:id="rId32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the Drafts folder and double-click the email. Right-click the attachment and click Save As.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0" name="M1 - Email stuck in outbox - 60Ifyou’resending00:03:29.6-00:03:31.6"/>
          <p:cNvSpPr txBox="1"/>
          <p:nvPr>
            <p:custDataLst>
              <p:tags r:id="rId33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you’re sending the email from work,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1" name="M1 - Email stuck in outbox - 60savetheattachment00:03:31.7-00:03:40.1"/>
          <p:cNvSpPr txBox="1"/>
          <p:nvPr>
            <p:custDataLst>
              <p:tags r:id="rId34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save the attachment to a network location and copy the path to the file on the network location.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2" name="M1 - Email stuck in outbox - 60Ifyou’resending00:03:40.2-00:03:47.7"/>
          <p:cNvSpPr txBox="1"/>
          <p:nvPr>
            <p:custDataLst>
              <p:tags r:id="rId35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you’re sending from home, save the attachment to an Internet file sharing service, such as SkyDrive,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3" name="M1 - Email stuck in outbox - 60andcopythe00:03:47.8-00:03:52.5"/>
          <p:cNvSpPr txBox="1"/>
          <p:nvPr>
            <p:custDataLst>
              <p:tags r:id="rId36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copy the path to the file on the service.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4" name="M1 - Email stuck in outbox - 60Intheemail,00:03:52.6-00:03:58.9"/>
          <p:cNvSpPr txBox="1"/>
          <p:nvPr>
            <p:custDataLst>
              <p:tags r:id="rId37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email, click Paste to paste the path to the file.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5" name="M1 - Email stuck in outbox - 60Veryimportantly,right-click00:03:59.0-00:04:12.5"/>
          <p:cNvSpPr txBox="1"/>
          <p:nvPr>
            <p:custDataLst>
              <p:tags r:id="rId38"/>
            </p:custDataLst>
          </p:nvPr>
        </p:nvSpPr>
        <p:spPr>
          <a:xfrm>
            <a:off x="1235075" y="701499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Very importantly, right-click the attachment again, and click Remove, to delete it from the email. And click Send.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6" name="M1 - Email stuck in outbox - 60Upnext,Email00:04:12.6-00:04:19.0"/>
          <p:cNvSpPr txBox="1"/>
          <p:nvPr>
            <p:custDataLst>
              <p:tags r:id="rId39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Email is stuck in your outbox because of connectivity or password issues.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7" name="CCShade"/>
          <p:cNvSpPr/>
          <p:nvPr/>
        </p:nvSpPr>
        <p:spPr>
          <a:xfrm>
            <a:off x="1114079" y="6982690"/>
            <a:ext cx="10744200" cy="709827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61731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6349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0:0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0:09.6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0:0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0:09.7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0:1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0:14.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0:1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0:14.1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0:2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0:21.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0:2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0:21.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0:2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0:27.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0:2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0:27.5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0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0:40.9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0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0:41.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0:5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0:50.3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0:5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0:50.4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0:5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0:55.5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0:5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0:55.6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1:0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1:01.8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1:0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1:01.9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1:0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1:09.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1:0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1:09.4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1:1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1:14.5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1:1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1:14.6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1:2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1:26.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1:2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1:26.8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1:3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1:32.1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1:3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1:32.2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1:3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1:38.2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1:3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1:38.3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1:4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1:44.4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1:4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1:44.5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1:4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1:48.8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1:4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1:48.9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1:5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1:55.5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1:5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1:55.6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1:5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1:59.9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2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2:00.0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2:0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2:05.9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2:0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2:06.0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2:1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2:11.9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2:1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2:12.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2:2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2:22.9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2:2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2:23.0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2:2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2:29.4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2:2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2:29.5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2:3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2:38.5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2:3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2:38.6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2:4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2:44.6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2:4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2:44.7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2:5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2:50.8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2:5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2:50.9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2:5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2:56.1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2:5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2:56.2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3:0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3:04.8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3:0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3:04.9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3:0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3:07.4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3:0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3:07.5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3:1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3:14.5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3:1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3:14.6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3:2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3:29.5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3:2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3:29.6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3:3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3:31.6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3:3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3:31.7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3:4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3:40.1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3:4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3:40.2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3:4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3:47.7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3:4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3:47.8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3:5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3:52.5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3:5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3:52.6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3:5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3:58.9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3:5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3:59.0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4:1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4:12.5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4:1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4:12.6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4" bmkName="M1 - Email stuck in outbox - 6000:04:1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M1 - Email stuck in outbox - 6000:04:19.0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31" grpId="0" animBg="1"/>
          <p:bldP spid="31" grpId="1" animBg="1"/>
          <p:bldP spid="34" grpId="0" animBg="1"/>
          <p:bldP spid="34" grpId="1" animBg="1"/>
          <p:bldP spid="35" grpId="0" animBg="1"/>
          <p:bldP spid="35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  <p:bldP spid="41" grpId="0" animBg="1"/>
          <p:bldP spid="41" grpId="1" animBg="1"/>
          <p:bldP spid="79" grpId="0" animBg="1"/>
          <p:bldP spid="79" grpId="1" animBg="1"/>
          <p:bldP spid="80" grpId="0" animBg="1"/>
          <p:bldP spid="80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87" grpId="0" animBg="1"/>
          <p:bldP spid="87" grpId="1" animBg="1"/>
          <p:bldP spid="88" grpId="0" animBg="1"/>
          <p:bldP spid="88" grpId="1" animBg="1"/>
          <p:bldP spid="89" grpId="0" animBg="1"/>
          <p:bldP spid="89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3" grpId="0" animBg="1"/>
          <p:bldP spid="93" grpId="1" animBg="1"/>
          <p:bldP spid="94" grpId="0" animBg="1"/>
          <p:bldP spid="94" grpId="1" animBg="1"/>
          <p:bldP spid="95" grpId="0" animBg="1"/>
          <p:bldP spid="95" grpId="1" animBg="1"/>
          <p:bldP spid="96" grpId="0" animBg="1"/>
          <p:bldP spid="96" grpId="1" animBg="1"/>
          <p:bldP spid="97" grpId="0" animBg="1"/>
          <p:bldP spid="97" grpId="1" animBg="1"/>
          <p:bldP spid="98" grpId="0" animBg="1"/>
          <p:bldP spid="98" grpId="1" animBg="1"/>
          <p:bldP spid="99" grpId="0" animBg="1"/>
          <p:bldP spid="99" grpId="1" animBg="1"/>
          <p:bldP spid="100" grpId="0" animBg="1"/>
          <p:bldP spid="100" grpId="1" animBg="1"/>
          <p:bldP spid="101" grpId="0" animBg="1"/>
          <p:bldP spid="101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05" grpId="0" animBg="1"/>
          <p:bldP spid="105" grpId="1" animBg="1"/>
          <p:bldP spid="106" grpId="0" animBg="1"/>
          <p:bldP spid="106" grpId="1" animBg="1"/>
          <p:bldP spid="17" grpId="0" animBg="1"/>
          <p:bldP spid="17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6349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7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Media Placeholder 34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25" name="Media Placeholder 24">
            <a:hlinkClick r:id="rId28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</p:spPr>
      </p:pic>
      <p:pic>
        <p:nvPicPr>
          <p:cNvPr id="24" name="Media Placeholder 23">
            <a:hlinkClick r:id="rId30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23" name="Media Placeholder 22">
            <a:hlinkClick r:id="rId32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</p:spPr>
      </p:pic>
      <p:pic>
        <p:nvPicPr>
          <p:cNvPr id="22" name="Media Placeholder 21">
            <a:hlinkClick r:id="rId34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</p:spPr>
      </p:pic>
      <p:sp>
        <p:nvSpPr>
          <p:cNvPr id="8" name="TextBox 7"/>
          <p:cNvSpPr txBox="1"/>
          <p:nvPr/>
        </p:nvSpPr>
        <p:spPr>
          <a:xfrm>
            <a:off x="1015206" y="487209"/>
            <a:ext cx="708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Send or delete an email stuck in your outbox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0" name="TextBox 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1" name="Picture 10" descr="Screen Clipping"/>
            <p:cNvPicPr>
              <a:picLocks noChangeAspect="1"/>
            </p:cNvPicPr>
            <p:nvPr/>
          </p:nvPicPr>
          <p:blipFill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2/2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079037" y="7818120"/>
            <a:ext cx="1221423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082887" y="7818120"/>
            <a:ext cx="6049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36" name="Picture 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38" name="Picture 3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pic>
        <p:nvPicPr>
          <p:cNvPr id="31" name="Media Placeholder 24">
            <a:hlinkClick r:id="rId28" action="ppaction://hlinksldjump"/>
          </p:cNvPr>
          <p:cNvPicPr>
            <a:picLocks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34" name="Media Placeholder 23">
            <a:hlinkClick r:id="rId30" action="ppaction://hlinksldjump"/>
          </p:cNvPr>
          <p:cNvPicPr>
            <a:picLocks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39" name="Media Placeholder 22">
            <a:hlinkClick r:id="rId32" action="ppaction://hlinksldjump"/>
          </p:cNvPr>
          <p:cNvPicPr>
            <a:picLocks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sp useBgFill="1">
        <p:nvSpPr>
          <p:cNvPr id="42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M2 - Email stuck in outbox - 6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M2 - Email stuck in outbox - 6000:00:00.0" time="33"/>
                    <p14:bmk name="M2 - Email stuck in outbox - 6000:00:07.2" time="7233"/>
                    <p14:bmk name="M2 - Email stuck in outbox - 6000:00:07.3" time="7333"/>
                    <p14:bmk name="M2 - Email stuck in outbox - 6000:00:14.9" time="14967"/>
                    <p14:bmk name="M2 - Email stuck in outbox - 6000:00:15.0" time="15067"/>
                    <p14:bmk name="M2 - Email stuck in outbox - 6000:00:21.1" time="21167"/>
                    <p14:bmk name="M2 - Email stuck in outbox - 6000:00:21.2" time="21267"/>
                    <p14:bmk name="M2 - Email stuck in outbox - 6000:00:25.7" time="25767"/>
                    <p14:bmk name="M2 - Email stuck in outbox - 6000:00:25.8" time="25867"/>
                    <p14:bmk name="M2 - Email stuck in outbox - 6000:00:33.5" time="33533"/>
                    <p14:bmk name="M2 - Email stuck in outbox - 6000:00:33.6" time="33633"/>
                    <p14:bmk name="M2 - Email stuck in outbox - 6000:00:41.1" time="41100"/>
                    <p14:bmk name="M2 - Email stuck in outbox - 6000:00:41.2" time="41200"/>
                    <p14:bmk name="M2 - Email stuck in outbox - 6000:00:46.1" time="46167"/>
                    <p14:bmk name="M2 - Email stuck in outbox - 6000:00:46.2" time="46267"/>
                    <p14:bmk name="M2 - Email stuck in outbox - 6000:00:51.6" time="51600"/>
                    <p14:bmk name="M2 - Email stuck in outbox - 6000:00:51.7" time="51700"/>
                    <p14:bmk name="M2 - Email stuck in outbox - 6000:00:56.9" time="56900"/>
                    <p14:bmk name="M2 - Email stuck in outbox - 6000:00:57.0" time="57000"/>
                    <p14:bmk name="M2 - Email stuck in outbox - 6000:01:02.1" time="62133"/>
                    <p14:bmk name="M2 - Email stuck in outbox - 6000:01:02.2" time="62233"/>
                    <p14:bmk name="M2 - Email stuck in outbox - 6000:01:09.8" time="69800"/>
                    <p14:bmk name="M2 - Email stuck in outbox - 6000:01:09.9" time="69900"/>
                    <p14:bmk name="M2 - Email stuck in outbox - 6000:01:13.2" time="73233"/>
                    <p14:bmk name="M2 - Email stuck in outbox - 6000:01:13.3" time="73333"/>
                    <p14:bmk name="M2 - Email stuck in outbox - 6000:01:21.4" time="81467"/>
                    <p14:bmk name="M2 - Email stuck in outbox - 6000:01:21.5" time="81567"/>
                    <p14:bmk name="M2 - Email stuck in outbox - 6000:01:27.0" time="87067"/>
                    <p14:bmk name="M2 - Email stuck in outbox - 6000:01:27.1" time="87167"/>
                    <p14:bmk name="M2 - Email stuck in outbox - 6000:01:31.4" time="91400"/>
                    <p14:bmk name="M2 - Email stuck in outbox - 6000:01:31.5" time="91500"/>
                    <p14:bmk name="M2 - Email stuck in outbox - 6000:01:38.5" time="98500"/>
                    <p14:bmk name="M2 - Email stuck in outbox - 6000:01:38.6" time="98600"/>
                    <p14:bmk name="M2 - Email stuck in outbox - 6000:01:45.4" time="105467"/>
                    <p14:bmk name="M2 - Email stuck in outbox - 6000:01:45.5" time="105567"/>
                    <p14:bmk name="M2 - Email stuck in outbox - 6000:01:53.7" time="113700"/>
                    <p14:bmk name="M2 - Email stuck in outbox - 6000:01:53.8" time="113800"/>
                    <p14:bmk name="M2 - Email stuck in outbox - 6000:02:09.9" time="129933"/>
                    <p14:bmk name="M2 - Email stuck in outbox - 6000:02:10.0" time="130033"/>
                    <p14:bmk name="M2 - Email stuck in outbox - 6000:02:22.2" time="142233"/>
                    <p14:bmk name="M2 - Email stuck in outbox - 6000:02:22.3" time="142333"/>
                    <p14:bmk name="M2 - Email stuck in outbox - 6000:02:36.2" time="156200"/>
                    <p14:bmk name="M2 - Email stuck in outbox - 6000:02:36.3" time="156300"/>
                    <p14:bmk name="M2 - Email stuck in outbox - 6000:02:38.4" time="158400"/>
                    <p14:bmk name="M2 - Email stuck in outbox - 6000:02:38.5" time="158500"/>
                    <p14:bmk name="M2 - Email stuck in outbox - 6000:02:44.5" time="164533"/>
                  </p14:bmkLst>
                </p14:media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43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5" name="M2 - Email stuck in outbox - 60Inthe“Send00:00:00.0-00:00:07.2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“Send or delete an email stuck in your outbox” video,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M2 - Email stuck in outbox - 60wecoveredopening00:00:07.3-00:00:14.9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covered opening an email in your Outbox and an email with a very large attachment.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M2 - Email stuck in outbox - 60Emailscanalso00:00:15.0-00:00:21.1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Emails can also get stuck in your Outbox if Outlook can’t connect to your email server.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M2 - Email stuck in outbox - 60Thestatusbar00:00:21.2-00:00:25.7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status bar says that Outlook is disconnected.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M2 - Email stuck in outbox - 60Ifyou’reat00:00:25.8-00:00:33.5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you’re at work, try to connect to an internal web site using your browser.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M2 - Email stuck in outbox - 60Ifyou’reat00:00:33.6-00:00:41.1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you’re at home, try connecting to an internet web site, such as Bing.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M2 - Email stuck in outbox - 60Ifyoucan00:00:41.2-00:00:46.1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can connect to the web site, your email server may be down—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M2 - Email stuck in outbox - 60contactyourwork’s00:00:46.2-00:00:51.6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contact your work’s help desk, or at home, your email provider.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M2 - Email stuck in outbox - 60ManyInternet-basedemail00:00:51.7-00:00:56.9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Many Internet-based email providers have status web pages.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M2 - Email stuck in outbox - 60Ifyoucan’t00:00:57.0-00:01:02.1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can’t connect to the web site, you may have a connectivity issue—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M2 - Email stuck in outbox - 60contactyourwork’s00:01:02.2-00:01:09.8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contact your work’s help desk, or at home, your Internet provider.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M2 - Email stuck in outbox - 60Whentheservers00:01:09.9-00:01:13.2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the servers are back up or you have connectivity,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M2 - Email stuck in outbox - 60thestatusbar00:01:13.3-00:01:21.4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status bar will say connected and Outlook will send your emails.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M2 - Email stuck in outbox - 60Ifyouchanged00:01:21.5-00:01:27.0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changed the password for your Internet-based email, such as Outlook.com,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M2 - Email stuck in outbox - 60youneedto00:01:27.1-00:01:31.4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need to update the password in Outlook, too.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M2 - Email stuck in outbox - 60Thestatusbar00:01:31.5-00:01:38.5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status bar will say something like, NEED PASSWORD or SEND/RECEIVE ERROR.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M2 - Email stuck in outbox - 60Itdependson00:01:38.6-00:01:45.4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 depends on your email provider and how the account is configured in Outlook.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M2 - Email stuck in outbox - 60ClickFile&amp;gt;00:01:45.5-00:01:53.7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File &amp;gt; Accounts settings, and Account Settings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M2 - Email stuck in outbox - 60Clicktheemail00:01:53.8-00:02:09.9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email account you want to update the password for, click Change, type the new password, and click Next.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M2 - Email stuck in outbox - 60Outlookverifiesthe00:02:10.0-00:02:22.2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Outlook verifies the password you just typed. Click Close, click Finish, and click Close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M2 - Email stuck in outbox - 60ClicktheSend/Receive00:02:22.3-00:02:36.2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Click the Send/Receive tab, click Work Offline, and click Work Offline again. And the status bar now says CONNECTED.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M2 - Email stuck in outbox - 60Ifthesesolutions00:02:36.3-00:02:38.4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these solutions didn’t work for you,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M2 - Email stuck in outbox - 60seethecourse00:02:38.5-00:02:44.5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see the course summary at the end of the course for links to additional Outlook 2013 resources.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7" name="CCShade"/>
          <p:cNvSpPr/>
          <p:nvPr/>
        </p:nvSpPr>
        <p:spPr>
          <a:xfrm>
            <a:off x="1124712" y="6982825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66" name="Media Placeholder 80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5" y="8497469"/>
            <a:ext cx="1116013" cy="624724"/>
          </a:xfrm>
          <a:prstGeom prst="rect">
            <a:avLst/>
          </a:prstGeom>
        </p:spPr>
      </p:pic>
      <p:sp>
        <p:nvSpPr>
          <p:cNvPr id="37" name="Rectangle 36">
            <a:hlinkClick r:id="rId41" action="ppaction://hlinksldjump"/>
          </p:cNvPr>
          <p:cNvSpPr/>
          <p:nvPr/>
        </p:nvSpPr>
        <p:spPr>
          <a:xfrm>
            <a:off x="3193723" y="847921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Other solutions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4:23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2:49</a:t>
            </a:r>
          </a:p>
        </p:txBody>
      </p:sp>
    </p:spTree>
    <p:extLst>
      <p:ext uri="{BB962C8B-B14F-4D97-AF65-F5344CB8AC3E}">
        <p14:creationId xmlns:p14="http://schemas.microsoft.com/office/powerpoint/2010/main" val="1138348317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973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0:0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0:07.2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0:0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0:07.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0:1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0:14.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0:1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0:15.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0:2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0:21.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0:2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0:21.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0:2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0:25.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0:2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0:25.8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0:3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0:33.5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0:3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0:33.6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0:4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0:41.1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0:4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0:41.2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0:4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0:46.1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0:4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0:46.2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0:5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0:51.6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0:5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0:51.7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0:5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0:56.9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0:5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0:57.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1:0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1:02.1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1:0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1:02.2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1:0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1:09.8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1:0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1:09.9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1:1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1:13.2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1:1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1:13.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1:2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1:21.4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1:2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1:21.5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1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1:27.0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1:2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1:27.1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1:3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1:31.4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1:3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1:31.5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1:3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1:38.5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1:3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1:38.6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1:4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1:45.4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1:4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1:45.5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1:5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1:53.7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1:5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1:53.8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2:0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2:09.9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2:1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2:10.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2:2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2:22.2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2:2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2:22.3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2:3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2:36.2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2:3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2:36.3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2:3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2:38.4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2:3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2:38.5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M2 - Email stuck in outbox - 6000:02:4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2 - Email stuck in outbox - 6000:02:44.5"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0" grpId="0" animBg="1"/>
          <p:bldP spid="20" grpId="1" animBg="1"/>
          <p:bldP spid="21" grpId="0" animBg="1"/>
          <p:bldP spid="2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973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7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929639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summary—Send or delete an email stuck in your outbox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39" name="Media Placeholder 24">
            <a:hlinkClick r:id="rId4" action="ppaction://hlinksldjump"/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40" name="Media Placeholder 23">
            <a:hlinkClick r:id="rId6" action="ppaction://hlinksldjump"/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41" name="Media Placeholder 22">
            <a:hlinkClick r:id="rId8" action="ppaction://hlinksldjump"/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pic>
        <p:nvPicPr>
          <p:cNvPr id="46" name="Media Placeholder 21">
            <a:hlinkClick r:id="rId10" action="ppaction://hlinksldjump"/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  <a:prstGeom prst="rect">
            <a:avLst/>
          </a:prstGeom>
        </p:spPr>
      </p:pic>
      <p:sp>
        <p:nvSpPr>
          <p:cNvPr id="47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0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1" name="Media Placeholder 24">
            <a:hlinkClick r:id="rId4" action="ppaction://hlinksldjump"/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72" name="Media Placeholder 23">
            <a:hlinkClick r:id="rId6" action="ppaction://hlinksldjump"/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73" name="Media Placeholder 22">
            <a:hlinkClick r:id="rId8" action="ppaction://hlinksldjump"/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sp>
        <p:nvSpPr>
          <p:cNvPr id="74" name="Rectangle 73">
            <a:hlinkClick r:id="rId4" action="ppaction://hlinksldjump"/>
          </p:cNvPr>
          <p:cNvSpPr/>
          <p:nvPr/>
        </p:nvSpPr>
        <p:spPr>
          <a:xfrm>
            <a:off x="4563979" y="84818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36" name="Media Placeholder 8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5" y="8497469"/>
            <a:ext cx="1116013" cy="624724"/>
          </a:xfrm>
          <a:prstGeom prst="rect">
            <a:avLst/>
          </a:prstGeom>
        </p:spPr>
      </p:pic>
      <p:sp>
        <p:nvSpPr>
          <p:cNvPr id="37" name="Rectangle 36">
            <a:hlinkClick r:id="rId14" action="ppaction://hlinksldjump"/>
          </p:cNvPr>
          <p:cNvSpPr/>
          <p:nvPr/>
        </p:nvSpPr>
        <p:spPr>
          <a:xfrm>
            <a:off x="3193723" y="847921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2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Other solutions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2:49</a:t>
            </a: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Fix messages that are stuck in the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Outbox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When a message gets stuck in your Outbox, the most likely cause is a large attachment. 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Send/Receive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&gt;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Work Offline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 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In the Navigation Pane, click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Outbox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 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From here, you can: 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890889" lvl="1" indent="-342900">
              <a:lnSpc>
                <a:spcPct val="115000"/>
              </a:lnSpc>
              <a:spcBef>
                <a:spcPts val="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Delete the message. Just select it and press Delete.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890889" lvl="1" indent="-342900">
              <a:lnSpc>
                <a:spcPct val="115000"/>
              </a:lnSpc>
              <a:spcBef>
                <a:spcPts val="0"/>
              </a:spcBef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Drag the message to your drafts folder, double-click to open the message, delete the attachment (click it and press Delete).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If an error tells you Outlook is trying to transmit the message, close Outlook. It may take a few moments to exit. </a:t>
            </a:r>
            <a:r>
              <a:rPr lang="en-US" sz="1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If 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Outlook doesn’t close, press </a:t>
            </a:r>
            <a:r>
              <a:rPr lang="en-US" sz="1400" dirty="0" err="1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Ctrl+Alt+Delete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and click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Start Task Manager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 In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Task Manager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 click the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Processes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tab, scroll down to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outlook.exe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 and click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End Process</a:t>
            </a:r>
            <a:r>
              <a:rPr lang="en-US" sz="1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After Outlook closes, start it again and repeat steps 2-3. 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After you remove the attachment, click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Send/Receive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&gt;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Work Offline 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to deselect the button and resume working online</a:t>
            </a:r>
            <a:r>
              <a:rPr lang="en-US" sz="14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 </a:t>
            </a:r>
            <a:r>
              <a:rPr lang="en-US" sz="1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Messages also</a:t>
            </a:r>
            <a:endParaRPr lang="en-US" sz="15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6705213" y="1211585"/>
            <a:ext cx="4123944" cy="6105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get stuck in the Outbox when you click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Send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but</a:t>
            </a:r>
            <a:endParaRPr lang="en-US" sz="1400" dirty="0">
              <a:latin typeface="Segoe UI Light" pitchFamily="34" charset="0"/>
              <a:ea typeface="Segoe UI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1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you’re 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not connected. Click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Send/Receive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and look at the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Work Offline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button. If it’s blue, you’re disconnected. Click it to connect (the button turns white) and click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Send All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</a:t>
            </a:r>
            <a:endParaRPr lang="en-US" sz="1400" b="1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Make sure your mail server is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online</a:t>
            </a:r>
          </a:p>
          <a:p>
            <a:pPr marL="0" indent="0">
              <a:buNone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Look at the bottom of your Outlook window. You'll see the words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Connected to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followed by a server type, such as Microsoft Exchange, or you'll see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Disconnected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or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Trying to connect</a:t>
            </a:r>
            <a:r>
              <a:rPr lang="en-US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…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If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you're disconnected, check your network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cable, try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restarting your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computer, or contact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your Internet Service Provider or your system administrator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6"/>
              </a:rPr>
              <a:t>Fix messages that are stuck in the Outbox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Get help when messages won't send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Office Compatibility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20862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" action="ppaction://noaction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pic>
        <p:nvPicPr>
          <p:cNvPr id="62" name="Picture 6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9" y="126410"/>
            <a:ext cx="924054" cy="295315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6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6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8"/>
              </a:rPr>
              <a:t>Please tell us what you think</a:t>
            </a: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9"/>
            </a:endParaRPr>
          </a:p>
        </p:txBody>
      </p:sp>
      <p:pic>
        <p:nvPicPr>
          <p:cNvPr id="49" name="Media Placeholder 24">
            <a:hlinkClick r:id="rId10" action="ppaction://hlinksldjump"/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50" name="Media Placeholder 23">
            <a:hlinkClick r:id="rId12" action="ppaction://hlinksldjump"/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54" name="Media Placeholder 22">
            <a:hlinkClick r:id="rId14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pic>
        <p:nvPicPr>
          <p:cNvPr id="55" name="Media Placeholder 21">
            <a:hlinkClick r:id="rId16" action="ppaction://hlinksldjump"/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  <a:prstGeom prst="rect">
            <a:avLst/>
          </a:prstGeom>
        </p:spPr>
      </p:pic>
      <p:sp>
        <p:nvSpPr>
          <p:cNvPr id="56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9" name="Media Placeholder 24">
            <a:hlinkClick r:id="rId10" action="ppaction://hlinksldjump"/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74" name="Media Placeholder 23">
            <a:hlinkClick r:id="rId12" action="ppaction://hlinksldjump"/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75" name="Media Placeholder 22">
            <a:hlinkClick r:id="rId14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sp>
        <p:nvSpPr>
          <p:cNvPr id="76" name="Rectangle 75">
            <a:hlinkClick r:id="rId10" action="ppaction://hlinksldjump"/>
          </p:cNvPr>
          <p:cNvSpPr/>
          <p:nvPr/>
        </p:nvSpPr>
        <p:spPr>
          <a:xfrm>
            <a:off x="4563979" y="847773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hlinkClick r:id="rId12" action="ppaction://hlinksldjump"/>
          </p:cNvPr>
          <p:cNvSpPr/>
          <p:nvPr/>
        </p:nvSpPr>
        <p:spPr>
          <a:xfrm>
            <a:off x="5928446" y="848683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003213" cy="446342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44" name="Subtitle 2"/>
          <p:cNvSpPr txBox="1">
            <a:spLocks/>
          </p:cNvSpPr>
          <p:nvPr/>
        </p:nvSpPr>
        <p:spPr>
          <a:xfrm>
            <a:off x="1728473" y="3887787"/>
            <a:ext cx="2572781" cy="504042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>
            <a:lvl1pPr marL="487707" indent="-487707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698" indent="-406422" algn="l" defTabSz="130055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689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964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240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516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791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7067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7342" indent="-325138" algn="l" defTabSz="130055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Check out more courses</a:t>
            </a:r>
            <a:endParaRPr lang="en-US" sz="16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5" name="Media Placeholder 8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5" y="8497469"/>
            <a:ext cx="1116013" cy="624724"/>
          </a:xfrm>
          <a:prstGeom prst="rect">
            <a:avLst/>
          </a:prstGeom>
        </p:spPr>
      </p:pic>
      <p:sp>
        <p:nvSpPr>
          <p:cNvPr id="46" name="Rectangle 45">
            <a:hlinkClick r:id="rId21" action="ppaction://hlinksldjump"/>
          </p:cNvPr>
          <p:cNvSpPr/>
          <p:nvPr/>
        </p:nvSpPr>
        <p:spPr>
          <a:xfrm>
            <a:off x="3193723" y="847921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Other solutions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2:49</a:t>
            </a:r>
          </a:p>
        </p:txBody>
      </p:sp>
    </p:spTree>
    <p:extLst>
      <p:ext uri="{BB962C8B-B14F-4D97-AF65-F5344CB8AC3E}">
        <p14:creationId xmlns:p14="http://schemas.microsoft.com/office/powerpoint/2010/main" val="424832982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" action="ppaction://noaction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pic>
        <p:nvPicPr>
          <p:cNvPr id="60" name="Picture 5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9" y="126410"/>
            <a:ext cx="924054" cy="295315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63" name="Media Placeholder 24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64" name="Media Placeholder 23">
            <a:hlinkClick r:id="rId7" action="ppaction://hlinksldjump"/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65" name="Media Placeholder 22">
            <a:hlinkClick r:id="rId9" action="ppaction://hlinksldjump"/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pic>
        <p:nvPicPr>
          <p:cNvPr id="66" name="Media Placeholder 21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8496209"/>
            <a:ext cx="1115568" cy="630936"/>
          </a:xfrm>
          <a:prstGeom prst="rect">
            <a:avLst/>
          </a:prstGeom>
        </p:spPr>
      </p:pic>
      <p:sp>
        <p:nvSpPr>
          <p:cNvPr id="67" name="Text Placeholder 6"/>
          <p:cNvSpPr txBox="1">
            <a:spLocks/>
          </p:cNvSpPr>
          <p:nvPr/>
        </p:nvSpPr>
        <p:spPr>
          <a:xfrm>
            <a:off x="5975011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 Placeholder 6"/>
          <p:cNvSpPr txBox="1">
            <a:spLocks/>
          </p:cNvSpPr>
          <p:nvPr/>
        </p:nvSpPr>
        <p:spPr>
          <a:xfrm>
            <a:off x="734414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9" name="Text Placeholder 6"/>
          <p:cNvSpPr txBox="1">
            <a:spLocks/>
          </p:cNvSpPr>
          <p:nvPr/>
        </p:nvSpPr>
        <p:spPr>
          <a:xfrm>
            <a:off x="8713029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0" name="Media Placeholder 24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3" y="8495913"/>
            <a:ext cx="1115568" cy="630936"/>
          </a:xfrm>
          <a:prstGeom prst="rect">
            <a:avLst/>
          </a:prstGeom>
        </p:spPr>
      </p:pic>
      <p:pic>
        <p:nvPicPr>
          <p:cNvPr id="71" name="Media Placeholder 23">
            <a:hlinkClick r:id="rId7" action="ppaction://hlinksldjump"/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72" name="Media Placeholder 22">
            <a:hlinkClick r:id="rId9" action="ppaction://hlinksldjump"/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4" y="8496209"/>
            <a:ext cx="1115568" cy="630936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869416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20054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58856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94214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73249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94" name="Rectangle 93">
            <a:hlinkClick r:id="rId5" action="ppaction://hlinksldjump"/>
          </p:cNvPr>
          <p:cNvSpPr/>
          <p:nvPr/>
        </p:nvSpPr>
        <p:spPr>
          <a:xfrm>
            <a:off x="4563979" y="847773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hlinkClick r:id="rId7" action="ppaction://hlinksldjump"/>
          </p:cNvPr>
          <p:cNvSpPr/>
          <p:nvPr/>
        </p:nvSpPr>
        <p:spPr>
          <a:xfrm>
            <a:off x="5928446" y="848683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>
            <a:hlinkClick r:id="rId9" action="ppaction://hlinksldjump"/>
          </p:cNvPr>
          <p:cNvSpPr/>
          <p:nvPr/>
        </p:nvSpPr>
        <p:spPr>
          <a:xfrm>
            <a:off x="7305734" y="848953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3003213" cy="446342"/>
          </a:xfrm>
          <a:prstGeom prst="rect">
            <a:avLst/>
          </a:prstGeom>
        </p:spPr>
      </p:pic>
      <p:sp>
        <p:nvSpPr>
          <p:cNvPr id="41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3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5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5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PowerPoint 2010,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6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40" name="Media Placeholder 8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5" y="8497469"/>
            <a:ext cx="1116013" cy="624724"/>
          </a:xfrm>
          <a:prstGeom prst="rect">
            <a:avLst/>
          </a:prstGeom>
        </p:spPr>
      </p:pic>
      <p:sp>
        <p:nvSpPr>
          <p:cNvPr id="44" name="Rectangle 43">
            <a:hlinkClick r:id="rId19" action="ppaction://hlinksldjump"/>
          </p:cNvPr>
          <p:cNvSpPr/>
          <p:nvPr/>
        </p:nvSpPr>
        <p:spPr>
          <a:xfrm>
            <a:off x="3193723" y="847921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320993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4591582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Other solutions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952933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4:23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33486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2:49</a:t>
            </a:r>
          </a:p>
        </p:txBody>
      </p:sp>
    </p:spTree>
    <p:extLst>
      <p:ext uri="{BB962C8B-B14F-4D97-AF65-F5344CB8AC3E}">
        <p14:creationId xmlns:p14="http://schemas.microsoft.com/office/powerpoint/2010/main" val="9462526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MEDIACAPTIONSPROMPTED" val="False"/>
  <p:tag name="TEMPPRESENTATIONFILE" val="C:\Users\v-miyaki\AppData\Local\Temp\tmp7612.tmp"/>
  <p:tag name="TEMPMEDIAFILENAME" val="C:\Users\v-miyaki\AppData\Local\Temp\tmp7911_M1 - Email stuck in outbox - 60.mp4"/>
  <p:tag name="MEDIAFADEDURATION" val="0.2"/>
  <p:tag name="MEDIATRANSPARENCY" val="0.3"/>
  <p:tag name="MEDIACAPTIONSHIDDEN" val="False"/>
  <p:tag name="CUSTOMXMLPARTID" val="{9612654B-CDCA-4271-8028-579B0690A76B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0dab8d7a-824b-4ef8-adbe-ce7b89f0499d"/>
  <p:tag name="CAPTIONITEMSYSNAME" val="M1 - Email stuck in outbox - 60Forgeneralemail00:01:01.9-00:01:09.3"/>
  <p:tag name="BOOKMARKENTRYNAME" val="M1 - Email stuck in outbox - 6000:01:01.9"/>
  <p:tag name="BOOKMARKEXITNAME" val="M1 - Email stuck in outbox - 6000:01:09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9121d9a0-c9b3-4845-9bf7-f40c07a8d528"/>
  <p:tag name="CAPTIONITEMSYSNAME" val="M1 - Email stuck in outbox - 60I’llprovideoptions00:01:09.4-00:01:14.5"/>
  <p:tag name="BOOKMARKENTRYNAME" val="M1 - Email stuck in outbox - 6000:01:09.4"/>
  <p:tag name="BOOKMARKEXITNAME" val="M1 - Email stuck in outbox - 6000:01:14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2c5bdd37-0ee5-4ddc-8192-455364787064"/>
  <p:tag name="CAPTIONITEMSYSNAME" val="M1 - Email stuck in outbox - 60Double-clicktheemail,00:01:14.6-00:01:26.7"/>
  <p:tag name="BOOKMARKENTRYNAME" val="M1 - Email stuck in outbox - 6000:01:14.6"/>
  <p:tag name="BOOKMARKEXITNAME" val="M1 - Email stuck in outbox - 6000:01:26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a65c9956-8db0-4e6e-9dd9-5a10b3464979"/>
  <p:tag name="CAPTIONITEMSYSNAME" val="M1 - Email stuck in outbox - 60Myemailhas00:01:26.8-00:01:32.1"/>
  <p:tag name="BOOKMARKENTRYNAME" val="M1 - Email stuck in outbox - 6000:01:26.8"/>
  <p:tag name="BOOKMARKEXITNAME" val="M1 - Email stuck in outbox - 6000:01:3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5a063779-73fb-4882-8312-5e4a7de12c2d"/>
  <p:tag name="CAPTIONITEMSYSNAME" val="M1 - Email stuck in outbox - 60Weneedto00:01:32.2-00:01:38.2"/>
  <p:tag name="BOOKMARKENTRYNAME" val="M1 - Email stuck in outbox - 6000:01:32.2"/>
  <p:tag name="BOOKMARKEXITNAME" val="M1 - Email stuck in outbox - 6000:01:38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705187cd-15f2-4ea6-8b25-7f83aa554f97"/>
  <p:tag name="CAPTIONITEMSYSNAME" val="M1 - Email stuck in outbox - 60Yougotan00:01:38.3-00:01:44.4"/>
  <p:tag name="BOOKMARKENTRYNAME" val="M1 - Email stuck in outbox - 6000:01:38.3"/>
  <p:tag name="BOOKMARKEXITNAME" val="M1 - Email stuck in outbox - 6000:01:44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d921ff3b-944e-4cd1-8078-fc06cf7d7d15"/>
  <p:tag name="CAPTIONITEMSYSNAME" val="M1 - Email stuck in outbox - 60andyoucan’t00:01:44.5-00:01:48.8"/>
  <p:tag name="BOOKMARKENTRYNAME" val="M1 - Email stuck in outbox - 6000:01:44.5"/>
  <p:tag name="BOOKMARKEXITNAME" val="M1 - Email stuck in outbox - 6000:01:48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755ae2f7-8357-467f-8b23-2bd4bbbb8bce"/>
  <p:tag name="CAPTIONITEMSYSNAME" val="M1 - Email stuck in outbox - 60Thoughwedidn’t00:01:48.9-00:01:55.5"/>
  <p:tag name="BOOKMARKENTRYNAME" val="M1 - Email stuck in outbox - 6000:01:48.9"/>
  <p:tag name="BOOKMARKEXITNAME" val="M1 - Email stuck in outbox - 6000:01:55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437a787c-4fd1-4af1-af8f-2fed57b1f573"/>
  <p:tag name="CAPTIONITEMSYSNAME" val="M1 - Email stuck in outbox - 60youcanopen00:01:55.6-00:01:59.9"/>
  <p:tag name="BOOKMARKENTRYNAME" val="M1 - Email stuck in outbox - 6000:01:55.6"/>
  <p:tag name="BOOKMARKEXITNAME" val="M1 - Email stuck in outbox - 6000:01:59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5c0236c4-98a1-469e-896c-f88c3587f9b3"/>
  <p:tag name="CAPTIONITEMSYSNAME" val="M1 - Email stuck in outbox - 60Youcanalso00:02:00.0-00:02:05.9"/>
  <p:tag name="BOOKMARKENTRYNAME" val="M1 - Email stuck in outbox - 6000:02:00.0"/>
  <p:tag name="BOOKMARKEXITNAME" val="M1 - Email stuck in outbox - 6000:02:0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6037eb44-1c0f-40fd-aa68-e123b6e99445"/>
  <p:tag name="CAPTIONITEMSYSNAME" val="M1 - Email stuck in outbox - 60Yousentan00:00:00.0-00:00:09.6"/>
  <p:tag name="BOOKMARKENTRYNAME" val="M1 - Email stuck in outbox - 6000:00:00.0"/>
  <p:tag name="BOOKMARKEXITNAME" val="M1 - Email stuck in outbox - 6000:00:09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f92809b0-2186-41e7-8c29-81ea8513fbe0"/>
  <p:tag name="CAPTIONITEMSYSNAME" val="M1 - Email stuck in outbox - 60TodisconnectOutlook00:02:06.0-00:02:11.9"/>
  <p:tag name="BOOKMARKENTRYNAME" val="M1 - Email stuck in outbox - 6000:02:06.0"/>
  <p:tag name="BOOKMARKEXITNAME" val="M1 - Email stuck in outbox - 6000:02:11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71e955b1-d5c2-46ad-93b4-56d73cb0b075"/>
  <p:tag name="CAPTIONITEMSYSNAME" val="M1 - Email stuck in outbox - 60clicktheSend/Receive00:02:12.0-00:02:22.9"/>
  <p:tag name="BOOKMARKENTRYNAME" val="M1 - Email stuck in outbox - 6000:02:12.0"/>
  <p:tag name="BOOKMARKEXITNAME" val="M1 - Email stuck in outbox - 6000:02:22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3d35da03-3559-48c6-bd6e-c1c841c35f8d"/>
  <p:tag name="CAPTIONITEMSYSNAME" val="M1 - Email stuck in outbox - 60Anddownhere00:02:23.0-00:02:29.4"/>
  <p:tag name="BOOKMARKENTRYNAME" val="M1 - Email stuck in outbox - 6000:02:23.0"/>
  <p:tag name="BOOKMARKEXITNAME" val="M1 - Email stuck in outbox - 6000:02:29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81afd930-9206-4105-9509-2a4c4f2006f6"/>
  <p:tag name="CAPTIONITEMSYSNAME" val="M1 - Email stuck in outbox - 60Whenyoudouble-click00:02:29.5-00:02:38.5"/>
  <p:tag name="BOOKMARKENTRYNAME" val="M1 - Email stuck in outbox - 6000:02:29.5"/>
  <p:tag name="BOOKMARKEXITNAME" val="M1 - Email stuck in outbox - 6000:02:38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342b1900-6064-466d-bf5b-275b6fe266cd"/>
  <p:tag name="CAPTIONITEMSYSNAME" val="M1 - Email stuck in outbox - 60signbackin00:02:38.6-00:02:44.6"/>
  <p:tag name="BOOKMARKENTRYNAME" val="M1 - Email stuck in outbox - 6000:02:38.6"/>
  <p:tag name="BOOKMARKEXITNAME" val="M1 - Email stuck in outbox - 6000:02:44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39bb543f-aeba-480d-9494-bcf0cd166355"/>
  <p:tag name="CAPTIONITEMSYSNAME" val="M1 - Email stuck in outbox - 60Iclickand00:02:44.7-00:02:50.8"/>
  <p:tag name="BOOKMARKENTRYNAME" val="M1 - Email stuck in outbox - 6000:02:44.7"/>
  <p:tag name="BOOKMARKEXITNAME" val="M1 - Email stuck in outbox - 6000:02:50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58d608e7-e4d5-4fd9-8fcf-ad78005ca0ca"/>
  <p:tag name="CAPTIONITEMSYSNAME" val="M1 - Email stuck in outbox - 60Youcoulddelete00:02:50.9-00:02:56.1"/>
  <p:tag name="BOOKMARKENTRYNAME" val="M1 - Email stuck in outbox - 6000:02:50.9"/>
  <p:tag name="BOOKMARKEXITNAME" val="M1 - Email stuck in outbox - 6000:02:56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7f727b80-f63a-4e91-aeea-d3dc477f8807"/>
  <p:tag name="CAPTIONITEMSYSNAME" val="M1 - Email stuck in outbox - 60Soyoucan00:02:56.2-00:03:04.8"/>
  <p:tag name="BOOKMARKENTRYNAME" val="M1 - Email stuck in outbox - 6000:02:56.2"/>
  <p:tag name="BOOKMARKEXITNAME" val="M1 - Email stuck in outbox - 6000:03:04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518cec30-b2b6-4239-8a48-ab3216619c57"/>
  <p:tag name="CAPTIONITEMSYSNAME" val="M1 - Email stuck in outbox - 60It’llchangeback00:03:04.9-00:03:07.4"/>
  <p:tag name="BOOKMARKENTRYNAME" val="M1 - Email stuck in outbox - 6000:03:04.9"/>
  <p:tag name="BOOKMARKEXITNAME" val="M1 - Email stuck in outbox - 6000:03:07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a93f1352-7db8-408f-9f93-bbc04381a4e3"/>
  <p:tag name="CAPTIONITEMSYSNAME" val="M1 - Email stuck in outbox - 60Andthestatus00:03:07.5-00:03:14.5"/>
  <p:tag name="BOOKMARKENTRYNAME" val="M1 - Email stuck in outbox - 6000:03:07.5"/>
  <p:tag name="BOOKMARKEXITNAME" val="M1 - Email stuck in outbox - 6000:03:1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a216c501-869d-4ddd-9433-fbcf2557b8a6"/>
  <p:tag name="CAPTIONITEMSYSNAME" val="M1 - Email stuck in outbox - 60Emailsmightget00:00:09.7-00:00:14.0"/>
  <p:tag name="BOOKMARKENTRYNAME" val="M1 - Email stuck in outbox - 6000:00:09.7"/>
  <p:tag name="BOOKMARKEXITNAME" val="M1 - Email stuck in outbox - 6000:00:14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315be74e-590e-4a7b-a95b-f6404b761767"/>
  <p:tag name="CAPTIONITEMSYSNAME" val="M1 - Email stuck in outbox - 60Iclickthe00:03:14.6-00:03:29.5"/>
  <p:tag name="BOOKMARKENTRYNAME" val="M1 - Email stuck in outbox - 6000:03:14.6"/>
  <p:tag name="BOOKMARKEXITNAME" val="M1 - Email stuck in outbox - 6000:03:29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ed81e0ce-4b1f-48a4-86e2-6cd9a3f79f35"/>
  <p:tag name="CAPTIONITEMSYSNAME" val="M1 - Email stuck in outbox - 60Ifyou’resending00:03:29.6-00:03:31.6"/>
  <p:tag name="BOOKMARKENTRYNAME" val="M1 - Email stuck in outbox - 6000:03:29.6"/>
  <p:tag name="BOOKMARKEXITNAME" val="M1 - Email stuck in outbox - 6000:03:31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30f7efb5-8cc9-4355-9e2d-1596e16d8cd4"/>
  <p:tag name="CAPTIONITEMSYSNAME" val="M1 - Email stuck in outbox - 60savetheattachment00:03:31.7-00:03:40.1"/>
  <p:tag name="BOOKMARKENTRYNAME" val="M1 - Email stuck in outbox - 6000:03:31.7"/>
  <p:tag name="BOOKMARKEXITNAME" val="M1 - Email stuck in outbox - 6000:03:40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175784fb-d4dc-4fb7-b806-64a3bc6e18b3"/>
  <p:tag name="CAPTIONITEMSYSNAME" val="M1 - Email stuck in outbox - 60Ifyou’resending00:03:40.2-00:03:47.7"/>
  <p:tag name="BOOKMARKENTRYNAME" val="M1 - Email stuck in outbox - 6000:03:40.2"/>
  <p:tag name="BOOKMARKEXITNAME" val="M1 - Email stuck in outbox - 6000:03:47.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a65c6397-e7ad-4135-895c-87ade0e6ec01"/>
  <p:tag name="CAPTIONITEMSYSNAME" val="M1 - Email stuck in outbox - 60andcopythe00:03:47.8-00:03:52.5"/>
  <p:tag name="BOOKMARKENTRYNAME" val="M1 - Email stuck in outbox - 6000:03:47.8"/>
  <p:tag name="BOOKMARKEXITNAME" val="M1 - Email stuck in outbox - 6000:03:52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e3313c89-5106-4905-8c5e-f3bb8a55112e"/>
  <p:tag name="CAPTIONITEMSYSNAME" val="M1 - Email stuck in outbox - 60Intheemail,00:03:52.6-00:03:58.9"/>
  <p:tag name="BOOKMARKENTRYNAME" val="M1 - Email stuck in outbox - 6000:03:52.6"/>
  <p:tag name="BOOKMARKEXITNAME" val="M1 - Email stuck in outbox - 6000:03:58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1097ccec-a260-4fdf-8ae1-b2359bed3243"/>
  <p:tag name="CAPTIONITEMSYSNAME" val="M1 - Email stuck in outbox - 60Veryimportantly,right-click00:03:59.0-00:04:12.5"/>
  <p:tag name="BOOKMARKENTRYNAME" val="M1 - Email stuck in outbox - 6000:03:59.0"/>
  <p:tag name="BOOKMARKEXITNAME" val="M1 - Email stuck in outbox - 6000:04:12.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0a2731e1-10ea-491f-a7b2-74c7b960b015"/>
  <p:tag name="CAPTIONITEMSYSNAME" val="M1 - Email stuck in outbox - 60Upnext,Email00:04:12.6-00:04:19.0"/>
  <p:tag name="BOOKMARKENTRYNAME" val="M1 - Email stuck in outbox - 6000:04:12.6"/>
  <p:tag name="BOOKMARKEXITNAME" val="M1 - Email stuck in outbox - 6000:04:19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6c6b96b-0142-4b91-ac48-587650267cff"/>
  <p:tag name="MEDIACAPTIONSPROMPTED" val="False"/>
  <p:tag name="TEMPPRESENTATIONFILE" val="C:\Users\v-miyaki\AppData\Local\Temp\tmpF516.tmp"/>
  <p:tag name="TEMPMEDIAFILENAME" val="C:\Users\v-miyaki\AppData\Local\Temp\tmpF769_M2 - Email stuck in outbox - 60.mp4"/>
  <p:tag name="MEDIAFADEDURATION" val="0.2"/>
  <p:tag name="MEDIATRANSPARENCY" val="0.3"/>
  <p:tag name="MEDIACAPTIONSHIDDEN" val="False"/>
  <p:tag name="CUSTOMXMLPARTID" val="{DC06BDEE-FFD4-4A42-BE94-2AF5AC1A0DBA}"/>
  <p:tag name="MEDIACAPTIONCOUNT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6c6b96b-0142-4b91-ac48-587650267cff"/>
  <p:tag name="CAPTIONINTERNALID" val="abb198ea-3617-4e96-b1b0-c02b93743a70"/>
  <p:tag name="CAPTIONITEMSYSNAME" val="M2 - Email stuck in outbox - 60Inthe“Send00:00:00.0-00:00:07.2"/>
  <p:tag name="BOOKMARKENTRYNAME" val="M2 - Email stuck in outbox - 6000:00:00.0"/>
  <p:tag name="BOOKMARKEXITNAME" val="M2 - Email stuck in outbox - 6000:00:0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3460ee5d-f3f0-4e1b-b661-73afec5f88ee"/>
  <p:tag name="CAPTIONITEMSYSNAME" val="M1 - Email stuck in outbox - 60Perhapsyouopened00:00:14.1-00:00:21.6"/>
  <p:tag name="BOOKMARKENTRYNAME" val="M1 - Email stuck in outbox - 6000:00:14.1"/>
  <p:tag name="BOOKMARKEXITNAME" val="M1 - Email stuck in outbox - 6000:00:21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6c6b96b-0142-4b91-ac48-587650267cff"/>
  <p:tag name="CAPTIONINTERNALID" val="8076a9ac-1676-4c24-a0b9-6878f3de22ca"/>
  <p:tag name="CAPTIONITEMSYSNAME" val="M2 - Email stuck in outbox - 60wecoveredopening00:00:07.3-00:00:14.9"/>
  <p:tag name="BOOKMARKENTRYNAME" val="M2 - Email stuck in outbox - 6000:00:07.3"/>
  <p:tag name="BOOKMARKEXITNAME" val="M2 - Email stuck in outbox - 6000:00:14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6c6b96b-0142-4b91-ac48-587650267cff"/>
  <p:tag name="CAPTIONINTERNALID" val="762754e8-3615-4c88-8a5d-837cdf3ee764"/>
  <p:tag name="CAPTIONITEMSYSNAME" val="M2 - Email stuck in outbox - 60Emailscanalso00:00:15.0-00:00:21.1"/>
  <p:tag name="BOOKMARKENTRYNAME" val="M2 - Email stuck in outbox - 6000:00:15.0"/>
  <p:tag name="BOOKMARKEXITNAME" val="M2 - Email stuck in outbox - 6000:00:21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6c6b96b-0142-4b91-ac48-587650267cff"/>
  <p:tag name="CAPTIONINTERNALID" val="14920580-43c3-433b-b60f-2bfe2ac31ea9"/>
  <p:tag name="CAPTIONITEMSYSNAME" val="M2 - Email stuck in outbox - 60Thestatusbar00:00:21.2-00:00:25.7"/>
  <p:tag name="BOOKMARKENTRYNAME" val="M2 - Email stuck in outbox - 6000:00:21.2"/>
  <p:tag name="BOOKMARKEXITNAME" val="M2 - Email stuck in outbox - 6000:00:25.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6c6b96b-0142-4b91-ac48-587650267cff"/>
  <p:tag name="CAPTIONINTERNALID" val="615a7d69-14be-48db-8fca-36fb4d824bec"/>
  <p:tag name="CAPTIONITEMSYSNAME" val="M2 - Email stuck in outbox - 60Ifyou’reat00:00:25.8-00:00:33.5"/>
  <p:tag name="BOOKMARKENTRYNAME" val="M2 - Email stuck in outbox - 6000:00:25.8"/>
  <p:tag name="BOOKMARKEXITNAME" val="M2 - Email stuck in outbox - 6000:00:33.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6c6b96b-0142-4b91-ac48-587650267cff"/>
  <p:tag name="CAPTIONINTERNALID" val="996e45f0-b61e-476b-ada2-19ac4631dbde"/>
  <p:tag name="CAPTIONITEMSYSNAME" val="M2 - Email stuck in outbox - 60Ifyou’reat00:00:33.6-00:00:41.1"/>
  <p:tag name="BOOKMARKENTRYNAME" val="M2 - Email stuck in outbox - 6000:00:33.6"/>
  <p:tag name="BOOKMARKEXITNAME" val="M2 - Email stuck in outbox - 6000:00:41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6c6b96b-0142-4b91-ac48-587650267cff"/>
  <p:tag name="CAPTIONINTERNALID" val="1e4b8998-ea02-4384-bb20-0f5b0566b9c0"/>
  <p:tag name="CAPTIONITEMSYSNAME" val="M2 - Email stuck in outbox - 60Ifyoucan00:00:41.2-00:00:46.1"/>
  <p:tag name="BOOKMARKENTRYNAME" val="M2 - Email stuck in outbox - 6000:00:41.2"/>
  <p:tag name="BOOKMARKEXITNAME" val="M2 - Email stuck in outbox - 6000:00:46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6c6b96b-0142-4b91-ac48-587650267cff"/>
  <p:tag name="CAPTIONINTERNALID" val="c15382e8-fab1-46c2-95a1-4050fd332a6a"/>
  <p:tag name="CAPTIONITEMSYSNAME" val="M2 - Email stuck in outbox - 60contactyourwork’s00:00:46.2-00:00:51.6"/>
  <p:tag name="BOOKMARKENTRYNAME" val="M2 - Email stuck in outbox - 6000:00:46.2"/>
  <p:tag name="BOOKMARKEXITNAME" val="M2 - Email stuck in outbox - 6000:00:51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6c6b96b-0142-4b91-ac48-587650267cff"/>
  <p:tag name="CAPTIONINTERNALID" val="f9099e32-2e67-445e-a13a-4077907d0541"/>
  <p:tag name="CAPTIONITEMSYSNAME" val="M2 - Email stuck in outbox - 60ManyInternet-basedemail00:00:51.7-00:00:56.9"/>
  <p:tag name="BOOKMARKENTRYNAME" val="M2 - Email stuck in outbox - 6000:00:51.7"/>
  <p:tag name="BOOKMARKEXITNAME" val="M2 - Email stuck in outbox - 6000:00:56.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6c6b96b-0142-4b91-ac48-587650267cff"/>
  <p:tag name="CAPTIONINTERNALID" val="e30cae22-c2c0-4eb2-8568-5cb57ff2e7f8"/>
  <p:tag name="CAPTIONITEMSYSNAME" val="M2 - Email stuck in outbox - 60Ifyoucan’t00:00:57.0-00:01:02.1"/>
  <p:tag name="BOOKMARKENTRYNAME" val="M2 - Email stuck in outbox - 6000:00:57.0"/>
  <p:tag name="BOOKMARKEXITNAME" val="M2 - Email stuck in outbox - 6000:01:02.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6c6b96b-0142-4b91-ac48-587650267cff"/>
  <p:tag name="CAPTIONINTERNALID" val="f28990d6-06ea-42c8-8f48-fa7447fe2311"/>
  <p:tag name="CAPTIONITEMSYSNAME" val="M2 - Email stuck in outbox - 60contactyourwork’s00:01:02.2-00:01:09.8"/>
  <p:tag name="BOOKMARKENTRYNAME" val="M2 - Email stuck in outbox - 6000:01:02.2"/>
  <p:tag name="BOOKMARKEXITNAME" val="M2 - Email stuck in outbox - 6000:01:0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cdb03cef-3911-41f3-b037-8e5707f3ea71"/>
  <p:tag name="CAPTIONITEMSYSNAME" val="M1 - Email stuck in outbox - 60Thischangedthe00:00:21.7-00:00:27.4"/>
  <p:tag name="BOOKMARKENTRYNAME" val="M1 - Email stuck in outbox - 6000:00:21.7"/>
  <p:tag name="BOOKMARKEXITNAME" val="M1 - Email stuck in outbox - 6000:00:27.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6c6b96b-0142-4b91-ac48-587650267cff"/>
  <p:tag name="CAPTIONINTERNALID" val="b0b15bcd-733e-42f8-88d5-2895dc5903ea"/>
  <p:tag name="CAPTIONITEMSYSNAME" val="M2 - Email stuck in outbox - 60Whentheservers00:01:09.9-00:01:13.2"/>
  <p:tag name="BOOKMARKENTRYNAME" val="M2 - Email stuck in outbox - 6000:01:09.9"/>
  <p:tag name="BOOKMARKEXITNAME" val="M2 - Email stuck in outbox - 6000:01:13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6c6b96b-0142-4b91-ac48-587650267cff"/>
  <p:tag name="CAPTIONINTERNALID" val="8209699e-37ee-4623-ad4c-26f9f4026756"/>
  <p:tag name="CAPTIONITEMSYSNAME" val="M2 - Email stuck in outbox - 60thestatusbar00:01:13.3-00:01:21.4"/>
  <p:tag name="BOOKMARKENTRYNAME" val="M2 - Email stuck in outbox - 6000:01:13.3"/>
  <p:tag name="BOOKMARKEXITNAME" val="M2 - Email stuck in outbox - 6000:01:21.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6c6b96b-0142-4b91-ac48-587650267cff"/>
  <p:tag name="CAPTIONINTERNALID" val="920b5ab6-738c-4471-9aac-527a915b5c8d"/>
  <p:tag name="CAPTIONITEMSYSNAME" val="M2 - Email stuck in outbox - 60Ifyouchanged00:01:21.5-00:01:27.0"/>
  <p:tag name="BOOKMARKENTRYNAME" val="M2 - Email stuck in outbox - 6000:01:21.5"/>
  <p:tag name="BOOKMARKEXITNAME" val="M2 - Email stuck in outbox - 6000:01:27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6c6b96b-0142-4b91-ac48-587650267cff"/>
  <p:tag name="CAPTIONINTERNALID" val="32e11c24-1804-425a-89f5-8a4143182a45"/>
  <p:tag name="CAPTIONITEMSYSNAME" val="M2 - Email stuck in outbox - 60youneedto00:01:27.1-00:01:31.4"/>
  <p:tag name="BOOKMARKENTRYNAME" val="M2 - Email stuck in outbox - 6000:01:27.1"/>
  <p:tag name="BOOKMARKEXITNAME" val="M2 - Email stuck in outbox - 6000:01:31.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6c6b96b-0142-4b91-ac48-587650267cff"/>
  <p:tag name="CAPTIONINTERNALID" val="b072d458-0761-481c-afef-3675468b022e"/>
  <p:tag name="CAPTIONITEMSYSNAME" val="M2 - Email stuck in outbox - 60Thestatusbar00:01:31.5-00:01:38.5"/>
  <p:tag name="BOOKMARKENTRYNAME" val="M2 - Email stuck in outbox - 6000:01:31.5"/>
  <p:tag name="BOOKMARKEXITNAME" val="M2 - Email stuck in outbox - 6000:01:38.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6c6b96b-0142-4b91-ac48-587650267cff"/>
  <p:tag name="CAPTIONINTERNALID" val="bbf1a78e-6bcc-4dec-ac4b-ddb42c63861d"/>
  <p:tag name="CAPTIONITEMSYSNAME" val="M2 - Email stuck in outbox - 60Itdependson00:01:38.6-00:01:45.4"/>
  <p:tag name="BOOKMARKENTRYNAME" val="M2 - Email stuck in outbox - 6000:01:38.6"/>
  <p:tag name="BOOKMARKEXITNAME" val="M2 - Email stuck in outbox - 6000:01:45.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6c6b96b-0142-4b91-ac48-587650267cff"/>
  <p:tag name="CAPTIONINTERNALID" val="db7e1c69-f1c6-43c5-bbe5-47ef830f3a7f"/>
  <p:tag name="CAPTIONITEMSYSNAME" val="M2 - Email stuck in outbox - 60ClickFile&amp;gt;00:01:45.5-00:01:53.7"/>
  <p:tag name="BOOKMARKENTRYNAME" val="M2 - Email stuck in outbox - 6000:01:45.5"/>
  <p:tag name="BOOKMARKEXITNAME" val="M2 - Email stuck in outbox - 6000:01:53.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6c6b96b-0142-4b91-ac48-587650267cff"/>
  <p:tag name="CAPTIONINTERNALID" val="6cdc8afb-7309-4569-bfac-99dec3b66198"/>
  <p:tag name="CAPTIONITEMSYSNAME" val="M2 - Email stuck in outbox - 60Clicktheemail00:01:53.8-00:02:09.9"/>
  <p:tag name="BOOKMARKENTRYNAME" val="M2 - Email stuck in outbox - 6000:01:53.8"/>
  <p:tag name="BOOKMARKEXITNAME" val="M2 - Email stuck in outbox - 6000:02:09.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6c6b96b-0142-4b91-ac48-587650267cff"/>
  <p:tag name="CAPTIONINTERNALID" val="5b6fd322-7c81-457f-b80d-23258f9f701a"/>
  <p:tag name="CAPTIONITEMSYSNAME" val="M2 - Email stuck in outbox - 60Outlookverifiesthe00:02:10.0-00:02:22.2"/>
  <p:tag name="BOOKMARKENTRYNAME" val="M2 - Email stuck in outbox - 6000:02:10.0"/>
  <p:tag name="BOOKMARKEXITNAME" val="M2 - Email stuck in outbox - 6000:02:22.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6c6b96b-0142-4b91-ac48-587650267cff"/>
  <p:tag name="CAPTIONINTERNALID" val="8c4b8fb3-79e4-4fc1-8b62-d02c103baeff"/>
  <p:tag name="CAPTIONITEMSYSNAME" val="M2 - Email stuck in outbox - 60ClicktheSend/Receive00:02:22.3-00:02:36.2"/>
  <p:tag name="BOOKMARKENTRYNAME" val="M2 - Email stuck in outbox - 6000:02:22.3"/>
  <p:tag name="BOOKMARKEXITNAME" val="M2 - Email stuck in outbox - 6000:02:3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6744acaf-4231-4715-8e40-b11be5da3248"/>
  <p:tag name="CAPTIONITEMSYSNAME" val="M1 - Email stuck in outbox - 60Theemail’sproperties,00:00:27.5-00:00:40.9"/>
  <p:tag name="BOOKMARKENTRYNAME" val="M1 - Email stuck in outbox - 6000:00:27.5"/>
  <p:tag name="BOOKMARKEXITNAME" val="M1 - Email stuck in outbox - 6000:00:40.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6c6b96b-0142-4b91-ac48-587650267cff"/>
  <p:tag name="CAPTIONINTERNALID" val="bd0f3fe9-b7b1-47d8-aed4-91ae6f800935"/>
  <p:tag name="CAPTIONITEMSYSNAME" val="M2 - Email stuck in outbox - 60Ifthesesolutions00:02:36.3-00:02:38.4"/>
  <p:tag name="BOOKMARKENTRYNAME" val="M2 - Email stuck in outbox - 6000:02:36.3"/>
  <p:tag name="BOOKMARKEXITNAME" val="M2 - Email stuck in outbox - 6000:02:38.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6c6b96b-0142-4b91-ac48-587650267cff"/>
  <p:tag name="CAPTIONINTERNALID" val="515c65d9-96c5-4446-b29f-398eae6fc804"/>
  <p:tag name="CAPTIONITEMSYSNAME" val="M2 - Email stuck in outbox - 60seethecourse00:02:38.5-00:02:44.5"/>
  <p:tag name="BOOKMARKENTRYNAME" val="M2 - Email stuck in outbox - 6000:02:38.5"/>
  <p:tag name="BOOKMARKEXITNAME" val="M2 - Email stuck in outbox - 6000:02:4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ada4c794-a242-48c7-bfee-1f05c4d888b8"/>
  <p:tag name="CAPTIONITEMSYSNAME" val="M1 - Email stuck in outbox - 60Tosendthe00:00:41.0-00:00:50.3"/>
  <p:tag name="BOOKMARKENTRYNAME" val="M1 - Email stuck in outbox - 6000:00:41.0"/>
  <p:tag name="BOOKMARKEXITNAME" val="M1 - Email stuck in outbox - 6000:00:5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7ebbf7a3-98f9-443d-9f48-2e0114ada423"/>
  <p:tag name="CAPTIONITEMSYSNAME" val="M1 - Email stuck in outbox - 60Anemailcan00:00:50.4-00:00:55.5"/>
  <p:tag name="BOOKMARKENTRYNAME" val="M1 - Email stuck in outbox - 6000:00:50.4"/>
  <p:tag name="BOOKMARKEXITNAME" val="M1 - Email stuck in outbox - 6000:00:55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cd95327-15c1-435b-a4e5-83530f7b5f24"/>
  <p:tag name="CAPTIONINTERNALID" val="50283691-d9b6-4dbb-9eb1-ed425896f304"/>
  <p:tag name="CAPTIONITEMSYSNAME" val="M1 - Email stuck in outbox - 60Youremailprovider00:00:55.6-00:01:01.8"/>
  <p:tag name="BOOKMARKENTRYNAME" val="M1 - Email stuck in outbox - 6000:00:55.6"/>
  <p:tag name="BOOKMARKEXITNAME" val="M1 - Email stuck in outbox - 6000:01:01.8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2-Video-Template-11-1-12.potx" id="{501D23E4-AB81-478F-BD9D-1ED0592CFFBD}" vid="{B2DEFAC0-B19D-4712-8057-D591D0C243D4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2-Video-Template-11-1-12.potx" id="{501D23E4-AB81-478F-BD9D-1ED0592CFFBD}" vid="{BD216501-0059-430C-BA50-C8832364F86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2-Video-Template-11-1-12.potx" id="{501D23E4-AB81-478F-BD9D-1ED0592CFFBD}" vid="{CD033685-95E5-4326-BD7D-E6E991F3A32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2-Video-Template-11-1-12.potx" id="{501D23E4-AB81-478F-BD9D-1ED0592CFFBD}" vid="{6A820DB4-CAC4-4F24-A1E2-65842386FA0B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2-Video-Template-11-1-12.potx" id="{501D23E4-AB81-478F-BD9D-1ED0592CFFBD}" vid="{D6836E73-8085-4CB5-AD70-938110D6C8F9}"/>
    </a:ext>
  </a:extLst>
</a:theme>
</file>

<file path=ppt/theme/theme6.xml><?xml version="1.0" encoding="utf-8"?>
<a:theme xmlns:a="http://schemas.openxmlformats.org/drawingml/2006/main" name="1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2-Video-Template-11-1-12.potx" id="{501D23E4-AB81-478F-BD9D-1ED0592CFFBD}" vid="{ACDF05C2-51EE-479E-9097-6A3EB69E596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 6 6 c 6 b 9 6 b - 0 1 4 2 - 4 b 9 1 - a c 4 8 - 5 8 7 6 5 0 2 6 7 c f f < / I d > < C a p t i o n I t e m s > < C a p t i o n I t e m > < I n t e r n a l I d > a b b 1 9 8 e a - 3 6 1 7 - 4 e 9 6 - b 1 b 0 - c 0 2 b 9 3 7 4 3 a 7 0 < / I n t e r n a l I d > < N a m e > M 2   -   E m a i l   s t u c k   i n   o u t b o x   -   6 0 I n t h e  S e n d 0 0 : 0 0 : 0 0 . 0 - 0 0 : 0 0 : 0 7 . 2 < / N a m e > < T e x t > I n   t h e    S e n d   o r   d e l e t e   a n   e m a i l   s t u c k   i n   y o u r   o u t b o x    v i d e o , < / T e x t > < B o o k M a r k E n t r y N a m e > M 2   -   E m a i l   s t u c k   i n   o u t b o x   -   6 0 0 0 : 0 0 : 0 0 . 0 < / B o o k M a r k E n t r y N a m e > < B o o k M a r k E x i t N a m e > M 2   -   E m a i l   s t u c k   i n   o u t b o x   -   6 0 0 0 : 0 0 : 0 7 . 2 < / B o o k M a r k E x i t N a m e > < B o o k M a r k E n t r y P o s i t i o n > 3 3 < / B o o k M a r k E n t r y P o s i t i o n > < B o o k M a r k E x i t P o s i t i o n > 7 2 3 3 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 8 0 7 6 a 9 a c - 1 6 7 6 - 4 c 2 4 - a 0 b 9 - 6 8 7 8 f 3 d e 2 2 c a < / I n t e r n a l I d > < N a m e > M 2   -   E m a i l   s t u c k   i n   o u t b o x   -   6 0 w e c o v e r e d o p e n i n g 0 0 : 0 0 : 0 7 . 3 - 0 0 : 0 0 : 1 4 . 9 < / N a m e > < T e x t > w e   c o v e r e d   o p e n i n g   a n   e m a i l   i n   y o u r   O u t b o x   a n d   a n   e m a i l   w i t h   a   v e r y   l a r g e   a t t a c h m e n t . < / T e x t > < B o o k M a r k E n t r y N a m e > M 2   -   E m a i l   s t u c k   i n   o u t b o x   -   6 0 0 0 : 0 0 : 0 7 . 3 < / B o o k M a r k E n t r y N a m e > < B o o k M a r k E x i t N a m e > M 2   -   E m a i l   s t u c k   i n   o u t b o x   -   6 0 0 0 : 0 0 : 1 4 . 9 < / B o o k M a r k E x i t N a m e > < B o o k M a r k E n t r y P o s i t i o n > 7 3 3 3 < / B o o k M a r k E n t r y P o s i t i o n > < B o o k M a r k E x i t P o s i t i o n > 1 4 9 6 7 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 7 6 2 7 5 4 e 8 - 3 6 1 5 - 4 c 8 8 - 8 a 5 d - 8 3 7 c d f 3 e e 7 6 4 < / I n t e r n a l I d > < N a m e > M 2   -   E m a i l   s t u c k   i n   o u t b o x   -   6 0 E m a i l s c a n a l s o 0 0 : 0 0 : 1 5 . 0 - 0 0 : 0 0 : 2 1 . 1 < / N a m e > < T e x t > E m a i l s   c a n   a l s o   g e t   s t u c k   i n   y o u r   O u t b o x   i f   O u t l o o k   c a n  t   c o n n e c t   t o   y o u r   e m a i l   s e r v e r . < / T e x t > < B o o k M a r k E n t r y N a m e > M 2   -   E m a i l   s t u c k   i n   o u t b o x   -   6 0 0 0 : 0 0 : 1 5 . 0 < / B o o k M a r k E n t r y N a m e > < B o o k M a r k E x i t N a m e > M 2   -   E m a i l   s t u c k   i n   o u t b o x   -   6 0 0 0 : 0 0 : 2 1 . 1 < / B o o k M a r k E x i t N a m e > < B o o k M a r k E n t r y P o s i t i o n > 1 5 0 6 7 < / B o o k M a r k E n t r y P o s i t i o n > < B o o k M a r k E x i t P o s i t i o n > 2 1 1 6 7 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 1 4 9 2 0 5 8 0 - 4 3 c 3 - 4 3 3 b - b 6 0 f - 2 b f e 2 a c 3 1 e a 9 < / I n t e r n a l I d > < N a m e > M 2   -   E m a i l   s t u c k   i n   o u t b o x   -   6 0 T h e s t a t u s b a r 0 0 : 0 0 : 2 1 . 2 - 0 0 : 0 0 : 2 5 . 7 < / N a m e > < T e x t > T h e   s t a t u s   b a r   s a y s   t h a t   O u t l o o k   i s   d i s c o n n e c t e d . < / T e x t > < B o o k M a r k E n t r y N a m e > M 2   -   E m a i l   s t u c k   i n   o u t b o x   -   6 0 0 0 : 0 0 : 2 1 . 2 < / B o o k M a r k E n t r y N a m e > < B o o k M a r k E x i t N a m e > M 2   -   E m a i l   s t u c k   i n   o u t b o x   -   6 0 0 0 : 0 0 : 2 5 . 7 < / B o o k M a r k E x i t N a m e > < B o o k M a r k E n t r y P o s i t i o n > 2 1 2 6 7 < / B o o k M a r k E n t r y P o s i t i o n > < B o o k M a r k E x i t P o s i t i o n > 2 5 7 6 7 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 6 1 5 a 7 d 6 9 - 1 4 b e - 4 8 d b - 8 f c a - 3 6 f b 4 d 8 2 4 b e c < / I n t e r n a l I d > < N a m e > M 2   -   E m a i l   s t u c k   i n   o u t b o x   -   6 0 I f y o u  r e a t 0 0 : 0 0 : 2 5 . 8 - 0 0 : 0 0 : 3 3 . 5 < / N a m e > < T e x t > I f   y o u  r e   a t   w o r k ,   t r y   t o   c o n n e c t   t o   a n   i n t e r n a l   w e b   s i t e   u s i n g   y o u r   b r o w s e r . < / T e x t > < B o o k M a r k E n t r y N a m e > M 2   -   E m a i l   s t u c k   i n   o u t b o x   -   6 0 0 0 : 0 0 : 2 5 . 8 < / B o o k M a r k E n t r y N a m e > < B o o k M a r k E x i t N a m e > M 2   -   E m a i l   s t u c k   i n   o u t b o x   -   6 0 0 0 : 0 0 : 3 3 . 5 < / B o o k M a r k E x i t N a m e > < B o o k M a r k E n t r y P o s i t i o n > 2 5 8 6 7 < / B o o k M a r k E n t r y P o s i t i o n > < B o o k M a r k E x i t P o s i t i o n > 3 3 5 3 3 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 9 9 6 e 4 5 f 0 - b 6 1 e - 4 7 6 b - a d a 2 - 1 9 a c 4 6 3 1 d b d e < / I n t e r n a l I d > < N a m e > M 2   -   E m a i l   s t u c k   i n   o u t b o x   -   6 0 I f y o u  r e a t 0 0 : 0 0 : 3 3 . 6 - 0 0 : 0 0 : 4 1 . 1 < / N a m e > < T e x t > I f   y o u  r e   a t   h o m e ,   t r y   c o n n e c t i n g   t o   a n   i n t e r n e t   w e b   s i t e ,   s u c h   a s   B i n g . < / T e x t > < B o o k M a r k E n t r y N a m e > M 2   -   E m a i l   s t u c k   i n   o u t b o x   -   6 0 0 0 : 0 0 : 3 3 . 6 < / B o o k M a r k E n t r y N a m e > < B o o k M a r k E x i t N a m e > M 2   -   E m a i l   s t u c k   i n   o u t b o x   -   6 0 0 0 : 0 0 : 4 1 . 1 < / B o o k M a r k E x i t N a m e > < B o o k M a r k E n t r y P o s i t i o n > 3 3 6 3 3 < / B o o k M a r k E n t r y P o s i t i o n > < B o o k M a r k E x i t P o s i t i o n > 4 1 1 0 0 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 1 e 4 b 8 9 9 8 - e a 0 2 - 4 3 8 4 - b b 2 0 - 0 f 5 b 0 5 6 6 b 9 c 0 < / I n t e r n a l I d > < N a m e > M 2   -   E m a i l   s t u c k   i n   o u t b o x   -   6 0 I f y o u c a n 0 0 : 0 0 : 4 1 . 2 - 0 0 : 0 0 : 4 6 . 1 < / N a m e > < T e x t > I f   y o u   c a n   c o n n e c t   t o   t h e   w e b   s i t e ,   y o u r   e m a i l   s e r v e r   m a y   b e   d o w n  < / T e x t > < B o o k M a r k E n t r y N a m e > M 2   -   E m a i l   s t u c k   i n   o u t b o x   -   6 0 0 0 : 0 0 : 4 1 . 2 < / B o o k M a r k E n t r y N a m e > < B o o k M a r k E x i t N a m e > M 2   -   E m a i l   s t u c k   i n   o u t b o x   -   6 0 0 0 : 0 0 : 4 6 . 1 < / B o o k M a r k E x i t N a m e > < B o o k M a r k E n t r y P o s i t i o n > 4 1 2 0 0 < / B o o k M a r k E n t r y P o s i t i o n > < B o o k M a r k E x i t P o s i t i o n > 4 6 1 6 7 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 c 1 5 3 8 2 e 8 - f a b 1 - 4 6 c 2 - 9 5 a 1 - 4 0 5 0 f d 3 3 2 a 6 a < / I n t e r n a l I d > < N a m e > M 2   -   E m a i l   s t u c k   i n   o u t b o x   -   6 0 c o n t a c t y o u r w o r k  s 0 0 : 0 0 : 4 6 . 2 - 0 0 : 0 0 : 5 1 . 6 < / N a m e > < T e x t > c o n t a c t   y o u r   w o r k  s   h e l p   d e s k ,   o r   a t   h o m e ,   y o u r   e m a i l   p r o v i d e r . < / T e x t > < B o o k M a r k E n t r y N a m e > M 2   -   E m a i l   s t u c k   i n   o u t b o x   -   6 0 0 0 : 0 0 : 4 6 . 2 < / B o o k M a r k E n t r y N a m e > < B o o k M a r k E x i t N a m e > M 2   -   E m a i l   s t u c k   i n   o u t b o x   -   6 0 0 0 : 0 0 : 5 1 . 6 < / B o o k M a r k E x i t N a m e > < B o o k M a r k E n t r y P o s i t i o n > 4 6 2 6 7 < / B o o k M a r k E n t r y P o s i t i o n > < B o o k M a r k E x i t P o s i t i o n > 5 1 6 0 0 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 f 9 0 9 9 e 3 2 - 2 e 6 7 - 4 4 5 e - a 1 3 a - 4 0 7 7 9 0 7 d 0 5 4 1 < / I n t e r n a l I d > < N a m e > M 2   -   E m a i l   s t u c k   i n   o u t b o x   -   6 0 M a n y I n t e r n e t - b a s e d e m a i l 0 0 : 0 0 : 5 1 . 7 - 0 0 : 0 0 : 5 6 . 9 < / N a m e > < T e x t > M a n y   I n t e r n e t - b a s e d   e m a i l   p r o v i d e r s   h a v e   s t a t u s   w e b   p a g e s . < / T e x t > < B o o k M a r k E n t r y N a m e > M 2   -   E m a i l   s t u c k   i n   o u t b o x   -   6 0 0 0 : 0 0 : 5 1 . 7 < / B o o k M a r k E n t r y N a m e > < B o o k M a r k E x i t N a m e > M 2   -   E m a i l   s t u c k   i n   o u t b o x   -   6 0 0 0 : 0 0 : 5 6 . 9 < / B o o k M a r k E x i t N a m e > < B o o k M a r k E n t r y P o s i t i o n > 5 1 7 0 0 < / B o o k M a r k E n t r y P o s i t i o n > < B o o k M a r k E x i t P o s i t i o n > 5 6 9 0 0 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 e 3 0 c a e 2 2 - c 2 c 0 - 4 e b 2 - 8 5 6 8 - 5 c b 5 7 f f 2 e 7 f 8 < / I n t e r n a l I d > < N a m e > M 2   -   E m a i l   s t u c k   i n   o u t b o x   -   6 0 I f y o u c a n  t 0 0 : 0 0 : 5 7 . 0 - 0 0 : 0 1 : 0 2 . 1 < / N a m e > < T e x t > I f   y o u   c a n  t   c o n n e c t   t o   t h e   w e b   s i t e ,   y o u   m a y   h a v e   a   c o n n e c t i v i t y   i s s u e  < / T e x t > < B o o k M a r k E n t r y N a m e > M 2   -   E m a i l   s t u c k   i n   o u t b o x   -   6 0 0 0 : 0 0 : 5 7 . 0 < / B o o k M a r k E n t r y N a m e > < B o o k M a r k E x i t N a m e > M 2   -   E m a i l   s t u c k   i n   o u t b o x   -   6 0 0 0 : 0 1 : 0 2 . 1 < / B o o k M a r k E x i t N a m e > < B o o k M a r k E n t r y P o s i t i o n > 5 7 0 0 0 < / B o o k M a r k E n t r y P o s i t i o n > < B o o k M a r k E x i t P o s i t i o n > 6 2 1 3 3 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 f 2 8 9 9 0 d 6 - 0 6 e a - 4 2 c 8 - 8 f 4 8 - f a 7 4 4 7 f e 2 3 1 1 < / I n t e r n a l I d > < N a m e > M 2   -   E m a i l   s t u c k   i n   o u t b o x   -   6 0 c o n t a c t y o u r w o r k  s 0 0 : 0 1 : 0 2 . 2 - 0 0 : 0 1 : 0 9 . 8 < / N a m e > < T e x t > c o n t a c t   y o u r   w o r k  s   h e l p   d e s k ,   o r   a t   h o m e ,   y o u r   I n t e r n e t   p r o v i d e r . < / T e x t > < B o o k M a r k E n t r y N a m e > M 2   -   E m a i l   s t u c k   i n   o u t b o x   -   6 0 0 0 : 0 1 : 0 2 . 2 < / B o o k M a r k E n t r y N a m e > < B o o k M a r k E x i t N a m e > M 2   -   E m a i l   s t u c k   i n   o u t b o x   -   6 0 0 0 : 0 1 : 0 9 . 8 < / B o o k M a r k E x i t N a m e > < B o o k M a r k E n t r y P o s i t i o n > 6 2 2 3 3 < / B o o k M a r k E n t r y P o s i t i o n > < B o o k M a r k E x i t P o s i t i o n > 6 9 8 0 0 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 b 0 b 1 5 b c d - 7 3 3 e - 4 2 f 8 - 8 8 d 5 - 2 8 9 5 d c 5 9 0 3 e a < / I n t e r n a l I d > < N a m e > M 2   -   E m a i l   s t u c k   i n   o u t b o x   -   6 0 W h e n t h e s e r v e r s 0 0 : 0 1 : 0 9 . 9 - 0 0 : 0 1 : 1 3 . 2 < / N a m e > < T e x t > W h e n   t h e   s e r v e r s   a r e   b a c k   u p   o r   y o u   h a v e   c o n n e c t i v i t y , < / T e x t > < B o o k M a r k E n t r y N a m e > M 2   -   E m a i l   s t u c k   i n   o u t b o x   -   6 0 0 0 : 0 1 : 0 9 . 9 < / B o o k M a r k E n t r y N a m e > < B o o k M a r k E x i t N a m e > M 2   -   E m a i l   s t u c k   i n   o u t b o x   -   6 0 0 0 : 0 1 : 1 3 . 2 < / B o o k M a r k E x i t N a m e > < B o o k M a r k E n t r y P o s i t i o n > 6 9 9 0 0 < / B o o k M a r k E n t r y P o s i t i o n > < B o o k M a r k E x i t P o s i t i o n > 7 3 2 3 3 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 8 2 0 9 6 9 9 e - 3 7 e e - 4 6 2 3 - a d 4 c - 2 6 f 9 f 4 0 2 6 7 5 6 < / I n t e r n a l I d > < N a m e > M 2   -   E m a i l   s t u c k   i n   o u t b o x   -   6 0 t h e s t a t u s b a r 0 0 : 0 1 : 1 3 . 3 - 0 0 : 0 1 : 2 1 . 4 < / N a m e > < T e x t > t h e   s t a t u s   b a r   w i l l   s a y   c o n n e c t e d   a n d   O u t l o o k   w i l l   s e n d   y o u r   e m a i l s . < / T e x t > < B o o k M a r k E n t r y N a m e > M 2   -   E m a i l   s t u c k   i n   o u t b o x   -   6 0 0 0 : 0 1 : 1 3 . 3 < / B o o k M a r k E n t r y N a m e > < B o o k M a r k E x i t N a m e > M 2   -   E m a i l   s t u c k   i n   o u t b o x   -   6 0 0 0 : 0 1 : 2 1 . 4 < / B o o k M a r k E x i t N a m e > < B o o k M a r k E n t r y P o s i t i o n > 7 3 3 3 3 < / B o o k M a r k E n t r y P o s i t i o n > < B o o k M a r k E x i t P o s i t i o n > 8 1 4 6 7 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 9 2 0 b 5 a b 6 - 7 3 8 c - 4 4 7 1 - 9 a a c - 5 2 7 a 9 1 5 b 5 c 8 d < / I n t e r n a l I d > < N a m e > M 2   -   E m a i l   s t u c k   i n   o u t b o x   -   6 0 I f y o u c h a n g e d 0 0 : 0 1 : 2 1 . 5 - 0 0 : 0 1 : 2 7 . 0 < / N a m e > < T e x t > I f   y o u   c h a n g e d   t h e   p a s s w o r d   f o r   y o u r   I n t e r n e t - b a s e d   e m a i l ,   s u c h   a s   O u t l o o k . c o m , < / T e x t > < B o o k M a r k E n t r y N a m e > M 2   -   E m a i l   s t u c k   i n   o u t b o x   -   6 0 0 0 : 0 1 : 2 1 . 5 < / B o o k M a r k E n t r y N a m e > < B o o k M a r k E x i t N a m e > M 2   -   E m a i l   s t u c k   i n   o u t b o x   -   6 0 0 0 : 0 1 : 2 7 . 0 < / B o o k M a r k E x i t N a m e > < B o o k M a r k E n t r y P o s i t i o n > 8 1 5 6 7 < / B o o k M a r k E n t r y P o s i t i o n > < B o o k M a r k E x i t P o s i t i o n > 8 7 0 6 7 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 3 2 e 1 1 c 2 4 - 1 8 0 4 - 4 2 5 a - 8 9 f 5 - 8 a 4 1 4 3 1 8 2 a 4 5 < / I n t e r n a l I d > < N a m e > M 2   -   E m a i l   s t u c k   i n   o u t b o x   -   6 0 y o u n e e d t o 0 0 : 0 1 : 2 7 . 1 - 0 0 : 0 1 : 3 1 . 4 < / N a m e > < T e x t > y o u   n e e d   t o   u p d a t e   t h e   p a s s w o r d   i n   O u t l o o k ,   t o o . < / T e x t > < B o o k M a r k E n t r y N a m e > M 2   -   E m a i l   s t u c k   i n   o u t b o x   -   6 0 0 0 : 0 1 : 2 7 . 1 < / B o o k M a r k E n t r y N a m e > < B o o k M a r k E x i t N a m e > M 2   -   E m a i l   s t u c k   i n   o u t b o x   -   6 0 0 0 : 0 1 : 3 1 . 4 < / B o o k M a r k E x i t N a m e > < B o o k M a r k E n t r y P o s i t i o n > 8 7 1 6 7 < / B o o k M a r k E n t r y P o s i t i o n > < B o o k M a r k E x i t P o s i t i o n > 9 1 4 0 0 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 b 0 7 2 d 4 5 8 - 0 7 6 1 - 4 8 1 c - a f e f - 3 6 7 5 4 6 8 b 0 2 2 e < / I n t e r n a l I d > < N a m e > M 2   -   E m a i l   s t u c k   i n   o u t b o x   -   6 0 T h e s t a t u s b a r 0 0 : 0 1 : 3 1 . 5 - 0 0 : 0 1 : 3 8 . 5 < / N a m e > < T e x t > T h e   s t a t u s   b a r   w i l l   s a y   s o m e t h i n g   l i k e ,   N E E D   P A S S W O R D   o r   S E N D / R E C E I V E   E R R O R . < / T e x t > < B o o k M a r k E n t r y N a m e > M 2   -   E m a i l   s t u c k   i n   o u t b o x   -   6 0 0 0 : 0 1 : 3 1 . 5 < / B o o k M a r k E n t r y N a m e > < B o o k M a r k E x i t N a m e > M 2   -   E m a i l   s t u c k   i n   o u t b o x   -   6 0 0 0 : 0 1 : 3 8 . 5 < / B o o k M a r k E x i t N a m e > < B o o k M a r k E n t r y P o s i t i o n > 9 1 5 0 0 < / B o o k M a r k E n t r y P o s i t i o n > < B o o k M a r k E x i t P o s i t i o n > 9 8 5 0 0 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 b b f 1 a 7 8 e - 6 b c c - 4 d e c - a c 4 b - d d b 4 2 c 6 3 8 6 1 d < / I n t e r n a l I d > < N a m e > M 2   -   E m a i l   s t u c k   i n   o u t b o x   -   6 0 I t d e p e n d s o n 0 0 : 0 1 : 3 8 . 6 - 0 0 : 0 1 : 4 5 . 4 < / N a m e > < T e x t > I t   d e p e n d s   o n   y o u r   e m a i l   p r o v i d e r   a n d   h o w   t h e   a c c o u n t   i s   c o n f i g u r e d   i n   O u t l o o k . < / T e x t > < B o o k M a r k E n t r y N a m e > M 2   -   E m a i l   s t u c k   i n   o u t b o x   -   6 0 0 0 : 0 1 : 3 8 . 6 < / B o o k M a r k E n t r y N a m e > < B o o k M a r k E x i t N a m e > M 2   -   E m a i l   s t u c k   i n   o u t b o x   -   6 0 0 0 : 0 1 : 4 5 . 4 < / B o o k M a r k E x i t N a m e > < B o o k M a r k E n t r y P o s i t i o n > 9 8 6 0 0 < / B o o k M a r k E n t r y P o s i t i o n > < B o o k M a r k E x i t P o s i t i o n > 1 0 5 4 6 7 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 d b 7 e 1 c 6 9 - f 1 c 6 - 4 3 c 5 - b b e 5 - 4 7 e f 8 3 0 f 3 a 7 f < / I n t e r n a l I d > < N a m e > M 2   -   E m a i l   s t u c k   i n   o u t b o x   -   6 0 C l i c k F i l e & a m p ; g t ; 0 0 : 0 1 : 4 5 . 5 - 0 0 : 0 1 : 5 3 . 7 < / N a m e > < T e x t > C l i c k   F i l e   & a m p ; g t ;   A c c o u n t s   s e t t i n g s ,   a n d   A c c o u n t   S e t t i n g s   a g a i n . < / T e x t > < B o o k M a r k E n t r y N a m e > M 2   -   E m a i l   s t u c k   i n   o u t b o x   -   6 0 0 0 : 0 1 : 4 5 . 5 < / B o o k M a r k E n t r y N a m e > < B o o k M a r k E x i t N a m e > M 2   -   E m a i l   s t u c k   i n   o u t b o x   -   6 0 0 0 : 0 1 : 5 3 . 7 < / B o o k M a r k E x i t N a m e > < B o o k M a r k E n t r y P o s i t i o n > 1 0 5 5 6 7 < / B o o k M a r k E n t r y P o s i t i o n > < B o o k M a r k E x i t P o s i t i o n > 1 1 3 7 0 0 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 6 c d c 8 a f b - 7 3 0 9 - 4 5 6 9 - b f a c - 9 9 d e c 3 b 6 6 1 9 8 < / I n t e r n a l I d > < N a m e > M 2   -   E m a i l   s t u c k   i n   o u t b o x   -   6 0 C l i c k t h e e m a i l 0 0 : 0 1 : 5 3 . 8 - 0 0 : 0 2 : 0 9 . 9 < / N a m e > < T e x t > C l i c k   t h e   e m a i l   a c c o u n t   y o u   w a n t   t o   u p d a t e   t h e   p a s s w o r d   f o r ,   c l i c k   C h a n g e ,   t y p e   t h e   n e w   p a s s w o r d ,   a n d   c l i c k   N e x t . < / T e x t > < B o o k M a r k E n t r y N a m e > M 2   -   E m a i l   s t u c k   i n   o u t b o x   -   6 0 0 0 : 0 1 : 5 3 . 8 < / B o o k M a r k E n t r y N a m e > < B o o k M a r k E x i t N a m e > M 2   -   E m a i l   s t u c k   i n   o u t b o x   -   6 0 0 0 : 0 2 : 0 9 . 9 < / B o o k M a r k E x i t N a m e > < B o o k M a r k E n t r y P o s i t i o n > 1 1 3 8 0 0 < / B o o k M a r k E n t r y P o s i t i o n > < B o o k M a r k E x i t P o s i t i o n > 1 2 9 9 3 3 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 5 b 6 f d 3 2 2 - 7 c 8 1 - 4 5 7 f - b 8 0 d - 2 3 2 5 8 f 9 f 7 0 1 a < / I n t e r n a l I d > < N a m e > M 2   -   E m a i l   s t u c k   i n   o u t b o x   -   6 0 O u t l o o k v e r i f i e s t h e 0 0 : 0 2 : 1 0 . 0 - 0 0 : 0 2 : 2 2 . 2 < / N a m e > < T e x t > O u t l o o k   v e r i f i e s   t h e   p a s s w o r d   y o u   j u s t   t y p e d .   C l i c k   C l o s e ,   c l i c k   F i n i s h ,   a n d   c l i c k   C l o s e   a g a i n . < / T e x t > < B o o k M a r k E n t r y N a m e > M 2   -   E m a i l   s t u c k   i n   o u t b o x   -   6 0 0 0 : 0 2 : 1 0 . 0 < / B o o k M a r k E n t r y N a m e > < B o o k M a r k E x i t N a m e > M 2   -   E m a i l   s t u c k   i n   o u t b o x   -   6 0 0 0 : 0 2 : 2 2 . 2 < / B o o k M a r k E x i t N a m e > < B o o k M a r k E n t r y P o s i t i o n > 1 3 0 0 3 3 < / B o o k M a r k E n t r y P o s i t i o n > < B o o k M a r k E x i t P o s i t i o n > 1 4 2 2 3 3 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 8 c 4 b 8 f b 3 - 7 9 e 4 - 4 f c 1 - 8 b 6 2 - d 0 2 c 1 0 3 b a e f f < / I n t e r n a l I d > < N a m e > M 2   -   E m a i l   s t u c k   i n   o u t b o x   -   6 0 C l i c k t h e S e n d / R e c e i v e 0 0 : 0 2 : 2 2 . 3 - 0 0 : 0 2 : 3 6 . 2 < / N a m e > < T e x t > C l i c k   t h e   S e n d / R e c e i v e   t a b ,   c l i c k   W o r k   O f f l i n e ,   a n d   c l i c k   W o r k   O f f l i n e   a g a i n .   A n d   t h e   s t a t u s   b a r   n o w   s a y s   C O N N E C T E D . < / T e x t > < B o o k M a r k E n t r y N a m e > M 2   -   E m a i l   s t u c k   i n   o u t b o x   -   6 0 0 0 : 0 2 : 2 2 . 3 < / B o o k M a r k E n t r y N a m e > < B o o k M a r k E x i t N a m e > M 2   -   E m a i l   s t u c k   i n   o u t b o x   -   6 0 0 0 : 0 2 : 3 6 . 2 < / B o o k M a r k E x i t N a m e > < B o o k M a r k E n t r y P o s i t i o n > 1 4 2 3 3 3 < / B o o k M a r k E n t r y P o s i t i o n > < B o o k M a r k E x i t P o s i t i o n > 1 5 6 2 0 0 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 b d 0 f 3 f e 9 - b 7 b 1 - 4 7 d 8 - a e d 4 - 9 1 a e 6 f 8 0 0 9 3 5 < / I n t e r n a l I d > < N a m e > M 2   -   E m a i l   s t u c k   i n   o u t b o x   -   6 0 I f t h e s e s o l u t i o n s 0 0 : 0 2 : 3 6 . 3 - 0 0 : 0 2 : 3 8 . 4 < / N a m e > < T e x t > I f   t h e s e   s o l u t i o n s   d i d n  t   w o r k   f o r   y o u , < / T e x t > < B o o k M a r k E n t r y N a m e > M 2   -   E m a i l   s t u c k   i n   o u t b o x   -   6 0 0 0 : 0 2 : 3 6 . 3 < / B o o k M a r k E n t r y N a m e > < B o o k M a r k E x i t N a m e > M 2   -   E m a i l   s t u c k   i n   o u t b o x   -   6 0 0 0 : 0 2 : 3 8 . 4 < / B o o k M a r k E x i t N a m e > < B o o k M a r k E n t r y P o s i t i o n > 1 5 6 3 0 0 < / B o o k M a r k E n t r y P o s i t i o n > < B o o k M a r k E x i t P o s i t i o n > 1 5 8 4 0 0 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 5 1 5 c 6 5 d 9 - 9 6 c 5 - 4 4 4 6 - b 2 9 f - 3 9 8 e a e 6 f c 8 0 4 < / I n t e r n a l I d > < N a m e > M 2   -   E m a i l   s t u c k   i n   o u t b o x   -   6 0 s e e t h e c o u r s e 0 0 : 0 2 : 3 8 . 5 - 0 0 : 0 2 : 4 4 . 5 < / N a m e > < T e x t > s e e   t h e   c o u r s e   s u m m a r y   a t   t h e   e n d   o f   t h e   c o u r s e   f o r   l i n k s   t o   a d d i t i o n a l   O u t l o o k   2 0 1 3   r e s o u r c e s . < / T e x t > < B o o k M a r k E n t r y N a m e > M 2   -   E m a i l   s t u c k   i n   o u t b o x   -   6 0 0 0 : 0 2 : 3 8 . 5 < / B o o k M a r k E n t r y N a m e > < B o o k M a r k E x i t N a m e > M 2   -   E m a i l   s t u c k   i n   o u t b o x   -   6 0 0 0 : 0 2 : 4 4 . 5 < / B o o k M a r k E x i t N a m e > < B o o k M a r k E n t r y P o s i t i o n > 1 5 8 5 0 0 < / B o o k M a r k E n t r y P o s i t i o n > < B o o k M a r k E x i t P o s i t i o n > 1 6 4 5 3 3 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p:properties xmlns:p="http://schemas.microsoft.com/office/2006/metadata/properties" xmlns:xsi="http://www.w3.org/2001/XMLSchema-instance">
  <documentManagement/>
</p:properties>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 1 c d 9 5 3 2 7 - 1 5 c 1 - 4 3 5 b - a 4 e 5 - 8 3 5 3 0 f 7 b 5 f 2 4 < / I d > < C a p t i o n I t e m s > < C a p t i o n I t e m > < I n t e r n a l I d > 6 0 3 7 e b 4 4 - 1 c 0 f - 4 0 f d - a a 6 8 - e 1 2 3 b 6 e 9 9 4 4 5 < / I n t e r n a l I d > < N a m e > M 1   -   E m a i l   s t u c k   i n   o u t b o x   -   6 0 Y o u s e n t a n 0 0 : 0 0 : 0 0 . 0 - 0 0 : 0 0 : 0 9 . 6 < / N a m e > < T e x t > Y o u   s e n t   a n   e m a i l   a   w h i l e   a g o   a n d   i t  s   s t i l l   i n   y o u r   O u t b o x ,   i t   h a s n  t   b e e n   s e n t . < / T e x t > < B o o k M a r k E n t r y N a m e > M 1   -   E m a i l   s t u c k   i n   o u t b o x   -   6 0 0 0 : 0 0 : 0 0 . 0 < / B o o k M a r k E n t r y N a m e > < B o o k M a r k E x i t N a m e > M 1   -   E m a i l   s t u c k   i n   o u t b o x   -   6 0 0 0 : 0 0 : 0 9 . 6 < / B o o k M a r k E x i t N a m e > < B o o k M a r k E n t r y P o s i t i o n > 3 3 < / B o o k M a r k E n t r y P o s i t i o n > < B o o k M a r k E x i t P o s i t i o n > 9 6 0 0 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 a 2 1 6 c 5 0 1 - 8 6 9 d - 4 d d d - 9 4 3 3 - f b c f 2 5 5 7 b 8 a 6 < / I n t e r n a l I d > < N a m e > M 1   -   E m a i l   s t u c k   i n   o u t b o x   -   6 0 E m a i l s m i g h t g e t 0 0 : 0 0 : 0 9 . 7 - 0 0 : 0 0 : 1 4 . 0 < / N a m e > < T e x t > E m a i l s   m i g h t   g e t   s t u c k   i n   y o u r   O u t b o x   f o r   a   n u m b e r   o f   r e a s o n s . < / T e x t > < B o o k M a r k E n t r y N a m e > M 1   -   E m a i l   s t u c k   i n   o u t b o x   -   6 0 0 0 : 0 0 : 0 9 . 7 < / B o o k M a r k E n t r y N a m e > < B o o k M a r k E x i t N a m e > M 1   -   E m a i l   s t u c k   i n   o u t b o x   -   6 0 0 0 : 0 0 : 1 4 . 0 < / B o o k M a r k E x i t N a m e > < B o o k M a r k E n t r y P o s i t i o n > 9 7 0 0 < / B o o k M a r k E n t r y P o s i t i o n > < B o o k M a r k E x i t P o s i t i o n > 1 4 0 3 3 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 3 4 6 0 e e 5 d - f 3 f 0 - 4 e 1 b - b 6 6 1 - 7 3 a f e c 5 f 8 8 e e < / I n t e r n a l I d > < N a m e > M 1   -   E m a i l   s t u c k   i n   o u t b o x   -   6 0 P e r h a p s y o u o p e n e d 0 0 : 0 0 : 1 4 . 1 - 0 0 : 0 0 : 2 1 . 6 < / N a m e > < T e x t > P e r h a p s   y o u   o p e n e d   a n d   c l o s e d   t h e   e m a i l   w h i l e   i t   w a s   i n   y o u r   O u t b o x ,   i n s t e a d   o f   o p e n i n g   a n d   t h e n   s e n d i n g   i t . < / T e x t > < B o o k M a r k E n t r y N a m e > M 1   -   E m a i l   s t u c k   i n   o u t b o x   -   6 0 0 0 : 0 0 : 1 4 . 1 < / B o o k M a r k E n t r y N a m e > < B o o k M a r k E x i t N a m e > M 1   -   E m a i l   s t u c k   i n   o u t b o x   -   6 0 0 0 : 0 0 : 2 1 . 6 < / B o o k M a r k E x i t N a m e > < B o o k M a r k E n t r y P o s i t i o n > 1 4 1 3 3 < / B o o k M a r k E n t r y P o s i t i o n > < B o o k M a r k E x i t P o s i t i o n > 2 1 6 6 7 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 c d b 0 3 c e f - 3 9 1 1 - 4 1 f 3 - b 0 3 7 - 8 e 5 7 0 7 f 3 e a 7 1 < / I n t e r n a l I d > < N a m e > M 1   -   E m a i l   s t u c k   i n   o u t b o x   -   6 0 T h i s c h a n g e d t h e 0 0 : 0 0 : 2 1 . 7 - 0 0 : 0 0 : 2 7 . 4 < / N a m e > < T e x t > T h i s   c h a n g e d   t h e   s t a t u s   o f   t h e   e m a i l ,   a n d   i t   t h e r e f o r e   w a s n  t   s e n t . < / T e x t > < B o o k M a r k E n t r y N a m e > M 1   -   E m a i l   s t u c k   i n   o u t b o x   -   6 0 0 0 : 0 0 : 2 1 . 7 < / B o o k M a r k E n t r y N a m e > < B o o k M a r k E x i t N a m e > M 1   -   E m a i l   s t u c k   i n   o u t b o x   -   6 0 0 0 : 0 0 : 2 7 . 4 < / B o o k M a r k E x i t N a m e > < B o o k M a r k E n t r y P o s i t i o n > 2 1 7 6 7 < / B o o k M a r k E n t r y P o s i t i o n > < B o o k M a r k E x i t P o s i t i o n > 2 7 4 0 0 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 6 7 4 4 a c a f - 4 2 3 1 - 4 7 1 5 - 8 e 4 0 - b 1 1 b e 5 d a 3 2 4 8 < / I n t e r n a l I d > < N a m e > M 1   -   E m a i l   s t u c k   i n   o u t b o x   -   6 0 T h e e m a i l  s p r o p e r t i e s , 0 0 : 0 0 : 2 7 . 5 - 0 0 : 0 0 : 4 0 . 9 < / N a m e > < T e x t > T h e   e m a i l  s   p r o p e r t i e s ,   s u c h   a s   T O   a n d   S U B J E C T ,   c h a n g e d   f r o m   a n   i t a l i c i z e d   f o n t   t o   a   r e g u l a r   f o n t ,   a n d   S e n t   i s   s e t   t o   N o n e . < / T e x t > < B o o k M a r k E n t r y N a m e > M 1   -   E m a i l   s t u c k   i n   o u t b o x   -   6 0 0 0 : 0 0 : 2 7 . 5 < / B o o k M a r k E n t r y N a m e > < B o o k M a r k E x i t N a m e > M 1   -   E m a i l   s t u c k   i n   o u t b o x   -   6 0 0 0 : 0 0 : 4 0 . 9 < / B o o k M a r k E x i t N a m e > < B o o k M a r k E n t r y P o s i t i o n > 2 7 5 0 0 < / B o o k M a r k E n t r y P o s i t i o n > < B o o k M a r k E x i t P o s i t i o n > 4 0 9 0 0 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 a d a 4 c 7 9 4 - a 2 4 2 - 4 8 c 7 - b f e e - 1 f 0 5 c 4 d 8 8 8 b 8 < / I n t e r n a l I d > < N a m e > M 1   -   E m a i l   s t u c k   i n   o u t b o x   -   6 0 T o s e n d t h e 0 0 : 0 0 : 4 1 . 0 - 0 0 : 0 0 : 5 0 . 3 < / N a m e > < T e x t > T o   s e n d   t h e   e m a i l ,   d o u b l e - c l i c k   i t ,   a n d   c l i c k   S e n d . < / T e x t > < B o o k M a r k E n t r y N a m e > M 1   -   E m a i l   s t u c k   i n   o u t b o x   -   6 0 0 0 : 0 0 : 4 1 . 0 < / B o o k M a r k E n t r y N a m e > < B o o k M a r k E x i t N a m e > M 1   -   E m a i l   s t u c k   i n   o u t b o x   -   6 0 0 0 : 0 0 : 5 0 . 3 < / B o o k M a r k E x i t N a m e > < B o o k M a r k E n t r y P o s i t i o n > 4 1 0 0 0 < / B o o k M a r k E n t r y P o s i t i o n > < B o o k M a r k E x i t P o s i t i o n > 5 0 3 0 0 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 7 e b b f 7 a 3 - 9 8 f 9 - 4 4 3 d - 9 f 4 8 - 2 e 0 1 1 4 a d a 4 2 3 < / I n t e r n a l I d > < N a m e > M 1   -   E m a i l   s t u c k   i n   o u t b o x   -   6 0 A n e m a i l c a n 0 0 : 0 0 : 5 0 . 4 - 0 0 : 0 0 : 5 5 . 5 < / N a m e > < T e x t > A n   e m a i l   c a n   a l s o   g e t   s t u c k   i n   t h e   O u t b o x   i f   i t   h a s   a   v e r y   l a r g e   a t t a c h m e n t . < / T e x t > < B o o k M a r k E n t r y N a m e > M 1   -   E m a i l   s t u c k   i n   o u t b o x   -   6 0 0 0 : 0 0 : 5 0 . 4 < / B o o k M a r k E n t r y N a m e > < B o o k M a r k E x i t N a m e > M 1   -   E m a i l   s t u c k   i n   o u t b o x   -   6 0 0 0 : 0 0 : 5 5 . 5 < / B o o k M a r k E x i t N a m e > < B o o k M a r k E n t r y P o s i t i o n > 5 0 4 0 0 < / B o o k M a r k E n t r y P o s i t i o n > < B o o k M a r k E x i t P o s i t i o n > 5 5 5 6 7 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 5 0 2 8 3 6 9 1 - d 9 b 6 - 4 d b b - 9 e b 1 - e d 4 2 5 8 9 6 f 3 0 4 < / I n t e r n a l I d > < N a m e > M 1   -   E m a i l   s t u c k   i n   o u t b o x   -   6 0 Y o u r e m a i l p r o v i d e r 0 0 : 0 0 : 5 5 . 6 - 0 0 : 0 1 : 0 1 . 8 < / N a m e > < T e x t > Y o u r   e m a i l   p r o v i d e r   m a y   b l o c k   e m a i l s   w i t h   a t t a c h m e n t s   l a r g e r   t h a n   a   s i z e   t h e y   s p e c i f y . < / T e x t > < B o o k M a r k E n t r y N a m e > M 1   -   E m a i l   s t u c k   i n   o u t b o x   -   6 0 0 0 : 0 0 : 5 5 . 6 < / B o o k M a r k E n t r y N a m e > < B o o k M a r k E x i t N a m e > M 1   -   E m a i l   s t u c k   i n   o u t b o x   -   6 0 0 0 : 0 1 : 0 1 . 8 < / B o o k M a r k E x i t N a m e > < B o o k M a r k E n t r y P o s i t i o n > 5 5 6 6 7 < / B o o k M a r k E n t r y P o s i t i o n > < B o o k M a r k E x i t P o s i t i o n > 6 1 8 3 3 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 0 d a b 8 d 7 a - 8 2 4 b - 4 e f 8 - a d b e - c e 7 b 8 9 f 0 4 9 9 d < / I n t e r n a l I d > < N a m e > M 1   -   E m a i l   s t u c k   i n   o u t b o x   -   6 0 F o r g e n e r a l e m a i l 0 0 : 0 1 : 0 1 . 9 - 0 0 : 0 1 : 0 9 . 3 < / N a m e > < T e x t > F o r   g e n e r a l   e m a i l   p e r f o r m a n c e ,   i t  s   n o t   r e c o m m e n d e d   t h a t   y o u   s e n d   a n   a t t a c h m e n t   l a r g e r   t h a n   a   f e w   m e g a b y t e s . < / T e x t > < B o o k M a r k E n t r y N a m e > M 1   -   E m a i l   s t u c k   i n   o u t b o x   -   6 0 0 0 : 0 1 : 0 1 . 9 < / B o o k M a r k E n t r y N a m e > < B o o k M a r k E x i t N a m e > M 1   -   E m a i l   s t u c k   i n   o u t b o x   -   6 0 0 0 : 0 1 : 0 9 . 3 < / B o o k M a r k E x i t N a m e > < B o o k M a r k E n t r y P o s i t i o n > 6 1 9 3 3 < / B o o k M a r k E n t r y P o s i t i o n > < B o o k M a r k E x i t P o s i t i o n > 6 9 3 0 0 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 9 1 2 1 d 9 a 0 - c 9 b 3 - 4 8 4 5 - 9 b f 7 - f 4 0 c 0 7 a 8 d 5 2 8 < / I n t e r n a l I d > < N a m e > M 1   -   E m a i l   s t u c k   i n   o u t b o x   -   6 0 I  l l p r o v i d e o p t i o n s 0 0 : 0 1 : 0 9 . 4 - 0 0 : 0 1 : 1 4 . 5 < / N a m e > < T e x t > I  l l   p r o v i d e   o p t i o n s   f o r   l a r g e r   f i l e s   l a t e r   i n   t h i s   v i d e o . < / T e x t > < B o o k M a r k E n t r y N a m e > M 1   -   E m a i l   s t u c k   i n   o u t b o x   -   6 0 0 0 : 0 1 : 0 9 . 4 < / B o o k M a r k E n t r y N a m e > < B o o k M a r k E x i t N a m e > M 1   -   E m a i l   s t u c k   i n   o u t b o x   -   6 0 0 0 : 0 1 : 1 4 . 5 < / B o o k M a r k E x i t N a m e > < B o o k M a r k E n t r y P o s i t i o n > 6 9 4 0 0 < / B o o k M a r k E n t r y P o s i t i o n > < B o o k M a r k E x i t P o s i t i o n > 7 4 5 6 7 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 2 c 5 b d d 3 7 - 0 e e 5 - 4 d d c - 8 1 9 2 - 4 5 5 3 6 4 7 8 7 0 6 4 < / I n t e r n a l I d > < N a m e > M 1   -   E m a i l   s t u c k   i n   o u t b o x   -   6 0 D o u b l e - c l i c k t h e e m a i l , 0 0 : 0 1 : 1 4 . 6 - 0 0 : 0 1 : 2 6 . 7 < / N a m e > < T e x t > D o u b l e - c l i c k   t h e   e m a i l ,   a n d   y o u   g e t   a n   e r r o r .   Y o u   a l s o   c a n  t   d e l e t e   i t .   T h e   e m a i l  s   s t u c k . < / T e x t > < B o o k M a r k E n t r y N a m e > M 1   -   E m a i l   s t u c k   i n   o u t b o x   -   6 0 0 0 : 0 1 : 1 4 . 6 < / B o o k M a r k E n t r y N a m e > < B o o k M a r k E x i t N a m e > M 1   -   E m a i l   s t u c k   i n   o u t b o x   -   6 0 0 0 : 0 1 : 2 6 . 7 < / B o o k M a r k E x i t N a m e > < B o o k M a r k E n t r y P o s i t i o n > 7 4 6 6 7 < / B o o k M a r k E n t r y P o s i t i o n > < B o o k M a r k E x i t P o s i t i o n > 8 6 7 0 0 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 a 6 5 c 9 9 5 6 - 8 d b 0 - 4 e 6 e - 9 d d 9 - 5 a 1 0 b 3 4 6 4 9 7 9 < / I n t e r n a l I d > < N a m e > M 1   -   E m a i l   s t u c k   i n   o u t b o x   -   6 0 M y e m a i l h a s 0 0 : 0 1 : 2 6 . 8 - 0 0 : 0 1 : 3 2 . 1 < / N a m e > < T e x t > M y   e m a i l   h a s   a   3 4   m e g a b y t e   a t t a c h m e n t ,   t h a t  s   p r e t t y   b i g . < / T e x t > < B o o k M a r k E n t r y N a m e > M 1   -   E m a i l   s t u c k   i n   o u t b o x   -   6 0 0 0 : 0 1 : 2 6 . 8 < / B o o k M a r k E n t r y N a m e > < B o o k M a r k E x i t N a m e > M 1   -   E m a i l   s t u c k   i n   o u t b o x   -   6 0 0 0 : 0 1 : 3 2 . 1 < / B o o k M a r k E x i t N a m e > < B o o k M a r k E n t r y P o s i t i o n > 8 6 8 0 0 < / B o o k M a r k E n t r y P o s i t i o n > < B o o k M a r k E x i t P o s i t i o n > 9 2 1 3 3 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 5 a 0 6 3 7 7 9 - 7 3 f b - 4 8 8 2 - 8 3 1 2 - 5 e 4 a 7 d e 1 2 c 2 d < / I n t e r n a l I d > < N a m e > M 1   -   E m a i l   s t u c k   i n   o u t b o x   -   6 0 W e n e e d t o 0 0 : 0 1 : 3 2 . 2 - 0 0 : 0 1 : 3 8 . 2 < / N a m e > < T e x t > W e   n e e d   t o   f r e e - u p   t h e   e m a i l ,   a n d   t h e n   w e   c a n   c h a n g e   o r   d e l e t e   i t . < / T e x t > < B o o k M a r k E n t r y N a m e > M 1   -   E m a i l   s t u c k   i n   o u t b o x   -   6 0 0 0 : 0 1 : 3 2 . 2 < / B o o k M a r k E n t r y N a m e > < B o o k M a r k E x i t N a m e > M 1   -   E m a i l   s t u c k   i n   o u t b o x   -   6 0 0 0 : 0 1 : 3 8 . 2 < / B o o k M a r k E x i t N a m e > < B o o k M a r k E n t r y P o s i t i o n > 9 2 2 3 3 < / B o o k M a r k E n t r y P o s i t i o n > < B o o k M a r k E x i t P o s i t i o n > 9 8 2 3 3 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 7 0 5 1 8 7 c d - 1 5 f 2 - 4 e a 6 - 8 b 2 5 - 7 f 8 3 a a 5 5 4 f 9 7 < / I n t e r n a l I d > < N a m e > M 1   -   E m a i l   s t u c k   i n   o u t b o x   -   6 0 Y o u g o t a n 0 0 : 0 1 : 3 8 . 3 - 0 0 : 0 1 : 4 4 . 4 < / N a m e > < T e x t > Y o u   g o t   a n   e r r o r   w h e n   y o u   d o u b l e - c l i c k e d   t h e   e m a i l   b e c a u s e   O u t l o o k   k e e p s   t r y i n g   t o   s e n d   e m a i l s   i n   t h e   O u t b o x , < / T e x t > < B o o k M a r k E n t r y N a m e > M 1   -   E m a i l   s t u c k   i n   o u t b o x   -   6 0 0 0 : 0 1 : 3 8 . 3 < / B o o k M a r k E n t r y N a m e > < B o o k M a r k E x i t N a m e > M 1   -   E m a i l   s t u c k   i n   o u t b o x   -   6 0 0 0 : 0 1 : 4 4 . 4 < / B o o k M a r k E x i t N a m e > < B o o k M a r k E n t r y P o s i t i o n > 9 8 3 3 3 < / B o o k M a r k E n t r y P o s i t i o n > < B o o k M a r k E x i t P o s i t i o n > 1 0 4 4 6 7 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 d 9 2 1 f f 3 b - 9 4 4 e - 4 c d 1 - 8 0 7 8 - f c 0 6 c f 7 d 7 d 1 5 < / I n t e r n a l I d > < N a m e > M 1   -   E m a i l   s t u c k   i n   o u t b o x   -   6 0 a n d y o u c a n  t 0 0 : 0 1 : 4 4 . 5 - 0 0 : 0 1 : 4 8 . 8 < / N a m e > < T e x t > a n d   y o u   c a n  t   o p e n   o r   d e l e t e   a n   e m a i l   w h e n   i t  s   d o i n g   t h a t . < / T e x t > < B o o k M a r k E n t r y N a m e > M 1   -   E m a i l   s t u c k   i n   o u t b o x   -   6 0 0 0 : 0 1 : 4 4 . 5 < / B o o k M a r k E n t r y N a m e > < B o o k M a r k E x i t N a m e > M 1   -   E m a i l   s t u c k   i n   o u t b o x   -   6 0 0 0 : 0 1 : 4 8 . 8 < / B o o k M a r k E x i t N a m e > < B o o k M a r k E n t r y P o s i t i o n > 1 0 4 5 6 7 < / B o o k M a r k E n t r y P o s i t i o n > < B o o k M a r k E x i t P o s i t i o n > 1 0 8 8 3 3 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 7 5 5 a e 2 f 7 - 8 3 5 7 - 4 6 7 f - 8 b 2 3 - 2 b d 4 b b b b 8 b c e < / I n t e r n a l I d > < N a m e > M 1   -   E m a i l   s t u c k   i n   o u t b o x   -   6 0 T h o u g h w e d i d n  t 0 0 : 0 1 : 4 8 . 9 - 0 0 : 0 1 : 5 5 . 5 < / N a m e > < T e x t > T h o u g h   w e   d i d n  t   g e t   a n   e r r o r   i n   t h e   f i r s t   p r o c e d u r e   w e   l o o k e d   a t   i n   t h i s   v i d e o ,   i f   t h e r e   a r e   m u l t i p l e   e m a i l s   i n   t h e   O u t b o x , < / T e x t > < B o o k M a r k E n t r y N a m e > M 1   -   E m a i l   s t u c k   i n   o u t b o x   -   6 0 0 0 : 0 1 : 4 8 . 9 < / B o o k M a r k E n t r y N a m e > < B o o k M a r k E x i t N a m e > M 1   -   E m a i l   s t u c k   i n   o u t b o x   -   6 0 0 0 : 0 1 : 5 5 . 5 < / B o o k M a r k E x i t N a m e > < B o o k M a r k E n t r y P o s i t i o n > 1 0 8 9 3 3 < / B o o k M a r k E n t r y P o s i t i o n > < B o o k M a r k E x i t P o s i t i o n > 1 1 5 5 6 7 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 4 3 7 a 7 8 7 c - 4 f d 1 - 4 a f 1 - a f 8 f - 2 f e d 5 7 b 1 f 5 7 3 < / I n t e r n a l I d > < N a m e > M 1   -   E m a i l   s t u c k   i n   o u t b o x   -   6 0 y o u c a n o p e n 0 0 : 0 1 : 5 5 . 6 - 0 0 : 0 1 : 5 9 . 9 < / N a m e > < T e x t > y o u   c a n   o p e n   t h e   e m a i l s   t h a t   a r e n  t   a c t i v e l y   b e i n g   s e n t . < / T e x t > < B o o k M a r k E n t r y N a m e > M 1   -   E m a i l   s t u c k   i n   o u t b o x   -   6 0 0 0 : 0 1 : 5 5 . 6 < / B o o k M a r k E n t r y N a m e > < B o o k M a r k E x i t N a m e > M 1   -   E m a i l   s t u c k   i n   o u t b o x   -   6 0 0 0 : 0 1 : 5 9 . 9 < / B o o k M a r k E x i t N a m e > < B o o k M a r k E n t r y P o s i t i o n > 1 1 5 6 6 7 < / B o o k M a r k E n t r y P o s i t i o n > < B o o k M a r k E x i t P o s i t i o n > 1 1 9 9 6 7 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 5 c 0 2 3 6 c 4 - 9 8 a 1 - 4 6 9 e - 8 9 6 c - f 8 8 c 3 5 8 7 f 9 b 3 < / I n t e r n a l I d > < N a m e > M 1   -   E m a i l   s t u c k   i n   o u t b o x   -   6 0 Y o u c a n a l s o 0 0 : 0 2 : 0 0 . 0 - 0 0 : 0 2 : 0 5 . 9 < / N a m e > < T e x t > Y o u   c a n   a l s o   o p e n   t h e   e m a i l s   i f   O u t l o o k   i s n  t   c o n n e c t e d   t o   y o u r   e m a i l   s e r v e r . < / T e x t > < B o o k M a r k E n t r y N a m e > M 1   -   E m a i l   s t u c k   i n   o u t b o x   -   6 0 0 0 : 0 2 : 0 0 . 0 < / B o o k M a r k E n t r y N a m e > < B o o k M a r k E x i t N a m e > M 1   -   E m a i l   s t u c k   i n   o u t b o x   -   6 0 0 0 : 0 2 : 0 5 . 9 < / B o o k M a r k E x i t N a m e > < B o o k M a r k E n t r y P o s i t i o n > 1 2 0 0 6 7 < / B o o k M a r k E n t r y P o s i t i o n > < B o o k M a r k E x i t P o s i t i o n > 1 2 5 9 0 0 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 f 9 2 8 0 9 b 0 - 2 1 8 6 - 4 1 e 7 - 8 c 2 9 - 8 1 e a 8 5 1 3 f b e 0 < / I n t e r n a l I d > < N a m e > M 1   -   E m a i l   s t u c k   i n   o u t b o x   -   6 0 T o d i s c o n n e c t O u t l o o k 0 0 : 0 2 : 0 6 . 0 - 0 0 : 0 2 : 1 1 . 9 < / N a m e > < T e x t > T o   d i s c o n n e c t   O u t l o o k   f r o m   y o u r   e m a i l   s e r v e r ,   w h i c h   a l s o   s t o p s   i t   f r o m   r e t r y i n g   t o   s e n d   y o u r   e m a i l , < / T e x t > < B o o k M a r k E n t r y N a m e > M 1   -   E m a i l   s t u c k   i n   o u t b o x   -   6 0 0 0 : 0 2 : 0 6 . 0 < / B o o k M a r k E n t r y N a m e > < B o o k M a r k E x i t N a m e > M 1   -   E m a i l   s t u c k   i n   o u t b o x   -   6 0 0 0 : 0 2 : 1 1 . 9 < / B o o k M a r k E x i t N a m e > < B o o k M a r k E n t r y P o s i t i o n > 1 2 6 0 0 0 < / B o o k M a r k E n t r y P o s i t i o n > < B o o k M a r k E x i t P o s i t i o n > 1 3 1 9 3 3 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 7 1 e 9 5 5 b 1 - d 5 c 2 - 4 6 a d - 9 3 b 4 - 5 6 d 7 3 c b 0 b 0 7 5 < / I n t e r n a l I d > < N a m e > M 1   -   E m a i l   s t u c k   i n   o u t b o x   -   6 0 c l i c k t h e S e n d / R e c e i v e 0 0 : 0 2 : 1 2 . 0 - 0 0 : 0 2 : 2 2 . 9 < / N a m e > < T e x t > c l i c k   t h e   S e n d / R e c e i v e   t a b ,   a n d   c l i c k   t h e   W o r k   O f f l i n e   b u t t o n .   I t  l l   c h a n g e   f r o m   w h i t e   t o   l i g h t   b l u e . < / T e x t > < B o o k M a r k E n t r y N a m e > M 1   -   E m a i l   s t u c k   i n   o u t b o x   -   6 0 0 0 : 0 2 : 1 2 . 0 < / B o o k M a r k E n t r y N a m e > < B o o k M a r k E x i t N a m e > M 1   -   E m a i l   s t u c k   i n   o u t b o x   -   6 0 0 0 : 0 2 : 2 2 . 9 < / B o o k M a r k E x i t N a m e > < B o o k M a r k E n t r y P o s i t i o n > 1 3 2 0 3 3 < / B o o k M a r k E n t r y P o s i t i o n > < B o o k M a r k E x i t P o s i t i o n > 1 4 2 9 0 0 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 3 d 3 5 d a 0 3 - 3 5 5 9 - 4 8 c 6 - b d 6 e - c 1 c 8 4 1 c 3 5 f 8 d < / I n t e r n a l I d > < N a m e > M 1   -   E m a i l   s t u c k   i n   o u t b o x   -   6 0 A n d d o w n h e r e 0 0 : 0 2 : 2 3 . 0 - 0 0 : 0 2 : 2 9 . 4 < / N a m e > < T e x t > A n d   d o w n   h e r e   o n   t h e   s t a t u s   b a r   i t   s a y s   O u t l o o k  s   w o r k i n g   o f f l i n e . < / T e x t > < B o o k M a r k E n t r y N a m e > M 1   -   E m a i l   s t u c k   i n   o u t b o x   -   6 0 0 0 : 0 2 : 2 3 . 0 < / B o o k M a r k E n t r y N a m e > < B o o k M a r k E x i t N a m e > M 1   -   E m a i l   s t u c k   i n   o u t b o x   -   6 0 0 0 : 0 2 : 2 9 . 4 < / B o o k M a r k E x i t N a m e > < B o o k M a r k E n t r y P o s i t i o n > 1 4 3 0 0 0 < / B o o k M a r k E n t r y P o s i t i o n > < B o o k M a r k E x i t P o s i t i o n > 1 4 9 4 3 3 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 8 1 a f d 9 3 0 - 9 2 0 6 - 4 1 0 5 - 9 5 0 9 - 2 a 4 c 4 f 2 0 0 6 f 6 < / I n t e r n a l I d > < N a m e > M 1   -   E m a i l   s t u c k   i n   o u t b o x   -   6 0 W h e n y o u d o u b l e - c l i c k 0 0 : 0 2 : 2 9 . 5 - 0 0 : 0 2 : 3 8 . 5 < / N a m e > < T e x t > W h e n   y o u   d o u b l e - c l i c k   t h e   e m a i l ,   i f   y o u   s t i l l   g e t   a n   O u t l o o k   e r r o r ,   c l o s e   O u t l o o k ,   s i g n   o u t   o f   W i n d o w s , < / T e x t > < B o o k M a r k E n t r y N a m e > M 1   -   E m a i l   s t u c k   i n   o u t b o x   -   6 0 0 0 : 0 2 : 2 9 . 5 < / B o o k M a r k E n t r y N a m e > < B o o k M a r k E x i t N a m e > M 1   -   E m a i l   s t u c k   i n   o u t b o x   -   6 0 0 0 : 0 2 : 3 8 . 5 < / B o o k M a r k E x i t N a m e > < B o o k M a r k E n t r y P o s i t i o n > 1 4 9 5 3 3 < / B o o k M a r k E n t r y P o s i t i o n > < B o o k M a r k E x i t P o s i t i o n > 1 5 8 5 3 3 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 3 4 2 b 1 9 0 0 - 6 0 6 4 - 4 6 6 d - b f 5 b - 2 7 5 b 6 f e 2 6 6 c d < / I n t e r n a l I d > < N a m e > M 1   -   E m a i l   s t u c k   i n   o u t b o x   -   6 0 s i g n b a c k i n 0 0 : 0 2 : 3 8 . 6 - 0 0 : 0 2 : 4 4 . 6 < / N a m e > < T e x t > s i g n   b a c k   i n   t o   W i n d o w s ,   a n d   s t a r t   O u t l o o k . < / T e x t > < B o o k M a r k E n t r y N a m e > M 1   -   E m a i l   s t u c k   i n   o u t b o x   -   6 0 0 0 : 0 2 : 3 8 . 6 < / B o o k M a r k E n t r y N a m e > < B o o k M a r k E x i t N a m e > M 1   -   E m a i l   s t u c k   i n   o u t b o x   -   6 0 0 0 : 0 2 : 4 4 . 6 < / B o o k M a r k E x i t N a m e > < B o o k M a r k E n t r y P o s i t i o n > 1 5 8 6 3 3 < / B o o k M a r k E n t r y P o s i t i o n > < B o o k M a r k E x i t P o s i t i o n > 1 6 4 6 0 0 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 3 9 b b 5 4 3 f - a e b a - 4 8 0 d - 9 4 9 4 - b c f 0 c d 1 6 6 3 5 5 < / I n t e r n a l I d > < N a m e > M 1   -   E m a i l   s t u c k   i n   o u t b o x   -   6 0 I c l i c k a n d 0 0 : 0 2 : 4 4 . 7 - 0 0 : 0 2 : 5 0 . 8 < / N a m e > < T e x t > I   c l i c k   a n d   h o l d   t h e   e m a i l   i n   t h e   O u t b o x ,   a n d   d r a g   i t   t o   t h e   D r a f t s   f o l d e r . < / T e x t > < B o o k M a r k E n t r y N a m e > M 1   -   E m a i l   s t u c k   i n   o u t b o x   -   6 0 0 0 : 0 2 : 4 4 . 7 < / B o o k M a r k E n t r y N a m e > < B o o k M a r k E x i t N a m e > M 1   -   E m a i l   s t u c k   i n   o u t b o x   -   6 0 0 0 : 0 2 : 5 0 . 8 < / B o o k M a r k E x i t N a m e > < B o o k M a r k E n t r y P o s i t i o n > 1 6 4 7 0 0 < / B o o k M a r k E n t r y P o s i t i o n > < B o o k M a r k E x i t P o s i t i o n > 1 7 0 8 0 0 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 5 8 d 6 0 8 e 7 - e 4 d 5 - 4 f d 9 - 8 f c f - a d 7 8 0 0 5 c a 0 c a < / I n t e r n a l I d > < N a m e > M 1   -   E m a i l   s t u c k   i n   o u t b o x   -   6 0 Y o u c o u l d d e l e t e 0 0 : 0 2 : 5 0 . 9 - 0 0 : 0 2 : 5 6 . 1 < / N a m e > < T e x t > Y o u   c o u l d   d e l e t e   t h e   e m a i l   i n s t e a d ,   i f   y o u   w a n t e d   t o   s t a r t   o v e r . < / T e x t > < B o o k M a r k E n t r y N a m e > M 1   -   E m a i l   s t u c k   i n   o u t b o x   -   6 0 0 0 : 0 2 : 5 0 . 9 < / B o o k M a r k E n t r y N a m e > < B o o k M a r k E x i t N a m e > M 1   -   E m a i l   s t u c k   i n   o u t b o x   -   6 0 0 0 : 0 2 : 5 6 . 1 < / B o o k M a r k E x i t N a m e > < B o o k M a r k E n t r y P o s i t i o n > 1 7 0 9 0 0 < / B o o k M a r k E n t r y P o s i t i o n > < B o o k M a r k E x i t P o s i t i o n > 1 7 6 1 3 3 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 7 f 7 2 7 b 8 0 - f 6 3 a - 4 e 9 1 - a e e a - d 3 d c 4 7 7 f 8 8 0 7 < / I n t e r n a l I d > < N a m e > M 1   -   E m a i l   s t u c k   i n   o u t b o x   -   6 0 S o y o u c a n 0 0 : 0 2 : 5 6 . 2 - 0 0 : 0 3 : 0 4 . 8 < / N a m e > < T e x t > S o   y o u   c a n   c o n t i n u e   t o   s e n d   a n d   r e c e i v e   e m a i l s ,   c l i c k   t h e   S e n d / R e c e i v e   t a b   a n d   c l i c k   t h e   W o r k   O f f l i n e   b u t t o n . < / T e x t > < B o o k M a r k E n t r y N a m e > M 1   -   E m a i l   s t u c k   i n   o u t b o x   -   6 0 0 0 : 0 2 : 5 6 . 2 < / B o o k M a r k E n t r y N a m e > < B o o k M a r k E x i t N a m e > M 1   -   E m a i l   s t u c k   i n   o u t b o x   -   6 0 0 0 : 0 3 : 0 4 . 8 < / B o o k M a r k E x i t N a m e > < B o o k M a r k E n t r y P o s i t i o n > 1 7 6 2 3 3 < / B o o k M a r k E n t r y P o s i t i o n > < B o o k M a r k E x i t P o s i t i o n > 1 8 4 8 0 0 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 5 1 8 c e c 3 0 - b 2 b 6 - 4 2 3 9 - 8 a 4 8 - a b 3 2 1 6 6 1 9 c 5 7 < / I n t e r n a l I d > < N a m e > M 1   -   E m a i l   s t u c k   i n   o u t b o x   -   6 0 I t  l l c h a n g e b a c k 0 0 : 0 3 : 0 4 . 9 - 0 0 : 0 3 : 0 7 . 4 < / N a m e > < T e x t > I t  l l   c h a n g e   b a c k   t o   w h i t e . < / T e x t > < B o o k M a r k E n t r y N a m e > M 1   -   E m a i l   s t u c k   i n   o u t b o x   -   6 0 0 0 : 0 3 : 0 4 . 9 < / B o o k M a r k E n t r y N a m e > < B o o k M a r k E x i t N a m e > M 1   -   E m a i l   s t u c k   i n   o u t b o x   -   6 0 0 0 : 0 3 : 0 7 . 4 < / B o o k M a r k E x i t N a m e > < B o o k M a r k E n t r y P o s i t i o n > 1 8 4 9 0 0 < / B o o k M a r k E n t r y P o s i t i o n > < B o o k M a r k E x i t P o s i t i o n > 1 8 7 4 0 0 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 a 9 3 f 1 3 5 2 - 7 d b 8 - 4 0 8 f - 9 f 9 3 - b b c 0 4 3 8 1 a 4 e 3 < / I n t e r n a l I d > < N a m e > M 1   -   E m a i l   s t u c k   i n   o u t b o x   -   6 0 A n d t h e s t a t u s 0 0 : 0 3 : 0 7 . 5 - 0 0 : 0 3 : 1 4 . 5 < / N a m e > < T e x t > A n d   t h e   s t a t u s   b a r   n o w   s a y s   O u t l o o k  s   c o n n e c t e d   t o   t h e   e m a i l   s e r v e r . < / T e x t > < B o o k M a r k E n t r y N a m e > M 1   -   E m a i l   s t u c k   i n   o u t b o x   -   6 0 0 0 : 0 3 : 0 7 . 5 < / B o o k M a r k E n t r y N a m e > < B o o k M a r k E x i t N a m e > M 1   -   E m a i l   s t u c k   i n   o u t b o x   -   6 0 0 0 : 0 3 : 1 4 . 5 < / B o o k M a r k E x i t N a m e > < B o o k M a r k E n t r y P o s i t i o n > 1 8 7 5 0 0 < / B o o k M a r k E n t r y P o s i t i o n > < B o o k M a r k E x i t P o s i t i o n > 1 9 4 5 0 0 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 3 1 5 b e 7 4 e - 5 9 0 e - 4 a 7 b - a 9 5 b - f 6 4 0 4 b 7 6 1 7 6 7 < / I n t e r n a l I d > < N a m e > M 1   -   E m a i l   s t u c k   i n   o u t b o x   -   6 0 I c l i c k t h e 0 0 : 0 3 : 1 4 . 6 - 0 0 : 0 3 : 2 9 . 5 < / N a m e > < T e x t > I   c l i c k   t h e   D r a f t s   f o l d e r   a n d   d o u b l e - c l i c k   t h e   e m a i l .   R i g h t - c l i c k   t h e   a t t a c h m e n t   a n d   c l i c k   S a v e   A s . < / T e x t > < B o o k M a r k E n t r y N a m e > M 1   -   E m a i l   s t u c k   i n   o u t b o x   -   6 0 0 0 : 0 3 : 1 4 . 6 < / B o o k M a r k E n t r y N a m e > < B o o k M a r k E x i t N a m e > M 1   -   E m a i l   s t u c k   i n   o u t b o x   -   6 0 0 0 : 0 3 : 2 9 . 5 < / B o o k M a r k E x i t N a m e > < B o o k M a r k E n t r y P o s i t i o n > 1 9 4 6 0 0 < / B o o k M a r k E n t r y P o s i t i o n > < B o o k M a r k E x i t P o s i t i o n > 2 0 9 5 3 3 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 e d 8 1 e 0 c e - 4 b 1 f - 4 8 a 4 - 8 6 e 2 - 6 c d 9 a 3 f 7 9 f 3 5 < / I n t e r n a l I d > < N a m e > M 1   -   E m a i l   s t u c k   i n   o u t b o x   -   6 0 I f y o u  r e s e n d i n g 0 0 : 0 3 : 2 9 . 6 - 0 0 : 0 3 : 3 1 . 6 < / N a m e > < T e x t > I f   y o u  r e   s e n d i n g   t h e   e m a i l   f r o m   w o r k , < / T e x t > < B o o k M a r k E n t r y N a m e > M 1   -   E m a i l   s t u c k   i n   o u t b o x   -   6 0 0 0 : 0 3 : 2 9 . 6 < / B o o k M a r k E n t r y N a m e > < B o o k M a r k E x i t N a m e > M 1   -   E m a i l   s t u c k   i n   o u t b o x   -   6 0 0 0 : 0 3 : 3 1 . 6 < / B o o k M a r k E x i t N a m e > < B o o k M a r k E n t r y P o s i t i o n > 2 0 9 6 3 3 < / B o o k M a r k E n t r y P o s i t i o n > < B o o k M a r k E x i t P o s i t i o n > 2 1 1 6 3 3 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 3 0 f 7 e f b 5 - 8 c c 9 - 4 3 5 5 - 9 e 2 d - 1 5 9 6 e 1 6 d 8 c d 4 < / I n t e r n a l I d > < N a m e > M 1   -   E m a i l   s t u c k   i n   o u t b o x   -   6 0 s a v e t h e a t t a c h m e n t 0 0 : 0 3 : 3 1 . 7 - 0 0 : 0 3 : 4 0 . 1 < / N a m e > < T e x t > s a v e   t h e   a t t a c h m e n t   t o   a   n e t w o r k   l o c a t i o n   a n d   c o p y   t h e   p a t h   t o   t h e   f i l e   o n   t h e   n e t w o r k   l o c a t i o n . < / T e x t > < B o o k M a r k E n t r y N a m e > M 1   -   E m a i l   s t u c k   i n   o u t b o x   -   6 0 0 0 : 0 3 : 3 1 . 7 < / B o o k M a r k E n t r y N a m e > < B o o k M a r k E x i t N a m e > M 1   -   E m a i l   s t u c k   i n   o u t b o x   -   6 0 0 0 : 0 3 : 4 0 . 1 < / B o o k M a r k E x i t N a m e > < B o o k M a r k E n t r y P o s i t i o n > 2 1 1 7 3 3 < / B o o k M a r k E n t r y P o s i t i o n > < B o o k M a r k E x i t P o s i t i o n > 2 2 0 1 3 3 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 1 7 5 7 8 4 f b - d 4 d c - 4 f b 7 - b 8 0 6 - 6 4 a 3 b c 6 e 1 8 b 3 < / I n t e r n a l I d > < N a m e > M 1   -   E m a i l   s t u c k   i n   o u t b o x   -   6 0 I f y o u  r e s e n d i n g 0 0 : 0 3 : 4 0 . 2 - 0 0 : 0 3 : 4 7 . 7 < / N a m e > < T e x t > I f   y o u  r e   s e n d i n g   f r o m   h o m e ,   s a v e   t h e   a t t a c h m e n t   t o   a n   I n t e r n e t   f i l e   s h a r i n g   s e r v i c e ,   s u c h   a s   S k y D r i v e , < / T e x t > < B o o k M a r k E n t r y N a m e > M 1   -   E m a i l   s t u c k   i n   o u t b o x   -   6 0 0 0 : 0 3 : 4 0 . 2 < / B o o k M a r k E n t r y N a m e > < B o o k M a r k E x i t N a m e > M 1   -   E m a i l   s t u c k   i n   o u t b o x   -   6 0 0 0 : 0 3 : 4 7 . 7 < / B o o k M a r k E x i t N a m e > < B o o k M a r k E n t r y P o s i t i o n > 2 2 0 2 3 3 < / B o o k M a r k E n t r y P o s i t i o n > < B o o k M a r k E x i t P o s i t i o n > 2 2 7 7 6 7 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 a 6 5 c 6 3 9 7 - e 7 a d - 4 1 3 5 - 8 9 5 c - 8 7 a d e 0 e 6 e c 0 1 < / I n t e r n a l I d > < N a m e > M 1   -   E m a i l   s t u c k   i n   o u t b o x   -   6 0 a n d c o p y t h e 0 0 : 0 3 : 4 7 . 8 - 0 0 : 0 3 : 5 2 . 5 < / N a m e > < T e x t > a n d   c o p y   t h e   p a t h   t o   t h e   f i l e   o n   t h e   s e r v i c e . < / T e x t > < B o o k M a r k E n t r y N a m e > M 1   -   E m a i l   s t u c k   i n   o u t b o x   -   6 0 0 0 : 0 3 : 4 7 . 8 < / B o o k M a r k E n t r y N a m e > < B o o k M a r k E x i t N a m e > M 1   -   E m a i l   s t u c k   i n   o u t b o x   -   6 0 0 0 : 0 3 : 5 2 . 5 < / B o o k M a r k E x i t N a m e > < B o o k M a r k E n t r y P o s i t i o n > 2 2 7 8 6 7 < / B o o k M a r k E n t r y P o s i t i o n > < B o o k M a r k E x i t P o s i t i o n > 2 3 2 5 3 3 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 e 3 3 1 3 c 8 9 - 5 1 0 6 - 4 9 0 5 - 8 c 5 e - f 3 b b 8 a 5 5 1 1 2 e < / I n t e r n a l I d > < N a m e > M 1   -   E m a i l   s t u c k   i n   o u t b o x   -   6 0 I n t h e e m a i l , 0 0 : 0 3 : 5 2 . 6 - 0 0 : 0 3 : 5 8 . 9 < / N a m e > < T e x t > I n   t h e   e m a i l ,   c l i c k   P a s t e   t o   p a s t e   t h e   p a t h   t o   t h e   f i l e . < / T e x t > < B o o k M a r k E n t r y N a m e > M 1   -   E m a i l   s t u c k   i n   o u t b o x   -   6 0 0 0 : 0 3 : 5 2 . 6 < / B o o k M a r k E n t r y N a m e > < B o o k M a r k E x i t N a m e > M 1   -   E m a i l   s t u c k   i n   o u t b o x   -   6 0 0 0 : 0 3 : 5 8 . 9 < / B o o k M a r k E x i t N a m e > < B o o k M a r k E n t r y P o s i t i o n > 2 3 2 6 3 3 < / B o o k M a r k E n t r y P o s i t i o n > < B o o k M a r k E x i t P o s i t i o n > 2 3 8 9 3 3 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 1 0 9 7 c c e c - a 2 6 0 - 4 f d f - 8 a e 1 - b 2 3 5 9 b e d 3 2 4 3 < / I n t e r n a l I d > < N a m e > M 1   -   E m a i l   s t u c k   i n   o u t b o x   -   6 0 V e r y i m p o r t a n t l y , r i g h t - c l i c k 0 0 : 0 3 : 5 9 . 0 - 0 0 : 0 4 : 1 2 . 5 < / N a m e > < T e x t > V e r y   i m p o r t a n t l y ,   r i g h t - c l i c k   t h e   a t t a c h m e n t   a g a i n ,   a n d   c l i c k   R e m o v e ,   t o   d e l e t e   i t   f r o m   t h e   e m a i l .   A n d   c l i c k   S e n d . < / T e x t > < B o o k M a r k E n t r y N a m e > M 1   -   E m a i l   s t u c k   i n   o u t b o x   -   6 0 0 0 : 0 3 : 5 9 . 0 < / B o o k M a r k E n t r y N a m e > < B o o k M a r k E x i t N a m e > M 1   -   E m a i l   s t u c k   i n   o u t b o x   -   6 0 0 0 : 0 4 : 1 2 . 5 < / B o o k M a r k E x i t N a m e > < B o o k M a r k E n t r y P o s i t i o n > 2 3 9 0 3 3 < / B o o k M a r k E n t r y P o s i t i o n > < B o o k M a r k E x i t P o s i t i o n > 2 5 2 5 6 7 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 0 a 2 7 3 1 e 1 - 1 0 e a - 4 9 1 f - a 7 b 2 - 7 4 c 7 b 9 6 0 b 0 1 5 < / I n t e r n a l I d > < N a m e > M 1   -   E m a i l   s t u c k   i n   o u t b o x   -   6 0 U p n e x t , E m a i l 0 0 : 0 4 : 1 2 . 6 - 0 0 : 0 4 : 1 9 . 0 < / N a m e > < T e x t > U p   n e x t ,   E m a i l   i s   s t u c k   i n   y o u r   o u t b o x   b e c a u s e   o f   c o n n e c t i v i t y   o r   p a s s w o r d   i s s u e s . < / T e x t > < B o o k M a r k E n t r y N a m e > M 1   -   E m a i l   s t u c k   i n   o u t b o x   -   6 0 0 0 : 0 4 : 1 2 . 6 < / B o o k M a r k E n t r y N a m e > < B o o k M a r k E x i t N a m e > M 1   -   E m a i l   s t u c k   i n   o u t b o x   -   6 0 0 0 : 0 4 : 1 9 . 0 < / B o o k M a r k E x i t N a m e > < B o o k M a r k E n t r y P o s i t i o n > 2 5 2 6 6 7 < / B o o k M a r k E n t r y P o s i t i o n > < B o o k M a r k E x i t P o s i t i o n > 2 5 9 0 3 3 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06BDEE-FFD4-4A42-BE94-2AF5AC1A0DBA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2B60031C-5856-454E-8A95-187AF43A2F0C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terms/"/>
  </ds:schemaRefs>
</ds:datastoreItem>
</file>

<file path=customXml/itemProps5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9612654B-CDCA-4271-8028-579B0690A76B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6446</TotalTime>
  <Words>1651</Words>
  <Application>Microsoft Office PowerPoint</Application>
  <PresentationFormat>Custom</PresentationFormat>
  <Paragraphs>181</Paragraphs>
  <Slides>6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AllHandsDemo</vt:lpstr>
      <vt:lpstr>Custom Design</vt:lpstr>
      <vt:lpstr>1_Office Theme</vt:lpstr>
      <vt:lpstr>Office Theme</vt:lpstr>
      <vt:lpstr>2_Office Theme</vt:lpstr>
      <vt:lpstr>1_AllHandsDemo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Mikhail Yakimchuk (Lionbridge)</cp:lastModifiedBy>
  <cp:revision>315</cp:revision>
  <dcterms:created xsi:type="dcterms:W3CDTF">2012-03-12T21:21:52Z</dcterms:created>
  <dcterms:modified xsi:type="dcterms:W3CDTF">2013-11-15T23:43:39Z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