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189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11/14/2013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11/14/2013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11/14/2013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11/14/2013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11/14/2013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11/14/2013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11/14/2013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11/14/2013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11/14/2013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11/14/2013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11/14/2013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slide" Target="slide3.xml"/><Relationship Id="rId39" Type="http://schemas.openxmlformats.org/officeDocument/2006/relationships/image" Target="../media/image13.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image" Target="../media/image10.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image" Target="../media/image5.png"/><Relationship Id="rId33" Type="http://schemas.openxmlformats.org/officeDocument/2006/relationships/image" Target="../media/image9.png"/><Relationship Id="rId38"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image" Target="../media/image7.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slide" Target="slide2.xml"/><Relationship Id="rId32" Type="http://schemas.openxmlformats.org/officeDocument/2006/relationships/slide" Target="slide7.xml"/><Relationship Id="rId37" Type="http://schemas.openxmlformats.org/officeDocument/2006/relationships/image" Target="../media/image11.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slideLayout" Target="../slideLayouts/slideLayout5.xml"/><Relationship Id="rId28" Type="http://schemas.openxmlformats.org/officeDocument/2006/relationships/slide" Target="slide4.xml"/><Relationship Id="rId36" Type="http://schemas.openxmlformats.org/officeDocument/2006/relationships/slide" Target="slide5.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image" Target="../media/image8.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image" Target="../media/image6.png"/><Relationship Id="rId30" Type="http://schemas.openxmlformats.org/officeDocument/2006/relationships/slide" Target="slide6.xml"/><Relationship Id="rId35" Type="http://schemas.microsoft.com/office/2007/relationships/hdphoto" Target="../media/hdphoto1.wdp"/></Relationships>
</file>

<file path=ppt/slides/_rels/slide3.xml.rels><?xml version="1.0" encoding="UTF-8" standalone="yes"?>
<Relationships xmlns="http://schemas.openxmlformats.org/package/2006/relationships"><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9" Type="http://schemas.openxmlformats.org/officeDocument/2006/relationships/image" Target="../media/image7.png"/><Relationship Id="rId3" Type="http://schemas.openxmlformats.org/officeDocument/2006/relationships/tags" Target="../tags/tag21.xml"/><Relationship Id="rId21" Type="http://schemas.openxmlformats.org/officeDocument/2006/relationships/tags" Target="../tags/tag39.xml"/><Relationship Id="rId34" Type="http://schemas.openxmlformats.org/officeDocument/2006/relationships/tags" Target="../tags/tag52.xml"/><Relationship Id="rId42" Type="http://schemas.openxmlformats.org/officeDocument/2006/relationships/slide" Target="slide7.xml"/><Relationship Id="rId47" Type="http://schemas.openxmlformats.org/officeDocument/2006/relationships/image" Target="../media/image11.png"/><Relationship Id="rId50" Type="http://schemas.openxmlformats.org/officeDocument/2006/relationships/image" Target="../media/image15.png"/><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33" Type="http://schemas.openxmlformats.org/officeDocument/2006/relationships/tags" Target="../tags/tag51.xml"/><Relationship Id="rId38" Type="http://schemas.openxmlformats.org/officeDocument/2006/relationships/slide" Target="slide4.xml"/><Relationship Id="rId46" Type="http://schemas.openxmlformats.org/officeDocument/2006/relationships/slide" Target="slide5.xml"/><Relationship Id="rId2" Type="http://schemas.openxmlformats.org/officeDocument/2006/relationships/video" Target="../media/media2.mp4"/><Relationship Id="rId16" Type="http://schemas.openxmlformats.org/officeDocument/2006/relationships/tags" Target="../tags/tag34.xml"/><Relationship Id="rId20" Type="http://schemas.openxmlformats.org/officeDocument/2006/relationships/tags" Target="../tags/tag38.xml"/><Relationship Id="rId29" Type="http://schemas.openxmlformats.org/officeDocument/2006/relationships/tags" Target="../tags/tag47.xml"/><Relationship Id="rId41" Type="http://schemas.openxmlformats.org/officeDocument/2006/relationships/image" Target="../media/image8.png"/><Relationship Id="rId1" Type="http://schemas.microsoft.com/office/2007/relationships/media" Target="../media/media2.mp4"/><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tags" Target="../tags/tag42.xml"/><Relationship Id="rId32" Type="http://schemas.openxmlformats.org/officeDocument/2006/relationships/tags" Target="../tags/tag50.xml"/><Relationship Id="rId37" Type="http://schemas.openxmlformats.org/officeDocument/2006/relationships/image" Target="../media/image6.png"/><Relationship Id="rId40" Type="http://schemas.openxmlformats.org/officeDocument/2006/relationships/slide" Target="slide6.xml"/><Relationship Id="rId45" Type="http://schemas.microsoft.com/office/2007/relationships/hdphoto" Target="../media/hdphoto1.wdp"/><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tags" Target="../tags/tag46.xml"/><Relationship Id="rId36" Type="http://schemas.openxmlformats.org/officeDocument/2006/relationships/slide" Target="slide3.xml"/><Relationship Id="rId49" Type="http://schemas.openxmlformats.org/officeDocument/2006/relationships/image" Target="../media/image14.png"/><Relationship Id="rId10" Type="http://schemas.openxmlformats.org/officeDocument/2006/relationships/tags" Target="../tags/tag28.xml"/><Relationship Id="rId19" Type="http://schemas.openxmlformats.org/officeDocument/2006/relationships/tags" Target="../tags/tag37.xml"/><Relationship Id="rId31" Type="http://schemas.openxmlformats.org/officeDocument/2006/relationships/tags" Target="../tags/tag49.xml"/><Relationship Id="rId44" Type="http://schemas.openxmlformats.org/officeDocument/2006/relationships/image" Target="../media/image10.png"/><Relationship Id="rId52" Type="http://schemas.openxmlformats.org/officeDocument/2006/relationships/image" Target="../media/image5.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tags" Target="../tags/tag45.xml"/><Relationship Id="rId30" Type="http://schemas.openxmlformats.org/officeDocument/2006/relationships/tags" Target="../tags/tag48.xml"/><Relationship Id="rId35" Type="http://schemas.openxmlformats.org/officeDocument/2006/relationships/slideLayout" Target="../slideLayouts/slideLayout5.xml"/><Relationship Id="rId43" Type="http://schemas.openxmlformats.org/officeDocument/2006/relationships/image" Target="../media/image9.png"/><Relationship Id="rId48" Type="http://schemas.openxmlformats.org/officeDocument/2006/relationships/image" Target="../media/image12.png"/><Relationship Id="rId8" Type="http://schemas.openxmlformats.org/officeDocument/2006/relationships/tags" Target="../tags/tag26.xml"/><Relationship Id="rId51" Type="http://schemas.openxmlformats.org/officeDocument/2006/relationships/slide" Target="slide2.xml"/></Relationships>
</file>

<file path=ppt/slides/_rels/slide4.xml.rels><?xml version="1.0" encoding="UTF-8" standalone="yes"?>
<Relationships xmlns="http://schemas.openxmlformats.org/package/2006/relationships"><Relationship Id="rId13" Type="http://schemas.openxmlformats.org/officeDocument/2006/relationships/tags" Target="../tags/tag63.xml"/><Relationship Id="rId18" Type="http://schemas.openxmlformats.org/officeDocument/2006/relationships/tags" Target="../tags/tag68.xml"/><Relationship Id="rId26" Type="http://schemas.openxmlformats.org/officeDocument/2006/relationships/tags" Target="../tags/tag76.xml"/><Relationship Id="rId39" Type="http://schemas.openxmlformats.org/officeDocument/2006/relationships/tags" Target="../tags/tag89.xml"/><Relationship Id="rId21" Type="http://schemas.openxmlformats.org/officeDocument/2006/relationships/tags" Target="../tags/tag71.xml"/><Relationship Id="rId34" Type="http://schemas.openxmlformats.org/officeDocument/2006/relationships/tags" Target="../tags/tag84.xml"/><Relationship Id="rId42" Type="http://schemas.openxmlformats.org/officeDocument/2006/relationships/tags" Target="../tags/tag92.xml"/><Relationship Id="rId47" Type="http://schemas.openxmlformats.org/officeDocument/2006/relationships/tags" Target="../tags/tag97.xml"/><Relationship Id="rId50" Type="http://schemas.openxmlformats.org/officeDocument/2006/relationships/image" Target="../media/image6.png"/><Relationship Id="rId55" Type="http://schemas.openxmlformats.org/officeDocument/2006/relationships/slide" Target="slide7.xml"/><Relationship Id="rId63" Type="http://schemas.openxmlformats.org/officeDocument/2006/relationships/image" Target="../media/image15.png"/><Relationship Id="rId7" Type="http://schemas.openxmlformats.org/officeDocument/2006/relationships/tags" Target="../tags/tag57.xml"/><Relationship Id="rId2" Type="http://schemas.openxmlformats.org/officeDocument/2006/relationships/video" Target="../media/media3.mp4"/><Relationship Id="rId16" Type="http://schemas.openxmlformats.org/officeDocument/2006/relationships/tags" Target="../tags/tag66.xml"/><Relationship Id="rId20" Type="http://schemas.openxmlformats.org/officeDocument/2006/relationships/tags" Target="../tags/tag70.xml"/><Relationship Id="rId29" Type="http://schemas.openxmlformats.org/officeDocument/2006/relationships/tags" Target="../tags/tag79.xml"/><Relationship Id="rId41" Type="http://schemas.openxmlformats.org/officeDocument/2006/relationships/tags" Target="../tags/tag91.xml"/><Relationship Id="rId54" Type="http://schemas.openxmlformats.org/officeDocument/2006/relationships/image" Target="../media/image8.png"/><Relationship Id="rId62" Type="http://schemas.openxmlformats.org/officeDocument/2006/relationships/image" Target="../media/image16.png"/><Relationship Id="rId1" Type="http://schemas.microsoft.com/office/2007/relationships/media" Target="../media/media3.mp4"/><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tags" Target="../tags/tag74.xml"/><Relationship Id="rId32" Type="http://schemas.openxmlformats.org/officeDocument/2006/relationships/tags" Target="../tags/tag82.xml"/><Relationship Id="rId37" Type="http://schemas.openxmlformats.org/officeDocument/2006/relationships/tags" Target="../tags/tag87.xml"/><Relationship Id="rId40" Type="http://schemas.openxmlformats.org/officeDocument/2006/relationships/tags" Target="../tags/tag90.xml"/><Relationship Id="rId45" Type="http://schemas.openxmlformats.org/officeDocument/2006/relationships/tags" Target="../tags/tag95.xml"/><Relationship Id="rId53" Type="http://schemas.openxmlformats.org/officeDocument/2006/relationships/slide" Target="slide6.xml"/><Relationship Id="rId58" Type="http://schemas.microsoft.com/office/2007/relationships/hdphoto" Target="../media/hdphoto1.wdp"/><Relationship Id="rId5" Type="http://schemas.openxmlformats.org/officeDocument/2006/relationships/tags" Target="../tags/tag55.xml"/><Relationship Id="rId15" Type="http://schemas.openxmlformats.org/officeDocument/2006/relationships/tags" Target="../tags/tag65.xml"/><Relationship Id="rId23" Type="http://schemas.openxmlformats.org/officeDocument/2006/relationships/tags" Target="../tags/tag73.xml"/><Relationship Id="rId28" Type="http://schemas.openxmlformats.org/officeDocument/2006/relationships/tags" Target="../tags/tag78.xml"/><Relationship Id="rId36" Type="http://schemas.openxmlformats.org/officeDocument/2006/relationships/tags" Target="../tags/tag86.xml"/><Relationship Id="rId49" Type="http://schemas.openxmlformats.org/officeDocument/2006/relationships/slide" Target="slide3.xml"/><Relationship Id="rId57" Type="http://schemas.openxmlformats.org/officeDocument/2006/relationships/image" Target="../media/image10.png"/><Relationship Id="rId61" Type="http://schemas.openxmlformats.org/officeDocument/2006/relationships/image" Target="../media/image12.png"/><Relationship Id="rId10" Type="http://schemas.openxmlformats.org/officeDocument/2006/relationships/tags" Target="../tags/tag60.xml"/><Relationship Id="rId19" Type="http://schemas.openxmlformats.org/officeDocument/2006/relationships/tags" Target="../tags/tag69.xml"/><Relationship Id="rId31" Type="http://schemas.openxmlformats.org/officeDocument/2006/relationships/tags" Target="../tags/tag81.xml"/><Relationship Id="rId44" Type="http://schemas.openxmlformats.org/officeDocument/2006/relationships/tags" Target="../tags/tag94.xml"/><Relationship Id="rId52" Type="http://schemas.openxmlformats.org/officeDocument/2006/relationships/image" Target="../media/image7.png"/><Relationship Id="rId60" Type="http://schemas.openxmlformats.org/officeDocument/2006/relationships/image" Target="../media/image11.png"/><Relationship Id="rId65" Type="http://schemas.openxmlformats.org/officeDocument/2006/relationships/image" Target="../media/image5.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tags" Target="../tags/tag72.xml"/><Relationship Id="rId27" Type="http://schemas.openxmlformats.org/officeDocument/2006/relationships/tags" Target="../tags/tag77.xml"/><Relationship Id="rId30" Type="http://schemas.openxmlformats.org/officeDocument/2006/relationships/tags" Target="../tags/tag80.xml"/><Relationship Id="rId35" Type="http://schemas.openxmlformats.org/officeDocument/2006/relationships/tags" Target="../tags/tag85.xml"/><Relationship Id="rId43" Type="http://schemas.openxmlformats.org/officeDocument/2006/relationships/tags" Target="../tags/tag93.xml"/><Relationship Id="rId48" Type="http://schemas.openxmlformats.org/officeDocument/2006/relationships/slideLayout" Target="../slideLayouts/slideLayout5.xml"/><Relationship Id="rId56" Type="http://schemas.openxmlformats.org/officeDocument/2006/relationships/image" Target="../media/image9.png"/><Relationship Id="rId64" Type="http://schemas.openxmlformats.org/officeDocument/2006/relationships/slide" Target="slide2.xml"/><Relationship Id="rId8" Type="http://schemas.openxmlformats.org/officeDocument/2006/relationships/tags" Target="../tags/tag58.xml"/><Relationship Id="rId51" Type="http://schemas.openxmlformats.org/officeDocument/2006/relationships/slide" Target="slide4.xml"/><Relationship Id="rId3" Type="http://schemas.openxmlformats.org/officeDocument/2006/relationships/tags" Target="../tags/tag53.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tags" Target="../tags/tag75.xml"/><Relationship Id="rId33" Type="http://schemas.openxmlformats.org/officeDocument/2006/relationships/tags" Target="../tags/tag83.xml"/><Relationship Id="rId38" Type="http://schemas.openxmlformats.org/officeDocument/2006/relationships/tags" Target="../tags/tag88.xml"/><Relationship Id="rId46" Type="http://schemas.openxmlformats.org/officeDocument/2006/relationships/tags" Target="../tags/tag96.xml"/><Relationship Id="rId5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RZ104087405.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RZ103988286.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RZ104117698.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4125177.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9063832" cy="430887"/>
          </a:xfrm>
          <a:prstGeom prst="rect">
            <a:avLst/>
          </a:prstGeom>
          <a:noFill/>
        </p:spPr>
        <p:txBody>
          <a:bodyPr wrap="square" rtlCol="0">
            <a:spAutoFit/>
          </a:bodyPr>
          <a:lstStyle/>
          <a:p>
            <a:r>
              <a:rPr lang="en-US" sz="2200" dirty="0" smtClean="0">
                <a:solidFill>
                  <a:prstClr val="white"/>
                </a:solidFill>
                <a:latin typeface="Segoe UI Light" pitchFamily="34" charset="0"/>
              </a:rPr>
              <a:t>Add headers and footers to a presentation</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Media Placeholder 61">
            <a:hlinkClick r:id="rId24" action="ppaction://hlinksldjump"/>
          </p:cNvPr>
          <p:cNvPicPr>
            <a:picLocks noGrp="1" noChangeAspect="1"/>
          </p:cNvPicPr>
          <p:nvPr>
            <p:ph type="media" sz="quarter" idx="10"/>
          </p:nvPr>
        </p:nvPicPr>
        <p:blipFill>
          <a:blip r:embed="rId25">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26" action="ppaction://hlinksldjump"/>
          </p:cNvPr>
          <p:cNvPicPr>
            <a:picLocks noGrp="1"/>
          </p:cNvPicPr>
          <p:nvPr>
            <p:ph type="media" sz="quarter" idx="11"/>
          </p:nvPr>
        </p:nvPicPr>
        <p:blipFill>
          <a:blip r:embed="rId27">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28" action="ppaction://hlinksldjump"/>
          </p:cNvPr>
          <p:cNvPicPr>
            <a:picLocks noGrp="1"/>
          </p:cNvPicPr>
          <p:nvPr>
            <p:ph type="media" sz="quarter" idx="12"/>
          </p:nvPr>
        </p:nvPicPr>
        <p:blipFill>
          <a:blip r:embed="rId29">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0" action="ppaction://hlinksldjump"/>
          </p:cNvPr>
          <p:cNvPicPr>
            <a:picLocks noGrp="1"/>
          </p:cNvPicPr>
          <p:nvPr>
            <p:ph type="media" sz="quarter" idx="15"/>
          </p:nvPr>
        </p:nvPicPr>
        <p:blipFill>
          <a:blip r:embed="rId31">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2" action="ppaction://hlinksldjump"/>
          </p:cNvPr>
          <p:cNvPicPr>
            <a:picLocks noGrp="1"/>
          </p:cNvPicPr>
          <p:nvPr>
            <p:ph type="media" sz="quarter" idx="16"/>
          </p:nvPr>
        </p:nvPicPr>
        <p:blipFill>
          <a:blip r:embed="rId33">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7239000" cy="430887"/>
          </a:xfrm>
          <a:prstGeom prst="rect">
            <a:avLst/>
          </a:prstGeom>
          <a:noFill/>
        </p:spPr>
        <p:txBody>
          <a:bodyPr wrap="square" rtlCol="0">
            <a:spAutoFit/>
          </a:bodyPr>
          <a:lstStyle/>
          <a:p>
            <a:r>
              <a:rPr lang="en-US" sz="2200" dirty="0" smtClean="0">
                <a:solidFill>
                  <a:prstClr val="white"/>
                </a:solidFill>
                <a:latin typeface="Segoe UI Light" pitchFamily="34" charset="0"/>
              </a:rPr>
              <a:t>Add headers and footers to a presentation</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4">
              <a:extLst>
                <a:ext uri="{BEBA8EAE-BF5A-486C-A8C5-ECC9F3942E4B}">
                  <a14:imgProps xmlns:a14="http://schemas.microsoft.com/office/drawing/2010/main">
                    <a14:imgLayer r:embed="rId35">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32"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Add to slides</a:t>
            </a:r>
          </a:p>
        </p:txBody>
      </p:sp>
      <p:sp>
        <p:nvSpPr>
          <p:cNvPr id="33"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4:57</a:t>
            </a: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2:53</a:t>
            </a: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3:53</a:t>
            </a:r>
          </a:p>
        </p:txBody>
      </p:sp>
      <p:pic>
        <p:nvPicPr>
          <p:cNvPr id="46" name="Media Placeholder 45">
            <a:hlinkClick r:id="rId36" action="ppaction://hlinksldjump"/>
          </p:cNvPr>
          <p:cNvPicPr>
            <a:picLocks noGrp="1"/>
          </p:cNvPicPr>
          <p:nvPr>
            <p:ph type="media" sz="quarter" idx="13"/>
          </p:nvPr>
        </p:nvPicPr>
        <p:blipFill>
          <a:blip r:embed="rId37">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HF_Slides_Mov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HF_Slides_Mov100:00:00.0" time="33"/>
                    <p14:bmk name="HF_Slides_Mov100:00:09.2" time="9200"/>
                    <p14:bmk name="HF_Slides_Mov100:00:09.3" time="9300"/>
                    <p14:bmk name="HF_Slides_Mov100:00:18.0" time="18000"/>
                    <p14:bmk name="HF_Slides_Mov100:00:18.1" time="18100"/>
                    <p14:bmk name="HF_Slides_Mov100:00:26.6" time="26667"/>
                    <p14:bmk name="HF_Slides_Mov100:00:26.7" time="26767"/>
                    <p14:bmk name="HF_Slides_Mov100:00:36.8" time="36800"/>
                    <p14:bmk name="HF_Slides_Mov100:00:36.9" time="36900"/>
                    <p14:bmk name="HF_Slides_Mov100:00:42.2" time="42233"/>
                    <p14:bmk name="HF_Slides_Mov100:00:42.3" time="42333"/>
                    <p14:bmk name="HF_Slides_Mov100:00:46.7" time="46733"/>
                    <p14:bmk name="HF_Slides_Mov100:00:46.8" time="46833"/>
                    <p14:bmk name="HF_Slides_Mov100:00:58.1" time="58167"/>
                    <p14:bmk name="HF_Slides_Mov100:00:58.2" time="58267"/>
                    <p14:bmk name="HF_Slides_Mov100:01:07.2" time="67233"/>
                    <p14:bmk name="HF_Slides_Mov100:01:07.3" time="67333"/>
                    <p14:bmk name="HF_Slides_Mov100:01:17.1" time="77133"/>
                    <p14:bmk name="HF_Slides_Mov100:01:17.2" time="77233"/>
                    <p14:bmk name="HF_Slides_Mov100:01:27.0" time="87067"/>
                    <p14:bmk name="HF_Slides_Mov100:01:27.1" time="87167"/>
                    <p14:bmk name="HF_Slides_Mov100:01:33.2" time="93233"/>
                    <p14:bmk name="HF_Slides_Mov100:01:33.3" time="93333"/>
                    <p14:bmk name="HF_Slides_Mov100:01:44.3" time="104367"/>
                    <p14:bmk name="HF_Slides_Mov100:01:44.4" time="104467"/>
                    <p14:bmk name="HF_Slides_Mov100:01:50.1" time="110167"/>
                    <p14:bmk name="HF_Slides_Mov100:01:50.2" time="110267"/>
                    <p14:bmk name="HF_Slides_Mov100:01:59.6" time="119633"/>
                    <p14:bmk name="HF_Slides_Mov100:01:59.7" time="119733"/>
                    <p14:bmk name="HF_Slides_Mov100:02:12.9" time="132967"/>
                    <p14:bmk name="HF_Slides_Mov100:02:13.0" time="133067"/>
                    <p14:bmk name="HF_Slides_Mov100:02:25.7" time="145767"/>
                    <p14:bmk name="HF_Slides_Mov100:02:25.8" time="145867"/>
                    <p14:bmk name="HF_Slides_Mov100:02:38.5" time="158500"/>
                    <p14:bmk name="HF_Slides_Mov100:02:38.6" time="158600"/>
                    <p14:bmk name="HF_Slides_Mov100:02:46.5" time="166567"/>
                    <p14:bmk name="HF_Slides_Mov100:02:46.6" time="166667"/>
                    <p14:bmk name="HF_Slides_Mov100:02:50.7" time="170767"/>
                  </p14:bmkLst>
                </p14:media>
              </p:ext>
            </p:extLst>
          </p:nvPr>
        </p:nvPicPr>
        <p:blipFill>
          <a:blip r:embed="rId39"/>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HF_Slides_Mov1Whenwetalk00:00:00.0-00:00:09.2"/>
          <p:cNvSpPr txBox="1"/>
          <p:nvPr>
            <p:custDataLst>
              <p:tags r:id="rId4"/>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When we talk about headers and footers in a presentation, we mean the small details near the top or bottom of your slides.</a:t>
            </a:r>
            <a:endParaRPr lang="en-US" sz="1800">
              <a:solidFill>
                <a:srgbClr val="FFFFFF"/>
              </a:solidFill>
              <a:latin typeface="Segoe UI Light"/>
            </a:endParaRPr>
          </a:p>
        </p:txBody>
      </p:sp>
      <p:sp>
        <p:nvSpPr>
          <p:cNvPr id="7" name="HF_Slides_Mov1Theseincludethe00:00:09.3-00:00:18.0"/>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These include the slide number, a text footer, and the date.</a:t>
            </a:r>
            <a:endParaRPr lang="en-US" sz="1800">
              <a:solidFill>
                <a:srgbClr val="FFFFFF"/>
              </a:solidFill>
              <a:latin typeface="Segoe UI Light"/>
            </a:endParaRPr>
          </a:p>
        </p:txBody>
      </p:sp>
      <p:sp>
        <p:nvSpPr>
          <p:cNvPr id="8" name="HF_Slides_Mov1Headersandfooters00:00:18.1-00:00:26.6"/>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Headers and footers appear in various positions, depending on the theme and slide layout.</a:t>
            </a:r>
            <a:endParaRPr lang="en-US" sz="1800">
              <a:solidFill>
                <a:srgbClr val="FFFFFF"/>
              </a:solidFill>
              <a:latin typeface="Segoe UI Light"/>
            </a:endParaRPr>
          </a:p>
        </p:txBody>
      </p:sp>
      <p:sp>
        <p:nvSpPr>
          <p:cNvPr id="15" name="HF_Slides_Mov1Youchoosewhich00:00:26.7-00:00:36.8"/>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You choose which headers and footers to show and what the text footer says.</a:t>
            </a:r>
            <a:endParaRPr lang="en-US" sz="1800">
              <a:solidFill>
                <a:srgbClr val="FFFFFF"/>
              </a:solidFill>
              <a:latin typeface="Segoe UI Light"/>
            </a:endParaRPr>
          </a:p>
        </p:txBody>
      </p:sp>
      <p:sp>
        <p:nvSpPr>
          <p:cNvPr id="16" name="HF_Slides_Mov1Toinsertheaders00:00:36.9-00:00:42.2"/>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insert headers and footers, you click Insert &gt; Header &amp; Footer,</a:t>
            </a:r>
            <a:endParaRPr lang="en-US" sz="1800">
              <a:solidFill>
                <a:srgbClr val="FFFFFF"/>
              </a:solidFill>
              <a:latin typeface="Segoe UI Light"/>
            </a:endParaRPr>
          </a:p>
        </p:txBody>
      </p:sp>
      <p:sp>
        <p:nvSpPr>
          <p:cNvPr id="17" name="HF_Slides_Mov1makesureSlide00:00:42.3-00:00:46.7"/>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make sure Slide is selected, and choose your options.</a:t>
            </a:r>
            <a:endParaRPr lang="en-US" sz="1800">
              <a:solidFill>
                <a:srgbClr val="FFFFFF"/>
              </a:solidFill>
              <a:latin typeface="Segoe UI Light"/>
            </a:endParaRPr>
          </a:p>
        </p:txBody>
      </p:sp>
      <p:sp>
        <p:nvSpPr>
          <p:cNvPr id="18" name="HF_Slides_Mov1Theseincludedate00:00:46.8-00:00:58.1"/>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These include date and time, a date and time format, and whether to show the current date or a fixed one.</a:t>
            </a:r>
            <a:endParaRPr lang="en-US" sz="1800">
              <a:solidFill>
                <a:srgbClr val="FFFFFF"/>
              </a:solidFill>
              <a:latin typeface="Segoe UI Light"/>
            </a:endParaRPr>
          </a:p>
        </p:txBody>
      </p:sp>
      <p:sp>
        <p:nvSpPr>
          <p:cNvPr id="19" name="HF_Slides_Mov1Youdecideif00:00:58.2-00:01:07.2"/>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You decide if you want to show slide numbers and include a text footer.</a:t>
            </a:r>
            <a:endParaRPr lang="en-US" sz="1800">
              <a:solidFill>
                <a:srgbClr val="FFFFFF"/>
              </a:solidFill>
              <a:latin typeface="Segoe UI Light"/>
            </a:endParaRPr>
          </a:p>
        </p:txBody>
      </p:sp>
      <p:sp>
        <p:nvSpPr>
          <p:cNvPr id="20" name="HF_Slides_Mov1Importantly,thisoption,00:01:07.3-00:01:17.1"/>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Importantly, this option, Don’t show on title slide, allows you to keep headers and footers off that slide.</a:t>
            </a:r>
            <a:endParaRPr lang="en-US" sz="1800">
              <a:solidFill>
                <a:srgbClr val="FFFFFF"/>
              </a:solidFill>
              <a:latin typeface="Segoe UI Light"/>
            </a:endParaRPr>
          </a:p>
        </p:txBody>
      </p:sp>
      <p:sp>
        <p:nvSpPr>
          <p:cNvPr id="21" name="HF_Slides_Mov1Whenyouclick00:01:17.2-00:01:27.0"/>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When you click Apply to All, the headers and footers show everywhere except the title slide.</a:t>
            </a:r>
            <a:endParaRPr lang="en-US" sz="1800">
              <a:solidFill>
                <a:srgbClr val="FFFFFF"/>
              </a:solidFill>
              <a:latin typeface="Segoe UI Light"/>
            </a:endParaRPr>
          </a:p>
        </p:txBody>
      </p:sp>
      <p:sp>
        <p:nvSpPr>
          <p:cNvPr id="22" name="HF_Slides_Mov1Ifyouwant00:01:27.1-00:01:33.2"/>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want unique settings for one slide, select it, reopen the dialog box,</a:t>
            </a:r>
            <a:endParaRPr lang="en-US" sz="1800">
              <a:solidFill>
                <a:srgbClr val="FFFFFF"/>
              </a:solidFill>
              <a:latin typeface="Segoe UI Light"/>
            </a:endParaRPr>
          </a:p>
        </p:txBody>
      </p:sp>
      <p:sp>
        <p:nvSpPr>
          <p:cNvPr id="30" name="HF_Slides_Mov1checkwhatyou00:01:33.3-00:01:44.3"/>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check what you want, and click Apply, which affects only the selected slide.</a:t>
            </a:r>
            <a:endParaRPr lang="en-US" sz="1800">
              <a:solidFill>
                <a:srgbClr val="FFFFFF"/>
              </a:solidFill>
              <a:latin typeface="Segoe UI Light"/>
            </a:endParaRPr>
          </a:p>
        </p:txBody>
      </p:sp>
      <p:sp>
        <p:nvSpPr>
          <p:cNvPr id="35" name="HF_Slides_Mov1Formorecontrol00:01:44.4-00:01:50.1"/>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For more control over headers and footers, click View &gt; Slide Master,</a:t>
            </a:r>
            <a:endParaRPr lang="en-US" sz="1800">
              <a:solidFill>
                <a:srgbClr val="FFFFFF"/>
              </a:solidFill>
              <a:latin typeface="Segoe UI Light"/>
            </a:endParaRPr>
          </a:p>
        </p:txBody>
      </p:sp>
      <p:sp>
        <p:nvSpPr>
          <p:cNvPr id="43" name="HF_Slides_Mov1andeditthem00:01:50.2-00:01:59.6"/>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edit them on the slide master or on any master layout.</a:t>
            </a:r>
            <a:endParaRPr lang="en-US" sz="1800">
              <a:solidFill>
                <a:srgbClr val="FFFFFF"/>
              </a:solidFill>
              <a:latin typeface="Segoe UI Light"/>
            </a:endParaRPr>
          </a:p>
        </p:txBody>
      </p:sp>
      <p:sp>
        <p:nvSpPr>
          <p:cNvPr id="44" name="HF_Slides_Mov1Selectingthefooter00:01:59.7-00:02:12.9"/>
          <p:cNvSpPr txBox="1"/>
          <p:nvPr>
            <p:custDataLst>
              <p:tags r:id="rId18"/>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Selecting the footer placeholders, use Home and the Font options to change things such as font color or font size.</a:t>
            </a:r>
            <a:endParaRPr lang="en-US" sz="1800">
              <a:solidFill>
                <a:srgbClr val="FFFFFF"/>
              </a:solidFill>
              <a:latin typeface="Segoe UI Light"/>
            </a:endParaRPr>
          </a:p>
        </p:txBody>
      </p:sp>
      <p:sp>
        <p:nvSpPr>
          <p:cNvPr id="45" name="HF_Slides_Mov1Ifyouright-click00:02:13.0-00:02:25.7"/>
          <p:cNvSpPr txBox="1"/>
          <p:nvPr>
            <p:custDataLst>
              <p:tags r:id="rId19"/>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right-click a placeholder and click Format Shape, you get all the same formatting options as for any placeholder.</a:t>
            </a:r>
            <a:endParaRPr lang="en-US" sz="1800">
              <a:solidFill>
                <a:srgbClr val="FFFFFF"/>
              </a:solidFill>
              <a:latin typeface="Segoe UI Light"/>
            </a:endParaRPr>
          </a:p>
        </p:txBody>
      </p:sp>
      <p:sp>
        <p:nvSpPr>
          <p:cNvPr id="57" name="HF_Slides_Mov1Ifyouonly00:02:25.8-00:02:38.5"/>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only want to change one layout, click the layout, and make the change, such as resizing a placeholder.</a:t>
            </a:r>
            <a:endParaRPr lang="en-US" sz="1800">
              <a:solidFill>
                <a:srgbClr val="FFFFFF"/>
              </a:solidFill>
              <a:latin typeface="Segoe UI Light"/>
            </a:endParaRPr>
          </a:p>
        </p:txBody>
      </p:sp>
      <p:sp>
        <p:nvSpPr>
          <p:cNvPr id="58" name="HF_Slides_Mov1Ultimately,youwant00:02:38.6-00:02:46.5"/>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Ultimately, you want to control how headers and footers look and where they appear.</a:t>
            </a:r>
            <a:endParaRPr lang="en-US" sz="1800">
              <a:solidFill>
                <a:srgbClr val="FFFFFF"/>
              </a:solidFill>
              <a:latin typeface="Segoe UI Light"/>
            </a:endParaRPr>
          </a:p>
        </p:txBody>
      </p:sp>
      <p:sp>
        <p:nvSpPr>
          <p:cNvPr id="59" name="HF_Slides_Mov1Upnext:Add00:02:46.6-00:02:50.7"/>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Up next: Add headers and footers to slides.</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HF_Slides_Mov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HF_Slides_Mov100:00:00.0"/>
                      </p:tgtEl>
                    </p:cond>
                  </p:nextCondLst>
                </p:seq>
                <p:seq concurrent="1" nextAc="seek">
                  <p:cTn id="28" restart="whenNotActive" fill="hold" evtFilter="cancelBubble" nodeType="interactiveSeq">
                    <p:stCondLst>
                      <p:cond evt="onMediaBookmark" delay="0">
                        <p:tgtEl>
                          <p14:bmkTgt spid="2" bmkName="HF_Slides_Mov100:00:09.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09.2"/>
                      </p:tgtEl>
                    </p:cond>
                  </p:nextCondLst>
                </p:seq>
                <p:seq concurrent="1" nextAc="seek">
                  <p:cTn id="34" restart="whenNotActive" fill="hold" evtFilter="cancelBubble" nodeType="interactiveSeq">
                    <p:stCondLst>
                      <p:cond evt="onMediaBookmark" delay="0">
                        <p:tgtEl>
                          <p14:bmkTgt spid="2" bmkName="HF_Slides_Mov100:00:09.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HF_Slides_Mov100:00:09.3"/>
                      </p:tgtEl>
                    </p:cond>
                  </p:nextCondLst>
                </p:seq>
                <p:seq concurrent="1" nextAc="seek">
                  <p:cTn id="40" restart="whenNotActive" fill="hold" evtFilter="cancelBubble" nodeType="interactiveSeq">
                    <p:stCondLst>
                      <p:cond evt="onMediaBookmark" delay="0">
                        <p:tgtEl>
                          <p14:bmkTgt spid="2" bmkName="HF_Slides_Mov100:00:18.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18.0"/>
                      </p:tgtEl>
                    </p:cond>
                  </p:nextCondLst>
                </p:seq>
                <p:seq concurrent="1" nextAc="seek">
                  <p:cTn id="46" restart="whenNotActive" fill="hold" evtFilter="cancelBubble" nodeType="interactiveSeq">
                    <p:stCondLst>
                      <p:cond evt="onMediaBookmark" delay="0">
                        <p:tgtEl>
                          <p14:bmkTgt spid="2" bmkName="HF_Slides_Mov100:00:18.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HF_Slides_Mov100:00:18.1"/>
                      </p:tgtEl>
                    </p:cond>
                  </p:nextCondLst>
                </p:seq>
                <p:seq concurrent="1" nextAc="seek">
                  <p:cTn id="52" restart="whenNotActive" fill="hold" evtFilter="cancelBubble" nodeType="interactiveSeq">
                    <p:stCondLst>
                      <p:cond evt="onMediaBookmark" delay="0">
                        <p:tgtEl>
                          <p14:bmkTgt spid="2" bmkName="HF_Slides_Mov100:00:26.6"/>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26.6"/>
                      </p:tgtEl>
                    </p:cond>
                  </p:nextCondLst>
                </p:seq>
                <p:seq concurrent="1" nextAc="seek">
                  <p:cTn id="58" restart="whenNotActive" fill="hold" evtFilter="cancelBubble" nodeType="interactiveSeq">
                    <p:stCondLst>
                      <p:cond evt="onMediaBookmark" delay="0">
                        <p:tgtEl>
                          <p14:bmkTgt spid="2" bmkName="HF_Slides_Mov100:00:26.7"/>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HF_Slides_Mov100:00:26.7"/>
                      </p:tgtEl>
                    </p:cond>
                  </p:nextCondLst>
                </p:seq>
                <p:seq concurrent="1" nextAc="seek">
                  <p:cTn id="64" restart="whenNotActive" fill="hold" evtFilter="cancelBubble" nodeType="interactiveSeq">
                    <p:stCondLst>
                      <p:cond evt="onMediaBookmark" delay="0">
                        <p:tgtEl>
                          <p14:bmkTgt spid="2" bmkName="HF_Slides_Mov100:00:36.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36.8"/>
                      </p:tgtEl>
                    </p:cond>
                  </p:nextCondLst>
                </p:seq>
                <p:seq concurrent="1" nextAc="seek">
                  <p:cTn id="70" restart="whenNotActive" fill="hold" evtFilter="cancelBubble" nodeType="interactiveSeq">
                    <p:stCondLst>
                      <p:cond evt="onMediaBookmark" delay="0">
                        <p:tgtEl>
                          <p14:bmkTgt spid="2" bmkName="HF_Slides_Mov100:00:36.9"/>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HF_Slides_Mov100:00:36.9"/>
                      </p:tgtEl>
                    </p:cond>
                  </p:nextCondLst>
                </p:seq>
                <p:seq concurrent="1" nextAc="seek">
                  <p:cTn id="76" restart="whenNotActive" fill="hold" evtFilter="cancelBubble" nodeType="interactiveSeq">
                    <p:stCondLst>
                      <p:cond evt="onMediaBookmark" delay="0">
                        <p:tgtEl>
                          <p14:bmkTgt spid="2" bmkName="HF_Slides_Mov100:00:42.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42.2"/>
                      </p:tgtEl>
                    </p:cond>
                  </p:nextCondLst>
                </p:seq>
                <p:seq concurrent="1" nextAc="seek">
                  <p:cTn id="82" restart="whenNotActive" fill="hold" evtFilter="cancelBubble" nodeType="interactiveSeq">
                    <p:stCondLst>
                      <p:cond evt="onMediaBookmark" delay="0">
                        <p:tgtEl>
                          <p14:bmkTgt spid="2" bmkName="HF_Slides_Mov100:00:42.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HF_Slides_Mov100:00:42.3"/>
                      </p:tgtEl>
                    </p:cond>
                  </p:nextCondLst>
                </p:seq>
                <p:seq concurrent="1" nextAc="seek">
                  <p:cTn id="88" restart="whenNotActive" fill="hold" evtFilter="cancelBubble" nodeType="interactiveSeq">
                    <p:stCondLst>
                      <p:cond evt="onMediaBookmark" delay="0">
                        <p:tgtEl>
                          <p14:bmkTgt spid="2" bmkName="HF_Slides_Mov100:00:46.7"/>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46.7"/>
                      </p:tgtEl>
                    </p:cond>
                  </p:nextCondLst>
                </p:seq>
                <p:seq concurrent="1" nextAc="seek">
                  <p:cTn id="94" restart="whenNotActive" fill="hold" evtFilter="cancelBubble" nodeType="interactiveSeq">
                    <p:stCondLst>
                      <p:cond evt="onMediaBookmark" delay="0">
                        <p:tgtEl>
                          <p14:bmkTgt spid="2" bmkName="HF_Slides_Mov100:00:46.8"/>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HF_Slides_Mov100:00:46.8"/>
                      </p:tgtEl>
                    </p:cond>
                  </p:nextCondLst>
                </p:seq>
                <p:seq concurrent="1" nextAc="seek">
                  <p:cTn id="100" restart="whenNotActive" fill="hold" evtFilter="cancelBubble" nodeType="interactiveSeq">
                    <p:stCondLst>
                      <p:cond evt="onMediaBookmark" delay="0">
                        <p:tgtEl>
                          <p14:bmkTgt spid="2" bmkName="HF_Slides_Mov100:00:58.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0:58.1"/>
                      </p:tgtEl>
                    </p:cond>
                  </p:nextCondLst>
                </p:seq>
                <p:seq concurrent="1" nextAc="seek">
                  <p:cTn id="106" restart="whenNotActive" fill="hold" evtFilter="cancelBubble" nodeType="interactiveSeq">
                    <p:stCondLst>
                      <p:cond evt="onMediaBookmark" delay="0">
                        <p:tgtEl>
                          <p14:bmkTgt spid="2" bmkName="HF_Slides_Mov100:00:58.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HF_Slides_Mov100:00:58.2"/>
                      </p:tgtEl>
                    </p:cond>
                  </p:nextCondLst>
                </p:seq>
                <p:seq concurrent="1" nextAc="seek">
                  <p:cTn id="112" restart="whenNotActive" fill="hold" evtFilter="cancelBubble" nodeType="interactiveSeq">
                    <p:stCondLst>
                      <p:cond evt="onMediaBookmark" delay="0">
                        <p:tgtEl>
                          <p14:bmkTgt spid="2" bmkName="HF_Slides_Mov100:01:07.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07.2"/>
                      </p:tgtEl>
                    </p:cond>
                  </p:nextCondLst>
                </p:seq>
                <p:seq concurrent="1" nextAc="seek">
                  <p:cTn id="118" restart="whenNotActive" fill="hold" evtFilter="cancelBubble" nodeType="interactiveSeq">
                    <p:stCondLst>
                      <p:cond evt="onMediaBookmark" delay="0">
                        <p:tgtEl>
                          <p14:bmkTgt spid="2" bmkName="HF_Slides_Mov100:01:07.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HF_Slides_Mov100:01:07.3"/>
                      </p:tgtEl>
                    </p:cond>
                  </p:nextCondLst>
                </p:seq>
                <p:seq concurrent="1" nextAc="seek">
                  <p:cTn id="124" restart="whenNotActive" fill="hold" evtFilter="cancelBubble" nodeType="interactiveSeq">
                    <p:stCondLst>
                      <p:cond evt="onMediaBookmark" delay="0">
                        <p:tgtEl>
                          <p14:bmkTgt spid="2" bmkName="HF_Slides_Mov100:01:17.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17.1"/>
                      </p:tgtEl>
                    </p:cond>
                  </p:nextCondLst>
                </p:seq>
                <p:seq concurrent="1" nextAc="seek">
                  <p:cTn id="130" restart="whenNotActive" fill="hold" evtFilter="cancelBubble" nodeType="interactiveSeq">
                    <p:stCondLst>
                      <p:cond evt="onMediaBookmark" delay="0">
                        <p:tgtEl>
                          <p14:bmkTgt spid="2" bmkName="HF_Slides_Mov100:01:17.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HF_Slides_Mov100:01:17.2"/>
                      </p:tgtEl>
                    </p:cond>
                  </p:nextCondLst>
                </p:seq>
                <p:seq concurrent="1" nextAc="seek">
                  <p:cTn id="136" restart="whenNotActive" fill="hold" evtFilter="cancelBubble" nodeType="interactiveSeq">
                    <p:stCondLst>
                      <p:cond evt="onMediaBookmark" delay="0">
                        <p:tgtEl>
                          <p14:bmkTgt spid="2" bmkName="HF_Slides_Mov100:01:27.0"/>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27.0"/>
                      </p:tgtEl>
                    </p:cond>
                  </p:nextCondLst>
                </p:seq>
                <p:seq concurrent="1" nextAc="seek">
                  <p:cTn id="142" restart="whenNotActive" fill="hold" evtFilter="cancelBubble" nodeType="interactiveSeq">
                    <p:stCondLst>
                      <p:cond evt="onMediaBookmark" delay="0">
                        <p:tgtEl>
                          <p14:bmkTgt spid="2" bmkName="HF_Slides_Mov100:01:27.1"/>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HF_Slides_Mov100:01:27.1"/>
                      </p:tgtEl>
                    </p:cond>
                  </p:nextCondLst>
                </p:seq>
                <p:seq concurrent="1" nextAc="seek">
                  <p:cTn id="148" restart="whenNotActive" fill="hold" evtFilter="cancelBubble" nodeType="interactiveSeq">
                    <p:stCondLst>
                      <p:cond evt="onMediaBookmark" delay="0">
                        <p:tgtEl>
                          <p14:bmkTgt spid="2" bmkName="HF_Slides_Mov100:01:33.2"/>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33.2"/>
                      </p:tgtEl>
                    </p:cond>
                  </p:nextCondLst>
                </p:seq>
                <p:seq concurrent="1" nextAc="seek">
                  <p:cTn id="154" restart="whenNotActive" fill="hold" evtFilter="cancelBubble" nodeType="interactiveSeq">
                    <p:stCondLst>
                      <p:cond evt="onMediaBookmark" delay="0">
                        <p:tgtEl>
                          <p14:bmkTgt spid="2" bmkName="HF_Slides_Mov100:01:33.3"/>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HF_Slides_Mov100:01:33.3"/>
                      </p:tgtEl>
                    </p:cond>
                  </p:nextCondLst>
                </p:seq>
                <p:seq concurrent="1" nextAc="seek">
                  <p:cTn id="160" restart="whenNotActive" fill="hold" evtFilter="cancelBubble" nodeType="interactiveSeq">
                    <p:stCondLst>
                      <p:cond evt="onMediaBookmark" delay="0">
                        <p:tgtEl>
                          <p14:bmkTgt spid="2" bmkName="HF_Slides_Mov100:01:44.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44.3"/>
                      </p:tgtEl>
                    </p:cond>
                  </p:nextCondLst>
                </p:seq>
                <p:seq concurrent="1" nextAc="seek">
                  <p:cTn id="166" restart="whenNotActive" fill="hold" evtFilter="cancelBubble" nodeType="interactiveSeq">
                    <p:stCondLst>
                      <p:cond evt="onMediaBookmark" delay="0">
                        <p:tgtEl>
                          <p14:bmkTgt spid="2" bmkName="HF_Slides_Mov100:01:44.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HF_Slides_Mov100:01:44.4"/>
                      </p:tgtEl>
                    </p:cond>
                  </p:nextCondLst>
                </p:seq>
                <p:seq concurrent="1" nextAc="seek">
                  <p:cTn id="172" restart="whenNotActive" fill="hold" evtFilter="cancelBubble" nodeType="interactiveSeq">
                    <p:stCondLst>
                      <p:cond evt="onMediaBookmark" delay="0">
                        <p:tgtEl>
                          <p14:bmkTgt spid="2" bmkName="HF_Slides_Mov100:01:50.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50.1"/>
                      </p:tgtEl>
                    </p:cond>
                  </p:nextCondLst>
                </p:seq>
                <p:seq concurrent="1" nextAc="seek">
                  <p:cTn id="178" restart="whenNotActive" fill="hold" evtFilter="cancelBubble" nodeType="interactiveSeq">
                    <p:stCondLst>
                      <p:cond evt="onMediaBookmark" delay="0">
                        <p:tgtEl>
                          <p14:bmkTgt spid="2" bmkName="HF_Slides_Mov100:01:50.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HF_Slides_Mov100:01:50.2"/>
                      </p:tgtEl>
                    </p:cond>
                  </p:nextCondLst>
                </p:seq>
                <p:seq concurrent="1" nextAc="seek">
                  <p:cTn id="184" restart="whenNotActive" fill="hold" evtFilter="cancelBubble" nodeType="interactiveSeq">
                    <p:stCondLst>
                      <p:cond evt="onMediaBookmark" delay="0">
                        <p:tgtEl>
                          <p14:bmkTgt spid="2" bmkName="HF_Slides_Mov100:01:59.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1:59.6"/>
                      </p:tgtEl>
                    </p:cond>
                  </p:nextCondLst>
                </p:seq>
                <p:seq concurrent="1" nextAc="seek">
                  <p:cTn id="190" restart="whenNotActive" fill="hold" evtFilter="cancelBubble" nodeType="interactiveSeq">
                    <p:stCondLst>
                      <p:cond evt="onMediaBookmark" delay="0">
                        <p:tgtEl>
                          <p14:bmkTgt spid="2" bmkName="HF_Slides_Mov100:01:59.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4"/>
                                            </p:tgtEl>
                                            <p:attrNameLst>
                                              <p:attrName>style.visibility</p:attrName>
                                            </p:attrNameLst>
                                          </p:cBhvr>
                                          <p:to>
                                            <p:strVal val="visible"/>
                                          </p:to>
                                        </p:set>
                                        <p:animEffect transition="in" filter="fade">
                                          <p:cBhvr>
                                            <p:cTn id="195" dur="200"/>
                                            <p:tgtEl>
                                              <p:spTgt spid="44"/>
                                            </p:tgtEl>
                                          </p:cBhvr>
                                        </p:animEffect>
                                      </p:childTnLst>
                                    </p:cTn>
                                  </p:par>
                                </p:childTnLst>
                              </p:cTn>
                            </p:par>
                          </p:childTnLst>
                        </p:cTn>
                      </p:par>
                    </p:childTnLst>
                  </p:cTn>
                  <p:nextCondLst>
                    <p:cond evt="onMediaBookmark" delay="0">
                      <p:tgtEl>
                        <p14:bmkTgt spid="2" bmkName="HF_Slides_Mov100:01:59.7"/>
                      </p:tgtEl>
                    </p:cond>
                  </p:nextCondLst>
                </p:seq>
                <p:seq concurrent="1" nextAc="seek">
                  <p:cTn id="196" restart="whenNotActive" fill="hold" evtFilter="cancelBubble" nodeType="interactiveSeq">
                    <p:stCondLst>
                      <p:cond evt="onMediaBookmark" delay="0">
                        <p:tgtEl>
                          <p14:bmkTgt spid="2" bmkName="HF_Slides_Mov100:02:12.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4"/>
                                            </p:tgtEl>
                                          </p:cBhvr>
                                        </p:animEffect>
                                        <p:set>
                                          <p:cBhvr>
                                            <p:cTn id="20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2:12.9"/>
                      </p:tgtEl>
                    </p:cond>
                  </p:nextCondLst>
                </p:seq>
                <p:seq concurrent="1" nextAc="seek">
                  <p:cTn id="202" restart="whenNotActive" fill="hold" evtFilter="cancelBubble" nodeType="interactiveSeq">
                    <p:stCondLst>
                      <p:cond evt="onMediaBookmark" delay="0">
                        <p:tgtEl>
                          <p14:bmkTgt spid="2" bmkName="HF_Slides_Mov100:02:13.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200"/>
                                            <p:tgtEl>
                                              <p:spTgt spid="45"/>
                                            </p:tgtEl>
                                          </p:cBhvr>
                                        </p:animEffect>
                                      </p:childTnLst>
                                    </p:cTn>
                                  </p:par>
                                </p:childTnLst>
                              </p:cTn>
                            </p:par>
                          </p:childTnLst>
                        </p:cTn>
                      </p:par>
                    </p:childTnLst>
                  </p:cTn>
                  <p:nextCondLst>
                    <p:cond evt="onMediaBookmark" delay="0">
                      <p:tgtEl>
                        <p14:bmkTgt spid="2" bmkName="HF_Slides_Mov100:02:13.0"/>
                      </p:tgtEl>
                    </p:cond>
                  </p:nextCondLst>
                </p:seq>
                <p:seq concurrent="1" nextAc="seek">
                  <p:cTn id="208" restart="whenNotActive" fill="hold" evtFilter="cancelBubble" nodeType="interactiveSeq">
                    <p:stCondLst>
                      <p:cond evt="onMediaBookmark" delay="0">
                        <p:tgtEl>
                          <p14:bmkTgt spid="2" bmkName="HF_Slides_Mov100:02:25.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5"/>
                                            </p:tgtEl>
                                          </p:cBhvr>
                                        </p:animEffect>
                                        <p:set>
                                          <p:cBhvr>
                                            <p:cTn id="213"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2:25.7"/>
                      </p:tgtEl>
                    </p:cond>
                  </p:nextCondLst>
                </p:seq>
                <p:seq concurrent="1" nextAc="seek">
                  <p:cTn id="214" restart="whenNotActive" fill="hold" evtFilter="cancelBubble" nodeType="interactiveSeq">
                    <p:stCondLst>
                      <p:cond evt="onMediaBookmark" delay="0">
                        <p:tgtEl>
                          <p14:bmkTgt spid="2" bmkName="HF_Slides_Mov100:02:25.8"/>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HF_Slides_Mov100:02:25.8"/>
                      </p:tgtEl>
                    </p:cond>
                  </p:nextCondLst>
                </p:seq>
                <p:seq concurrent="1" nextAc="seek">
                  <p:cTn id="220" restart="whenNotActive" fill="hold" evtFilter="cancelBubble" nodeType="interactiveSeq">
                    <p:stCondLst>
                      <p:cond evt="onMediaBookmark" delay="0">
                        <p:tgtEl>
                          <p14:bmkTgt spid="2" bmkName="HF_Slides_Mov100:02:38.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2:38.5"/>
                      </p:tgtEl>
                    </p:cond>
                  </p:nextCondLst>
                </p:seq>
                <p:seq concurrent="1" nextAc="seek">
                  <p:cTn id="226" restart="whenNotActive" fill="hold" evtFilter="cancelBubble" nodeType="interactiveSeq">
                    <p:stCondLst>
                      <p:cond evt="onMediaBookmark" delay="0">
                        <p:tgtEl>
                          <p14:bmkTgt spid="2" bmkName="HF_Slides_Mov100:02:38.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
                                            <p:tgtEl>
                                              <p:spTgt spid="58"/>
                                            </p:tgtEl>
                                          </p:cBhvr>
                                        </p:animEffect>
                                      </p:childTnLst>
                                    </p:cTn>
                                  </p:par>
                                </p:childTnLst>
                              </p:cTn>
                            </p:par>
                          </p:childTnLst>
                        </p:cTn>
                      </p:par>
                    </p:childTnLst>
                  </p:cTn>
                  <p:nextCondLst>
                    <p:cond evt="onMediaBookmark" delay="0">
                      <p:tgtEl>
                        <p14:bmkTgt spid="2" bmkName="HF_Slides_Mov100:02:38.6"/>
                      </p:tgtEl>
                    </p:cond>
                  </p:nextCondLst>
                </p:seq>
                <p:seq concurrent="1" nextAc="seek">
                  <p:cTn id="232" restart="whenNotActive" fill="hold" evtFilter="cancelBubble" nodeType="interactiveSeq">
                    <p:stCondLst>
                      <p:cond evt="onMediaBookmark" delay="0">
                        <p:tgtEl>
                          <p14:bmkTgt spid="2" bmkName="HF_Slides_Mov100:02:46.5"/>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8"/>
                                            </p:tgtEl>
                                          </p:cBhvr>
                                        </p:animEffect>
                                        <p:set>
                                          <p:cBhvr>
                                            <p:cTn id="23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2:46.5"/>
                      </p:tgtEl>
                    </p:cond>
                  </p:nextCondLst>
                </p:seq>
                <p:seq concurrent="1" nextAc="seek">
                  <p:cTn id="238" restart="whenNotActive" fill="hold" evtFilter="cancelBubble" nodeType="interactiveSeq">
                    <p:stCondLst>
                      <p:cond evt="onMediaBookmark" delay="0">
                        <p:tgtEl>
                          <p14:bmkTgt spid="2" bmkName="HF_Slides_Mov100:02:46.6"/>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9"/>
                                            </p:tgtEl>
                                            <p:attrNameLst>
                                              <p:attrName>style.visibility</p:attrName>
                                            </p:attrNameLst>
                                          </p:cBhvr>
                                          <p:to>
                                            <p:strVal val="visible"/>
                                          </p:to>
                                        </p:set>
                                        <p:animEffect transition="in" filter="fade">
                                          <p:cBhvr>
                                            <p:cTn id="243" dur="200"/>
                                            <p:tgtEl>
                                              <p:spTgt spid="59"/>
                                            </p:tgtEl>
                                          </p:cBhvr>
                                        </p:animEffect>
                                      </p:childTnLst>
                                    </p:cTn>
                                  </p:par>
                                </p:childTnLst>
                              </p:cTn>
                            </p:par>
                          </p:childTnLst>
                        </p:cTn>
                      </p:par>
                    </p:childTnLst>
                  </p:cTn>
                  <p:nextCondLst>
                    <p:cond evt="onMediaBookmark" delay="0">
                      <p:tgtEl>
                        <p14:bmkTgt spid="2" bmkName="HF_Slides_Mov100:02:46.6"/>
                      </p:tgtEl>
                    </p:cond>
                  </p:nextCondLst>
                </p:seq>
                <p:seq concurrent="1" nextAc="seek">
                  <p:cTn id="244" restart="whenNotActive" fill="hold" evtFilter="cancelBubble" nodeType="interactiveSeq">
                    <p:stCondLst>
                      <p:cond evt="onMediaBookmark" delay="0">
                        <p:tgtEl>
                          <p14:bmkTgt spid="2" bmkName="HF_Slides_Mov100:02:50.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9"/>
                                            </p:tgtEl>
                                          </p:cBhvr>
                                        </p:animEffect>
                                        <p:set>
                                          <p:cBhvr>
                                            <p:cTn id="24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HF_Slides_Mov100:02:50.7"/>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3" grpId="0" animBg="1"/>
          <p:bldP spid="43" grpId="1" animBg="1"/>
          <p:bldP spid="44" grpId="0" animBg="1"/>
          <p:bldP spid="44" grpId="1" animBg="1"/>
          <p:bldP spid="45" grpId="0" animBg="1"/>
          <p:bldP spid="45" grpId="1" animBg="1"/>
          <p:bldP spid="57" grpId="0" animBg="1"/>
          <p:bldP spid="57" grpId="1" animBg="1"/>
          <p:bldP spid="58" grpId="0" animBg="1"/>
          <p:bldP spid="58" grpId="1" animBg="1"/>
          <p:bldP spid="59" grpId="0" animBg="1"/>
          <p:bldP spid="59"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36" action="ppaction://hlinksldjump"/>
          </p:cNvPr>
          <p:cNvPicPr>
            <a:picLocks noGrp="1"/>
          </p:cNvPicPr>
          <p:nvPr>
            <p:ph type="media" sz="quarter" idx="11"/>
          </p:nvPr>
        </p:nvPicPr>
        <p:blipFill>
          <a:blip r:embed="rId37">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8" action="ppaction://hlinksldjump"/>
          </p:cNvPr>
          <p:cNvPicPr>
            <a:picLocks noGrp="1"/>
          </p:cNvPicPr>
          <p:nvPr>
            <p:ph type="media" sz="quarter" idx="12"/>
          </p:nvPr>
        </p:nvPicPr>
        <p:blipFill>
          <a:blip r:embed="rId39">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0" action="ppaction://hlinksldjump"/>
          </p:cNvPr>
          <p:cNvPicPr>
            <a:picLocks noGrp="1"/>
          </p:cNvPicPr>
          <p:nvPr>
            <p:ph type="media" sz="quarter" idx="15"/>
          </p:nvPr>
        </p:nvPicPr>
        <p:blipFill>
          <a:blip r:embed="rId41">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42" action="ppaction://hlinksldjump"/>
          </p:cNvPr>
          <p:cNvPicPr>
            <a:picLocks noGrp="1"/>
          </p:cNvPicPr>
          <p:nvPr>
            <p:ph type="media" sz="quarter" idx="16"/>
          </p:nvPr>
        </p:nvPicPr>
        <p:blipFill>
          <a:blip r:embed="rId43">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7315200" cy="430887"/>
          </a:xfrm>
          <a:prstGeom prst="rect">
            <a:avLst/>
          </a:prstGeom>
          <a:noFill/>
        </p:spPr>
        <p:txBody>
          <a:bodyPr wrap="square" rtlCol="0">
            <a:spAutoFit/>
          </a:bodyPr>
          <a:lstStyle/>
          <a:p>
            <a:r>
              <a:rPr lang="en-US" sz="2200" dirty="0" smtClean="0">
                <a:solidFill>
                  <a:prstClr val="white"/>
                </a:solidFill>
                <a:latin typeface="Segoe UI Light" pitchFamily="34" charset="0"/>
              </a:rPr>
              <a:t>Add headers and footers to a presentation</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44">
              <a:extLst>
                <a:ext uri="{BEBA8EAE-BF5A-486C-A8C5-ECC9F3942E4B}">
                  <a14:imgProps xmlns:a14="http://schemas.microsoft.com/office/drawing/2010/main">
                    <a14:imgLayer r:embed="rId45">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46" action="ppaction://hlinksldjump"/>
          </p:cNvPr>
          <p:cNvPicPr>
            <a:picLocks noGrp="1"/>
          </p:cNvPicPr>
          <p:nvPr>
            <p:ph type="media" sz="quarter" idx="13"/>
          </p:nvPr>
        </p:nvPicPr>
        <p:blipFill>
          <a:blip r:embed="rId47">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HF_Slides_Mov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HF_Slides_Mov200:00:00.0" time="33"/>
                    <p14:bmk name="HF_Slides_Mov200:00:07.5" time="7567"/>
                    <p14:bmk name="HF_Slides_Mov200:00:07.6" time="7667"/>
                    <p14:bmk name="HF_Slides_Mov200:00:18.1" time="18167"/>
                    <p14:bmk name="HF_Slides_Mov200:00:18.2" time="18267"/>
                    <p14:bmk name="HF_Slides_Mov200:00:29.2" time="29200"/>
                    <p14:bmk name="HF_Slides_Mov200:00:29.3" time="29300"/>
                    <p14:bmk name="HF_Slides_Mov200:00:36.9" time="36900"/>
                    <p14:bmk name="HF_Slides_Mov200:00:37.0" time="37000"/>
                    <p14:bmk name="HF_Slides_Mov200:00:45.7" time="45767"/>
                    <p14:bmk name="HF_Slides_Mov200:00:45.8" time="45867"/>
                    <p14:bmk name="HF_Slides_Mov200:00:53.9" time="53933"/>
                    <p14:bmk name="HF_Slides_Mov200:00:54.0" time="54033"/>
                    <p14:bmk name="HF_Slides_Mov200:01:04.7" time="64700"/>
                    <p14:bmk name="HF_Slides_Mov200:01:04.8" time="64800"/>
                    <p14:bmk name="HF_Slides_Mov200:01:12.8" time="72833"/>
                    <p14:bmk name="HF_Slides_Mov200:01:12.9" time="72933"/>
                    <p14:bmk name="HF_Slides_Mov200:01:18.1" time="78133"/>
                    <p14:bmk name="HF_Slides_Mov200:01:18.2" time="78233"/>
                    <p14:bmk name="HF_Slides_Mov200:01:21.6" time="81633"/>
                    <p14:bmk name="HF_Slides_Mov200:01:21.7" time="81733"/>
                    <p14:bmk name="HF_Slides_Mov200:01:29.0" time="89000"/>
                    <p14:bmk name="HF_Slides_Mov200:01:29.1" time="89100"/>
                    <p14:bmk name="HF_Slides_Mov200:01:36.4" time="96467"/>
                    <p14:bmk name="HF_Slides_Mov200:01:36.5" time="96567"/>
                    <p14:bmk name="HF_Slides_Mov200:01:45.5" time="105567"/>
                    <p14:bmk name="HF_Slides_Mov200:01:45.6" time="105667"/>
                    <p14:bmk name="HF_Slides_Mov200:01:53.6" time="113633"/>
                    <p14:bmk name="HF_Slides_Mov200:01:53.7" time="113733"/>
                    <p14:bmk name="HF_Slides_Mov200:02:04.6" time="124667"/>
                    <p14:bmk name="HF_Slides_Mov200:02:04.7" time="124767"/>
                    <p14:bmk name="HF_Slides_Mov200:02:12.2" time="132200"/>
                    <p14:bmk name="HF_Slides_Mov200:02:12.3" time="132300"/>
                    <p14:bmk name="HF_Slides_Mov200:02:21.5" time="141500"/>
                    <p14:bmk name="HF_Slides_Mov200:02:21.6" time="141600"/>
                    <p14:bmk name="HF_Slides_Mov200:02:27.9" time="147900"/>
                    <p14:bmk name="HF_Slides_Mov200:02:28.0" time="148000"/>
                    <p14:bmk name="HF_Slides_Mov200:02:36.0" time="156067"/>
                    <p14:bmk name="HF_Slides_Mov200:02:36.1" time="156167"/>
                    <p14:bmk name="HF_Slides_Mov200:02:41.1" time="161133"/>
                    <p14:bmk name="HF_Slides_Mov200:02:41.2" time="161233"/>
                    <p14:bmk name="HF_Slides_Mov200:02:50.0" time="170067"/>
                    <p14:bmk name="HF_Slides_Mov200:02:50.1" time="170167"/>
                    <p14:bmk name="HF_Slides_Mov200:02:54.9" time="174967"/>
                    <p14:bmk name="HF_Slides_Mov200:02:55.0" time="175067"/>
                    <p14:bmk name="HF_Slides_Mov200:03:05.1" time="185100"/>
                    <p14:bmk name="HF_Slides_Mov200:03:05.2" time="185200"/>
                    <p14:bmk name="HF_Slides_Mov200:03:08.6" time="188667"/>
                    <p14:bmk name="HF_Slides_Mov200:03:08.7" time="188767"/>
                    <p14:bmk name="HF_Slides_Mov200:03:15.2" time="195200"/>
                    <p14:bmk name="HF_Slides_Mov200:03:15.3" time="195300"/>
                    <p14:bmk name="HF_Slides_Mov200:03:21.6" time="201600"/>
                    <p14:bmk name="HF_Slides_Mov200:03:21.7" time="201700"/>
                    <p14:bmk name="HF_Slides_Mov200:03:26.2" time="206200"/>
                    <p14:bmk name="HF_Slides_Mov200:03:26.3" time="206300"/>
                    <p14:bmk name="HF_Slides_Mov200:03:33.5" time="213500"/>
                    <p14:bmk name="HF_Slides_Mov200:03:33.6" time="213600"/>
                    <p14:bmk name="HF_Slides_Mov200:03:38.0" time="218000"/>
                    <p14:bmk name="HF_Slides_Mov200:03:38.1" time="218100"/>
                    <p14:bmk name="HF_Slides_Mov200:03:46.6" time="226667"/>
                    <p14:bmk name="HF_Slides_Mov200:03:46.7" time="226767"/>
                    <p14:bmk name="HF_Slides_Mov200:03:52.0" time="232033"/>
                  </p14:bmkLst>
                </p14:media>
              </p:ext>
            </p:extLst>
          </p:nvPr>
        </p:nvPicPr>
        <p:blipFill>
          <a:blip r:embed="rId49"/>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HF_Slides_Mov2InourContoso00:00:00.0-00:00:07.5"/>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our Contoso Pharmaceuticals presentation, we’re ready to add headers and footers.</a:t>
            </a:r>
            <a:endParaRPr lang="en-US" sz="1800">
              <a:solidFill>
                <a:srgbClr val="FFFFFF"/>
              </a:solidFill>
              <a:latin typeface="Segoe UI Light"/>
            </a:endParaRPr>
          </a:p>
        </p:txBody>
      </p:sp>
      <p:sp>
        <p:nvSpPr>
          <p:cNvPr id="7" name="HF_Slides_Mov2Wewantslide00:00:07.6-00:00:18.1"/>
          <p:cNvSpPr txBox="1"/>
          <p:nvPr>
            <p:custDataLst>
              <p:tags r:id="rId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want slide numbers everywhere but on the title slide, and we want the date only on the title slide. How do we do that?</a:t>
            </a:r>
            <a:endParaRPr lang="en-US" sz="1800">
              <a:solidFill>
                <a:srgbClr val="FFFFFF"/>
              </a:solidFill>
              <a:latin typeface="Segoe UI Light"/>
            </a:endParaRPr>
          </a:p>
        </p:txBody>
      </p:sp>
      <p:sp>
        <p:nvSpPr>
          <p:cNvPr id="8" name="HF_Slides_Mov2Toreviewour00:00:18.2-00:00:29.2"/>
          <p:cNvSpPr txBox="1"/>
          <p:nvPr>
            <p:custDataLst>
              <p:tags r:id="rId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review our options, let’s click Insert, Header &amp; Footer. In the Header and Footer dialog box, the Slide tab is selected.</a:t>
            </a:r>
            <a:endParaRPr lang="en-US" sz="1800">
              <a:solidFill>
                <a:srgbClr val="FFFFFF"/>
              </a:solidFill>
              <a:latin typeface="Segoe UI Light"/>
            </a:endParaRPr>
          </a:p>
        </p:txBody>
      </p:sp>
      <p:sp>
        <p:nvSpPr>
          <p:cNvPr id="15" name="HF_Slides_Mov2Notethisoption:00:00:29.3-00:00:36.9"/>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this option: Don’t show on title slide. This allows me to make an exception for the title slide.</a:t>
            </a:r>
            <a:endParaRPr lang="en-US" sz="1800">
              <a:solidFill>
                <a:srgbClr val="FFFFFF"/>
              </a:solidFill>
              <a:latin typeface="Segoe UI Light"/>
            </a:endParaRPr>
          </a:p>
        </p:txBody>
      </p:sp>
      <p:sp>
        <p:nvSpPr>
          <p:cNvPr id="16" name="HF_Slides_Mov2So,I’llcheck00:00:37.0-00:00:45.7"/>
          <p:cNvSpPr txBox="1"/>
          <p:nvPr>
            <p:custDataLst>
              <p:tags r:id="rId8"/>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I’ll check everything I want for all the other slides: Slide number and Footer, where I’ll type the company’s web address.</a:t>
            </a:r>
            <a:endParaRPr lang="en-US" sz="1800">
              <a:solidFill>
                <a:srgbClr val="FFFFFF"/>
              </a:solidFill>
              <a:latin typeface="Segoe UI Light"/>
            </a:endParaRPr>
          </a:p>
        </p:txBody>
      </p:sp>
      <p:sp>
        <p:nvSpPr>
          <p:cNvPr id="17" name="HF_Slides_Mov2I’llclickDon’t00:00:45.8-00:00:53.9"/>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Don’t show on title slide, and then Apply to All, to apply these choices everywhere else.</a:t>
            </a:r>
            <a:endParaRPr lang="en-US" sz="1800">
              <a:solidFill>
                <a:srgbClr val="FFFFFF"/>
              </a:solidFill>
              <a:latin typeface="Segoe UI Light"/>
            </a:endParaRPr>
          </a:p>
        </p:txBody>
      </p:sp>
      <p:sp>
        <p:nvSpPr>
          <p:cNvPr id="18" name="HF_Slides_Mov2Thetitleslide00:00:54.0-00:01:04.7"/>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title slide is unaffected, and the slide number and footer appear on the other slides.</a:t>
            </a:r>
            <a:endParaRPr lang="en-US" sz="1800">
              <a:solidFill>
                <a:srgbClr val="FFFFFF"/>
              </a:solidFill>
              <a:latin typeface="Segoe UI Light"/>
            </a:endParaRPr>
          </a:p>
        </p:txBody>
      </p:sp>
      <p:sp>
        <p:nvSpPr>
          <p:cNvPr id="19" name="HF_Slides_Mov2Let’szoomin00:01:04.8-00:01:12.8"/>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zoom in for a better view. I don’t really like the green color for the footer—it’s hard to see.</a:t>
            </a:r>
            <a:endParaRPr lang="en-US" sz="1800">
              <a:solidFill>
                <a:srgbClr val="FFFFFF"/>
              </a:solidFill>
              <a:latin typeface="Segoe UI Light"/>
            </a:endParaRPr>
          </a:p>
        </p:txBody>
      </p:sp>
      <p:sp>
        <p:nvSpPr>
          <p:cNvPr id="20" name="HF_Slides_Mov2Butthat’sa00:01:12.9-00:01:18.1"/>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that’s a formatting issue, and we’ll deal with that in Movie 3.</a:t>
            </a:r>
            <a:endParaRPr lang="en-US" sz="1800">
              <a:solidFill>
                <a:srgbClr val="FFFFFF"/>
              </a:solidFill>
              <a:latin typeface="Segoe UI Light"/>
            </a:endParaRPr>
          </a:p>
        </p:txBody>
      </p:sp>
      <p:sp>
        <p:nvSpPr>
          <p:cNvPr id="21" name="HF_Slides_Mov2I’llzoomback00:01:18.2-00:01:21.6"/>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back out.</a:t>
            </a:r>
            <a:endParaRPr lang="en-US" sz="1800">
              <a:solidFill>
                <a:srgbClr val="FFFFFF"/>
              </a:solidFill>
              <a:latin typeface="Segoe UI Light"/>
            </a:endParaRPr>
          </a:p>
        </p:txBody>
      </p:sp>
      <p:sp>
        <p:nvSpPr>
          <p:cNvPr id="22" name="HF_Slides_Mov2Toapplywhat00:01:21.7-00:01:29.0"/>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apply what we want on the title slide, we’ll select that slide, and click Header &amp; Footer.</a:t>
            </a:r>
            <a:endParaRPr lang="en-US" sz="1800">
              <a:solidFill>
                <a:srgbClr val="FFFFFF"/>
              </a:solidFill>
              <a:latin typeface="Segoe UI Light"/>
            </a:endParaRPr>
          </a:p>
        </p:txBody>
      </p:sp>
      <p:sp>
        <p:nvSpPr>
          <p:cNvPr id="30" name="HF_Slides_Mov2Now,theeffect00:01:29.1-00:01:36.4"/>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the effect of the option Don’t show on title slide is to clear all the check boxes for the title slide.</a:t>
            </a:r>
            <a:endParaRPr lang="en-US" sz="1800">
              <a:solidFill>
                <a:srgbClr val="FFFFFF"/>
              </a:solidFill>
              <a:latin typeface="Segoe UI Light"/>
            </a:endParaRPr>
          </a:p>
        </p:txBody>
      </p:sp>
      <p:sp>
        <p:nvSpPr>
          <p:cNvPr id="31" name="HF_Slides_Mov2Awayaround00:01:36.5-00:01:45.5"/>
          <p:cNvSpPr txBox="1"/>
          <p:nvPr>
            <p:custDataLst>
              <p:tags r:id="rId1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way around that is to choose what I want for the title slide and click Apply, which affects only the selected slide.</a:t>
            </a:r>
            <a:endParaRPr lang="en-US" sz="1800">
              <a:solidFill>
                <a:srgbClr val="FFFFFF"/>
              </a:solidFill>
              <a:latin typeface="Segoe UI Light"/>
            </a:endParaRPr>
          </a:p>
        </p:txBody>
      </p:sp>
      <p:sp>
        <p:nvSpPr>
          <p:cNvPr id="33" name="HF_Slides_Mov2So,I’llcheck00:01:45.6-00:01:53.6"/>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I’ll check Date and time, leave it set to Update Automatically, and select a date format.</a:t>
            </a:r>
            <a:endParaRPr lang="en-US" sz="1800">
              <a:solidFill>
                <a:srgbClr val="FFFFFF"/>
              </a:solidFill>
              <a:latin typeface="Segoe UI Light"/>
            </a:endParaRPr>
          </a:p>
        </p:txBody>
      </p:sp>
      <p:sp>
        <p:nvSpPr>
          <p:cNvPr id="37" name="HF_Slides_Mov2Theformatsinclude00:01:53.7-00:02:04.6"/>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formats include just the date, the date and time, or just the time. I’ll choose a simple date.</a:t>
            </a:r>
            <a:endParaRPr lang="en-US" sz="1800">
              <a:solidFill>
                <a:srgbClr val="FFFFFF"/>
              </a:solidFill>
              <a:latin typeface="Segoe UI Light"/>
            </a:endParaRPr>
          </a:p>
        </p:txBody>
      </p:sp>
      <p:sp>
        <p:nvSpPr>
          <p:cNvPr id="44" name="HF_Slides_Mov2I’dalsolike00:02:04.7-00:02:12.2"/>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I’d also like to include the text footer, the web address, on the title slide. So, I’ll check Footer.</a:t>
            </a:r>
            <a:endParaRPr lang="en-US" sz="1800">
              <a:solidFill>
                <a:srgbClr val="FFFFFF"/>
              </a:solidFill>
              <a:latin typeface="Segoe UI Light"/>
            </a:endParaRPr>
          </a:p>
        </p:txBody>
      </p:sp>
      <p:sp>
        <p:nvSpPr>
          <p:cNvPr id="45" name="HF_Slides_Mov2Last,we’lluncheck00:02:12.3-00:02:21.5"/>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Last, we’ll uncheck Don’t show on title slide and click Apply.</a:t>
            </a:r>
            <a:endParaRPr lang="en-US" sz="1800">
              <a:solidFill>
                <a:srgbClr val="FFFFFF"/>
              </a:solidFill>
              <a:latin typeface="Segoe UI Light"/>
            </a:endParaRPr>
          </a:p>
        </p:txBody>
      </p:sp>
      <p:sp>
        <p:nvSpPr>
          <p:cNvPr id="48" name="HF_Slides_Mov2Thedateand00:02:21.6-00:02:27.9"/>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date and the text footer appear, but not the slide number. That’s what we want.</a:t>
            </a:r>
            <a:endParaRPr lang="en-US" sz="1800">
              <a:solidFill>
                <a:srgbClr val="FFFFFF"/>
              </a:solidFill>
              <a:latin typeface="Segoe UI Light"/>
            </a:endParaRPr>
          </a:p>
        </p:txBody>
      </p:sp>
      <p:sp>
        <p:nvSpPr>
          <p:cNvPr id="49" name="HF_Slides_Mov2Notethatthe00:02:28.0-00:02:36.0"/>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the vertical formatting here is determined by the layout for this title slide.</a:t>
            </a:r>
            <a:endParaRPr lang="en-US" sz="1800">
              <a:solidFill>
                <a:srgbClr val="FFFFFF"/>
              </a:solidFill>
              <a:latin typeface="Segoe UI Light"/>
            </a:endParaRPr>
          </a:p>
        </p:txBody>
      </p:sp>
      <p:sp>
        <p:nvSpPr>
          <p:cNvPr id="57" name="HF_Slides_Mov2Theotherslides00:02:36.1-00:02:41.1"/>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other slides are unaffected by my choices for the title slide.</a:t>
            </a:r>
            <a:endParaRPr lang="en-US" sz="1800">
              <a:solidFill>
                <a:srgbClr val="FFFFFF"/>
              </a:solidFill>
              <a:latin typeface="Segoe UI Light"/>
            </a:endParaRPr>
          </a:p>
        </p:txBody>
      </p:sp>
      <p:sp>
        <p:nvSpPr>
          <p:cNvPr id="58" name="HF_Slides_Mov2Wenowhave00:02:41.2-00:02:50.0"/>
          <p:cNvSpPr txBox="1"/>
          <p:nvPr>
            <p:custDataLst>
              <p:tags r:id="rId24"/>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We now have two sets of options applied. When I select the title slide and click Header &amp; Footer to open the dialog box…,</a:t>
            </a:r>
            <a:endParaRPr lang="en-US" sz="1800" dirty="0">
              <a:solidFill>
                <a:srgbClr val="FFFFFF"/>
              </a:solidFill>
              <a:latin typeface="Segoe UI Light"/>
            </a:endParaRPr>
          </a:p>
        </p:txBody>
      </p:sp>
      <p:sp>
        <p:nvSpPr>
          <p:cNvPr id="59" name="HF_Slides_Mov2…Iseethe00:02:50.1-00:02:54.9"/>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see the selections I made for this slide, the date and footer.</a:t>
            </a:r>
            <a:endParaRPr lang="en-US" sz="1800">
              <a:solidFill>
                <a:srgbClr val="FFFFFF"/>
              </a:solidFill>
              <a:latin typeface="Segoe UI Light"/>
            </a:endParaRPr>
          </a:p>
        </p:txBody>
      </p:sp>
      <p:sp>
        <p:nvSpPr>
          <p:cNvPr id="60" name="HF_Slides_Mov2Aslongas00:02:55.0-00:03:05.1"/>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long as I click Apply, rather than Apply to All, the settings here affect only the title slide.</a:t>
            </a:r>
            <a:endParaRPr lang="en-US" sz="1800">
              <a:solidFill>
                <a:srgbClr val="FFFFFF"/>
              </a:solidFill>
              <a:latin typeface="Segoe UI Light"/>
            </a:endParaRPr>
          </a:p>
        </p:txBody>
      </p:sp>
      <p:sp>
        <p:nvSpPr>
          <p:cNvPr id="61" name="HF_Slides_Mov2WhenIselect00:03:05.2-00:03:08.6"/>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select slide 2 and click Header &amp; Footer,</a:t>
            </a:r>
            <a:endParaRPr lang="en-US" sz="1800">
              <a:solidFill>
                <a:srgbClr val="FFFFFF"/>
              </a:solidFill>
              <a:latin typeface="Segoe UI Light"/>
            </a:endParaRPr>
          </a:p>
        </p:txBody>
      </p:sp>
      <p:sp>
        <p:nvSpPr>
          <p:cNvPr id="62" name="HF_Slides_Mov2Iseethe00:03:08.7-00:03:15.2"/>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see the selections I applied to all the other slides—the slide number and footer.</a:t>
            </a:r>
            <a:endParaRPr lang="en-US" sz="1800">
              <a:solidFill>
                <a:srgbClr val="FFFFFF"/>
              </a:solidFill>
              <a:latin typeface="Segoe UI Light"/>
            </a:endParaRPr>
          </a:p>
        </p:txBody>
      </p:sp>
      <p:sp>
        <p:nvSpPr>
          <p:cNvPr id="63" name="HF_Slides_Mov2IfImake00:03:15.3-00:03:21.6"/>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make a change here, such as unchecking the Footer box, and click Apply to All…</a:t>
            </a:r>
            <a:endParaRPr lang="en-US" sz="1800">
              <a:solidFill>
                <a:srgbClr val="FFFFFF"/>
              </a:solidFill>
              <a:latin typeface="Segoe UI Light"/>
            </a:endParaRPr>
          </a:p>
        </p:txBody>
      </p:sp>
      <p:sp>
        <p:nvSpPr>
          <p:cNvPr id="64" name="HF_Slides_Mov2…thefooterdisappears00:03:21.7-00:03:26.2"/>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footer disappears from the slides,</a:t>
            </a:r>
            <a:endParaRPr lang="en-US" sz="1800">
              <a:solidFill>
                <a:srgbClr val="FFFFFF"/>
              </a:solidFill>
              <a:latin typeface="Segoe UI Light"/>
            </a:endParaRPr>
          </a:p>
        </p:txBody>
      </p:sp>
      <p:sp>
        <p:nvSpPr>
          <p:cNvPr id="65" name="HF_Slides_Mov2andthechange00:03:26.3-00:03:33.5"/>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change also applies to the title slide, which now shows a slide number and nothing else.</a:t>
            </a:r>
            <a:endParaRPr lang="en-US" sz="1800">
              <a:solidFill>
                <a:srgbClr val="FFFFFF"/>
              </a:solidFill>
              <a:latin typeface="Segoe UI Light"/>
            </a:endParaRPr>
          </a:p>
        </p:txBody>
      </p:sp>
      <p:sp>
        <p:nvSpPr>
          <p:cNvPr id="66" name="HF_Slides_Mov2I’llneedto00:03:33.6-00:03:38.0"/>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need to reopen the Header and Footer dialog box for the title slide,</a:t>
            </a:r>
            <a:endParaRPr lang="en-US" sz="1800">
              <a:solidFill>
                <a:srgbClr val="FFFFFF"/>
              </a:solidFill>
              <a:latin typeface="Segoe UI Light"/>
            </a:endParaRPr>
          </a:p>
        </p:txBody>
      </p:sp>
      <p:sp>
        <p:nvSpPr>
          <p:cNvPr id="67" name="HF_Slides_Mov2reselectwhatI00:03:38.1-00:03:46.6"/>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reselect what I want for that slide, and click Apply.</a:t>
            </a:r>
            <a:endParaRPr lang="en-US" sz="1800">
              <a:solidFill>
                <a:srgbClr val="FFFFFF"/>
              </a:solidFill>
              <a:latin typeface="Segoe UI Light"/>
            </a:endParaRPr>
          </a:p>
        </p:txBody>
      </p:sp>
      <p:sp>
        <p:nvSpPr>
          <p:cNvPr id="68" name="HF_Slides_Mov2Upnext:Edit00:03:46.7-00:03:52.0"/>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Edit headers and footers on the slide master.</a:t>
            </a:r>
            <a:endParaRPr lang="en-US" sz="1800">
              <a:solidFill>
                <a:srgbClr val="FFFFFF"/>
              </a:solidFill>
              <a:latin typeface="Segoe UI Light"/>
            </a:endParaRPr>
          </a:p>
        </p:txBody>
      </p:sp>
      <p:pic>
        <p:nvPicPr>
          <p:cNvPr id="69" name="Media Placeholder 61">
            <a:hlinkClick r:id="rId51" action="ppaction://hlinksldjump"/>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51" action="ppaction://hlinksldjump"/>
          </p:cNvPr>
          <p:cNvSpPr/>
          <p:nvPr/>
        </p:nvSpPr>
        <p:spPr>
          <a:xfrm>
            <a:off x="2495866" y="84818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71"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Add to slides</a:t>
            </a:r>
          </a:p>
        </p:txBody>
      </p:sp>
      <p:sp>
        <p:nvSpPr>
          <p:cNvPr id="72"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p>
        </p:txBody>
      </p:sp>
      <p:sp>
        <p:nvSpPr>
          <p:cNvPr id="73" name="TextBox 72"/>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4:57</a:t>
            </a:r>
          </a:p>
        </p:txBody>
      </p:sp>
      <p:sp>
        <p:nvSpPr>
          <p:cNvPr id="74" name="TextBox 73"/>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2:53</a:t>
            </a:r>
          </a:p>
        </p:txBody>
      </p:sp>
      <p:sp>
        <p:nvSpPr>
          <p:cNvPr id="75" name="TextBox 74"/>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3:53</a:t>
            </a: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HF_Slides_Mov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HF_Slides_Mov200:00:00.0"/>
                      </p:tgtEl>
                    </p:cond>
                  </p:nextCondLst>
                </p:seq>
                <p:seq concurrent="1" nextAc="seek">
                  <p:cTn id="28" restart="whenNotActive" fill="hold" evtFilter="cancelBubble" nodeType="interactiveSeq">
                    <p:stCondLst>
                      <p:cond evt="onMediaBookmark" delay="0">
                        <p:tgtEl>
                          <p14:bmkTgt spid="2" bmkName="HF_Slides_Mov200:00:07.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0:07.5"/>
                      </p:tgtEl>
                    </p:cond>
                  </p:nextCondLst>
                </p:seq>
                <p:seq concurrent="1" nextAc="seek">
                  <p:cTn id="34" restart="whenNotActive" fill="hold" evtFilter="cancelBubble" nodeType="interactiveSeq">
                    <p:stCondLst>
                      <p:cond evt="onMediaBookmark" delay="0">
                        <p:tgtEl>
                          <p14:bmkTgt spid="2" bmkName="HF_Slides_Mov200:00:07.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HF_Slides_Mov200:00:07.6"/>
                      </p:tgtEl>
                    </p:cond>
                  </p:nextCondLst>
                </p:seq>
                <p:seq concurrent="1" nextAc="seek">
                  <p:cTn id="40" restart="whenNotActive" fill="hold" evtFilter="cancelBubble" nodeType="interactiveSeq">
                    <p:stCondLst>
                      <p:cond evt="onMediaBookmark" delay="0">
                        <p:tgtEl>
                          <p14:bmkTgt spid="2" bmkName="HF_Slides_Mov200:00:18.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0:18.1"/>
                      </p:tgtEl>
                    </p:cond>
                  </p:nextCondLst>
                </p:seq>
                <p:seq concurrent="1" nextAc="seek">
                  <p:cTn id="46" restart="whenNotActive" fill="hold" evtFilter="cancelBubble" nodeType="interactiveSeq">
                    <p:stCondLst>
                      <p:cond evt="onMediaBookmark" delay="0">
                        <p:tgtEl>
                          <p14:bmkTgt spid="2" bmkName="HF_Slides_Mov200:00:18.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HF_Slides_Mov200:00:18.2"/>
                      </p:tgtEl>
                    </p:cond>
                  </p:nextCondLst>
                </p:seq>
                <p:seq concurrent="1" nextAc="seek">
                  <p:cTn id="52" restart="whenNotActive" fill="hold" evtFilter="cancelBubble" nodeType="interactiveSeq">
                    <p:stCondLst>
                      <p:cond evt="onMediaBookmark" delay="0">
                        <p:tgtEl>
                          <p14:bmkTgt spid="2" bmkName="HF_Slides_Mov200:00:29.2"/>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0:29.2"/>
                      </p:tgtEl>
                    </p:cond>
                  </p:nextCondLst>
                </p:seq>
                <p:seq concurrent="1" nextAc="seek">
                  <p:cTn id="58" restart="whenNotActive" fill="hold" evtFilter="cancelBubble" nodeType="interactiveSeq">
                    <p:stCondLst>
                      <p:cond evt="onMediaBookmark" delay="0">
                        <p:tgtEl>
                          <p14:bmkTgt spid="2" bmkName="HF_Slides_Mov200:00:29.3"/>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HF_Slides_Mov200:00:29.3"/>
                      </p:tgtEl>
                    </p:cond>
                  </p:nextCondLst>
                </p:seq>
                <p:seq concurrent="1" nextAc="seek">
                  <p:cTn id="64" restart="whenNotActive" fill="hold" evtFilter="cancelBubble" nodeType="interactiveSeq">
                    <p:stCondLst>
                      <p:cond evt="onMediaBookmark" delay="0">
                        <p:tgtEl>
                          <p14:bmkTgt spid="2" bmkName="HF_Slides_Mov200:00:36.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0:36.9"/>
                      </p:tgtEl>
                    </p:cond>
                  </p:nextCondLst>
                </p:seq>
                <p:seq concurrent="1" nextAc="seek">
                  <p:cTn id="70" restart="whenNotActive" fill="hold" evtFilter="cancelBubble" nodeType="interactiveSeq">
                    <p:stCondLst>
                      <p:cond evt="onMediaBookmark" delay="0">
                        <p:tgtEl>
                          <p14:bmkTgt spid="2" bmkName="HF_Slides_Mov200:00:37.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HF_Slides_Mov200:00:37.0"/>
                      </p:tgtEl>
                    </p:cond>
                  </p:nextCondLst>
                </p:seq>
                <p:seq concurrent="1" nextAc="seek">
                  <p:cTn id="76" restart="whenNotActive" fill="hold" evtFilter="cancelBubble" nodeType="interactiveSeq">
                    <p:stCondLst>
                      <p:cond evt="onMediaBookmark" delay="0">
                        <p:tgtEl>
                          <p14:bmkTgt spid="2" bmkName="HF_Slides_Mov200:00:45.7"/>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0:45.7"/>
                      </p:tgtEl>
                    </p:cond>
                  </p:nextCondLst>
                </p:seq>
                <p:seq concurrent="1" nextAc="seek">
                  <p:cTn id="82" restart="whenNotActive" fill="hold" evtFilter="cancelBubble" nodeType="interactiveSeq">
                    <p:stCondLst>
                      <p:cond evt="onMediaBookmark" delay="0">
                        <p:tgtEl>
                          <p14:bmkTgt spid="2" bmkName="HF_Slides_Mov200:00:45.8"/>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HF_Slides_Mov200:00:45.8"/>
                      </p:tgtEl>
                    </p:cond>
                  </p:nextCondLst>
                </p:seq>
                <p:seq concurrent="1" nextAc="seek">
                  <p:cTn id="88" restart="whenNotActive" fill="hold" evtFilter="cancelBubble" nodeType="interactiveSeq">
                    <p:stCondLst>
                      <p:cond evt="onMediaBookmark" delay="0">
                        <p:tgtEl>
                          <p14:bmkTgt spid="2" bmkName="HF_Slides_Mov200:00:53.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0:53.9"/>
                      </p:tgtEl>
                    </p:cond>
                  </p:nextCondLst>
                </p:seq>
                <p:seq concurrent="1" nextAc="seek">
                  <p:cTn id="94" restart="whenNotActive" fill="hold" evtFilter="cancelBubble" nodeType="interactiveSeq">
                    <p:stCondLst>
                      <p:cond evt="onMediaBookmark" delay="0">
                        <p:tgtEl>
                          <p14:bmkTgt spid="2" bmkName="HF_Slides_Mov200:00:54.0"/>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HF_Slides_Mov200:00:54.0"/>
                      </p:tgtEl>
                    </p:cond>
                  </p:nextCondLst>
                </p:seq>
                <p:seq concurrent="1" nextAc="seek">
                  <p:cTn id="100" restart="whenNotActive" fill="hold" evtFilter="cancelBubble" nodeType="interactiveSeq">
                    <p:stCondLst>
                      <p:cond evt="onMediaBookmark" delay="0">
                        <p:tgtEl>
                          <p14:bmkTgt spid="2" bmkName="HF_Slides_Mov200:01:04.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04.7"/>
                      </p:tgtEl>
                    </p:cond>
                  </p:nextCondLst>
                </p:seq>
                <p:seq concurrent="1" nextAc="seek">
                  <p:cTn id="106" restart="whenNotActive" fill="hold" evtFilter="cancelBubble" nodeType="interactiveSeq">
                    <p:stCondLst>
                      <p:cond evt="onMediaBookmark" delay="0">
                        <p:tgtEl>
                          <p14:bmkTgt spid="2" bmkName="HF_Slides_Mov200:01:04.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HF_Slides_Mov200:01:04.8"/>
                      </p:tgtEl>
                    </p:cond>
                  </p:nextCondLst>
                </p:seq>
                <p:seq concurrent="1" nextAc="seek">
                  <p:cTn id="112" restart="whenNotActive" fill="hold" evtFilter="cancelBubble" nodeType="interactiveSeq">
                    <p:stCondLst>
                      <p:cond evt="onMediaBookmark" delay="0">
                        <p:tgtEl>
                          <p14:bmkTgt spid="2" bmkName="HF_Slides_Mov200:01:12.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12.8"/>
                      </p:tgtEl>
                    </p:cond>
                  </p:nextCondLst>
                </p:seq>
                <p:seq concurrent="1" nextAc="seek">
                  <p:cTn id="118" restart="whenNotActive" fill="hold" evtFilter="cancelBubble" nodeType="interactiveSeq">
                    <p:stCondLst>
                      <p:cond evt="onMediaBookmark" delay="0">
                        <p:tgtEl>
                          <p14:bmkTgt spid="2" bmkName="HF_Slides_Mov200:01:12.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HF_Slides_Mov200:01:12.9"/>
                      </p:tgtEl>
                    </p:cond>
                  </p:nextCondLst>
                </p:seq>
                <p:seq concurrent="1" nextAc="seek">
                  <p:cTn id="124" restart="whenNotActive" fill="hold" evtFilter="cancelBubble" nodeType="interactiveSeq">
                    <p:stCondLst>
                      <p:cond evt="onMediaBookmark" delay="0">
                        <p:tgtEl>
                          <p14:bmkTgt spid="2" bmkName="HF_Slides_Mov200:01:18.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18.1"/>
                      </p:tgtEl>
                    </p:cond>
                  </p:nextCondLst>
                </p:seq>
                <p:seq concurrent="1" nextAc="seek">
                  <p:cTn id="130" restart="whenNotActive" fill="hold" evtFilter="cancelBubble" nodeType="interactiveSeq">
                    <p:stCondLst>
                      <p:cond evt="onMediaBookmark" delay="0">
                        <p:tgtEl>
                          <p14:bmkTgt spid="2" bmkName="HF_Slides_Mov200:01:18.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HF_Slides_Mov200:01:18.2"/>
                      </p:tgtEl>
                    </p:cond>
                  </p:nextCondLst>
                </p:seq>
                <p:seq concurrent="1" nextAc="seek">
                  <p:cTn id="136" restart="whenNotActive" fill="hold" evtFilter="cancelBubble" nodeType="interactiveSeq">
                    <p:stCondLst>
                      <p:cond evt="onMediaBookmark" delay="0">
                        <p:tgtEl>
                          <p14:bmkTgt spid="2" bmkName="HF_Slides_Mov200:01:21.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21.6"/>
                      </p:tgtEl>
                    </p:cond>
                  </p:nextCondLst>
                </p:seq>
                <p:seq concurrent="1" nextAc="seek">
                  <p:cTn id="142" restart="whenNotActive" fill="hold" evtFilter="cancelBubble" nodeType="interactiveSeq">
                    <p:stCondLst>
                      <p:cond evt="onMediaBookmark" delay="0">
                        <p:tgtEl>
                          <p14:bmkTgt spid="2" bmkName="HF_Slides_Mov200:01:21.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HF_Slides_Mov200:01:21.7"/>
                      </p:tgtEl>
                    </p:cond>
                  </p:nextCondLst>
                </p:seq>
                <p:seq concurrent="1" nextAc="seek">
                  <p:cTn id="148" restart="whenNotActive" fill="hold" evtFilter="cancelBubble" nodeType="interactiveSeq">
                    <p:stCondLst>
                      <p:cond evt="onMediaBookmark" delay="0">
                        <p:tgtEl>
                          <p14:bmkTgt spid="2" bmkName="HF_Slides_Mov200:01:29.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29.0"/>
                      </p:tgtEl>
                    </p:cond>
                  </p:nextCondLst>
                </p:seq>
                <p:seq concurrent="1" nextAc="seek">
                  <p:cTn id="154" restart="whenNotActive" fill="hold" evtFilter="cancelBubble" nodeType="interactiveSeq">
                    <p:stCondLst>
                      <p:cond evt="onMediaBookmark" delay="0">
                        <p:tgtEl>
                          <p14:bmkTgt spid="2" bmkName="HF_Slides_Mov200:01:29.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HF_Slides_Mov200:01:29.1"/>
                      </p:tgtEl>
                    </p:cond>
                  </p:nextCondLst>
                </p:seq>
                <p:seq concurrent="1" nextAc="seek">
                  <p:cTn id="160" restart="whenNotActive" fill="hold" evtFilter="cancelBubble" nodeType="interactiveSeq">
                    <p:stCondLst>
                      <p:cond evt="onMediaBookmark" delay="0">
                        <p:tgtEl>
                          <p14:bmkTgt spid="2" bmkName="HF_Slides_Mov200:01:36.4"/>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36.4"/>
                      </p:tgtEl>
                    </p:cond>
                  </p:nextCondLst>
                </p:seq>
                <p:seq concurrent="1" nextAc="seek">
                  <p:cTn id="166" restart="whenNotActive" fill="hold" evtFilter="cancelBubble" nodeType="interactiveSeq">
                    <p:stCondLst>
                      <p:cond evt="onMediaBookmark" delay="0">
                        <p:tgtEl>
                          <p14:bmkTgt spid="2" bmkName="HF_Slides_Mov200:01:36.5"/>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HF_Slides_Mov200:01:36.5"/>
                      </p:tgtEl>
                    </p:cond>
                  </p:nextCondLst>
                </p:seq>
                <p:seq concurrent="1" nextAc="seek">
                  <p:cTn id="172" restart="whenNotActive" fill="hold" evtFilter="cancelBubble" nodeType="interactiveSeq">
                    <p:stCondLst>
                      <p:cond evt="onMediaBookmark" delay="0">
                        <p:tgtEl>
                          <p14:bmkTgt spid="2" bmkName="HF_Slides_Mov200:01:45.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45.5"/>
                      </p:tgtEl>
                    </p:cond>
                  </p:nextCondLst>
                </p:seq>
                <p:seq concurrent="1" nextAc="seek">
                  <p:cTn id="178" restart="whenNotActive" fill="hold" evtFilter="cancelBubble" nodeType="interactiveSeq">
                    <p:stCondLst>
                      <p:cond evt="onMediaBookmark" delay="0">
                        <p:tgtEl>
                          <p14:bmkTgt spid="2" bmkName="HF_Slides_Mov200:01:45.6"/>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HF_Slides_Mov200:01:45.6"/>
                      </p:tgtEl>
                    </p:cond>
                  </p:nextCondLst>
                </p:seq>
                <p:seq concurrent="1" nextAc="seek">
                  <p:cTn id="184" restart="whenNotActive" fill="hold" evtFilter="cancelBubble" nodeType="interactiveSeq">
                    <p:stCondLst>
                      <p:cond evt="onMediaBookmark" delay="0">
                        <p:tgtEl>
                          <p14:bmkTgt spid="2" bmkName="HF_Slides_Mov200:01:53.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1:53.6"/>
                      </p:tgtEl>
                    </p:cond>
                  </p:nextCondLst>
                </p:seq>
                <p:seq concurrent="1" nextAc="seek">
                  <p:cTn id="190" restart="whenNotActive" fill="hold" evtFilter="cancelBubble" nodeType="interactiveSeq">
                    <p:stCondLst>
                      <p:cond evt="onMediaBookmark" delay="0">
                        <p:tgtEl>
                          <p14:bmkTgt spid="2" bmkName="HF_Slides_Mov200:01:53.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HF_Slides_Mov200:01:53.7"/>
                      </p:tgtEl>
                    </p:cond>
                  </p:nextCondLst>
                </p:seq>
                <p:seq concurrent="1" nextAc="seek">
                  <p:cTn id="196" restart="whenNotActive" fill="hold" evtFilter="cancelBubble" nodeType="interactiveSeq">
                    <p:stCondLst>
                      <p:cond evt="onMediaBookmark" delay="0">
                        <p:tgtEl>
                          <p14:bmkTgt spid="2" bmkName="HF_Slides_Mov200:02:04.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04.6"/>
                      </p:tgtEl>
                    </p:cond>
                  </p:nextCondLst>
                </p:seq>
                <p:seq concurrent="1" nextAc="seek">
                  <p:cTn id="202" restart="whenNotActive" fill="hold" evtFilter="cancelBubble" nodeType="interactiveSeq">
                    <p:stCondLst>
                      <p:cond evt="onMediaBookmark" delay="0">
                        <p:tgtEl>
                          <p14:bmkTgt spid="2" bmkName="HF_Slides_Mov200:02:04.7"/>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HF_Slides_Mov200:02:04.7"/>
                      </p:tgtEl>
                    </p:cond>
                  </p:nextCondLst>
                </p:seq>
                <p:seq concurrent="1" nextAc="seek">
                  <p:cTn id="208" restart="whenNotActive" fill="hold" evtFilter="cancelBubble" nodeType="interactiveSeq">
                    <p:stCondLst>
                      <p:cond evt="onMediaBookmark" delay="0">
                        <p:tgtEl>
                          <p14:bmkTgt spid="2" bmkName="HF_Slides_Mov200:02:12.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12.2"/>
                      </p:tgtEl>
                    </p:cond>
                  </p:nextCondLst>
                </p:seq>
                <p:seq concurrent="1" nextAc="seek">
                  <p:cTn id="214" restart="whenNotActive" fill="hold" evtFilter="cancelBubble" nodeType="interactiveSeq">
                    <p:stCondLst>
                      <p:cond evt="onMediaBookmark" delay="0">
                        <p:tgtEl>
                          <p14:bmkTgt spid="2" bmkName="HF_Slides_Mov200:02:12.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HF_Slides_Mov200:02:12.3"/>
                      </p:tgtEl>
                    </p:cond>
                  </p:nextCondLst>
                </p:seq>
                <p:seq concurrent="1" nextAc="seek">
                  <p:cTn id="220" restart="whenNotActive" fill="hold" evtFilter="cancelBubble" nodeType="interactiveSeq">
                    <p:stCondLst>
                      <p:cond evt="onMediaBookmark" delay="0">
                        <p:tgtEl>
                          <p14:bmkTgt spid="2" bmkName="HF_Slides_Mov200:02:21.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21.5"/>
                      </p:tgtEl>
                    </p:cond>
                  </p:nextCondLst>
                </p:seq>
                <p:seq concurrent="1" nextAc="seek">
                  <p:cTn id="226" restart="whenNotActive" fill="hold" evtFilter="cancelBubble" nodeType="interactiveSeq">
                    <p:stCondLst>
                      <p:cond evt="onMediaBookmark" delay="0">
                        <p:tgtEl>
                          <p14:bmkTgt spid="2" bmkName="HF_Slides_Mov200:02:21.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HF_Slides_Mov200:02:21.6"/>
                      </p:tgtEl>
                    </p:cond>
                  </p:nextCondLst>
                </p:seq>
                <p:seq concurrent="1" nextAc="seek">
                  <p:cTn id="232" restart="whenNotActive" fill="hold" evtFilter="cancelBubble" nodeType="interactiveSeq">
                    <p:stCondLst>
                      <p:cond evt="onMediaBookmark" delay="0">
                        <p:tgtEl>
                          <p14:bmkTgt spid="2" bmkName="HF_Slides_Mov200:02:27.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27.9"/>
                      </p:tgtEl>
                    </p:cond>
                  </p:nextCondLst>
                </p:seq>
                <p:seq concurrent="1" nextAc="seek">
                  <p:cTn id="238" restart="whenNotActive" fill="hold" evtFilter="cancelBubble" nodeType="interactiveSeq">
                    <p:stCondLst>
                      <p:cond evt="onMediaBookmark" delay="0">
                        <p:tgtEl>
                          <p14:bmkTgt spid="2" bmkName="HF_Slides_Mov200:02:28.0"/>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HF_Slides_Mov200:02:28.0"/>
                      </p:tgtEl>
                    </p:cond>
                  </p:nextCondLst>
                </p:seq>
                <p:seq concurrent="1" nextAc="seek">
                  <p:cTn id="244" restart="whenNotActive" fill="hold" evtFilter="cancelBubble" nodeType="interactiveSeq">
                    <p:stCondLst>
                      <p:cond evt="onMediaBookmark" delay="0">
                        <p:tgtEl>
                          <p14:bmkTgt spid="2" bmkName="HF_Slides_Mov200:02:36.0"/>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36.0"/>
                      </p:tgtEl>
                    </p:cond>
                  </p:nextCondLst>
                </p:seq>
                <p:seq concurrent="1" nextAc="seek">
                  <p:cTn id="250" restart="whenNotActive" fill="hold" evtFilter="cancelBubble" nodeType="interactiveSeq">
                    <p:stCondLst>
                      <p:cond evt="onMediaBookmark" delay="0">
                        <p:tgtEl>
                          <p14:bmkTgt spid="2" bmkName="HF_Slides_Mov200:02:36.1"/>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HF_Slides_Mov200:02:36.1"/>
                      </p:tgtEl>
                    </p:cond>
                  </p:nextCondLst>
                </p:seq>
                <p:seq concurrent="1" nextAc="seek">
                  <p:cTn id="256" restart="whenNotActive" fill="hold" evtFilter="cancelBubble" nodeType="interactiveSeq">
                    <p:stCondLst>
                      <p:cond evt="onMediaBookmark" delay="0">
                        <p:tgtEl>
                          <p14:bmkTgt spid="2" bmkName="HF_Slides_Mov200:02:41.1"/>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41.1"/>
                      </p:tgtEl>
                    </p:cond>
                  </p:nextCondLst>
                </p:seq>
                <p:seq concurrent="1" nextAc="seek">
                  <p:cTn id="262" restart="whenNotActive" fill="hold" evtFilter="cancelBubble" nodeType="interactiveSeq">
                    <p:stCondLst>
                      <p:cond evt="onMediaBookmark" delay="0">
                        <p:tgtEl>
                          <p14:bmkTgt spid="2" bmkName="HF_Slides_Mov200:02:41.2"/>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HF_Slides_Mov200:02:41.2"/>
                      </p:tgtEl>
                    </p:cond>
                  </p:nextCondLst>
                </p:seq>
                <p:seq concurrent="1" nextAc="seek">
                  <p:cTn id="268" restart="whenNotActive" fill="hold" evtFilter="cancelBubble" nodeType="interactiveSeq">
                    <p:stCondLst>
                      <p:cond evt="onMediaBookmark" delay="0">
                        <p:tgtEl>
                          <p14:bmkTgt spid="2" bmkName="HF_Slides_Mov200:02:50.0"/>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50.0"/>
                      </p:tgtEl>
                    </p:cond>
                  </p:nextCondLst>
                </p:seq>
                <p:seq concurrent="1" nextAc="seek">
                  <p:cTn id="274" restart="whenNotActive" fill="hold" evtFilter="cancelBubble" nodeType="interactiveSeq">
                    <p:stCondLst>
                      <p:cond evt="onMediaBookmark" delay="0">
                        <p:tgtEl>
                          <p14:bmkTgt spid="2" bmkName="HF_Slides_Mov200:02:50.1"/>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HF_Slides_Mov200:02:50.1"/>
                      </p:tgtEl>
                    </p:cond>
                  </p:nextCondLst>
                </p:seq>
                <p:seq concurrent="1" nextAc="seek">
                  <p:cTn id="280" restart="whenNotActive" fill="hold" evtFilter="cancelBubble" nodeType="interactiveSeq">
                    <p:stCondLst>
                      <p:cond evt="onMediaBookmark" delay="0">
                        <p:tgtEl>
                          <p14:bmkTgt spid="2" bmkName="HF_Slides_Mov200:02:54.9"/>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2:54.9"/>
                      </p:tgtEl>
                    </p:cond>
                  </p:nextCondLst>
                </p:seq>
                <p:seq concurrent="1" nextAc="seek">
                  <p:cTn id="286" restart="whenNotActive" fill="hold" evtFilter="cancelBubble" nodeType="interactiveSeq">
                    <p:stCondLst>
                      <p:cond evt="onMediaBookmark" delay="0">
                        <p:tgtEl>
                          <p14:bmkTgt spid="2" bmkName="HF_Slides_Mov200:02:55.0"/>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HF_Slides_Mov200:02:55.0"/>
                      </p:tgtEl>
                    </p:cond>
                  </p:nextCondLst>
                </p:seq>
                <p:seq concurrent="1" nextAc="seek">
                  <p:cTn id="292" restart="whenNotActive" fill="hold" evtFilter="cancelBubble" nodeType="interactiveSeq">
                    <p:stCondLst>
                      <p:cond evt="onMediaBookmark" delay="0">
                        <p:tgtEl>
                          <p14:bmkTgt spid="2" bmkName="HF_Slides_Mov200:03:05.1"/>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05.1"/>
                      </p:tgtEl>
                    </p:cond>
                  </p:nextCondLst>
                </p:seq>
                <p:seq concurrent="1" nextAc="seek">
                  <p:cTn id="298" restart="whenNotActive" fill="hold" evtFilter="cancelBubble" nodeType="interactiveSeq">
                    <p:stCondLst>
                      <p:cond evt="onMediaBookmark" delay="0">
                        <p:tgtEl>
                          <p14:bmkTgt spid="2" bmkName="HF_Slides_Mov200:03:05.2"/>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HF_Slides_Mov200:03:05.2"/>
                      </p:tgtEl>
                    </p:cond>
                  </p:nextCondLst>
                </p:seq>
                <p:seq concurrent="1" nextAc="seek">
                  <p:cTn id="304" restart="whenNotActive" fill="hold" evtFilter="cancelBubble" nodeType="interactiveSeq">
                    <p:stCondLst>
                      <p:cond evt="onMediaBookmark" delay="0">
                        <p:tgtEl>
                          <p14:bmkTgt spid="2" bmkName="HF_Slides_Mov200:03:08.6"/>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08.6"/>
                      </p:tgtEl>
                    </p:cond>
                  </p:nextCondLst>
                </p:seq>
                <p:seq concurrent="1" nextAc="seek">
                  <p:cTn id="310" restart="whenNotActive" fill="hold" evtFilter="cancelBubble" nodeType="interactiveSeq">
                    <p:stCondLst>
                      <p:cond evt="onMediaBookmark" delay="0">
                        <p:tgtEl>
                          <p14:bmkTgt spid="2" bmkName="HF_Slides_Mov200:03:08.7"/>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HF_Slides_Mov200:03:08.7"/>
                      </p:tgtEl>
                    </p:cond>
                  </p:nextCondLst>
                </p:seq>
                <p:seq concurrent="1" nextAc="seek">
                  <p:cTn id="316" restart="whenNotActive" fill="hold" evtFilter="cancelBubble" nodeType="interactiveSeq">
                    <p:stCondLst>
                      <p:cond evt="onMediaBookmark" delay="0">
                        <p:tgtEl>
                          <p14:bmkTgt spid="2" bmkName="HF_Slides_Mov200:03:15.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15.2"/>
                      </p:tgtEl>
                    </p:cond>
                  </p:nextCondLst>
                </p:seq>
                <p:seq concurrent="1" nextAc="seek">
                  <p:cTn id="322" restart="whenNotActive" fill="hold" evtFilter="cancelBubble" nodeType="interactiveSeq">
                    <p:stCondLst>
                      <p:cond evt="onMediaBookmark" delay="0">
                        <p:tgtEl>
                          <p14:bmkTgt spid="2" bmkName="HF_Slides_Mov200:03:15.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HF_Slides_Mov200:03:15.3"/>
                      </p:tgtEl>
                    </p:cond>
                  </p:nextCondLst>
                </p:seq>
                <p:seq concurrent="1" nextAc="seek">
                  <p:cTn id="328" restart="whenNotActive" fill="hold" evtFilter="cancelBubble" nodeType="interactiveSeq">
                    <p:stCondLst>
                      <p:cond evt="onMediaBookmark" delay="0">
                        <p:tgtEl>
                          <p14:bmkTgt spid="2" bmkName="HF_Slides_Mov200:03:21.6"/>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21.6"/>
                      </p:tgtEl>
                    </p:cond>
                  </p:nextCondLst>
                </p:seq>
                <p:seq concurrent="1" nextAc="seek">
                  <p:cTn id="334" restart="whenNotActive" fill="hold" evtFilter="cancelBubble" nodeType="interactiveSeq">
                    <p:stCondLst>
                      <p:cond evt="onMediaBookmark" delay="0">
                        <p:tgtEl>
                          <p14:bmkTgt spid="2" bmkName="HF_Slides_Mov200:03:21.7"/>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HF_Slides_Mov200:03:21.7"/>
                      </p:tgtEl>
                    </p:cond>
                  </p:nextCondLst>
                </p:seq>
                <p:seq concurrent="1" nextAc="seek">
                  <p:cTn id="340" restart="whenNotActive" fill="hold" evtFilter="cancelBubble" nodeType="interactiveSeq">
                    <p:stCondLst>
                      <p:cond evt="onMediaBookmark" delay="0">
                        <p:tgtEl>
                          <p14:bmkTgt spid="2" bmkName="HF_Slides_Mov200:03:26.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26.2"/>
                      </p:tgtEl>
                    </p:cond>
                  </p:nextCondLst>
                </p:seq>
                <p:seq concurrent="1" nextAc="seek">
                  <p:cTn id="346" restart="whenNotActive" fill="hold" evtFilter="cancelBubble" nodeType="interactiveSeq">
                    <p:stCondLst>
                      <p:cond evt="onMediaBookmark" delay="0">
                        <p:tgtEl>
                          <p14:bmkTgt spid="2" bmkName="HF_Slides_Mov200:03:26.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HF_Slides_Mov200:03:26.3"/>
                      </p:tgtEl>
                    </p:cond>
                  </p:nextCondLst>
                </p:seq>
                <p:seq concurrent="1" nextAc="seek">
                  <p:cTn id="352" restart="whenNotActive" fill="hold" evtFilter="cancelBubble" nodeType="interactiveSeq">
                    <p:stCondLst>
                      <p:cond evt="onMediaBookmark" delay="0">
                        <p:tgtEl>
                          <p14:bmkTgt spid="2" bmkName="HF_Slides_Mov200:03:33.5"/>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33.5"/>
                      </p:tgtEl>
                    </p:cond>
                  </p:nextCondLst>
                </p:seq>
                <p:seq concurrent="1" nextAc="seek">
                  <p:cTn id="358" restart="whenNotActive" fill="hold" evtFilter="cancelBubble" nodeType="interactiveSeq">
                    <p:stCondLst>
                      <p:cond evt="onMediaBookmark" delay="0">
                        <p:tgtEl>
                          <p14:bmkTgt spid="2" bmkName="HF_Slides_Mov200:03:33.6"/>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HF_Slides_Mov200:03:33.6"/>
                      </p:tgtEl>
                    </p:cond>
                  </p:nextCondLst>
                </p:seq>
                <p:seq concurrent="1" nextAc="seek">
                  <p:cTn id="364" restart="whenNotActive" fill="hold" evtFilter="cancelBubble" nodeType="interactiveSeq">
                    <p:stCondLst>
                      <p:cond evt="onMediaBookmark" delay="0">
                        <p:tgtEl>
                          <p14:bmkTgt spid="2" bmkName="HF_Slides_Mov200:03:38.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38.0"/>
                      </p:tgtEl>
                    </p:cond>
                  </p:nextCondLst>
                </p:seq>
                <p:seq concurrent="1" nextAc="seek">
                  <p:cTn id="370" restart="whenNotActive" fill="hold" evtFilter="cancelBubble" nodeType="interactiveSeq">
                    <p:stCondLst>
                      <p:cond evt="onMediaBookmark" delay="0">
                        <p:tgtEl>
                          <p14:bmkTgt spid="2" bmkName="HF_Slides_Mov200:03:38.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HF_Slides_Mov200:03:38.1"/>
                      </p:tgtEl>
                    </p:cond>
                  </p:nextCondLst>
                </p:seq>
                <p:seq concurrent="1" nextAc="seek">
                  <p:cTn id="376" restart="whenNotActive" fill="hold" evtFilter="cancelBubble" nodeType="interactiveSeq">
                    <p:stCondLst>
                      <p:cond evt="onMediaBookmark" delay="0">
                        <p:tgtEl>
                          <p14:bmkTgt spid="2" bmkName="HF_Slides_Mov200:03:46.6"/>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46.6"/>
                      </p:tgtEl>
                    </p:cond>
                  </p:nextCondLst>
                </p:seq>
                <p:seq concurrent="1" nextAc="seek">
                  <p:cTn id="382" restart="whenNotActive" fill="hold" evtFilter="cancelBubble" nodeType="interactiveSeq">
                    <p:stCondLst>
                      <p:cond evt="onMediaBookmark" delay="0">
                        <p:tgtEl>
                          <p14:bmkTgt spid="2" bmkName="HF_Slides_Mov200:03:46.7"/>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HF_Slides_Mov200:03:46.7"/>
                      </p:tgtEl>
                    </p:cond>
                  </p:nextCondLst>
                </p:seq>
                <p:seq concurrent="1" nextAc="seek">
                  <p:cTn id="388" restart="whenNotActive" fill="hold" evtFilter="cancelBubble" nodeType="interactiveSeq">
                    <p:stCondLst>
                      <p:cond evt="onMediaBookmark" delay="0">
                        <p:tgtEl>
                          <p14:bmkTgt spid="2" bmkName="HF_Slides_Mov200:03:52.0"/>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HF_Slides_Mov200:03:52.0"/>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9" action="ppaction://hlinksldjump"/>
          </p:cNvPr>
          <p:cNvPicPr>
            <a:picLocks noGrp="1"/>
          </p:cNvPicPr>
          <p:nvPr>
            <p:ph type="media" sz="quarter" idx="11"/>
          </p:nvPr>
        </p:nvPicPr>
        <p:blipFill>
          <a:blip r:embed="rId50">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51" action="ppaction://hlinksldjump"/>
          </p:cNvPr>
          <p:cNvPicPr>
            <a:picLocks noGrp="1"/>
          </p:cNvPicPr>
          <p:nvPr>
            <p:ph type="media" sz="quarter" idx="12"/>
          </p:nvPr>
        </p:nvPicPr>
        <p:blipFill>
          <a:blip r:embed="rId52">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53" action="ppaction://hlinksldjump"/>
          </p:cNvPr>
          <p:cNvPicPr>
            <a:picLocks noGrp="1"/>
          </p:cNvPicPr>
          <p:nvPr>
            <p:ph type="media" sz="quarter" idx="15"/>
          </p:nvPr>
        </p:nvPicPr>
        <p:blipFill>
          <a:blip r:embed="rId54">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5" action="ppaction://hlinksldjump"/>
          </p:cNvPr>
          <p:cNvPicPr>
            <a:picLocks noGrp="1"/>
          </p:cNvPicPr>
          <p:nvPr>
            <p:ph type="media" sz="quarter" idx="16"/>
          </p:nvPr>
        </p:nvPicPr>
        <p:blipFill>
          <a:blip r:embed="rId56">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7315200" cy="430887"/>
          </a:xfrm>
          <a:prstGeom prst="rect">
            <a:avLst/>
          </a:prstGeom>
          <a:noFill/>
        </p:spPr>
        <p:txBody>
          <a:bodyPr wrap="square" rtlCol="0">
            <a:spAutoFit/>
          </a:bodyPr>
          <a:lstStyle/>
          <a:p>
            <a:r>
              <a:rPr lang="en-US" sz="2200" dirty="0" smtClean="0">
                <a:solidFill>
                  <a:prstClr val="white"/>
                </a:solidFill>
                <a:latin typeface="Segoe UI Light" pitchFamily="34" charset="0"/>
              </a:rPr>
              <a:t>Add headers and footers to a presentation</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7">
              <a:extLst>
                <a:ext uri="{BEBA8EAE-BF5A-486C-A8C5-ECC9F3942E4B}">
                  <a14:imgProps xmlns:a14="http://schemas.microsoft.com/office/drawing/2010/main">
                    <a14:imgLayer r:embed="rId58">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9" action="ppaction://hlinksldjump"/>
          </p:cNvPr>
          <p:cNvPicPr>
            <a:picLocks noGrp="1"/>
          </p:cNvPicPr>
          <p:nvPr>
            <p:ph type="media" sz="quarter" idx="13"/>
          </p:nvPr>
        </p:nvPicPr>
        <p:blipFill>
          <a:blip r:embed="rId60">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HF_Slides_Mov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HF_Slides_Mov300:00:00.0" time="33"/>
                    <p14:bmk name="HF_Slides_Mov300:00:07.8" time="7800"/>
                    <p14:bmk name="HF_Slides_Mov300:00:07.9" time="7900"/>
                    <p14:bmk name="HF_Slides_Mov300:00:11.2" time="11267"/>
                    <p14:bmk name="HF_Slides_Mov300:00:11.3" time="11367"/>
                    <p14:bmk name="HF_Slides_Mov300:00:19.6" time="19633"/>
                    <p14:bmk name="HF_Slides_Mov300:00:19.7" time="19733"/>
                    <p14:bmk name="HF_Slides_Mov300:00:28.5" time="28533"/>
                    <p14:bmk name="HF_Slides_Mov300:00:28.6" time="28633"/>
                    <p14:bmk name="HF_Slides_Mov300:00:31.2" time="31200"/>
                    <p14:bmk name="HF_Slides_Mov300:00:31.3" time="31300"/>
                    <p14:bmk name="HF_Slides_Mov300:00:40.2" time="40267"/>
                    <p14:bmk name="HF_Slides_Mov300:00:40.3" time="40367"/>
                    <p14:bmk name="HF_Slides_Mov300:00:46.3" time="46367"/>
                    <p14:bmk name="HF_Slides_Mov300:00:46.4" time="46467"/>
                    <p14:bmk name="HF_Slides_Mov300:00:54.6" time="54600"/>
                    <p14:bmk name="HF_Slides_Mov300:00:54.7" time="54700"/>
                    <p14:bmk name="HF_Slides_Mov300:01:02.1" time="62100"/>
                    <p14:bmk name="HF_Slides_Mov300:01:02.2" time="62200"/>
                    <p14:bmk name="HF_Slides_Mov300:01:09.7" time="69700"/>
                    <p14:bmk name="HF_Slides_Mov300:01:09.8" time="69800"/>
                    <p14:bmk name="HF_Slides_Mov300:01:12.6" time="72633"/>
                    <p14:bmk name="HF_Slides_Mov300:01:12.7" time="72733"/>
                    <p14:bmk name="HF_Slides_Mov300:01:18.5" time="78533"/>
                    <p14:bmk name="HF_Slides_Mov300:01:18.6" time="78633"/>
                    <p14:bmk name="HF_Slides_Mov300:01:25.3" time="85333"/>
                    <p14:bmk name="HF_Slides_Mov300:01:25.4" time="85433"/>
                    <p14:bmk name="HF_Slides_Mov300:01:32.8" time="92833"/>
                    <p14:bmk name="HF_Slides_Mov300:01:32.9" time="92933"/>
                    <p14:bmk name="HF_Slides_Mov300:01:36.9" time="96900"/>
                    <p14:bmk name="HF_Slides_Mov300:01:37.0" time="97000"/>
                    <p14:bmk name="HF_Slides_Mov300:01:40.5" time="100500"/>
                    <p14:bmk name="HF_Slides_Mov300:01:40.6" time="100600"/>
                    <p14:bmk name="HF_Slides_Mov300:01:46.6" time="106633"/>
                    <p14:bmk name="HF_Slides_Mov300:01:46.7" time="106733"/>
                    <p14:bmk name="HF_Slides_Mov300:01:54.1" time="114133"/>
                    <p14:bmk name="HF_Slides_Mov300:01:54.2" time="114233"/>
                    <p14:bmk name="HF_Slides_Mov300:01:59.6" time="119667"/>
                    <p14:bmk name="HF_Slides_Mov300:01:59.7" time="119767"/>
                    <p14:bmk name="HF_Slides_Mov300:02:04.2" time="124233"/>
                    <p14:bmk name="HF_Slides_Mov300:02:04.3" time="124333"/>
                    <p14:bmk name="HF_Slides_Mov300:02:08.7" time="128700"/>
                    <p14:bmk name="HF_Slides_Mov300:02:08.8" time="128800"/>
                    <p14:bmk name="HF_Slides_Mov300:02:14.8" time="134833"/>
                    <p14:bmk name="HF_Slides_Mov300:02:14.9" time="134933"/>
                    <p14:bmk name="HF_Slides_Mov300:02:20.1" time="140133"/>
                    <p14:bmk name="HF_Slides_Mov300:02:20.2" time="140233"/>
                    <p14:bmk name="HF_Slides_Mov300:02:27.0" time="147067"/>
                    <p14:bmk name="HF_Slides_Mov300:02:27.1" time="147167"/>
                    <p14:bmk name="HF_Slides_Mov300:02:31.9" time="151933"/>
                    <p14:bmk name="HF_Slides_Mov300:02:32.0" time="152033"/>
                    <p14:bmk name="HF_Slides_Mov300:02:44.1" time="164100"/>
                    <p14:bmk name="HF_Slides_Mov300:02:44.2" time="164200"/>
                    <p14:bmk name="HF_Slides_Mov300:02:51.5" time="171533"/>
                    <p14:bmk name="HF_Slides_Mov300:02:51.6" time="171633"/>
                    <p14:bmk name="HF_Slides_Mov300:03:03.5" time="183567"/>
                    <p14:bmk name="HF_Slides_Mov300:03:03.6" time="183667"/>
                    <p14:bmk name="HF_Slides_Mov300:03:08.7" time="188700"/>
                    <p14:bmk name="HF_Slides_Mov300:03:08.8" time="188800"/>
                    <p14:bmk name="HF_Slides_Mov300:03:18.2" time="198267"/>
                    <p14:bmk name="HF_Slides_Mov300:03:18.3" time="198367"/>
                    <p14:bmk name="HF_Slides_Mov300:03:27.8" time="207800"/>
                    <p14:bmk name="HF_Slides_Mov300:03:27.9" time="207900"/>
                    <p14:bmk name="HF_Slides_Mov300:03:34.9" time="214967"/>
                    <p14:bmk name="HF_Slides_Mov300:03:35.0" time="215067"/>
                    <p14:bmk name="HF_Slides_Mov300:03:39.9" time="219933"/>
                    <p14:bmk name="HF_Slides_Mov300:03:40.0" time="220033"/>
                    <p14:bmk name="HF_Slides_Mov300:03:49.6" time="229633"/>
                    <p14:bmk name="HF_Slides_Mov300:03:49.7" time="229733"/>
                    <p14:bmk name="HF_Slides_Mov300:03:57.0" time="237000"/>
                    <p14:bmk name="HF_Slides_Mov300:03:57.1" time="237100"/>
                    <p14:bmk name="HF_Slides_Mov300:04:00.1" time="240133"/>
                    <p14:bmk name="HF_Slides_Mov300:04:00.2" time="240233"/>
                    <p14:bmk name="HF_Slides_Mov300:04:07.7" time="247767"/>
                    <p14:bmk name="HF_Slides_Mov300:04:07.8" time="247867"/>
                    <p14:bmk name="HF_Slides_Mov300:04:18.4" time="258467"/>
                    <p14:bmk name="HF_Slides_Mov300:04:18.5" time="258567"/>
                    <p14:bmk name="HF_Slides_Mov300:04:22.5" time="262533"/>
                    <p14:bmk name="HF_Slides_Mov300:04:22.6" time="262633"/>
                    <p14:bmk name="HF_Slides_Mov300:04:32.8" time="272833"/>
                    <p14:bmk name="HF_Slides_Mov300:04:32.9" time="272933"/>
                    <p14:bmk name="HF_Slides_Mov300:04:37.1" time="277100"/>
                    <p14:bmk name="HF_Slides_Mov300:04:37.2" time="277200"/>
                    <p14:bmk name="HF_Slides_Mov300:04:43.3" time="283367"/>
                    <p14:bmk name="HF_Slides_Mov300:04:43.4" time="283467"/>
                    <p14:bmk name="HF_Slides_Mov300:04:48.8" time="288867"/>
                    <p14:bmk name="HF_Slides_Mov300:04:48.9" time="288967"/>
                    <p14:bmk name="HF_Slides_Mov300:04:54.8" time="294800"/>
                  </p14:bmkLst>
                </p14:media>
              </p:ext>
            </p:extLst>
          </p:nvPr>
        </p:nvPicPr>
        <p:blipFill>
          <a:blip r:embed="rId62"/>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49"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HF_Slides_Mov3I’veappliedheaders00:00:00.0-00:00:07.8"/>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I’ve applied headers and footers to this presentation, and there are a couple of things I want to change.</a:t>
            </a:r>
            <a:endParaRPr lang="en-US" sz="1800">
              <a:solidFill>
                <a:srgbClr val="FFFFFF"/>
              </a:solidFill>
              <a:latin typeface="Segoe UI Light"/>
            </a:endParaRPr>
          </a:p>
        </p:txBody>
      </p:sp>
      <p:sp>
        <p:nvSpPr>
          <p:cNvPr id="7" name="HF_Slides_Mov3I’llzoomin00:00:07.9-00:00:11.2"/>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in for a closer look.</a:t>
            </a:r>
            <a:endParaRPr lang="en-US" sz="1800">
              <a:solidFill>
                <a:srgbClr val="FFFFFF"/>
              </a:solidFill>
              <a:latin typeface="Segoe UI Light"/>
            </a:endParaRPr>
          </a:p>
        </p:txBody>
      </p:sp>
      <p:sp>
        <p:nvSpPr>
          <p:cNvPr id="8" name="HF_Slides_Mov3Onthetitle00:00:11.3-00:00:19.6"/>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title slide, the date appears, but it’s broken into two lines; I want it to sit on one line.</a:t>
            </a:r>
            <a:endParaRPr lang="en-US" sz="1800">
              <a:solidFill>
                <a:srgbClr val="FFFFFF"/>
              </a:solidFill>
              <a:latin typeface="Segoe UI Light"/>
            </a:endParaRPr>
          </a:p>
        </p:txBody>
      </p:sp>
      <p:sp>
        <p:nvSpPr>
          <p:cNvPr id="15" name="HF_Slides_Mov3Myotherconcern00:00:19.7-00:00:28.5"/>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My other concern is with the text footer for the rest of the slides: the light green font color is hard to see.</a:t>
            </a:r>
            <a:endParaRPr lang="en-US" sz="1800">
              <a:solidFill>
                <a:srgbClr val="FFFFFF"/>
              </a:solidFill>
              <a:latin typeface="Segoe UI Light"/>
            </a:endParaRPr>
          </a:p>
        </p:txBody>
      </p:sp>
      <p:sp>
        <p:nvSpPr>
          <p:cNvPr id="16" name="HF_Slides_Mov3I’llzoomback00:00:28.6-00:00:31.2"/>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back out.</a:t>
            </a:r>
            <a:endParaRPr lang="en-US" sz="1800">
              <a:solidFill>
                <a:srgbClr val="FFFFFF"/>
              </a:solidFill>
              <a:latin typeface="Segoe UI Light"/>
            </a:endParaRPr>
          </a:p>
        </p:txBody>
      </p:sp>
      <p:sp>
        <p:nvSpPr>
          <p:cNvPr id="17" name="HF_Slides_Mov3Forformattingissues00:00:31.3-00:00:40.2"/>
          <p:cNvSpPr txBox="1"/>
          <p:nvPr>
            <p:custDataLst>
              <p:tags r:id="rId9"/>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formatting issues like these, related to the look, size, or position of headers and footers, edit the slide master.</a:t>
            </a:r>
            <a:endParaRPr lang="en-US" sz="1800">
              <a:solidFill>
                <a:srgbClr val="FFFFFF"/>
              </a:solidFill>
              <a:latin typeface="Segoe UI Light"/>
            </a:endParaRPr>
          </a:p>
        </p:txBody>
      </p:sp>
      <p:sp>
        <p:nvSpPr>
          <p:cNvPr id="18" name="HF_Slides_Mov3Toopenthe00:00:40.3-00:00:46.3"/>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open the slide master, click View &gt; Slide Master.</a:t>
            </a:r>
            <a:endParaRPr lang="en-US" sz="1800">
              <a:solidFill>
                <a:srgbClr val="FFFFFF"/>
              </a:solidFill>
              <a:latin typeface="Segoe UI Light"/>
            </a:endParaRPr>
          </a:p>
        </p:txBody>
      </p:sp>
      <p:sp>
        <p:nvSpPr>
          <p:cNvPr id="19" name="HF_Slides_Mov3Theslidemaster00:00:46.4-00:00:54.6"/>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slide master is the top slide thumbnail; you make changes to it that you want to apply to all slides.</a:t>
            </a:r>
            <a:endParaRPr lang="en-US" sz="1800">
              <a:solidFill>
                <a:srgbClr val="FFFFFF"/>
              </a:solidFill>
              <a:latin typeface="Segoe UI Light"/>
            </a:endParaRPr>
          </a:p>
        </p:txBody>
      </p:sp>
      <p:sp>
        <p:nvSpPr>
          <p:cNvPr id="20" name="HF_Slides_Mov3Youcanalso00:00:54.7-00:01:02.1"/>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make changes to specific layouts—any of these slides below the slide master.</a:t>
            </a:r>
            <a:endParaRPr lang="en-US" sz="1800">
              <a:solidFill>
                <a:srgbClr val="FFFFFF"/>
              </a:solidFill>
              <a:latin typeface="Segoe UI Light"/>
            </a:endParaRPr>
          </a:p>
        </p:txBody>
      </p:sp>
      <p:sp>
        <p:nvSpPr>
          <p:cNvPr id="21" name="HF_Slides_Mov3Oneofour00:01:02.2-00:01:09.7"/>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One of our formatting issues is with the date on the title slide. I’ve selected the title slide master layout.</a:t>
            </a:r>
            <a:endParaRPr lang="en-US" sz="1800">
              <a:solidFill>
                <a:srgbClr val="FFFFFF"/>
              </a:solidFill>
              <a:latin typeface="Segoe UI Light"/>
            </a:endParaRPr>
          </a:p>
        </p:txBody>
      </p:sp>
      <p:sp>
        <p:nvSpPr>
          <p:cNvPr id="22" name="HF_Slides_Mov3I’llzoomin00:01:09.8-00:01:12.6"/>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in a little.</a:t>
            </a:r>
            <a:endParaRPr lang="en-US" sz="1800">
              <a:solidFill>
                <a:srgbClr val="FFFFFF"/>
              </a:solidFill>
              <a:latin typeface="Segoe UI Light"/>
            </a:endParaRPr>
          </a:p>
        </p:txBody>
      </p:sp>
      <p:sp>
        <p:nvSpPr>
          <p:cNvPr id="30" name="HF_Slides_Mov3Withthedate00:01:12.7-00:01:18.5"/>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the date format I chose, the placeholder is too small.</a:t>
            </a:r>
            <a:endParaRPr lang="en-US" sz="1800">
              <a:solidFill>
                <a:srgbClr val="FFFFFF"/>
              </a:solidFill>
              <a:latin typeface="Segoe UI Light"/>
            </a:endParaRPr>
          </a:p>
        </p:txBody>
      </p:sp>
      <p:sp>
        <p:nvSpPr>
          <p:cNvPr id="31" name="HF_Slides_Mov3Thisiswhat00:01:18.6-00:01:25.3"/>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what the date looks like on the title slide—see how it runs onto a second line?</a:t>
            </a:r>
            <a:endParaRPr lang="en-US" sz="1800">
              <a:solidFill>
                <a:srgbClr val="FFFFFF"/>
              </a:solidFill>
              <a:latin typeface="Segoe UI Light"/>
            </a:endParaRPr>
          </a:p>
        </p:txBody>
      </p:sp>
      <p:sp>
        <p:nvSpPr>
          <p:cNvPr id="33" name="HF_Slides_Mov3Youcan’tsee00:01:25.4-00:01:32.8"/>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can’t see that in slide master view on this layout; we just see the default date format, which does fit.</a:t>
            </a:r>
            <a:endParaRPr lang="en-US" sz="1800">
              <a:solidFill>
                <a:srgbClr val="FFFFFF"/>
              </a:solidFill>
              <a:latin typeface="Segoe UI Light"/>
            </a:endParaRPr>
          </a:p>
        </p:txBody>
      </p:sp>
      <p:sp>
        <p:nvSpPr>
          <p:cNvPr id="37" name="HF_Slides_Mov3Inanycase,00:01:32.9-00:01:36.9"/>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any case, we need to enlarge the date placeholder.</a:t>
            </a:r>
            <a:endParaRPr lang="en-US" sz="1800">
              <a:solidFill>
                <a:srgbClr val="FFFFFF"/>
              </a:solidFill>
              <a:latin typeface="Segoe UI Light"/>
            </a:endParaRPr>
          </a:p>
        </p:txBody>
      </p:sp>
      <p:sp>
        <p:nvSpPr>
          <p:cNvPr id="44" name="HF_Slides_Mov3I’llselectit,00:01:37.0-00:01:40.5"/>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it, point to a corner sizing handle,</a:t>
            </a:r>
            <a:endParaRPr lang="en-US" sz="1800">
              <a:solidFill>
                <a:srgbClr val="FFFFFF"/>
              </a:solidFill>
              <a:latin typeface="Segoe UI Light"/>
            </a:endParaRPr>
          </a:p>
        </p:txBody>
      </p:sp>
      <p:sp>
        <p:nvSpPr>
          <p:cNvPr id="45" name="HF_Slides_Mov3clickthetwo-headed00:01:40.6-00:01:46.6"/>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two-headed arrow cursor, and drag down to lengthen the placeholder.</a:t>
            </a:r>
            <a:endParaRPr lang="en-US" sz="1800">
              <a:solidFill>
                <a:srgbClr val="FFFFFF"/>
              </a:solidFill>
              <a:latin typeface="Segoe UI Light"/>
            </a:endParaRPr>
          </a:p>
        </p:txBody>
      </p:sp>
      <p:sp>
        <p:nvSpPr>
          <p:cNvPr id="48" name="HF_Slides_Mov3Thelongerdate00:01:46.7-00:01:54.1"/>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longer date format should now fit on one line. We’ll check that in a minute.</a:t>
            </a:r>
            <a:endParaRPr lang="en-US" sz="1800">
              <a:solidFill>
                <a:srgbClr val="FFFFFF"/>
              </a:solidFill>
              <a:latin typeface="Segoe UI Light"/>
            </a:endParaRPr>
          </a:p>
        </p:txBody>
      </p:sp>
      <p:sp>
        <p:nvSpPr>
          <p:cNvPr id="49" name="HF_Slides_Mov3Tochangethe00:01:54.2-00:01:59.6"/>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the color for the text footer, I’ll click the slide master.</a:t>
            </a:r>
            <a:endParaRPr lang="en-US" sz="1800">
              <a:solidFill>
                <a:srgbClr val="FFFFFF"/>
              </a:solidFill>
              <a:latin typeface="Segoe UI Light"/>
            </a:endParaRPr>
          </a:p>
        </p:txBody>
      </p:sp>
      <p:sp>
        <p:nvSpPr>
          <p:cNvPr id="57" name="HF_Slides_Mov3Thischangeneeds00:01:59.7-00:02:04.2"/>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change needs to apply to all the relevant layouts.</a:t>
            </a:r>
            <a:endParaRPr lang="en-US" sz="1800">
              <a:solidFill>
                <a:srgbClr val="FFFFFF"/>
              </a:solidFill>
              <a:latin typeface="Segoe UI Light"/>
            </a:endParaRPr>
          </a:p>
        </p:txBody>
      </p:sp>
      <p:sp>
        <p:nvSpPr>
          <p:cNvPr id="58" name="HF_Slides_Mov3Thefootersthat00:02:04.3-00:02:08.7"/>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footers that appear on the slide master are the text footer and date.</a:t>
            </a:r>
            <a:endParaRPr lang="en-US" sz="1800">
              <a:solidFill>
                <a:srgbClr val="FFFFFF"/>
              </a:solidFill>
              <a:latin typeface="Segoe UI Light"/>
            </a:endParaRPr>
          </a:p>
        </p:txBody>
      </p:sp>
      <p:sp>
        <p:nvSpPr>
          <p:cNvPr id="59" name="HF_Slides_Mov3(Thedateshows00:02:08.8-00:02:14.8"/>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date shows on the slide master even though I've chosen not to show it on the slides.)</a:t>
            </a:r>
            <a:endParaRPr lang="en-US" sz="1800">
              <a:solidFill>
                <a:srgbClr val="FFFFFF"/>
              </a:solidFill>
              <a:latin typeface="Segoe UI Light"/>
            </a:endParaRPr>
          </a:p>
        </p:txBody>
      </p:sp>
      <p:sp>
        <p:nvSpPr>
          <p:cNvPr id="60" name="HF_Slides_Mov3First,let’spress00:02:14.9-00:02:20.1"/>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let’s press Ctrl and click to select both footer placeholders.</a:t>
            </a:r>
            <a:endParaRPr lang="en-US" sz="1800">
              <a:solidFill>
                <a:srgbClr val="FFFFFF"/>
              </a:solidFill>
              <a:latin typeface="Segoe UI Light"/>
            </a:endParaRPr>
          </a:p>
        </p:txBody>
      </p:sp>
      <p:sp>
        <p:nvSpPr>
          <p:cNvPr id="61" name="HF_Slides_Mov3Then,we’llclick00:02:20.2-00:02:27.0"/>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we’ll click Home &gt; Font Color, and change the font color to dark blue.</a:t>
            </a:r>
            <a:endParaRPr lang="en-US" sz="1800">
              <a:solidFill>
                <a:srgbClr val="FFFFFF"/>
              </a:solidFill>
              <a:latin typeface="Segoe UI Light"/>
            </a:endParaRPr>
          </a:p>
        </p:txBody>
      </p:sp>
      <p:sp>
        <p:nvSpPr>
          <p:cNvPr id="62" name="HF_Slides_Mov3Andlet’sclick00:02:27.1-00:02:31.9"/>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let’s click Bold to turn off the bold formatting.</a:t>
            </a:r>
            <a:endParaRPr lang="en-US" sz="1800">
              <a:solidFill>
                <a:srgbClr val="FFFFFF"/>
              </a:solidFill>
              <a:latin typeface="Segoe UI Light"/>
            </a:endParaRPr>
          </a:p>
        </p:txBody>
      </p:sp>
      <p:sp>
        <p:nvSpPr>
          <p:cNvPr id="63" name="HF_Slides_Mov3Also,let’scenter00:02:32.0-00:02:44.1"/>
          <p:cNvSpPr txBox="1"/>
          <p:nvPr>
            <p:custDataLst>
              <p:tags r:id="rId29"/>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let’s center the footer placeholder. To do so, select it; under Drawing Tools, click Format, and click Align Objects.</a:t>
            </a:r>
            <a:endParaRPr lang="en-US" sz="1800">
              <a:solidFill>
                <a:srgbClr val="FFFFFF"/>
              </a:solidFill>
              <a:latin typeface="Segoe UI Light"/>
            </a:endParaRPr>
          </a:p>
        </p:txBody>
      </p:sp>
      <p:sp>
        <p:nvSpPr>
          <p:cNvPr id="64" name="HF_Slides_Mov3MakesureAlign00:02:44.2-00:02:51.5"/>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Make sure Align to Slide is selected, and click Align Center.</a:t>
            </a:r>
            <a:endParaRPr lang="en-US" sz="1800">
              <a:solidFill>
                <a:srgbClr val="FFFFFF"/>
              </a:solidFill>
              <a:latin typeface="Segoe UI Light"/>
            </a:endParaRPr>
          </a:p>
        </p:txBody>
      </p:sp>
      <p:sp>
        <p:nvSpPr>
          <p:cNvPr id="65" name="HF_Slides_Mov3Tocenterthe00:02:51.6-00:03:03.5"/>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center the text inside the placeholder, I’ll leave the box selected, click Home, and click Center.</a:t>
            </a:r>
            <a:endParaRPr lang="en-US" sz="1800">
              <a:solidFill>
                <a:srgbClr val="FFFFFF"/>
              </a:solidFill>
              <a:latin typeface="Segoe UI Light"/>
            </a:endParaRPr>
          </a:p>
        </p:txBody>
      </p:sp>
      <p:sp>
        <p:nvSpPr>
          <p:cNvPr id="66" name="HF_Slides_Mov3Let’sclickNormal00:03:03.6-00:03:08.7"/>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click Normal to see the effect of these changes on the slides.</a:t>
            </a:r>
            <a:endParaRPr lang="en-US" sz="1800">
              <a:solidFill>
                <a:srgbClr val="FFFFFF"/>
              </a:solidFill>
              <a:latin typeface="Segoe UI Light"/>
            </a:endParaRPr>
          </a:p>
        </p:txBody>
      </p:sp>
      <p:sp>
        <p:nvSpPr>
          <p:cNvPr id="67" name="HF_Slides_Mov3Thetextfooter00:03:08.8-00:03:18.2"/>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text footer is now centered and is blue instead of green.</a:t>
            </a:r>
            <a:endParaRPr lang="en-US" sz="1800">
              <a:solidFill>
                <a:srgbClr val="FFFFFF"/>
              </a:solidFill>
              <a:latin typeface="Segoe UI Light"/>
            </a:endParaRPr>
          </a:p>
        </p:txBody>
      </p:sp>
      <p:sp>
        <p:nvSpPr>
          <p:cNvPr id="68" name="HF_Slides_Mov3Onthetitle00:03:18.3-00:03:27.8"/>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 the title slide, the date fits on one line. But, the text footer, the web address, looks like it slid down.</a:t>
            </a:r>
            <a:endParaRPr lang="en-US" sz="1800">
              <a:solidFill>
                <a:srgbClr val="FFFFFF"/>
              </a:solidFill>
              <a:latin typeface="Segoe UI Light"/>
            </a:endParaRPr>
          </a:p>
        </p:txBody>
      </p:sp>
      <p:sp>
        <p:nvSpPr>
          <p:cNvPr id="69" name="HF_Slides_Mov3Thisisbecause00:03:27.9-00:03:34.9"/>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because I centered the text within the footer placeholder on the slide master.</a:t>
            </a:r>
            <a:endParaRPr lang="en-US" sz="1800">
              <a:solidFill>
                <a:srgbClr val="FFFFFF"/>
              </a:solidFill>
              <a:latin typeface="Segoe UI Light"/>
            </a:endParaRPr>
          </a:p>
        </p:txBody>
      </p:sp>
      <p:sp>
        <p:nvSpPr>
          <p:cNvPr id="70" name="HF_Slides_Mov3Thatcenteredthe00:03:35.0-00:03:39.9"/>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centered the text everywhere, including on the title slide.</a:t>
            </a:r>
            <a:endParaRPr lang="en-US" sz="1800">
              <a:solidFill>
                <a:srgbClr val="FFFFFF"/>
              </a:solidFill>
              <a:latin typeface="Segoe UI Light"/>
            </a:endParaRPr>
          </a:p>
        </p:txBody>
      </p:sp>
      <p:sp>
        <p:nvSpPr>
          <p:cNvPr id="71" name="HF_Slides_Mov3WhenIselect00:03:40.0-00:03:49.6"/>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select the placeholder, think of it in a horizontal orientation, and you can see the text is centered.</a:t>
            </a:r>
            <a:endParaRPr lang="en-US" sz="1800">
              <a:solidFill>
                <a:srgbClr val="FFFFFF"/>
              </a:solidFill>
              <a:latin typeface="Segoe UI Light"/>
            </a:endParaRPr>
          </a:p>
        </p:txBody>
      </p:sp>
      <p:sp>
        <p:nvSpPr>
          <p:cNvPr id="72" name="HF_Slides_Mov3Let’sgoback00:03:49.7-00:03:57.0"/>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go back to the slide master—View &gt; Slide Master—to fix the title slide.</a:t>
            </a:r>
            <a:endParaRPr lang="en-US" sz="1800">
              <a:solidFill>
                <a:srgbClr val="FFFFFF"/>
              </a:solidFill>
              <a:latin typeface="Segoe UI Light"/>
            </a:endParaRPr>
          </a:p>
        </p:txBody>
      </p:sp>
      <p:sp>
        <p:nvSpPr>
          <p:cNvPr id="73" name="HF_Slides_Mov3Thetitleslide00:03:57.1-00:04:00.1"/>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title slide master layout is selected.</a:t>
            </a:r>
            <a:endParaRPr lang="en-US" sz="1800">
              <a:solidFill>
                <a:srgbClr val="FFFFFF"/>
              </a:solidFill>
              <a:latin typeface="Segoe UI Light"/>
            </a:endParaRPr>
          </a:p>
        </p:txBody>
      </p:sp>
      <p:sp>
        <p:nvSpPr>
          <p:cNvPr id="74" name="HF_Slides_Mov3Thislayoutgives00:04:00.2-00:04:07.7"/>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layout gives me a way to correct the problem. I’ll select the footer placeholder on the layout.</a:t>
            </a:r>
            <a:endParaRPr lang="en-US" sz="1800">
              <a:solidFill>
                <a:srgbClr val="FFFFFF"/>
              </a:solidFill>
              <a:latin typeface="Segoe UI Light"/>
            </a:endParaRPr>
          </a:p>
        </p:txBody>
      </p:sp>
      <p:sp>
        <p:nvSpPr>
          <p:cNvPr id="75" name="HF_Slides_Mov3AndI’llclick00:04:07.8-00:04:18.4"/>
          <p:cNvSpPr txBox="1"/>
          <p:nvPr>
            <p:custDataLst>
              <p:tags r:id="rId41"/>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And I’ll click Home, Align Left to move the footer text back up (think of Align Left as if this box were horizontal).</a:t>
            </a:r>
            <a:endParaRPr lang="en-US" sz="1800" dirty="0">
              <a:solidFill>
                <a:srgbClr val="FFFFFF"/>
              </a:solidFill>
              <a:latin typeface="Segoe UI Light"/>
            </a:endParaRPr>
          </a:p>
        </p:txBody>
      </p:sp>
      <p:sp>
        <p:nvSpPr>
          <p:cNvPr id="76" name="HF_Slides_Mov3Thischangewill00:04:18.5-00:04:22.5"/>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change will apply only to this layout.</a:t>
            </a:r>
            <a:endParaRPr lang="en-US" sz="1800">
              <a:solidFill>
                <a:srgbClr val="FFFFFF"/>
              </a:solidFill>
              <a:latin typeface="Segoe UI Light"/>
            </a:endParaRPr>
          </a:p>
        </p:txBody>
      </p:sp>
      <p:sp>
        <p:nvSpPr>
          <p:cNvPr id="77" name="HF_Slides_Mov3I’llclickNormal00:04:22.6-00:04:32.8"/>
          <p:cNvSpPr txBox="1"/>
          <p:nvPr>
            <p:custDataLst>
              <p:tags r:id="rId4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Normal to switch back to that view. The text footer is correctly placed now on the title slide.</a:t>
            </a:r>
            <a:endParaRPr lang="en-US" sz="1800">
              <a:solidFill>
                <a:srgbClr val="FFFFFF"/>
              </a:solidFill>
              <a:latin typeface="Segoe UI Light"/>
            </a:endParaRPr>
          </a:p>
        </p:txBody>
      </p:sp>
      <p:sp>
        <p:nvSpPr>
          <p:cNvPr id="78" name="HF_Slides_Mov3Byusingthe00:04:32.9-00:04:37.1"/>
          <p:cNvSpPr txBox="1"/>
          <p:nvPr>
            <p:custDataLst>
              <p:tags r:id="rId4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By using the various options in the Header and Footer dialog box,</a:t>
            </a:r>
            <a:endParaRPr lang="en-US" sz="1800">
              <a:solidFill>
                <a:srgbClr val="FFFFFF"/>
              </a:solidFill>
              <a:latin typeface="Segoe UI Light"/>
            </a:endParaRPr>
          </a:p>
        </p:txBody>
      </p:sp>
      <p:sp>
        <p:nvSpPr>
          <p:cNvPr id="79" name="HF_Slides_Mov3andgoingto00:04:37.2-00:04:43.3"/>
          <p:cNvSpPr txBox="1"/>
          <p:nvPr>
            <p:custDataLst>
              <p:tags r:id="rId4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going to the slide master to make formatting and layout changes,</a:t>
            </a:r>
            <a:endParaRPr lang="en-US" sz="1800">
              <a:solidFill>
                <a:srgbClr val="FFFFFF"/>
              </a:solidFill>
              <a:latin typeface="Segoe UI Light"/>
            </a:endParaRPr>
          </a:p>
        </p:txBody>
      </p:sp>
      <p:sp>
        <p:nvSpPr>
          <p:cNvPr id="80" name="HF_Slides_Mov3I’vegotthe00:04:43.4-00:04:48.8"/>
          <p:cNvSpPr txBox="1"/>
          <p:nvPr>
            <p:custDataLst>
              <p:tags r:id="rId4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I’ve got the headers and footers exactly as I want them.</a:t>
            </a:r>
            <a:endParaRPr lang="en-US" sz="1800">
              <a:solidFill>
                <a:srgbClr val="FFFFFF"/>
              </a:solidFill>
              <a:latin typeface="Segoe UI Light"/>
            </a:endParaRPr>
          </a:p>
        </p:txBody>
      </p:sp>
      <p:sp>
        <p:nvSpPr>
          <p:cNvPr id="81" name="HF_Slides_Mov3Formoreinformation,00:04:48.9-00:04:54.8"/>
          <p:cNvSpPr txBox="1"/>
          <p:nvPr>
            <p:custDataLst>
              <p:tags r:id="rId4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see the Course Summary, and experiment on your own.</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82" name="Media Placeholder 61">
            <a:hlinkClick r:id="rId64" action="ppaction://hlinksldjump"/>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83" name="Rectangle 82">
            <a:hlinkClick r:id="rId64" action="ppaction://hlinksldjump"/>
          </p:cNvPr>
          <p:cNvSpPr/>
          <p:nvPr/>
        </p:nvSpPr>
        <p:spPr>
          <a:xfrm>
            <a:off x="2495866" y="84818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85"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Add to slides</a:t>
            </a:r>
          </a:p>
        </p:txBody>
      </p:sp>
      <p:sp>
        <p:nvSpPr>
          <p:cNvPr id="86"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p>
        </p:txBody>
      </p:sp>
      <p:sp>
        <p:nvSpPr>
          <p:cNvPr id="87" name="TextBox 86"/>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4:57</a:t>
            </a:r>
          </a:p>
        </p:txBody>
      </p:sp>
      <p:sp>
        <p:nvSpPr>
          <p:cNvPr id="88" name="TextBox 87"/>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2:53</a:t>
            </a:r>
          </a:p>
        </p:txBody>
      </p:sp>
      <p:sp>
        <p:nvSpPr>
          <p:cNvPr id="89" name="TextBox 88"/>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3:53</a:t>
            </a: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HF_Slides_Mov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HF_Slides_Mov300:00:00.0"/>
                      </p:tgtEl>
                    </p:cond>
                  </p:nextCondLst>
                </p:seq>
                <p:seq concurrent="1" nextAc="seek">
                  <p:cTn id="28" restart="whenNotActive" fill="hold" evtFilter="cancelBubble" nodeType="interactiveSeq">
                    <p:stCondLst>
                      <p:cond evt="onMediaBookmark" delay="0">
                        <p:tgtEl>
                          <p14:bmkTgt spid="2" bmkName="HF_Slides_Mov300:00:07.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07.8"/>
                      </p:tgtEl>
                    </p:cond>
                  </p:nextCondLst>
                </p:seq>
                <p:seq concurrent="1" nextAc="seek">
                  <p:cTn id="34" restart="whenNotActive" fill="hold" evtFilter="cancelBubble" nodeType="interactiveSeq">
                    <p:stCondLst>
                      <p:cond evt="onMediaBookmark" delay="0">
                        <p:tgtEl>
                          <p14:bmkTgt spid="2" bmkName="HF_Slides_Mov300:00:07.9"/>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HF_Slides_Mov300:00:07.9"/>
                      </p:tgtEl>
                    </p:cond>
                  </p:nextCondLst>
                </p:seq>
                <p:seq concurrent="1" nextAc="seek">
                  <p:cTn id="40" restart="whenNotActive" fill="hold" evtFilter="cancelBubble" nodeType="interactiveSeq">
                    <p:stCondLst>
                      <p:cond evt="onMediaBookmark" delay="0">
                        <p:tgtEl>
                          <p14:bmkTgt spid="2" bmkName="HF_Slides_Mov300:00:11.2"/>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11.2"/>
                      </p:tgtEl>
                    </p:cond>
                  </p:nextCondLst>
                </p:seq>
                <p:seq concurrent="1" nextAc="seek">
                  <p:cTn id="46" restart="whenNotActive" fill="hold" evtFilter="cancelBubble" nodeType="interactiveSeq">
                    <p:stCondLst>
                      <p:cond evt="onMediaBookmark" delay="0">
                        <p:tgtEl>
                          <p14:bmkTgt spid="2" bmkName="HF_Slides_Mov300:00:11.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HF_Slides_Mov300:00:11.3"/>
                      </p:tgtEl>
                    </p:cond>
                  </p:nextCondLst>
                </p:seq>
                <p:seq concurrent="1" nextAc="seek">
                  <p:cTn id="52" restart="whenNotActive" fill="hold" evtFilter="cancelBubble" nodeType="interactiveSeq">
                    <p:stCondLst>
                      <p:cond evt="onMediaBookmark" delay="0">
                        <p:tgtEl>
                          <p14:bmkTgt spid="2" bmkName="HF_Slides_Mov300:00:19.6"/>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19.6"/>
                      </p:tgtEl>
                    </p:cond>
                  </p:nextCondLst>
                </p:seq>
                <p:seq concurrent="1" nextAc="seek">
                  <p:cTn id="58" restart="whenNotActive" fill="hold" evtFilter="cancelBubble" nodeType="interactiveSeq">
                    <p:stCondLst>
                      <p:cond evt="onMediaBookmark" delay="0">
                        <p:tgtEl>
                          <p14:bmkTgt spid="2" bmkName="HF_Slides_Mov300:00:19.7"/>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HF_Slides_Mov300:00:19.7"/>
                      </p:tgtEl>
                    </p:cond>
                  </p:nextCondLst>
                </p:seq>
                <p:seq concurrent="1" nextAc="seek">
                  <p:cTn id="64" restart="whenNotActive" fill="hold" evtFilter="cancelBubble" nodeType="interactiveSeq">
                    <p:stCondLst>
                      <p:cond evt="onMediaBookmark" delay="0">
                        <p:tgtEl>
                          <p14:bmkTgt spid="2" bmkName="HF_Slides_Mov300:00:28.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28.5"/>
                      </p:tgtEl>
                    </p:cond>
                  </p:nextCondLst>
                </p:seq>
                <p:seq concurrent="1" nextAc="seek">
                  <p:cTn id="70" restart="whenNotActive" fill="hold" evtFilter="cancelBubble" nodeType="interactiveSeq">
                    <p:stCondLst>
                      <p:cond evt="onMediaBookmark" delay="0">
                        <p:tgtEl>
                          <p14:bmkTgt spid="2" bmkName="HF_Slides_Mov300:00:28.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HF_Slides_Mov300:00:28.6"/>
                      </p:tgtEl>
                    </p:cond>
                  </p:nextCondLst>
                </p:seq>
                <p:seq concurrent="1" nextAc="seek">
                  <p:cTn id="76" restart="whenNotActive" fill="hold" evtFilter="cancelBubble" nodeType="interactiveSeq">
                    <p:stCondLst>
                      <p:cond evt="onMediaBookmark" delay="0">
                        <p:tgtEl>
                          <p14:bmkTgt spid="2" bmkName="HF_Slides_Mov300:00:31.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31.2"/>
                      </p:tgtEl>
                    </p:cond>
                  </p:nextCondLst>
                </p:seq>
                <p:seq concurrent="1" nextAc="seek">
                  <p:cTn id="82" restart="whenNotActive" fill="hold" evtFilter="cancelBubble" nodeType="interactiveSeq">
                    <p:stCondLst>
                      <p:cond evt="onMediaBookmark" delay="0">
                        <p:tgtEl>
                          <p14:bmkTgt spid="2" bmkName="HF_Slides_Mov300:00:31.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HF_Slides_Mov300:00:31.3"/>
                      </p:tgtEl>
                    </p:cond>
                  </p:nextCondLst>
                </p:seq>
                <p:seq concurrent="1" nextAc="seek">
                  <p:cTn id="88" restart="whenNotActive" fill="hold" evtFilter="cancelBubble" nodeType="interactiveSeq">
                    <p:stCondLst>
                      <p:cond evt="onMediaBookmark" delay="0">
                        <p:tgtEl>
                          <p14:bmkTgt spid="2" bmkName="HF_Slides_Mov300:00:40.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40.2"/>
                      </p:tgtEl>
                    </p:cond>
                  </p:nextCondLst>
                </p:seq>
                <p:seq concurrent="1" nextAc="seek">
                  <p:cTn id="94" restart="whenNotActive" fill="hold" evtFilter="cancelBubble" nodeType="interactiveSeq">
                    <p:stCondLst>
                      <p:cond evt="onMediaBookmark" delay="0">
                        <p:tgtEl>
                          <p14:bmkTgt spid="2" bmkName="HF_Slides_Mov300:00:40.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HF_Slides_Mov300:00:40.3"/>
                      </p:tgtEl>
                    </p:cond>
                  </p:nextCondLst>
                </p:seq>
                <p:seq concurrent="1" nextAc="seek">
                  <p:cTn id="100" restart="whenNotActive" fill="hold" evtFilter="cancelBubble" nodeType="interactiveSeq">
                    <p:stCondLst>
                      <p:cond evt="onMediaBookmark" delay="0">
                        <p:tgtEl>
                          <p14:bmkTgt spid="2" bmkName="HF_Slides_Mov300:00:46.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46.3"/>
                      </p:tgtEl>
                    </p:cond>
                  </p:nextCondLst>
                </p:seq>
                <p:seq concurrent="1" nextAc="seek">
                  <p:cTn id="106" restart="whenNotActive" fill="hold" evtFilter="cancelBubble" nodeType="interactiveSeq">
                    <p:stCondLst>
                      <p:cond evt="onMediaBookmark" delay="0">
                        <p:tgtEl>
                          <p14:bmkTgt spid="2" bmkName="HF_Slides_Mov300:00:46.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HF_Slides_Mov300:00:46.4"/>
                      </p:tgtEl>
                    </p:cond>
                  </p:nextCondLst>
                </p:seq>
                <p:seq concurrent="1" nextAc="seek">
                  <p:cTn id="112" restart="whenNotActive" fill="hold" evtFilter="cancelBubble" nodeType="interactiveSeq">
                    <p:stCondLst>
                      <p:cond evt="onMediaBookmark" delay="0">
                        <p:tgtEl>
                          <p14:bmkTgt spid="2" bmkName="HF_Slides_Mov300:00:54.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0:54.6"/>
                      </p:tgtEl>
                    </p:cond>
                  </p:nextCondLst>
                </p:seq>
                <p:seq concurrent="1" nextAc="seek">
                  <p:cTn id="118" restart="whenNotActive" fill="hold" evtFilter="cancelBubble" nodeType="interactiveSeq">
                    <p:stCondLst>
                      <p:cond evt="onMediaBookmark" delay="0">
                        <p:tgtEl>
                          <p14:bmkTgt spid="2" bmkName="HF_Slides_Mov300:00:54.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HF_Slides_Mov300:00:54.7"/>
                      </p:tgtEl>
                    </p:cond>
                  </p:nextCondLst>
                </p:seq>
                <p:seq concurrent="1" nextAc="seek">
                  <p:cTn id="124" restart="whenNotActive" fill="hold" evtFilter="cancelBubble" nodeType="interactiveSeq">
                    <p:stCondLst>
                      <p:cond evt="onMediaBookmark" delay="0">
                        <p:tgtEl>
                          <p14:bmkTgt spid="2" bmkName="HF_Slides_Mov300:01:02.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02.1"/>
                      </p:tgtEl>
                    </p:cond>
                  </p:nextCondLst>
                </p:seq>
                <p:seq concurrent="1" nextAc="seek">
                  <p:cTn id="130" restart="whenNotActive" fill="hold" evtFilter="cancelBubble" nodeType="interactiveSeq">
                    <p:stCondLst>
                      <p:cond evt="onMediaBookmark" delay="0">
                        <p:tgtEl>
                          <p14:bmkTgt spid="2" bmkName="HF_Slides_Mov300:01:02.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HF_Slides_Mov300:01:02.2"/>
                      </p:tgtEl>
                    </p:cond>
                  </p:nextCondLst>
                </p:seq>
                <p:seq concurrent="1" nextAc="seek">
                  <p:cTn id="136" restart="whenNotActive" fill="hold" evtFilter="cancelBubble" nodeType="interactiveSeq">
                    <p:stCondLst>
                      <p:cond evt="onMediaBookmark" delay="0">
                        <p:tgtEl>
                          <p14:bmkTgt spid="2" bmkName="HF_Slides_Mov300:01:09.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09.7"/>
                      </p:tgtEl>
                    </p:cond>
                  </p:nextCondLst>
                </p:seq>
                <p:seq concurrent="1" nextAc="seek">
                  <p:cTn id="142" restart="whenNotActive" fill="hold" evtFilter="cancelBubble" nodeType="interactiveSeq">
                    <p:stCondLst>
                      <p:cond evt="onMediaBookmark" delay="0">
                        <p:tgtEl>
                          <p14:bmkTgt spid="2" bmkName="HF_Slides_Mov300:01:09.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HF_Slides_Mov300:01:09.8"/>
                      </p:tgtEl>
                    </p:cond>
                  </p:nextCondLst>
                </p:seq>
                <p:seq concurrent="1" nextAc="seek">
                  <p:cTn id="148" restart="whenNotActive" fill="hold" evtFilter="cancelBubble" nodeType="interactiveSeq">
                    <p:stCondLst>
                      <p:cond evt="onMediaBookmark" delay="0">
                        <p:tgtEl>
                          <p14:bmkTgt spid="2" bmkName="HF_Slides_Mov300:01:12.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12.6"/>
                      </p:tgtEl>
                    </p:cond>
                  </p:nextCondLst>
                </p:seq>
                <p:seq concurrent="1" nextAc="seek">
                  <p:cTn id="154" restart="whenNotActive" fill="hold" evtFilter="cancelBubble" nodeType="interactiveSeq">
                    <p:stCondLst>
                      <p:cond evt="onMediaBookmark" delay="0">
                        <p:tgtEl>
                          <p14:bmkTgt spid="2" bmkName="HF_Slides_Mov300:01:12.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HF_Slides_Mov300:01:12.7"/>
                      </p:tgtEl>
                    </p:cond>
                  </p:nextCondLst>
                </p:seq>
                <p:seq concurrent="1" nextAc="seek">
                  <p:cTn id="160" restart="whenNotActive" fill="hold" evtFilter="cancelBubble" nodeType="interactiveSeq">
                    <p:stCondLst>
                      <p:cond evt="onMediaBookmark" delay="0">
                        <p:tgtEl>
                          <p14:bmkTgt spid="2" bmkName="HF_Slides_Mov300:01:18.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18.5"/>
                      </p:tgtEl>
                    </p:cond>
                  </p:nextCondLst>
                </p:seq>
                <p:seq concurrent="1" nextAc="seek">
                  <p:cTn id="166" restart="whenNotActive" fill="hold" evtFilter="cancelBubble" nodeType="interactiveSeq">
                    <p:stCondLst>
                      <p:cond evt="onMediaBookmark" delay="0">
                        <p:tgtEl>
                          <p14:bmkTgt spid="2" bmkName="HF_Slides_Mov300:01:18.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HF_Slides_Mov300:01:18.6"/>
                      </p:tgtEl>
                    </p:cond>
                  </p:nextCondLst>
                </p:seq>
                <p:seq concurrent="1" nextAc="seek">
                  <p:cTn id="172" restart="whenNotActive" fill="hold" evtFilter="cancelBubble" nodeType="interactiveSeq">
                    <p:stCondLst>
                      <p:cond evt="onMediaBookmark" delay="0">
                        <p:tgtEl>
                          <p14:bmkTgt spid="2" bmkName="HF_Slides_Mov300:01:2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25.3"/>
                      </p:tgtEl>
                    </p:cond>
                  </p:nextCondLst>
                </p:seq>
                <p:seq concurrent="1" nextAc="seek">
                  <p:cTn id="178" restart="whenNotActive" fill="hold" evtFilter="cancelBubble" nodeType="interactiveSeq">
                    <p:stCondLst>
                      <p:cond evt="onMediaBookmark" delay="0">
                        <p:tgtEl>
                          <p14:bmkTgt spid="2" bmkName="HF_Slides_Mov300:01:25.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HF_Slides_Mov300:01:25.4"/>
                      </p:tgtEl>
                    </p:cond>
                  </p:nextCondLst>
                </p:seq>
                <p:seq concurrent="1" nextAc="seek">
                  <p:cTn id="184" restart="whenNotActive" fill="hold" evtFilter="cancelBubble" nodeType="interactiveSeq">
                    <p:stCondLst>
                      <p:cond evt="onMediaBookmark" delay="0">
                        <p:tgtEl>
                          <p14:bmkTgt spid="2" bmkName="HF_Slides_Mov300:01:32.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32.8"/>
                      </p:tgtEl>
                    </p:cond>
                  </p:nextCondLst>
                </p:seq>
                <p:seq concurrent="1" nextAc="seek">
                  <p:cTn id="190" restart="whenNotActive" fill="hold" evtFilter="cancelBubble" nodeType="interactiveSeq">
                    <p:stCondLst>
                      <p:cond evt="onMediaBookmark" delay="0">
                        <p:tgtEl>
                          <p14:bmkTgt spid="2" bmkName="HF_Slides_Mov300:01:32.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HF_Slides_Mov300:01:32.9"/>
                      </p:tgtEl>
                    </p:cond>
                  </p:nextCondLst>
                </p:seq>
                <p:seq concurrent="1" nextAc="seek">
                  <p:cTn id="196" restart="whenNotActive" fill="hold" evtFilter="cancelBubble" nodeType="interactiveSeq">
                    <p:stCondLst>
                      <p:cond evt="onMediaBookmark" delay="0">
                        <p:tgtEl>
                          <p14:bmkTgt spid="2" bmkName="HF_Slides_Mov300:01:36.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36.9"/>
                      </p:tgtEl>
                    </p:cond>
                  </p:nextCondLst>
                </p:seq>
                <p:seq concurrent="1" nextAc="seek">
                  <p:cTn id="202" restart="whenNotActive" fill="hold" evtFilter="cancelBubble" nodeType="interactiveSeq">
                    <p:stCondLst>
                      <p:cond evt="onMediaBookmark" delay="0">
                        <p:tgtEl>
                          <p14:bmkTgt spid="2" bmkName="HF_Slides_Mov300:01:37.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HF_Slides_Mov300:01:37.0"/>
                      </p:tgtEl>
                    </p:cond>
                  </p:nextCondLst>
                </p:seq>
                <p:seq concurrent="1" nextAc="seek">
                  <p:cTn id="208" restart="whenNotActive" fill="hold" evtFilter="cancelBubble" nodeType="interactiveSeq">
                    <p:stCondLst>
                      <p:cond evt="onMediaBookmark" delay="0">
                        <p:tgtEl>
                          <p14:bmkTgt spid="2" bmkName="HF_Slides_Mov300:01:40.5"/>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40.5"/>
                      </p:tgtEl>
                    </p:cond>
                  </p:nextCondLst>
                </p:seq>
                <p:seq concurrent="1" nextAc="seek">
                  <p:cTn id="214" restart="whenNotActive" fill="hold" evtFilter="cancelBubble" nodeType="interactiveSeq">
                    <p:stCondLst>
                      <p:cond evt="onMediaBookmark" delay="0">
                        <p:tgtEl>
                          <p14:bmkTgt spid="2" bmkName="HF_Slides_Mov300:01:40.6"/>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HF_Slides_Mov300:01:40.6"/>
                      </p:tgtEl>
                    </p:cond>
                  </p:nextCondLst>
                </p:seq>
                <p:seq concurrent="1" nextAc="seek">
                  <p:cTn id="220" restart="whenNotActive" fill="hold" evtFilter="cancelBubble" nodeType="interactiveSeq">
                    <p:stCondLst>
                      <p:cond evt="onMediaBookmark" delay="0">
                        <p:tgtEl>
                          <p14:bmkTgt spid="2" bmkName="HF_Slides_Mov300:01:46.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46.6"/>
                      </p:tgtEl>
                    </p:cond>
                  </p:nextCondLst>
                </p:seq>
                <p:seq concurrent="1" nextAc="seek">
                  <p:cTn id="226" restart="whenNotActive" fill="hold" evtFilter="cancelBubble" nodeType="interactiveSeq">
                    <p:stCondLst>
                      <p:cond evt="onMediaBookmark" delay="0">
                        <p:tgtEl>
                          <p14:bmkTgt spid="2" bmkName="HF_Slides_Mov300:01:46.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HF_Slides_Mov300:01:46.7"/>
                      </p:tgtEl>
                    </p:cond>
                  </p:nextCondLst>
                </p:seq>
                <p:seq concurrent="1" nextAc="seek">
                  <p:cTn id="232" restart="whenNotActive" fill="hold" evtFilter="cancelBubble" nodeType="interactiveSeq">
                    <p:stCondLst>
                      <p:cond evt="onMediaBookmark" delay="0">
                        <p:tgtEl>
                          <p14:bmkTgt spid="2" bmkName="HF_Slides_Mov300:01:54.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54.1"/>
                      </p:tgtEl>
                    </p:cond>
                  </p:nextCondLst>
                </p:seq>
                <p:seq concurrent="1" nextAc="seek">
                  <p:cTn id="238" restart="whenNotActive" fill="hold" evtFilter="cancelBubble" nodeType="interactiveSeq">
                    <p:stCondLst>
                      <p:cond evt="onMediaBookmark" delay="0">
                        <p:tgtEl>
                          <p14:bmkTgt spid="2" bmkName="HF_Slides_Mov300:01:54.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HF_Slides_Mov300:01:54.2"/>
                      </p:tgtEl>
                    </p:cond>
                  </p:nextCondLst>
                </p:seq>
                <p:seq concurrent="1" nextAc="seek">
                  <p:cTn id="244" restart="whenNotActive" fill="hold" evtFilter="cancelBubble" nodeType="interactiveSeq">
                    <p:stCondLst>
                      <p:cond evt="onMediaBookmark" delay="0">
                        <p:tgtEl>
                          <p14:bmkTgt spid="2" bmkName="HF_Slides_Mov300:01:59.6"/>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1:59.6"/>
                      </p:tgtEl>
                    </p:cond>
                  </p:nextCondLst>
                </p:seq>
                <p:seq concurrent="1" nextAc="seek">
                  <p:cTn id="250" restart="whenNotActive" fill="hold" evtFilter="cancelBubble" nodeType="interactiveSeq">
                    <p:stCondLst>
                      <p:cond evt="onMediaBookmark" delay="0">
                        <p:tgtEl>
                          <p14:bmkTgt spid="2" bmkName="HF_Slides_Mov300:01:59.7"/>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HF_Slides_Mov300:01:59.7"/>
                      </p:tgtEl>
                    </p:cond>
                  </p:nextCondLst>
                </p:seq>
                <p:seq concurrent="1" nextAc="seek">
                  <p:cTn id="256" restart="whenNotActive" fill="hold" evtFilter="cancelBubble" nodeType="interactiveSeq">
                    <p:stCondLst>
                      <p:cond evt="onMediaBookmark" delay="0">
                        <p:tgtEl>
                          <p14:bmkTgt spid="2" bmkName="HF_Slides_Mov300:02:04.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04.2"/>
                      </p:tgtEl>
                    </p:cond>
                  </p:nextCondLst>
                </p:seq>
                <p:seq concurrent="1" nextAc="seek">
                  <p:cTn id="262" restart="whenNotActive" fill="hold" evtFilter="cancelBubble" nodeType="interactiveSeq">
                    <p:stCondLst>
                      <p:cond evt="onMediaBookmark" delay="0">
                        <p:tgtEl>
                          <p14:bmkTgt spid="2" bmkName="HF_Slides_Mov300:02:04.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HF_Slides_Mov300:02:04.3"/>
                      </p:tgtEl>
                    </p:cond>
                  </p:nextCondLst>
                </p:seq>
                <p:seq concurrent="1" nextAc="seek">
                  <p:cTn id="268" restart="whenNotActive" fill="hold" evtFilter="cancelBubble" nodeType="interactiveSeq">
                    <p:stCondLst>
                      <p:cond evt="onMediaBookmark" delay="0">
                        <p:tgtEl>
                          <p14:bmkTgt spid="2" bmkName="HF_Slides_Mov300:02:08.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08.7"/>
                      </p:tgtEl>
                    </p:cond>
                  </p:nextCondLst>
                </p:seq>
                <p:seq concurrent="1" nextAc="seek">
                  <p:cTn id="274" restart="whenNotActive" fill="hold" evtFilter="cancelBubble" nodeType="interactiveSeq">
                    <p:stCondLst>
                      <p:cond evt="onMediaBookmark" delay="0">
                        <p:tgtEl>
                          <p14:bmkTgt spid="2" bmkName="HF_Slides_Mov300:02:08.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HF_Slides_Mov300:02:08.8"/>
                      </p:tgtEl>
                    </p:cond>
                  </p:nextCondLst>
                </p:seq>
                <p:seq concurrent="1" nextAc="seek">
                  <p:cTn id="280" restart="whenNotActive" fill="hold" evtFilter="cancelBubble" nodeType="interactiveSeq">
                    <p:stCondLst>
                      <p:cond evt="onMediaBookmark" delay="0">
                        <p:tgtEl>
                          <p14:bmkTgt spid="2" bmkName="HF_Slides_Mov300:02:14.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14.8"/>
                      </p:tgtEl>
                    </p:cond>
                  </p:nextCondLst>
                </p:seq>
                <p:seq concurrent="1" nextAc="seek">
                  <p:cTn id="286" restart="whenNotActive" fill="hold" evtFilter="cancelBubble" nodeType="interactiveSeq">
                    <p:stCondLst>
                      <p:cond evt="onMediaBookmark" delay="0">
                        <p:tgtEl>
                          <p14:bmkTgt spid="2" bmkName="HF_Slides_Mov300:02:14.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HF_Slides_Mov300:02:14.9"/>
                      </p:tgtEl>
                    </p:cond>
                  </p:nextCondLst>
                </p:seq>
                <p:seq concurrent="1" nextAc="seek">
                  <p:cTn id="292" restart="whenNotActive" fill="hold" evtFilter="cancelBubble" nodeType="interactiveSeq">
                    <p:stCondLst>
                      <p:cond evt="onMediaBookmark" delay="0">
                        <p:tgtEl>
                          <p14:bmkTgt spid="2" bmkName="HF_Slides_Mov300:02:20.1"/>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20.1"/>
                      </p:tgtEl>
                    </p:cond>
                  </p:nextCondLst>
                </p:seq>
                <p:seq concurrent="1" nextAc="seek">
                  <p:cTn id="298" restart="whenNotActive" fill="hold" evtFilter="cancelBubble" nodeType="interactiveSeq">
                    <p:stCondLst>
                      <p:cond evt="onMediaBookmark" delay="0">
                        <p:tgtEl>
                          <p14:bmkTgt spid="2" bmkName="HF_Slides_Mov300:02:20.2"/>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HF_Slides_Mov300:02:20.2"/>
                      </p:tgtEl>
                    </p:cond>
                  </p:nextCondLst>
                </p:seq>
                <p:seq concurrent="1" nextAc="seek">
                  <p:cTn id="304" restart="whenNotActive" fill="hold" evtFilter="cancelBubble" nodeType="interactiveSeq">
                    <p:stCondLst>
                      <p:cond evt="onMediaBookmark" delay="0">
                        <p:tgtEl>
                          <p14:bmkTgt spid="2" bmkName="HF_Slides_Mov300:02:27.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27.0"/>
                      </p:tgtEl>
                    </p:cond>
                  </p:nextCondLst>
                </p:seq>
                <p:seq concurrent="1" nextAc="seek">
                  <p:cTn id="310" restart="whenNotActive" fill="hold" evtFilter="cancelBubble" nodeType="interactiveSeq">
                    <p:stCondLst>
                      <p:cond evt="onMediaBookmark" delay="0">
                        <p:tgtEl>
                          <p14:bmkTgt spid="2" bmkName="HF_Slides_Mov300:02:27.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HF_Slides_Mov300:02:27.1"/>
                      </p:tgtEl>
                    </p:cond>
                  </p:nextCondLst>
                </p:seq>
                <p:seq concurrent="1" nextAc="seek">
                  <p:cTn id="316" restart="whenNotActive" fill="hold" evtFilter="cancelBubble" nodeType="interactiveSeq">
                    <p:stCondLst>
                      <p:cond evt="onMediaBookmark" delay="0">
                        <p:tgtEl>
                          <p14:bmkTgt spid="2" bmkName="HF_Slides_Mov300:02:31.9"/>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31.9"/>
                      </p:tgtEl>
                    </p:cond>
                  </p:nextCondLst>
                </p:seq>
                <p:seq concurrent="1" nextAc="seek">
                  <p:cTn id="322" restart="whenNotActive" fill="hold" evtFilter="cancelBubble" nodeType="interactiveSeq">
                    <p:stCondLst>
                      <p:cond evt="onMediaBookmark" delay="0">
                        <p:tgtEl>
                          <p14:bmkTgt spid="2" bmkName="HF_Slides_Mov300:02:32.0"/>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HF_Slides_Mov300:02:32.0"/>
                      </p:tgtEl>
                    </p:cond>
                  </p:nextCondLst>
                </p:seq>
                <p:seq concurrent="1" nextAc="seek">
                  <p:cTn id="328" restart="whenNotActive" fill="hold" evtFilter="cancelBubble" nodeType="interactiveSeq">
                    <p:stCondLst>
                      <p:cond evt="onMediaBookmark" delay="0">
                        <p:tgtEl>
                          <p14:bmkTgt spid="2" bmkName="HF_Slides_Mov300:02:44.1"/>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44.1"/>
                      </p:tgtEl>
                    </p:cond>
                  </p:nextCondLst>
                </p:seq>
                <p:seq concurrent="1" nextAc="seek">
                  <p:cTn id="334" restart="whenNotActive" fill="hold" evtFilter="cancelBubble" nodeType="interactiveSeq">
                    <p:stCondLst>
                      <p:cond evt="onMediaBookmark" delay="0">
                        <p:tgtEl>
                          <p14:bmkTgt spid="2" bmkName="HF_Slides_Mov300:02:44.2"/>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HF_Slides_Mov300:02:44.2"/>
                      </p:tgtEl>
                    </p:cond>
                  </p:nextCondLst>
                </p:seq>
                <p:seq concurrent="1" nextAc="seek">
                  <p:cTn id="340" restart="whenNotActive" fill="hold" evtFilter="cancelBubble" nodeType="interactiveSeq">
                    <p:stCondLst>
                      <p:cond evt="onMediaBookmark" delay="0">
                        <p:tgtEl>
                          <p14:bmkTgt spid="2" bmkName="HF_Slides_Mov300:02:51.5"/>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2:51.5"/>
                      </p:tgtEl>
                    </p:cond>
                  </p:nextCondLst>
                </p:seq>
                <p:seq concurrent="1" nextAc="seek">
                  <p:cTn id="346" restart="whenNotActive" fill="hold" evtFilter="cancelBubble" nodeType="interactiveSeq">
                    <p:stCondLst>
                      <p:cond evt="onMediaBookmark" delay="0">
                        <p:tgtEl>
                          <p14:bmkTgt spid="2" bmkName="HF_Slides_Mov300:02:51.6"/>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HF_Slides_Mov300:02:51.6"/>
                      </p:tgtEl>
                    </p:cond>
                  </p:nextCondLst>
                </p:seq>
                <p:seq concurrent="1" nextAc="seek">
                  <p:cTn id="352" restart="whenNotActive" fill="hold" evtFilter="cancelBubble" nodeType="interactiveSeq">
                    <p:stCondLst>
                      <p:cond evt="onMediaBookmark" delay="0">
                        <p:tgtEl>
                          <p14:bmkTgt spid="2" bmkName="HF_Slides_Mov300:03:03.5"/>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03.5"/>
                      </p:tgtEl>
                    </p:cond>
                  </p:nextCondLst>
                </p:seq>
                <p:seq concurrent="1" nextAc="seek">
                  <p:cTn id="358" restart="whenNotActive" fill="hold" evtFilter="cancelBubble" nodeType="interactiveSeq">
                    <p:stCondLst>
                      <p:cond evt="onMediaBookmark" delay="0">
                        <p:tgtEl>
                          <p14:bmkTgt spid="2" bmkName="HF_Slides_Mov300:03:03.6"/>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HF_Slides_Mov300:03:03.6"/>
                      </p:tgtEl>
                    </p:cond>
                  </p:nextCondLst>
                </p:seq>
                <p:seq concurrent="1" nextAc="seek">
                  <p:cTn id="364" restart="whenNotActive" fill="hold" evtFilter="cancelBubble" nodeType="interactiveSeq">
                    <p:stCondLst>
                      <p:cond evt="onMediaBookmark" delay="0">
                        <p:tgtEl>
                          <p14:bmkTgt spid="2" bmkName="HF_Slides_Mov300:03:08.7"/>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08.7"/>
                      </p:tgtEl>
                    </p:cond>
                  </p:nextCondLst>
                </p:seq>
                <p:seq concurrent="1" nextAc="seek">
                  <p:cTn id="370" restart="whenNotActive" fill="hold" evtFilter="cancelBubble" nodeType="interactiveSeq">
                    <p:stCondLst>
                      <p:cond evt="onMediaBookmark" delay="0">
                        <p:tgtEl>
                          <p14:bmkTgt spid="2" bmkName="HF_Slides_Mov300:03:08.8"/>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HF_Slides_Mov300:03:08.8"/>
                      </p:tgtEl>
                    </p:cond>
                  </p:nextCondLst>
                </p:seq>
                <p:seq concurrent="1" nextAc="seek">
                  <p:cTn id="376" restart="whenNotActive" fill="hold" evtFilter="cancelBubble" nodeType="interactiveSeq">
                    <p:stCondLst>
                      <p:cond evt="onMediaBookmark" delay="0">
                        <p:tgtEl>
                          <p14:bmkTgt spid="2" bmkName="HF_Slides_Mov300:03:18.2"/>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18.2"/>
                      </p:tgtEl>
                    </p:cond>
                  </p:nextCondLst>
                </p:seq>
                <p:seq concurrent="1" nextAc="seek">
                  <p:cTn id="382" restart="whenNotActive" fill="hold" evtFilter="cancelBubble" nodeType="interactiveSeq">
                    <p:stCondLst>
                      <p:cond evt="onMediaBookmark" delay="0">
                        <p:tgtEl>
                          <p14:bmkTgt spid="2" bmkName="HF_Slides_Mov300:03:18.3"/>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HF_Slides_Mov300:03:18.3"/>
                      </p:tgtEl>
                    </p:cond>
                  </p:nextCondLst>
                </p:seq>
                <p:seq concurrent="1" nextAc="seek">
                  <p:cTn id="388" restart="whenNotActive" fill="hold" evtFilter="cancelBubble" nodeType="interactiveSeq">
                    <p:stCondLst>
                      <p:cond evt="onMediaBookmark" delay="0">
                        <p:tgtEl>
                          <p14:bmkTgt spid="2" bmkName="HF_Slides_Mov300:03:27.8"/>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27.8"/>
                      </p:tgtEl>
                    </p:cond>
                  </p:nextCondLst>
                </p:seq>
                <p:seq concurrent="1" nextAc="seek">
                  <p:cTn id="394" restart="whenNotActive" fill="hold" evtFilter="cancelBubble" nodeType="interactiveSeq">
                    <p:stCondLst>
                      <p:cond evt="onMediaBookmark" delay="0">
                        <p:tgtEl>
                          <p14:bmkTgt spid="2" bmkName="HF_Slides_Mov300:03:27.9"/>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HF_Slides_Mov300:03:27.9"/>
                      </p:tgtEl>
                    </p:cond>
                  </p:nextCondLst>
                </p:seq>
                <p:seq concurrent="1" nextAc="seek">
                  <p:cTn id="400" restart="whenNotActive" fill="hold" evtFilter="cancelBubble" nodeType="interactiveSeq">
                    <p:stCondLst>
                      <p:cond evt="onMediaBookmark" delay="0">
                        <p:tgtEl>
                          <p14:bmkTgt spid="2" bmkName="HF_Slides_Mov300:03:34.9"/>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34.9"/>
                      </p:tgtEl>
                    </p:cond>
                  </p:nextCondLst>
                </p:seq>
                <p:seq concurrent="1" nextAc="seek">
                  <p:cTn id="406" restart="whenNotActive" fill="hold" evtFilter="cancelBubble" nodeType="interactiveSeq">
                    <p:stCondLst>
                      <p:cond evt="onMediaBookmark" delay="0">
                        <p:tgtEl>
                          <p14:bmkTgt spid="2" bmkName="HF_Slides_Mov300:03:35.0"/>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HF_Slides_Mov300:03:35.0"/>
                      </p:tgtEl>
                    </p:cond>
                  </p:nextCondLst>
                </p:seq>
                <p:seq concurrent="1" nextAc="seek">
                  <p:cTn id="412" restart="whenNotActive" fill="hold" evtFilter="cancelBubble" nodeType="interactiveSeq">
                    <p:stCondLst>
                      <p:cond evt="onMediaBookmark" delay="0">
                        <p:tgtEl>
                          <p14:bmkTgt spid="2" bmkName="HF_Slides_Mov300:03:39.9"/>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39.9"/>
                      </p:tgtEl>
                    </p:cond>
                  </p:nextCondLst>
                </p:seq>
                <p:seq concurrent="1" nextAc="seek">
                  <p:cTn id="418" restart="whenNotActive" fill="hold" evtFilter="cancelBubble" nodeType="interactiveSeq">
                    <p:stCondLst>
                      <p:cond evt="onMediaBookmark" delay="0">
                        <p:tgtEl>
                          <p14:bmkTgt spid="2" bmkName="HF_Slides_Mov300:03:40.0"/>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HF_Slides_Mov300:03:40.0"/>
                      </p:tgtEl>
                    </p:cond>
                  </p:nextCondLst>
                </p:seq>
                <p:seq concurrent="1" nextAc="seek">
                  <p:cTn id="424" restart="whenNotActive" fill="hold" evtFilter="cancelBubble" nodeType="interactiveSeq">
                    <p:stCondLst>
                      <p:cond evt="onMediaBookmark" delay="0">
                        <p:tgtEl>
                          <p14:bmkTgt spid="2" bmkName="HF_Slides_Mov300:03:49.6"/>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49.6"/>
                      </p:tgtEl>
                    </p:cond>
                  </p:nextCondLst>
                </p:seq>
                <p:seq concurrent="1" nextAc="seek">
                  <p:cTn id="430" restart="whenNotActive" fill="hold" evtFilter="cancelBubble" nodeType="interactiveSeq">
                    <p:stCondLst>
                      <p:cond evt="onMediaBookmark" delay="0">
                        <p:tgtEl>
                          <p14:bmkTgt spid="2" bmkName="HF_Slides_Mov300:03:49.7"/>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HF_Slides_Mov300:03:49.7"/>
                      </p:tgtEl>
                    </p:cond>
                  </p:nextCondLst>
                </p:seq>
                <p:seq concurrent="1" nextAc="seek">
                  <p:cTn id="436" restart="whenNotActive" fill="hold" evtFilter="cancelBubble" nodeType="interactiveSeq">
                    <p:stCondLst>
                      <p:cond evt="onMediaBookmark" delay="0">
                        <p:tgtEl>
                          <p14:bmkTgt spid="2" bmkName="HF_Slides_Mov300:03:57.0"/>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3:57.0"/>
                      </p:tgtEl>
                    </p:cond>
                  </p:nextCondLst>
                </p:seq>
                <p:seq concurrent="1" nextAc="seek">
                  <p:cTn id="442" restart="whenNotActive" fill="hold" evtFilter="cancelBubble" nodeType="interactiveSeq">
                    <p:stCondLst>
                      <p:cond evt="onMediaBookmark" delay="0">
                        <p:tgtEl>
                          <p14:bmkTgt spid="2" bmkName="HF_Slides_Mov300:03:57.1"/>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HF_Slides_Mov300:03:57.1"/>
                      </p:tgtEl>
                    </p:cond>
                  </p:nextCondLst>
                </p:seq>
                <p:seq concurrent="1" nextAc="seek">
                  <p:cTn id="448" restart="whenNotActive" fill="hold" evtFilter="cancelBubble" nodeType="interactiveSeq">
                    <p:stCondLst>
                      <p:cond evt="onMediaBookmark" delay="0">
                        <p:tgtEl>
                          <p14:bmkTgt spid="2" bmkName="HF_Slides_Mov300:04:00.1"/>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00.1"/>
                      </p:tgtEl>
                    </p:cond>
                  </p:nextCondLst>
                </p:seq>
                <p:seq concurrent="1" nextAc="seek">
                  <p:cTn id="454" restart="whenNotActive" fill="hold" evtFilter="cancelBubble" nodeType="interactiveSeq">
                    <p:stCondLst>
                      <p:cond evt="onMediaBookmark" delay="0">
                        <p:tgtEl>
                          <p14:bmkTgt spid="2" bmkName="HF_Slides_Mov300:04:00.2"/>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HF_Slides_Mov300:04:00.2"/>
                      </p:tgtEl>
                    </p:cond>
                  </p:nextCondLst>
                </p:seq>
                <p:seq concurrent="1" nextAc="seek">
                  <p:cTn id="460" restart="whenNotActive" fill="hold" evtFilter="cancelBubble" nodeType="interactiveSeq">
                    <p:stCondLst>
                      <p:cond evt="onMediaBookmark" delay="0">
                        <p:tgtEl>
                          <p14:bmkTgt spid="2" bmkName="HF_Slides_Mov300:04:07.7"/>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07.7"/>
                      </p:tgtEl>
                    </p:cond>
                  </p:nextCondLst>
                </p:seq>
                <p:seq concurrent="1" nextAc="seek">
                  <p:cTn id="466" restart="whenNotActive" fill="hold" evtFilter="cancelBubble" nodeType="interactiveSeq">
                    <p:stCondLst>
                      <p:cond evt="onMediaBookmark" delay="0">
                        <p:tgtEl>
                          <p14:bmkTgt spid="2" bmkName="HF_Slides_Mov300:04:07.8"/>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HF_Slides_Mov300:04:07.8"/>
                      </p:tgtEl>
                    </p:cond>
                  </p:nextCondLst>
                </p:seq>
                <p:seq concurrent="1" nextAc="seek">
                  <p:cTn id="472" restart="whenNotActive" fill="hold" evtFilter="cancelBubble" nodeType="interactiveSeq">
                    <p:stCondLst>
                      <p:cond evt="onMediaBookmark" delay="0">
                        <p:tgtEl>
                          <p14:bmkTgt spid="2" bmkName="HF_Slides_Mov300:04:18.4"/>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18.4"/>
                      </p:tgtEl>
                    </p:cond>
                  </p:nextCondLst>
                </p:seq>
                <p:seq concurrent="1" nextAc="seek">
                  <p:cTn id="478" restart="whenNotActive" fill="hold" evtFilter="cancelBubble" nodeType="interactiveSeq">
                    <p:stCondLst>
                      <p:cond evt="onMediaBookmark" delay="0">
                        <p:tgtEl>
                          <p14:bmkTgt spid="2" bmkName="HF_Slides_Mov300:04:18.5"/>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HF_Slides_Mov300:04:18.5"/>
                      </p:tgtEl>
                    </p:cond>
                  </p:nextCondLst>
                </p:seq>
                <p:seq concurrent="1" nextAc="seek">
                  <p:cTn id="484" restart="whenNotActive" fill="hold" evtFilter="cancelBubble" nodeType="interactiveSeq">
                    <p:stCondLst>
                      <p:cond evt="onMediaBookmark" delay="0">
                        <p:tgtEl>
                          <p14:bmkTgt spid="2" bmkName="HF_Slides_Mov300:04:22.5"/>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22.5"/>
                      </p:tgtEl>
                    </p:cond>
                  </p:nextCondLst>
                </p:seq>
                <p:seq concurrent="1" nextAc="seek">
                  <p:cTn id="490" restart="whenNotActive" fill="hold" evtFilter="cancelBubble" nodeType="interactiveSeq">
                    <p:stCondLst>
                      <p:cond evt="onMediaBookmark" delay="0">
                        <p:tgtEl>
                          <p14:bmkTgt spid="2" bmkName="HF_Slides_Mov300:04:22.6"/>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7"/>
                                            </p:tgtEl>
                                            <p:attrNameLst>
                                              <p:attrName>style.visibility</p:attrName>
                                            </p:attrNameLst>
                                          </p:cBhvr>
                                          <p:to>
                                            <p:strVal val="visible"/>
                                          </p:to>
                                        </p:set>
                                        <p:animEffect transition="in" filter="fade">
                                          <p:cBhvr>
                                            <p:cTn id="495" dur="200"/>
                                            <p:tgtEl>
                                              <p:spTgt spid="77"/>
                                            </p:tgtEl>
                                          </p:cBhvr>
                                        </p:animEffect>
                                      </p:childTnLst>
                                    </p:cTn>
                                  </p:par>
                                </p:childTnLst>
                              </p:cTn>
                            </p:par>
                          </p:childTnLst>
                        </p:cTn>
                      </p:par>
                    </p:childTnLst>
                  </p:cTn>
                  <p:nextCondLst>
                    <p:cond evt="onMediaBookmark" delay="0">
                      <p:tgtEl>
                        <p14:bmkTgt spid="2" bmkName="HF_Slides_Mov300:04:22.6"/>
                      </p:tgtEl>
                    </p:cond>
                  </p:nextCondLst>
                </p:seq>
                <p:seq concurrent="1" nextAc="seek">
                  <p:cTn id="496" restart="whenNotActive" fill="hold" evtFilter="cancelBubble" nodeType="interactiveSeq">
                    <p:stCondLst>
                      <p:cond evt="onMediaBookmark" delay="0">
                        <p:tgtEl>
                          <p14:bmkTgt spid="2" bmkName="HF_Slides_Mov300:04:32.8"/>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7"/>
                                            </p:tgtEl>
                                          </p:cBhvr>
                                        </p:animEffect>
                                        <p:set>
                                          <p:cBhvr>
                                            <p:cTn id="50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32.8"/>
                      </p:tgtEl>
                    </p:cond>
                  </p:nextCondLst>
                </p:seq>
                <p:seq concurrent="1" nextAc="seek">
                  <p:cTn id="502" restart="whenNotActive" fill="hold" evtFilter="cancelBubble" nodeType="interactiveSeq">
                    <p:stCondLst>
                      <p:cond evt="onMediaBookmark" delay="0">
                        <p:tgtEl>
                          <p14:bmkTgt spid="2" bmkName="HF_Slides_Mov300:04:32.9"/>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78"/>
                                            </p:tgtEl>
                                            <p:attrNameLst>
                                              <p:attrName>style.visibility</p:attrName>
                                            </p:attrNameLst>
                                          </p:cBhvr>
                                          <p:to>
                                            <p:strVal val="visible"/>
                                          </p:to>
                                        </p:set>
                                        <p:animEffect transition="in" filter="fade">
                                          <p:cBhvr>
                                            <p:cTn id="507" dur="200"/>
                                            <p:tgtEl>
                                              <p:spTgt spid="78"/>
                                            </p:tgtEl>
                                          </p:cBhvr>
                                        </p:animEffect>
                                      </p:childTnLst>
                                    </p:cTn>
                                  </p:par>
                                </p:childTnLst>
                              </p:cTn>
                            </p:par>
                          </p:childTnLst>
                        </p:cTn>
                      </p:par>
                    </p:childTnLst>
                  </p:cTn>
                  <p:nextCondLst>
                    <p:cond evt="onMediaBookmark" delay="0">
                      <p:tgtEl>
                        <p14:bmkTgt spid="2" bmkName="HF_Slides_Mov300:04:32.9"/>
                      </p:tgtEl>
                    </p:cond>
                  </p:nextCondLst>
                </p:seq>
                <p:seq concurrent="1" nextAc="seek">
                  <p:cTn id="508" restart="whenNotActive" fill="hold" evtFilter="cancelBubble" nodeType="interactiveSeq">
                    <p:stCondLst>
                      <p:cond evt="onMediaBookmark" delay="0">
                        <p:tgtEl>
                          <p14:bmkTgt spid="2" bmkName="HF_Slides_Mov300:04:37.1"/>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78"/>
                                            </p:tgtEl>
                                          </p:cBhvr>
                                        </p:animEffect>
                                        <p:set>
                                          <p:cBhvr>
                                            <p:cTn id="513"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37.1"/>
                      </p:tgtEl>
                    </p:cond>
                  </p:nextCondLst>
                </p:seq>
                <p:seq concurrent="1" nextAc="seek">
                  <p:cTn id="514" restart="whenNotActive" fill="hold" evtFilter="cancelBubble" nodeType="interactiveSeq">
                    <p:stCondLst>
                      <p:cond evt="onMediaBookmark" delay="0">
                        <p:tgtEl>
                          <p14:bmkTgt spid="2" bmkName="HF_Slides_Mov300:04:37.2"/>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79"/>
                                            </p:tgtEl>
                                            <p:attrNameLst>
                                              <p:attrName>style.visibility</p:attrName>
                                            </p:attrNameLst>
                                          </p:cBhvr>
                                          <p:to>
                                            <p:strVal val="visible"/>
                                          </p:to>
                                        </p:set>
                                        <p:animEffect transition="in" filter="fade">
                                          <p:cBhvr>
                                            <p:cTn id="519" dur="200"/>
                                            <p:tgtEl>
                                              <p:spTgt spid="79"/>
                                            </p:tgtEl>
                                          </p:cBhvr>
                                        </p:animEffect>
                                      </p:childTnLst>
                                    </p:cTn>
                                  </p:par>
                                </p:childTnLst>
                              </p:cTn>
                            </p:par>
                          </p:childTnLst>
                        </p:cTn>
                      </p:par>
                    </p:childTnLst>
                  </p:cTn>
                  <p:nextCondLst>
                    <p:cond evt="onMediaBookmark" delay="0">
                      <p:tgtEl>
                        <p14:bmkTgt spid="2" bmkName="HF_Slides_Mov300:04:37.2"/>
                      </p:tgtEl>
                    </p:cond>
                  </p:nextCondLst>
                </p:seq>
                <p:seq concurrent="1" nextAc="seek">
                  <p:cTn id="520" restart="whenNotActive" fill="hold" evtFilter="cancelBubble" nodeType="interactiveSeq">
                    <p:stCondLst>
                      <p:cond evt="onMediaBookmark" delay="0">
                        <p:tgtEl>
                          <p14:bmkTgt spid="2" bmkName="HF_Slides_Mov300:04:43.3"/>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79"/>
                                            </p:tgtEl>
                                          </p:cBhvr>
                                        </p:animEffect>
                                        <p:set>
                                          <p:cBhvr>
                                            <p:cTn id="525"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43.3"/>
                      </p:tgtEl>
                    </p:cond>
                  </p:nextCondLst>
                </p:seq>
                <p:seq concurrent="1" nextAc="seek">
                  <p:cTn id="526" restart="whenNotActive" fill="hold" evtFilter="cancelBubble" nodeType="interactiveSeq">
                    <p:stCondLst>
                      <p:cond evt="onMediaBookmark" delay="0">
                        <p:tgtEl>
                          <p14:bmkTgt spid="2" bmkName="HF_Slides_Mov300:04:43.4"/>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80"/>
                                            </p:tgtEl>
                                            <p:attrNameLst>
                                              <p:attrName>style.visibility</p:attrName>
                                            </p:attrNameLst>
                                          </p:cBhvr>
                                          <p:to>
                                            <p:strVal val="visible"/>
                                          </p:to>
                                        </p:set>
                                        <p:animEffect transition="in" filter="fade">
                                          <p:cBhvr>
                                            <p:cTn id="531" dur="200"/>
                                            <p:tgtEl>
                                              <p:spTgt spid="80"/>
                                            </p:tgtEl>
                                          </p:cBhvr>
                                        </p:animEffect>
                                      </p:childTnLst>
                                    </p:cTn>
                                  </p:par>
                                </p:childTnLst>
                              </p:cTn>
                            </p:par>
                          </p:childTnLst>
                        </p:cTn>
                      </p:par>
                    </p:childTnLst>
                  </p:cTn>
                  <p:nextCondLst>
                    <p:cond evt="onMediaBookmark" delay="0">
                      <p:tgtEl>
                        <p14:bmkTgt spid="2" bmkName="HF_Slides_Mov300:04:43.4"/>
                      </p:tgtEl>
                    </p:cond>
                  </p:nextCondLst>
                </p:seq>
                <p:seq concurrent="1" nextAc="seek">
                  <p:cTn id="532" restart="whenNotActive" fill="hold" evtFilter="cancelBubble" nodeType="interactiveSeq">
                    <p:stCondLst>
                      <p:cond evt="onMediaBookmark" delay="0">
                        <p:tgtEl>
                          <p14:bmkTgt spid="2" bmkName="HF_Slides_Mov300:04:48.8"/>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80"/>
                                            </p:tgtEl>
                                          </p:cBhvr>
                                        </p:animEffect>
                                        <p:set>
                                          <p:cBhvr>
                                            <p:cTn id="537"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48.8"/>
                      </p:tgtEl>
                    </p:cond>
                  </p:nextCondLst>
                </p:seq>
                <p:seq concurrent="1" nextAc="seek">
                  <p:cTn id="538" restart="whenNotActive" fill="hold" evtFilter="cancelBubble" nodeType="interactiveSeq">
                    <p:stCondLst>
                      <p:cond evt="onMediaBookmark" delay="0">
                        <p:tgtEl>
                          <p14:bmkTgt spid="2" bmkName="HF_Slides_Mov300:04:48.9"/>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81"/>
                                            </p:tgtEl>
                                            <p:attrNameLst>
                                              <p:attrName>style.visibility</p:attrName>
                                            </p:attrNameLst>
                                          </p:cBhvr>
                                          <p:to>
                                            <p:strVal val="visible"/>
                                          </p:to>
                                        </p:set>
                                        <p:animEffect transition="in" filter="fade">
                                          <p:cBhvr>
                                            <p:cTn id="543" dur="200"/>
                                            <p:tgtEl>
                                              <p:spTgt spid="81"/>
                                            </p:tgtEl>
                                          </p:cBhvr>
                                        </p:animEffect>
                                      </p:childTnLst>
                                    </p:cTn>
                                  </p:par>
                                </p:childTnLst>
                              </p:cTn>
                            </p:par>
                          </p:childTnLst>
                        </p:cTn>
                      </p:par>
                    </p:childTnLst>
                  </p:cTn>
                  <p:nextCondLst>
                    <p:cond evt="onMediaBookmark" delay="0">
                      <p:tgtEl>
                        <p14:bmkTgt spid="2" bmkName="HF_Slides_Mov300:04:48.9"/>
                      </p:tgtEl>
                    </p:cond>
                  </p:nextCondLst>
                </p:seq>
                <p:seq concurrent="1" nextAc="seek">
                  <p:cTn id="544" restart="whenNotActive" fill="hold" evtFilter="cancelBubble" nodeType="interactiveSeq">
                    <p:stCondLst>
                      <p:cond evt="onMediaBookmark" delay="0">
                        <p:tgtEl>
                          <p14:bmkTgt spid="2" bmkName="HF_Slides_Mov300:04:54.8"/>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81"/>
                                            </p:tgtEl>
                                          </p:cBhvr>
                                        </p:animEffect>
                                        <p:set>
                                          <p:cBhvr>
                                            <p:cTn id="549"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HF_Slides_Mov300:04:54.8"/>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summary—Add headers and footers to a presentation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6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495866" y="84818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Add to slides</a:t>
            </a:r>
          </a:p>
        </p:txBody>
      </p:sp>
      <p:sp>
        <p:nvSpPr>
          <p:cNvPr id="60"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4:57</a:t>
            </a: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2:53</a:t>
            </a: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3:53</a:t>
            </a:r>
          </a:p>
        </p:txBody>
      </p:sp>
      <p:sp>
        <p:nvSpPr>
          <p:cNvPr id="72"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Show footer information on your </a:t>
            </a:r>
            <a:r>
              <a:rPr lang="en-US" sz="2400" b="1" dirty="0" smtClean="0">
                <a:solidFill>
                  <a:srgbClr val="C00000"/>
                </a:solidFill>
                <a:latin typeface="Segoe UI Light" pitchFamily="34" charset="0"/>
                <a:ea typeface="Segoe UI" pitchFamily="34" charset="0"/>
                <a:cs typeface="Segoe UI" pitchFamily="34" charset="0"/>
              </a:rPr>
              <a:t>slides</a:t>
            </a:r>
          </a:p>
          <a:p>
            <a:pPr marL="0" indent="0">
              <a:buNone/>
            </a:pPr>
            <a:r>
              <a:rPr lang="en-US" sz="1400" dirty="0">
                <a:latin typeface="Segoe UI Light" panose="020B0502040204020203" pitchFamily="34" charset="0"/>
                <a:cs typeface="Segoe UI Light" panose="020B0502040204020203" pitchFamily="34" charset="0"/>
              </a:rPr>
              <a:t>You can add information like a presentation title or the words ‘Company Confidential’ to the bottom of your slides. You can also add things like the date and time, and slide numbers. </a:t>
            </a:r>
          </a:p>
          <a:p>
            <a:pPr>
              <a:buFont typeface="+mj-lt"/>
              <a:buAutoNum type="arabicPeriod"/>
            </a:pPr>
            <a:r>
              <a:rPr lang="en-US" sz="1400" dirty="0" smtClean="0">
                <a:latin typeface="Segoe UI Light" panose="020B0502040204020203" pitchFamily="34" charset="0"/>
                <a:cs typeface="Segoe UI Light" panose="020B0502040204020203" pitchFamily="34" charset="0"/>
              </a:rPr>
              <a:t>Click </a:t>
            </a:r>
            <a:r>
              <a:rPr lang="en-US" sz="1400" b="1" dirty="0" smtClean="0">
                <a:latin typeface="Segoe UI Light" panose="020B0502040204020203" pitchFamily="34" charset="0"/>
                <a:cs typeface="Segoe UI Light" panose="020B0502040204020203" pitchFamily="34" charset="0"/>
              </a:rPr>
              <a:t>Insert </a:t>
            </a:r>
            <a:r>
              <a:rPr lang="en-US" sz="1400" dirty="0" smtClean="0">
                <a:latin typeface="Segoe UI Light" panose="020B0502040204020203" pitchFamily="34" charset="0"/>
                <a:cs typeface="Segoe UI Light" panose="020B0502040204020203" pitchFamily="34" charset="0"/>
              </a:rPr>
              <a:t>&gt; </a:t>
            </a:r>
            <a:r>
              <a:rPr lang="en-US" sz="1400" b="1" dirty="0" smtClean="0">
                <a:latin typeface="Segoe UI Light" panose="020B0502040204020203" pitchFamily="34" charset="0"/>
                <a:cs typeface="Segoe UI Light" panose="020B0502040204020203" pitchFamily="34" charset="0"/>
              </a:rPr>
              <a:t>Header </a:t>
            </a:r>
            <a:r>
              <a:rPr lang="en-US" sz="1400" b="1" dirty="0">
                <a:latin typeface="Segoe UI Light" panose="020B0502040204020203" pitchFamily="34" charset="0"/>
                <a:cs typeface="Segoe UI Light" panose="020B0502040204020203" pitchFamily="34" charset="0"/>
              </a:rPr>
              <a:t>&amp; Footer</a:t>
            </a:r>
            <a:r>
              <a:rPr lang="en-US" sz="1400" dirty="0">
                <a:latin typeface="Segoe UI Light" panose="020B0502040204020203" pitchFamily="34" charset="0"/>
                <a:cs typeface="Segoe UI Light" panose="020B0502040204020203" pitchFamily="34" charset="0"/>
              </a:rPr>
              <a:t>.</a:t>
            </a:r>
          </a:p>
          <a:p>
            <a:pPr>
              <a:buFont typeface="+mj-lt"/>
              <a:buAutoNum type="arabicPeriod"/>
            </a:pPr>
            <a:r>
              <a:rPr lang="en-US" sz="1400" dirty="0">
                <a:latin typeface="Segoe UI Light" panose="020B0502040204020203" pitchFamily="34" charset="0"/>
                <a:cs typeface="Segoe UI Light" panose="020B0502040204020203" pitchFamily="34" charset="0"/>
              </a:rPr>
              <a:t>On the </a:t>
            </a:r>
            <a:r>
              <a:rPr lang="en-US" sz="1400" b="1" dirty="0">
                <a:latin typeface="Segoe UI Light" panose="020B0502040204020203" pitchFamily="34" charset="0"/>
                <a:cs typeface="Segoe UI Light" panose="020B0502040204020203" pitchFamily="34" charset="0"/>
              </a:rPr>
              <a:t>Slide</a:t>
            </a:r>
            <a:r>
              <a:rPr lang="en-US" sz="1400" dirty="0">
                <a:latin typeface="Segoe UI Light" panose="020B0502040204020203" pitchFamily="34" charset="0"/>
                <a:cs typeface="Segoe UI Light" panose="020B0502040204020203" pitchFamily="34" charset="0"/>
              </a:rPr>
              <a:t> tab, check </a:t>
            </a:r>
            <a:r>
              <a:rPr lang="en-US" sz="1400" b="1" dirty="0" smtClean="0">
                <a:latin typeface="Segoe UI Light" panose="020B0502040204020203" pitchFamily="34" charset="0"/>
                <a:cs typeface="Segoe UI Light" panose="020B0502040204020203" pitchFamily="34" charset="0"/>
              </a:rPr>
              <a:t>Footer</a:t>
            </a:r>
            <a:r>
              <a:rPr lang="en-US" sz="1400" dirty="0" smtClean="0">
                <a:latin typeface="Segoe UI Light" panose="020B0502040204020203" pitchFamily="34" charset="0"/>
                <a:cs typeface="Segoe UI Light" panose="020B0502040204020203" pitchFamily="34" charset="0"/>
              </a:rPr>
              <a:t>.</a:t>
            </a:r>
            <a:endParaRPr lang="en-US" sz="1400" dirty="0">
              <a:latin typeface="Segoe UI Light" panose="020B0502040204020203" pitchFamily="34" charset="0"/>
              <a:cs typeface="Segoe UI Light" panose="020B0502040204020203" pitchFamily="34" charset="0"/>
            </a:endParaRPr>
          </a:p>
          <a:p>
            <a:pPr>
              <a:buFont typeface="+mj-lt"/>
              <a:buAutoNum type="arabicPeriod"/>
            </a:pPr>
            <a:r>
              <a:rPr lang="en-US" sz="1400" dirty="0">
                <a:latin typeface="Segoe UI Light" panose="020B0502040204020203" pitchFamily="34" charset="0"/>
                <a:cs typeface="Segoe UI Light" panose="020B0502040204020203" pitchFamily="34" charset="0"/>
              </a:rPr>
              <a:t>In the box below </a:t>
            </a:r>
            <a:r>
              <a:rPr lang="en-US" sz="1400" b="1" dirty="0">
                <a:latin typeface="Segoe UI Light" panose="020B0502040204020203" pitchFamily="34" charset="0"/>
                <a:cs typeface="Segoe UI Light" panose="020B0502040204020203" pitchFamily="34" charset="0"/>
              </a:rPr>
              <a:t>Footer</a:t>
            </a:r>
            <a:r>
              <a:rPr lang="en-US" sz="1400" dirty="0">
                <a:latin typeface="Segoe UI Light" panose="020B0502040204020203" pitchFamily="34" charset="0"/>
                <a:cs typeface="Segoe UI Light" panose="020B0502040204020203" pitchFamily="34" charset="0"/>
              </a:rPr>
              <a:t>, type the text that you want, such as the presentation title. </a:t>
            </a:r>
          </a:p>
          <a:p>
            <a:pPr>
              <a:buFont typeface="+mj-lt"/>
              <a:buAutoNum type="arabicPeriod"/>
            </a:pPr>
            <a:r>
              <a:rPr lang="en-US" sz="1400" dirty="0">
                <a:latin typeface="Segoe UI Light" panose="020B0502040204020203" pitchFamily="34" charset="0"/>
                <a:cs typeface="Segoe UI Light" panose="020B0502040204020203" pitchFamily="34" charset="0"/>
              </a:rPr>
              <a:t>Check </a:t>
            </a:r>
            <a:r>
              <a:rPr lang="en-US" sz="1400" b="1" dirty="0">
                <a:latin typeface="Segoe UI Light" panose="020B0502040204020203" pitchFamily="34" charset="0"/>
                <a:cs typeface="Segoe UI Light" panose="020B0502040204020203" pitchFamily="34" charset="0"/>
              </a:rPr>
              <a:t>Date and Time</a:t>
            </a:r>
            <a:r>
              <a:rPr lang="en-US" sz="1400" dirty="0">
                <a:latin typeface="Segoe UI Light" panose="020B0502040204020203" pitchFamily="34" charset="0"/>
                <a:cs typeface="Segoe UI Light" panose="020B0502040204020203" pitchFamily="34" charset="0"/>
              </a:rPr>
              <a:t> to add that to your slides.</a:t>
            </a:r>
          </a:p>
          <a:p>
            <a:pPr>
              <a:buFont typeface="+mj-lt"/>
              <a:buAutoNum type="arabicPeriod"/>
            </a:pPr>
            <a:r>
              <a:rPr lang="en-US" sz="1400" dirty="0">
                <a:latin typeface="Segoe UI Light" panose="020B0502040204020203" pitchFamily="34" charset="0"/>
                <a:cs typeface="Segoe UI Light" panose="020B0502040204020203" pitchFamily="34" charset="0"/>
              </a:rPr>
              <a:t>Check </a:t>
            </a:r>
            <a:r>
              <a:rPr lang="en-US" sz="1400" b="1" dirty="0">
                <a:latin typeface="Segoe UI Light" panose="020B0502040204020203" pitchFamily="34" charset="0"/>
                <a:cs typeface="Segoe UI Light" panose="020B0502040204020203" pitchFamily="34" charset="0"/>
              </a:rPr>
              <a:t>Slide number</a:t>
            </a:r>
            <a:r>
              <a:rPr lang="en-US" sz="1400" dirty="0">
                <a:latin typeface="Segoe UI Light" panose="020B0502040204020203" pitchFamily="34" charset="0"/>
                <a:cs typeface="Segoe UI Light" panose="020B0502040204020203" pitchFamily="34" charset="0"/>
              </a:rPr>
              <a:t> to add that to your slides. </a:t>
            </a:r>
          </a:p>
          <a:p>
            <a:pPr>
              <a:buFont typeface="+mj-lt"/>
              <a:buAutoNum type="arabicPeriod"/>
            </a:pPr>
            <a:r>
              <a:rPr lang="en-US" sz="1400" dirty="0">
                <a:latin typeface="Segoe UI Light" panose="020B0502040204020203" pitchFamily="34" charset="0"/>
                <a:cs typeface="Segoe UI Light" panose="020B0502040204020203" pitchFamily="34" charset="0"/>
              </a:rPr>
              <a:t>To stop the footer from appearing on the title slide, check </a:t>
            </a:r>
            <a:r>
              <a:rPr lang="en-US" sz="1400" b="1" dirty="0">
                <a:latin typeface="Segoe UI Light" panose="020B0502040204020203" pitchFamily="34" charset="0"/>
                <a:cs typeface="Segoe UI Light" panose="020B0502040204020203" pitchFamily="34" charset="0"/>
              </a:rPr>
              <a:t>Don't show on title slide</a:t>
            </a:r>
            <a:r>
              <a:rPr lang="en-US" sz="1400" dirty="0">
                <a:latin typeface="Segoe UI Light" panose="020B0502040204020203" pitchFamily="34" charset="0"/>
                <a:cs typeface="Segoe UI Light" panose="020B0502040204020203" pitchFamily="34" charset="0"/>
              </a:rPr>
              <a:t>.</a:t>
            </a:r>
          </a:p>
          <a:p>
            <a:pPr>
              <a:buFont typeface="+mj-lt"/>
              <a:buAutoNum type="arabicPeriod"/>
            </a:pPr>
            <a:r>
              <a:rPr lang="en-US" sz="1400" dirty="0">
                <a:latin typeface="Segoe UI Light" panose="020B0502040204020203" pitchFamily="34" charset="0"/>
                <a:cs typeface="Segoe UI Light" panose="020B0502040204020203" pitchFamily="34" charset="0"/>
              </a:rPr>
              <a:t>Click </a:t>
            </a:r>
            <a:r>
              <a:rPr lang="en-US" sz="1400" b="1" dirty="0">
                <a:latin typeface="Segoe UI Light" panose="020B0502040204020203" pitchFamily="34" charset="0"/>
                <a:cs typeface="Segoe UI Light" panose="020B0502040204020203" pitchFamily="34" charset="0"/>
              </a:rPr>
              <a:t>Apply to All</a:t>
            </a:r>
            <a:r>
              <a:rPr lang="en-US" sz="1400" dirty="0" smtClean="0">
                <a:latin typeface="Segoe UI Light" panose="020B0502040204020203" pitchFamily="34" charset="0"/>
                <a:cs typeface="Segoe UI Light" panose="020B0502040204020203" pitchFamily="34" charset="0"/>
              </a:rPr>
              <a:t>. Or, if </a:t>
            </a:r>
            <a:r>
              <a:rPr lang="en-US" sz="1400" dirty="0">
                <a:latin typeface="Segoe UI Light" panose="020B0502040204020203" pitchFamily="34" charset="0"/>
                <a:cs typeface="Segoe UI Light" panose="020B0502040204020203" pitchFamily="34" charset="0"/>
              </a:rPr>
              <a:t>you </a:t>
            </a:r>
            <a:r>
              <a:rPr lang="en-US" sz="1400" dirty="0" smtClean="0">
                <a:latin typeface="Segoe UI Light" panose="020B0502040204020203" pitchFamily="34" charset="0"/>
                <a:cs typeface="Segoe UI Light" panose="020B0502040204020203" pitchFamily="34" charset="0"/>
              </a:rPr>
              <a:t>want </a:t>
            </a:r>
            <a:r>
              <a:rPr lang="en-US" sz="1400" dirty="0">
                <a:latin typeface="Segoe UI Light" panose="020B0502040204020203" pitchFamily="34" charset="0"/>
                <a:cs typeface="Segoe UI Light" panose="020B0502040204020203" pitchFamily="34" charset="0"/>
              </a:rPr>
              <a:t>the footer </a:t>
            </a:r>
            <a:r>
              <a:rPr lang="en-US" sz="1400" dirty="0" smtClean="0">
                <a:latin typeface="Segoe UI Light" panose="020B0502040204020203" pitchFamily="34" charset="0"/>
                <a:cs typeface="Segoe UI Light" panose="020B0502040204020203" pitchFamily="34" charset="0"/>
              </a:rPr>
              <a:t>information only </a:t>
            </a:r>
            <a:r>
              <a:rPr lang="en-US" sz="1400" dirty="0">
                <a:latin typeface="Segoe UI Light" panose="020B0502040204020203" pitchFamily="34" charset="0"/>
                <a:cs typeface="Segoe UI Light" panose="020B0502040204020203" pitchFamily="34" charset="0"/>
              </a:rPr>
              <a:t>on the selected slide, click </a:t>
            </a:r>
            <a:r>
              <a:rPr lang="en-US" sz="1400" b="1" dirty="0">
                <a:latin typeface="Segoe UI Light" panose="020B0502040204020203" pitchFamily="34" charset="0"/>
                <a:cs typeface="Segoe UI Light" panose="020B0502040204020203" pitchFamily="34" charset="0"/>
              </a:rPr>
              <a:t>Apply</a:t>
            </a:r>
            <a:r>
              <a:rPr lang="en-US" sz="1400" dirty="0">
                <a:latin typeface="Segoe UI Light" panose="020B0502040204020203" pitchFamily="34" charset="0"/>
                <a:cs typeface="Segoe UI Light" panose="020B0502040204020203" pitchFamily="34" charset="0"/>
              </a:rPr>
              <a:t> instead of </a:t>
            </a:r>
            <a:r>
              <a:rPr lang="en-US" sz="1400" b="1" dirty="0">
                <a:latin typeface="Segoe UI Light" panose="020B0502040204020203" pitchFamily="34" charset="0"/>
                <a:cs typeface="Segoe UI Light" panose="020B0502040204020203" pitchFamily="34" charset="0"/>
              </a:rPr>
              <a:t>Apply to All</a:t>
            </a:r>
            <a:r>
              <a:rPr lang="en-US" sz="1400" dirty="0">
                <a:latin typeface="Segoe UI Light" panose="020B0502040204020203" pitchFamily="34" charset="0"/>
                <a:cs typeface="Segoe UI Light" panose="020B0502040204020203" pitchFamily="34" charset="0"/>
              </a:rPr>
              <a:t>.</a:t>
            </a: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Change the footer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342900" indent="-342900">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View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Normal</a:t>
            </a:r>
            <a:r>
              <a:rPr lang="en-US" sz="1400" dirty="0">
                <a:solidFill>
                  <a:prstClr val="black">
                    <a:lumMod val="75000"/>
                    <a:lumOff val="25000"/>
                  </a:prstClr>
                </a:solidFill>
                <a:latin typeface="Segoe UI Light" pitchFamily="34" charset="0"/>
                <a:ea typeface="Segoe UI" pitchFamily="34" charset="0"/>
                <a:cs typeface="Segoe UI" pitchFamily="34" charset="0"/>
              </a:rPr>
              <a:t>, and click the slide you want to change. To select more than one slide, click the first slide you want to change, then press and hold Ctrl while you click the other </a:t>
            </a:r>
            <a:r>
              <a:rPr lang="en-US" sz="1400" dirty="0" smtClean="0">
                <a:solidFill>
                  <a:prstClr val="black">
                    <a:lumMod val="75000"/>
                    <a:lumOff val="25000"/>
                  </a:prstClr>
                </a:solidFill>
                <a:latin typeface="Segoe UI Light" pitchFamily="34" charset="0"/>
                <a:ea typeface="Segoe UI" pitchFamily="34" charset="0"/>
                <a:cs typeface="Segoe UI" pitchFamily="34" charset="0"/>
              </a:rPr>
              <a:t>slides.</a:t>
            </a:r>
          </a:p>
          <a:p>
            <a:pPr marL="342900" indent="-342900">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Insert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Header &amp; Footer</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73" name="Text Placeholder 6"/>
          <p:cNvSpPr txBox="1">
            <a:spLocks/>
          </p:cNvSpPr>
          <p:nvPr/>
        </p:nvSpPr>
        <p:spPr>
          <a:xfrm>
            <a:off x="6797262" y="1265088"/>
            <a:ext cx="4123944" cy="605169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342900" indent="-342900">
              <a:buFont typeface="+mj-lt"/>
              <a:buAutoNum type="arabicPeriod" startAt="3"/>
            </a:pPr>
            <a:r>
              <a:rPr lang="en-US" sz="1400" dirty="0">
                <a:solidFill>
                  <a:prstClr val="black">
                    <a:lumMod val="75000"/>
                    <a:lumOff val="25000"/>
                  </a:prstClr>
                </a:solidFill>
                <a:latin typeface="Segoe UI Light" pitchFamily="34" charset="0"/>
                <a:ea typeface="Segoe UI" pitchFamily="34" charset="0"/>
                <a:cs typeface="Segoe UI" pitchFamily="34" charset="0"/>
              </a:rPr>
              <a:t>Click the </a:t>
            </a:r>
            <a:r>
              <a:rPr lang="en-US" sz="1400" b="1" dirty="0">
                <a:solidFill>
                  <a:prstClr val="black">
                    <a:lumMod val="75000"/>
                    <a:lumOff val="25000"/>
                  </a:prstClr>
                </a:solidFill>
                <a:latin typeface="Segoe UI Light" pitchFamily="34" charset="0"/>
                <a:ea typeface="Segoe UI" pitchFamily="34" charset="0"/>
                <a:cs typeface="Segoe UI" pitchFamily="34" charset="0"/>
              </a:rPr>
              <a:t>Slide </a:t>
            </a:r>
            <a:r>
              <a:rPr lang="en-US" sz="1400" dirty="0">
                <a:solidFill>
                  <a:prstClr val="black">
                    <a:lumMod val="75000"/>
                    <a:lumOff val="25000"/>
                  </a:prstClr>
                </a:solidFill>
                <a:latin typeface="Segoe UI Light" pitchFamily="34" charset="0"/>
                <a:ea typeface="Segoe UI" pitchFamily="34" charset="0"/>
                <a:cs typeface="Segoe UI" pitchFamily="34" charset="0"/>
              </a:rPr>
              <a:t>tab, make the changes you want, and click either </a:t>
            </a:r>
            <a:r>
              <a:rPr lang="en-US" sz="1400" b="1" dirty="0">
                <a:solidFill>
                  <a:prstClr val="black">
                    <a:lumMod val="75000"/>
                    <a:lumOff val="25000"/>
                  </a:prstClr>
                </a:solidFill>
                <a:latin typeface="Segoe UI Light" pitchFamily="34" charset="0"/>
                <a:ea typeface="Segoe UI" pitchFamily="34" charset="0"/>
                <a:cs typeface="Segoe UI" pitchFamily="34" charset="0"/>
              </a:rPr>
              <a:t>Apply </a:t>
            </a:r>
            <a:r>
              <a:rPr lang="en-US" sz="1400" dirty="0">
                <a:solidFill>
                  <a:prstClr val="black">
                    <a:lumMod val="75000"/>
                    <a:lumOff val="25000"/>
                  </a:prstClr>
                </a:solidFill>
                <a:latin typeface="Segoe UI Light" pitchFamily="34" charset="0"/>
                <a:ea typeface="Segoe UI" pitchFamily="34" charset="0"/>
                <a:cs typeface="Segoe UI" pitchFamily="34" charset="0"/>
              </a:rPr>
              <a:t>to apply the changes to the selected slides, or </a:t>
            </a:r>
            <a:r>
              <a:rPr lang="en-US" sz="1400" b="1" dirty="0">
                <a:solidFill>
                  <a:prstClr val="black">
                    <a:lumMod val="75000"/>
                    <a:lumOff val="25000"/>
                  </a:prstClr>
                </a:solidFill>
                <a:latin typeface="Segoe UI Light" pitchFamily="34" charset="0"/>
                <a:ea typeface="Segoe UI" pitchFamily="34" charset="0"/>
                <a:cs typeface="Segoe UI" pitchFamily="34" charset="0"/>
              </a:rPr>
              <a:t>Apply to All </a:t>
            </a:r>
            <a:r>
              <a:rPr lang="en-US" sz="1400" dirty="0">
                <a:solidFill>
                  <a:prstClr val="black">
                    <a:lumMod val="75000"/>
                    <a:lumOff val="25000"/>
                  </a:prstClr>
                </a:solidFill>
                <a:latin typeface="Segoe UI Light" pitchFamily="34" charset="0"/>
                <a:ea typeface="Segoe UI" pitchFamily="34" charset="0"/>
                <a:cs typeface="Segoe UI" pitchFamily="34" charset="0"/>
              </a:rPr>
              <a:t>to make the changes to all the slides. If you don’t want the footer to appear in the title slide, check the </a:t>
            </a:r>
            <a:r>
              <a:rPr lang="en-US" sz="1400" b="1" dirty="0">
                <a:solidFill>
                  <a:prstClr val="black">
                    <a:lumMod val="75000"/>
                    <a:lumOff val="25000"/>
                  </a:prstClr>
                </a:solidFill>
                <a:latin typeface="Segoe UI Light" pitchFamily="34" charset="0"/>
                <a:ea typeface="Segoe UI" pitchFamily="34" charset="0"/>
                <a:cs typeface="Segoe UI" pitchFamily="34" charset="0"/>
              </a:rPr>
              <a:t>Don't show on title slide</a:t>
            </a:r>
            <a:r>
              <a:rPr lang="en-US" sz="1400" dirty="0">
                <a:solidFill>
                  <a:prstClr val="black">
                    <a:lumMod val="75000"/>
                    <a:lumOff val="25000"/>
                  </a:prstClr>
                </a:solidFill>
                <a:latin typeface="Segoe UI Light" pitchFamily="34" charset="0"/>
                <a:ea typeface="Segoe UI" pitchFamily="34" charset="0"/>
                <a:cs typeface="Segoe UI" pitchFamily="34" charset="0"/>
              </a:rPr>
              <a:t> box.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342900" indent="-342900">
              <a:buFont typeface="+mj-lt"/>
              <a:buAutoNum type="arabicPeriod" startAt="3"/>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2400" b="1" dirty="0" smtClean="0">
                <a:solidFill>
                  <a:srgbClr val="C00000"/>
                </a:solidFill>
                <a:latin typeface="Segoe UI Light" pitchFamily="34" charset="0"/>
                <a:ea typeface="Segoe UI" pitchFamily="34" charset="0"/>
                <a:cs typeface="Segoe UI" pitchFamily="34" charset="0"/>
              </a:rPr>
              <a:t>Keyboard </a:t>
            </a:r>
            <a:r>
              <a:rPr lang="en-US" sz="2400" b="1" dirty="0">
                <a:solidFill>
                  <a:srgbClr val="C00000"/>
                </a:solidFill>
                <a:latin typeface="Segoe UI Light" pitchFamily="34" charset="0"/>
                <a:ea typeface="Segoe UI" pitchFamily="34" charset="0"/>
                <a:cs typeface="Segoe UI" pitchFamily="34" charset="0"/>
              </a:rPr>
              <a:t>shortcut for opening Slide Master </a:t>
            </a:r>
            <a:r>
              <a:rPr lang="en-US" sz="2400" b="1" dirty="0" smtClean="0">
                <a:solidFill>
                  <a:srgbClr val="C00000"/>
                </a:solidFill>
                <a:latin typeface="Segoe UI Light" pitchFamily="34" charset="0"/>
                <a:ea typeface="Segoe UI" pitchFamily="34" charset="0"/>
                <a:cs typeface="Segoe UI" pitchFamily="34" charset="0"/>
              </a:rPr>
              <a:t>view</a:t>
            </a:r>
            <a:endParaRPr lang="en-US" sz="2400" b="1" dirty="0">
              <a:solidFill>
                <a:srgbClr val="C00000"/>
              </a:solidFill>
              <a:latin typeface="Segoe UI Light" pitchFamily="34" charset="0"/>
              <a:ea typeface="Segoe UI" pitchFamily="34" charset="0"/>
              <a:cs typeface="Segoe UI" pitchFamily="34" charset="0"/>
            </a:endParaRP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Press Shift </a:t>
            </a:r>
            <a:r>
              <a:rPr lang="en-US" sz="1400" dirty="0">
                <a:solidFill>
                  <a:prstClr val="black">
                    <a:lumMod val="75000"/>
                    <a:lumOff val="25000"/>
                  </a:prstClr>
                </a:solidFill>
                <a:latin typeface="Segoe UI Light" pitchFamily="34" charset="0"/>
                <a:ea typeface="Segoe UI" pitchFamily="34" charset="0"/>
                <a:cs typeface="Segoe UI" pitchFamily="34" charset="0"/>
              </a:rPr>
              <a:t>and click the </a:t>
            </a:r>
            <a:r>
              <a:rPr lang="en-US" sz="1400" b="1" dirty="0">
                <a:solidFill>
                  <a:prstClr val="black">
                    <a:lumMod val="75000"/>
                    <a:lumOff val="25000"/>
                  </a:prstClr>
                </a:solidFill>
                <a:latin typeface="Segoe UI Light" pitchFamily="34" charset="0"/>
                <a:ea typeface="Segoe UI" pitchFamily="34" charset="0"/>
                <a:cs typeface="Segoe UI" pitchFamily="34" charset="0"/>
              </a:rPr>
              <a:t>Normal </a:t>
            </a:r>
            <a:r>
              <a:rPr lang="en-US" sz="1400" dirty="0" smtClean="0">
                <a:solidFill>
                  <a:prstClr val="black">
                    <a:lumMod val="75000"/>
                    <a:lumOff val="25000"/>
                  </a:prstClr>
                </a:solidFill>
                <a:latin typeface="Segoe UI Light" pitchFamily="34" charset="0"/>
                <a:ea typeface="Segoe UI" pitchFamily="34" charset="0"/>
                <a:cs typeface="Segoe UI" pitchFamily="34" charset="0"/>
              </a:rPr>
              <a:t>button at the bottom of PowerPoint (next to the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Slide Sorter</a:t>
            </a:r>
            <a:r>
              <a:rPr lang="en-US" sz="1400" dirty="0" smtClean="0">
                <a:solidFill>
                  <a:prstClr val="black">
                    <a:lumMod val="75000"/>
                    <a:lumOff val="25000"/>
                  </a:prstClr>
                </a:solidFill>
                <a:latin typeface="Segoe UI Light" pitchFamily="34" charset="0"/>
                <a:ea typeface="Segoe UI" pitchFamily="34" charset="0"/>
                <a:cs typeface="Segoe UI" pitchFamily="34" charset="0"/>
              </a:rPr>
              <a:t> and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Reading View</a:t>
            </a:r>
            <a:r>
              <a:rPr lang="en-US" sz="1400" dirty="0" smtClean="0">
                <a:solidFill>
                  <a:prstClr val="black">
                    <a:lumMod val="75000"/>
                    <a:lumOff val="25000"/>
                  </a:prstClr>
                </a:solidFill>
                <a:latin typeface="Segoe UI Light" pitchFamily="34" charset="0"/>
                <a:ea typeface="Segoe UI" pitchFamily="34" charset="0"/>
                <a:cs typeface="Segoe UI" pitchFamily="34" charset="0"/>
              </a:rPr>
              <a:t> buttons).</a:t>
            </a:r>
          </a:p>
          <a:p>
            <a:pPr marL="0" indent="0">
              <a:buNone/>
            </a:pP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8"/>
              </a:rPr>
              <a:t>Work with handout masters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9"/>
              </a:rPr>
              <a:t>Print slides, notes, or handouts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0"/>
              </a:rPr>
              <a:t>Use slide masters to customize a presentation</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1"/>
              </a:rPr>
              <a:t>More training courses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2"/>
              </a:rPr>
              <a:t>Office Compatibility </a:t>
            </a:r>
            <a:r>
              <a:rPr lang="en-US" sz="1700" dirty="0" smtClean="0">
                <a:latin typeface="Segoe UI Light" pitchFamily="34" charset="0"/>
                <a:ea typeface="Segoe UI" pitchFamily="34" charset="0"/>
                <a:cs typeface="Segoe UI" pitchFamily="34" charset="0"/>
                <a:hlinkClick r:id="rId22"/>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61">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495866" y="84818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7"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Add to slides</a:t>
            </a:r>
          </a:p>
        </p:txBody>
      </p:sp>
      <p:sp>
        <p:nvSpPr>
          <p:cNvPr id="58"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4:57</a:t>
            </a: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2:53</a:t>
            </a: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3:53</a:t>
            </a: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61">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495866" y="84818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Add to slides</a:t>
            </a:r>
          </a:p>
        </p:txBody>
      </p:sp>
      <p:sp>
        <p:nvSpPr>
          <p:cNvPr id="60"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4:57</a:t>
            </a: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2:53</a:t>
            </a: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3:53</a:t>
            </a: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c8668e25-35f3-4c77-ad44-4dcbb3f658eb"/>
  <p:tag name="MEDIACAPTIONSPROMPTED" val="False"/>
  <p:tag name="TEMPPRESENTATIONFILE" val="C:\Users\Administrator\AppData\Local\Temp\tmp73A3.tmp"/>
  <p:tag name="TEMPMEDIAFILENAME" val="C:\Users\Administrator\AppData\Local\Temp\tmp7827_HF_Slides_Mov1.mp4"/>
  <p:tag name="MEDIAFADEDURATION" val="0.2"/>
  <p:tag name="MEDIATRANSPARENCY" val="0.3"/>
  <p:tag name="MEDIACAPTIONSHIDDEN" val="False"/>
  <p:tag name="CUSTOMXMLPARTID" val="{2870D9D3-83ED-4BE0-84B7-858F249B8B2F}"/>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6e87a657-1d02-4f33-b16d-7b6ca5ff2379"/>
  <p:tag name="CAPTIONITEMSYSNAME" val="HF_Slides_Mov1Importantly,thisoption,00:01:07.3-00:01:17.1"/>
  <p:tag name="BOOKMARKENTRYNAME" val="HF_Slides_Mov100:01:07.3"/>
  <p:tag name="BOOKMARKEXITNAME" val="HF_Slides_Mov100:01:17.1"/>
</p:tagLst>
</file>

<file path=ppt/tags/tag11.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20fb62f6-da30-450f-ac93-8451585dcc61"/>
  <p:tag name="CAPTIONITEMSYSNAME" val="HF_Slides_Mov1Whenyouclick00:01:17.2-00:01:27.0"/>
  <p:tag name="BOOKMARKENTRYNAME" val="HF_Slides_Mov100:01:17.2"/>
  <p:tag name="BOOKMARKEXITNAME" val="HF_Slides_Mov100:01:27.0"/>
</p:tagLst>
</file>

<file path=ppt/tags/tag12.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23323294-78a5-4985-9286-dcfd86339368"/>
  <p:tag name="CAPTIONITEMSYSNAME" val="HF_Slides_Mov1Ifyouwant00:01:27.1-00:01:33.2"/>
  <p:tag name="BOOKMARKENTRYNAME" val="HF_Slides_Mov100:01:27.1"/>
  <p:tag name="BOOKMARKEXITNAME" val="HF_Slides_Mov100:01:33.2"/>
</p:tagLst>
</file>

<file path=ppt/tags/tag13.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692358f9-d728-44f1-bd67-83738f6b8f9b"/>
  <p:tag name="CAPTIONITEMSYSNAME" val="HF_Slides_Mov1checkwhatyou00:01:33.3-00:01:44.3"/>
  <p:tag name="BOOKMARKENTRYNAME" val="HF_Slides_Mov100:01:33.3"/>
  <p:tag name="BOOKMARKEXITNAME" val="HF_Slides_Mov100:01:44.3"/>
</p:tagLst>
</file>

<file path=ppt/tags/tag14.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bd3645c3-a068-4023-8691-28f2cc6c4d14"/>
  <p:tag name="CAPTIONITEMSYSNAME" val="HF_Slides_Mov1Formorecontrol00:01:44.4-00:01:50.1"/>
  <p:tag name="BOOKMARKENTRYNAME" val="HF_Slides_Mov100:01:44.4"/>
  <p:tag name="BOOKMARKEXITNAME" val="HF_Slides_Mov100:01:50.1"/>
</p:tagLst>
</file>

<file path=ppt/tags/tag15.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dd191adc-3497-4d11-919d-1c2cb9029ca1"/>
  <p:tag name="CAPTIONITEMSYSNAME" val="HF_Slides_Mov1andeditthem00:01:50.2-00:01:59.6"/>
  <p:tag name="BOOKMARKENTRYNAME" val="HF_Slides_Mov100:01:50.2"/>
  <p:tag name="BOOKMARKEXITNAME" val="HF_Slides_Mov100:01:59.6"/>
</p:tagLst>
</file>

<file path=ppt/tags/tag16.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df016565-4e9d-4cb6-83b3-b79a6ae317d5"/>
  <p:tag name="CAPTIONITEMSYSNAME" val="HF_Slides_Mov1Selectingthefooter00:01:59.7-00:02:12.9"/>
  <p:tag name="BOOKMARKENTRYNAME" val="HF_Slides_Mov100:01:59.7"/>
  <p:tag name="BOOKMARKEXITNAME" val="HF_Slides_Mov100:02:12.9"/>
</p:tagLst>
</file>

<file path=ppt/tags/tag17.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a219790b-0da7-43af-9fc7-ab97f38e9264"/>
  <p:tag name="CAPTIONITEMSYSNAME" val="HF_Slides_Mov1Ifyouright-click00:02:13.0-00:02:25.7"/>
  <p:tag name="BOOKMARKENTRYNAME" val="HF_Slides_Mov100:02:13.0"/>
  <p:tag name="BOOKMARKEXITNAME" val="HF_Slides_Mov100:02:25.7"/>
</p:tagLst>
</file>

<file path=ppt/tags/tag18.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7a37c19d-ea5a-4a63-8c76-169cae6513f6"/>
  <p:tag name="CAPTIONITEMSYSNAME" val="HF_Slides_Mov1Ifyouonly00:02:25.8-00:02:38.5"/>
  <p:tag name="BOOKMARKENTRYNAME" val="HF_Slides_Mov100:02:25.8"/>
  <p:tag name="BOOKMARKEXITNAME" val="HF_Slides_Mov100:02:38.5"/>
</p:tagLst>
</file>

<file path=ppt/tags/tag19.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d9e2988e-6a95-4169-b508-b01d8636dfe4"/>
  <p:tag name="CAPTIONITEMSYSNAME" val="HF_Slides_Mov1Ultimately,youwant00:02:38.6-00:02:46.5"/>
  <p:tag name="BOOKMARKENTRYNAME" val="HF_Slides_Mov100:02:38.6"/>
  <p:tag name="BOOKMARKEXITNAME" val="HF_Slides_Mov100:02:46.5"/>
</p:tagLst>
</file>

<file path=ppt/tags/tag2.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387a502c-3477-49ee-9349-6b08f72324d1"/>
  <p:tag name="CAPTIONITEMSYSNAME" val="HF_Slides_Mov1Whenwetalk00:00:00.0-00:00:09.2"/>
  <p:tag name="BOOKMARKENTRYNAME" val="HF_Slides_Mov100:00:00.0"/>
  <p:tag name="BOOKMARKEXITNAME" val="HF_Slides_Mov100:00:09.2"/>
</p:tagLst>
</file>

<file path=ppt/tags/tag20.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54ec272e-e746-4149-ac65-75a646c2a76a"/>
  <p:tag name="CAPTIONITEMSYSNAME" val="HF_Slides_Mov1Upnext:Add00:02:46.6-00:02:50.7"/>
  <p:tag name="BOOKMARKENTRYNAME" val="HF_Slides_Mov100:02:46.6"/>
  <p:tag name="BOOKMARKEXITNAME" val="HF_Slides_Mov100:02:50.7"/>
</p:tagLst>
</file>

<file path=ppt/tags/tag21.xml><?xml version="1.0" encoding="utf-8"?>
<p:tagLst xmlns:a="http://schemas.openxmlformats.org/drawingml/2006/main" xmlns:r="http://schemas.openxmlformats.org/officeDocument/2006/relationships" xmlns:p="http://schemas.openxmlformats.org/presentationml/2006/main">
  <p:tag name="CAPTIONID" val="c221b7ed-151b-48f8-981b-084e459c7ba4"/>
  <p:tag name="MEDIACAPTIONSPROMPTED" val="False"/>
  <p:tag name="TEMPPRESENTATIONFILE" val="C:\Users\Administrator\AppData\Local\Temp\tmp4527.tmp"/>
  <p:tag name="TEMPMEDIAFILENAME" val="C:\Users\Administrator\AppData\Local\Temp\tmp4816_HF_Slides_Mov2.mp4"/>
  <p:tag name="MEDIAFADEDURATION" val="0.2"/>
  <p:tag name="MEDIATRANSPARENCY" val="0.3"/>
  <p:tag name="MEDIACAPTIONSHIDDEN" val="False"/>
  <p:tag name="CUSTOMXMLPARTID" val="{D7CB453B-38EC-478E-BAF3-6C73D0394AF2}"/>
  <p:tag name="MEDIACAPTIONCOUNT" val="True"/>
</p:tagLst>
</file>

<file path=ppt/tags/tag22.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b2cdbec1-4fcd-492f-a7ee-7d2fa9fa1aed"/>
  <p:tag name="CAPTIONITEMSYSNAME" val="HF_Slides_Mov2InourContoso00:00:00.0-00:00:07.5"/>
  <p:tag name="BOOKMARKENTRYNAME" val="HF_Slides_Mov200:00:00.0"/>
  <p:tag name="BOOKMARKEXITNAME" val="HF_Slides_Mov200:00:07.5"/>
</p:tagLst>
</file>

<file path=ppt/tags/tag23.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19d64465-da2f-44ad-b815-bbc987bb9b75"/>
  <p:tag name="CAPTIONITEMSYSNAME" val="HF_Slides_Mov2Wewantslide00:00:07.6-00:00:18.1"/>
  <p:tag name="BOOKMARKENTRYNAME" val="HF_Slides_Mov200:00:07.6"/>
  <p:tag name="BOOKMARKEXITNAME" val="HF_Slides_Mov200:00:18.1"/>
</p:tagLst>
</file>

<file path=ppt/tags/tag24.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aaa87f6b-a0d1-408d-bc44-bbd78917249c"/>
  <p:tag name="CAPTIONITEMSYSNAME" val="HF_Slides_Mov2Toreviewour00:00:18.2-00:00:29.2"/>
  <p:tag name="BOOKMARKENTRYNAME" val="HF_Slides_Mov200:00:18.2"/>
  <p:tag name="BOOKMARKEXITNAME" val="HF_Slides_Mov200:00:29.2"/>
</p:tagLst>
</file>

<file path=ppt/tags/tag25.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07db9c77-b6ae-4269-869a-6cf4d74cb49b"/>
  <p:tag name="CAPTIONITEMSYSNAME" val="HF_Slides_Mov2Notethisoption:00:00:29.3-00:00:36.9"/>
  <p:tag name="BOOKMARKENTRYNAME" val="HF_Slides_Mov200:00:29.3"/>
  <p:tag name="BOOKMARKEXITNAME" val="HF_Slides_Mov200:00:36.9"/>
</p:tagLst>
</file>

<file path=ppt/tags/tag26.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baacb3fd-80c6-4d4a-b557-d587f3946133"/>
  <p:tag name="CAPTIONITEMSYSNAME" val="HF_Slides_Mov2So,I’llcheck00:00:37.0-00:00:45.7"/>
  <p:tag name="BOOKMARKENTRYNAME" val="HF_Slides_Mov200:00:37.0"/>
  <p:tag name="BOOKMARKEXITNAME" val="HF_Slides_Mov200:00:45.7"/>
</p:tagLst>
</file>

<file path=ppt/tags/tag27.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4a3da961-73c4-4eeb-95a7-5e5c7dffd120"/>
  <p:tag name="CAPTIONITEMSYSNAME" val="HF_Slides_Mov2I’llclickDon’t00:00:45.8-00:00:53.9"/>
  <p:tag name="BOOKMARKENTRYNAME" val="HF_Slides_Mov200:00:45.8"/>
  <p:tag name="BOOKMARKEXITNAME" val="HF_Slides_Mov200:00:53.9"/>
</p:tagLst>
</file>

<file path=ppt/tags/tag28.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eb7d58c8-ac7a-4798-98a8-408abeda3b23"/>
  <p:tag name="CAPTIONITEMSYSNAME" val="HF_Slides_Mov2Thetitleslide00:00:54.0-00:01:04.7"/>
  <p:tag name="BOOKMARKENTRYNAME" val="HF_Slides_Mov200:00:54.0"/>
  <p:tag name="BOOKMARKEXITNAME" val="HF_Slides_Mov200:01:04.7"/>
</p:tagLst>
</file>

<file path=ppt/tags/tag29.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83c3682a-8af2-4af8-9870-5aeb7bf4b6b7"/>
  <p:tag name="CAPTIONITEMSYSNAME" val="HF_Slides_Mov2Let’szoomin00:01:04.8-00:01:12.8"/>
  <p:tag name="BOOKMARKENTRYNAME" val="HF_Slides_Mov200:01:04.8"/>
  <p:tag name="BOOKMARKEXITNAME" val="HF_Slides_Mov200:01:12.8"/>
</p:tagLst>
</file>

<file path=ppt/tags/tag3.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e83257e9-8ffd-44d8-9175-7ba1d882f5ce"/>
  <p:tag name="CAPTIONITEMSYSNAME" val="HF_Slides_Mov1Theseincludethe00:00:09.3-00:00:18.0"/>
  <p:tag name="BOOKMARKENTRYNAME" val="HF_Slides_Mov100:00:09.3"/>
  <p:tag name="BOOKMARKEXITNAME" val="HF_Slides_Mov100:00:18.0"/>
</p:tagLst>
</file>

<file path=ppt/tags/tag30.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2b0be417-1a21-48b3-894b-3824314dadec"/>
  <p:tag name="CAPTIONITEMSYSNAME" val="HF_Slides_Mov2Butthat’sa00:01:12.9-00:01:18.1"/>
  <p:tag name="BOOKMARKENTRYNAME" val="HF_Slides_Mov200:01:12.9"/>
  <p:tag name="BOOKMARKEXITNAME" val="HF_Slides_Mov200:01:18.1"/>
</p:tagLst>
</file>

<file path=ppt/tags/tag31.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a1c11602-193d-4ee5-a1a8-709451fa3c3b"/>
  <p:tag name="CAPTIONITEMSYSNAME" val="HF_Slides_Mov2I’llzoomback00:01:18.2-00:01:21.6"/>
  <p:tag name="BOOKMARKENTRYNAME" val="HF_Slides_Mov200:01:18.2"/>
  <p:tag name="BOOKMARKEXITNAME" val="HF_Slides_Mov200:01:21.6"/>
</p:tagLst>
</file>

<file path=ppt/tags/tag32.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439210f4-c4bd-43b7-b455-867f0a2d939c"/>
  <p:tag name="CAPTIONITEMSYSNAME" val="HF_Slides_Mov2Toapplywhat00:01:21.7-00:01:29.0"/>
  <p:tag name="BOOKMARKENTRYNAME" val="HF_Slides_Mov200:01:21.7"/>
  <p:tag name="BOOKMARKEXITNAME" val="HF_Slides_Mov200:01:29.0"/>
</p:tagLst>
</file>

<file path=ppt/tags/tag33.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61958da9-891b-45fc-a358-748a3f635225"/>
  <p:tag name="CAPTIONITEMSYSNAME" val="HF_Slides_Mov2Now,theeffect00:01:29.1-00:01:36.4"/>
  <p:tag name="BOOKMARKENTRYNAME" val="HF_Slides_Mov200:01:29.1"/>
  <p:tag name="BOOKMARKEXITNAME" val="HF_Slides_Mov200:01:36.4"/>
</p:tagLst>
</file>

<file path=ppt/tags/tag34.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d9ab074d-a556-40d2-81e4-733adf734fdf"/>
  <p:tag name="CAPTIONITEMSYSNAME" val="HF_Slides_Mov2Awayaround00:01:36.5-00:01:45.5"/>
  <p:tag name="BOOKMARKENTRYNAME" val="HF_Slides_Mov200:01:36.5"/>
  <p:tag name="BOOKMARKEXITNAME" val="HF_Slides_Mov200:01:45.5"/>
</p:tagLst>
</file>

<file path=ppt/tags/tag35.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69dad60c-72dc-4b55-afaa-7dba31ae6c1b"/>
  <p:tag name="CAPTIONITEMSYSNAME" val="HF_Slides_Mov2So,I’llcheck00:01:45.6-00:01:53.6"/>
  <p:tag name="BOOKMARKENTRYNAME" val="HF_Slides_Mov200:01:45.6"/>
  <p:tag name="BOOKMARKEXITNAME" val="HF_Slides_Mov200:01:53.6"/>
</p:tagLst>
</file>

<file path=ppt/tags/tag36.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1faa5eed-46b6-4556-9d4b-eba460129f71"/>
  <p:tag name="CAPTIONITEMSYSNAME" val="HF_Slides_Mov2Theformatsinclude00:01:53.7-00:02:04.6"/>
  <p:tag name="BOOKMARKENTRYNAME" val="HF_Slides_Mov200:01:53.7"/>
  <p:tag name="BOOKMARKEXITNAME" val="HF_Slides_Mov200:02:04.6"/>
</p:tagLst>
</file>

<file path=ppt/tags/tag37.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a6c6f639-5e51-4dfe-950a-28562193c8e6"/>
  <p:tag name="CAPTIONITEMSYSNAME" val="HF_Slides_Mov2I’dalsolike00:02:04.7-00:02:12.2"/>
  <p:tag name="BOOKMARKENTRYNAME" val="HF_Slides_Mov200:02:04.7"/>
  <p:tag name="BOOKMARKEXITNAME" val="HF_Slides_Mov200:02:12.2"/>
</p:tagLst>
</file>

<file path=ppt/tags/tag38.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90d4049f-67b1-476e-acc9-76367d92e12b"/>
  <p:tag name="CAPTIONITEMSYSNAME" val="HF_Slides_Mov2Last,we’lluncheck00:02:12.3-00:02:21.5"/>
  <p:tag name="BOOKMARKENTRYNAME" val="HF_Slides_Mov200:02:12.3"/>
  <p:tag name="BOOKMARKEXITNAME" val="HF_Slides_Mov200:02:21.5"/>
</p:tagLst>
</file>

<file path=ppt/tags/tag39.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d9194888-a3a8-4218-abf5-ca8ec929c038"/>
  <p:tag name="CAPTIONITEMSYSNAME" val="HF_Slides_Mov2Thedateand00:02:21.6-00:02:27.9"/>
  <p:tag name="BOOKMARKENTRYNAME" val="HF_Slides_Mov200:02:21.6"/>
  <p:tag name="BOOKMARKEXITNAME" val="HF_Slides_Mov200:02:27.9"/>
</p:tagLst>
</file>

<file path=ppt/tags/tag4.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7a4fd58c-a010-4e06-8d62-f9a96c65629a"/>
  <p:tag name="CAPTIONITEMSYSNAME" val="HF_Slides_Mov1Headersandfooters00:00:18.1-00:00:26.6"/>
  <p:tag name="BOOKMARKENTRYNAME" val="HF_Slides_Mov100:00:18.1"/>
  <p:tag name="BOOKMARKEXITNAME" val="HF_Slides_Mov100:00:26.6"/>
</p:tagLst>
</file>

<file path=ppt/tags/tag40.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010b8e3b-8a32-4395-80ae-b1a8a556938f"/>
  <p:tag name="CAPTIONITEMSYSNAME" val="HF_Slides_Mov2Notethatthe00:02:28.0-00:02:36.0"/>
  <p:tag name="BOOKMARKENTRYNAME" val="HF_Slides_Mov200:02:28.0"/>
  <p:tag name="BOOKMARKEXITNAME" val="HF_Slides_Mov200:02:36.0"/>
</p:tagLst>
</file>

<file path=ppt/tags/tag41.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fbe54d8e-c8c3-4004-a29d-b886bfe47569"/>
  <p:tag name="CAPTIONITEMSYSNAME" val="HF_Slides_Mov2Theotherslides00:02:36.1-00:02:41.1"/>
  <p:tag name="BOOKMARKENTRYNAME" val="HF_Slides_Mov200:02:36.1"/>
  <p:tag name="BOOKMARKEXITNAME" val="HF_Slides_Mov200:02:41.1"/>
</p:tagLst>
</file>

<file path=ppt/tags/tag42.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b10f5ff0-aa7c-4a4e-8fe4-6818d6d63227"/>
  <p:tag name="CAPTIONITEMSYSNAME" val="HF_Slides_Mov2Wenowhave00:02:41.2-00:02:50.0"/>
  <p:tag name="BOOKMARKENTRYNAME" val="HF_Slides_Mov200:02:41.2"/>
  <p:tag name="BOOKMARKEXITNAME" val="HF_Slides_Mov200:02:50.0"/>
</p:tagLst>
</file>

<file path=ppt/tags/tag43.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cb6df243-7a4f-4156-8b13-38a54e577151"/>
  <p:tag name="CAPTIONITEMSYSNAME" val="HF_Slides_Mov2…Iseethe00:02:50.1-00:02:54.9"/>
  <p:tag name="BOOKMARKENTRYNAME" val="HF_Slides_Mov200:02:50.1"/>
  <p:tag name="BOOKMARKEXITNAME" val="HF_Slides_Mov200:02:54.9"/>
</p:tagLst>
</file>

<file path=ppt/tags/tag44.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f0a2d501-784f-414a-922c-9a3f66bba3fb"/>
  <p:tag name="CAPTIONITEMSYSNAME" val="HF_Slides_Mov2Aslongas00:02:55.0-00:03:05.1"/>
  <p:tag name="BOOKMARKENTRYNAME" val="HF_Slides_Mov200:02:55.0"/>
  <p:tag name="BOOKMARKEXITNAME" val="HF_Slides_Mov200:03:05.1"/>
</p:tagLst>
</file>

<file path=ppt/tags/tag45.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74ba5391-8046-421f-8b1c-1104464c2a4f"/>
  <p:tag name="CAPTIONITEMSYSNAME" val="HF_Slides_Mov2WhenIselect00:03:05.2-00:03:08.6"/>
  <p:tag name="BOOKMARKENTRYNAME" val="HF_Slides_Mov200:03:05.2"/>
  <p:tag name="BOOKMARKEXITNAME" val="HF_Slides_Mov200:03:08.6"/>
</p:tagLst>
</file>

<file path=ppt/tags/tag46.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77f83891-ac28-40aa-96d6-d1fee4971c55"/>
  <p:tag name="CAPTIONITEMSYSNAME" val="HF_Slides_Mov2Iseethe00:03:08.7-00:03:15.2"/>
  <p:tag name="BOOKMARKENTRYNAME" val="HF_Slides_Mov200:03:08.7"/>
  <p:tag name="BOOKMARKEXITNAME" val="HF_Slides_Mov200:03:15.2"/>
</p:tagLst>
</file>

<file path=ppt/tags/tag47.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4252e277-b707-43a3-8428-b249eda6dddb"/>
  <p:tag name="CAPTIONITEMSYSNAME" val="HF_Slides_Mov2IfImake00:03:15.3-00:03:21.6"/>
  <p:tag name="BOOKMARKENTRYNAME" val="HF_Slides_Mov200:03:15.3"/>
  <p:tag name="BOOKMARKEXITNAME" val="HF_Slides_Mov200:03:21.6"/>
</p:tagLst>
</file>

<file path=ppt/tags/tag48.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54d91ba7-cb95-4a8b-9f66-0dbec622a6de"/>
  <p:tag name="CAPTIONITEMSYSNAME" val="HF_Slides_Mov2…thefooterdisappears00:03:21.7-00:03:26.2"/>
  <p:tag name="BOOKMARKENTRYNAME" val="HF_Slides_Mov200:03:21.7"/>
  <p:tag name="BOOKMARKEXITNAME" val="HF_Slides_Mov200:03:26.2"/>
</p:tagLst>
</file>

<file path=ppt/tags/tag49.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3fe62f97-0c3c-4fc4-8c16-1b38105c000e"/>
  <p:tag name="CAPTIONITEMSYSNAME" val="HF_Slides_Mov2andthechange00:03:26.3-00:03:33.5"/>
  <p:tag name="BOOKMARKENTRYNAME" val="HF_Slides_Mov200:03:26.3"/>
  <p:tag name="BOOKMARKEXITNAME" val="HF_Slides_Mov200:03:33.5"/>
</p:tagLst>
</file>

<file path=ppt/tags/tag5.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cea2bf51-084d-460c-9118-325d309f2ca4"/>
  <p:tag name="CAPTIONITEMSYSNAME" val="HF_Slides_Mov1Youchoosewhich00:00:26.7-00:00:36.8"/>
  <p:tag name="BOOKMARKENTRYNAME" val="HF_Slides_Mov100:00:26.7"/>
  <p:tag name="BOOKMARKEXITNAME" val="HF_Slides_Mov100:00:36.8"/>
</p:tagLst>
</file>

<file path=ppt/tags/tag50.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2bedb99a-a982-4f0c-b35e-101b52d1996e"/>
  <p:tag name="CAPTIONITEMSYSNAME" val="HF_Slides_Mov2I’llneedto00:03:33.6-00:03:38.0"/>
  <p:tag name="BOOKMARKENTRYNAME" val="HF_Slides_Mov200:03:33.6"/>
  <p:tag name="BOOKMARKEXITNAME" val="HF_Slides_Mov200:03:38.0"/>
</p:tagLst>
</file>

<file path=ppt/tags/tag51.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070f6d3f-2f45-4f15-987c-394176b98f61"/>
  <p:tag name="CAPTIONITEMSYSNAME" val="HF_Slides_Mov2reselectwhatI00:03:38.1-00:03:46.6"/>
  <p:tag name="BOOKMARKENTRYNAME" val="HF_Slides_Mov200:03:38.1"/>
  <p:tag name="BOOKMARKEXITNAME" val="HF_Slides_Mov200:03:46.6"/>
</p:tagLst>
</file>

<file path=ppt/tags/tag52.xml><?xml version="1.0" encoding="utf-8"?>
<p:tagLst xmlns:a="http://schemas.openxmlformats.org/drawingml/2006/main" xmlns:r="http://schemas.openxmlformats.org/officeDocument/2006/relationships" xmlns:p="http://schemas.openxmlformats.org/presentationml/2006/main">
  <p:tag name="CAPTIONID" val="c221b7ed-151b-48f8-981b-084e459c7ba4"/>
  <p:tag name="CAPTIONINTERNALID" val="8828abe5-4699-4564-a41f-9cb9bb97bd49"/>
  <p:tag name="CAPTIONITEMSYSNAME" val="HF_Slides_Mov2Upnext:Edit00:03:46.7-00:03:52.0"/>
  <p:tag name="BOOKMARKENTRYNAME" val="HF_Slides_Mov200:03:46.7"/>
  <p:tag name="BOOKMARKEXITNAME" val="HF_Slides_Mov200:03:52.0"/>
</p:tagLst>
</file>

<file path=ppt/tags/tag53.xml><?xml version="1.0" encoding="utf-8"?>
<p:tagLst xmlns:a="http://schemas.openxmlformats.org/drawingml/2006/main" xmlns:r="http://schemas.openxmlformats.org/officeDocument/2006/relationships" xmlns:p="http://schemas.openxmlformats.org/presentationml/2006/main">
  <p:tag name="CAPTIONID" val="6b70a0c0-5013-449c-a697-445878f34b9b"/>
  <p:tag name="MEDIACAPTIONSPROMPTED" val="False"/>
  <p:tag name="TEMPPRESENTATIONFILE" val="C:\Users\Administrator\AppData\Local\Temp\tmpE899.tmp"/>
  <p:tag name="TEMPMEDIAFILENAME" val="C:\Users\Administrator\AppData\Local\Temp\tmpEC91_HF_Slides_Mov3.mp4"/>
  <p:tag name="MEDIAFADEDURATION" val="0.2"/>
  <p:tag name="MEDIATRANSPARENCY" val="0.3"/>
  <p:tag name="MEDIACAPTIONSHIDDEN" val="False"/>
  <p:tag name="CUSTOMXMLPARTID" val="{A9ED68B6-6CCA-413F-AD45-22D0746BE35B}"/>
  <p:tag name="MEDIACAPTIONCOUNT" val="True"/>
</p:tagLst>
</file>

<file path=ppt/tags/tag54.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01a40b52-a9f4-44f1-8e7d-8262fc4b4de6"/>
  <p:tag name="CAPTIONITEMSYSNAME" val="HF_Slides_Mov3I’veappliedheaders00:00:00.0-00:00:07.8"/>
  <p:tag name="BOOKMARKENTRYNAME" val="HF_Slides_Mov300:00:00.0"/>
  <p:tag name="BOOKMARKEXITNAME" val="HF_Slides_Mov300:00:07.8"/>
</p:tagLst>
</file>

<file path=ppt/tags/tag55.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7666c384-ef63-45af-9da2-b997c0af9891"/>
  <p:tag name="CAPTIONITEMSYSNAME" val="HF_Slides_Mov3I’llzoomin00:00:07.9-00:00:11.2"/>
  <p:tag name="BOOKMARKENTRYNAME" val="HF_Slides_Mov300:00:07.9"/>
  <p:tag name="BOOKMARKEXITNAME" val="HF_Slides_Mov300:00:11.2"/>
</p:tagLst>
</file>

<file path=ppt/tags/tag56.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8938f637-5385-429a-95c6-bc1202777941"/>
  <p:tag name="CAPTIONITEMSYSNAME" val="HF_Slides_Mov3Onthetitle00:00:11.3-00:00:19.6"/>
  <p:tag name="BOOKMARKENTRYNAME" val="HF_Slides_Mov300:00:11.3"/>
  <p:tag name="BOOKMARKEXITNAME" val="HF_Slides_Mov300:00:19.6"/>
</p:tagLst>
</file>

<file path=ppt/tags/tag57.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a6cb6dd0-d697-4440-af93-602acb27da44"/>
  <p:tag name="CAPTIONITEMSYSNAME" val="HF_Slides_Mov3Myotherconcern00:00:19.7-00:00:28.5"/>
  <p:tag name="BOOKMARKENTRYNAME" val="HF_Slides_Mov300:00:19.7"/>
  <p:tag name="BOOKMARKEXITNAME" val="HF_Slides_Mov300:00:28.5"/>
</p:tagLst>
</file>

<file path=ppt/tags/tag58.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dcca9c0b-6884-4f64-91ed-19d890132d52"/>
  <p:tag name="CAPTIONITEMSYSNAME" val="HF_Slides_Mov3I’llzoomback00:00:28.6-00:00:31.2"/>
  <p:tag name="BOOKMARKENTRYNAME" val="HF_Slides_Mov300:00:28.6"/>
  <p:tag name="BOOKMARKEXITNAME" val="HF_Slides_Mov300:00:31.2"/>
</p:tagLst>
</file>

<file path=ppt/tags/tag59.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ba9c7deb-bacd-4030-a927-b4e97df80e00"/>
  <p:tag name="CAPTIONITEMSYSNAME" val="HF_Slides_Mov3Forformattingissues00:00:31.3-00:00:40.2"/>
  <p:tag name="BOOKMARKENTRYNAME" val="HF_Slides_Mov300:00:31.3"/>
  <p:tag name="BOOKMARKEXITNAME" val="HF_Slides_Mov300:00:40.2"/>
</p:tagLst>
</file>

<file path=ppt/tags/tag6.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00654801-64d0-4753-9c74-5960fa571896"/>
  <p:tag name="CAPTIONITEMSYSNAME" val="HF_Slides_Mov1Toinsertheaders00:00:36.9-00:00:42.2"/>
  <p:tag name="BOOKMARKENTRYNAME" val="HF_Slides_Mov100:00:36.9"/>
  <p:tag name="BOOKMARKEXITNAME" val="HF_Slides_Mov100:00:42.2"/>
</p:tagLst>
</file>

<file path=ppt/tags/tag60.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82a67869-48de-4ce4-b5b2-5ca2d4feffb5"/>
  <p:tag name="CAPTIONITEMSYSNAME" val="HF_Slides_Mov3Toopenthe00:00:40.3-00:00:46.3"/>
  <p:tag name="BOOKMARKENTRYNAME" val="HF_Slides_Mov300:00:40.3"/>
  <p:tag name="BOOKMARKEXITNAME" val="HF_Slides_Mov300:00:46.3"/>
</p:tagLst>
</file>

<file path=ppt/tags/tag61.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0bbfff6a-772f-4205-a468-d0fca5d25cf0"/>
  <p:tag name="CAPTIONITEMSYSNAME" val="HF_Slides_Mov3Theslidemaster00:00:46.4-00:00:54.6"/>
  <p:tag name="BOOKMARKENTRYNAME" val="HF_Slides_Mov300:00:46.4"/>
  <p:tag name="BOOKMARKEXITNAME" val="HF_Slides_Mov300:00:54.6"/>
</p:tagLst>
</file>

<file path=ppt/tags/tag62.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c3a9a8df-7775-4b67-87c5-a4f1e4651a9c"/>
  <p:tag name="CAPTIONITEMSYSNAME" val="HF_Slides_Mov3Youcanalso00:00:54.7-00:01:02.1"/>
  <p:tag name="BOOKMARKENTRYNAME" val="HF_Slides_Mov300:00:54.7"/>
  <p:tag name="BOOKMARKEXITNAME" val="HF_Slides_Mov300:01:02.1"/>
</p:tagLst>
</file>

<file path=ppt/tags/tag63.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1356b372-e065-4554-b58c-cb66d7823201"/>
  <p:tag name="CAPTIONITEMSYSNAME" val="HF_Slides_Mov3Oneofour00:01:02.2-00:01:09.7"/>
  <p:tag name="BOOKMARKENTRYNAME" val="HF_Slides_Mov300:01:02.2"/>
  <p:tag name="BOOKMARKEXITNAME" val="HF_Slides_Mov300:01:09.7"/>
</p:tagLst>
</file>

<file path=ppt/tags/tag64.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46ad961e-4d0c-4b92-b569-b6603bd430d1"/>
  <p:tag name="CAPTIONITEMSYSNAME" val="HF_Slides_Mov3I’llzoomin00:01:09.8-00:01:12.6"/>
  <p:tag name="BOOKMARKENTRYNAME" val="HF_Slides_Mov300:01:09.8"/>
  <p:tag name="BOOKMARKEXITNAME" val="HF_Slides_Mov300:01:12.6"/>
</p:tagLst>
</file>

<file path=ppt/tags/tag65.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ca0e5865-60ff-4033-9423-e53179fcd7db"/>
  <p:tag name="CAPTIONITEMSYSNAME" val="HF_Slides_Mov3Withthedate00:01:12.7-00:01:18.5"/>
  <p:tag name="BOOKMARKENTRYNAME" val="HF_Slides_Mov300:01:12.7"/>
  <p:tag name="BOOKMARKEXITNAME" val="HF_Slides_Mov300:01:18.5"/>
</p:tagLst>
</file>

<file path=ppt/tags/tag66.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ba88fde7-62f7-4e36-81ec-34c97cdf928e"/>
  <p:tag name="CAPTIONITEMSYSNAME" val="HF_Slides_Mov3Thisiswhat00:01:18.6-00:01:25.3"/>
  <p:tag name="BOOKMARKENTRYNAME" val="HF_Slides_Mov300:01:18.6"/>
  <p:tag name="BOOKMARKEXITNAME" val="HF_Slides_Mov300:01:25.3"/>
</p:tagLst>
</file>

<file path=ppt/tags/tag67.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7621c44f-9d12-4fdb-9f29-6bb708c4acbf"/>
  <p:tag name="CAPTIONITEMSYSNAME" val="HF_Slides_Mov3Youcan’tsee00:01:25.4-00:01:32.8"/>
  <p:tag name="BOOKMARKENTRYNAME" val="HF_Slides_Mov300:01:25.4"/>
  <p:tag name="BOOKMARKEXITNAME" val="HF_Slides_Mov300:01:32.8"/>
</p:tagLst>
</file>

<file path=ppt/tags/tag68.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86f43f0b-ab3b-43c1-810c-1e417a83a8b5"/>
  <p:tag name="CAPTIONITEMSYSNAME" val="HF_Slides_Mov3Inanycase,00:01:32.9-00:01:36.9"/>
  <p:tag name="BOOKMARKENTRYNAME" val="HF_Slides_Mov300:01:32.9"/>
  <p:tag name="BOOKMARKEXITNAME" val="HF_Slides_Mov300:01:36.9"/>
</p:tagLst>
</file>

<file path=ppt/tags/tag69.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a45c2003-619a-479a-82c8-59f2dcb905d2"/>
  <p:tag name="CAPTIONITEMSYSNAME" val="HF_Slides_Mov3I’llselectit,00:01:37.0-00:01:40.5"/>
  <p:tag name="BOOKMARKENTRYNAME" val="HF_Slides_Mov300:01:37.0"/>
  <p:tag name="BOOKMARKEXITNAME" val="HF_Slides_Mov300:01:40.5"/>
</p:tagLst>
</file>

<file path=ppt/tags/tag7.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7ee03858-d656-42fc-9cda-ce992940fe45"/>
  <p:tag name="CAPTIONITEMSYSNAME" val="HF_Slides_Mov1makesureSlide00:00:42.3-00:00:46.7"/>
  <p:tag name="BOOKMARKENTRYNAME" val="HF_Slides_Mov100:00:42.3"/>
  <p:tag name="BOOKMARKEXITNAME" val="HF_Slides_Mov100:00:46.7"/>
</p:tagLst>
</file>

<file path=ppt/tags/tag70.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96be471a-71bf-4c16-8d6b-0e0ddf8b51ce"/>
  <p:tag name="CAPTIONITEMSYSNAME" val="HF_Slides_Mov3clickthetwo-headed00:01:40.6-00:01:46.6"/>
  <p:tag name="BOOKMARKENTRYNAME" val="HF_Slides_Mov300:01:40.6"/>
  <p:tag name="BOOKMARKEXITNAME" val="HF_Slides_Mov300:01:46.6"/>
</p:tagLst>
</file>

<file path=ppt/tags/tag71.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ba0e1dfc-734b-4721-91ef-e63d7c8514d5"/>
  <p:tag name="CAPTIONITEMSYSNAME" val="HF_Slides_Mov3Thelongerdate00:01:46.7-00:01:54.1"/>
  <p:tag name="BOOKMARKENTRYNAME" val="HF_Slides_Mov300:01:46.7"/>
  <p:tag name="BOOKMARKEXITNAME" val="HF_Slides_Mov300:01:54.1"/>
</p:tagLst>
</file>

<file path=ppt/tags/tag72.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6ea5df94-5019-4e29-ba81-cd9babcf5d6e"/>
  <p:tag name="CAPTIONITEMSYSNAME" val="HF_Slides_Mov3Tochangethe00:01:54.2-00:01:59.6"/>
  <p:tag name="BOOKMARKENTRYNAME" val="HF_Slides_Mov300:01:54.2"/>
  <p:tag name="BOOKMARKEXITNAME" val="HF_Slides_Mov300:01:59.6"/>
</p:tagLst>
</file>

<file path=ppt/tags/tag73.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0f4ea3c5-53cd-4ee1-94d5-a544bc138e6a"/>
  <p:tag name="CAPTIONITEMSYSNAME" val="HF_Slides_Mov3Thischangeneeds00:01:59.7-00:02:04.2"/>
  <p:tag name="BOOKMARKENTRYNAME" val="HF_Slides_Mov300:01:59.7"/>
  <p:tag name="BOOKMARKEXITNAME" val="HF_Slides_Mov300:02:04.2"/>
</p:tagLst>
</file>

<file path=ppt/tags/tag74.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133fc387-691f-4037-91f6-9d6960ace6dc"/>
  <p:tag name="CAPTIONITEMSYSNAME" val="HF_Slides_Mov3Thefootersthat00:02:04.3-00:02:08.7"/>
  <p:tag name="BOOKMARKENTRYNAME" val="HF_Slides_Mov300:02:04.3"/>
  <p:tag name="BOOKMARKEXITNAME" val="HF_Slides_Mov300:02:08.7"/>
</p:tagLst>
</file>

<file path=ppt/tags/tag75.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19037e85-a684-43d8-aa3c-d578104ae2ad"/>
  <p:tag name="CAPTIONITEMSYSNAME" val="HF_Slides_Mov3(Thedateshows00:02:08.8-00:02:14.8"/>
  <p:tag name="BOOKMARKENTRYNAME" val="HF_Slides_Mov300:02:08.8"/>
  <p:tag name="BOOKMARKEXITNAME" val="HF_Slides_Mov300:02:14.8"/>
</p:tagLst>
</file>

<file path=ppt/tags/tag76.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446568f8-4fc0-4dc2-bbee-ed12c11739f8"/>
  <p:tag name="CAPTIONITEMSYSNAME" val="HF_Slides_Mov3First,let’spress00:02:14.9-00:02:20.1"/>
  <p:tag name="BOOKMARKENTRYNAME" val="HF_Slides_Mov300:02:14.9"/>
  <p:tag name="BOOKMARKEXITNAME" val="HF_Slides_Mov300:02:20.1"/>
</p:tagLst>
</file>

<file path=ppt/tags/tag77.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48d7b233-6133-4446-8d40-c3de83d8405b"/>
  <p:tag name="CAPTIONITEMSYSNAME" val="HF_Slides_Mov3Then,we’llclick00:02:20.2-00:02:27.0"/>
  <p:tag name="BOOKMARKENTRYNAME" val="HF_Slides_Mov300:02:20.2"/>
  <p:tag name="BOOKMARKEXITNAME" val="HF_Slides_Mov300:02:27.0"/>
</p:tagLst>
</file>

<file path=ppt/tags/tag78.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0c4d2a26-32a8-4e84-a72a-ca52f4e8aad8"/>
  <p:tag name="CAPTIONITEMSYSNAME" val="HF_Slides_Mov3Andlet’sclick00:02:27.1-00:02:31.9"/>
  <p:tag name="BOOKMARKENTRYNAME" val="HF_Slides_Mov300:02:27.1"/>
  <p:tag name="BOOKMARKEXITNAME" val="HF_Slides_Mov300:02:31.9"/>
</p:tagLst>
</file>

<file path=ppt/tags/tag79.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ddeed09d-1047-477f-bac5-c6252ec7a994"/>
  <p:tag name="CAPTIONITEMSYSNAME" val="HF_Slides_Mov3Also,let’scenter00:02:32.0-00:02:44.1"/>
  <p:tag name="BOOKMARKENTRYNAME" val="HF_Slides_Mov300:02:32.0"/>
  <p:tag name="BOOKMARKEXITNAME" val="HF_Slides_Mov300:02:44.1"/>
</p:tagLst>
</file>

<file path=ppt/tags/tag8.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a69a7efb-509c-4274-99d2-4f83d61619a6"/>
  <p:tag name="CAPTIONITEMSYSNAME" val="HF_Slides_Mov1Theseincludedate00:00:46.8-00:00:58.1"/>
  <p:tag name="BOOKMARKENTRYNAME" val="HF_Slides_Mov100:00:46.8"/>
  <p:tag name="BOOKMARKEXITNAME" val="HF_Slides_Mov100:00:58.1"/>
</p:tagLst>
</file>

<file path=ppt/tags/tag80.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80decdcf-eed6-4afd-ae99-2d53a9670e8a"/>
  <p:tag name="CAPTIONITEMSYSNAME" val="HF_Slides_Mov3MakesureAlign00:02:44.2-00:02:51.5"/>
  <p:tag name="BOOKMARKENTRYNAME" val="HF_Slides_Mov300:02:44.2"/>
  <p:tag name="BOOKMARKEXITNAME" val="HF_Slides_Mov300:02:51.5"/>
</p:tagLst>
</file>

<file path=ppt/tags/tag81.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cd857d82-07e9-4391-922f-f6b2a68ca1df"/>
  <p:tag name="CAPTIONITEMSYSNAME" val="HF_Slides_Mov3Tocenterthe00:02:51.6-00:03:03.5"/>
  <p:tag name="BOOKMARKENTRYNAME" val="HF_Slides_Mov300:02:51.6"/>
  <p:tag name="BOOKMARKEXITNAME" val="HF_Slides_Mov300:03:03.5"/>
</p:tagLst>
</file>

<file path=ppt/tags/tag82.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52b03624-91f9-422d-8651-32c5b6b1d668"/>
  <p:tag name="CAPTIONITEMSYSNAME" val="HF_Slides_Mov3Let’sclickNormal00:03:03.6-00:03:08.7"/>
  <p:tag name="BOOKMARKENTRYNAME" val="HF_Slides_Mov300:03:03.6"/>
  <p:tag name="BOOKMARKEXITNAME" val="HF_Slides_Mov300:03:08.7"/>
</p:tagLst>
</file>

<file path=ppt/tags/tag83.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0833dfda-386a-46d8-9906-fce8c00ff719"/>
  <p:tag name="CAPTIONITEMSYSNAME" val="HF_Slides_Mov3Thetextfooter00:03:08.8-00:03:18.2"/>
  <p:tag name="BOOKMARKENTRYNAME" val="HF_Slides_Mov300:03:08.8"/>
  <p:tag name="BOOKMARKEXITNAME" val="HF_Slides_Mov300:03:18.2"/>
</p:tagLst>
</file>

<file path=ppt/tags/tag84.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591130bf-0010-440e-8bdb-aee89f80ce89"/>
  <p:tag name="CAPTIONITEMSYSNAME" val="HF_Slides_Mov3Onthetitle00:03:18.3-00:03:27.8"/>
  <p:tag name="BOOKMARKENTRYNAME" val="HF_Slides_Mov300:03:18.3"/>
  <p:tag name="BOOKMARKEXITNAME" val="HF_Slides_Mov300:03:27.8"/>
</p:tagLst>
</file>

<file path=ppt/tags/tag85.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ba481062-751f-4449-9f0a-250462764206"/>
  <p:tag name="CAPTIONITEMSYSNAME" val="HF_Slides_Mov3Thisisbecause00:03:27.9-00:03:34.9"/>
  <p:tag name="BOOKMARKENTRYNAME" val="HF_Slides_Mov300:03:27.9"/>
  <p:tag name="BOOKMARKEXITNAME" val="HF_Slides_Mov300:03:34.9"/>
</p:tagLst>
</file>

<file path=ppt/tags/tag86.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ddc5fb7c-a19a-451e-8400-4c767290342e"/>
  <p:tag name="CAPTIONITEMSYSNAME" val="HF_Slides_Mov3Thatcenteredthe00:03:35.0-00:03:39.9"/>
  <p:tag name="BOOKMARKENTRYNAME" val="HF_Slides_Mov300:03:35.0"/>
  <p:tag name="BOOKMARKEXITNAME" val="HF_Slides_Mov300:03:39.9"/>
</p:tagLst>
</file>

<file path=ppt/tags/tag87.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11727cd0-99a3-4c84-9e5a-6755a2cae5ba"/>
  <p:tag name="CAPTIONITEMSYSNAME" val="HF_Slides_Mov3WhenIselect00:03:40.0-00:03:49.6"/>
  <p:tag name="BOOKMARKENTRYNAME" val="HF_Slides_Mov300:03:40.0"/>
  <p:tag name="BOOKMARKEXITNAME" val="HF_Slides_Mov300:03:49.6"/>
</p:tagLst>
</file>

<file path=ppt/tags/tag88.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7817cde0-3842-4ee8-a9ef-501b78466144"/>
  <p:tag name="CAPTIONITEMSYSNAME" val="HF_Slides_Mov3Let’sgoback00:03:49.7-00:03:57.0"/>
  <p:tag name="BOOKMARKENTRYNAME" val="HF_Slides_Mov300:03:49.7"/>
  <p:tag name="BOOKMARKEXITNAME" val="HF_Slides_Mov300:03:57.0"/>
</p:tagLst>
</file>

<file path=ppt/tags/tag89.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85c2763e-6658-4167-87a7-c3e202819556"/>
  <p:tag name="CAPTIONITEMSYSNAME" val="HF_Slides_Mov3Thetitleslide00:03:57.1-00:04:00.1"/>
  <p:tag name="BOOKMARKENTRYNAME" val="HF_Slides_Mov300:03:57.1"/>
  <p:tag name="BOOKMARKEXITNAME" val="HF_Slides_Mov300:04:00.1"/>
</p:tagLst>
</file>

<file path=ppt/tags/tag9.xml><?xml version="1.0" encoding="utf-8"?>
<p:tagLst xmlns:a="http://schemas.openxmlformats.org/drawingml/2006/main" xmlns:r="http://schemas.openxmlformats.org/officeDocument/2006/relationships" xmlns:p="http://schemas.openxmlformats.org/presentationml/2006/main">
  <p:tag name="CAPTIONID" val="c8668e25-35f3-4c77-ad44-4dcbb3f658eb"/>
  <p:tag name="CAPTIONINTERNALID" val="6bc09d93-e410-4a7a-a21d-2bbcee18fbdd"/>
  <p:tag name="CAPTIONITEMSYSNAME" val="HF_Slides_Mov1Youdecideif00:00:58.2-00:01:07.2"/>
  <p:tag name="BOOKMARKENTRYNAME" val="HF_Slides_Mov100:00:58.2"/>
  <p:tag name="BOOKMARKEXITNAME" val="HF_Slides_Mov100:01:07.2"/>
</p:tagLst>
</file>

<file path=ppt/tags/tag90.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7110aeae-6336-4600-bfd5-e8e982720782"/>
  <p:tag name="CAPTIONITEMSYSNAME" val="HF_Slides_Mov3Thislayoutgives00:04:00.2-00:04:07.7"/>
  <p:tag name="BOOKMARKENTRYNAME" val="HF_Slides_Mov300:04:00.2"/>
  <p:tag name="BOOKMARKEXITNAME" val="HF_Slides_Mov300:04:07.7"/>
</p:tagLst>
</file>

<file path=ppt/tags/tag91.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5d571609-ce94-40d7-9060-53eb482ef8a8"/>
  <p:tag name="CAPTIONITEMSYSNAME" val="HF_Slides_Mov3AndI’llclick00:04:07.8-00:04:18.4"/>
  <p:tag name="BOOKMARKENTRYNAME" val="HF_Slides_Mov300:04:07.8"/>
  <p:tag name="BOOKMARKEXITNAME" val="HF_Slides_Mov300:04:18.4"/>
</p:tagLst>
</file>

<file path=ppt/tags/tag92.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83a07e52-0d1f-4cfe-a6ba-c94bedc25d56"/>
  <p:tag name="CAPTIONITEMSYSNAME" val="HF_Slides_Mov3Thischangewill00:04:18.5-00:04:22.5"/>
  <p:tag name="BOOKMARKENTRYNAME" val="HF_Slides_Mov300:04:18.5"/>
  <p:tag name="BOOKMARKEXITNAME" val="HF_Slides_Mov300:04:22.5"/>
</p:tagLst>
</file>

<file path=ppt/tags/tag93.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14cbd9b8-28ea-46fc-90bb-89c7ab472d71"/>
  <p:tag name="CAPTIONITEMSYSNAME" val="HF_Slides_Mov3I’llclickNormal00:04:22.6-00:04:32.8"/>
  <p:tag name="BOOKMARKENTRYNAME" val="HF_Slides_Mov300:04:22.6"/>
  <p:tag name="BOOKMARKEXITNAME" val="HF_Slides_Mov300:04:32.8"/>
</p:tagLst>
</file>

<file path=ppt/tags/tag94.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6a0b8dbf-1dac-4dcf-a416-7fda955d8b46"/>
  <p:tag name="CAPTIONITEMSYSNAME" val="HF_Slides_Mov3Byusingthe00:04:32.9-00:04:37.1"/>
  <p:tag name="BOOKMARKENTRYNAME" val="HF_Slides_Mov300:04:32.9"/>
  <p:tag name="BOOKMARKEXITNAME" val="HF_Slides_Mov300:04:37.1"/>
</p:tagLst>
</file>

<file path=ppt/tags/tag95.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0092a754-e42b-45d5-b153-98848079e3a2"/>
  <p:tag name="CAPTIONITEMSYSNAME" val="HF_Slides_Mov3andgoingto00:04:37.2-00:04:43.3"/>
  <p:tag name="BOOKMARKENTRYNAME" val="HF_Slides_Mov300:04:37.2"/>
  <p:tag name="BOOKMARKEXITNAME" val="HF_Slides_Mov300:04:43.3"/>
</p:tagLst>
</file>

<file path=ppt/tags/tag96.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a2a83646-6dbc-48bb-b98a-c62fc3ec8c7a"/>
  <p:tag name="CAPTIONITEMSYSNAME" val="HF_Slides_Mov3I’vegotthe00:04:43.4-00:04:48.8"/>
  <p:tag name="BOOKMARKENTRYNAME" val="HF_Slides_Mov300:04:43.4"/>
  <p:tag name="BOOKMARKEXITNAME" val="HF_Slides_Mov300:04:48.8"/>
</p:tagLst>
</file>

<file path=ppt/tags/tag97.xml><?xml version="1.0" encoding="utf-8"?>
<p:tagLst xmlns:a="http://schemas.openxmlformats.org/drawingml/2006/main" xmlns:r="http://schemas.openxmlformats.org/officeDocument/2006/relationships" xmlns:p="http://schemas.openxmlformats.org/presentationml/2006/main">
  <p:tag name="CAPTIONID" val="6b70a0c0-5013-449c-a697-445878f34b9b"/>
  <p:tag name="CAPTIONINTERNALID" val="325b1055-a68e-480b-9b91-ed149c422765"/>
  <p:tag name="CAPTIONITEMSYSNAME" val="HF_Slides_Mov3Formoreinformation,00:04:48.9-00:04:54.8"/>
  <p:tag name="BOOKMARKENTRYNAME" val="HF_Slides_Mov300:04:48.9"/>
  <p:tag name="BOOKMARKEXITNAME" val="HF_Slides_Mov300:04:54.8"/>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 6 b 7 0 a 0 c 0 - 5 0 1 3 - 4 4 9 c - a 6 9 7 - 4 4 5 8 7 8 f 3 4 b 9 b < / I d > < C a p t i o n I t e m s > < C a p t i o n I t e m > < I n t e r n a l I d > 0 1 a 4 0 b 5 2 - a 9 f 4 - 4 4 f 1 - 8 e 7 d - 8 2 6 2 f c 4 b 4 d e 6 < / I n t e r n a l I d > < N a m e > H F _ S l i d e s _ M o v 3 I  v e a p p l i e d h e a d e r s 0 0 : 0 0 : 0 0 . 0 - 0 0 : 0 0 : 0 7 . 8 < / N a m e > < T e x t > I  v e   a p p l i e d   h e a d e r s   a n d   f o o t e r s   t o   t h i s   p r e s e n t a t i o n ,   a n d   t h e r e   a r e   a   c o u p l e   o f   t h i n g s   I   w a n t   t o   c h a n g e . < / T e x t > < B o o k M a r k E n t r y N a m e > H F _ S l i d e s _ M o v 3 0 0 : 0 0 : 0 0 . 0 < / B o o k M a r k E n t r y N a m e > < B o o k M a r k E x i t N a m e > H F _ S l i d e s _ M o v 3 0 0 : 0 0 : 0 7 . 8 < / B o o k M a r k E x i t N a m e > < B o o k M a r k E n t r y P o s i t i o n > 3 3 < / B o o k M a r k E n t r y P o s i t i o n > < B o o k M a r k E x i t P o s i t i o n > 7 8 0 0 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 7 6 6 6 c 3 8 4 - e f 6 3 - 4 5 a f - 9 d a 2 - b 9 9 7 c 0 a f 9 8 9 1 < / I n t e r n a l I d > < N a m e > H F _ S l i d e s _ M o v 3 I  l l z o o m i n 0 0 : 0 0 : 0 7 . 9 - 0 0 : 0 0 : 1 1 . 2 < / N a m e > < T e x t > I  l l   z o o m   i n   f o r   a   c l o s e r   l o o k . < / T e x t > < B o o k M a r k E n t r y N a m e > H F _ S l i d e s _ M o v 3 0 0 : 0 0 : 0 7 . 9 < / B o o k M a r k E n t r y N a m e > < B o o k M a r k E x i t N a m e > H F _ S l i d e s _ M o v 3 0 0 : 0 0 : 1 1 . 2 < / B o o k M a r k E x i t N a m e > < B o o k M a r k E n t r y P o s i t i o n > 7 9 0 0 < / B o o k M a r k E n t r y P o s i t i o n > < B o o k M a r k E x i t P o s i t i o n > 1 1 2 6 7 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 8 9 3 8 f 6 3 7 - 5 3 8 5 - 4 2 9 a - 9 5 c 6 - b c 1 2 0 2 7 7 7 9 4 1 < / I n t e r n a l I d > < N a m e > H F _ S l i d e s _ M o v 3 O n t h e t i t l e 0 0 : 0 0 : 1 1 . 3 - 0 0 : 0 0 : 1 9 . 6 < / N a m e > < T e x t > O n   t h e   t i t l e   s l i d e ,   t h e   d a t e   a p p e a r s ,   b u t   i t  s   b r o k e n   i n t o   t w o   l i n e s ;   I   w a n t   i t   t o   s i t   o n   o n e   l i n e . < / T e x t > < B o o k M a r k E n t r y N a m e > H F _ S l i d e s _ M o v 3 0 0 : 0 0 : 1 1 . 3 < / B o o k M a r k E n t r y N a m e > < B o o k M a r k E x i t N a m e > H F _ S l i d e s _ M o v 3 0 0 : 0 0 : 1 9 . 6 < / B o o k M a r k E x i t N a m e > < B o o k M a r k E n t r y P o s i t i o n > 1 1 3 6 7 < / B o o k M a r k E n t r y P o s i t i o n > < B o o k M a r k E x i t P o s i t i o n > 1 9 6 3 3 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 a 6 c b 6 d d 0 - d 6 9 7 - 4 4 4 0 - a f 9 3 - 6 0 2 a c b 2 7 d a 4 4 < / I n t e r n a l I d > < N a m e > H F _ S l i d e s _ M o v 3 M y o t h e r c o n c e r n 0 0 : 0 0 : 1 9 . 7 - 0 0 : 0 0 : 2 8 . 5 < / N a m e > < T e x t > M y   o t h e r   c o n c e r n   i s   w i t h   t h e   t e x t   f o o t e r   f o r   t h e   r e s t   o f   t h e   s l i d e s :   t h e   l i g h t   g r e e n   f o n t   c o l o r   i s   h a r d   t o   s e e . < / T e x t > < B o o k M a r k E n t r y N a m e > H F _ S l i d e s _ M o v 3 0 0 : 0 0 : 1 9 . 7 < / B o o k M a r k E n t r y N a m e > < B o o k M a r k E x i t N a m e > H F _ S l i d e s _ M o v 3 0 0 : 0 0 : 2 8 . 5 < / B o o k M a r k E x i t N a m e > < B o o k M a r k E n t r y P o s i t i o n > 1 9 7 3 3 < / B o o k M a r k E n t r y P o s i t i o n > < B o o k M a r k E x i t P o s i t i o n > 2 8 5 3 3 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 d c c a 9 c 0 b - 6 8 8 4 - 4 f 6 4 - 9 1 e d - 1 9 d 8 9 0 1 3 2 d 5 2 < / I n t e r n a l I d > < N a m e > H F _ S l i d e s _ M o v 3 I  l l z o o m b a c k 0 0 : 0 0 : 2 8 . 6 - 0 0 : 0 0 : 3 1 . 2 < / N a m e > < T e x t > I  l l   z o o m   b a c k   o u t . < / T e x t > < B o o k M a r k E n t r y N a m e > H F _ S l i d e s _ M o v 3 0 0 : 0 0 : 2 8 . 6 < / B o o k M a r k E n t r y N a m e > < B o o k M a r k E x i t N a m e > H F _ S l i d e s _ M o v 3 0 0 : 0 0 : 3 1 . 2 < / B o o k M a r k E x i t N a m e > < B o o k M a r k E n t r y P o s i t i o n > 2 8 6 3 3 < / B o o k M a r k E n t r y P o s i t i o n > < B o o k M a r k E x i t P o s i t i o n > 3 1 2 0 0 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 b a 9 c 7 d e b - b a c d - 4 0 3 0 - a 9 2 7 - b 4 e 9 7 d f 8 0 e 0 0 < / I n t e r n a l I d > < N a m e > H F _ S l i d e s _ M o v 3 F o r f o r m a t t i n g i s s u e s 0 0 : 0 0 : 3 1 . 3 - 0 0 : 0 0 : 4 0 . 2 < / N a m e > < T e x t > F o r   f o r m a t t i n g   i s s u e s   l i k e   t h e s e ,   r e l a t e d   t o   t h e   l o o k ,   s i z e ,   o r   p o s i t i o n   o f   h e a d e r s   a n d   f o o t e r s ,   e d i t   t h e   s l i d e   m a s t e r . < / T e x t > < B o o k M a r k E n t r y N a m e > H F _ S l i d e s _ M o v 3 0 0 : 0 0 : 3 1 . 3 < / B o o k M a r k E n t r y N a m e > < B o o k M a r k E x i t N a m e > H F _ S l i d e s _ M o v 3 0 0 : 0 0 : 4 0 . 2 < / B o o k M a r k E x i t N a m e > < B o o k M a r k E n t r y P o s i t i o n > 3 1 3 0 0 < / B o o k M a r k E n t r y P o s i t i o n > < B o o k M a r k E x i t P o s i t i o n > 4 0 2 6 7 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 8 2 a 6 7 8 6 9 - 4 8 d e - 4 c e 4 - b 5 b 2 - 5 c a 2 d 4 f e f f b 5 < / I n t e r n a l I d > < N a m e > H F _ S l i d e s _ M o v 3 T o o p e n t h e 0 0 : 0 0 : 4 0 . 3 - 0 0 : 0 0 : 4 6 . 3 < / N a m e > < T e x t > T o   o p e n   t h e   s l i d e   m a s t e r ,   c l i c k   V i e w   & g t ;   S l i d e   M a s t e r . < / T e x t > < B o o k M a r k E n t r y N a m e > H F _ S l i d e s _ M o v 3 0 0 : 0 0 : 4 0 . 3 < / B o o k M a r k E n t r y N a m e > < B o o k M a r k E x i t N a m e > H F _ S l i d e s _ M o v 3 0 0 : 0 0 : 4 6 . 3 < / B o o k M a r k E x i t N a m e > < B o o k M a r k E n t r y P o s i t i o n > 4 0 3 6 7 < / B o o k M a r k E n t r y P o s i t i o n > < B o o k M a r k E x i t P o s i t i o n > 4 6 3 6 7 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 0 b b f f f 6 a - 7 7 2 f - 4 2 0 5 - a 4 6 8 - d 0 f c a 5 d 2 5 c f 0 < / I n t e r n a l I d > < N a m e > H F _ S l i d e s _ M o v 3 T h e s l i d e m a s t e r 0 0 : 0 0 : 4 6 . 4 - 0 0 : 0 0 : 5 4 . 6 < / N a m e > < T e x t > T h e   s l i d e   m a s t e r   i s   t h e   t o p   s l i d e   t h u m b n a i l ;   y o u   m a k e   c h a n g e s   t o   i t   t h a t   y o u   w a n t   t o   a p p l y   t o   a l l   s l i d e s . < / T e x t > < B o o k M a r k E n t r y N a m e > H F _ S l i d e s _ M o v 3 0 0 : 0 0 : 4 6 . 4 < / B o o k M a r k E n t r y N a m e > < B o o k M a r k E x i t N a m e > H F _ S l i d e s _ M o v 3 0 0 : 0 0 : 5 4 . 6 < / B o o k M a r k E x i t N a m e > < B o o k M a r k E n t r y P o s i t i o n > 4 6 4 6 7 < / B o o k M a r k E n t r y P o s i t i o n > < B o o k M a r k E x i t P o s i t i o n > 5 4 6 0 0 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 c 3 a 9 a 8 d f - 7 7 7 5 - 4 b 6 7 - 8 7 c 5 - a 4 f 1 e 4 6 5 1 a 9 c < / I n t e r n a l I d > < N a m e > H F _ S l i d e s _ M o v 3 Y o u c a n a l s o 0 0 : 0 0 : 5 4 . 7 - 0 0 : 0 1 : 0 2 . 1 < / N a m e > < T e x t > Y o u   c a n   a l s o   m a k e   c h a n g e s   t o   s p e c i f i c   l a y o u t s  a n y   o f   t h e s e   s l i d e s   b e l o w   t h e   s l i d e   m a s t e r . < / T e x t > < B o o k M a r k E n t r y N a m e > H F _ S l i d e s _ M o v 3 0 0 : 0 0 : 5 4 . 7 < / B o o k M a r k E n t r y N a m e > < B o o k M a r k E x i t N a m e > H F _ S l i d e s _ M o v 3 0 0 : 0 1 : 0 2 . 1 < / B o o k M a r k E x i t N a m e > < B o o k M a r k E n t r y P o s i t i o n > 5 4 7 0 0 < / B o o k M a r k E n t r y P o s i t i o n > < B o o k M a r k E x i t P o s i t i o n > 6 2 1 0 0 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 1 3 5 6 b 3 7 2 - e 0 6 5 - 4 5 5 4 - b 5 8 c - c b 6 6 d 7 8 2 3 2 0 1 < / I n t e r n a l I d > < N a m e > H F _ S l i d e s _ M o v 3 O n e o f o u r 0 0 : 0 1 : 0 2 . 2 - 0 0 : 0 1 : 0 9 . 7 < / N a m e > < T e x t > O n e   o f   o u r   f o r m a t t i n g   i s s u e s   i s   w i t h   t h e   d a t e   o n   t h e   t i t l e   s l i d e .   I  v e   s e l e c t e d   t h e   t i t l e   s l i d e   m a s t e r   l a y o u t . < / T e x t > < B o o k M a r k E n t r y N a m e > H F _ S l i d e s _ M o v 3 0 0 : 0 1 : 0 2 . 2 < / B o o k M a r k E n t r y N a m e > < B o o k M a r k E x i t N a m e > H F _ S l i d e s _ M o v 3 0 0 : 0 1 : 0 9 . 7 < / B o o k M a r k E x i t N a m e > < B o o k M a r k E n t r y P o s i t i o n > 6 2 2 0 0 < / B o o k M a r k E n t r y P o s i t i o n > < B o o k M a r k E x i t P o s i t i o n > 6 9 7 0 0 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 4 6 a d 9 6 1 e - 4 d 0 c - 4 b 9 2 - b 5 6 9 - b 6 6 0 3 b d 4 3 0 d 1 < / I n t e r n a l I d > < N a m e > H F _ S l i d e s _ M o v 3 I  l l z o o m i n 0 0 : 0 1 : 0 9 . 8 - 0 0 : 0 1 : 1 2 . 6 < / N a m e > < T e x t > I  l l   z o o m   i n   a   l i t t l e . < / T e x t > < B o o k M a r k E n t r y N a m e > H F _ S l i d e s _ M o v 3 0 0 : 0 1 : 0 9 . 8 < / B o o k M a r k E n t r y N a m e > < B o o k M a r k E x i t N a m e > H F _ S l i d e s _ M o v 3 0 0 : 0 1 : 1 2 . 6 < / B o o k M a r k E x i t N a m e > < B o o k M a r k E n t r y P o s i t i o n > 6 9 8 0 0 < / B o o k M a r k E n t r y P o s i t i o n > < B o o k M a r k E x i t P o s i t i o n > 7 2 6 3 3 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 c a 0 e 5 8 6 5 - 6 0 f f - 4 0 3 3 - 9 4 2 3 - e 5 3 1 7 9 f c d 7 d b < / I n t e r n a l I d > < N a m e > H F _ S l i d e s _ M o v 3 W i t h t h e d a t e 0 0 : 0 1 : 1 2 . 7 - 0 0 : 0 1 : 1 8 . 5 < / N a m e > < T e x t > W i t h   t h e   d a t e   f o r m a t   I   c h o s e ,   t h e   p l a c e h o l d e r   i s   t o o   s m a l l . < / T e x t > < B o o k M a r k E n t r y N a m e > H F _ S l i d e s _ M o v 3 0 0 : 0 1 : 1 2 . 7 < / B o o k M a r k E n t r y N a m e > < B o o k M a r k E x i t N a m e > H F _ S l i d e s _ M o v 3 0 0 : 0 1 : 1 8 . 5 < / B o o k M a r k E x i t N a m e > < B o o k M a r k E n t r y P o s i t i o n > 7 2 7 3 3 < / B o o k M a r k E n t r y P o s i t i o n > < B o o k M a r k E x i t P o s i t i o n > 7 8 5 3 3 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 b a 8 8 f d e 7 - 6 2 f 7 - 4 e 3 6 - 8 1 e c - 3 4 c 9 7 c d f 9 2 8 e < / I n t e r n a l I d > < N a m e > H F _ S l i d e s _ M o v 3 T h i s i s w h a t 0 0 : 0 1 : 1 8 . 6 - 0 0 : 0 1 : 2 5 . 3 < / N a m e > < T e x t > T h i s   i s   w h a t   t h e   d a t e   l o o k s   l i k e   o n   t h e   t i t l e   s l i d e  s e e   h o w   i t   r u n s   o n t o   a   s e c o n d   l i n e ? < / T e x t > < B o o k M a r k E n t r y N a m e > H F _ S l i d e s _ M o v 3 0 0 : 0 1 : 1 8 . 6 < / B o o k M a r k E n t r y N a m e > < B o o k M a r k E x i t N a m e > H F _ S l i d e s _ M o v 3 0 0 : 0 1 : 2 5 . 3 < / B o o k M a r k E x i t N a m e > < B o o k M a r k E n t r y P o s i t i o n > 7 8 6 3 3 < / B o o k M a r k E n t r y P o s i t i o n > < B o o k M a r k E x i t P o s i t i o n > 8 5 3 3 3 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 7 6 2 1 c 4 4 f - 9 d 1 2 - 4 f d b - 9 f 2 9 - 6 b b 7 0 8 c 4 a c b f < / I n t e r n a l I d > < N a m e > H F _ S l i d e s _ M o v 3 Y o u c a n  t s e e 0 0 : 0 1 : 2 5 . 4 - 0 0 : 0 1 : 3 2 . 8 < / N a m e > < T e x t > Y o u   c a n  t   s e e   t h a t   i n   s l i d e   m a s t e r   v i e w   o n   t h i s   l a y o u t ;   w e   j u s t   s e e   t h e   d e f a u l t   d a t e   f o r m a t ,   w h i c h   d o e s   f i t . < / T e x t > < B o o k M a r k E n t r y N a m e > H F _ S l i d e s _ M o v 3 0 0 : 0 1 : 2 5 . 4 < / B o o k M a r k E n t r y N a m e > < B o o k M a r k E x i t N a m e > H F _ S l i d e s _ M o v 3 0 0 : 0 1 : 3 2 . 8 < / B o o k M a r k E x i t N a m e > < B o o k M a r k E n t r y P o s i t i o n > 8 5 4 3 3 < / B o o k M a r k E n t r y P o s i t i o n > < B o o k M a r k E x i t P o s i t i o n > 9 2 8 3 3 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 8 6 f 4 3 f 0 b - a b 3 b - 4 3 c 1 - 8 1 0 c - 1 e 4 1 7 a 8 3 a 8 b 5 < / I n t e r n a l I d > < N a m e > H F _ S l i d e s _ M o v 3 I n a n y c a s e , 0 0 : 0 1 : 3 2 . 9 - 0 0 : 0 1 : 3 6 . 9 < / N a m e > < T e x t > I n   a n y   c a s e ,   w e   n e e d   t o   e n l a r g e   t h e   d a t e   p l a c e h o l d e r . < / T e x t > < B o o k M a r k E n t r y N a m e > H F _ S l i d e s _ M o v 3 0 0 : 0 1 : 3 2 . 9 < / B o o k M a r k E n t r y N a m e > < B o o k M a r k E x i t N a m e > H F _ S l i d e s _ M o v 3 0 0 : 0 1 : 3 6 . 9 < / B o o k M a r k E x i t N a m e > < B o o k M a r k E n t r y P o s i t i o n > 9 2 9 3 3 < / B o o k M a r k E n t r y P o s i t i o n > < B o o k M a r k E x i t P o s i t i o n > 9 6 9 0 0 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 a 4 5 c 2 0 0 3 - 6 1 9 a - 4 7 9 a - 8 2 c 8 - 5 9 f 2 d c b 9 0 5 d 2 < / I n t e r n a l I d > < N a m e > H F _ S l i d e s _ M o v 3 I  l l s e l e c t i t , 0 0 : 0 1 : 3 7 . 0 - 0 0 : 0 1 : 4 0 . 5 < / N a m e > < T e x t > I  l l   s e l e c t   i t ,   p o i n t   t o   a   c o r n e r   s i z i n g   h a n d l e , < / T e x t > < B o o k M a r k E n t r y N a m e > H F _ S l i d e s _ M o v 3 0 0 : 0 1 : 3 7 . 0 < / B o o k M a r k E n t r y N a m e > < B o o k M a r k E x i t N a m e > H F _ S l i d e s _ M o v 3 0 0 : 0 1 : 4 0 . 5 < / B o o k M a r k E x i t N a m e > < B o o k M a r k E n t r y P o s i t i o n > 9 7 0 0 0 < / B o o k M a r k E n t r y P o s i t i o n > < B o o k M a r k E x i t P o s i t i o n > 1 0 0 5 0 0 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 9 6 b e 4 7 1 a - 7 1 b f - 4 c 1 6 - 8 d 6 b - 0 e 0 d d f 8 b 5 1 c e < / I n t e r n a l I d > < N a m e > H F _ S l i d e s _ M o v 3 c l i c k t h e t w o - h e a d e d 0 0 : 0 1 : 4 0 . 6 - 0 0 : 0 1 : 4 6 . 6 < / N a m e > < T e x t > c l i c k   t h e   t w o - h e a d e d   a r r o w   c u r s o r ,   a n d   d r a g   d o w n   t o   l e n g t h e n   t h e   p l a c e h o l d e r . < / T e x t > < B o o k M a r k E n t r y N a m e > H F _ S l i d e s _ M o v 3 0 0 : 0 1 : 4 0 . 6 < / B o o k M a r k E n t r y N a m e > < B o o k M a r k E x i t N a m e > H F _ S l i d e s _ M o v 3 0 0 : 0 1 : 4 6 . 6 < / B o o k M a r k E x i t N a m e > < B o o k M a r k E n t r y P o s i t i o n > 1 0 0 6 0 0 < / B o o k M a r k E n t r y P o s i t i o n > < B o o k M a r k E x i t P o s i t i o n > 1 0 6 6 3 3 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 b a 0 e 1 d f c - 7 3 4 b - 4 7 2 1 - 9 1 e f - e 6 3 d 7 c 8 5 1 4 d 5 < / I n t e r n a l I d > < N a m e > H F _ S l i d e s _ M o v 3 T h e l o n g e r d a t e 0 0 : 0 1 : 4 6 . 7 - 0 0 : 0 1 : 5 4 . 1 < / N a m e > < T e x t > T h e   l o n g e r   d a t e   f o r m a t   s h o u l d   n o w   f i t   o n   o n e   l i n e .   W e  l l   c h e c k   t h a t   i n   a   m i n u t e . < / T e x t > < B o o k M a r k E n t r y N a m e > H F _ S l i d e s _ M o v 3 0 0 : 0 1 : 4 6 . 7 < / B o o k M a r k E n t r y N a m e > < B o o k M a r k E x i t N a m e > H F _ S l i d e s _ M o v 3 0 0 : 0 1 : 5 4 . 1 < / B o o k M a r k E x i t N a m e > < B o o k M a r k E n t r y P o s i t i o n > 1 0 6 7 3 3 < / B o o k M a r k E n t r y P o s i t i o n > < B o o k M a r k E x i t P o s i t i o n > 1 1 4 1 3 3 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 6 e a 5 d f 9 4 - 5 0 1 9 - 4 e 2 9 - b a 8 1 - c d 9 b a b c f 5 d 6 e < / I n t e r n a l I d > < N a m e > H F _ S l i d e s _ M o v 3 T o c h a n g e t h e 0 0 : 0 1 : 5 4 . 2 - 0 0 : 0 1 : 5 9 . 6 < / N a m e > < T e x t > T o   c h a n g e   t h e   c o l o r   f o r   t h e   t e x t   f o o t e r ,   I  l l   c l i c k   t h e   s l i d e   m a s t e r . < / T e x t > < B o o k M a r k E n t r y N a m e > H F _ S l i d e s _ M o v 3 0 0 : 0 1 : 5 4 . 2 < / B o o k M a r k E n t r y N a m e > < B o o k M a r k E x i t N a m e > H F _ S l i d e s _ M o v 3 0 0 : 0 1 : 5 9 . 6 < / B o o k M a r k E x i t N a m e > < B o o k M a r k E n t r y P o s i t i o n > 1 1 4 2 3 3 < / B o o k M a r k E n t r y P o s i t i o n > < B o o k M a r k E x i t P o s i t i o n > 1 1 9 6 6 7 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 0 f 4 e a 3 c 5 - 5 3 c d - 4 e e 1 - 9 4 d 5 - a 5 4 4 b c 1 3 8 e 6 a < / I n t e r n a l I d > < N a m e > H F _ S l i d e s _ M o v 3 T h i s c h a n g e n e e d s 0 0 : 0 1 : 5 9 . 7 - 0 0 : 0 2 : 0 4 . 2 < / N a m e > < T e x t > T h i s   c h a n g e   n e e d s   t o   a p p l y   t o   a l l   t h e   r e l e v a n t   l a y o u t s . < / T e x t > < B o o k M a r k E n t r y N a m e > H F _ S l i d e s _ M o v 3 0 0 : 0 1 : 5 9 . 7 < / B o o k M a r k E n t r y N a m e > < B o o k M a r k E x i t N a m e > H F _ S l i d e s _ M o v 3 0 0 : 0 2 : 0 4 . 2 < / B o o k M a r k E x i t N a m e > < B o o k M a r k E n t r y P o s i t i o n > 1 1 9 7 6 7 < / B o o k M a r k E n t r y P o s i t i o n > < B o o k M a r k E x i t P o s i t i o n > 1 2 4 2 3 3 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 1 3 3 f c 3 8 7 - 6 9 1 f - 4 0 3 7 - 9 1 f 6 - 9 d 6 9 6 0 a c e 6 d c < / I n t e r n a l I d > < N a m e > H F _ S l i d e s _ M o v 3 T h e f o o t e r s t h a t 0 0 : 0 2 : 0 4 . 3 - 0 0 : 0 2 : 0 8 . 7 < / N a m e > < T e x t > T h e   f o o t e r s   t h a t   a p p e a r   o n   t h e   s l i d e   m a s t e r   a r e   t h e   t e x t   f o o t e r   a n d   d a t e . < / T e x t > < B o o k M a r k E n t r y N a m e > H F _ S l i d e s _ M o v 3 0 0 : 0 2 : 0 4 . 3 < / B o o k M a r k E n t r y N a m e > < B o o k M a r k E x i t N a m e > H F _ S l i d e s _ M o v 3 0 0 : 0 2 : 0 8 . 7 < / B o o k M a r k E x i t N a m e > < B o o k M a r k E n t r y P o s i t i o n > 1 2 4 3 3 3 < / B o o k M a r k E n t r y P o s i t i o n > < B o o k M a r k E x i t P o s i t i o n > 1 2 8 7 0 0 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 1 9 0 3 7 e 8 5 - a 6 8 4 - 4 3 d 8 - a a 3 c - d 5 7 8 1 0 4 a e 2 a d < / I n t e r n a l I d > < N a m e > H F _ S l i d e s _ M o v 3 ( T h e d a t e s h o w s 0 0 : 0 2 : 0 8 . 8 - 0 0 : 0 2 : 1 4 . 8 < / N a m e > < T e x t > ( T h e   d a t e   s h o w s   o n   t h e   s l i d e   m a s t e r   e v e n   t h o u g h   I ' v e   c h o s e n   n o t   t o   s h o w   i t   o n   t h e   s l i d e s . ) < / T e x t > < B o o k M a r k E n t r y N a m e > H F _ S l i d e s _ M o v 3 0 0 : 0 2 : 0 8 . 8 < / B o o k M a r k E n t r y N a m e > < B o o k M a r k E x i t N a m e > H F _ S l i d e s _ M o v 3 0 0 : 0 2 : 1 4 . 8 < / B o o k M a r k E x i t N a m e > < B o o k M a r k E n t r y P o s i t i o n > 1 2 8 8 0 0 < / B o o k M a r k E n t r y P o s i t i o n > < B o o k M a r k E x i t P o s i t i o n > 1 3 4 8 3 3 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 4 4 6 5 6 8 f 8 - 4 f c 0 - 4 d c 2 - b b e e - e d 1 2 c 1 1 7 3 9 f 8 < / I n t e r n a l I d > < N a m e > H F _ S l i d e s _ M o v 3 F i r s t , l e t  s p r e s s 0 0 : 0 2 : 1 4 . 9 - 0 0 : 0 2 : 2 0 . 1 < / N a m e > < T e x t > F i r s t ,   l e t  s   p r e s s   C t r l   a n d   c l i c k   t o   s e l e c t   b o t h   f o o t e r   p l a c e h o l d e r s . < / T e x t > < B o o k M a r k E n t r y N a m e > H F _ S l i d e s _ M o v 3 0 0 : 0 2 : 1 4 . 9 < / B o o k M a r k E n t r y N a m e > < B o o k M a r k E x i t N a m e > H F _ S l i d e s _ M o v 3 0 0 : 0 2 : 2 0 . 1 < / B o o k M a r k E x i t N a m e > < B o o k M a r k E n t r y P o s i t i o n > 1 3 4 9 3 3 < / B o o k M a r k E n t r y P o s i t i o n > < B o o k M a r k E x i t P o s i t i o n > 1 4 0 1 3 3 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 4 8 d 7 b 2 3 3 - 6 1 3 3 - 4 4 4 6 - 8 d 4 0 - c 3 d e 8 3 d 8 4 0 5 b < / I n t e r n a l I d > < N a m e > H F _ S l i d e s _ M o v 3 T h e n , w e  l l c l i c k 0 0 : 0 2 : 2 0 . 2 - 0 0 : 0 2 : 2 7 . 0 < / N a m e > < T e x t > T h e n ,   w e  l l   c l i c k   H o m e   & g t ;   F o n t   C o l o r ,   a n d   c h a n g e   t h e   f o n t   c o l o r   t o   d a r k   b l u e . < / T e x t > < B o o k M a r k E n t r y N a m e > H F _ S l i d e s _ M o v 3 0 0 : 0 2 : 2 0 . 2 < / B o o k M a r k E n t r y N a m e > < B o o k M a r k E x i t N a m e > H F _ S l i d e s _ M o v 3 0 0 : 0 2 : 2 7 . 0 < / B o o k M a r k E x i t N a m e > < B o o k M a r k E n t r y P o s i t i o n > 1 4 0 2 3 3 < / B o o k M a r k E n t r y P o s i t i o n > < B o o k M a r k E x i t P o s i t i o n > 1 4 7 0 6 7 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 0 c 4 d 2 a 2 6 - 3 2 a 8 - 4 e 8 4 - a 7 2 a - c a 5 2 f 4 e 8 a a d 8 < / I n t e r n a l I d > < N a m e > H F _ S l i d e s _ M o v 3 A n d l e t  s c l i c k 0 0 : 0 2 : 2 7 . 1 - 0 0 : 0 2 : 3 1 . 9 < / N a m e > < T e x t > A n d   l e t  s   c l i c k   B o l d   t o   t u r n   o f f   t h e   b o l d   f o r m a t t i n g . < / T e x t > < B o o k M a r k E n t r y N a m e > H F _ S l i d e s _ M o v 3 0 0 : 0 2 : 2 7 . 1 < / B o o k M a r k E n t r y N a m e > < B o o k M a r k E x i t N a m e > H F _ S l i d e s _ M o v 3 0 0 : 0 2 : 3 1 . 9 < / B o o k M a r k E x i t N a m e > < B o o k M a r k E n t r y P o s i t i o n > 1 4 7 1 6 7 < / B o o k M a r k E n t r y P o s i t i o n > < B o o k M a r k E x i t P o s i t i o n > 1 5 1 9 3 3 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 d d e e d 0 9 d - 1 0 4 7 - 4 7 7 f - b a c 5 - c 6 2 5 2 e c 7 a 9 9 4 < / I n t e r n a l I d > < N a m e > H F _ S l i d e s _ M o v 3 A l s o , l e t  s c e n t e r 0 0 : 0 2 : 3 2 . 0 - 0 0 : 0 2 : 4 4 . 1 < / N a m e > < T e x t > A l s o ,   l e t  s   c e n t e r   t h e   f o o t e r   p l a c e h o l d e r .   T o   d o   s o ,   s e l e c t   i t ;   u n d e r   D r a w i n g   T o o l s ,   c l i c k   F o r m a t ,   a n d   c l i c k   A l i g n   O b j e c t s . < / T e x t > < B o o k M a r k E n t r y N a m e > H F _ S l i d e s _ M o v 3 0 0 : 0 2 : 3 2 . 0 < / B o o k M a r k E n t r y N a m e > < B o o k M a r k E x i t N a m e > H F _ S l i d e s _ M o v 3 0 0 : 0 2 : 4 4 . 1 < / B o o k M a r k E x i t N a m e > < B o o k M a r k E n t r y P o s i t i o n > 1 5 2 0 3 3 < / B o o k M a r k E n t r y P o s i t i o n > < B o o k M a r k E x i t P o s i t i o n > 1 6 4 1 0 0 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 8 0 d e c d c f - e e d 6 - 4 a f d - a e 9 9 - 2 d 5 3 a 9 6 7 0 e 8 a < / I n t e r n a l I d > < N a m e > H F _ S l i d e s _ M o v 3 M a k e s u r e A l i g n 0 0 : 0 2 : 4 4 . 2 - 0 0 : 0 2 : 5 1 . 5 < / N a m e > < T e x t > M a k e   s u r e   A l i g n   t o   S l i d e   i s   s e l e c t e d ,   a n d   c l i c k   A l i g n   C e n t e r . < / T e x t > < B o o k M a r k E n t r y N a m e > H F _ S l i d e s _ M o v 3 0 0 : 0 2 : 4 4 . 2 < / B o o k M a r k E n t r y N a m e > < B o o k M a r k E x i t N a m e > H F _ S l i d e s _ M o v 3 0 0 : 0 2 : 5 1 . 5 < / B o o k M a r k E x i t N a m e > < B o o k M a r k E n t r y P o s i t i o n > 1 6 4 2 0 0 < / B o o k M a r k E n t r y P o s i t i o n > < B o o k M a r k E x i t P o s i t i o n > 1 7 1 5 3 3 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 c d 8 5 7 d 8 2 - 0 7 e 9 - 4 3 9 1 - 9 2 2 f - f 6 b 2 a 6 8 c a 1 d f < / I n t e r n a l I d > < N a m e > H F _ S l i d e s _ M o v 3 T o c e n t e r t h e 0 0 : 0 2 : 5 1 . 6 - 0 0 : 0 3 : 0 3 . 5 < / N a m e > < T e x t > T o   c e n t e r   t h e   t e x t   i n s i d e   t h e   p l a c e h o l d e r ,   I  l l   l e a v e   t h e   b o x   s e l e c t e d ,   c l i c k   H o m e ,   a n d   c l i c k   C e n t e r . < / T e x t > < B o o k M a r k E n t r y N a m e > H F _ S l i d e s _ M o v 3 0 0 : 0 2 : 5 1 . 6 < / B o o k M a r k E n t r y N a m e > < B o o k M a r k E x i t N a m e > H F _ S l i d e s _ M o v 3 0 0 : 0 3 : 0 3 . 5 < / B o o k M a r k E x i t N a m e > < B o o k M a r k E n t r y P o s i t i o n > 1 7 1 6 3 3 < / B o o k M a r k E n t r y P o s i t i o n > < B o o k M a r k E x i t P o s i t i o n > 1 8 3 5 6 7 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 5 2 b 0 3 6 2 4 - 9 1 f 9 - 4 2 2 d - 8 6 5 1 - 3 2 c 5 b 6 b 1 d 6 6 8 < / I n t e r n a l I d > < N a m e > H F _ S l i d e s _ M o v 3 L e t  s c l i c k N o r m a l 0 0 : 0 3 : 0 3 . 6 - 0 0 : 0 3 : 0 8 . 7 < / N a m e > < T e x t > L e t  s   c l i c k   N o r m a l   t o   s e e   t h e   e f f e c t   o f   t h e s e   c h a n g e s   o n   t h e   s l i d e s . < / T e x t > < B o o k M a r k E n t r y N a m e > H F _ S l i d e s _ M o v 3 0 0 : 0 3 : 0 3 . 6 < / B o o k M a r k E n t r y N a m e > < B o o k M a r k E x i t N a m e > H F _ S l i d e s _ M o v 3 0 0 : 0 3 : 0 8 . 7 < / B o o k M a r k E x i t N a m e > < B o o k M a r k E n t r y P o s i t i o n > 1 8 3 6 6 7 < / B o o k M a r k E n t r y P o s i t i o n > < B o o k M a r k E x i t P o s i t i o n > 1 8 8 7 0 0 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 0 8 3 3 d f d a - 3 8 6 a - 4 6 d 8 - 9 9 0 6 - f c e 8 c 0 0 f f 7 1 9 < / I n t e r n a l I d > < N a m e > H F _ S l i d e s _ M o v 3 T h e t e x t f o o t e r 0 0 : 0 3 : 0 8 . 8 - 0 0 : 0 3 : 1 8 . 2 < / N a m e > < T e x t > T h e   t e x t   f o o t e r   i s   n o w   c e n t e r e d   a n d   i s   b l u e   i n s t e a d   o f   g r e e n . < / T e x t > < B o o k M a r k E n t r y N a m e > H F _ S l i d e s _ M o v 3 0 0 : 0 3 : 0 8 . 8 < / B o o k M a r k E n t r y N a m e > < B o o k M a r k E x i t N a m e > H F _ S l i d e s _ M o v 3 0 0 : 0 3 : 1 8 . 2 < / B o o k M a r k E x i t N a m e > < B o o k M a r k E n t r y P o s i t i o n > 1 8 8 8 0 0 < / B o o k M a r k E n t r y P o s i t i o n > < B o o k M a r k E x i t P o s i t i o n > 1 9 8 2 6 7 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 5 9 1 1 3 0 b f - 0 0 1 0 - 4 4 0 e - 8 b d b - a e e 8 9 f 8 0 c e 8 9 < / I n t e r n a l I d > < N a m e > H F _ S l i d e s _ M o v 3 O n t h e t i t l e 0 0 : 0 3 : 1 8 . 3 - 0 0 : 0 3 : 2 7 . 8 < / N a m e > < T e x t > O n   t h e   t i t l e   s l i d e ,   t h e   d a t e   f i t s   o n   o n e   l i n e .   B u t ,   t h e   t e x t   f o o t e r ,   t h e   w e b   a d d r e s s ,   l o o k s   l i k e   i t   s l i d   d o w n . < / T e x t > < B o o k M a r k E n t r y N a m e > H F _ S l i d e s _ M o v 3 0 0 : 0 3 : 1 8 . 3 < / B o o k M a r k E n t r y N a m e > < B o o k M a r k E x i t N a m e > H F _ S l i d e s _ M o v 3 0 0 : 0 3 : 2 7 . 8 < / B o o k M a r k E x i t N a m e > < B o o k M a r k E n t r y P o s i t i o n > 1 9 8 3 6 7 < / B o o k M a r k E n t r y P o s i t i o n > < B o o k M a r k E x i t P o s i t i o n > 2 0 7 8 0 0 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 b a 4 8 1 0 6 2 - 7 5 1 f - 4 4 4 9 - 9 f 0 a - 2 5 0 4 6 2 7 6 4 2 0 6 < / I n t e r n a l I d > < N a m e > H F _ S l i d e s _ M o v 3 T h i s i s b e c a u s e 0 0 : 0 3 : 2 7 . 9 - 0 0 : 0 3 : 3 4 . 9 < / N a m e > < T e x t > T h i s   i s   b e c a u s e   I   c e n t e r e d   t h e   t e x t   w i t h i n   t h e   f o o t e r   p l a c e h o l d e r   o n   t h e   s l i d e   m a s t e r . < / T e x t > < B o o k M a r k E n t r y N a m e > H F _ S l i d e s _ M o v 3 0 0 : 0 3 : 2 7 . 9 < / B o o k M a r k E n t r y N a m e > < B o o k M a r k E x i t N a m e > H F _ S l i d e s _ M o v 3 0 0 : 0 3 : 3 4 . 9 < / B o o k M a r k E x i t N a m e > < B o o k M a r k E n t r y P o s i t i o n > 2 0 7 9 0 0 < / B o o k M a r k E n t r y P o s i t i o n > < B o o k M a r k E x i t P o s i t i o n > 2 1 4 9 6 7 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 d d c 5 f b 7 c - a 1 9 a - 4 5 1 e - 8 4 0 0 - 4 c 7 6 7 2 9 0 3 4 2 e < / I n t e r n a l I d > < N a m e > H F _ S l i d e s _ M o v 3 T h a t c e n t e r e d t h e 0 0 : 0 3 : 3 5 . 0 - 0 0 : 0 3 : 3 9 . 9 < / N a m e > < T e x t > T h a t   c e n t e r e d   t h e   t e x t   e v e r y w h e r e ,   i n c l u d i n g   o n   t h e   t i t l e   s l i d e . < / T e x t > < B o o k M a r k E n t r y N a m e > H F _ S l i d e s _ M o v 3 0 0 : 0 3 : 3 5 . 0 < / B o o k M a r k E n t r y N a m e > < B o o k M a r k E x i t N a m e > H F _ S l i d e s _ M o v 3 0 0 : 0 3 : 3 9 . 9 < / B o o k M a r k E x i t N a m e > < B o o k M a r k E n t r y P o s i t i o n > 2 1 5 0 6 7 < / B o o k M a r k E n t r y P o s i t i o n > < B o o k M a r k E x i t P o s i t i o n > 2 1 9 9 3 3 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 1 1 7 2 7 c d 0 - 9 9 a 3 - 4 c 8 4 - 9 e 5 a - 6 7 5 5 a 2 c a e 5 b a < / I n t e r n a l I d > < N a m e > H F _ S l i d e s _ M o v 3 W h e n I s e l e c t 0 0 : 0 3 : 4 0 . 0 - 0 0 : 0 3 : 4 9 . 6 < / N a m e > < T e x t > W h e n   I   s e l e c t   t h e   p l a c e h o l d e r ,   t h i n k   o f   i t   i n   a   h o r i z o n t a l   o r i e n t a t i o n ,   a n d   y o u   c a n   s e e   t h e   t e x t   i s   c e n t e r e d . < / T e x t > < B o o k M a r k E n t r y N a m e > H F _ S l i d e s _ M o v 3 0 0 : 0 3 : 4 0 . 0 < / B o o k M a r k E n t r y N a m e > < B o o k M a r k E x i t N a m e > H F _ S l i d e s _ M o v 3 0 0 : 0 3 : 4 9 . 6 < / B o o k M a r k E x i t N a m e > < B o o k M a r k E n t r y P o s i t i o n > 2 2 0 0 3 3 < / B o o k M a r k E n t r y P o s i t i o n > < B o o k M a r k E x i t P o s i t i o n > 2 2 9 6 3 3 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 7 8 1 7 c d e 0 - 3 8 4 2 - 4 e e 8 - a 9 e f - 5 0 1 b 7 8 4 6 6 1 4 4 < / I n t e r n a l I d > < N a m e > H F _ S l i d e s _ M o v 3 L e t  s g o b a c k 0 0 : 0 3 : 4 9 . 7 - 0 0 : 0 3 : 5 7 . 0 < / N a m e > < T e x t > L e t  s   g o   b a c k   t o   t h e   s l i d e   m a s t e r  V i e w   & g t ;   S l i d e   M a s t e r  t o   f i x   t h e   t i t l e   s l i d e . < / T e x t > < B o o k M a r k E n t r y N a m e > H F _ S l i d e s _ M o v 3 0 0 : 0 3 : 4 9 . 7 < / B o o k M a r k E n t r y N a m e > < B o o k M a r k E x i t N a m e > H F _ S l i d e s _ M o v 3 0 0 : 0 3 : 5 7 . 0 < / B o o k M a r k E x i t N a m e > < B o o k M a r k E n t r y P o s i t i o n > 2 2 9 7 3 3 < / B o o k M a r k E n t r y P o s i t i o n > < B o o k M a r k E x i t P o s i t i o n > 2 3 7 0 0 0 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 8 5 c 2 7 6 3 e - 6 6 5 8 - 4 1 6 7 - 8 7 a 7 - c 3 e 2 0 2 8 1 9 5 5 6 < / I n t e r n a l I d > < N a m e > H F _ S l i d e s _ M o v 3 T h e t i t l e s l i d e 0 0 : 0 3 : 5 7 . 1 - 0 0 : 0 4 : 0 0 . 1 < / N a m e > < T e x t > T h e   t i t l e   s l i d e   m a s t e r   l a y o u t   i s   s e l e c t e d . < / T e x t > < B o o k M a r k E n t r y N a m e > H F _ S l i d e s _ M o v 3 0 0 : 0 3 : 5 7 . 1 < / B o o k M a r k E n t r y N a m e > < B o o k M a r k E x i t N a m e > H F _ S l i d e s _ M o v 3 0 0 : 0 4 : 0 0 . 1 < / B o o k M a r k E x i t N a m e > < B o o k M a r k E n t r y P o s i t i o n > 2 3 7 1 0 0 < / B o o k M a r k E n t r y P o s i t i o n > < B o o k M a r k E x i t P o s i t i o n > 2 4 0 1 3 3 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 7 1 1 0 a e a e - 6 3 3 6 - 4 6 0 0 - b f d 5 - e 8 e 9 8 2 7 2 0 7 8 2 < / I n t e r n a l I d > < N a m e > H F _ S l i d e s _ M o v 3 T h i s l a y o u t g i v e s 0 0 : 0 4 : 0 0 . 2 - 0 0 : 0 4 : 0 7 . 7 < / N a m e > < T e x t > T h i s   l a y o u t   g i v e s   m e   a   w a y   t o   c o r r e c t   t h e   p r o b l e m .   I  l l   s e l e c t   t h e   f o o t e r   p l a c e h o l d e r   o n   t h e   l a y o u t . < / T e x t > < B o o k M a r k E n t r y N a m e > H F _ S l i d e s _ M o v 3 0 0 : 0 4 : 0 0 . 2 < / B o o k M a r k E n t r y N a m e > < B o o k M a r k E x i t N a m e > H F _ S l i d e s _ M o v 3 0 0 : 0 4 : 0 7 . 7 < / B o o k M a r k E x i t N a m e > < B o o k M a r k E n t r y P o s i t i o n > 2 4 0 2 3 3 < / B o o k M a r k E n t r y P o s i t i o n > < B o o k M a r k E x i t P o s i t i o n > 2 4 7 7 6 7 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 5 d 5 7 1 6 0 9 - c e 9 4 - 4 0 d 7 - 9 0 6 0 - 5 3 e b 4 8 2 e f 8 a 8 < / I n t e r n a l I d > < N a m e > H F _ S l i d e s _ M o v 3 A n d I  l l c l i c k 0 0 : 0 4 : 0 7 . 8 - 0 0 : 0 4 : 1 8 . 4 < / N a m e > < T e x t > A n d   I  l l   c l i c k   H o m e ,   A l i g n   L e f t   t o   m o v e   t h e   f o o t e r   t e x t   b a c k   u p   ( t h i n k   o f   A l i g n   L e f t   a s   i f   t h i s   b o x   w e r e   h o r i z o n t a l ) . < / T e x t > < B o o k M a r k E n t r y N a m e > H F _ S l i d e s _ M o v 3 0 0 : 0 4 : 0 7 . 8 < / B o o k M a r k E n t r y N a m e > < B o o k M a r k E x i t N a m e > H F _ S l i d e s _ M o v 3 0 0 : 0 4 : 1 8 . 4 < / B o o k M a r k E x i t N a m e > < B o o k M a r k E n t r y P o s i t i o n > 2 4 7 8 6 7 < / B o o k M a r k E n t r y P o s i t i o n > < B o o k M a r k E x i t P o s i t i o n > 2 5 8 4 6 7 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 8 3 a 0 7 e 5 2 - 0 d 1 f - 4 c f e - a 6 b a - c 9 4 b e d c 2 5 d 5 6 < / I n t e r n a l I d > < N a m e > H F _ S l i d e s _ M o v 3 T h i s c h a n g e w i l l 0 0 : 0 4 : 1 8 . 5 - 0 0 : 0 4 : 2 2 . 5 < / N a m e > < T e x t > T h i s   c h a n g e   w i l l   a p p l y   o n l y   t o   t h i s   l a y o u t . < / T e x t > < B o o k M a r k E n t r y N a m e > H F _ S l i d e s _ M o v 3 0 0 : 0 4 : 1 8 . 5 < / B o o k M a r k E n t r y N a m e > < B o o k M a r k E x i t N a m e > H F _ S l i d e s _ M o v 3 0 0 : 0 4 : 2 2 . 5 < / B o o k M a r k E x i t N a m e > < B o o k M a r k E n t r y P o s i t i o n > 2 5 8 5 6 7 < / B o o k M a r k E n t r y P o s i t i o n > < B o o k M a r k E x i t P o s i t i o n > 2 6 2 5 3 3 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 1 4 c b d 9 b 8 - 2 8 e a - 4 6 f c - 9 0 b b - 8 9 c 7 a b 4 7 2 d 7 1 < / I n t e r n a l I d > < N a m e > H F _ S l i d e s _ M o v 3 I  l l c l i c k N o r m a l 0 0 : 0 4 : 2 2 . 6 - 0 0 : 0 4 : 3 2 . 8 < / N a m e > < T e x t > I  l l   c l i c k   N o r m a l   t o   s w i t c h   b a c k   t o   t h a t   v i e w .   T h e   t e x t   f o o t e r   i s   c o r r e c t l y   p l a c e d   n o w   o n   t h e   t i t l e   s l i d e . < / T e x t > < B o o k M a r k E n t r y N a m e > H F _ S l i d e s _ M o v 3 0 0 : 0 4 : 2 2 . 6 < / B o o k M a r k E n t r y N a m e > < B o o k M a r k E x i t N a m e > H F _ S l i d e s _ M o v 3 0 0 : 0 4 : 3 2 . 8 < / B o o k M a r k E x i t N a m e > < B o o k M a r k E n t r y P o s i t i o n > 2 6 2 6 3 3 < / B o o k M a r k E n t r y P o s i t i o n > < B o o k M a r k E x i t P o s i t i o n > 2 7 2 8 3 3 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 6 a 0 b 8 d b f - 1 d a c - 4 d c f - a 4 1 6 - 7 f d a 9 5 5 d 8 b 4 6 < / I n t e r n a l I d > < N a m e > H F _ S l i d e s _ M o v 3 B y u s i n g t h e 0 0 : 0 4 : 3 2 . 9 - 0 0 : 0 4 : 3 7 . 1 < / N a m e > < T e x t > B y   u s i n g   t h e   v a r i o u s   o p t i o n s   i n   t h e   H e a d e r   a n d   F o o t e r   d i a l o g   b o x , < / T e x t > < B o o k M a r k E n t r y N a m e > H F _ S l i d e s _ M o v 3 0 0 : 0 4 : 3 2 . 9 < / B o o k M a r k E n t r y N a m e > < B o o k M a r k E x i t N a m e > H F _ S l i d e s _ M o v 3 0 0 : 0 4 : 3 7 . 1 < / B o o k M a r k E x i t N a m e > < B o o k M a r k E n t r y P o s i t i o n > 2 7 2 9 3 3 < / B o o k M a r k E n t r y P o s i t i o n > < B o o k M a r k E x i t P o s i t i o n > 2 7 7 1 0 0 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 0 0 9 2 a 7 5 4 - e 4 2 b - 4 5 d 5 - b 1 5 3 - 9 8 8 4 8 0 7 9 e 3 a 2 < / I n t e r n a l I d > < N a m e > H F _ S l i d e s _ M o v 3 a n d g o i n g t o 0 0 : 0 4 : 3 7 . 2 - 0 0 : 0 4 : 4 3 . 3 < / N a m e > < T e x t > a n d   g o i n g   t o   t h e   s l i d e   m a s t e r   t o   m a k e   f o r m a t t i n g   a n d   l a y o u t   c h a n g e s , < / T e x t > < B o o k M a r k E n t r y N a m e > H F _ S l i d e s _ M o v 3 0 0 : 0 4 : 3 7 . 2 < / B o o k M a r k E n t r y N a m e > < B o o k M a r k E x i t N a m e > H F _ S l i d e s _ M o v 3 0 0 : 0 4 : 4 3 . 3 < / B o o k M a r k E x i t N a m e > < B o o k M a r k E n t r y P o s i t i o n > 2 7 7 2 0 0 < / B o o k M a r k E n t r y P o s i t i o n > < B o o k M a r k E x i t P o s i t i o n > 2 8 3 3 6 7 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 a 2 a 8 3 6 4 6 - 6 d b c - 4 8 b b - b 9 8 a - c 6 2 f c 3 e c 8 c 7 a < / I n t e r n a l I d > < N a m e > H F _ S l i d e s _ M o v 3 I  v e g o t t h e 0 0 : 0 4 : 4 3 . 4 - 0 0 : 0 4 : 4 8 . 8 < / N a m e > < T e x t > I  v e   g o t   t h e   h e a d e r s   a n d   f o o t e r s   e x a c t l y   a s   I   w a n t   t h e m . < / T e x t > < B o o k M a r k E n t r y N a m e > H F _ S l i d e s _ M o v 3 0 0 : 0 4 : 4 3 . 4 < / B o o k M a r k E n t r y N a m e > < B o o k M a r k E x i t N a m e > H F _ S l i d e s _ M o v 3 0 0 : 0 4 : 4 8 . 8 < / B o o k M a r k E x i t N a m e > < B o o k M a r k E n t r y P o s i t i o n > 2 8 3 4 6 7 < / B o o k M a r k E n t r y P o s i t i o n > < B o o k M a r k E x i t P o s i t i o n > 2 8 8 8 6 7 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 3 2 5 b 1 0 5 5 - a 6 8 e - 4 8 0 b - 9 b 9 1 - e d 1 4 9 c 4 2 2 7 6 5 < / I n t e r n a l I d > < N a m e > H F _ S l i d e s _ M o v 3 F o r m o r e i n f o r m a t i o n , 0 0 : 0 4 : 4 8 . 9 - 0 0 : 0 4 : 5 4 . 8 < / N a m e > < T e x t > F o r   m o r e   i n f o r m a t i o n ,   s e e   t h e   C o u r s e   S u m m a r y ,   a n d   e x p e r i m e n t   o n   y o u r   o w n . < / T e x t > < B o o k M a r k E n t r y N a m e > H F _ S l i d e s _ M o v 3 0 0 : 0 4 : 4 8 . 9 < / B o o k M a r k E n t r y N a m e > < B o o k M a r k E x i t N a m e > H F _ S l i d e s _ M o v 3 0 0 : 0 4 : 5 4 . 8 < / B o o k M a r k E x i t N a m e > < B o o k M a r k E n t r y P o s i t i o n > 2 8 8 9 6 7 < / B o o k M a r k E n t r y P o s i t i o n > < B o o k M a r k E x i t P o s i t i o n > 2 9 4 8 0 0 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1 6 " ? > < C a p t i o n I t e m s L i s t   x m l n s : x s i = " h t t p : / / w w w . w 3 . o r g / 2 0 0 1 / X M L S c h e m a - i n s t a n c e "   x m l n s : x s d = " h t t p : / / w w w . w 3 . o r g / 2 0 0 1 / X M L S c h e m a " > < I d > c 2 2 1 b 7 e d - 1 5 1 b - 4 8 f 8 - 9 8 1 b - 0 8 4 e 4 5 9 c 7 b a 4 < / I d > < C a p t i o n I t e m s > < C a p t i o n I t e m > < I n t e r n a l I d > b 2 c d b e c 1 - 4 f c d - 4 9 2 f - a 7 e e - 7 d 2 f a 9 f a 1 a e d < / I n t e r n a l I d > < N a m e > H F _ S l i d e s _ M o v 2 I n o u r C o n t o s o 0 0 : 0 0 : 0 0 . 0 - 0 0 : 0 0 : 0 7 . 5 < / N a m e > < T e x t > I n   o u r   C o n t o s o   P h a r m a c e u t i c a l s   p r e s e n t a t i o n ,   w e  r e   r e a d y   t o   a d d   h e a d e r s   a n d   f o o t e r s . < / T e x t > < B o o k M a r k E n t r y N a m e > H F _ S l i d e s _ M o v 2 0 0 : 0 0 : 0 0 . 0 < / B o o k M a r k E n t r y N a m e > < B o o k M a r k E x i t N a m e > H F _ S l i d e s _ M o v 2 0 0 : 0 0 : 0 7 . 5 < / B o o k M a r k E x i t N a m e > < B o o k M a r k E n t r y P o s i t i o n > 3 3 < / B o o k M a r k E n t r y P o s i t i o n > < B o o k M a r k E x i t P o s i t i o n > 7 5 6 7 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 1 9 d 6 4 4 6 5 - d a 2 f - 4 4 a d - b 8 1 5 - b b c 9 8 7 b b 9 b 7 5 < / I n t e r n a l I d > < N a m e > H F _ S l i d e s _ M o v 2 W e w a n t s l i d e 0 0 : 0 0 : 0 7 . 6 - 0 0 : 0 0 : 1 8 . 1 < / N a m e > < T e x t > W e   w a n t   s l i d e   n u m b e r s   e v e r y w h e r e   b u t   o n   t h e   t i t l e   s l i d e ,   a n d   w e   w a n t   t h e   d a t e   o n l y   o n   t h e   t i t l e   s l i d e .   H o w   d o   w e   d o   t h a t ? < / T e x t > < B o o k M a r k E n t r y N a m e > H F _ S l i d e s _ M o v 2 0 0 : 0 0 : 0 7 . 6 < / B o o k M a r k E n t r y N a m e > < B o o k M a r k E x i t N a m e > H F _ S l i d e s _ M o v 2 0 0 : 0 0 : 1 8 . 1 < / B o o k M a r k E x i t N a m e > < B o o k M a r k E n t r y P o s i t i o n > 7 6 6 7 < / B o o k M a r k E n t r y P o s i t i o n > < B o o k M a r k E x i t P o s i t i o n > 1 8 1 6 7 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 a a a 8 7 f 6 b - a 0 d 1 - 4 0 8 d - b c 4 4 - b b d 7 8 9 1 7 2 4 9 c < / I n t e r n a l I d > < N a m e > H F _ S l i d e s _ M o v 2 T o r e v i e w o u r 0 0 : 0 0 : 1 8 . 2 - 0 0 : 0 0 : 2 9 . 2 < / N a m e > < T e x t > T o   r e v i e w   o u r   o p t i o n s ,   l e t  s   c l i c k   I n s e r t ,   H e a d e r   & a m p ;   F o o t e r .   I n   t h e   H e a d e r   a n d   F o o t e r   d i a l o g   b o x ,   t h e   S l i d e   t a b   i s   s e l e c t e d . < / T e x t > < B o o k M a r k E n t r y N a m e > H F _ S l i d e s _ M o v 2 0 0 : 0 0 : 1 8 . 2 < / B o o k M a r k E n t r y N a m e > < B o o k M a r k E x i t N a m e > H F _ S l i d e s _ M o v 2 0 0 : 0 0 : 2 9 . 2 < / B o o k M a r k E x i t N a m e > < B o o k M a r k E n t r y P o s i t i o n > 1 8 2 6 7 < / B o o k M a r k E n t r y P o s i t i o n > < B o o k M a r k E x i t P o s i t i o n > 2 9 2 0 0 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 0 7 d b 9 c 7 7 - b 6 a e - 4 2 6 9 - 8 6 9 a - 6 c f 4 d 7 4 c b 4 9 b < / I n t e r n a l I d > < N a m e > H F _ S l i d e s _ M o v 2 N o t e t h i s o p t i o n : 0 0 : 0 0 : 2 9 . 3 - 0 0 : 0 0 : 3 6 . 9 < / N a m e > < T e x t > N o t e   t h i s   o p t i o n :   D o n  t   s h o w   o n   t i t l e   s l i d e .   T h i s   a l l o w s   m e   t o   m a k e   a n   e x c e p t i o n   f o r   t h e   t i t l e   s l i d e . < / T e x t > < B o o k M a r k E n t r y N a m e > H F _ S l i d e s _ M o v 2 0 0 : 0 0 : 2 9 . 3 < / B o o k M a r k E n t r y N a m e > < B o o k M a r k E x i t N a m e > H F _ S l i d e s _ M o v 2 0 0 : 0 0 : 3 6 . 9 < / B o o k M a r k E x i t N a m e > < B o o k M a r k E n t r y P o s i t i o n > 2 9 3 0 0 < / B o o k M a r k E n t r y P o s i t i o n > < B o o k M a r k E x i t P o s i t i o n > 3 6 9 0 0 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 b a a c b 3 f d - 8 0 c 6 - 4 d 4 a - b 5 5 7 - d 5 8 7 f 3 9 4 6 1 3 3 < / I n t e r n a l I d > < N a m e > H F _ S l i d e s _ M o v 2 S o , I  l l c h e c k 0 0 : 0 0 : 3 7 . 0 - 0 0 : 0 0 : 4 5 . 7 < / N a m e > < T e x t > S o ,   I  l l   c h e c k   e v e r y t h i n g   I   w a n t   f o r   a l l   t h e   o t h e r   s l i d e s :   S l i d e   n u m b e r   a n d   F o o t e r ,   w h e r e   I  l l   t y p e   t h e   c o m p a n y  s   w e b   a d d r e s s . < / T e x t > < B o o k M a r k E n t r y N a m e > H F _ S l i d e s _ M o v 2 0 0 : 0 0 : 3 7 . 0 < / B o o k M a r k E n t r y N a m e > < B o o k M a r k E x i t N a m e > H F _ S l i d e s _ M o v 2 0 0 : 0 0 : 4 5 . 7 < / B o o k M a r k E x i t N a m e > < B o o k M a r k E n t r y P o s i t i o n > 3 7 0 0 0 < / B o o k M a r k E n t r y P o s i t i o n > < B o o k M a r k E x i t P o s i t i o n > 4 5 7 6 7 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 4 a 3 d a 9 6 1 - 7 3 c 4 - 4 e e b - 9 5 a 7 - 5 e 5 c 7 d f f d 1 2 0 < / I n t e r n a l I d > < N a m e > H F _ S l i d e s _ M o v 2 I  l l c l i c k D o n  t 0 0 : 0 0 : 4 5 . 8 - 0 0 : 0 0 : 5 3 . 9 < / N a m e > < T e x t > I  l l   c l i c k   D o n  t   s h o w   o n   t i t l e   s l i d e ,   a n d   t h e n   A p p l y   t o   A l l ,   t o   a p p l y   t h e s e   c h o i c e s   e v e r y w h e r e   e l s e . < / T e x t > < B o o k M a r k E n t r y N a m e > H F _ S l i d e s _ M o v 2 0 0 : 0 0 : 4 5 . 8 < / B o o k M a r k E n t r y N a m e > < B o o k M a r k E x i t N a m e > H F _ S l i d e s _ M o v 2 0 0 : 0 0 : 5 3 . 9 < / B o o k M a r k E x i t N a m e > < B o o k M a r k E n t r y P o s i t i o n > 4 5 8 6 7 < / B o o k M a r k E n t r y P o s i t i o n > < B o o k M a r k E x i t P o s i t i o n > 5 3 9 3 3 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 e b 7 d 5 8 c 8 - a c 7 a - 4 7 9 8 - 9 8 a 8 - 4 0 8 a b e d a 3 b 2 3 < / I n t e r n a l I d > < N a m e > H F _ S l i d e s _ M o v 2 T h e t i t l e s l i d e 0 0 : 0 0 : 5 4 . 0 - 0 0 : 0 1 : 0 4 . 7 < / N a m e > < T e x t > T h e   t i t l e   s l i d e   i s   u n a f f e c t e d ,   a n d   t h e   s l i d e   n u m b e r   a n d   f o o t e r   a p p e a r   o n   t h e   o t h e r   s l i d e s . < / T e x t > < B o o k M a r k E n t r y N a m e > H F _ S l i d e s _ M o v 2 0 0 : 0 0 : 5 4 . 0 < / B o o k M a r k E n t r y N a m e > < B o o k M a r k E x i t N a m e > H F _ S l i d e s _ M o v 2 0 0 : 0 1 : 0 4 . 7 < / B o o k M a r k E x i t N a m e > < B o o k M a r k E n t r y P o s i t i o n > 5 4 0 3 3 < / B o o k M a r k E n t r y P o s i t i o n > < B o o k M a r k E x i t P o s i t i o n > 6 4 7 0 0 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 8 3 c 3 6 8 2 a - 8 a f 2 - 4 a f 8 - 9 8 7 0 - 5 a e b 7 b f 4 b 6 b 7 < / I n t e r n a l I d > < N a m e > H F _ S l i d e s _ M o v 2 L e t  s z o o m i n 0 0 : 0 1 : 0 4 . 8 - 0 0 : 0 1 : 1 2 . 8 < / N a m e > < T e x t > L e t  s   z o o m   i n   f o r   a   b e t t e r   v i e w .   I   d o n  t   r e a l l y   l i k e   t h e   g r e e n   c o l o r   f o r   t h e   f o o t e r  i t  s   h a r d   t o   s e e . < / T e x t > < B o o k M a r k E n t r y N a m e > H F _ S l i d e s _ M o v 2 0 0 : 0 1 : 0 4 . 8 < / B o o k M a r k E n t r y N a m e > < B o o k M a r k E x i t N a m e > H F _ S l i d e s _ M o v 2 0 0 : 0 1 : 1 2 . 8 < / B o o k M a r k E x i t N a m e > < B o o k M a r k E n t r y P o s i t i o n > 6 4 8 0 0 < / B o o k M a r k E n t r y P o s i t i o n > < B o o k M a r k E x i t P o s i t i o n > 7 2 8 3 3 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 2 b 0 b e 4 1 7 - 1 a 2 1 - 4 8 b 3 - 8 9 4 b - 3 8 2 4 3 1 4 d a d e c < / I n t e r n a l I d > < N a m e > H F _ S l i d e s _ M o v 2 B u t t h a t  s a 0 0 : 0 1 : 1 2 . 9 - 0 0 : 0 1 : 1 8 . 1 < / N a m e > < T e x t > B u t   t h a t  s   a   f o r m a t t i n g   i s s u e ,   a n d   w e  l l   d e a l   w i t h   t h a t   i n   M o v i e   3 . < / T e x t > < B o o k M a r k E n t r y N a m e > H F _ S l i d e s _ M o v 2 0 0 : 0 1 : 1 2 . 9 < / B o o k M a r k E n t r y N a m e > < B o o k M a r k E x i t N a m e > H F _ S l i d e s _ M o v 2 0 0 : 0 1 : 1 8 . 1 < / B o o k M a r k E x i t N a m e > < B o o k M a r k E n t r y P o s i t i o n > 7 2 9 3 3 < / B o o k M a r k E n t r y P o s i t i o n > < B o o k M a r k E x i t P o s i t i o n > 7 8 1 3 3 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 a 1 c 1 1 6 0 2 - 1 9 3 d - 4 e e 5 - a 1 a 8 - 7 0 9 4 5 1 f a 3 c 3 b < / I n t e r n a l I d > < N a m e > H F _ S l i d e s _ M o v 2 I  l l z o o m b a c k 0 0 : 0 1 : 1 8 . 2 - 0 0 : 0 1 : 2 1 . 6 < / N a m e > < T e x t > I  l l   z o o m   b a c k   o u t . < / T e x t > < B o o k M a r k E n t r y N a m e > H F _ S l i d e s _ M o v 2 0 0 : 0 1 : 1 8 . 2 < / B o o k M a r k E n t r y N a m e > < B o o k M a r k E x i t N a m e > H F _ S l i d e s _ M o v 2 0 0 : 0 1 : 2 1 . 6 < / B o o k M a r k E x i t N a m e > < B o o k M a r k E n t r y P o s i t i o n > 7 8 2 3 3 < / B o o k M a r k E n t r y P o s i t i o n > < B o o k M a r k E x i t P o s i t i o n > 8 1 6 3 3 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 4 3 9 2 1 0 f 4 - c 4 b d - 4 3 b 7 - b 4 5 5 - 8 6 7 f 0 a 2 d 9 3 9 c < / I n t e r n a l I d > < N a m e > H F _ S l i d e s _ M o v 2 T o a p p l y w h a t 0 0 : 0 1 : 2 1 . 7 - 0 0 : 0 1 : 2 9 . 0 < / N a m e > < T e x t > T o   a p p l y   w h a t   w e   w a n t   o n   t h e   t i t l e   s l i d e ,   w e  l l   s e l e c t   t h a t   s l i d e ,   a n d   c l i c k   H e a d e r   & a m p ;   F o o t e r . < / T e x t > < B o o k M a r k E n t r y N a m e > H F _ S l i d e s _ M o v 2 0 0 : 0 1 : 2 1 . 7 < / B o o k M a r k E n t r y N a m e > < B o o k M a r k E x i t N a m e > H F _ S l i d e s _ M o v 2 0 0 : 0 1 : 2 9 . 0 < / B o o k M a r k E x i t N a m e > < B o o k M a r k E n t r y P o s i t i o n > 8 1 7 3 3 < / B o o k M a r k E n t r y P o s i t i o n > < B o o k M a r k E x i t P o s i t i o n > 8 9 0 0 0 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 6 1 9 5 8 d a 9 - 8 9 1 b - 4 5 f c - a 3 5 8 - 7 4 8 a 3 f 6 3 5 2 2 5 < / I n t e r n a l I d > < N a m e > H F _ S l i d e s _ M o v 2 N o w , t h e e f f e c t 0 0 : 0 1 : 2 9 . 1 - 0 0 : 0 1 : 3 6 . 4 < / N a m e > < T e x t > N o w ,   t h e   e f f e c t   o f   t h e   o p t i o n   D o n  t   s h o w   o n   t i t l e   s l i d e   i s   t o   c l e a r   a l l   t h e   c h e c k   b o x e s   f o r   t h e   t i t l e   s l i d e . < / T e x t > < B o o k M a r k E n t r y N a m e > H F _ S l i d e s _ M o v 2 0 0 : 0 1 : 2 9 . 1 < / B o o k M a r k E n t r y N a m e > < B o o k M a r k E x i t N a m e > H F _ S l i d e s _ M o v 2 0 0 : 0 1 : 3 6 . 4 < / B o o k M a r k E x i t N a m e > < B o o k M a r k E n t r y P o s i t i o n > 8 9 1 0 0 < / B o o k M a r k E n t r y P o s i t i o n > < B o o k M a r k E x i t P o s i t i o n > 9 6 4 6 7 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 d 9 a b 0 7 4 d - a 5 5 6 - 4 0 d 2 - 8 1 e 4 - 7 3 3 a d f 7 3 4 f d f < / I n t e r n a l I d > < N a m e > H F _ S l i d e s _ M o v 2 A w a y a r o u n d 0 0 : 0 1 : 3 6 . 5 - 0 0 : 0 1 : 4 5 . 5 < / N a m e > < T e x t > A   w a y   a r o u n d   t h a t   i s   t o   c h o o s e   w h a t   I   w a n t   f o r   t h e   t i t l e   s l i d e   a n d   c l i c k   A p p l y ,   w h i c h   a f f e c t s   o n l y   t h e   s e l e c t e d   s l i d e . < / T e x t > < B o o k M a r k E n t r y N a m e > H F _ S l i d e s _ M o v 2 0 0 : 0 1 : 3 6 . 5 < / B o o k M a r k E n t r y N a m e > < B o o k M a r k E x i t N a m e > H F _ S l i d e s _ M o v 2 0 0 : 0 1 : 4 5 . 5 < / B o o k M a r k E x i t N a m e > < B o o k M a r k E n t r y P o s i t i o n > 9 6 5 6 7 < / B o o k M a r k E n t r y P o s i t i o n > < B o o k M a r k E x i t P o s i t i o n > 1 0 5 5 6 7 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 6 9 d a d 6 0 c - 7 2 d c - 4 b 5 5 - a f a a - 7 d b a 3 1 a e 6 c 1 b < / I n t e r n a l I d > < N a m e > H F _ S l i d e s _ M o v 2 S o , I  l l c h e c k 0 0 : 0 1 : 4 5 . 6 - 0 0 : 0 1 : 5 3 . 6 < / N a m e > < T e x t > S o ,   I  l l   c h e c k   D a t e   a n d   t i m e ,   l e a v e   i t   s e t   t o   U p d a t e   A u t o m a t i c a l l y ,   a n d   s e l e c t   a   d a t e   f o r m a t . < / T e x t > < B o o k M a r k E n t r y N a m e > H F _ S l i d e s _ M o v 2 0 0 : 0 1 : 4 5 . 6 < / B o o k M a r k E n t r y N a m e > < B o o k M a r k E x i t N a m e > H F _ S l i d e s _ M o v 2 0 0 : 0 1 : 5 3 . 6 < / B o o k M a r k E x i t N a m e > < B o o k M a r k E n t r y P o s i t i o n > 1 0 5 6 6 7 < / B o o k M a r k E n t r y P o s i t i o n > < B o o k M a r k E x i t P o s i t i o n > 1 1 3 6 3 3 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 1 f a a 5 e e d - 4 6 b 6 - 4 5 5 6 - 9 d 4 b - e b a 4 6 0 1 2 9 f 7 1 < / I n t e r n a l I d > < N a m e > H F _ S l i d e s _ M o v 2 T h e f o r m a t s i n c l u d e 0 0 : 0 1 : 5 3 . 7 - 0 0 : 0 2 : 0 4 . 6 < / N a m e > < T e x t > T h e   f o r m a t s   i n c l u d e   j u s t   t h e   d a t e ,   t h e   d a t e   a n d   t i m e ,   o r   j u s t   t h e   t i m e .   I  l l   c h o o s e   a   s i m p l e   d a t e . < / T e x t > < B o o k M a r k E n t r y N a m e > H F _ S l i d e s _ M o v 2 0 0 : 0 1 : 5 3 . 7 < / B o o k M a r k E n t r y N a m e > < B o o k M a r k E x i t N a m e > H F _ S l i d e s _ M o v 2 0 0 : 0 2 : 0 4 . 6 < / B o o k M a r k E x i t N a m e > < B o o k M a r k E n t r y P o s i t i o n > 1 1 3 7 3 3 < / B o o k M a r k E n t r y P o s i t i o n > < B o o k M a r k E x i t P o s i t i o n > 1 2 4 6 6 7 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 a 6 c 6 f 6 3 9 - 5 e 5 1 - 4 d f e - 9 5 0 a - 2 8 5 6 2 1 9 3 c 8 e 6 < / I n t e r n a l I d > < N a m e > H F _ S l i d e s _ M o v 2 I  d a l s o l i k e 0 0 : 0 2 : 0 4 . 7 - 0 0 : 0 2 : 1 2 . 2 < / N a m e > < T e x t > I  d   a l s o   l i k e   t o   i n c l u d e   t h e   t e x t   f o o t e r ,   t h e   w e b   a d d r e s s ,   o n   t h e   t i t l e   s l i d e .   S o ,   I  l l   c h e c k   F o o t e r . < / T e x t > < B o o k M a r k E n t r y N a m e > H F _ S l i d e s _ M o v 2 0 0 : 0 2 : 0 4 . 7 < / B o o k M a r k E n t r y N a m e > < B o o k M a r k E x i t N a m e > H F _ S l i d e s _ M o v 2 0 0 : 0 2 : 1 2 . 2 < / B o o k M a r k E x i t N a m e > < B o o k M a r k E n t r y P o s i t i o n > 1 2 4 7 6 7 < / B o o k M a r k E n t r y P o s i t i o n > < B o o k M a r k E x i t P o s i t i o n > 1 3 2 2 0 0 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 9 0 d 4 0 4 9 f - 6 7 b 1 - 4 7 6 e - a c c 9 - 7 6 3 6 7 d 9 2 e 1 2 b < / I n t e r n a l I d > < N a m e > H F _ S l i d e s _ M o v 2 L a s t , w e  l l u n c h e c k 0 0 : 0 2 : 1 2 . 3 - 0 0 : 0 2 : 2 1 . 5 < / N a m e > < T e x t > L a s t ,   w e  l l   u n c h e c k   D o n  t   s h o w   o n   t i t l e   s l i d e   a n d   c l i c k   A p p l y . < / T e x t > < B o o k M a r k E n t r y N a m e > H F _ S l i d e s _ M o v 2 0 0 : 0 2 : 1 2 . 3 < / B o o k M a r k E n t r y N a m e > < B o o k M a r k E x i t N a m e > H F _ S l i d e s _ M o v 2 0 0 : 0 2 : 2 1 . 5 < / B o o k M a r k E x i t N a m e > < B o o k M a r k E n t r y P o s i t i o n > 1 3 2 3 0 0 < / B o o k M a r k E n t r y P o s i t i o n > < B o o k M a r k E x i t P o s i t i o n > 1 4 1 5 0 0 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 d 9 1 9 4 8 8 8 - a 3 a 8 - 4 2 1 8 - a b f 5 - c a 8 e c 9 2 9 c 0 3 8 < / I n t e r n a l I d > < N a m e > H F _ S l i d e s _ M o v 2 T h e d a t e a n d 0 0 : 0 2 : 2 1 . 6 - 0 0 : 0 2 : 2 7 . 9 < / N a m e > < T e x t > T h e   d a t e   a n d   t h e   t e x t   f o o t e r   a p p e a r ,   b u t   n o t   t h e   s l i d e   n u m b e r .   T h a t  s   w h a t   w e   w a n t . < / T e x t > < B o o k M a r k E n t r y N a m e > H F _ S l i d e s _ M o v 2 0 0 : 0 2 : 2 1 . 6 < / B o o k M a r k E n t r y N a m e > < B o o k M a r k E x i t N a m e > H F _ S l i d e s _ M o v 2 0 0 : 0 2 : 2 7 . 9 < / B o o k M a r k E x i t N a m e > < B o o k M a r k E n t r y P o s i t i o n > 1 4 1 6 0 0 < / B o o k M a r k E n t r y P o s i t i o n > < B o o k M a r k E x i t P o s i t i o n > 1 4 7 9 0 0 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 0 1 0 b 8 e 3 b - 8 a 3 2 - 4 3 9 5 - 8 0 a e - b 1 a 8 a 5 5 6 9 3 8 f < / I n t e r n a l I d > < N a m e > H F _ S l i d e s _ M o v 2 N o t e t h a t t h e 0 0 : 0 2 : 2 8 . 0 - 0 0 : 0 2 : 3 6 . 0 < / N a m e > < T e x t > N o t e   t h a t   t h e   v e r t i c a l   f o r m a t t i n g   h e r e   i s   d e t e r m i n e d   b y   t h e   l a y o u t   f o r   t h i s   t i t l e   s l i d e . < / T e x t > < B o o k M a r k E n t r y N a m e > H F _ S l i d e s _ M o v 2 0 0 : 0 2 : 2 8 . 0 < / B o o k M a r k E n t r y N a m e > < B o o k M a r k E x i t N a m e > H F _ S l i d e s _ M o v 2 0 0 : 0 2 : 3 6 . 0 < / B o o k M a r k E x i t N a m e > < B o o k M a r k E n t r y P o s i t i o n > 1 4 8 0 0 0 < / B o o k M a r k E n t r y P o s i t i o n > < B o o k M a r k E x i t P o s i t i o n > 1 5 6 0 6 7 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 f b e 5 4 d 8 e - c 8 c 3 - 4 0 0 4 - a 2 9 d - b 8 8 6 b f e 4 7 5 6 9 < / I n t e r n a l I d > < N a m e > H F _ S l i d e s _ M o v 2 T h e o t h e r s l i d e s 0 0 : 0 2 : 3 6 . 1 - 0 0 : 0 2 : 4 1 . 1 < / N a m e > < T e x t > T h e   o t h e r   s l i d e s   a r e   u n a f f e c t e d   b y   m y   c h o i c e s   f o r   t h e   t i t l e   s l i d e . < / T e x t > < B o o k M a r k E n t r y N a m e > H F _ S l i d e s _ M o v 2 0 0 : 0 2 : 3 6 . 1 < / B o o k M a r k E n t r y N a m e > < B o o k M a r k E x i t N a m e > H F _ S l i d e s _ M o v 2 0 0 : 0 2 : 4 1 . 1 < / B o o k M a r k E x i t N a m e > < B o o k M a r k E n t r y P o s i t i o n > 1 5 6 1 6 7 < / B o o k M a r k E n t r y P o s i t i o n > < B o o k M a r k E x i t P o s i t i o n > 1 6 1 1 3 3 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 b 1 0 f 5 f f 0 - a a 7 c - 4 a 4 e - 8 f e 4 - 6 8 1 8 d 6 d 6 3 2 2 7 < / I n t e r n a l I d > < N a m e > H F _ S l i d e s _ M o v 2 W e n o w h a v e 0 0 : 0 2 : 4 1 . 2 - 0 0 : 0 2 : 5 0 . 0 < / N a m e > < T e x t > W e   n o w   h a v e   t w o   s e t s   o f   o p t i o n s   a p p l i e d .   W h e n   I   s e l e c t   t h e   t i t l e   s l i d e   a n d   c l i c k   H e a d e r   & a m p ;   F o o t e r   t o   o p e n   t h e   d i a l o g   b o x & , < / T e x t > < B o o k M a r k E n t r y N a m e > H F _ S l i d e s _ M o v 2 0 0 : 0 2 : 4 1 . 2 < / B o o k M a r k E n t r y N a m e > < B o o k M a r k E x i t N a m e > H F _ S l i d e s _ M o v 2 0 0 : 0 2 : 5 0 . 0 < / B o o k M a r k E x i t N a m e > < B o o k M a r k E n t r y P o s i t i o n > 1 6 1 2 3 3 < / B o o k M a r k E n t r y P o s i t i o n > < B o o k M a r k E x i t P o s i t i o n > 1 7 0 0 6 7 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 c b 6 d f 2 4 3 - 7 a 4 f - 4 1 5 6 - 8 b 1 3 - 3 8 a 5 4 e 5 7 7 1 5 1 < / I n t e r n a l I d > < N a m e > H F _ S l i d e s _ M o v 2 & I s e e t h e 0 0 : 0 2 : 5 0 . 1 - 0 0 : 0 2 : 5 4 . 9 < / N a m e > < T e x t > & I   s e e   t h e   s e l e c t i o n s   I   m a d e   f o r   t h i s   s l i d e ,   t h e   d a t e   a n d   f o o t e r . < / T e x t > < B o o k M a r k E n t r y N a m e > H F _ S l i d e s _ M o v 2 0 0 : 0 2 : 5 0 . 1 < / B o o k M a r k E n t r y N a m e > < B o o k M a r k E x i t N a m e > H F _ S l i d e s _ M o v 2 0 0 : 0 2 : 5 4 . 9 < / B o o k M a r k E x i t N a m e > < B o o k M a r k E n t r y P o s i t i o n > 1 7 0 1 6 7 < / B o o k M a r k E n t r y P o s i t i o n > < B o o k M a r k E x i t P o s i t i o n > 1 7 4 9 6 7 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 f 0 a 2 d 5 0 1 - 7 8 4 f - 4 1 4 a - 9 2 2 c - 9 a 3 f 6 6 b b a 3 f b < / I n t e r n a l I d > < N a m e > H F _ S l i d e s _ M o v 2 A s l o n g a s 0 0 : 0 2 : 5 5 . 0 - 0 0 : 0 3 : 0 5 . 1 < / N a m e > < T e x t > A s   l o n g   a s   I   c l i c k   A p p l y ,   r a t h e r   t h a n   A p p l y   t o   A l l ,   t h e   s e t t i n g s   h e r e   a f f e c t   o n l y   t h e   t i t l e   s l i d e . < / T e x t > < B o o k M a r k E n t r y N a m e > H F _ S l i d e s _ M o v 2 0 0 : 0 2 : 5 5 . 0 < / B o o k M a r k E n t r y N a m e > < B o o k M a r k E x i t N a m e > H F _ S l i d e s _ M o v 2 0 0 : 0 3 : 0 5 . 1 < / B o o k M a r k E x i t N a m e > < B o o k M a r k E n t r y P o s i t i o n > 1 7 5 0 6 7 < / B o o k M a r k E n t r y P o s i t i o n > < B o o k M a r k E x i t P o s i t i o n > 1 8 5 1 0 0 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 7 4 b a 5 3 9 1 - 8 0 4 6 - 4 2 1 f - 8 b 1 c - 1 1 0 4 4 6 4 c 2 a 4 f < / I n t e r n a l I d > < N a m e > H F _ S l i d e s _ M o v 2 W h e n I s e l e c t 0 0 : 0 3 : 0 5 . 2 - 0 0 : 0 3 : 0 8 . 6 < / N a m e > < T e x t > W h e n   I   s e l e c t   s l i d e   2   a n d   c l i c k   H e a d e r   & a m p ;   F o o t e r , < / T e x t > < B o o k M a r k E n t r y N a m e > H F _ S l i d e s _ M o v 2 0 0 : 0 3 : 0 5 . 2 < / B o o k M a r k E n t r y N a m e > < B o o k M a r k E x i t N a m e > H F _ S l i d e s _ M o v 2 0 0 : 0 3 : 0 8 . 6 < / B o o k M a r k E x i t N a m e > < B o o k M a r k E n t r y P o s i t i o n > 1 8 5 2 0 0 < / B o o k M a r k E n t r y P o s i t i o n > < B o o k M a r k E x i t P o s i t i o n > 1 8 8 6 6 7 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 7 7 f 8 3 8 9 1 - a c 2 8 - 4 0 a a - 9 6 d 6 - d 1 f e e 4 9 7 1 c 5 5 < / I n t e r n a l I d > < N a m e > H F _ S l i d e s _ M o v 2 I s e e t h e 0 0 : 0 3 : 0 8 . 7 - 0 0 : 0 3 : 1 5 . 2 < / N a m e > < T e x t > I   s e e   t h e   s e l e c t i o n s   I   a p p l i e d   t o   a l l   t h e   o t h e r   s l i d e s  t h e   s l i d e   n u m b e r   a n d   f o o t e r . < / T e x t > < B o o k M a r k E n t r y N a m e > H F _ S l i d e s _ M o v 2 0 0 : 0 3 : 0 8 . 7 < / B o o k M a r k E n t r y N a m e > < B o o k M a r k E x i t N a m e > H F _ S l i d e s _ M o v 2 0 0 : 0 3 : 1 5 . 2 < / B o o k M a r k E x i t N a m e > < B o o k M a r k E n t r y P o s i t i o n > 1 8 8 7 6 7 < / B o o k M a r k E n t r y P o s i t i o n > < B o o k M a r k E x i t P o s i t i o n > 1 9 5 2 0 0 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 4 2 5 2 e 2 7 7 - b 7 0 7 - 4 3 a 3 - 8 4 2 8 - b 2 4 9 e d a 6 d d d b < / I n t e r n a l I d > < N a m e > H F _ S l i d e s _ M o v 2 I f I m a k e 0 0 : 0 3 : 1 5 . 3 - 0 0 : 0 3 : 2 1 . 6 < / N a m e > < T e x t > I f   I   m a k e   a   c h a n g e   h e r e ,   s u c h   a s   u n c h e c k i n g   t h e   F o o t e r   b o x ,   a n d   c l i c k   A p p l y   t o   A l l & < / T e x t > < B o o k M a r k E n t r y N a m e > H F _ S l i d e s _ M o v 2 0 0 : 0 3 : 1 5 . 3 < / B o o k M a r k E n t r y N a m e > < B o o k M a r k E x i t N a m e > H F _ S l i d e s _ M o v 2 0 0 : 0 3 : 2 1 . 6 < / B o o k M a r k E x i t N a m e > < B o o k M a r k E n t r y P o s i t i o n > 1 9 5 3 0 0 < / B o o k M a r k E n t r y P o s i t i o n > < B o o k M a r k E x i t P o s i t i o n > 2 0 1 6 0 0 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 5 4 d 9 1 b a 7 - c b 9 5 - 4 a 8 b - 9 f 6 6 - 0 d b e c 6 2 2 a 6 d e < / I n t e r n a l I d > < N a m e > H F _ S l i d e s _ M o v 2 & t h e f o o t e r d i s a p p e a r s 0 0 : 0 3 : 2 1 . 7 - 0 0 : 0 3 : 2 6 . 2 < / N a m e > < T e x t > & t h e   f o o t e r   d i s a p p e a r s   f r o m   t h e   s l i d e s , < / T e x t > < B o o k M a r k E n t r y N a m e > H F _ S l i d e s _ M o v 2 0 0 : 0 3 : 2 1 . 7 < / B o o k M a r k E n t r y N a m e > < B o o k M a r k E x i t N a m e > H F _ S l i d e s _ M o v 2 0 0 : 0 3 : 2 6 . 2 < / B o o k M a r k E x i t N a m e > < B o o k M a r k E n t r y P o s i t i o n > 2 0 1 7 0 0 < / B o o k M a r k E n t r y P o s i t i o n > < B o o k M a r k E x i t P o s i t i o n > 2 0 6 2 0 0 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 3 f e 6 2 f 9 7 - 0 c 3 c - 4 f c 4 - 8 c 1 6 - 1 b 3 8 1 0 5 c 0 0 0 e < / I n t e r n a l I d > < N a m e > H F _ S l i d e s _ M o v 2 a n d t h e c h a n g e 0 0 : 0 3 : 2 6 . 3 - 0 0 : 0 3 : 3 3 . 5 < / N a m e > < T e x t > a n d   t h e   c h a n g e   a l s o   a p p l i e s   t o   t h e   t i t l e   s l i d e ,   w h i c h   n o w   s h o w s   a   s l i d e   n u m b e r   a n d   n o t h i n g   e l s e . < / T e x t > < B o o k M a r k E n t r y N a m e > H F _ S l i d e s _ M o v 2 0 0 : 0 3 : 2 6 . 3 < / B o o k M a r k E n t r y N a m e > < B o o k M a r k E x i t N a m e > H F _ S l i d e s _ M o v 2 0 0 : 0 3 : 3 3 . 5 < / B o o k M a r k E x i t N a m e > < B o o k M a r k E n t r y P o s i t i o n > 2 0 6 3 0 0 < / B o o k M a r k E n t r y P o s i t i o n > < B o o k M a r k E x i t P o s i t i o n > 2 1 3 5 0 0 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 2 b e d b 9 9 a - a 9 8 2 - 4 f 0 c - b 3 5 e - 1 0 1 b 5 2 d 1 9 9 6 e < / I n t e r n a l I d > < N a m e > H F _ S l i d e s _ M o v 2 I  l l n e e d t o 0 0 : 0 3 : 3 3 . 6 - 0 0 : 0 3 : 3 8 . 0 < / N a m e > < T e x t > I  l l   n e e d   t o   r e o p e n   t h e   H e a d e r   a n d   F o o t e r   d i a l o g   b o x   f o r   t h e   t i t l e   s l i d e , < / T e x t > < B o o k M a r k E n t r y N a m e > H F _ S l i d e s _ M o v 2 0 0 : 0 3 : 3 3 . 6 < / B o o k M a r k E n t r y N a m e > < B o o k M a r k E x i t N a m e > H F _ S l i d e s _ M o v 2 0 0 : 0 3 : 3 8 . 0 < / B o o k M a r k E x i t N a m e > < B o o k M a r k E n t r y P o s i t i o n > 2 1 3 6 0 0 < / B o o k M a r k E n t r y P o s i t i o n > < B o o k M a r k E x i t P o s i t i o n > 2 1 8 0 0 0 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 0 7 0 f 6 d 3 f - 2 f 4 5 - 4 f 1 5 - 9 8 7 c - 3 9 4 1 7 6 b 9 8 f 6 1 < / I n t e r n a l I d > < N a m e > H F _ S l i d e s _ M o v 2 r e s e l e c t w h a t I 0 0 : 0 3 : 3 8 . 1 - 0 0 : 0 3 : 4 6 . 6 < / N a m e > < T e x t > r e s e l e c t   w h a t   I   w a n t   f o r   t h a t   s l i d e ,   a n d   c l i c k   A p p l y . < / T e x t > < B o o k M a r k E n t r y N a m e > H F _ S l i d e s _ M o v 2 0 0 : 0 3 : 3 8 . 1 < / B o o k M a r k E n t r y N a m e > < B o o k M a r k E x i t N a m e > H F _ S l i d e s _ M o v 2 0 0 : 0 3 : 4 6 . 6 < / B o o k M a r k E x i t N a m e > < B o o k M a r k E n t r y P o s i t i o n > 2 1 8 1 0 0 < / B o o k M a r k E n t r y P o s i t i o n > < B o o k M a r k E x i t P o s i t i o n > 2 2 6 6 6 7 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 8 8 2 8 a b e 5 - 4 6 9 9 - 4 5 6 4 - a 4 1 f - 9 c b 9 b b 9 7 b d 4 9 < / I n t e r n a l I d > < N a m e > H F _ S l i d e s _ M o v 2 U p n e x t : E d i t 0 0 : 0 3 : 4 6 . 7 - 0 0 : 0 3 : 5 2 . 0 < / N a m e > < T e x t > U p   n e x t :   E d i t   h e a d e r s   a n d   f o o t e r s   o n   t h e   s l i d e   m a s t e r . < / T e x t > < B o o k M a r k E n t r y N a m e > H F _ S l i d e s _ M o v 2 0 0 : 0 3 : 4 6 . 7 < / B o o k M a r k E n t r y N a m e > < B o o k M a r k E x i t N a m e > H F _ S l i d e s _ M o v 2 0 0 : 0 3 : 5 2 . 0 < / B o o k M a r k E x i t N a m e > < B o o k M a r k E n t r y P o s i t i o n > 2 2 6 7 6 7 < / B o o k M a r k E n t r y P o s i t i o n > < B o o k M a r k E x i t P o s i t i o n > 2 3 2 0 3 3 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 c 8 6 6 8 e 2 5 - 3 5 f 3 - 4 c 7 7 - a d 4 4 - 4 d c b b 3 f 6 5 8 e b < / I d > < C a p t i o n I t e m s > < C a p t i o n I t e m > < I n t e r n a l I d > 3 8 7 a 5 0 2 c - 3 4 7 7 - 4 9 e e - 9 3 4 9 - 6 b 0 8 f 7 2 3 2 4 d 1 < / I n t e r n a l I d > < N a m e > H F _ S l i d e s _ M o v 1 W h e n w e t a l k 0 0 : 0 0 : 0 0 . 0 - 0 0 : 0 0 : 0 9 . 2 < / N a m e > < T e x t > W h e n   w e   t a l k   a b o u t   h e a d e r s   a n d   f o o t e r s   i n   a   p r e s e n t a t i o n ,   w e   m e a n   t h e   s m a l l   d e t a i l s   n e a r   t h e   t o p   o r   b o t t o m   o f   y o u r   s l i d e s . < / T e x t > < B o o k M a r k E n t r y N a m e > H F _ S l i d e s _ M o v 1 0 0 : 0 0 : 0 0 . 0 < / B o o k M a r k E n t r y N a m e > < B o o k M a r k E x i t N a m e > H F _ S l i d e s _ M o v 1 0 0 : 0 0 : 0 9 . 2 < / B o o k M a r k E x i t N a m e > < B o o k M a r k E n t r y P o s i t i o n > 3 3 < / B o o k M a r k E n t r y P o s i t i o n > < B o o k M a r k E x i t P o s i t i o n > 9 2 0 0 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 e 8 3 2 5 7 e 9 - 8 f f d - 4 4 d 8 - 9 1 7 5 - 7 b a 1 d 8 8 2 f 5 c e < / I n t e r n a l I d > < N a m e > H F _ S l i d e s _ M o v 1 T h e s e i n c l u d e t h e 0 0 : 0 0 : 0 9 . 3 - 0 0 : 0 0 : 1 8 . 0 < / N a m e > < T e x t > T h e s e   i n c l u d e   t h e   s l i d e   n u m b e r ,   a   t e x t   f o o t e r ,   a n d   t h e   d a t e . < / T e x t > < B o o k M a r k E n t r y N a m e > H F _ S l i d e s _ M o v 1 0 0 : 0 0 : 0 9 . 3 < / B o o k M a r k E n t r y N a m e > < B o o k M a r k E x i t N a m e > H F _ S l i d e s _ M o v 1 0 0 : 0 0 : 1 8 . 0 < / B o o k M a r k E x i t N a m e > < B o o k M a r k E n t r y P o s i t i o n > 9 3 0 0 < / B o o k M a r k E n t r y P o s i t i o n > < B o o k M a r k E x i t P o s i t i o n > 1 8 0 0 0 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 7 a 4 f d 5 8 c - a 0 1 0 - 4 e 0 6 - 8 d 6 2 - f 9 a 9 6 c 6 5 6 2 9 a < / I n t e r n a l I d > < N a m e > H F _ S l i d e s _ M o v 1 H e a d e r s a n d f o o t e r s 0 0 : 0 0 : 1 8 . 1 - 0 0 : 0 0 : 2 6 . 6 < / N a m e > < T e x t > H e a d e r s   a n d   f o o t e r s   a p p e a r   i n   v a r i o u s   p o s i t i o n s ,   d e p e n d i n g   o n   t h e   t h e m e   a n d   s l i d e   l a y o u t . < / T e x t > < B o o k M a r k E n t r y N a m e > H F _ S l i d e s _ M o v 1 0 0 : 0 0 : 1 8 . 1 < / B o o k M a r k E n t r y N a m e > < B o o k M a r k E x i t N a m e > H F _ S l i d e s _ M o v 1 0 0 : 0 0 : 2 6 . 6 < / B o o k M a r k E x i t N a m e > < B o o k M a r k E n t r y P o s i t i o n > 1 8 1 0 0 < / B o o k M a r k E n t r y P o s i t i o n > < B o o k M a r k E x i t P o s i t i o n > 2 6 6 6 7 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 c e a 2 b f 5 1 - 0 8 4 d - 4 6 0 c - 9 1 1 8 - 3 2 5 d 3 0 9 f 2 c a 4 < / I n t e r n a l I d > < N a m e > H F _ S l i d e s _ M o v 1 Y o u c h o o s e w h i c h 0 0 : 0 0 : 2 6 . 7 - 0 0 : 0 0 : 3 6 . 8 < / N a m e > < T e x t > Y o u   c h o o s e   w h i c h   h e a d e r s   a n d   f o o t e r s   t o   s h o w   a n d   w h a t   t h e   t e x t   f o o t e r   s a y s . < / T e x t > < B o o k M a r k E n t r y N a m e > H F _ S l i d e s _ M o v 1 0 0 : 0 0 : 2 6 . 7 < / B o o k M a r k E n t r y N a m e > < B o o k M a r k E x i t N a m e > H F _ S l i d e s _ M o v 1 0 0 : 0 0 : 3 6 . 8 < / B o o k M a r k E x i t N a m e > < B o o k M a r k E n t r y P o s i t i o n > 2 6 7 6 7 < / B o o k M a r k E n t r y P o s i t i o n > < B o o k M a r k E x i t P o s i t i o n > 3 6 8 0 0 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 0 0 6 5 4 8 0 1 - 6 4 d 0 - 4 7 5 3 - 9 c 7 4 - 5 9 6 0 f a 5 7 1 8 9 6 < / I n t e r n a l I d > < N a m e > H F _ S l i d e s _ M o v 1 T o i n s e r t h e a d e r s 0 0 : 0 0 : 3 6 . 9 - 0 0 : 0 0 : 4 2 . 2 < / N a m e > < T e x t > T o   i n s e r t   h e a d e r s   a n d   f o o t e r s ,   y o u   c l i c k   I n s e r t   & g t ;   H e a d e r   & a m p ;   F o o t e r , < / T e x t > < B o o k M a r k E n t r y N a m e > H F _ S l i d e s _ M o v 1 0 0 : 0 0 : 3 6 . 9 < / B o o k M a r k E n t r y N a m e > < B o o k M a r k E x i t N a m e > H F _ S l i d e s _ M o v 1 0 0 : 0 0 : 4 2 . 2 < / B o o k M a r k E x i t N a m e > < B o o k M a r k E n t r y P o s i t i o n > 3 6 9 0 0 < / B o o k M a r k E n t r y P o s i t i o n > < B o o k M a r k E x i t P o s i t i o n > 4 2 2 3 3 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 7 e e 0 3 8 5 8 - d 6 5 6 - 4 2 f c - 9 c d a - c e 9 9 2 9 4 0 f e 4 5 < / I n t e r n a l I d > < N a m e > H F _ S l i d e s _ M o v 1 m a k e s u r e S l i d e 0 0 : 0 0 : 4 2 . 3 - 0 0 : 0 0 : 4 6 . 7 < / N a m e > < T e x t > m a k e   s u r e   S l i d e   i s   s e l e c t e d ,   a n d   c h o o s e   y o u r   o p t i o n s . < / T e x t > < B o o k M a r k E n t r y N a m e > H F _ S l i d e s _ M o v 1 0 0 : 0 0 : 4 2 . 3 < / B o o k M a r k E n t r y N a m e > < B o o k M a r k E x i t N a m e > H F _ S l i d e s _ M o v 1 0 0 : 0 0 : 4 6 . 7 < / B o o k M a r k E x i t N a m e > < B o o k M a r k E n t r y P o s i t i o n > 4 2 3 3 3 < / B o o k M a r k E n t r y P o s i t i o n > < B o o k M a r k E x i t P o s i t i o n > 4 6 7 3 3 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 a 6 9 a 7 e f b - 5 0 9 c - 4 2 7 4 - 9 9 d 2 - 4 f 8 3 d 6 1 6 1 9 a 6 < / I n t e r n a l I d > < N a m e > H F _ S l i d e s _ M o v 1 T h e s e i n c l u d e d a t e 0 0 : 0 0 : 4 6 . 8 - 0 0 : 0 0 : 5 8 . 1 < / N a m e > < T e x t > T h e s e   i n c l u d e   d a t e   a n d   t i m e ,   a   d a t e   a n d   t i m e   f o r m a t ,   a n d   w h e t h e r   t o   s h o w   t h e   c u r r e n t   d a t e   o r   a   f i x e d   o n e . < / T e x t > < B o o k M a r k E n t r y N a m e > H F _ S l i d e s _ M o v 1 0 0 : 0 0 : 4 6 . 8 < / B o o k M a r k E n t r y N a m e > < B o o k M a r k E x i t N a m e > H F _ S l i d e s _ M o v 1 0 0 : 0 0 : 5 8 . 1 < / B o o k M a r k E x i t N a m e > < B o o k M a r k E n t r y P o s i t i o n > 4 6 8 3 3 < / B o o k M a r k E n t r y P o s i t i o n > < B o o k M a r k E x i t P o s i t i o n > 5 8 1 6 7 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 6 b c 0 9 d 9 3 - e 4 1 0 - 4 a 7 a - a 2 1 d - 2 b b c e e 1 8 f b d d < / I n t e r n a l I d > < N a m e > H F _ S l i d e s _ M o v 1 Y o u d e c i d e i f 0 0 : 0 0 : 5 8 . 2 - 0 0 : 0 1 : 0 7 . 2 < / N a m e > < T e x t > Y o u   d e c i d e   i f   y o u   w a n t   t o   s h o w   s l i d e   n u m b e r s   a n d   i n c l u d e   a   t e x t   f o o t e r . < / T e x t > < B o o k M a r k E n t r y N a m e > H F _ S l i d e s _ M o v 1 0 0 : 0 0 : 5 8 . 2 < / B o o k M a r k E n t r y N a m e > < B o o k M a r k E x i t N a m e > H F _ S l i d e s _ M o v 1 0 0 : 0 1 : 0 7 . 2 < / B o o k M a r k E x i t N a m e > < B o o k M a r k E n t r y P o s i t i o n > 5 8 2 6 7 < / B o o k M a r k E n t r y P o s i t i o n > < B o o k M a r k E x i t P o s i t i o n > 6 7 2 3 3 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 6 e 8 7 a 6 5 7 - 1 d 0 2 - 4 f 3 3 - b 1 6 d - 7 b 6 c a 5 f f 2 3 7 9 < / I n t e r n a l I d > < N a m e > H F _ S l i d e s _ M o v 1 I m p o r t a n t l y , t h i s o p t i o n , 0 0 : 0 1 : 0 7 . 3 - 0 0 : 0 1 : 1 7 . 1 < / N a m e > < T e x t > I m p o r t a n t l y ,   t h i s   o p t i o n ,   D o n  t   s h o w   o n   t i t l e   s l i d e ,   a l l o w s   y o u   t o   k e e p   h e a d e r s   a n d   f o o t e r s   o f f   t h a t   s l i d e . < / T e x t > < B o o k M a r k E n t r y N a m e > H F _ S l i d e s _ M o v 1 0 0 : 0 1 : 0 7 . 3 < / B o o k M a r k E n t r y N a m e > < B o o k M a r k E x i t N a m e > H F _ S l i d e s _ M o v 1 0 0 : 0 1 : 1 7 . 1 < / B o o k M a r k E x i t N a m e > < B o o k M a r k E n t r y P o s i t i o n > 6 7 3 3 3 < / B o o k M a r k E n t r y P o s i t i o n > < B o o k M a r k E x i t P o s i t i o n > 7 7 1 3 3 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 2 0 f b 6 2 f 6 - d a 3 0 - 4 5 0 f - a c 9 3 - 8 4 5 1 5 8 5 d c c 6 1 < / I n t e r n a l I d > < N a m e > H F _ S l i d e s _ M o v 1 W h e n y o u c l i c k 0 0 : 0 1 : 1 7 . 2 - 0 0 : 0 1 : 2 7 . 0 < / N a m e > < T e x t > W h e n   y o u   c l i c k   A p p l y   t o   A l l ,   t h e   h e a d e r s   a n d   f o o t e r s   s h o w   e v e r y w h e r e   e x c e p t   t h e   t i t l e   s l i d e . < / T e x t > < B o o k M a r k E n t r y N a m e > H F _ S l i d e s _ M o v 1 0 0 : 0 1 : 1 7 . 2 < / B o o k M a r k E n t r y N a m e > < B o o k M a r k E x i t N a m e > H F _ S l i d e s _ M o v 1 0 0 : 0 1 : 2 7 . 0 < / B o o k M a r k E x i t N a m e > < B o o k M a r k E n t r y P o s i t i o n > 7 7 2 3 3 < / B o o k M a r k E n t r y P o s i t i o n > < B o o k M a r k E x i t P o s i t i o n > 8 7 0 6 7 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 2 3 3 2 3 2 9 4 - 7 8 a 5 - 4 9 8 5 - 9 2 8 6 - d c f d 8 6 3 3 9 3 6 8 < / I n t e r n a l I d > < N a m e > H F _ S l i d e s _ M o v 1 I f y o u w a n t 0 0 : 0 1 : 2 7 . 1 - 0 0 : 0 1 : 3 3 . 2 < / N a m e > < T e x t > I f   y o u   w a n t   u n i q u e   s e t t i n g s   f o r   o n e   s l i d e ,   s e l e c t   i t ,   r e o p e n   t h e   d i a l o g   b o x , < / T e x t > < B o o k M a r k E n t r y N a m e > H F _ S l i d e s _ M o v 1 0 0 : 0 1 : 2 7 . 1 < / B o o k M a r k E n t r y N a m e > < B o o k M a r k E x i t N a m e > H F _ S l i d e s _ M o v 1 0 0 : 0 1 : 3 3 . 2 < / B o o k M a r k E x i t N a m e > < B o o k M a r k E n t r y P o s i t i o n > 8 7 1 6 7 < / B o o k M a r k E n t r y P o s i t i o n > < B o o k M a r k E x i t P o s i t i o n > 9 3 2 3 3 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 6 9 2 3 5 8 f 9 - d 7 2 8 - 4 4 f 1 - b d 6 7 - 8 3 7 3 8 f 6 b 8 f 9 b < / I n t e r n a l I d > < N a m e > H F _ S l i d e s _ M o v 1 c h e c k w h a t y o u 0 0 : 0 1 : 3 3 . 3 - 0 0 : 0 1 : 4 4 . 3 < / N a m e > < T e x t > c h e c k   w h a t   y o u   w a n t ,   a n d   c l i c k   A p p l y ,   w h i c h   a f f e c t s   o n l y   t h e   s e l e c t e d   s l i d e . < / T e x t > < B o o k M a r k E n t r y N a m e > H F _ S l i d e s _ M o v 1 0 0 : 0 1 : 3 3 . 3 < / B o o k M a r k E n t r y N a m e > < B o o k M a r k E x i t N a m e > H F _ S l i d e s _ M o v 1 0 0 : 0 1 : 4 4 . 3 < / B o o k M a r k E x i t N a m e > < B o o k M a r k E n t r y P o s i t i o n > 9 3 3 3 3 < / B o o k M a r k E n t r y P o s i t i o n > < B o o k M a r k E x i t P o s i t i o n > 1 0 4 3 6 7 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 b d 3 6 4 5 c 3 - a 0 6 8 - 4 0 2 3 - 8 6 9 1 - 2 8 f 2 c c 6 c 4 d 1 4 < / I n t e r n a l I d > < N a m e > H F _ S l i d e s _ M o v 1 F o r m o r e c o n t r o l 0 0 : 0 1 : 4 4 . 4 - 0 0 : 0 1 : 5 0 . 1 < / N a m e > < T e x t > F o r   m o r e   c o n t r o l   o v e r   h e a d e r s   a n d   f o o t e r s ,   c l i c k   V i e w   & g t ;   S l i d e   M a s t e r , < / T e x t > < B o o k M a r k E n t r y N a m e > H F _ S l i d e s _ M o v 1 0 0 : 0 1 : 4 4 . 4 < / B o o k M a r k E n t r y N a m e > < B o o k M a r k E x i t N a m e > H F _ S l i d e s _ M o v 1 0 0 : 0 1 : 5 0 . 1 < / B o o k M a r k E x i t N a m e > < B o o k M a r k E n t r y P o s i t i o n > 1 0 4 4 6 7 < / B o o k M a r k E n t r y P o s i t i o n > < B o o k M a r k E x i t P o s i t i o n > 1 1 0 1 6 7 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 d d 1 9 1 a d c - 3 4 9 7 - 4 d 1 1 - 9 1 9 d - 1 c 2 c b 9 0 2 9 c a 1 < / I n t e r n a l I d > < N a m e > H F _ S l i d e s _ M o v 1 a n d e d i t t h e m 0 0 : 0 1 : 5 0 . 2 - 0 0 : 0 1 : 5 9 . 6 < / N a m e > < T e x t > a n d   e d i t   t h e m   o n   t h e   s l i d e   m a s t e r   o r   o n   a n y   m a s t e r   l a y o u t . < / T e x t > < B o o k M a r k E n t r y N a m e > H F _ S l i d e s _ M o v 1 0 0 : 0 1 : 5 0 . 2 < / B o o k M a r k E n t r y N a m e > < B o o k M a r k E x i t N a m e > H F _ S l i d e s _ M o v 1 0 0 : 0 1 : 5 9 . 6 < / B o o k M a r k E x i t N a m e > < B o o k M a r k E n t r y P o s i t i o n > 1 1 0 2 6 7 < / B o o k M a r k E n t r y P o s i t i o n > < B o o k M a r k E x i t P o s i t i o n > 1 1 9 6 3 3 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 d f 0 1 6 5 6 5 - 4 e 9 d - 4 c b 6 - 8 3 b 3 - b 7 9 a 6 a e 3 1 7 d 5 < / I n t e r n a l I d > < N a m e > H F _ S l i d e s _ M o v 1 S e l e c t i n g t h e f o o t e r 0 0 : 0 1 : 5 9 . 7 - 0 0 : 0 2 : 1 2 . 9 < / N a m e > < T e x t > S e l e c t i n g   t h e   f o o t e r   p l a c e h o l d e r s ,   u s e   H o m e   a n d   t h e   F o n t   o p t i o n s   t o   c h a n g e   t h i n g s   s u c h   a s   f o n t   c o l o r   o r   f o n t   s i z e . < / T e x t > < B o o k M a r k E n t r y N a m e > H F _ S l i d e s _ M o v 1 0 0 : 0 1 : 5 9 . 7 < / B o o k M a r k E n t r y N a m e > < B o o k M a r k E x i t N a m e > H F _ S l i d e s _ M o v 1 0 0 : 0 2 : 1 2 . 9 < / B o o k M a r k E x i t N a m e > < B o o k M a r k E n t r y P o s i t i o n > 1 1 9 7 3 3 < / B o o k M a r k E n t r y P o s i t i o n > < B o o k M a r k E x i t P o s i t i o n > 1 3 2 9 6 7 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 a 2 1 9 7 9 0 b - 0 d a 7 - 4 3 a f - 9 f c 7 - a b 9 7 f 3 8 e 9 2 6 4 < / I n t e r n a l I d > < N a m e > H F _ S l i d e s _ M o v 1 I f y o u r i g h t - c l i c k 0 0 : 0 2 : 1 3 . 0 - 0 0 : 0 2 : 2 5 . 7 < / N a m e > < T e x t > I f   y o u   r i g h t - c l i c k   a   p l a c e h o l d e r   a n d   c l i c k   F o r m a t   S h a p e ,   y o u   g e t   a l l   t h e   s a m e   f o r m a t t i n g   o p t i o n s   a s   f o r   a n y   p l a c e h o l d e r . < / T e x t > < B o o k M a r k E n t r y N a m e > H F _ S l i d e s _ M o v 1 0 0 : 0 2 : 1 3 . 0 < / B o o k M a r k E n t r y N a m e > < B o o k M a r k E x i t N a m e > H F _ S l i d e s _ M o v 1 0 0 : 0 2 : 2 5 . 7 < / B o o k M a r k E x i t N a m e > < B o o k M a r k E n t r y P o s i t i o n > 1 3 3 0 6 7 < / B o o k M a r k E n t r y P o s i t i o n > < B o o k M a r k E x i t P o s i t i o n > 1 4 5 7 6 7 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 7 a 3 7 c 1 9 d - e a 5 a - 4 a 6 3 - 8 c 7 6 - 1 6 9 c a e 6 5 1 3 f 6 < / I n t e r n a l I d > < N a m e > H F _ S l i d e s _ M o v 1 I f y o u o n l y 0 0 : 0 2 : 2 5 . 8 - 0 0 : 0 2 : 3 8 . 5 < / N a m e > < T e x t > I f   y o u   o n l y   w a n t   t o   c h a n g e   o n e   l a y o u t ,   c l i c k   t h e   l a y o u t ,   a n d   m a k e   t h e   c h a n g e ,   s u c h   a s   r e s i z i n g   a   p l a c e h o l d e r . < / T e x t > < B o o k M a r k E n t r y N a m e > H F _ S l i d e s _ M o v 1 0 0 : 0 2 : 2 5 . 8 < / B o o k M a r k E n t r y N a m e > < B o o k M a r k E x i t N a m e > H F _ S l i d e s _ M o v 1 0 0 : 0 2 : 3 8 . 5 < / B o o k M a r k E x i t N a m e > < B o o k M a r k E n t r y P o s i t i o n > 1 4 5 8 6 7 < / B o o k M a r k E n t r y P o s i t i o n > < B o o k M a r k E x i t P o s i t i o n > 1 5 8 5 0 0 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 d 9 e 2 9 8 8 e - 6 a 9 5 - 4 1 6 9 - b 5 0 8 - b 0 1 d 8 6 3 6 d f e 4 < / I n t e r n a l I d > < N a m e > H F _ S l i d e s _ M o v 1 U l t i m a t e l y , y o u w a n t 0 0 : 0 2 : 3 8 . 6 - 0 0 : 0 2 : 4 6 . 5 < / N a m e > < T e x t > U l t i m a t e l y ,   y o u   w a n t   t o   c o n t r o l   h o w   h e a d e r s   a n d   f o o t e r s   l o o k   a n d   w h e r e   t h e y   a p p e a r . < / T e x t > < B o o k M a r k E n t r y N a m e > H F _ S l i d e s _ M o v 1 0 0 : 0 2 : 3 8 . 6 < / B o o k M a r k E n t r y N a m e > < B o o k M a r k E x i t N a m e > H F _ S l i d e s _ M o v 1 0 0 : 0 2 : 4 6 . 5 < / B o o k M a r k E x i t N a m e > < B o o k M a r k E n t r y P o s i t i o n > 1 5 8 6 0 0 < / B o o k M a r k E n t r y P o s i t i o n > < B o o k M a r k E x i t P o s i t i o n > 1 6 6 5 6 7 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 5 4 e c 2 7 2 e - e 7 4 6 - 4 1 4 9 - a c 6 5 - 7 5 a 6 4 6 c 2 a 7 6 a < / I n t e r n a l I d > < N a m e > H F _ S l i d e s _ M o v 1 U p n e x t : A d d 0 0 : 0 2 : 4 6 . 6 - 0 0 : 0 2 : 5 0 . 7 < / N a m e > < T e x t > U p   n e x t :   A d d   h e a d e r s   a n d   f o o t e r s   t o   s l i d e s . < / T e x t > < B o o k M a r k E n t r y N a m e > H F _ S l i d e s _ M o v 1 0 0 : 0 2 : 4 6 . 6 < / B o o k M a r k E n t r y N a m e > < B o o k M a r k E x i t N a m e > H F _ S l i d e s _ M o v 1 0 0 : 0 2 : 5 0 . 7 < / B o o k M a r k E x i t N a m e > < B o o k M a r k E n t r y P o s i t i o n > 1 6 6 6 6 7 < / B o o k M a r k E n t r y P o s i t i o n > < B o o k M a r k E x i t P o s i t i o n > 1 7 0 7 6 7 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8.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9ED68B6-6CCA-413F-AD45-22D0746BE35B}">
  <ds:schemaRefs>
    <ds:schemaRef ds:uri="http://www.w3.org/2001/XMLSchema"/>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7CB453B-38EC-478E-BAF3-6C73D0394AF2}">
  <ds:schemaRefs>
    <ds:schemaRef ds:uri="http://www.w3.org/2001/XMLSchema"/>
  </ds:schemaRefs>
</ds:datastoreItem>
</file>

<file path=customXml/itemProps4.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5.xml><?xml version="1.0" encoding="utf-8"?>
<ds:datastoreItem xmlns:ds="http://schemas.openxmlformats.org/officeDocument/2006/customXml" ds:itemID="{E5A6BC58-6BA0-4F51-8C29-6FE1E96A2604}">
  <ds:schemaRefs>
    <ds:schemaRef ds:uri="http://www.w3.org/2001/XMLSchema"/>
  </ds:schemaRefs>
</ds:datastoreItem>
</file>

<file path=customXml/itemProps6.xml><?xml version="1.0" encoding="utf-8"?>
<ds:datastoreItem xmlns:ds="http://schemas.openxmlformats.org/officeDocument/2006/customXml" ds:itemID="{2870D9D3-83ED-4BE0-84B7-858F249B8B2F}">
  <ds:schemaRefs>
    <ds:schemaRef ds:uri="http://www.w3.org/2001/XMLSchema"/>
  </ds:schemaRefs>
</ds:datastoreItem>
</file>

<file path=customXml/itemProps7.xml><?xml version="1.0" encoding="utf-8"?>
<ds:datastoreItem xmlns:ds="http://schemas.openxmlformats.org/officeDocument/2006/customXml" ds:itemID="{6EC2CB33-8105-43EB-8DE2-60F0971C4E24}">
  <ds:schemaRefs>
    <ds:schemaRef ds:uri="http://www.w3.org/2001/XMLSchema"/>
  </ds:schemaRefs>
</ds:datastoreItem>
</file>

<file path=customXml/itemProps8.xml><?xml version="1.0" encoding="utf-8"?>
<ds:datastoreItem xmlns:ds="http://schemas.openxmlformats.org/officeDocument/2006/customXml" ds:itemID="{2B60031C-5856-454E-8A95-187AF43A2F0C}">
  <ds:schemaRef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6052</TotalTime>
  <Words>2388</Words>
  <Application>Microsoft Office PowerPoint</Application>
  <PresentationFormat>Custom</PresentationFormat>
  <Paragraphs>235</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Mikhail Yakimchuk (Lionbridge)</cp:lastModifiedBy>
  <cp:revision>270</cp:revision>
  <dcterms:created xsi:type="dcterms:W3CDTF">2012-03-12T21:21:52Z</dcterms:created>
  <dcterms:modified xsi:type="dcterms:W3CDTF">2013-11-15T00:55:31Z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