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8"/>
    <p:sldMasterId id="2147483669" r:id="rId9"/>
    <p:sldMasterId id="2147483699" r:id="rId10"/>
    <p:sldMasterId id="2147483711" r:id="rId11"/>
    <p:sldMasterId id="2147483723" r:id="rId12"/>
    <p:sldMasterId id="2147483735" r:id="rId13"/>
  </p:sldMasterIdLst>
  <p:notesMasterIdLst>
    <p:notesMasterId r:id="rId20"/>
  </p:notesMasterIdLst>
  <p:sldIdLst>
    <p:sldId id="383" r:id="rId14"/>
    <p:sldId id="374" r:id="rId15"/>
    <p:sldId id="375" r:id="rId16"/>
    <p:sldId id="379" r:id="rId17"/>
    <p:sldId id="380" r:id="rId18"/>
    <p:sldId id="381" r:id="rId19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83"/>
            <p14:sldId id="374"/>
            <p14:sldId id="375"/>
            <p14:sldId id="379"/>
            <p14:sldId id="380"/>
            <p14:sldId id="38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42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54">
          <p15:clr>
            <a:srgbClr val="A4A3A4"/>
          </p15:clr>
        </p15:guide>
        <p15:guide id="6" orient="horz" pos="5056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pos="4095">
          <p15:clr>
            <a:srgbClr val="A4A3A4"/>
          </p15:clr>
        </p15:guide>
        <p15:guide id="9" pos="7408">
          <p15:clr>
            <a:srgbClr val="A4A3A4"/>
          </p15:clr>
        </p15:guide>
        <p15:guide id="10">
          <p15:clr>
            <a:srgbClr val="A4A3A4"/>
          </p15:clr>
        </p15:guide>
        <p15:guide id="11" pos="6349">
          <p15:clr>
            <a:srgbClr val="A4A3A4"/>
          </p15:clr>
        </p15:guide>
        <p15:guide id="12" pos="7119">
          <p15:clr>
            <a:srgbClr val="A4A3A4"/>
          </p15:clr>
        </p15:guide>
        <p15:guide id="13" pos="783">
          <p15:clr>
            <a:srgbClr val="A4A3A4"/>
          </p15:clr>
        </p15:guide>
        <p15:guide id="14" pos="7839">
          <p15:clr>
            <a:srgbClr val="A4A3A4"/>
          </p15:clr>
        </p15:guide>
        <p15:guide id="15" pos="6735">
          <p15:clr>
            <a:srgbClr val="A4A3A4"/>
          </p15:clr>
        </p15:guide>
        <p15:guide id="16" orient="horz" pos="6145">
          <p15:clr>
            <a:srgbClr val="A4A3A4"/>
          </p15:clr>
        </p15:guide>
        <p15:guide id="17" pos="81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6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14" y="-24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1.xml"/><Relationship Id="rId13" Type="http://schemas.openxmlformats.org/officeDocument/2006/relationships/slideMaster" Target="slideMasters/slideMaster6.xml"/><Relationship Id="rId18" Type="http://schemas.openxmlformats.org/officeDocument/2006/relationships/slide" Target="slides/slide5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5.xml"/><Relationship Id="rId17" Type="http://schemas.openxmlformats.org/officeDocument/2006/relationships/slide" Target="slides/slide4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4.xml"/><Relationship Id="rId2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2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3.xml"/><Relationship Id="rId19" Type="http://schemas.openxmlformats.org/officeDocument/2006/relationships/slide" Target="slides/slide6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4" Type="http://schemas.openxmlformats.org/officeDocument/2006/relationships/slide" Target="slides/slide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6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Relationship Id="rId5" Type="http://schemas.openxmlformats.org/officeDocument/2006/relationships/slide" Target="../slides/slide2.xml"/><Relationship Id="rId4" Type="http://schemas.openxmlformats.org/officeDocument/2006/relationships/image" Target="../media/image3.tm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2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7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0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3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87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7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8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4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3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92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5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7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6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5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07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9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74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319775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457583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5940955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7317688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868635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6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0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63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25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86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4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7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1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5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5894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4798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71282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165476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96677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208634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247749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159997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8052644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196254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59513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101122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7041528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17405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5294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0609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71811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1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0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4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4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tags" Target="../tags/tag37.xml"/><Relationship Id="rId21" Type="http://schemas.openxmlformats.org/officeDocument/2006/relationships/tags" Target="../tags/tag19.xml"/><Relationship Id="rId34" Type="http://schemas.openxmlformats.org/officeDocument/2006/relationships/tags" Target="../tags/tag32.xml"/><Relationship Id="rId42" Type="http://schemas.openxmlformats.org/officeDocument/2006/relationships/slide" Target="slide2.xml"/><Relationship Id="rId47" Type="http://schemas.openxmlformats.org/officeDocument/2006/relationships/image" Target="../media/image7.png"/><Relationship Id="rId50" Type="http://schemas.openxmlformats.org/officeDocument/2006/relationships/slide" Target="slide6.xml"/><Relationship Id="rId55" Type="http://schemas.openxmlformats.org/officeDocument/2006/relationships/image" Target="../media/image12.png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tags" Target="../tags/tag31.xml"/><Relationship Id="rId38" Type="http://schemas.openxmlformats.org/officeDocument/2006/relationships/tags" Target="../tags/tag36.xml"/><Relationship Id="rId46" Type="http://schemas.openxmlformats.org/officeDocument/2006/relationships/slide" Target="slide4.xml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tags" Target="../tags/tag27.xml"/><Relationship Id="rId41" Type="http://schemas.openxmlformats.org/officeDocument/2006/relationships/slideLayout" Target="../slideLayouts/slideLayout5.xml"/><Relationship Id="rId54" Type="http://schemas.openxmlformats.org/officeDocument/2006/relationships/image" Target="../media/image11.png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tags" Target="../tags/tag30.xml"/><Relationship Id="rId37" Type="http://schemas.openxmlformats.org/officeDocument/2006/relationships/tags" Target="../tags/tag35.xml"/><Relationship Id="rId40" Type="http://schemas.openxmlformats.org/officeDocument/2006/relationships/tags" Target="../tags/tag38.xml"/><Relationship Id="rId45" Type="http://schemas.openxmlformats.org/officeDocument/2006/relationships/image" Target="../media/image6.png"/><Relationship Id="rId53" Type="http://schemas.microsoft.com/office/2007/relationships/hdphoto" Target="../media/hdphoto1.wdp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tags" Target="../tags/tag34.xml"/><Relationship Id="rId49" Type="http://schemas.openxmlformats.org/officeDocument/2006/relationships/image" Target="../media/image8.png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tags" Target="../tags/tag29.xml"/><Relationship Id="rId44" Type="http://schemas.openxmlformats.org/officeDocument/2006/relationships/slide" Target="slide3.xml"/><Relationship Id="rId52" Type="http://schemas.openxmlformats.org/officeDocument/2006/relationships/image" Target="../media/image10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tags" Target="../tags/tag28.xml"/><Relationship Id="rId35" Type="http://schemas.openxmlformats.org/officeDocument/2006/relationships/tags" Target="../tags/tag33.xml"/><Relationship Id="rId43" Type="http://schemas.openxmlformats.org/officeDocument/2006/relationships/image" Target="../media/image5.png"/><Relationship Id="rId48" Type="http://schemas.openxmlformats.org/officeDocument/2006/relationships/slide" Target="slide5.xml"/><Relationship Id="rId8" Type="http://schemas.openxmlformats.org/officeDocument/2006/relationships/tags" Target="../tags/tag6.xml"/><Relationship Id="rId51" Type="http://schemas.openxmlformats.org/officeDocument/2006/relationships/image" Target="../media/image9.png"/><Relationship Id="rId3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49.xml"/><Relationship Id="rId18" Type="http://schemas.openxmlformats.org/officeDocument/2006/relationships/tags" Target="../tags/tag54.xml"/><Relationship Id="rId26" Type="http://schemas.openxmlformats.org/officeDocument/2006/relationships/tags" Target="../tags/tag62.xml"/><Relationship Id="rId39" Type="http://schemas.openxmlformats.org/officeDocument/2006/relationships/slide" Target="slide4.xml"/><Relationship Id="rId3" Type="http://schemas.openxmlformats.org/officeDocument/2006/relationships/tags" Target="../tags/tag39.xml"/><Relationship Id="rId21" Type="http://schemas.openxmlformats.org/officeDocument/2006/relationships/tags" Target="../tags/tag57.xml"/><Relationship Id="rId34" Type="http://schemas.openxmlformats.org/officeDocument/2006/relationships/tags" Target="../tags/tag70.xml"/><Relationship Id="rId42" Type="http://schemas.openxmlformats.org/officeDocument/2006/relationships/image" Target="../media/image8.png"/><Relationship Id="rId47" Type="http://schemas.openxmlformats.org/officeDocument/2006/relationships/image" Target="../media/image11.png"/><Relationship Id="rId50" Type="http://schemas.openxmlformats.org/officeDocument/2006/relationships/slide" Target="slide2.xml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tags" Target="../tags/tag53.xml"/><Relationship Id="rId25" Type="http://schemas.openxmlformats.org/officeDocument/2006/relationships/tags" Target="../tags/tag61.xml"/><Relationship Id="rId33" Type="http://schemas.openxmlformats.org/officeDocument/2006/relationships/tags" Target="../tags/tag69.xml"/><Relationship Id="rId38" Type="http://schemas.openxmlformats.org/officeDocument/2006/relationships/image" Target="../media/image6.png"/><Relationship Id="rId46" Type="http://schemas.microsoft.com/office/2007/relationships/hdphoto" Target="../media/hdphoto1.wdp"/><Relationship Id="rId2" Type="http://schemas.openxmlformats.org/officeDocument/2006/relationships/video" Target="../media/media2.mp4"/><Relationship Id="rId16" Type="http://schemas.openxmlformats.org/officeDocument/2006/relationships/tags" Target="../tags/tag52.xml"/><Relationship Id="rId20" Type="http://schemas.openxmlformats.org/officeDocument/2006/relationships/tags" Target="../tags/tag56.xml"/><Relationship Id="rId29" Type="http://schemas.openxmlformats.org/officeDocument/2006/relationships/tags" Target="../tags/tag65.xml"/><Relationship Id="rId41" Type="http://schemas.openxmlformats.org/officeDocument/2006/relationships/slide" Target="slide5.xml"/><Relationship Id="rId1" Type="http://schemas.microsoft.com/office/2007/relationships/media" Target="../media/media2.mp4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24" Type="http://schemas.openxmlformats.org/officeDocument/2006/relationships/tags" Target="../tags/tag60.xml"/><Relationship Id="rId32" Type="http://schemas.openxmlformats.org/officeDocument/2006/relationships/tags" Target="../tags/tag68.xml"/><Relationship Id="rId37" Type="http://schemas.openxmlformats.org/officeDocument/2006/relationships/slide" Target="slide3.xml"/><Relationship Id="rId40" Type="http://schemas.openxmlformats.org/officeDocument/2006/relationships/image" Target="../media/image7.png"/><Relationship Id="rId45" Type="http://schemas.openxmlformats.org/officeDocument/2006/relationships/image" Target="../media/image10.png"/><Relationship Id="rId5" Type="http://schemas.openxmlformats.org/officeDocument/2006/relationships/tags" Target="../tags/tag41.xml"/><Relationship Id="rId15" Type="http://schemas.openxmlformats.org/officeDocument/2006/relationships/tags" Target="../tags/tag51.xml"/><Relationship Id="rId23" Type="http://schemas.openxmlformats.org/officeDocument/2006/relationships/tags" Target="../tags/tag59.xml"/><Relationship Id="rId28" Type="http://schemas.openxmlformats.org/officeDocument/2006/relationships/tags" Target="../tags/tag64.xml"/><Relationship Id="rId36" Type="http://schemas.openxmlformats.org/officeDocument/2006/relationships/slideLayout" Target="../slideLayouts/slideLayout5.xml"/><Relationship Id="rId49" Type="http://schemas.openxmlformats.org/officeDocument/2006/relationships/image" Target="../media/image14.png"/><Relationship Id="rId10" Type="http://schemas.openxmlformats.org/officeDocument/2006/relationships/tags" Target="../tags/tag46.xml"/><Relationship Id="rId19" Type="http://schemas.openxmlformats.org/officeDocument/2006/relationships/tags" Target="../tags/tag55.xml"/><Relationship Id="rId31" Type="http://schemas.openxmlformats.org/officeDocument/2006/relationships/tags" Target="../tags/tag67.xml"/><Relationship Id="rId44" Type="http://schemas.openxmlformats.org/officeDocument/2006/relationships/image" Target="../media/image9.png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Relationship Id="rId22" Type="http://schemas.openxmlformats.org/officeDocument/2006/relationships/tags" Target="../tags/tag58.xml"/><Relationship Id="rId27" Type="http://schemas.openxmlformats.org/officeDocument/2006/relationships/tags" Target="../tags/tag63.xml"/><Relationship Id="rId30" Type="http://schemas.openxmlformats.org/officeDocument/2006/relationships/tags" Target="../tags/tag66.xml"/><Relationship Id="rId35" Type="http://schemas.openxmlformats.org/officeDocument/2006/relationships/tags" Target="../tags/tag71.xml"/><Relationship Id="rId43" Type="http://schemas.openxmlformats.org/officeDocument/2006/relationships/slide" Target="slide6.xml"/><Relationship Id="rId48" Type="http://schemas.openxmlformats.org/officeDocument/2006/relationships/image" Target="../media/image13.png"/><Relationship Id="rId8" Type="http://schemas.openxmlformats.org/officeDocument/2006/relationships/tags" Target="../tags/tag44.xml"/><Relationship Id="rId5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1.png"/><Relationship Id="rId18" Type="http://schemas.openxmlformats.org/officeDocument/2006/relationships/hyperlink" Target="http://office.microsoft.com/redir/RZ104046874.aspx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.png"/><Relationship Id="rId17" Type="http://schemas.openxmlformats.org/officeDocument/2006/relationships/hyperlink" Target="http://office.microsoft.com/redir/HA102809789.aspx" TargetMode="External"/><Relationship Id="rId2" Type="http://schemas.openxmlformats.org/officeDocument/2006/relationships/image" Target="../media/image2.png"/><Relationship Id="rId16" Type="http://schemas.openxmlformats.org/officeDocument/2006/relationships/hyperlink" Target="http://office.microsoft.com/redir/RZ103988290.aspx" TargetMode="External"/><Relationship Id="rId20" Type="http://schemas.openxmlformats.org/officeDocument/2006/relationships/hyperlink" Target="http://office.microsoft.com/redir/XT103462909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slide" Target="slide4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5.png"/><Relationship Id="rId10" Type="http://schemas.openxmlformats.org/officeDocument/2006/relationships/slide" Target="slide6.xml"/><Relationship Id="rId19" Type="http://schemas.openxmlformats.org/officeDocument/2006/relationships/hyperlink" Target="http://o15.officeredir.microsoft.com/r/rlidMoreCourses?clid=1033" TargetMode="External"/><Relationship Id="rId4" Type="http://schemas.openxmlformats.org/officeDocument/2006/relationships/slide" Target="slide3.xml"/><Relationship Id="rId9" Type="http://schemas.openxmlformats.org/officeDocument/2006/relationships/image" Target="../media/image8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office.microsoft.com/redir/RZ103988291.aspx?section=2" TargetMode="External"/><Relationship Id="rId13" Type="http://schemas.openxmlformats.org/officeDocument/2006/relationships/image" Target="../media/image7.png"/><Relationship Id="rId18" Type="http://schemas.openxmlformats.org/officeDocument/2006/relationships/image" Target="../media/image1.png"/><Relationship Id="rId3" Type="http://schemas.openxmlformats.org/officeDocument/2006/relationships/image" Target="../media/image13.png"/><Relationship Id="rId21" Type="http://schemas.openxmlformats.org/officeDocument/2006/relationships/slide" Target="slide2.xml"/><Relationship Id="rId7" Type="http://schemas.openxmlformats.org/officeDocument/2006/relationships/image" Target="../media/image17.png"/><Relationship Id="rId12" Type="http://schemas.openxmlformats.org/officeDocument/2006/relationships/slide" Target="slide4.xml"/><Relationship Id="rId17" Type="http://schemas.openxmlformats.org/officeDocument/2006/relationships/image" Target="../media/image9.png"/><Relationship Id="rId2" Type="http://schemas.openxmlformats.org/officeDocument/2006/relationships/image" Target="../media/image2.png"/><Relationship Id="rId16" Type="http://schemas.openxmlformats.org/officeDocument/2006/relationships/slide" Target="slide6.xml"/><Relationship Id="rId20" Type="http://schemas.openxmlformats.org/officeDocument/2006/relationships/hyperlink" Target="http://o15.officeredir.microsoft.com/r/rlidMoreCourses?clid=1033" TargetMode="External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5" Type="http://schemas.openxmlformats.org/officeDocument/2006/relationships/image" Target="../media/image8.png"/><Relationship Id="rId10" Type="http://schemas.openxmlformats.org/officeDocument/2006/relationships/slide" Target="slide3.xml"/><Relationship Id="rId19" Type="http://schemas.openxmlformats.org/officeDocument/2006/relationships/image" Target="../media/image11.png"/><Relationship Id="rId4" Type="http://schemas.openxmlformats.org/officeDocument/2006/relationships/image" Target="../media/image15.tmp"/><Relationship Id="rId9" Type="http://schemas.openxmlformats.org/officeDocument/2006/relationships/hyperlink" Target="http://office.microsoft.com/en-us/outlook-help/feedback-RZ101809884.aspx?section=10" TargetMode="External"/><Relationship Id="rId14" Type="http://schemas.openxmlformats.org/officeDocument/2006/relationships/slide" Target="slide5.xml"/><Relationship Id="rId2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.png"/><Relationship Id="rId1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hyperlink" Target="http://office.microsoft.com/redir/XT103864844.aspx" TargetMode="External"/><Relationship Id="rId2" Type="http://schemas.openxmlformats.org/officeDocument/2006/relationships/image" Target="../media/image2.png"/><Relationship Id="rId16" Type="http://schemas.openxmlformats.org/officeDocument/2006/relationships/hyperlink" Target="http://office.microsoft.com/redir/XT103834044.aspx" TargetMode="Externa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11" Type="http://schemas.openxmlformats.org/officeDocument/2006/relationships/slide" Target="slide6.xml"/><Relationship Id="rId5" Type="http://schemas.openxmlformats.org/officeDocument/2006/relationships/slide" Target="slide3.xml"/><Relationship Id="rId15" Type="http://schemas.openxmlformats.org/officeDocument/2006/relationships/hyperlink" Target="http://office.microsoft.com/redir/XT101907941.aspx" TargetMode="External"/><Relationship Id="rId10" Type="http://schemas.openxmlformats.org/officeDocument/2006/relationships/image" Target="../media/image8.png"/><Relationship Id="rId19" Type="http://schemas.openxmlformats.org/officeDocument/2006/relationships/slide" Target="slide2.xml"/><Relationship Id="rId4" Type="http://schemas.openxmlformats.org/officeDocument/2006/relationships/image" Target="../media/image15.tmp"/><Relationship Id="rId9" Type="http://schemas.openxmlformats.org/officeDocument/2006/relationships/slide" Target="slide5.xml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7179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Take tables of contents (TOCs) to the next level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5982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Media Placeholder 80">
            <a:hlinkClick r:id="rId42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5" y="8497469"/>
            <a:ext cx="1116013" cy="624724"/>
          </a:xfrm>
        </p:spPr>
      </p:pic>
      <p:pic>
        <p:nvPicPr>
          <p:cNvPr id="25" name="Media Placeholder 24">
            <a:hlinkClick r:id="rId44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</p:spPr>
      </p:pic>
      <p:pic>
        <p:nvPicPr>
          <p:cNvPr id="24" name="Media Placeholder 23">
            <a:hlinkClick r:id="rId46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23" name="Media Placeholder 22">
            <a:hlinkClick r:id="rId48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</p:spPr>
      </p:pic>
      <p:pic>
        <p:nvPicPr>
          <p:cNvPr id="22" name="Media Placeholder 21">
            <a:hlinkClick r:id="rId50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</p:spPr>
      </p:pic>
      <p:sp>
        <p:nvSpPr>
          <p:cNvPr id="8" name="TextBox 7"/>
          <p:cNvSpPr txBox="1"/>
          <p:nvPr/>
        </p:nvSpPr>
        <p:spPr>
          <a:xfrm>
            <a:off x="1015206" y="487209"/>
            <a:ext cx="708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Take tables of contents (TOCs) to the next level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0" name="TextBox 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1" name="Picture 10" descr="Screen Clipping"/>
            <p:cNvPicPr>
              <a:picLocks noChangeAspect="1"/>
            </p:cNvPicPr>
            <p:nvPr/>
          </p:nvPicPr>
          <p:blipFill>
            <a:blip r:embed="rId52"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1/2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079037" y="7818120"/>
            <a:ext cx="1221423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082887" y="7818120"/>
            <a:ext cx="6049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691685" y="7818120"/>
            <a:ext cx="60972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 TOCs</a:t>
            </a:r>
          </a:p>
        </p:txBody>
      </p:sp>
      <p:sp>
        <p:nvSpPr>
          <p:cNvPr id="30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Add formatting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3:59</a:t>
            </a:r>
          </a:p>
        </p:txBody>
      </p:sp>
      <p:pic>
        <p:nvPicPr>
          <p:cNvPr id="36" name="Picture 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42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TakeTOCToNextLevel_m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TakeTOCToNextLevel_m100:00:00.0" time="33"/>
                    <p14:bmk name="TakeTOCToNextLevel_m100:00:07.3" time="7333"/>
                    <p14:bmk name="TakeTOCToNextLevel_m100:00:07.4" time="7433"/>
                    <p14:bmk name="TakeTOCToNextLevel_m100:00:12.6" time="12667"/>
                    <p14:bmk name="TakeTOCToNextLevel_m100:00:12.7" time="12767"/>
                    <p14:bmk name="TakeTOCToNextLevel_m100:00:16.7" time="16767"/>
                    <p14:bmk name="TakeTOCToNextLevel_m100:00:16.8" time="16867"/>
                    <p14:bmk name="TakeTOCToNextLevel_m100:00:20.6" time="20667"/>
                    <p14:bmk name="TakeTOCToNextLevel_m100:00:20.7" time="20767"/>
                    <p14:bmk name="TakeTOCToNextLevel_m100:00:28.6" time="28667"/>
                    <p14:bmk name="TakeTOCToNextLevel_m100:00:28.7" time="28767"/>
                    <p14:bmk name="TakeTOCToNextLevel_m100:00:36.5" time="36533"/>
                    <p14:bmk name="TakeTOCToNextLevel_m100:00:36.6" time="36633"/>
                    <p14:bmk name="TakeTOCToNextLevel_m100:00:45.6" time="45600"/>
                    <p14:bmk name="TakeTOCToNextLevel_m100:00:45.7" time="45700"/>
                    <p14:bmk name="TakeTOCToNextLevel_m100:00:48.6" time="48633"/>
                    <p14:bmk name="TakeTOCToNextLevel_m100:00:48.7" time="48733"/>
                    <p14:bmk name="TakeTOCToNextLevel_m100:00:57.9" time="57933"/>
                    <p14:bmk name="TakeTOCToNextLevel_m100:00:58.0" time="58033"/>
                    <p14:bmk name="TakeTOCToNextLevel_m100:01:04.1" time="64100"/>
                    <p14:bmk name="TakeTOCToNextLevel_m100:01:04.2" time="64200"/>
                    <p14:bmk name="TakeTOCToNextLevel_m100:01:11.2" time="71233"/>
                    <p14:bmk name="TakeTOCToNextLevel_m100:01:11.3" time="71333"/>
                    <p14:bmk name="TakeTOCToNextLevel_m100:01:18.6" time="78667"/>
                    <p14:bmk name="TakeTOCToNextLevel_m100:01:18.7" time="78767"/>
                    <p14:bmk name="TakeTOCToNextLevel_m100:01:22.5" time="82500"/>
                    <p14:bmk name="TakeTOCToNextLevel_m100:01:22.6" time="82600"/>
                    <p14:bmk name="TakeTOCToNextLevel_m100:01:25.8" time="85867"/>
                    <p14:bmk name="TakeTOCToNextLevel_m100:01:25.9" time="85967"/>
                    <p14:bmk name="TakeTOCToNextLevel_m100:01:32.0" time="92033"/>
                    <p14:bmk name="TakeTOCToNextLevel_m100:01:32.1" time="92133"/>
                    <p14:bmk name="TakeTOCToNextLevel_m100:01:37.4" time="97400"/>
                    <p14:bmk name="TakeTOCToNextLevel_m100:01:37.5" time="97500"/>
                    <p14:bmk name="TakeTOCToNextLevel_m100:01:42.5" time="102567"/>
                    <p14:bmk name="TakeTOCToNextLevel_m100:01:42.6" time="102667"/>
                    <p14:bmk name="TakeTOCToNextLevel_m100:01:47.9" time="107900"/>
                    <p14:bmk name="TakeTOCToNextLevel_m100:01:48.0" time="108000"/>
                    <p14:bmk name="TakeTOCToNextLevel_m100:01:54.8" time="114800"/>
                    <p14:bmk name="TakeTOCToNextLevel_m100:01:54.9" time="114900"/>
                    <p14:bmk name="TakeTOCToNextLevel_m100:01:59.4" time="119433"/>
                    <p14:bmk name="TakeTOCToNextLevel_m100:01:59.5" time="119533"/>
                    <p14:bmk name="TakeTOCToNextLevel_m100:02:06.0" time="126033"/>
                    <p14:bmk name="TakeTOCToNextLevel_m100:02:06.1" time="126133"/>
                    <p14:bmk name="TakeTOCToNextLevel_m100:02:12.9" time="132900"/>
                    <p14:bmk name="TakeTOCToNextLevel_m100:02:13.0" time="133000"/>
                    <p14:bmk name="TakeTOCToNextLevel_m100:02:17.9" time="137900"/>
                    <p14:bmk name="TakeTOCToNextLevel_m100:02:18.0" time="138000"/>
                    <p14:bmk name="TakeTOCToNextLevel_m100:02:23.3" time="143367"/>
                    <p14:bmk name="TakeTOCToNextLevel_m100:02:23.4" time="143467"/>
                    <p14:bmk name="TakeTOCToNextLevel_m100:02:29.2" time="149267"/>
                    <p14:bmk name="TakeTOCToNextLevel_m100:02:29.3" time="149367"/>
                    <p14:bmk name="TakeTOCToNextLevel_m100:02:36.3" time="156300"/>
                    <p14:bmk name="TakeTOCToNextLevel_m100:02:36.4" time="156400"/>
                    <p14:bmk name="TakeTOCToNextLevel_m100:02:44.3" time="164367"/>
                    <p14:bmk name="TakeTOCToNextLevel_m100:02:44.4" time="164467"/>
                    <p14:bmk name="TakeTOCToNextLevel_m100:02:48.9" time="168967"/>
                    <p14:bmk name="TakeTOCToNextLevel_m100:02:49.0" time="169067"/>
                    <p14:bmk name="TakeTOCToNextLevel_m100:02:56.1" time="176167"/>
                    <p14:bmk name="TakeTOCToNextLevel_m100:02:56.2" time="176267"/>
                    <p14:bmk name="TakeTOCToNextLevel_m100:03:00.1" time="180133"/>
                    <p14:bmk name="TakeTOCToNextLevel_m100:03:00.2" time="180233"/>
                    <p14:bmk name="TakeTOCToNextLevel_m100:03:06.8" time="186867"/>
                    <p14:bmk name="TakeTOCToNextLevel_m100:03:06.9" time="186967"/>
                    <p14:bmk name="TakeTOCToNextLevel_m100:03:18.0" time="198000"/>
                    <p14:bmk name="TakeTOCToNextLevel_m100:03:18.1" time="198100"/>
                    <p14:bmk name="TakeTOCToNextLevel_m100:03:22.2" time="202267"/>
                    <p14:bmk name="TakeTOCToNextLevel_m100:03:22.3" time="202367"/>
                    <p14:bmk name="TakeTOCToNextLevel_m100:03:29.9" time="209900"/>
                    <p14:bmk name="TakeTOCToNextLevel_m100:03:30.0" time="210000"/>
                    <p14:bmk name="TakeTOCToNextLevel_m100:03:39.9" time="219933"/>
                    <p14:bmk name="TakeTOCToNextLevel_m100:03:40.0" time="220033"/>
                    <p14:bmk name="TakeTOCToNextLevel_m100:03:47.1" time="227100"/>
                    <p14:bmk name="TakeTOCToNextLevel_m100:03:47.2" time="227200"/>
                    <p14:bmk name="TakeTOCToNextLevel_m100:03:51.6" time="231667"/>
                  </p14:bmkLst>
                </p14:media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43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" name="TakeTOCToNextLevel_m1Intheprevious00:00:00.0-00:00:07.3"/>
          <p:cNvSpPr txBox="1"/>
          <p:nvPr>
            <p:custDataLst>
              <p:tags r:id="rId4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previous course, Introduction to tables of contents, we created a TOC by going to the References tab,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TakeTOCToNextLevel_m1clickingTableof00:00:07.4-00:00:12.6"/>
          <p:cNvSpPr txBox="1"/>
          <p:nvPr>
            <p:custDataLst>
              <p:tags r:id="rId5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clicking Table of Contents, and selecting an automatic table of contents.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TakeTOCToNextLevel_m1Automatictablesof00:00:12.7-00:00:16.7"/>
          <p:cNvSpPr txBox="1"/>
          <p:nvPr>
            <p:custDataLst>
              <p:tags r:id="rId6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Automatic tables of contents, or TOCs, are easy to create,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TakeTOCToNextLevel_m1andyoucan00:00:16.8-00:00:20.6"/>
          <p:cNvSpPr txBox="1"/>
          <p:nvPr>
            <p:custDataLst>
              <p:tags r:id="rId7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you can update them automatically whenever you make a change to your document.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TakeTOCToNextLevel_m1Allyouhave00:00:20.7-00:00:28.6"/>
          <p:cNvSpPr txBox="1"/>
          <p:nvPr>
            <p:custDataLst>
              <p:tags r:id="rId8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All you have to do is click Update Table and Update entire table.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TakeTOCToNextLevel_m1Inthiscourse00:00:28.7-00:00:36.5"/>
          <p:cNvSpPr txBox="1"/>
          <p:nvPr>
            <p:custDataLst>
              <p:tags r:id="rId9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course we’ll go to the next level and create a custom automatic table of contents, and then add our own formatting.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TakeTOCToNextLevel_m1Let’sstartby00:00:36.6-00:00:45.6"/>
          <p:cNvSpPr txBox="1"/>
          <p:nvPr>
            <p:custDataLst>
              <p:tags r:id="rId10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start by deleting the current TOC. The best way to do that is click Table of Contents and Remove Table of Contents.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TakeTOCToNextLevel_m1Thatwayyou00:00:45.7-00:00:48.6"/>
          <p:cNvSpPr txBox="1"/>
          <p:nvPr>
            <p:custDataLst>
              <p:tags r:id="rId11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 way you can be sure that everything gets deleted.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0" name="TakeTOCToNextLevel_m1Nowclickwhere00:00:48.7-00:00:57.9"/>
          <p:cNvSpPr txBox="1"/>
          <p:nvPr>
            <p:custDataLst>
              <p:tags r:id="rId12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click where you want to add the TOC, open the table of contents gallery, and click Custom Table of Contents.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1" name="TakeTOCToNextLevel_m1Tobuilda00:00:58.0-00:01:04.1"/>
          <p:cNvSpPr txBox="1"/>
          <p:nvPr>
            <p:custDataLst>
              <p:tags r:id="rId13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build a custom table of contents, you need to tell Word what you want, and this is where you do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TakeTOCToNextLevel_m1Youcandecide00:01:04.2-00:01:11.2"/>
          <p:cNvSpPr txBox="1"/>
          <p:nvPr>
            <p:custDataLst>
              <p:tags r:id="rId14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decide whether to include page numbers and hyperlinks, things like that.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TakeTOCToNextLevel_m1Hereyoucan00:01:11.3-00:01:18.6"/>
          <p:cNvSpPr txBox="1"/>
          <p:nvPr>
            <p:custDataLst>
              <p:tags r:id="rId15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 you can choose a tab leader – that’s what those dots are called that go between the table entry and page number.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TakeTOCToNextLevel_m1Let’schangethat00:01:18.7-00:01:22.5"/>
          <p:cNvSpPr txBox="1"/>
          <p:nvPr>
            <p:custDataLst>
              <p:tags r:id="rId16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change that to dashes.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TakeTOCToNextLevel_m1Youcanalso00:01:22.6-00:01:25.8"/>
          <p:cNvSpPr txBox="1"/>
          <p:nvPr>
            <p:custDataLst>
              <p:tags r:id="rId17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change the number of outline levels that are shown.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TakeTOCToNextLevel_m1Bydefault,a00:01:25.9-00:01:32.0"/>
          <p:cNvSpPr txBox="1"/>
          <p:nvPr>
            <p:custDataLst>
              <p:tags r:id="rId18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default, a table of contents shows 3 levels – headings 1, 2 and 3.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TakeTOCToNextLevel_m1Let’schangethat00:01:32.1-00:01:37.4"/>
          <p:cNvSpPr txBox="1"/>
          <p:nvPr>
            <p:custDataLst>
              <p:tags r:id="rId19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change that by changing the number next to Show levels to 4.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TakeTOCToNextLevel_m1Nowformore00:01:37.5-00:01:42.5"/>
          <p:cNvSpPr txBox="1"/>
          <p:nvPr>
            <p:custDataLst>
              <p:tags r:id="rId20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for more options related to levels, click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TakeTOCToNextLevel_m1Thisdialogbox00:01:42.6-00:01:47.9"/>
          <p:cNvSpPr txBox="1"/>
          <p:nvPr>
            <p:custDataLst>
              <p:tags r:id="rId21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dialog box lets you determine what Word includes in the table of contents.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TakeTOCToNextLevel_m1Bydefault,Word00:01:48.0-00:01:54.8"/>
          <p:cNvSpPr txBox="1"/>
          <p:nvPr>
            <p:custDataLst>
              <p:tags r:id="rId22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default, Word maps the 4 levels we selected to the first 4 headings.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TakeTOCToNextLevel_m1Soinother00:01:54.9-00:01:59.4"/>
          <p:cNvSpPr txBox="1"/>
          <p:nvPr>
            <p:custDataLst>
              <p:tags r:id="rId23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in other words, when Word builds our table of contents it includes any text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TakeTOCToNextLevel_m1that’sformattedwith00:01:59.5-00:02:06.0"/>
          <p:cNvSpPr txBox="1"/>
          <p:nvPr>
            <p:custDataLst>
              <p:tags r:id="rId24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that’s formatted with heading styles one through four, and it assigns them to TOC levels one though four.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TakeTOCToNextLevel_m1Wecouldchange00:02:06.1-00:02:12.9"/>
          <p:cNvSpPr txBox="1"/>
          <p:nvPr>
            <p:custDataLst>
              <p:tags r:id="rId25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could change this, for example, so that the heading 5 style mapped to TOC level 4.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TakeTOCToNextLevel_m1Butwe’lljust00:02:13.0-00:02:17.9"/>
          <p:cNvSpPr txBox="1"/>
          <p:nvPr>
            <p:custDataLst>
              <p:tags r:id="rId26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we’ll just stick with the default for now.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TakeTOCToNextLevel_m1Thelastthing00:02:18.0-00:02:23.3"/>
          <p:cNvSpPr txBox="1"/>
          <p:nvPr>
            <p:custDataLst>
              <p:tags r:id="rId27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last thing we’ll do is make one overall formatting adjustment. We’ll do more in the next movie.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TakeTOCToNextLevel_m1Bydefault,the00:02:23.4-00:02:29.2"/>
          <p:cNvSpPr txBox="1"/>
          <p:nvPr>
            <p:custDataLst>
              <p:tags r:id="rId28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default, the table of contents uses whatever document formatting is included in the document template.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TakeTOCToNextLevel_m1Butlet’stry00:02:29.3-00:02:36.3"/>
          <p:cNvSpPr txBox="1"/>
          <p:nvPr>
            <p:custDataLst>
              <p:tags r:id="rId29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let’s try one of the other formats. Click the Formats drop-down.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TakeTOCToNextLevel_m1Thechoicesyou00:02:36.4-00:02:44.3"/>
          <p:cNvSpPr txBox="1"/>
          <p:nvPr>
            <p:custDataLst>
              <p:tags r:id="rId30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choices you see here are roughly the same as those you have on the Design tab in Document Formatting.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TakeTOCToNextLevel_m1Excepttheseonly00:02:44.4-00:02:48.9"/>
          <p:cNvSpPr txBox="1"/>
          <p:nvPr>
            <p:custDataLst>
              <p:tags r:id="rId31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Except these only affect the look of the table of contents.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TakeTOCToNextLevel_m1Again,previewshows00:02:49.0-00:02:56.1"/>
          <p:cNvSpPr txBox="1"/>
          <p:nvPr>
            <p:custDataLst>
              <p:tags r:id="rId32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Again, preview shows you how the different formats will look. For now, let’s go with Formal.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TakeTOCToNextLevel_m1Solet’ssee00:02:56.2-00:03:00.1"/>
          <p:cNvSpPr txBox="1"/>
          <p:nvPr>
            <p:custDataLst>
              <p:tags r:id="rId33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let’s see what happens when we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TakeTOCToNextLevel_m1Wordbuildsthe00:03:00.2-00:03:06.8"/>
          <p:cNvSpPr txBox="1"/>
          <p:nvPr>
            <p:custDataLst>
              <p:tags r:id="rId34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Word builds the automatic table of contents from the four heading styles, based on the options we chose.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TakeTOCToNextLevel_m1Ifyoudon’t00:03:06.9-00:03:18.0"/>
          <p:cNvSpPr txBox="1"/>
          <p:nvPr>
            <p:custDataLst>
              <p:tags r:id="rId35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don’t like the way something looks, go back to Custom Table of Contents and make your changes.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TakeTOCToNextLevel_m1Ithinkfor00:03:18.1-00:03:22.2"/>
          <p:cNvSpPr txBox="1"/>
          <p:nvPr>
            <p:custDataLst>
              <p:tags r:id="rId36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think for formatting, I’ll use Simple instead.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TakeTOCToNextLevel_m1Noticethatwhen00:03:22.3-00:03:29.9"/>
          <p:cNvSpPr txBox="1"/>
          <p:nvPr>
            <p:custDataLst>
              <p:tags r:id="rId37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Notice that when we select this format, the page numbers are no longer right aligned. So let’s change that.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TakeTOCToNextLevel_m1ClickOK.And00:03:30.0-00:03:39.9"/>
          <p:cNvSpPr txBox="1"/>
          <p:nvPr>
            <p:custDataLst>
              <p:tags r:id="rId38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OK. And click OK again to tell Word to remove the current table and build a new one.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TakeTOCToNextLevel_m1So,we’vedone00:03:40.0-00:03:47.1"/>
          <p:cNvSpPr txBox="1"/>
          <p:nvPr>
            <p:custDataLst>
              <p:tags r:id="rId39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we’ve done some customizing, but what about making specific changes to font styles or margins, things like that?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TakeTOCToNextLevel_m1Upnext,you’ll00:03:47.2-00:03:51.6"/>
          <p:cNvSpPr txBox="1"/>
          <p:nvPr>
            <p:custDataLst>
              <p:tags r:id="rId40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you’ll see how to add formatting to a table of contents.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7" name="CCShade"/>
          <p:cNvSpPr/>
          <p:nvPr/>
        </p:nvSpPr>
        <p:spPr>
          <a:xfrm>
            <a:off x="1114079" y="6982690"/>
            <a:ext cx="10744200" cy="709827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61731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493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0:0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0:07.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0:0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0:07.4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0:1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0:12.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0:1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0:12.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0:1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0:16.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0:1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0:16.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0:2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0:20.6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0:2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0:20.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0:2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0:28.6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0:2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0:28.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0:3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0:36.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0:3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0:36.6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0:4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0:45.6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0:4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0:45.7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0:4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0:48.6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0:4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0:48.7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0:5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0:57.9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0:5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0:58.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1:0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1:04.1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1:0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1:04.2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1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1:11.2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1:1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1:11.3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1:1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1:18.6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1:1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1:18.7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1:2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1:22.5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1:2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1:22.6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1:2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1:25.8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1:2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1:25.9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1:3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1:32.0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1:3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1:32.1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1:3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1:37.4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1:3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1:37.5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1:4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1:42.5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1:4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1:42.6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1:4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1:47.9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1:4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1:48.0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1:5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1:54.8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1:5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1:54.9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1:5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1:59.4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1:5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1:59.5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2:0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2:06.0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2:0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2:06.1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2:1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2:12.9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2:1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2:13.0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2:1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2:17.9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2:1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2:18.0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2:2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2:23.3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2:2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2:23.4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2:2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2:29.2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2:2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2:29.3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2:3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2:36.3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2:3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2:36.4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2:4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2:44.3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2:4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2:44.4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2:4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2:48.9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2:4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2:49.0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2:5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2:56.1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2:5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2:56.2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3:0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3:00.1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3:0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3:00.2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3:0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3:06.8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3:0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3:06.9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3:1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3:18.0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3:1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3:18.1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3:2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3:22.2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3:2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3:22.3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3:2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3:29.9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3:3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3:30.0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3:3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3:39.9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3:4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3:40.0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3:4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3:47.1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3:4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3:47.2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100:03:5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100:03:51.6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6" grpId="0" animBg="1"/>
          <p:bldP spid="6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1" grpId="0" animBg="1"/>
          <p:bldP spid="21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493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7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Media Placeholder 34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25" name="Media Placeholder 24">
            <a:hlinkClick r:id="rId37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</p:spPr>
      </p:pic>
      <p:pic>
        <p:nvPicPr>
          <p:cNvPr id="24" name="Media Placeholder 23">
            <a:hlinkClick r:id="rId39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23" name="Media Placeholder 22">
            <a:hlinkClick r:id="rId41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</p:spPr>
      </p:pic>
      <p:pic>
        <p:nvPicPr>
          <p:cNvPr id="22" name="Media Placeholder 21">
            <a:hlinkClick r:id="rId43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</p:spPr>
      </p:pic>
      <p:sp>
        <p:nvSpPr>
          <p:cNvPr id="8" name="TextBox 7"/>
          <p:cNvSpPr txBox="1"/>
          <p:nvPr/>
        </p:nvSpPr>
        <p:spPr>
          <a:xfrm>
            <a:off x="1015206" y="487209"/>
            <a:ext cx="708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Take tables of contents (TOCs) to the next level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0" name="TextBox 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1" name="Picture 10" descr="Screen Clipping"/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2/2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079037" y="7818120"/>
            <a:ext cx="1221423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082887" y="7818120"/>
            <a:ext cx="6049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36" name="Picture 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38" name="Picture 3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pic>
        <p:nvPicPr>
          <p:cNvPr id="31" name="Media Placeholder 24">
            <a:hlinkClick r:id="rId37" action="ppaction://hlinksldjump"/>
          </p:cNvPr>
          <p:cNvPicPr>
            <a:picLocks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34" name="Media Placeholder 23">
            <a:hlinkClick r:id="rId39" action="ppaction://hlinksldjump"/>
          </p:cNvPr>
          <p:cNvPicPr>
            <a:picLocks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39" name="Media Placeholder 22">
            <a:hlinkClick r:id="rId41" action="ppaction://hlinksldjump"/>
          </p:cNvPr>
          <p:cNvPicPr>
            <a:picLocks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sp useBgFill="1">
        <p:nvSpPr>
          <p:cNvPr id="42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TakeTOCToNextLevel_m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TakeTOCToNextLevel_m200:00:00.0" time="33"/>
                    <p14:bmk name="TakeTOCToNextLevel_m200:00:07.7" time="7767"/>
                    <p14:bmk name="TakeTOCToNextLevel_m200:00:07.8" time="7867"/>
                    <p14:bmk name="TakeTOCToNextLevel_m200:00:18.2" time="18267"/>
                    <p14:bmk name="TakeTOCToNextLevel_m200:00:18.3" time="18367"/>
                    <p14:bmk name="TakeTOCToNextLevel_m200:00:26.0" time="26067"/>
                    <p14:bmk name="TakeTOCToNextLevel_m200:00:26.1" time="26167"/>
                    <p14:bmk name="TakeTOCToNextLevel_m200:00:32.1" time="32133"/>
                    <p14:bmk name="TakeTOCToNextLevel_m200:00:32.2" time="32233"/>
                    <p14:bmk name="TakeTOCToNextLevel_m200:00:39.2" time="39200"/>
                    <p14:bmk name="TakeTOCToNextLevel_m200:00:39.3" time="39300"/>
                    <p14:bmk name="TakeTOCToNextLevel_m200:00:47.9" time="47967"/>
                    <p14:bmk name="TakeTOCToNextLevel_m200:00:48.0" time="48067"/>
                    <p14:bmk name="TakeTOCToNextLevel_m200:00:53.9" time="53933"/>
                    <p14:bmk name="TakeTOCToNextLevel_m200:00:54.0" time="54033"/>
                    <p14:bmk name="TakeTOCToNextLevel_m200:00:58.8" time="58833"/>
                    <p14:bmk name="TakeTOCToNextLevel_m200:00:58.9" time="58933"/>
                    <p14:bmk name="TakeTOCToNextLevel_m200:01:04.9" time="64933"/>
                    <p14:bmk name="TakeTOCToNextLevel_m200:01:05.0" time="65033"/>
                    <p14:bmk name="TakeTOCToNextLevel_m200:01:10.0" time="70067"/>
                    <p14:bmk name="TakeTOCToNextLevel_m200:01:10.1" time="70167"/>
                    <p14:bmk name="TakeTOCToNextLevel_m200:01:17.0" time="77067"/>
                    <p14:bmk name="TakeTOCToNextLevel_m200:01:17.1" time="77167"/>
                    <p14:bmk name="TakeTOCToNextLevel_m200:01:24.5" time="84567"/>
                    <p14:bmk name="TakeTOCToNextLevel_m200:01:24.6" time="84667"/>
                    <p14:bmk name="TakeTOCToNextLevel_m200:01:28.2" time="88267"/>
                    <p14:bmk name="TakeTOCToNextLevel_m200:01:28.3" time="88367"/>
                    <p14:bmk name="TakeTOCToNextLevel_m200:01:36.6" time="96667"/>
                    <p14:bmk name="TakeTOCToNextLevel_m200:01:36.7" time="96767"/>
                    <p14:bmk name="TakeTOCToNextLevel_m200:01:42.4" time="102433"/>
                    <p14:bmk name="TakeTOCToNextLevel_m200:01:42.5" time="102533"/>
                    <p14:bmk name="TakeTOCToNextLevel_m200:01:52.4" time="112400"/>
                    <p14:bmk name="TakeTOCToNextLevel_m200:01:52.5" time="112500"/>
                    <p14:bmk name="TakeTOCToNextLevel_m200:01:55.8" time="115800"/>
                    <p14:bmk name="TakeTOCToNextLevel_m200:01:55.9" time="115900"/>
                    <p14:bmk name="TakeTOCToNextLevel_m200:02:03.7" time="123700"/>
                    <p14:bmk name="TakeTOCToNextLevel_m200:02:03.8" time="123800"/>
                    <p14:bmk name="TakeTOCToNextLevel_m200:02:07.4" time="127467"/>
                    <p14:bmk name="TakeTOCToNextLevel_m200:02:07.5" time="127567"/>
                    <p14:bmk name="TakeTOCToNextLevel_m200:02:16.0" time="136033"/>
                    <p14:bmk name="TakeTOCToNextLevel_m200:02:16.1" time="136133"/>
                    <p14:bmk name="TakeTOCToNextLevel_m200:02:20.1" time="140133"/>
                    <p14:bmk name="TakeTOCToNextLevel_m200:02:20.2" time="140233"/>
                    <p14:bmk name="TakeTOCToNextLevel_m200:02:26.5" time="146533"/>
                    <p14:bmk name="TakeTOCToNextLevel_m200:02:26.6" time="146633"/>
                    <p14:bmk name="TakeTOCToNextLevel_m200:02:40.6" time="160600"/>
                    <p14:bmk name="TakeTOCToNextLevel_m200:02:40.7" time="160700"/>
                    <p14:bmk name="TakeTOCToNextLevel_m200:02:56.1" time="176133"/>
                    <p14:bmk name="TakeTOCToNextLevel_m200:02:56.2" time="176233"/>
                    <p14:bmk name="TakeTOCToNextLevel_m200:03:07.6" time="187633"/>
                    <p14:bmk name="TakeTOCToNextLevel_m200:03:07.7" time="187733"/>
                    <p14:bmk name="TakeTOCToNextLevel_m200:03:19.3" time="199300"/>
                    <p14:bmk name="TakeTOCToNextLevel_m200:03:19.4" time="199400"/>
                    <p14:bmk name="TakeTOCToNextLevel_m200:03:29.0" time="209067"/>
                    <p14:bmk name="TakeTOCToNextLevel_m200:03:29.1" time="209167"/>
                    <p14:bmk name="TakeTOCToNextLevel_m200:03:40.6" time="220600"/>
                    <p14:bmk name="TakeTOCToNextLevel_m200:03:40.7" time="220700"/>
                    <p14:bmk name="TakeTOCToNextLevel_m200:03:45.0" time="225000"/>
                    <p14:bmk name="TakeTOCToNextLevel_m200:03:45.1" time="225100"/>
                    <p14:bmk name="TakeTOCToNextLevel_m200:03:47.8" time="227867"/>
                    <p14:bmk name="TakeTOCToNextLevel_m200:03:47.9" time="227967"/>
                    <p14:bmk name="TakeTOCToNextLevel_m200:03:52.2" time="232233"/>
                    <p14:bmk name="TakeTOCToNextLevel_m200:03:52.3" time="232333"/>
                    <p14:bmk name="TakeTOCToNextLevel_m200:03:55.8" time="235833"/>
                  </p14:bmkLst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43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5" name="TakeTOCToNextLevel_m2Toaddformatting00:00:00.0-00:00:07.7"/>
          <p:cNvSpPr txBox="1"/>
          <p:nvPr>
            <p:custDataLst>
              <p:tags r:id="rId4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add formatting to a table of contents, we’ll start by adding it to one line. Let’s select this 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TakeTOCToNextLevel_m2Andchangethe00:00:07.8-00:00:18.2"/>
          <p:cNvSpPr txBox="1"/>
          <p:nvPr>
            <p:custDataLst>
              <p:tags r:id="rId5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change the font style to Century Gothic, and the font color to blue.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TakeTOCToNextLevel_m2Noticethatafter00:00:18.3-00:00:26.0"/>
          <p:cNvSpPr txBox="1"/>
          <p:nvPr>
            <p:custDataLst>
              <p:tags r:id="rId6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Notice that after we add the formatting, the rest of the level 1 text changes to match.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TakeTOCToNextLevel_m2So,whydoes00:00:26.1-00:00:32.1"/>
          <p:cNvSpPr txBox="1"/>
          <p:nvPr>
            <p:custDataLst>
              <p:tags r:id="rId7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why does that happen? Well, Word uses three things to create an automatic table of contents: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TakeTOCToNextLevel_m2first,ittakes00:00:32.2-00:00:39.2"/>
          <p:cNvSpPr txBox="1"/>
          <p:nvPr>
            <p:custDataLst>
              <p:tags r:id="rId8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first, it takes the options we chose in movie 1; grabs all the text in the document with a heading one through four style;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TakeTOCToNextLevel_m2andfinallyformats00:00:39.3-00:00:47.9"/>
          <p:cNvSpPr txBox="1"/>
          <p:nvPr>
            <p:custDataLst>
              <p:tags r:id="rId9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finally formats the table of contents text with the built-in TOC styles. Let’s take a look at these TOC styles.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TakeTOCToNextLevel_m2ClicktheHome00:00:48.0-00:00:53.9"/>
          <p:cNvSpPr txBox="1"/>
          <p:nvPr>
            <p:custDataLst>
              <p:tags r:id="rId10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Home tab and the Styles dialog box launcher.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TakeTOCToNextLevel_m2TheStylespane00:00:54.0-00:00:58.8"/>
          <p:cNvSpPr txBox="1"/>
          <p:nvPr>
            <p:custDataLst>
              <p:tags r:id="rId11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Styles pane shows the built-in Heading styles used in the document.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TakeTOCToNextLevel_m2Butdownhere,00:00:58.9-00:01:04.9"/>
          <p:cNvSpPr txBox="1"/>
          <p:nvPr>
            <p:custDataLst>
              <p:tags r:id="rId12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down here, you’ll see a bunch of these styles called TOC 1, TOC 2, and so 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TakeTOCToNextLevel_m2Thesearethe00:01:05.0-00:01:10.0"/>
          <p:cNvSpPr txBox="1"/>
          <p:nvPr>
            <p:custDataLst>
              <p:tags r:id="rId13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These are the styles that Word uses to format the text in the table of contents.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TakeTOCToNextLevel_m2Bydefault,Headings00:01:10.1-00:01:17.0"/>
          <p:cNvSpPr txBox="1"/>
          <p:nvPr>
            <p:custDataLst>
              <p:tags r:id="rId14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default, Headings 1, 2 and 3 are formatted with TOC styles 1, 2 and 3, respectively.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TakeTOCToNextLevel_m2Sowhatall00:01:17.1-00:01:24.5"/>
          <p:cNvSpPr txBox="1"/>
          <p:nvPr>
            <p:custDataLst>
              <p:tags r:id="rId15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what all this means is, if you want to change the format of the table of contents text, you need to change the TOC styles.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TakeTOCToNextLevel_m2AndWorddoes00:01:24.6-00:01:28.2"/>
          <p:cNvSpPr txBox="1"/>
          <p:nvPr>
            <p:custDataLst>
              <p:tags r:id="rId16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Word does that by default when you change one of the lines.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TakeTOCToNextLevel_m2That’swhyall00:01:28.3-00:01:36.6"/>
          <p:cNvSpPr txBox="1"/>
          <p:nvPr>
            <p:custDataLst>
              <p:tags r:id="rId17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That’s why all of the level 1 lines changed when we added the formatting– because the TOC 1 style automatically updated.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TakeTOCToNextLevel_m2NowI’llselect00:01:36.7-00:01:42.4"/>
          <p:cNvSpPr txBox="1"/>
          <p:nvPr>
            <p:custDataLst>
              <p:tags r:id="rId18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I’ll select this level 2 text, which I know is formatted with the TOC 2 style.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TakeTOCToNextLevel_m2I’llremovethe00:01:42.5-00:01:52.4"/>
          <p:cNvSpPr txBox="1"/>
          <p:nvPr>
            <p:custDataLst>
              <p:tags r:id="rId19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remove the italics and add bold. And the TOC 2 style automatically updates.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TakeTOCToNextLevel_m2Nowbecausethe00:01:52.5-00:01:55.8"/>
          <p:cNvSpPr txBox="1"/>
          <p:nvPr>
            <p:custDataLst>
              <p:tags r:id="rId20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because the formatting was changed in the TOC styles,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TakeTOCToNextLevel_m2wecanright-click00:01:55.9-00:02:03.7"/>
          <p:cNvSpPr txBox="1"/>
          <p:nvPr>
            <p:custDataLst>
              <p:tags r:id="rId21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can right-click the table of contents and update the table at any time,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TakeTOCToNextLevel_m2andweknow00:02:03.8-00:02:07.4"/>
          <p:cNvSpPr txBox="1"/>
          <p:nvPr>
            <p:custDataLst>
              <p:tags r:id="rId22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we know that the formatting will always be the same.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TakeTOCToNextLevel_m2Let’stakeit00:02:07.5-00:02:16.0"/>
          <p:cNvSpPr txBox="1"/>
          <p:nvPr>
            <p:custDataLst>
              <p:tags r:id="rId23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take it one step further and click the arrow next to TOC 1 in the Styles pane, and click Modify.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TakeTOCToNextLevel_m2Thisdialogbox00:02:16.1-00:02:20.1"/>
          <p:cNvSpPr txBox="1"/>
          <p:nvPr>
            <p:custDataLst>
              <p:tags r:id="rId24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dialog box has the most options for changing a style.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TakeTOCToNextLevel_m2ClickFormat,and00:02:20.2-00:02:26.5"/>
          <p:cNvSpPr txBox="1"/>
          <p:nvPr>
            <p:custDataLst>
              <p:tags r:id="rId25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Format, and Tabs. And let’s change the tab stop.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TakeTOCToNextLevel_m2InaTOC00:02:26.6-00:02:40.6"/>
          <p:cNvSpPr txBox="1"/>
          <p:nvPr>
            <p:custDataLst>
              <p:tags r:id="rId26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a TOC style, the tab stop determines the location of the page number. Type 5, click Set, and clear the old tab stop.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TakeTOCToNextLevel_m2Nowgoto00:02:40.7-00:02:56.1"/>
          <p:cNvSpPr txBox="1"/>
          <p:nvPr>
            <p:custDataLst>
              <p:tags r:id="rId27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go to Paragraph and let’s add a left indent of 1 inch.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TakeTOCToNextLevel_m2We’llneedto00:02:56.2-00:03:07.6"/>
          <p:cNvSpPr txBox="1"/>
          <p:nvPr>
            <p:custDataLst>
              <p:tags r:id="rId28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We’ll need to do the same thing to the TOC 2 style. Click Modify. Then, click Format, and Tabs.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TakeTOCToNextLevel_m2Changethetab00:03:07.7-00:03:19.3"/>
          <p:cNvSpPr txBox="1"/>
          <p:nvPr>
            <p:custDataLst>
              <p:tags r:id="rId29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Change the tab stop to 5 and clear the old tab stop. Also, click Right align.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TakeTOCToNextLevel_m2Then,inParagraph,00:03:19.4-00:03:29.0"/>
          <p:cNvSpPr txBox="1"/>
          <p:nvPr>
            <p:custDataLst>
              <p:tags r:id="rId30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in Paragraph, add a left indent of 1.15 inches – a little bit farther to the right than the TOC 1 level.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TakeTOCToNextLevel_m2ClickOK,and00:03:29.1-00:03:40.6"/>
          <p:cNvSpPr txBox="1"/>
          <p:nvPr>
            <p:custDataLst>
              <p:tags r:id="rId31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OK, and OK. We’ll also change the formatting for the TOC 3 and 4 styles.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TakeTOCToNextLevel_m2Sonowyou00:03:40.7-00:03:45.0"/>
          <p:cNvSpPr txBox="1"/>
          <p:nvPr>
            <p:custDataLst>
              <p:tags r:id="rId32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now you have total control over the look of your automatic table of contents.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TakeTOCToNextLevel_m2Viewthenext00:03:45.1-00:03:47.8"/>
          <p:cNvSpPr txBox="1"/>
          <p:nvPr>
            <p:custDataLst>
              <p:tags r:id="rId33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View the next course, Advanced tables of contents,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TakeTOCToNextLevel_m2tofindout00:03:47.9-00:03:52.2"/>
          <p:cNvSpPr txBox="1"/>
          <p:nvPr>
            <p:custDataLst>
              <p:tags r:id="rId34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find out how to get more control over what goes into your table of contents.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TakeTOCToNextLevel_m2Formoreinformation,00:03:52.3-00:03:55.8"/>
          <p:cNvSpPr txBox="1"/>
          <p:nvPr>
            <p:custDataLst>
              <p:tags r:id="rId35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more information, check out the links in the course summary.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7" name="CCShade"/>
          <p:cNvSpPr/>
          <p:nvPr/>
        </p:nvSpPr>
        <p:spPr>
          <a:xfrm>
            <a:off x="1124712" y="6982825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75" name="Media Placeholder 80">
            <a:hlinkClick r:id="rId50" action="ppaction://hlinksldjump"/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5" y="8497469"/>
            <a:ext cx="1116013" cy="624724"/>
          </a:xfrm>
          <a:prstGeom prst="rect">
            <a:avLst/>
          </a:prstGeom>
        </p:spPr>
      </p:pic>
      <p:sp>
        <p:nvSpPr>
          <p:cNvPr id="37" name="Rectangle 36">
            <a:hlinkClick r:id="rId50" action="ppaction://hlinksldjump"/>
          </p:cNvPr>
          <p:cNvSpPr/>
          <p:nvPr/>
        </p:nvSpPr>
        <p:spPr>
          <a:xfrm>
            <a:off x="3190875" y="848397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 TOCs</a:t>
            </a:r>
          </a:p>
        </p:txBody>
      </p:sp>
      <p:sp>
        <p:nvSpPr>
          <p:cNvPr id="77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Add formatting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3:54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3:59</a:t>
            </a:r>
          </a:p>
        </p:txBody>
      </p:sp>
    </p:spTree>
    <p:extLst>
      <p:ext uri="{BB962C8B-B14F-4D97-AF65-F5344CB8AC3E}">
        <p14:creationId xmlns:p14="http://schemas.microsoft.com/office/powerpoint/2010/main" val="1138348317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949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0:0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0:07.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0:0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0:07.8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0:1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0:18.2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0:1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0:18.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0:2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0:26.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0:2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0:26.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0:3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0:32.1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0:3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0:32.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0:3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0:39.2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0:3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0:39.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0:4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0:47.9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0:4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0:48.0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0:5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0:53.9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0:5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0:54.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0:5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0:58.8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0:5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0:58.9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1:0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1:04.9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1:0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1:05.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1:1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1:10.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1:1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1:10.1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1:1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1:17.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1:1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1:17.1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1:2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1:24.5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1:2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1:24.6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1:2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1:28.2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1:2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1:28.3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1:3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1:36.6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1:3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1:36.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1:4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1:42.4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1:4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1:42.5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1:5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1:52.4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1:5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1:52.5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1:5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1:55.8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1:5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1:55.9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2:0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2:03.7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2:0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2:03.8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2:0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2:07.4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2:0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2:07.5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2:1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2:16.0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2:1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2:16.1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2:2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2:20.1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2:2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2:20.2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2:2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2:26.5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2:2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2:26.6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2:4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2:40.6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2:4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2:40.7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2:5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2:56.1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2:5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2:56.2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3:0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3:07.6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3:0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3:07.7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3:1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3:19.3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3:1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3:19.4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3:2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3:29.0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3:2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3:29.1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3:4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3:40.6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3:4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3:40.7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3:4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3:45.0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3:4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3:45.1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3:4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3:47.8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3:4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3:47.9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3:5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3:52.2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3:5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3:52.3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TOCToNextLevel_m200:03:5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TOCToNextLevel_m200:03:55.8"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0" grpId="0" animBg="1"/>
          <p:bldP spid="20" grpId="1" animBg="1"/>
          <p:bldP spid="21" grpId="0" animBg="1"/>
          <p:bldP spid="2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949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7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929639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summary—Take tables of contents (TOCs) to the next level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39" name="Media Placeholder 24">
            <a:hlinkClick r:id="rId4" action="ppaction://hlinksldjump"/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40" name="Media Placeholder 23">
            <a:hlinkClick r:id="rId6" action="ppaction://hlinksldjump"/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41" name="Media Placeholder 22">
            <a:hlinkClick r:id="rId8" action="ppaction://hlinksldjump"/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pic>
        <p:nvPicPr>
          <p:cNvPr id="46" name="Media Placeholder 21">
            <a:hlinkClick r:id="rId10" action="ppaction://hlinksldjump"/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  <a:prstGeom prst="rect">
            <a:avLst/>
          </a:prstGeom>
        </p:spPr>
      </p:pic>
      <p:sp>
        <p:nvSpPr>
          <p:cNvPr id="47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0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1" name="Media Placeholder 24">
            <a:hlinkClick r:id="rId4" action="ppaction://hlinksldjump"/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72" name="Media Placeholder 23">
            <a:hlinkClick r:id="rId6" action="ppaction://hlinksldjump"/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73" name="Media Placeholder 22">
            <a:hlinkClick r:id="rId8" action="ppaction://hlinksldjump"/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sp>
        <p:nvSpPr>
          <p:cNvPr id="74" name="Rectangle 73">
            <a:hlinkClick r:id="rId4" action="ppaction://hlinksldjump"/>
          </p:cNvPr>
          <p:cNvSpPr/>
          <p:nvPr/>
        </p:nvSpPr>
        <p:spPr>
          <a:xfrm>
            <a:off x="4563979" y="84818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36" name="Media Placeholder 8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5" y="8497469"/>
            <a:ext cx="1116013" cy="624724"/>
          </a:xfrm>
          <a:prstGeom prst="rect">
            <a:avLst/>
          </a:prstGeom>
        </p:spPr>
      </p:pic>
      <p:sp>
        <p:nvSpPr>
          <p:cNvPr id="37" name="Rectangle 36">
            <a:hlinkClick r:id="rId14" action="ppaction://hlinksldjump"/>
          </p:cNvPr>
          <p:cNvSpPr/>
          <p:nvPr/>
        </p:nvSpPr>
        <p:spPr>
          <a:xfrm>
            <a:off x="3190875" y="848397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 TOCs</a:t>
            </a:r>
          </a:p>
        </p:txBody>
      </p:sp>
      <p:sp>
        <p:nvSpPr>
          <p:cNvPr id="42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Add formatting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3:59</a:t>
            </a: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Create a custom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TOC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</a:rPr>
              <a:t>Click </a:t>
            </a:r>
            <a:r>
              <a:rPr lang="en-US" sz="1400" b="1" dirty="0">
                <a:latin typeface="Segoe UI Light" pitchFamily="34" charset="0"/>
              </a:rPr>
              <a:t>References</a:t>
            </a:r>
            <a:r>
              <a:rPr lang="en-US" sz="1400" dirty="0">
                <a:latin typeface="Segoe UI Light" pitchFamily="34" charset="0"/>
              </a:rPr>
              <a:t> &gt; </a:t>
            </a:r>
            <a:r>
              <a:rPr lang="en-US" sz="1400" b="1" dirty="0">
                <a:latin typeface="Segoe UI Light" pitchFamily="34" charset="0"/>
              </a:rPr>
              <a:t>Table of Contents</a:t>
            </a:r>
            <a:r>
              <a:rPr lang="en-US" sz="1400" dirty="0">
                <a:latin typeface="Segoe UI Light" pitchFamily="34" charset="0"/>
              </a:rPr>
              <a:t> &gt; </a:t>
            </a:r>
            <a:r>
              <a:rPr lang="en-US" sz="1400" b="1" dirty="0">
                <a:latin typeface="Segoe UI Light" pitchFamily="34" charset="0"/>
              </a:rPr>
              <a:t>Custom Table of Contents</a:t>
            </a:r>
            <a:r>
              <a:rPr lang="en-US" sz="1400" dirty="0" smtClean="0">
                <a:latin typeface="Segoe UI Light" pitchFamily="34" charset="0"/>
              </a:rPr>
              <a:t>.</a:t>
            </a:r>
            <a:endParaRPr lang="en-US" sz="1400" dirty="0">
              <a:latin typeface="Segoe UI Light" pitchFamily="34" charset="0"/>
            </a:endParaRP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</a:rPr>
              <a:t>Make </a:t>
            </a:r>
            <a:r>
              <a:rPr lang="en-US" sz="1400" dirty="0">
                <a:latin typeface="Segoe UI Light" pitchFamily="34" charset="0"/>
              </a:rPr>
              <a:t>your changes in the </a:t>
            </a:r>
            <a:r>
              <a:rPr lang="en-US" sz="1400" b="1" dirty="0">
                <a:latin typeface="Segoe UI Light" pitchFamily="34" charset="0"/>
              </a:rPr>
              <a:t>Table of Contents </a:t>
            </a:r>
            <a:r>
              <a:rPr lang="en-US" sz="1400" dirty="0">
                <a:latin typeface="Segoe UI Light" pitchFamily="34" charset="0"/>
              </a:rPr>
              <a:t>dialog box. You’ll see what they look like in the </a:t>
            </a:r>
            <a:r>
              <a:rPr lang="en-US" sz="1400" b="1" dirty="0">
                <a:latin typeface="Segoe UI Light" pitchFamily="34" charset="0"/>
              </a:rPr>
              <a:t>Print Preview</a:t>
            </a:r>
            <a:r>
              <a:rPr lang="en-US" sz="1400" dirty="0">
                <a:latin typeface="Segoe UI Light" pitchFamily="34" charset="0"/>
              </a:rPr>
              <a:t> and </a:t>
            </a:r>
            <a:r>
              <a:rPr lang="en-US" sz="1400" b="1" dirty="0">
                <a:latin typeface="Segoe UI Light" pitchFamily="34" charset="0"/>
              </a:rPr>
              <a:t>Web Preview</a:t>
            </a:r>
            <a:r>
              <a:rPr lang="en-US" sz="1400" dirty="0">
                <a:latin typeface="Segoe UI Light" pitchFamily="34" charset="0"/>
              </a:rPr>
              <a:t> areas.</a:t>
            </a:r>
          </a:p>
          <a:p>
            <a:pPr marL="890889" lvl="1" indent="-342900">
              <a:spcBef>
                <a:spcPts val="400"/>
              </a:spcBef>
              <a:buFont typeface="Arial" pitchFamily="34" charset="0"/>
              <a:buChar char="•"/>
            </a:pPr>
            <a:r>
              <a:rPr lang="en-US" sz="1400" dirty="0" smtClean="0">
                <a:latin typeface="Segoe UI Light" pitchFamily="34" charset="0"/>
              </a:rPr>
              <a:t>To </a:t>
            </a:r>
            <a:r>
              <a:rPr lang="en-US" sz="1400" dirty="0">
                <a:latin typeface="Segoe UI Light" pitchFamily="34" charset="0"/>
              </a:rPr>
              <a:t>add a dot leader, or dotted line, between each entry and its page number, click the </a:t>
            </a:r>
            <a:r>
              <a:rPr lang="en-US" sz="1400" b="1" dirty="0">
                <a:latin typeface="Segoe UI Light" pitchFamily="34" charset="0"/>
              </a:rPr>
              <a:t>Tab leader</a:t>
            </a:r>
            <a:r>
              <a:rPr lang="en-US" sz="1400" dirty="0">
                <a:latin typeface="Segoe UI Light" pitchFamily="34" charset="0"/>
              </a:rPr>
              <a:t> list and then click the dotted line. You can also choose a dash leader.</a:t>
            </a:r>
          </a:p>
          <a:p>
            <a:pPr marL="890889" lvl="1" indent="-342900">
              <a:spcBef>
                <a:spcPts val="400"/>
              </a:spcBef>
              <a:buFont typeface="Arial" pitchFamily="34" charset="0"/>
              <a:buChar char="•"/>
            </a:pPr>
            <a:r>
              <a:rPr lang="en-US" sz="1400" dirty="0" smtClean="0">
                <a:latin typeface="Segoe UI Light" pitchFamily="34" charset="0"/>
              </a:rPr>
              <a:t>To </a:t>
            </a:r>
            <a:r>
              <a:rPr lang="en-US" sz="1400" dirty="0">
                <a:latin typeface="Segoe UI Light" pitchFamily="34" charset="0"/>
              </a:rPr>
              <a:t>change the overall appearance of your table of contents, click the </a:t>
            </a:r>
            <a:r>
              <a:rPr lang="en-US" sz="1400" b="1" dirty="0">
                <a:latin typeface="Segoe UI Light" pitchFamily="34" charset="0"/>
              </a:rPr>
              <a:t>Formats</a:t>
            </a:r>
            <a:r>
              <a:rPr lang="en-US" sz="1400" dirty="0">
                <a:latin typeface="Segoe UI Light" pitchFamily="34" charset="0"/>
              </a:rPr>
              <a:t> list, and then click the format that you want.</a:t>
            </a:r>
          </a:p>
          <a:p>
            <a:pPr marL="890889" lvl="1" indent="-342900">
              <a:spcBef>
                <a:spcPts val="400"/>
              </a:spcBef>
              <a:buFont typeface="Arial" pitchFamily="34" charset="0"/>
              <a:buChar char="•"/>
            </a:pPr>
            <a:r>
              <a:rPr lang="en-US" sz="1400" dirty="0" smtClean="0">
                <a:latin typeface="Segoe UI Light" pitchFamily="34" charset="0"/>
              </a:rPr>
              <a:t>To </a:t>
            </a:r>
            <a:r>
              <a:rPr lang="en-US" sz="1400" dirty="0">
                <a:latin typeface="Segoe UI Light" pitchFamily="34" charset="0"/>
              </a:rPr>
              <a:t>change the number of levels displayed in your table of contents, click </a:t>
            </a:r>
            <a:r>
              <a:rPr lang="en-US" sz="1400" b="1" dirty="0">
                <a:latin typeface="Segoe UI Light" pitchFamily="34" charset="0"/>
              </a:rPr>
              <a:t>Show levels</a:t>
            </a:r>
            <a:r>
              <a:rPr lang="en-US" sz="1400" dirty="0">
                <a:latin typeface="Segoe UI Light" pitchFamily="34" charset="0"/>
              </a:rPr>
              <a:t>, and then click the number of levels you want</a:t>
            </a:r>
            <a:r>
              <a:rPr lang="en-US" sz="1400" dirty="0" smtClean="0">
                <a:latin typeface="Segoe UI Light" pitchFamily="34" charset="0"/>
              </a:rPr>
              <a:t>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</a:rPr>
              <a:t>Click </a:t>
            </a:r>
            <a:r>
              <a:rPr lang="en-US" sz="1400" b="1" dirty="0">
                <a:latin typeface="Segoe UI Light" pitchFamily="34" charset="0"/>
              </a:rPr>
              <a:t>OK</a:t>
            </a:r>
            <a:r>
              <a:rPr lang="en-US" sz="1400" dirty="0" smtClean="0">
                <a:latin typeface="Segoe UI Light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b="1" dirty="0" smtClean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Format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text in your table of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contents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References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Table of Contents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Custom Table of Contents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6797262" y="1246342"/>
            <a:ext cx="41239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2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Table of Contents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dialog box, click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Modify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If the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Modify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button is grayed out, change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Formats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template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Styles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list, click the level that you want to change and then click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Modify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Modify Style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dialog box, make the formatting changes that you want, and then click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OK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Repeat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steps 3 and 4 for all the levels that you want to display in your table of contents.</a:t>
            </a:r>
          </a:p>
          <a:p>
            <a:pPr marL="0" indent="0"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Word will remember these customizations each time you update the table of contents (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References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Update Table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).</a:t>
            </a:r>
          </a:p>
          <a:p>
            <a:pPr marL="0" indent="0"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6"/>
              </a:rPr>
              <a:t>Introduction to Tables of Contents (TOCs)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Format or customize a table of contents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Advanced tables of contents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Office Compatibility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20862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" action="ppaction://noaction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pic>
        <p:nvPicPr>
          <p:cNvPr id="62" name="Picture 6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9" y="126410"/>
            <a:ext cx="924054" cy="295315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6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6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8"/>
              </a:rPr>
              <a:t>Please tell us what you think</a:t>
            </a: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9"/>
            </a:endParaRPr>
          </a:p>
        </p:txBody>
      </p:sp>
      <p:pic>
        <p:nvPicPr>
          <p:cNvPr id="49" name="Media Placeholder 24">
            <a:hlinkClick r:id="rId10" action="ppaction://hlinksldjump"/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50" name="Media Placeholder 23">
            <a:hlinkClick r:id="rId12" action="ppaction://hlinksldjump"/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54" name="Media Placeholder 22">
            <a:hlinkClick r:id="rId14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pic>
        <p:nvPicPr>
          <p:cNvPr id="55" name="Media Placeholder 21">
            <a:hlinkClick r:id="rId16" action="ppaction://hlinksldjump"/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  <a:prstGeom prst="rect">
            <a:avLst/>
          </a:prstGeom>
        </p:spPr>
      </p:pic>
      <p:sp>
        <p:nvSpPr>
          <p:cNvPr id="56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9" name="Media Placeholder 24">
            <a:hlinkClick r:id="rId10" action="ppaction://hlinksldjump"/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74" name="Media Placeholder 23">
            <a:hlinkClick r:id="rId12" action="ppaction://hlinksldjump"/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75" name="Media Placeholder 22">
            <a:hlinkClick r:id="rId14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sp>
        <p:nvSpPr>
          <p:cNvPr id="76" name="Rectangle 75">
            <a:hlinkClick r:id="rId10" action="ppaction://hlinksldjump"/>
          </p:cNvPr>
          <p:cNvSpPr/>
          <p:nvPr/>
        </p:nvSpPr>
        <p:spPr>
          <a:xfrm>
            <a:off x="4563979" y="847773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hlinkClick r:id="rId12" action="ppaction://hlinksldjump"/>
          </p:cNvPr>
          <p:cNvSpPr/>
          <p:nvPr/>
        </p:nvSpPr>
        <p:spPr>
          <a:xfrm>
            <a:off x="5928446" y="848683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003213" cy="446342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44" name="Subtitle 2"/>
          <p:cNvSpPr txBox="1">
            <a:spLocks/>
          </p:cNvSpPr>
          <p:nvPr/>
        </p:nvSpPr>
        <p:spPr>
          <a:xfrm>
            <a:off x="1728473" y="3887787"/>
            <a:ext cx="2572781" cy="504042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>
            <a:lvl1pPr marL="487707" indent="-487707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698" indent="-406422" algn="l" defTabSz="130055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689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964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240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516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791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7067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7342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Check out more courses</a:t>
            </a:r>
            <a:endParaRPr lang="en-US" sz="16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5" name="Media Placeholder 8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5" y="8497469"/>
            <a:ext cx="1116013" cy="624724"/>
          </a:xfrm>
          <a:prstGeom prst="rect">
            <a:avLst/>
          </a:prstGeom>
        </p:spPr>
      </p:pic>
      <p:sp>
        <p:nvSpPr>
          <p:cNvPr id="46" name="Rectangle 45">
            <a:hlinkClick r:id="rId21" action="ppaction://hlinksldjump"/>
          </p:cNvPr>
          <p:cNvSpPr/>
          <p:nvPr/>
        </p:nvSpPr>
        <p:spPr>
          <a:xfrm>
            <a:off x="3190875" y="848397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 TOCs</a:t>
            </a: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Add formatting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3:54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3:59</a:t>
            </a:r>
          </a:p>
        </p:txBody>
      </p:sp>
    </p:spTree>
    <p:extLst>
      <p:ext uri="{BB962C8B-B14F-4D97-AF65-F5344CB8AC3E}">
        <p14:creationId xmlns:p14="http://schemas.microsoft.com/office/powerpoint/2010/main" val="424832982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" action="ppaction://noaction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pic>
        <p:nvPicPr>
          <p:cNvPr id="60" name="Picture 5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9" y="126410"/>
            <a:ext cx="924054" cy="295315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63" name="Media Placeholder 24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64" name="Media Placeholder 23">
            <a:hlinkClick r:id="rId7" action="ppaction://hlinksldjump"/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65" name="Media Placeholder 22">
            <a:hlinkClick r:id="rId9" action="ppaction://hlinksldjump"/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pic>
        <p:nvPicPr>
          <p:cNvPr id="66" name="Media Placeholder 21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  <a:prstGeom prst="rect">
            <a:avLst/>
          </a:prstGeom>
        </p:spPr>
      </p:pic>
      <p:sp>
        <p:nvSpPr>
          <p:cNvPr id="67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9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0" name="Media Placeholder 24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71" name="Media Placeholder 23">
            <a:hlinkClick r:id="rId7" action="ppaction://hlinksldjump"/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72" name="Media Placeholder 22">
            <a:hlinkClick r:id="rId9" action="ppaction://hlinksldjump"/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94" name="Rectangle 93">
            <a:hlinkClick r:id="rId5" action="ppaction://hlinksldjump"/>
          </p:cNvPr>
          <p:cNvSpPr/>
          <p:nvPr/>
        </p:nvSpPr>
        <p:spPr>
          <a:xfrm>
            <a:off x="4563979" y="847773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hlinkClick r:id="rId7" action="ppaction://hlinksldjump"/>
          </p:cNvPr>
          <p:cNvSpPr/>
          <p:nvPr/>
        </p:nvSpPr>
        <p:spPr>
          <a:xfrm>
            <a:off x="5928446" y="848683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>
            <a:hlinkClick r:id="rId9" action="ppaction://hlinksldjump"/>
          </p:cNvPr>
          <p:cNvSpPr/>
          <p:nvPr/>
        </p:nvSpPr>
        <p:spPr>
          <a:xfrm>
            <a:off x="7305734" y="848953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003213" cy="446342"/>
          </a:xfrm>
          <a:prstGeom prst="rect">
            <a:avLst/>
          </a:prstGeom>
        </p:spPr>
      </p:pic>
      <p:sp>
        <p:nvSpPr>
          <p:cNvPr id="41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3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5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5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PowerPoint 2010,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6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40" name="Media Placeholder 8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5" y="8497469"/>
            <a:ext cx="1116013" cy="624724"/>
          </a:xfrm>
          <a:prstGeom prst="rect">
            <a:avLst/>
          </a:prstGeom>
        </p:spPr>
      </p:pic>
      <p:sp>
        <p:nvSpPr>
          <p:cNvPr id="44" name="Rectangle 43">
            <a:hlinkClick r:id="rId19" action="ppaction://hlinksldjump"/>
          </p:cNvPr>
          <p:cNvSpPr/>
          <p:nvPr/>
        </p:nvSpPr>
        <p:spPr>
          <a:xfrm>
            <a:off x="3190875" y="848397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 TOCs</a:t>
            </a: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Add formatting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3:54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3:59</a:t>
            </a:r>
          </a:p>
        </p:txBody>
      </p:sp>
    </p:spTree>
    <p:extLst>
      <p:ext uri="{BB962C8B-B14F-4D97-AF65-F5344CB8AC3E}">
        <p14:creationId xmlns:p14="http://schemas.microsoft.com/office/powerpoint/2010/main" val="9462526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MEDIACAPTIONSPROMPTED" val="False"/>
  <p:tag name="TEMPPRESENTATIONFILE" val="C:\Users\Administrator\AppData\Local\Temp\tmp9E8C.tmp"/>
  <p:tag name="TEMPMEDIAFILENAME" val="C:\Users\Administrator\AppData\Local\Temp\tmpA37E_TakeTOCToNextLevel_m1.mp4"/>
  <p:tag name="MEDIAFADEDURATION" val="0.2"/>
  <p:tag name="MEDIATRANSPARENCY" val="0.3"/>
  <p:tag name="MEDIACAPTIONSHIDDEN" val="False"/>
  <p:tag name="CUSTOMXMLPARTID" val="{070DF81B-A15C-4CE5-A335-A91CF40E611E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c884aa13-e9e7-4d05-96eb-40a1493b1451"/>
  <p:tag name="CAPTIONITEMSYSNAME" val="TakeTOCToNextLevel_m1Nowclickwhere00:00:48.7-00:00:57.9"/>
  <p:tag name="BOOKMARKENTRYNAME" val="TakeTOCToNextLevel_m100:00:48.7"/>
  <p:tag name="BOOKMARKEXITNAME" val="TakeTOCToNextLevel_m100:00:57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28e6f725-068c-4d87-aa66-19d903ab58ac"/>
  <p:tag name="CAPTIONITEMSYSNAME" val="TakeTOCToNextLevel_m1Tobuilda00:00:58.0-00:01:04.1"/>
  <p:tag name="BOOKMARKENTRYNAME" val="TakeTOCToNextLevel_m100:00:58.0"/>
  <p:tag name="BOOKMARKEXITNAME" val="TakeTOCToNextLevel_m100:01:04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51ea2ba9-7aef-44dd-acfc-b63d0aa3fda6"/>
  <p:tag name="CAPTIONITEMSYSNAME" val="TakeTOCToNextLevel_m1Youcandecide00:01:04.2-00:01:11.2"/>
  <p:tag name="BOOKMARKENTRYNAME" val="TakeTOCToNextLevel_m100:01:04.2"/>
  <p:tag name="BOOKMARKEXITNAME" val="TakeTOCToNextLevel_m100:01:1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d5ee774a-5aea-4e58-a3c5-927185a08cc7"/>
  <p:tag name="CAPTIONITEMSYSNAME" val="TakeTOCToNextLevel_m1Hereyoucan00:01:11.3-00:01:18.6"/>
  <p:tag name="BOOKMARKENTRYNAME" val="TakeTOCToNextLevel_m100:01:11.3"/>
  <p:tag name="BOOKMARKEXITNAME" val="TakeTOCToNextLevel_m100:01:18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3832492a-9da4-4bc7-b187-ae9003a65187"/>
  <p:tag name="CAPTIONITEMSYSNAME" val="TakeTOCToNextLevel_m1Let’schangethat00:01:18.7-00:01:22.5"/>
  <p:tag name="BOOKMARKENTRYNAME" val="TakeTOCToNextLevel_m100:01:18.7"/>
  <p:tag name="BOOKMARKEXITNAME" val="TakeTOCToNextLevel_m100:01:22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007494e8-cc5a-4b66-9ca1-13e09a3c5f10"/>
  <p:tag name="CAPTIONITEMSYSNAME" val="TakeTOCToNextLevel_m1Youcanalso00:01:22.6-00:01:25.8"/>
  <p:tag name="BOOKMARKENTRYNAME" val="TakeTOCToNextLevel_m100:01:22.6"/>
  <p:tag name="BOOKMARKEXITNAME" val="TakeTOCToNextLevel_m100:01:25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7ae5bca2-e69b-48e1-b9c1-489da9d4686d"/>
  <p:tag name="CAPTIONITEMSYSNAME" val="TakeTOCToNextLevel_m1Bydefault,a00:01:25.9-00:01:32.0"/>
  <p:tag name="BOOKMARKENTRYNAME" val="TakeTOCToNextLevel_m100:01:25.9"/>
  <p:tag name="BOOKMARKEXITNAME" val="TakeTOCToNextLevel_m100:01:3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8b74f096-d4db-496e-aded-00f2041a6add"/>
  <p:tag name="CAPTIONITEMSYSNAME" val="TakeTOCToNextLevel_m1Let’schangethat00:01:32.1-00:01:37.4"/>
  <p:tag name="BOOKMARKENTRYNAME" val="TakeTOCToNextLevel_m100:01:32.1"/>
  <p:tag name="BOOKMARKEXITNAME" val="TakeTOCToNextLevel_m100:01:37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208d5b05-c9c0-4ec3-97d3-08759f6da7a1"/>
  <p:tag name="CAPTIONITEMSYSNAME" val="TakeTOCToNextLevel_m1Nowformore00:01:37.5-00:01:42.5"/>
  <p:tag name="BOOKMARKENTRYNAME" val="TakeTOCToNextLevel_m100:01:37.5"/>
  <p:tag name="BOOKMARKEXITNAME" val="TakeTOCToNextLevel_m100:01:42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bc0213ed-c35e-4742-b520-87fbabdff9a1"/>
  <p:tag name="CAPTIONITEMSYSNAME" val="TakeTOCToNextLevel_m1Thisdialogbox00:01:42.6-00:01:47.9"/>
  <p:tag name="BOOKMARKENTRYNAME" val="TakeTOCToNextLevel_m100:01:42.6"/>
  <p:tag name="BOOKMARKEXITNAME" val="TakeTOCToNextLevel_m100:01:4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2016f352-1edd-42a8-9601-12fc417943e6"/>
  <p:tag name="CAPTIONITEMSYSNAME" val="TakeTOCToNextLevel_m1Intheprevious00:00:00.0-00:00:07.3"/>
  <p:tag name="BOOKMARKENTRYNAME" val="TakeTOCToNextLevel_m100:00:00.0"/>
  <p:tag name="BOOKMARKEXITNAME" val="TakeTOCToNextLevel_m100:00:07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2a61a5ee-7430-498d-98af-a4bf1513cb53"/>
  <p:tag name="CAPTIONITEMSYSNAME" val="TakeTOCToNextLevel_m1Bydefault,Word00:01:48.0-00:01:54.8"/>
  <p:tag name="BOOKMARKENTRYNAME" val="TakeTOCToNextLevel_m100:01:48.0"/>
  <p:tag name="BOOKMARKEXITNAME" val="TakeTOCToNextLevel_m100:01:54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be959c2b-177b-4b28-bf2d-dd2c5893d49c"/>
  <p:tag name="CAPTIONITEMSYSNAME" val="TakeTOCToNextLevel_m1Soinother00:01:54.9-00:01:59.4"/>
  <p:tag name="BOOKMARKENTRYNAME" val="TakeTOCToNextLevel_m100:01:54.9"/>
  <p:tag name="BOOKMARKEXITNAME" val="TakeTOCToNextLevel_m100:01:59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d87f3eb1-f7a6-46e5-9132-ee94781bff98"/>
  <p:tag name="CAPTIONITEMSYSNAME" val="TakeTOCToNextLevel_m1that’sformattedwith00:01:59.5-00:02:06.0"/>
  <p:tag name="BOOKMARKENTRYNAME" val="TakeTOCToNextLevel_m100:01:59.5"/>
  <p:tag name="BOOKMARKEXITNAME" val="TakeTOCToNextLevel_m100:02:06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d3820133-1930-49b5-9c4b-202afb2c357e"/>
  <p:tag name="CAPTIONITEMSYSNAME" val="TakeTOCToNextLevel_m1Wecouldchange00:02:06.1-00:02:12.9"/>
  <p:tag name="BOOKMARKENTRYNAME" val="TakeTOCToNextLevel_m100:02:06.1"/>
  <p:tag name="BOOKMARKEXITNAME" val="TakeTOCToNextLevel_m100:02:12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a5e52b45-cfd9-4aee-8f8c-f67f6ad3f58e"/>
  <p:tag name="CAPTIONITEMSYSNAME" val="TakeTOCToNextLevel_m1Butwe’lljust00:02:13.0-00:02:17.9"/>
  <p:tag name="BOOKMARKENTRYNAME" val="TakeTOCToNextLevel_m100:02:13.0"/>
  <p:tag name="BOOKMARKEXITNAME" val="TakeTOCToNextLevel_m100:02:17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82baf164-32bf-4cf0-8ad5-9ad2e4423e7e"/>
  <p:tag name="CAPTIONITEMSYSNAME" val="TakeTOCToNextLevel_m1Thelastthing00:02:18.0-00:02:23.3"/>
  <p:tag name="BOOKMARKENTRYNAME" val="TakeTOCToNextLevel_m100:02:18.0"/>
  <p:tag name="BOOKMARKEXITNAME" val="TakeTOCToNextLevel_m100:02:23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94644216-e7bb-41bb-81e5-960c7d703d6f"/>
  <p:tag name="CAPTIONITEMSYSNAME" val="TakeTOCToNextLevel_m1Bydefault,the00:02:23.4-00:02:29.2"/>
  <p:tag name="BOOKMARKENTRYNAME" val="TakeTOCToNextLevel_m100:02:23.4"/>
  <p:tag name="BOOKMARKEXITNAME" val="TakeTOCToNextLevel_m100:02:29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6cdd0c4e-d49e-495c-bc28-2be34e58403f"/>
  <p:tag name="CAPTIONITEMSYSNAME" val="TakeTOCToNextLevel_m1Butlet’stry00:02:29.3-00:02:36.3"/>
  <p:tag name="BOOKMARKENTRYNAME" val="TakeTOCToNextLevel_m100:02:29.3"/>
  <p:tag name="BOOKMARKEXITNAME" val="TakeTOCToNextLevel_m100:02:36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2b6456e3-4c27-4ff6-a9d7-ab674c4f99cd"/>
  <p:tag name="CAPTIONITEMSYSNAME" val="TakeTOCToNextLevel_m1Thechoicesyou00:02:36.4-00:02:44.3"/>
  <p:tag name="BOOKMARKENTRYNAME" val="TakeTOCToNextLevel_m100:02:36.4"/>
  <p:tag name="BOOKMARKEXITNAME" val="TakeTOCToNextLevel_m100:02:44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2503ba3a-f30b-4c14-a581-45e99e832891"/>
  <p:tag name="CAPTIONITEMSYSNAME" val="TakeTOCToNextLevel_m1Excepttheseonly00:02:44.4-00:02:48.9"/>
  <p:tag name="BOOKMARKENTRYNAME" val="TakeTOCToNextLevel_m100:02:44.4"/>
  <p:tag name="BOOKMARKEXITNAME" val="TakeTOCToNextLevel_m100:02:48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39d0fb85-1ee1-48dc-9bab-7de6adc69f14"/>
  <p:tag name="CAPTIONITEMSYSNAME" val="TakeTOCToNextLevel_m1clickingTableof00:00:07.4-00:00:12.6"/>
  <p:tag name="BOOKMARKENTRYNAME" val="TakeTOCToNextLevel_m100:00:07.4"/>
  <p:tag name="BOOKMARKEXITNAME" val="TakeTOCToNextLevel_m100:00:12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25da9186-213b-463c-868b-0ca226573982"/>
  <p:tag name="CAPTIONITEMSYSNAME" val="TakeTOCToNextLevel_m1Again,previewshows00:02:49.0-00:02:56.1"/>
  <p:tag name="BOOKMARKENTRYNAME" val="TakeTOCToNextLevel_m100:02:49.0"/>
  <p:tag name="BOOKMARKEXITNAME" val="TakeTOCToNextLevel_m100:02:56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241e70d3-c7a7-417a-9840-6c24a8377a48"/>
  <p:tag name="CAPTIONITEMSYSNAME" val="TakeTOCToNextLevel_m1Solet’ssee00:02:56.2-00:03:00.1"/>
  <p:tag name="BOOKMARKENTRYNAME" val="TakeTOCToNextLevel_m100:02:56.2"/>
  <p:tag name="BOOKMARKEXITNAME" val="TakeTOCToNextLevel_m100:03:00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fdf508c7-135f-421a-80f6-8fafb5bfd8f2"/>
  <p:tag name="CAPTIONITEMSYSNAME" val="TakeTOCToNextLevel_m1Wordbuildsthe00:03:00.2-00:03:06.8"/>
  <p:tag name="BOOKMARKENTRYNAME" val="TakeTOCToNextLevel_m100:03:00.2"/>
  <p:tag name="BOOKMARKEXITNAME" val="TakeTOCToNextLevel_m100:03:06.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c2e8231b-2cc2-4008-9697-04ea2e39f9ca"/>
  <p:tag name="CAPTIONITEMSYSNAME" val="TakeTOCToNextLevel_m1Ifyoudon’t00:03:06.9-00:03:18.0"/>
  <p:tag name="BOOKMARKENTRYNAME" val="TakeTOCToNextLevel_m100:03:06.9"/>
  <p:tag name="BOOKMARKEXITNAME" val="TakeTOCToNextLevel_m100:03:18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cb83044e-346a-4774-a4bb-570a87d2890f"/>
  <p:tag name="CAPTIONITEMSYSNAME" val="TakeTOCToNextLevel_m1Ithinkfor00:03:18.1-00:03:22.2"/>
  <p:tag name="BOOKMARKENTRYNAME" val="TakeTOCToNextLevel_m100:03:18.1"/>
  <p:tag name="BOOKMARKEXITNAME" val="TakeTOCToNextLevel_m100:03:22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e0b92459-6ae4-41b7-ae44-5c56ff1ac275"/>
  <p:tag name="CAPTIONITEMSYSNAME" val="TakeTOCToNextLevel_m1Noticethatwhen00:03:22.3-00:03:29.9"/>
  <p:tag name="BOOKMARKENTRYNAME" val="TakeTOCToNextLevel_m100:03:22.3"/>
  <p:tag name="BOOKMARKEXITNAME" val="TakeTOCToNextLevel_m100:03:29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80786959-30a7-483f-965d-83f037f5b029"/>
  <p:tag name="CAPTIONITEMSYSNAME" val="TakeTOCToNextLevel_m1ClickOK.And00:03:30.0-00:03:39.9"/>
  <p:tag name="BOOKMARKENTRYNAME" val="TakeTOCToNextLevel_m100:03:30.0"/>
  <p:tag name="BOOKMARKEXITNAME" val="TakeTOCToNextLevel_m100:03:39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f6c1f32e-0023-485b-b5d6-fa5c60603ec6"/>
  <p:tag name="CAPTIONITEMSYSNAME" val="TakeTOCToNextLevel_m1So,we’vedone00:03:40.0-00:03:47.1"/>
  <p:tag name="BOOKMARKENTRYNAME" val="TakeTOCToNextLevel_m100:03:40.0"/>
  <p:tag name="BOOKMARKEXITNAME" val="TakeTOCToNextLevel_m100:03:47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3811c212-1635-4da0-a6e0-5e1a49784162"/>
  <p:tag name="CAPTIONITEMSYSNAME" val="TakeTOCToNextLevel_m1Upnext,you’ll00:03:47.2-00:03:51.6"/>
  <p:tag name="BOOKMARKENTRYNAME" val="TakeTOCToNextLevel_m100:03:47.2"/>
  <p:tag name="BOOKMARKEXITNAME" val="TakeTOCToNextLevel_m100:03:51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MEDIACAPTIONSPROMPTED" val="False"/>
  <p:tag name="TEMPPRESENTATIONFILE" val="C:\Users\Administrator\AppData\Local\Temp\tmp3D00.tmp"/>
  <p:tag name="TEMPMEDIAFILENAME" val="C:\Users\Administrator\AppData\Local\Temp\tmp3FC0_TakeTOCToNextLevel_m2.mp4"/>
  <p:tag name="MEDIAFADEDURATION" val="0.2"/>
  <p:tag name="MEDIATRANSPARENCY" val="0.3"/>
  <p:tag name="MEDIACAPTIONSHIDDEN" val="False"/>
  <p:tag name="CUSTOMXMLPARTID" val="{3ABA3865-30AE-4358-91FB-82E3A51ABD88}"/>
  <p:tag name="MEDIACAPTIONCOUNT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0c452031-1438-425a-8bac-02d4902bad11"/>
  <p:tag name="CAPTIONITEMSYSNAME" val="TakeTOCToNextLevel_m1Automatictablesof00:00:12.7-00:00:16.7"/>
  <p:tag name="BOOKMARKENTRYNAME" val="TakeTOCToNextLevel_m100:00:12.7"/>
  <p:tag name="BOOKMARKEXITNAME" val="TakeTOCToNextLevel_m100:00:16.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203b6dfa-8139-43da-b865-630a16dde3a2"/>
  <p:tag name="CAPTIONITEMSYSNAME" val="TakeTOCToNextLevel_m2Toaddformatting00:00:00.0-00:00:07.7"/>
  <p:tag name="BOOKMARKENTRYNAME" val="TakeTOCToNextLevel_m200:00:00.0"/>
  <p:tag name="BOOKMARKEXITNAME" val="TakeTOCToNextLevel_m200:00:07.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212cf923-af13-4d39-9c5f-f060e2544cec"/>
  <p:tag name="CAPTIONITEMSYSNAME" val="TakeTOCToNextLevel_m2Andchangethe00:00:07.8-00:00:18.2"/>
  <p:tag name="BOOKMARKENTRYNAME" val="TakeTOCToNextLevel_m200:00:07.8"/>
  <p:tag name="BOOKMARKEXITNAME" val="TakeTOCToNextLevel_m200:00:18.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b3d3b297-afb0-4557-aa69-3ec0017e0147"/>
  <p:tag name="CAPTIONITEMSYSNAME" val="TakeTOCToNextLevel_m2Noticethatafter00:00:18.3-00:00:26.0"/>
  <p:tag name="BOOKMARKENTRYNAME" val="TakeTOCToNextLevel_m200:00:18.3"/>
  <p:tag name="BOOKMARKEXITNAME" val="TakeTOCToNextLevel_m200:00:26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1b3aed64-ae49-415b-9275-c99a88d8f074"/>
  <p:tag name="CAPTIONITEMSYSNAME" val="TakeTOCToNextLevel_m2So,whydoes00:00:26.1-00:00:32.1"/>
  <p:tag name="BOOKMARKENTRYNAME" val="TakeTOCToNextLevel_m200:00:26.1"/>
  <p:tag name="BOOKMARKEXITNAME" val="TakeTOCToNextLevel_m200:00:32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7275bfd9-b389-4319-8246-138e4876054c"/>
  <p:tag name="CAPTIONITEMSYSNAME" val="TakeTOCToNextLevel_m2first,ittakes00:00:32.2-00:00:39.2"/>
  <p:tag name="BOOKMARKENTRYNAME" val="TakeTOCToNextLevel_m200:00:32.2"/>
  <p:tag name="BOOKMARKEXITNAME" val="TakeTOCToNextLevel_m200:00:39.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3ae2bfec-fff4-4355-afee-790d32495a7f"/>
  <p:tag name="CAPTIONITEMSYSNAME" val="TakeTOCToNextLevel_m2andfinallyformats00:00:39.3-00:00:47.9"/>
  <p:tag name="BOOKMARKENTRYNAME" val="TakeTOCToNextLevel_m200:00:39.3"/>
  <p:tag name="BOOKMARKEXITNAME" val="TakeTOCToNextLevel_m200:00:47.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3982f88f-d22b-4cf5-8db1-36fa9e72add6"/>
  <p:tag name="CAPTIONITEMSYSNAME" val="TakeTOCToNextLevel_m2ClicktheHome00:00:48.0-00:00:53.9"/>
  <p:tag name="BOOKMARKENTRYNAME" val="TakeTOCToNextLevel_m200:00:48.0"/>
  <p:tag name="BOOKMARKEXITNAME" val="TakeTOCToNextLevel_m200:00:53.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d2bbb578-cb85-4aa1-bfb3-b5318f9e1643"/>
  <p:tag name="CAPTIONITEMSYSNAME" val="TakeTOCToNextLevel_m2TheStylespane00:00:54.0-00:00:58.8"/>
  <p:tag name="BOOKMARKENTRYNAME" val="TakeTOCToNextLevel_m200:00:54.0"/>
  <p:tag name="BOOKMARKEXITNAME" val="TakeTOCToNextLevel_m200:00:58.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969847a0-dcbf-4047-95b4-52a4ffb9345f"/>
  <p:tag name="CAPTIONITEMSYSNAME" val="TakeTOCToNextLevel_m2Butdownhere,00:00:58.9-00:01:04.9"/>
  <p:tag name="BOOKMARKENTRYNAME" val="TakeTOCToNextLevel_m200:00:58.9"/>
  <p:tag name="BOOKMARKEXITNAME" val="TakeTOCToNextLevel_m200:01:04.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102454d2-d9ab-4671-a409-b93e58673a54"/>
  <p:tag name="CAPTIONITEMSYSNAME" val="TakeTOCToNextLevel_m2Thesearethe00:01:05.0-00:01:10.0"/>
  <p:tag name="BOOKMARKENTRYNAME" val="TakeTOCToNextLevel_m200:01:05.0"/>
  <p:tag name="BOOKMARKEXITNAME" val="TakeTOCToNextLevel_m200:01:1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0ff263b6-7c7c-4cb7-ae19-072260f369a3"/>
  <p:tag name="CAPTIONITEMSYSNAME" val="TakeTOCToNextLevel_m1andyoucan00:00:16.8-00:00:20.6"/>
  <p:tag name="BOOKMARKENTRYNAME" val="TakeTOCToNextLevel_m100:00:16.8"/>
  <p:tag name="BOOKMARKEXITNAME" val="TakeTOCToNextLevel_m100:00:20.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8e8d121d-2c6c-407e-931f-88a80753daca"/>
  <p:tag name="CAPTIONITEMSYSNAME" val="TakeTOCToNextLevel_m2Bydefault,Headings00:01:10.1-00:01:17.0"/>
  <p:tag name="BOOKMARKENTRYNAME" val="TakeTOCToNextLevel_m200:01:10.1"/>
  <p:tag name="BOOKMARKEXITNAME" val="TakeTOCToNextLevel_m200:01:17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c29d3222-c282-49eb-8f1f-b52ca96c8904"/>
  <p:tag name="CAPTIONITEMSYSNAME" val="TakeTOCToNextLevel_m2Sowhatall00:01:17.1-00:01:24.5"/>
  <p:tag name="BOOKMARKENTRYNAME" val="TakeTOCToNextLevel_m200:01:17.1"/>
  <p:tag name="BOOKMARKEXITNAME" val="TakeTOCToNextLevel_m200:01:24.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c2d5e350-66a6-46cd-8fcf-97460d10aeb6"/>
  <p:tag name="CAPTIONITEMSYSNAME" val="TakeTOCToNextLevel_m2AndWorddoes00:01:24.6-00:01:28.2"/>
  <p:tag name="BOOKMARKENTRYNAME" val="TakeTOCToNextLevel_m200:01:24.6"/>
  <p:tag name="BOOKMARKEXITNAME" val="TakeTOCToNextLevel_m200:01:28.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6c39612f-c6fa-4a94-827c-518dffbc360d"/>
  <p:tag name="CAPTIONITEMSYSNAME" val="TakeTOCToNextLevel_m2That’swhyall00:01:28.3-00:01:36.6"/>
  <p:tag name="BOOKMARKENTRYNAME" val="TakeTOCToNextLevel_m200:01:28.3"/>
  <p:tag name="BOOKMARKEXITNAME" val="TakeTOCToNextLevel_m200:01:36.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e5a17215-43b6-4b75-90c3-9a6347ac8d52"/>
  <p:tag name="CAPTIONITEMSYSNAME" val="TakeTOCToNextLevel_m2NowI’llselect00:01:36.7-00:01:42.4"/>
  <p:tag name="BOOKMARKENTRYNAME" val="TakeTOCToNextLevel_m200:01:36.7"/>
  <p:tag name="BOOKMARKEXITNAME" val="TakeTOCToNextLevel_m200:01:42.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bdc0a5c5-25ca-4e71-a662-44b42dadfbe6"/>
  <p:tag name="CAPTIONITEMSYSNAME" val="TakeTOCToNextLevel_m2I’llremovethe00:01:42.5-00:01:52.4"/>
  <p:tag name="BOOKMARKENTRYNAME" val="TakeTOCToNextLevel_m200:01:42.5"/>
  <p:tag name="BOOKMARKEXITNAME" val="TakeTOCToNextLevel_m200:01:52.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858d4701-b01a-474c-a849-4e2dee0ce0ee"/>
  <p:tag name="CAPTIONITEMSYSNAME" val="TakeTOCToNextLevel_m2Nowbecausethe00:01:52.5-00:01:55.8"/>
  <p:tag name="BOOKMARKENTRYNAME" val="TakeTOCToNextLevel_m200:01:52.5"/>
  <p:tag name="BOOKMARKEXITNAME" val="TakeTOCToNextLevel_m200:01:55.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cd3f970b-cb17-4d4d-af34-8bff61e7f2b2"/>
  <p:tag name="CAPTIONITEMSYSNAME" val="TakeTOCToNextLevel_m2wecanright-click00:01:55.9-00:02:03.7"/>
  <p:tag name="BOOKMARKENTRYNAME" val="TakeTOCToNextLevel_m200:01:55.9"/>
  <p:tag name="BOOKMARKEXITNAME" val="TakeTOCToNextLevel_m200:02:03.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228052e9-adb5-4115-a366-f2943f9493cc"/>
  <p:tag name="CAPTIONITEMSYSNAME" val="TakeTOCToNextLevel_m2andweknow00:02:03.8-00:02:07.4"/>
  <p:tag name="BOOKMARKENTRYNAME" val="TakeTOCToNextLevel_m200:02:03.8"/>
  <p:tag name="BOOKMARKEXITNAME" val="TakeTOCToNextLevel_m200:02:07.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ac308775-5c6a-4710-a75d-d9bfd801ab10"/>
  <p:tag name="CAPTIONITEMSYSNAME" val="TakeTOCToNextLevel_m2Let’stakeit00:02:07.5-00:02:16.0"/>
  <p:tag name="BOOKMARKENTRYNAME" val="TakeTOCToNextLevel_m200:02:07.5"/>
  <p:tag name="BOOKMARKEXITNAME" val="TakeTOCToNextLevel_m200:02:16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fe1ed9d6-150a-4b7f-9b51-d9be5b8ae899"/>
  <p:tag name="CAPTIONITEMSYSNAME" val="TakeTOCToNextLevel_m1Allyouhave00:00:20.7-00:00:28.6"/>
  <p:tag name="BOOKMARKENTRYNAME" val="TakeTOCToNextLevel_m100:00:20.7"/>
  <p:tag name="BOOKMARKEXITNAME" val="TakeTOCToNextLevel_m100:00:28.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39fd9605-7d87-4fde-a5db-223bf83591bf"/>
  <p:tag name="CAPTIONITEMSYSNAME" val="TakeTOCToNextLevel_m2Thisdialogbox00:02:16.1-00:02:20.1"/>
  <p:tag name="BOOKMARKENTRYNAME" val="TakeTOCToNextLevel_m200:02:16.1"/>
  <p:tag name="BOOKMARKEXITNAME" val="TakeTOCToNextLevel_m200:02:20.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54eee660-d396-4b07-8b35-b03d93304081"/>
  <p:tag name="CAPTIONITEMSYSNAME" val="TakeTOCToNextLevel_m2ClickFormat,and00:02:20.2-00:02:26.5"/>
  <p:tag name="BOOKMARKENTRYNAME" val="TakeTOCToNextLevel_m200:02:20.2"/>
  <p:tag name="BOOKMARKEXITNAME" val="TakeTOCToNextLevel_m200:02:26.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a36e6a7a-2474-4e94-b115-8556e738a804"/>
  <p:tag name="CAPTIONITEMSYSNAME" val="TakeTOCToNextLevel_m2InaTOC00:02:26.6-00:02:40.6"/>
  <p:tag name="BOOKMARKENTRYNAME" val="TakeTOCToNextLevel_m200:02:26.6"/>
  <p:tag name="BOOKMARKEXITNAME" val="TakeTOCToNextLevel_m200:02:40.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0698dfc6-1133-43e6-87e6-c771cbb65881"/>
  <p:tag name="CAPTIONITEMSYSNAME" val="TakeTOCToNextLevel_m2Nowgoto00:02:40.7-00:02:56.1"/>
  <p:tag name="BOOKMARKENTRYNAME" val="TakeTOCToNextLevel_m200:02:40.7"/>
  <p:tag name="BOOKMARKEXITNAME" val="TakeTOCToNextLevel_m200:02:56.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5213d691-702e-4460-a090-6fea8d9e8fb4"/>
  <p:tag name="CAPTIONITEMSYSNAME" val="TakeTOCToNextLevel_m2We’llneedto00:02:56.2-00:03:07.6"/>
  <p:tag name="BOOKMARKENTRYNAME" val="TakeTOCToNextLevel_m200:02:56.2"/>
  <p:tag name="BOOKMARKEXITNAME" val="TakeTOCToNextLevel_m200:03:07.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bfbccf41-e114-45ae-b898-b313cdc9e3bd"/>
  <p:tag name="CAPTIONITEMSYSNAME" val="TakeTOCToNextLevel_m2Changethetab00:03:07.7-00:03:19.3"/>
  <p:tag name="BOOKMARKENTRYNAME" val="TakeTOCToNextLevel_m200:03:07.7"/>
  <p:tag name="BOOKMARKEXITNAME" val="TakeTOCToNextLevel_m200:03:19.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13c54bfb-3dbf-4512-a447-38d317e74505"/>
  <p:tag name="CAPTIONITEMSYSNAME" val="TakeTOCToNextLevel_m2Then,inParagraph,00:03:19.4-00:03:29.0"/>
  <p:tag name="BOOKMARKENTRYNAME" val="TakeTOCToNextLevel_m200:03:19.4"/>
  <p:tag name="BOOKMARKEXITNAME" val="TakeTOCToNextLevel_m200:03:29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6b37371d-5755-4b08-9254-88c901041ce3"/>
  <p:tag name="CAPTIONITEMSYSNAME" val="TakeTOCToNextLevel_m2ClickOK,and00:03:29.1-00:03:40.6"/>
  <p:tag name="BOOKMARKENTRYNAME" val="TakeTOCToNextLevel_m200:03:29.1"/>
  <p:tag name="BOOKMARKEXITNAME" val="TakeTOCToNextLevel_m200:03:40.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2c7dc357-1c02-4b21-9801-0eb3b54322a6"/>
  <p:tag name="CAPTIONITEMSYSNAME" val="TakeTOCToNextLevel_m2Sonowyou00:03:40.7-00:03:45.0"/>
  <p:tag name="BOOKMARKENTRYNAME" val="TakeTOCToNextLevel_m200:03:40.7"/>
  <p:tag name="BOOKMARKEXITNAME" val="TakeTOCToNextLevel_m200:03:45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061f71f5-f5a0-4638-8bb8-444be6a0a821"/>
  <p:tag name="CAPTIONITEMSYSNAME" val="TakeTOCToNextLevel_m2Viewthenext00:03:45.1-00:03:47.8"/>
  <p:tag name="BOOKMARKENTRYNAME" val="TakeTOCToNextLevel_m200:03:45.1"/>
  <p:tag name="BOOKMARKEXITNAME" val="TakeTOCToNextLevel_m200:03:47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aa480eba-ae1a-4dbe-9a48-45c9e5366ce4"/>
  <p:tag name="CAPTIONITEMSYSNAME" val="TakeTOCToNextLevel_m1Inthiscourse00:00:28.7-00:00:36.5"/>
  <p:tag name="BOOKMARKENTRYNAME" val="TakeTOCToNextLevel_m100:00:28.7"/>
  <p:tag name="BOOKMARKEXITNAME" val="TakeTOCToNextLevel_m100:00:36.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834058ee-058b-4916-9718-f5d703489cc0"/>
  <p:tag name="CAPTIONITEMSYSNAME" val="TakeTOCToNextLevel_m2tofindout00:03:47.9-00:03:52.2"/>
  <p:tag name="BOOKMARKENTRYNAME" val="TakeTOCToNextLevel_m200:03:47.9"/>
  <p:tag name="BOOKMARKEXITNAME" val="TakeTOCToNextLevel_m200:03:52.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b4a199c-7621-418e-9aa8-4632e21200de"/>
  <p:tag name="CAPTIONINTERNALID" val="60460abb-05a0-43e2-be03-c0251a3910f9"/>
  <p:tag name="CAPTIONITEMSYSNAME" val="TakeTOCToNextLevel_m2Formoreinformation,00:03:52.3-00:03:55.8"/>
  <p:tag name="BOOKMARKENTRYNAME" val="TakeTOCToNextLevel_m200:03:52.3"/>
  <p:tag name="BOOKMARKEXITNAME" val="TakeTOCToNextLevel_m200:03:5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d00a2a52-6418-4c13-9c28-9015afa37ad9"/>
  <p:tag name="CAPTIONITEMSYSNAME" val="TakeTOCToNextLevel_m1Let’sstartby00:00:36.6-00:00:45.6"/>
  <p:tag name="BOOKMARKENTRYNAME" val="TakeTOCToNextLevel_m100:00:36.6"/>
  <p:tag name="BOOKMARKEXITNAME" val="TakeTOCToNextLevel_m100:00:45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f9dcd9-43d2-4595-920e-cf5e659f3853"/>
  <p:tag name="CAPTIONINTERNALID" val="282871f2-a73c-418c-8e0e-7f9a5ae20b31"/>
  <p:tag name="CAPTIONITEMSYSNAME" val="TakeTOCToNextLevel_m1Thatwayyou00:00:45.7-00:00:48.6"/>
  <p:tag name="BOOKMARKENTRYNAME" val="TakeTOCToNextLevel_m100:00:45.7"/>
  <p:tag name="BOOKMARKEXITNAME" val="TakeTOCToNextLevel_m100:00:48.6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2-Video-Template-11-1-12.potx" id="{501D23E4-AB81-478F-BD9D-1ED0592CFFBD}" vid="{B2DEFAC0-B19D-4712-8057-D591D0C243D4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2-Video-Template-11-1-12.potx" id="{501D23E4-AB81-478F-BD9D-1ED0592CFFBD}" vid="{BD216501-0059-430C-BA50-C8832364F86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2-Video-Template-11-1-12.potx" id="{501D23E4-AB81-478F-BD9D-1ED0592CFFBD}" vid="{CD033685-95E5-4326-BD7D-E6E991F3A32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2-Video-Template-11-1-12.potx" id="{501D23E4-AB81-478F-BD9D-1ED0592CFFBD}" vid="{6A820DB4-CAC4-4F24-A1E2-65842386FA0B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2-Video-Template-11-1-12.potx" id="{501D23E4-AB81-478F-BD9D-1ED0592CFFBD}" vid="{D6836E73-8085-4CB5-AD70-938110D6C8F9}"/>
    </a:ext>
  </a:extLst>
</a:theme>
</file>

<file path=ppt/theme/theme6.xml><?xml version="1.0" encoding="utf-8"?>
<a:theme xmlns:a="http://schemas.openxmlformats.org/drawingml/2006/main" name="1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2-Video-Template-11-1-12.potx" id="{501D23E4-AB81-478F-BD9D-1ED0592CFFBD}" vid="{ACDF05C2-51EE-479E-9097-6A3EB69E596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 3 b 4 a 1 9 9 c - 7 6 2 1 - 4 1 8 e - 9 a a 8 - 4 6 3 2 e 2 1 2 0 0 d e < / I d > < C a p t i o n I t e m s > < C a p t i o n I t e m > < I n t e r n a l I d > 2 0 3 b 6 d f a - 8 1 3 9 - 4 3 d a - b 8 6 5 - 6 3 0 a 1 6 d d e 3 a 2 < / I n t e r n a l I d > < N a m e > T a k e T O C T o N e x t L e v e l _ m 2 T o a d d f o r m a t t i n g 0 0 : 0 0 : 0 0 . 0 - 0 0 : 0 0 : 0 7 . 7 < / N a m e > < T e x t > T o   a d d   f o r m a t t i n g   t o   a   t a b l e   o f   c o n t e n t s ,   w e  l l   s t a r t   b y   a d d i n g   i t   t o   o n e   l i n e .   L e t  s   s e l e c t   t h i s   l i n e . < / T e x t > < B o o k M a r k E n t r y N a m e > T a k e T O C T o N e x t L e v e l _ m 2 0 0 : 0 0 : 0 0 . 0 < / B o o k M a r k E n t r y N a m e > < B o o k M a r k E x i t N a m e > T a k e T O C T o N e x t L e v e l _ m 2 0 0 : 0 0 : 0 7 . 7 < / B o o k M a r k E x i t N a m e > < B o o k M a r k E n t r y P o s i t i o n > 3 3 < / B o o k M a r k E n t r y P o s i t i o n > < B o o k M a r k E x i t P o s i t i o n > 7 7 6 7 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 2 1 2 c f 9 2 3 - a f 1 3 - 4 d 3 9 - 9 c 5 f - f 0 6 0 e 2 5 4 4 c e c < / I n t e r n a l I d > < N a m e > T a k e T O C T o N e x t L e v e l _ m 2 A n d c h a n g e t h e 0 0 : 0 0 : 0 7 . 8 - 0 0 : 0 0 : 1 8 . 2 < / N a m e > < T e x t > A n d   c h a n g e   t h e   f o n t   s t y l e   t o   C e n t u r y   G o t h i c ,   a n d   t h e   f o n t   c o l o r   t o   b l u e . < / T e x t > < B o o k M a r k E n t r y N a m e > T a k e T O C T o N e x t L e v e l _ m 2 0 0 : 0 0 : 0 7 . 8 < / B o o k M a r k E n t r y N a m e > < B o o k M a r k E x i t N a m e > T a k e T O C T o N e x t L e v e l _ m 2 0 0 : 0 0 : 1 8 . 2 < / B o o k M a r k E x i t N a m e > < B o o k M a r k E n t r y P o s i t i o n > 7 8 6 7 < / B o o k M a r k E n t r y P o s i t i o n > < B o o k M a r k E x i t P o s i t i o n > 1 8 2 6 7 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 b 3 d 3 b 2 9 7 - a f b 0 - 4 5 5 7 - a a 6 9 - 3 e c 0 0 1 7 e 0 1 4 7 < / I n t e r n a l I d > < N a m e > T a k e T O C T o N e x t L e v e l _ m 2 N o t i c e t h a t a f t e r 0 0 : 0 0 : 1 8 . 3 - 0 0 : 0 0 : 2 6 . 0 < / N a m e > < T e x t > N o t i c e   t h a t   a f t e r   w e   a d d   t h e   f o r m a t t i n g ,   t h e   r e s t   o f   t h e   l e v e l   1   t e x t   c h a n g e s   t o   m a t c h . < / T e x t > < B o o k M a r k E n t r y N a m e > T a k e T O C T o N e x t L e v e l _ m 2 0 0 : 0 0 : 1 8 . 3 < / B o o k M a r k E n t r y N a m e > < B o o k M a r k E x i t N a m e > T a k e T O C T o N e x t L e v e l _ m 2 0 0 : 0 0 : 2 6 . 0 < / B o o k M a r k E x i t N a m e > < B o o k M a r k E n t r y P o s i t i o n > 1 8 3 6 7 < / B o o k M a r k E n t r y P o s i t i o n > < B o o k M a r k E x i t P o s i t i o n > 2 6 0 6 7 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 1 b 3 a e d 6 4 - a e 4 9 - 4 1 5 b - 9 2 7 5 - c 9 9 a 8 8 d 8 f 0 7 4 < / I n t e r n a l I d > < N a m e > T a k e T O C T o N e x t L e v e l _ m 2 S o , w h y d o e s 0 0 : 0 0 : 2 6 . 1 - 0 0 : 0 0 : 3 2 . 1 < / N a m e > < T e x t > S o ,   w h y   d o e s   t h a t   h a p p e n ?   W e l l ,   W o r d   u s e s   t h r e e   t h i n g s   t o   c r e a t e   a n   a u t o m a t i c   t a b l e   o f   c o n t e n t s : < / T e x t > < B o o k M a r k E n t r y N a m e > T a k e T O C T o N e x t L e v e l _ m 2 0 0 : 0 0 : 2 6 . 1 < / B o o k M a r k E n t r y N a m e > < B o o k M a r k E x i t N a m e > T a k e T O C T o N e x t L e v e l _ m 2 0 0 : 0 0 : 3 2 . 1 < / B o o k M a r k E x i t N a m e > < B o o k M a r k E n t r y P o s i t i o n > 2 6 1 6 7 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 7 2 7 5 b f d 9 - b 3 8 9 - 4 3 1 9 - 8 2 4 6 - 1 3 8 e 4 8 7 6 0 5 4 c < / I n t e r n a l I d > < N a m e > T a k e T O C T o N e x t L e v e l _ m 2 f i r s t , i t t a k e s 0 0 : 0 0 : 3 2 . 2 - 0 0 : 0 0 : 3 9 . 2 < / N a m e > < T e x t > f i r s t ,   i t   t a k e s   t h e   o p t i o n s   w e   c h o s e   i n   m o v i e   1 ;   g r a b s   a l l   t h e   t e x t   i n   t h e   d o c u m e n t   w i t h   a   h e a d i n g   o n e   t h r o u g h   f o u r   s t y l e ; < / T e x t > < B o o k M a r k E n t r y N a m e > T a k e T O C T o N e x t L e v e l _ m 2 0 0 : 0 0 : 3 2 . 2 < / B o o k M a r k E n t r y N a m e > < B o o k M a r k E x i t N a m e > T a k e T O C T o N e x t L e v e l _ m 2 0 0 : 0 0 : 3 9 . 2 < / B o o k M a r k E x i t N a m e > < B o o k M a r k E n t r y P o s i t i o n > 3 2 2 3 3 < / B o o k M a r k E n t r y P o s i t i o n > < B o o k M a r k E x i t P o s i t i o n > 3 9 2 0 0 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 3 a e 2 b f e c - f f f 4 - 4 3 5 5 - a f e e - 7 9 0 d 3 2 4 9 5 a 7 f < / I n t e r n a l I d > < N a m e > T a k e T O C T o N e x t L e v e l _ m 2 a n d f i n a l l y f o r m a t s 0 0 : 0 0 : 3 9 . 3 - 0 0 : 0 0 : 4 7 . 9 < / N a m e > < T e x t > a n d   f i n a l l y   f o r m a t s   t h e   t a b l e   o f   c o n t e n t s   t e x t   w i t h   t h e   b u i l t - i n   T O C   s t y l e s .   L e t  s   t a k e   a   l o o k   a t   t h e s e   T O C   s t y l e s . < / T e x t > < B o o k M a r k E n t r y N a m e > T a k e T O C T o N e x t L e v e l _ m 2 0 0 : 0 0 : 3 9 . 3 < / B o o k M a r k E n t r y N a m e > < B o o k M a r k E x i t N a m e > T a k e T O C T o N e x t L e v e l _ m 2 0 0 : 0 0 : 4 7 . 9 < / B o o k M a r k E x i t N a m e > < B o o k M a r k E n t r y P o s i t i o n > 3 9 3 0 0 < / B o o k M a r k E n t r y P o s i t i o n > < B o o k M a r k E x i t P o s i t i o n > 4 7 9 6 7 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 3 9 8 2 f 8 8 f - d 2 2 b - 4 c f 5 - 8 d b 1 - 3 6 f a 9 e 7 2 a d d 6 < / I n t e r n a l I d > < N a m e > T a k e T O C T o N e x t L e v e l _ m 2 C l i c k t h e H o m e 0 0 : 0 0 : 4 8 . 0 - 0 0 : 0 0 : 5 3 . 9 < / N a m e > < T e x t > C l i c k   t h e   H o m e   t a b   a n d   t h e   S t y l e s   d i a l o g   b o x   l a u n c h e r . < / T e x t > < B o o k M a r k E n t r y N a m e > T a k e T O C T o N e x t L e v e l _ m 2 0 0 : 0 0 : 4 8 . 0 < / B o o k M a r k E n t r y N a m e > < B o o k M a r k E x i t N a m e > T a k e T O C T o N e x t L e v e l _ m 2 0 0 : 0 0 : 5 3 . 9 < / B o o k M a r k E x i t N a m e > < B o o k M a r k E n t r y P o s i t i o n > 4 8 0 6 7 < / B o o k M a r k E n t r y P o s i t i o n > < B o o k M a r k E x i t P o s i t i o n > 5 3 9 3 3 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 d 2 b b b 5 7 8 - c b 8 5 - 4 a a 1 - b f b 3 - b 5 3 1 8 f 9 e 1 6 4 3 < / I n t e r n a l I d > < N a m e > T a k e T O C T o N e x t L e v e l _ m 2 T h e S t y l e s p a n e 0 0 : 0 0 : 5 4 . 0 - 0 0 : 0 0 : 5 8 . 8 < / N a m e > < T e x t > T h e   S t y l e s   p a n e   s h o w s   t h e   b u i l t - i n   H e a d i n g   s t y l e s   u s e d   i n   t h e   d o c u m e n t . < / T e x t > < B o o k M a r k E n t r y N a m e > T a k e T O C T o N e x t L e v e l _ m 2 0 0 : 0 0 : 5 4 . 0 < / B o o k M a r k E n t r y N a m e > < B o o k M a r k E x i t N a m e > T a k e T O C T o N e x t L e v e l _ m 2 0 0 : 0 0 : 5 8 . 8 < / B o o k M a r k E x i t N a m e > < B o o k M a r k E n t r y P o s i t i o n > 5 4 0 3 3 < / B o o k M a r k E n t r y P o s i t i o n > < B o o k M a r k E x i t P o s i t i o n > 5 8 8 3 3 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 9 6 9 8 4 7 a 0 - d c b f - 4 0 4 7 - 9 5 b 4 - 5 2 a 4 f f b 9 3 4 5 f < / I n t e r n a l I d > < N a m e > T a k e T O C T o N e x t L e v e l _ m 2 B u t d o w n h e r e , 0 0 : 0 0 : 5 8 . 9 - 0 0 : 0 1 : 0 4 . 9 < / N a m e > < T e x t > B u t   d o w n   h e r e ,   y o u  l l   s e e   a   b u n c h   o f   t h e s e   s t y l e s   c a l l e d   T O C   1 ,   T O C   2 ,   a n d   s o   o n . < / T e x t > < B o o k M a r k E n t r y N a m e > T a k e T O C T o N e x t L e v e l _ m 2 0 0 : 0 0 : 5 8 . 9 < / B o o k M a r k E n t r y N a m e > < B o o k M a r k E x i t N a m e > T a k e T O C T o N e x t L e v e l _ m 2 0 0 : 0 1 : 0 4 . 9 < / B o o k M a r k E x i t N a m e > < B o o k M a r k E n t r y P o s i t i o n > 5 8 9 3 3 < / B o o k M a r k E n t r y P o s i t i o n > < B o o k M a r k E x i t P o s i t i o n > 6 4 9 3 3 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 1 0 2 4 5 4 d 2 - d 9 a b - 4 6 7 1 - a 4 0 9 - b 9 3 e 5 8 6 7 3 a 5 4 < / I n t e r n a l I d > < N a m e > T a k e T O C T o N e x t L e v e l _ m 2 T h e s e a r e t h e 0 0 : 0 1 : 0 5 . 0 - 0 0 : 0 1 : 1 0 . 0 < / N a m e > < T e x t > T h e s e   a r e   t h e   s t y l e s   t h a t   W o r d   u s e s   t o   f o r m a t   t h e   t e x t   i n   t h e   t a b l e   o f   c o n t e n t s . < / T e x t > < B o o k M a r k E n t r y N a m e > T a k e T O C T o N e x t L e v e l _ m 2 0 0 : 0 1 : 0 5 . 0 < / B o o k M a r k E n t r y N a m e > < B o o k M a r k E x i t N a m e > T a k e T O C T o N e x t L e v e l _ m 2 0 0 : 0 1 : 1 0 . 0 < / B o o k M a r k E x i t N a m e > < B o o k M a r k E n t r y P o s i t i o n > 6 5 0 3 3 < / B o o k M a r k E n t r y P o s i t i o n > < B o o k M a r k E x i t P o s i t i o n > 7 0 0 6 7 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 8 e 8 d 1 2 1 d - 2 c 6 c - 4 0 7 e - 9 3 1 f - 8 8 a 8 0 7 5 3 d a c a < / I n t e r n a l I d > < N a m e > T a k e T O C T o N e x t L e v e l _ m 2 B y d e f a u l t , H e a d i n g s 0 0 : 0 1 : 1 0 . 1 - 0 0 : 0 1 : 1 7 . 0 < / N a m e > < T e x t > B y   d e f a u l t ,   H e a d i n g s   1 ,   2   a n d   3   a r e   f o r m a t t e d   w i t h   T O C   s t y l e s   1 ,   2   a n d   3 ,   r e s p e c t i v e l y . < / T e x t > < B o o k M a r k E n t r y N a m e > T a k e T O C T o N e x t L e v e l _ m 2 0 0 : 0 1 : 1 0 . 1 < / B o o k M a r k E n t r y N a m e > < B o o k M a r k E x i t N a m e > T a k e T O C T o N e x t L e v e l _ m 2 0 0 : 0 1 : 1 7 . 0 < / B o o k M a r k E x i t N a m e > < B o o k M a r k E n t r y P o s i t i o n > 7 0 1 6 7 < / B o o k M a r k E n t r y P o s i t i o n > < B o o k M a r k E x i t P o s i t i o n > 7 7 0 6 7 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 c 2 9 d 3 2 2 2 - c 2 8 2 - 4 9 e b - 8 f 1 f - b 5 2 c a 9 6 c 8 9 0 4 < / I n t e r n a l I d > < N a m e > T a k e T O C T o N e x t L e v e l _ m 2 S o w h a t a l l 0 0 : 0 1 : 1 7 . 1 - 0 0 : 0 1 : 2 4 . 5 < / N a m e > < T e x t > S o   w h a t   a l l   t h i s   m e a n s   i s ,   i f   y o u   w a n t   t o   c h a n g e   t h e   f o r m a t   o f   t h e   t a b l e   o f   c o n t e n t s   t e x t ,   y o u   n e e d   t o   c h a n g e   t h e   T O C   s t y l e s . < / T e x t > < B o o k M a r k E n t r y N a m e > T a k e T O C T o N e x t L e v e l _ m 2 0 0 : 0 1 : 1 7 . 1 < / B o o k M a r k E n t r y N a m e > < B o o k M a r k E x i t N a m e > T a k e T O C T o N e x t L e v e l _ m 2 0 0 : 0 1 : 2 4 . 5 < / B o o k M a r k E x i t N a m e > < B o o k M a r k E n t r y P o s i t i o n > 7 7 1 6 7 < / B o o k M a r k E n t r y P o s i t i o n > < B o o k M a r k E x i t P o s i t i o n > 8 4 5 6 7 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 c 2 d 5 e 3 5 0 - 6 6 a 6 - 4 6 c d - 8 f c f - 9 7 4 6 0 d 1 0 a e b 6 < / I n t e r n a l I d > < N a m e > T a k e T O C T o N e x t L e v e l _ m 2 A n d W o r d d o e s 0 0 : 0 1 : 2 4 . 6 - 0 0 : 0 1 : 2 8 . 2 < / N a m e > < T e x t > A n d   W o r d   d o e s   t h a t   b y   d e f a u l t   w h e n   y o u   c h a n g e   o n e   o f   t h e   l i n e s . < / T e x t > < B o o k M a r k E n t r y N a m e > T a k e T O C T o N e x t L e v e l _ m 2 0 0 : 0 1 : 2 4 . 6 < / B o o k M a r k E n t r y N a m e > < B o o k M a r k E x i t N a m e > T a k e T O C T o N e x t L e v e l _ m 2 0 0 : 0 1 : 2 8 . 2 < / B o o k M a r k E x i t N a m e > < B o o k M a r k E n t r y P o s i t i o n > 8 4 6 6 7 < / B o o k M a r k E n t r y P o s i t i o n > < B o o k M a r k E x i t P o s i t i o n > 8 8 2 6 7 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 6 c 3 9 6 1 2 f - c 6 f a - 4 a 9 4 - 8 2 7 c - 5 1 8 d f f b c 3 6 0 d < / I n t e r n a l I d > < N a m e > T a k e T O C T o N e x t L e v e l _ m 2 T h a t  s w h y a l l 0 0 : 0 1 : 2 8 . 3 - 0 0 : 0 1 : 3 6 . 6 < / N a m e > < T e x t > T h a t  s   w h y   a l l   o f   t h e   l e v e l   1   l i n e s   c h a n g e d   w h e n   w e   a d d e d   t h e   f o r m a t t i n g    b e c a u s e   t h e   T O C   1   s t y l e   a u t o m a t i c a l l y   u p d a t e d . < / T e x t > < B o o k M a r k E n t r y N a m e > T a k e T O C T o N e x t L e v e l _ m 2 0 0 : 0 1 : 2 8 . 3 < / B o o k M a r k E n t r y N a m e > < B o o k M a r k E x i t N a m e > T a k e T O C T o N e x t L e v e l _ m 2 0 0 : 0 1 : 3 6 . 6 < / B o o k M a r k E x i t N a m e > < B o o k M a r k E n t r y P o s i t i o n > 8 8 3 6 7 < / B o o k M a r k E n t r y P o s i t i o n > < B o o k M a r k E x i t P o s i t i o n > 9 6 6 6 7 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 e 5 a 1 7 2 1 5 - 4 3 b 6 - 4 b 7 5 - 9 0 c 3 - 9 a 6 3 4 7 a c 8 d 5 2 < / I n t e r n a l I d > < N a m e > T a k e T O C T o N e x t L e v e l _ m 2 N o w I  l l s e l e c t 0 0 : 0 1 : 3 6 . 7 - 0 0 : 0 1 : 4 2 . 4 < / N a m e > < T e x t > N o w   I  l l   s e l e c t   t h i s   l e v e l   2   t e x t ,   w h i c h   I   k n o w   i s   f o r m a t t e d   w i t h   t h e   T O C   2   s t y l e . < / T e x t > < B o o k M a r k E n t r y N a m e > T a k e T O C T o N e x t L e v e l _ m 2 0 0 : 0 1 : 3 6 . 7 < / B o o k M a r k E n t r y N a m e > < B o o k M a r k E x i t N a m e > T a k e T O C T o N e x t L e v e l _ m 2 0 0 : 0 1 : 4 2 . 4 < / B o o k M a r k E x i t N a m e > < B o o k M a r k E n t r y P o s i t i o n > 9 6 7 6 7 < / B o o k M a r k E n t r y P o s i t i o n > < B o o k M a r k E x i t P o s i t i o n > 1 0 2 4 3 3 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 b d c 0 a 5 c 5 - 2 5 c a - 4 e 7 1 - a 6 6 2 - 4 4 b 4 2 d a d f b e 6 < / I n t e r n a l I d > < N a m e > T a k e T O C T o N e x t L e v e l _ m 2 I  l l r e m o v e t h e 0 0 : 0 1 : 4 2 . 5 - 0 0 : 0 1 : 5 2 . 4 < / N a m e > < T e x t > I  l l   r e m o v e   t h e   i t a l i c s   a n d   a d d   b o l d .   A n d   t h e   T O C   2   s t y l e   a u t o m a t i c a l l y   u p d a t e s . < / T e x t > < B o o k M a r k E n t r y N a m e > T a k e T O C T o N e x t L e v e l _ m 2 0 0 : 0 1 : 4 2 . 5 < / B o o k M a r k E n t r y N a m e > < B o o k M a r k E x i t N a m e > T a k e T O C T o N e x t L e v e l _ m 2 0 0 : 0 1 : 5 2 . 4 < / B o o k M a r k E x i t N a m e > < B o o k M a r k E n t r y P o s i t i o n > 1 0 2 5 3 3 < / B o o k M a r k E n t r y P o s i t i o n > < B o o k M a r k E x i t P o s i t i o n > 1 1 2 4 0 0 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 8 5 8 d 4 7 0 1 - b 0 1 a - 4 7 4 c - a 8 4 9 - 4 e 2 d e e 0 c e 0 e e < / I n t e r n a l I d > < N a m e > T a k e T O C T o N e x t L e v e l _ m 2 N o w b e c a u s e t h e 0 0 : 0 1 : 5 2 . 5 - 0 0 : 0 1 : 5 5 . 8 < / N a m e > < T e x t > N o w   b e c a u s e   t h e   f o r m a t t i n g   w a s   c h a n g e d   i n   t h e   T O C   s t y l e s , < / T e x t > < B o o k M a r k E n t r y N a m e > T a k e T O C T o N e x t L e v e l _ m 2 0 0 : 0 1 : 5 2 . 5 < / B o o k M a r k E n t r y N a m e > < B o o k M a r k E x i t N a m e > T a k e T O C T o N e x t L e v e l _ m 2 0 0 : 0 1 : 5 5 . 8 < / B o o k M a r k E x i t N a m e > < B o o k M a r k E n t r y P o s i t i o n > 1 1 2 5 0 0 < / B o o k M a r k E n t r y P o s i t i o n > < B o o k M a r k E x i t P o s i t i o n > 1 1 5 8 0 0 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 c d 3 f 9 7 0 b - c b 1 7 - 4 d 4 d - a f 3 4 - 8 b f f 6 1 e 7 f 2 b 2 < / I n t e r n a l I d > < N a m e > T a k e T O C T o N e x t L e v e l _ m 2 w e c a n r i g h t - c l i c k 0 0 : 0 1 : 5 5 . 9 - 0 0 : 0 2 : 0 3 . 7 < / N a m e > < T e x t > w e   c a n   r i g h t - c l i c k   t h e   t a b l e   o f   c o n t e n t s   a n d   u p d a t e   t h e   t a b l e   a t   a n y   t i m e , < / T e x t > < B o o k M a r k E n t r y N a m e > T a k e T O C T o N e x t L e v e l _ m 2 0 0 : 0 1 : 5 5 . 9 < / B o o k M a r k E n t r y N a m e > < B o o k M a r k E x i t N a m e > T a k e T O C T o N e x t L e v e l _ m 2 0 0 : 0 2 : 0 3 . 7 < / B o o k M a r k E x i t N a m e > < B o o k M a r k E n t r y P o s i t i o n > 1 1 5 9 0 0 < / B o o k M a r k E n t r y P o s i t i o n > < B o o k M a r k E x i t P o s i t i o n > 1 2 3 7 0 0 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 2 2 8 0 5 2 e 9 - a d b 5 - 4 1 1 5 - a 3 6 6 - f 2 9 4 3 f 9 4 9 3 c c < / I n t e r n a l I d > < N a m e > T a k e T O C T o N e x t L e v e l _ m 2 a n d w e k n o w 0 0 : 0 2 : 0 3 . 8 - 0 0 : 0 2 : 0 7 . 4 < / N a m e > < T e x t > a n d   w e   k n o w   t h a t   t h e   f o r m a t t i n g   w i l l   a l w a y s   b e   t h e   s a m e . < / T e x t > < B o o k M a r k E n t r y N a m e > T a k e T O C T o N e x t L e v e l _ m 2 0 0 : 0 2 : 0 3 . 8 < / B o o k M a r k E n t r y N a m e > < B o o k M a r k E x i t N a m e > T a k e T O C T o N e x t L e v e l _ m 2 0 0 : 0 2 : 0 7 . 4 < / B o o k M a r k E x i t N a m e > < B o o k M a r k E n t r y P o s i t i o n > 1 2 3 8 0 0 < / B o o k M a r k E n t r y P o s i t i o n > < B o o k M a r k E x i t P o s i t i o n > 1 2 7 4 6 7 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 a c 3 0 8 7 7 5 - 5 c 6 a - 4 7 1 0 - a 7 5 d - d 9 b f d 8 0 1 a b 1 0 < / I n t e r n a l I d > < N a m e > T a k e T O C T o N e x t L e v e l _ m 2 L e t  s t a k e i t 0 0 : 0 2 : 0 7 . 5 - 0 0 : 0 2 : 1 6 . 0 < / N a m e > < T e x t > L e t  s   t a k e   i t   o n e   s t e p   f u r t h e r   a n d   c l i c k   t h e   a r r o w   n e x t   t o   T O C   1   i n   t h e   S t y l e s   p a n e ,   a n d   c l i c k   M o d i f y . < / T e x t > < B o o k M a r k E n t r y N a m e > T a k e T O C T o N e x t L e v e l _ m 2 0 0 : 0 2 : 0 7 . 5 < / B o o k M a r k E n t r y N a m e > < B o o k M a r k E x i t N a m e > T a k e T O C T o N e x t L e v e l _ m 2 0 0 : 0 2 : 1 6 . 0 < / B o o k M a r k E x i t N a m e > < B o o k M a r k E n t r y P o s i t i o n > 1 2 7 5 6 7 < / B o o k M a r k E n t r y P o s i t i o n > < B o o k M a r k E x i t P o s i t i o n > 1 3 6 0 3 3 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 3 9 f d 9 6 0 5 - 7 d 8 7 - 4 f d e - a 5 d b - 2 2 3 b f 8 3 5 9 1 b f < / I n t e r n a l I d > < N a m e > T a k e T O C T o N e x t L e v e l _ m 2 T h i s d i a l o g b o x 0 0 : 0 2 : 1 6 . 1 - 0 0 : 0 2 : 2 0 . 1 < / N a m e > < T e x t > T h i s   d i a l o g   b o x   h a s   t h e   m o s t   o p t i o n s   f o r   c h a n g i n g   a   s t y l e . < / T e x t > < B o o k M a r k E n t r y N a m e > T a k e T O C T o N e x t L e v e l _ m 2 0 0 : 0 2 : 1 6 . 1 < / B o o k M a r k E n t r y N a m e > < B o o k M a r k E x i t N a m e > T a k e T O C T o N e x t L e v e l _ m 2 0 0 : 0 2 : 2 0 . 1 < / B o o k M a r k E x i t N a m e > < B o o k M a r k E n t r y P o s i t i o n > 1 3 6 1 3 3 < / B o o k M a r k E n t r y P o s i t i o n > < B o o k M a r k E x i t P o s i t i o n > 1 4 0 1 3 3 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 5 4 e e e 6 6 0 - d 3 9 6 - 4 b 0 7 - 8 b 3 5 - b 0 3 d 9 3 3 0 4 0 8 1 < / I n t e r n a l I d > < N a m e > T a k e T O C T o N e x t L e v e l _ m 2 C l i c k F o r m a t , a n d 0 0 : 0 2 : 2 0 . 2 - 0 0 : 0 2 : 2 6 . 5 < / N a m e > < T e x t > C l i c k   F o r m a t ,   a n d   T a b s .   A n d   l e t  s   c h a n g e   t h e   t a b   s t o p . < / T e x t > < B o o k M a r k E n t r y N a m e > T a k e T O C T o N e x t L e v e l _ m 2 0 0 : 0 2 : 2 0 . 2 < / B o o k M a r k E n t r y N a m e > < B o o k M a r k E x i t N a m e > T a k e T O C T o N e x t L e v e l _ m 2 0 0 : 0 2 : 2 6 . 5 < / B o o k M a r k E x i t N a m e > < B o o k M a r k E n t r y P o s i t i o n > 1 4 0 2 3 3 < / B o o k M a r k E n t r y P o s i t i o n > < B o o k M a r k E x i t P o s i t i o n > 1 4 6 5 3 3 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 a 3 6 e 6 a 7 a - 2 4 7 4 - 4 e 9 4 - b 1 1 5 - 8 5 5 6 e 7 3 8 a 8 0 4 < / I n t e r n a l I d > < N a m e > T a k e T O C T o N e x t L e v e l _ m 2 I n a T O C 0 0 : 0 2 : 2 6 . 6 - 0 0 : 0 2 : 4 0 . 6 < / N a m e > < T e x t > I n   a   T O C   s t y l e ,   t h e   t a b   s t o p   d e t e r m i n e s   t h e   l o c a t i o n   o f   t h e   p a g e   n u m b e r .   T y p e   5 ,   c l i c k   S e t ,   a n d   c l e a r   t h e   o l d   t a b   s t o p . < / T e x t > < B o o k M a r k E n t r y N a m e > T a k e T O C T o N e x t L e v e l _ m 2 0 0 : 0 2 : 2 6 . 6 < / B o o k M a r k E n t r y N a m e > < B o o k M a r k E x i t N a m e > T a k e T O C T o N e x t L e v e l _ m 2 0 0 : 0 2 : 4 0 . 6 < / B o o k M a r k E x i t N a m e > < B o o k M a r k E n t r y P o s i t i o n > 1 4 6 6 3 3 < / B o o k M a r k E n t r y P o s i t i o n > < B o o k M a r k E x i t P o s i t i o n > 1 6 0 6 0 0 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 0 6 9 8 d f c 6 - 1 1 3 3 - 4 3 e 6 - 8 7 e 6 - c 7 7 1 c b b 6 5 8 8 1 < / I n t e r n a l I d > < N a m e > T a k e T O C T o N e x t L e v e l _ m 2 N o w g o t o 0 0 : 0 2 : 4 0 . 7 - 0 0 : 0 2 : 5 6 . 1 < / N a m e > < T e x t > N o w   g o   t o   P a r a g r a p h   a n d   l e t  s   a d d   a   l e f t   i n d e n t   o f   1   i n c h .   A n d   c l i c k   O K . < / T e x t > < B o o k M a r k E n t r y N a m e > T a k e T O C T o N e x t L e v e l _ m 2 0 0 : 0 2 : 4 0 . 7 < / B o o k M a r k E n t r y N a m e > < B o o k M a r k E x i t N a m e > T a k e T O C T o N e x t L e v e l _ m 2 0 0 : 0 2 : 5 6 . 1 < / B o o k M a r k E x i t N a m e > < B o o k M a r k E n t r y P o s i t i o n > 1 6 0 7 0 0 < / B o o k M a r k E n t r y P o s i t i o n > < B o o k M a r k E x i t P o s i t i o n > 1 7 6 1 3 3 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 5 2 1 3 d 6 9 1 - 7 0 2 e - 4 4 6 0 - a 0 9 0 - 6 f e a 8 d 9 e 8 f b 4 < / I n t e r n a l I d > < N a m e > T a k e T O C T o N e x t L e v e l _ m 2 W e  l l n e e d t o 0 0 : 0 2 : 5 6 . 2 - 0 0 : 0 3 : 0 7 . 6 < / N a m e > < T e x t > W e  l l   n e e d   t o   d o   t h e   s a m e   t h i n g   t o   t h e   T O C   2   s t y l e .   C l i c k   M o d i f y .   T h e n ,   c l i c k   F o r m a t ,   a n d   T a b s . < / T e x t > < B o o k M a r k E n t r y N a m e > T a k e T O C T o N e x t L e v e l _ m 2 0 0 : 0 2 : 5 6 . 2 < / B o o k M a r k E n t r y N a m e > < B o o k M a r k E x i t N a m e > T a k e T O C T o N e x t L e v e l _ m 2 0 0 : 0 3 : 0 7 . 6 < / B o o k M a r k E x i t N a m e > < B o o k M a r k E n t r y P o s i t i o n > 1 7 6 2 3 3 < / B o o k M a r k E n t r y P o s i t i o n > < B o o k M a r k E x i t P o s i t i o n > 1 8 7 6 3 3 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 b f b c c f 4 1 - e 1 1 4 - 4 5 a e - b 8 9 8 - b 3 1 3 c d c 9 e 3 b d < / I n t e r n a l I d > < N a m e > T a k e T O C T o N e x t L e v e l _ m 2 C h a n g e t h e t a b 0 0 : 0 3 : 0 7 . 7 - 0 0 : 0 3 : 1 9 . 3 < / N a m e > < T e x t > C h a n g e   t h e   t a b   s t o p   t o   5   a n d   c l e a r   t h e   o l d   t a b   s t o p .   A l s o ,   c l i c k   R i g h t   a l i g n . < / T e x t > < B o o k M a r k E n t r y N a m e > T a k e T O C T o N e x t L e v e l _ m 2 0 0 : 0 3 : 0 7 . 7 < / B o o k M a r k E n t r y N a m e > < B o o k M a r k E x i t N a m e > T a k e T O C T o N e x t L e v e l _ m 2 0 0 : 0 3 : 1 9 . 3 < / B o o k M a r k E x i t N a m e > < B o o k M a r k E n t r y P o s i t i o n > 1 8 7 7 3 3 < / B o o k M a r k E n t r y P o s i t i o n > < B o o k M a r k E x i t P o s i t i o n > 1 9 9 3 0 0 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 1 3 c 5 4 b f b - 3 d b f - 4 5 1 2 - a 4 4 7 - 3 8 d 3 1 7 e 7 4 5 0 5 < / I n t e r n a l I d > < N a m e > T a k e T O C T o N e x t L e v e l _ m 2 T h e n , i n P a r a g r a p h , 0 0 : 0 3 : 1 9 . 4 - 0 0 : 0 3 : 2 9 . 0 < / N a m e > < T e x t > T h e n ,   i n   P a r a g r a p h ,   a d d   a   l e f t   i n d e n t   o f   1 . 1 5   i n c h e s      a   l i t t l e   b i t   f a r t h e r   t o   t h e   r i g h t   t h a n   t h e   T O C   1   l e v e l . < / T e x t > < B o o k M a r k E n t r y N a m e > T a k e T O C T o N e x t L e v e l _ m 2 0 0 : 0 3 : 1 9 . 4 < / B o o k M a r k E n t r y N a m e > < B o o k M a r k E x i t N a m e > T a k e T O C T o N e x t L e v e l _ m 2 0 0 : 0 3 : 2 9 . 0 < / B o o k M a r k E x i t N a m e > < B o o k M a r k E n t r y P o s i t i o n > 1 9 9 4 0 0 < / B o o k M a r k E n t r y P o s i t i o n > < B o o k M a r k E x i t P o s i t i o n > 2 0 9 0 6 7 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 6 b 3 7 3 7 1 d - 5 7 5 5 - 4 b 0 8 - 9 2 5 4 - 8 8 c 9 0 1 0 4 1 c e 3 < / I n t e r n a l I d > < N a m e > T a k e T O C T o N e x t L e v e l _ m 2 C l i c k O K , a n d 0 0 : 0 3 : 2 9 . 1 - 0 0 : 0 3 : 4 0 . 6 < / N a m e > < T e x t > C l i c k   O K ,   a n d   O K .   W e  l l   a l s o   c h a n g e   t h e   f o r m a t t i n g   f o r   t h e   T O C   3   a n d   4   s t y l e s . < / T e x t > < B o o k M a r k E n t r y N a m e > T a k e T O C T o N e x t L e v e l _ m 2 0 0 : 0 3 : 2 9 . 1 < / B o o k M a r k E n t r y N a m e > < B o o k M a r k E x i t N a m e > T a k e T O C T o N e x t L e v e l _ m 2 0 0 : 0 3 : 4 0 . 6 < / B o o k M a r k E x i t N a m e > < B o o k M a r k E n t r y P o s i t i o n > 2 0 9 1 6 7 < / B o o k M a r k E n t r y P o s i t i o n > < B o o k M a r k E x i t P o s i t i o n > 2 2 0 6 0 0 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 2 c 7 d c 3 5 7 - 1 c 0 2 - 4 b 2 1 - 9 8 0 1 - 0 e b 3 b 5 4 3 2 2 a 6 < / I n t e r n a l I d > < N a m e > T a k e T O C T o N e x t L e v e l _ m 2 S o n o w y o u 0 0 : 0 3 : 4 0 . 7 - 0 0 : 0 3 : 4 5 . 0 < / N a m e > < T e x t > S o   n o w   y o u   h a v e   t o t a l   c o n t r o l   o v e r   t h e   l o o k   o f   y o u r   a u t o m a t i c   t a b l e   o f   c o n t e n t s . < / T e x t > < B o o k M a r k E n t r y N a m e > T a k e T O C T o N e x t L e v e l _ m 2 0 0 : 0 3 : 4 0 . 7 < / B o o k M a r k E n t r y N a m e > < B o o k M a r k E x i t N a m e > T a k e T O C T o N e x t L e v e l _ m 2 0 0 : 0 3 : 4 5 . 0 < / B o o k M a r k E x i t N a m e > < B o o k M a r k E n t r y P o s i t i o n > 2 2 0 7 0 0 < / B o o k M a r k E n t r y P o s i t i o n > < B o o k M a r k E x i t P o s i t i o n > 2 2 5 0 0 0 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 0 6 1 f 7 1 f 5 - f 5 a 0 - 4 6 3 8 - 8 b b 8 - 4 4 4 b e 6 a 0 a 8 2 1 < / I n t e r n a l I d > < N a m e > T a k e T O C T o N e x t L e v e l _ m 2 V i e w t h e n e x t 0 0 : 0 3 : 4 5 . 1 - 0 0 : 0 3 : 4 7 . 8 < / N a m e > < T e x t > V i e w   t h e   n e x t   c o u r s e ,   A d v a n c e d   t a b l e s   o f   c o n t e n t s , < / T e x t > < B o o k M a r k E n t r y N a m e > T a k e T O C T o N e x t L e v e l _ m 2 0 0 : 0 3 : 4 5 . 1 < / B o o k M a r k E n t r y N a m e > < B o o k M a r k E x i t N a m e > T a k e T O C T o N e x t L e v e l _ m 2 0 0 : 0 3 : 4 7 . 8 < / B o o k M a r k E x i t N a m e > < B o o k M a r k E n t r y P o s i t i o n > 2 2 5 1 0 0 < / B o o k M a r k E n t r y P o s i t i o n > < B o o k M a r k E x i t P o s i t i o n > 2 2 7 8 6 7 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 8 3 4 0 5 8 e e - 0 5 8 b - 4 9 1 6 - 9 7 1 8 - f 5 d 7 0 3 4 8 9 c c 0 < / I n t e r n a l I d > < N a m e > T a k e T O C T o N e x t L e v e l _ m 2 t o f i n d o u t 0 0 : 0 3 : 4 7 . 9 - 0 0 : 0 3 : 5 2 . 2 < / N a m e > < T e x t > t o   f i n d   o u t   h o w   t o   g e t   m o r e   c o n t r o l   o v e r   w h a t   g o e s   i n t o   y o u r   t a b l e   o f   c o n t e n t s . < / T e x t > < B o o k M a r k E n t r y N a m e > T a k e T O C T o N e x t L e v e l _ m 2 0 0 : 0 3 : 4 7 . 9 < / B o o k M a r k E n t r y N a m e > < B o o k M a r k E x i t N a m e > T a k e T O C T o N e x t L e v e l _ m 2 0 0 : 0 3 : 5 2 . 2 < / B o o k M a r k E x i t N a m e > < B o o k M a r k E n t r y P o s i t i o n > 2 2 7 9 6 7 < / B o o k M a r k E n t r y P o s i t i o n > < B o o k M a r k E x i t P o s i t i o n > 2 3 2 2 3 3 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 6 0 4 6 0 a b b - 0 5 a 0 - 4 3 e 2 - b e 0 3 - c 0 2 5 1 a 3 9 1 0 f 9 < / I n t e r n a l I d > < N a m e > T a k e T O C T o N e x t L e v e l _ m 2 F o r m o r e i n f o r m a t i o n , 0 0 : 0 3 : 5 2 . 3 - 0 0 : 0 3 : 5 5 . 8 < / N a m e > < T e x t > F o r   m o r e   i n f o r m a t i o n ,   c h e c k   o u t   t h e   l i n k s   i n   t h e   c o u r s e   s u m m a r y . < / T e x t > < B o o k M a r k E n t r y N a m e > T a k e T O C T o N e x t L e v e l _ m 2 0 0 : 0 3 : 5 2 . 3 < / B o o k M a r k E n t r y N a m e > < B o o k M a r k E x i t N a m e > T a k e T O C T o N e x t L e v e l _ m 2 0 0 : 0 3 : 5 5 . 8 < / B o o k M a r k E x i t N a m e > < B o o k M a r k E n t r y P o s i t i o n > 2 3 2 3 3 3 < / B o o k M a r k E n t r y P o s i t i o n > < B o o k M a r k E x i t P o s i t i o n > 2 3 5 8 3 3 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 f 0 f 9 d c d 9 - 4 3 d 2 - 4 5 9 5 - 9 2 0 e - c f 5 e 6 5 9 f 3 8 5 3 < / I d > < C a p t i o n I t e m s > < C a p t i o n I t e m > < I n t e r n a l I d > 2 0 1 6 f 3 5 2 - 1 e d d - 4 2 a 8 - 9 6 0 1 - 1 2 f c 4 1 7 9 4 3 e 6 < / I n t e r n a l I d > < N a m e > T a k e T O C T o N e x t L e v e l _ m 1 I n t h e p r e v i o u s 0 0 : 0 0 : 0 0 . 0 - 0 0 : 0 0 : 0 7 . 3 < / N a m e > < T e x t > I n   t h e   p r e v i o u s   c o u r s e ,   I n t r o d u c t i o n   t o   t a b l e s   o f   c o n t e n t s ,   w e   c r e a t e d   a   T O C   b y   g o i n g   t o   t h e   R e f e r e n c e s   t a b , < / T e x t > < B o o k M a r k E n t r y N a m e > T a k e T O C T o N e x t L e v e l _ m 1 0 0 : 0 0 : 0 0 . 0 < / B o o k M a r k E n t r y N a m e > < B o o k M a r k E x i t N a m e > T a k e T O C T o N e x t L e v e l _ m 1 0 0 : 0 0 : 0 7 . 3 < / B o o k M a r k E x i t N a m e > < B o o k M a r k E n t r y P o s i t i o n > 3 3 < / B o o k M a r k E n t r y P o s i t i o n > < B o o k M a r k E x i t P o s i t i o n > 7 3 3 3 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 3 9 d 0 f b 8 5 - 1 e e 1 - 4 8 d c - 9 b a b - 7 d e 6 a d c 6 9 f 1 4 < / I n t e r n a l I d > < N a m e > T a k e T O C T o N e x t L e v e l _ m 1 c l i c k i n g T a b l e o f 0 0 : 0 0 : 0 7 . 4 - 0 0 : 0 0 : 1 2 . 6 < / N a m e > < T e x t > c l i c k i n g   T a b l e   o f   C o n t e n t s ,   a n d   s e l e c t i n g   a n   a u t o m a t i c   t a b l e   o f   c o n t e n t s . < / T e x t > < B o o k M a r k E n t r y N a m e > T a k e T O C T o N e x t L e v e l _ m 1 0 0 : 0 0 : 0 7 . 4 < / B o o k M a r k E n t r y N a m e > < B o o k M a r k E x i t N a m e > T a k e T O C T o N e x t L e v e l _ m 1 0 0 : 0 0 : 1 2 . 6 < / B o o k M a r k E x i t N a m e > < B o o k M a r k E n t r y P o s i t i o n > 7 4 3 3 < / B o o k M a r k E n t r y P o s i t i o n > < B o o k M a r k E x i t P o s i t i o n > 1 2 6 6 7 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 0 c 4 5 2 0 3 1 - 1 4 3 8 - 4 2 5 a - 8 b a c - 0 2 d 4 9 0 2 b a d 1 1 < / I n t e r n a l I d > < N a m e > T a k e T O C T o N e x t L e v e l _ m 1 A u t o m a t i c t a b l e s o f 0 0 : 0 0 : 1 2 . 7 - 0 0 : 0 0 : 1 6 . 7 < / N a m e > < T e x t > A u t o m a t i c   t a b l e s   o f   c o n t e n t s ,   o r   T O C s ,   a r e   e a s y   t o   c r e a t e , < / T e x t > < B o o k M a r k E n t r y N a m e > T a k e T O C T o N e x t L e v e l _ m 1 0 0 : 0 0 : 1 2 . 7 < / B o o k M a r k E n t r y N a m e > < B o o k M a r k E x i t N a m e > T a k e T O C T o N e x t L e v e l _ m 1 0 0 : 0 0 : 1 6 . 7 < / B o o k M a r k E x i t N a m e > < B o o k M a r k E n t r y P o s i t i o n > 1 2 7 6 7 < / B o o k M a r k E n t r y P o s i t i o n > < B o o k M a r k E x i t P o s i t i o n > 1 6 7 6 7 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 0 f f 2 6 3 b 6 - 7 c 7 c - 4 c b 7 - a e 1 9 - 0 7 2 2 6 0 f 3 6 9 a 3 < / I n t e r n a l I d > < N a m e > T a k e T O C T o N e x t L e v e l _ m 1 a n d y o u c a n 0 0 : 0 0 : 1 6 . 8 - 0 0 : 0 0 : 2 0 . 6 < / N a m e > < T e x t > a n d   y o u   c a n   u p d a t e   t h e m   a u t o m a t i c a l l y   w h e n e v e r   y o u   m a k e   a   c h a n g e   t o   y o u r   d o c u m e n t . < / T e x t > < B o o k M a r k E n t r y N a m e > T a k e T O C T o N e x t L e v e l _ m 1 0 0 : 0 0 : 1 6 . 8 < / B o o k M a r k E n t r y N a m e > < B o o k M a r k E x i t N a m e > T a k e T O C T o N e x t L e v e l _ m 1 0 0 : 0 0 : 2 0 . 6 < / B o o k M a r k E x i t N a m e > < B o o k M a r k E n t r y P o s i t i o n > 1 6 8 6 7 < / B o o k M a r k E n t r y P o s i t i o n > < B o o k M a r k E x i t P o s i t i o n > 2 0 6 6 7 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 f e 1 e d 9 d 6 - 1 5 0 a - 4 b 7 f - 9 b 5 1 - d 9 b e 5 b 8 a e 8 9 9 < / I n t e r n a l I d > < N a m e > T a k e T O C T o N e x t L e v e l _ m 1 A l l y o u h a v e 0 0 : 0 0 : 2 0 . 7 - 0 0 : 0 0 : 2 8 . 6 < / N a m e > < T e x t > A l l   y o u   h a v e   t o   d o   i s   c l i c k   U p d a t e   T a b l e   a n d   U p d a t e   e n t i r e   t a b l e . < / T e x t > < B o o k M a r k E n t r y N a m e > T a k e T O C T o N e x t L e v e l _ m 1 0 0 : 0 0 : 2 0 . 7 < / B o o k M a r k E n t r y N a m e > < B o o k M a r k E x i t N a m e > T a k e T O C T o N e x t L e v e l _ m 1 0 0 : 0 0 : 2 8 . 6 < / B o o k M a r k E x i t N a m e > < B o o k M a r k E n t r y P o s i t i o n > 2 0 7 6 7 < / B o o k M a r k E n t r y P o s i t i o n > < B o o k M a r k E x i t P o s i t i o n > 2 8 6 6 7 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 a a 4 8 0 e b a - a e 1 a - 4 d b e - 9 a 4 8 - 4 5 c 9 e 5 3 6 6 c e 4 < / I n t e r n a l I d > < N a m e > T a k e T O C T o N e x t L e v e l _ m 1 I n t h i s c o u r s e 0 0 : 0 0 : 2 8 . 7 - 0 0 : 0 0 : 3 6 . 5 < / N a m e > < T e x t > I n   t h i s   c o u r s e   w e  l l   g o   t o   t h e   n e x t   l e v e l   a n d   c r e a t e   a   c u s t o m   a u t o m a t i c   t a b l e   o f   c o n t e n t s ,   a n d   t h e n   a d d   o u r   o w n   f o r m a t t i n g . < / T e x t > < B o o k M a r k E n t r y N a m e > T a k e T O C T o N e x t L e v e l _ m 1 0 0 : 0 0 : 2 8 . 7 < / B o o k M a r k E n t r y N a m e > < B o o k M a r k E x i t N a m e > T a k e T O C T o N e x t L e v e l _ m 1 0 0 : 0 0 : 3 6 . 5 < / B o o k M a r k E x i t N a m e > < B o o k M a r k E n t r y P o s i t i o n > 2 8 7 6 7 < / B o o k M a r k E n t r y P o s i t i o n > < B o o k M a r k E x i t P o s i t i o n > 3 6 5 3 3 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 d 0 0 a 2 a 5 2 - 6 4 1 8 - 4 c 1 3 - 9 c 2 8 - 9 0 1 5 a f a 3 7 a d 9 < / I n t e r n a l I d > < N a m e > T a k e T O C T o N e x t L e v e l _ m 1 L e t  s s t a r t b y 0 0 : 0 0 : 3 6 . 6 - 0 0 : 0 0 : 4 5 . 6 < / N a m e > < T e x t > L e t  s   s t a r t   b y   d e l e t i n g   t h e   c u r r e n t   T O C .   T h e   b e s t   w a y   t o   d o   t h a t   i s   c l i c k   T a b l e   o f   C o n t e n t s   a n d   R e m o v e   T a b l e   o f   C o n t e n t s . < / T e x t > < B o o k M a r k E n t r y N a m e > T a k e T O C T o N e x t L e v e l _ m 1 0 0 : 0 0 : 3 6 . 6 < / B o o k M a r k E n t r y N a m e > < B o o k M a r k E x i t N a m e > T a k e T O C T o N e x t L e v e l _ m 1 0 0 : 0 0 : 4 5 . 6 < / B o o k M a r k E x i t N a m e > < B o o k M a r k E n t r y P o s i t i o n > 3 6 6 3 3 < / B o o k M a r k E n t r y P o s i t i o n > < B o o k M a r k E x i t P o s i t i o n > 4 5 6 0 0 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 2 8 2 8 7 1 f 2 - a 7 3 c - 4 1 8 c - 8 e 0 e - 7 f 9 a 5 a e 2 0 b 3 1 < / I n t e r n a l I d > < N a m e > T a k e T O C T o N e x t L e v e l _ m 1 T h a t w a y y o u 0 0 : 0 0 : 4 5 . 7 - 0 0 : 0 0 : 4 8 . 6 < / N a m e > < T e x t > T h a t   w a y   y o u   c a n   b e   s u r e   t h a t   e v e r y t h i n g   g e t s   d e l e t e d . < / T e x t > < B o o k M a r k E n t r y N a m e > T a k e T O C T o N e x t L e v e l _ m 1 0 0 : 0 0 : 4 5 . 7 < / B o o k M a r k E n t r y N a m e > < B o o k M a r k E x i t N a m e > T a k e T O C T o N e x t L e v e l _ m 1 0 0 : 0 0 : 4 8 . 6 < / B o o k M a r k E x i t N a m e > < B o o k M a r k E n t r y P o s i t i o n > 4 5 7 0 0 < / B o o k M a r k E n t r y P o s i t i o n > < B o o k M a r k E x i t P o s i t i o n > 4 8 6 3 3 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 c 8 8 4 a a 1 3 - e 9 e 7 - 4 d 0 5 - 9 6 e b - 4 0 a 1 4 9 3 b 1 4 5 1 < / I n t e r n a l I d > < N a m e > T a k e T O C T o N e x t L e v e l _ m 1 N o w c l i c k w h e r e 0 0 : 0 0 : 4 8 . 7 - 0 0 : 0 0 : 5 7 . 9 < / N a m e > < T e x t > N o w   c l i c k   w h e r e   y o u   w a n t   t o   a d d   t h e   T O C ,   o p e n   t h e   t a b l e   o f   c o n t e n t s   g a l l e r y ,   a n d   c l i c k   C u s t o m   T a b l e   o f   C o n t e n t s . < / T e x t > < B o o k M a r k E n t r y N a m e > T a k e T O C T o N e x t L e v e l _ m 1 0 0 : 0 0 : 4 8 . 7 < / B o o k M a r k E n t r y N a m e > < B o o k M a r k E x i t N a m e > T a k e T O C T o N e x t L e v e l _ m 1 0 0 : 0 0 : 5 7 . 9 < / B o o k M a r k E x i t N a m e > < B o o k M a r k E n t r y P o s i t i o n > 4 8 7 3 3 < / B o o k M a r k E n t r y P o s i t i o n > < B o o k M a r k E x i t P o s i t i o n > 5 7 9 3 3 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 2 8 e 6 f 7 2 5 - 0 6 8 c - 4 d 8 7 - a a 6 6 - 1 9 d 9 0 3 a b 5 8 a c < / I n t e r n a l I d > < N a m e > T a k e T O C T o N e x t L e v e l _ m 1 T o b u i l d a 0 0 : 0 0 : 5 8 . 0 - 0 0 : 0 1 : 0 4 . 1 < / N a m e > < T e x t > T o   b u i l d   a   c u s t o m   t a b l e   o f   c o n t e n t s ,   y o u   n e e d   t o   t e l l   W o r d   w h a t   y o u   w a n t ,   a n d   t h i s   i s   w h e r e   y o u   d o   i t . < / T e x t > < B o o k M a r k E n t r y N a m e > T a k e T O C T o N e x t L e v e l _ m 1 0 0 : 0 0 : 5 8 . 0 < / B o o k M a r k E n t r y N a m e > < B o o k M a r k E x i t N a m e > T a k e T O C T o N e x t L e v e l _ m 1 0 0 : 0 1 : 0 4 . 1 < / B o o k M a r k E x i t N a m e > < B o o k M a r k E n t r y P o s i t i o n > 5 8 0 3 3 < / B o o k M a r k E n t r y P o s i t i o n > < B o o k M a r k E x i t P o s i t i o n > 6 4 1 0 0 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 5 1 e a 2 b a 9 - 7 a e f - 4 4 d d - a c f c - b 6 3 d 0 a a 3 f d a 6 < / I n t e r n a l I d > < N a m e > T a k e T O C T o N e x t L e v e l _ m 1 Y o u c a n d e c i d e 0 0 : 0 1 : 0 4 . 2 - 0 0 : 0 1 : 1 1 . 2 < / N a m e > < T e x t > Y o u   c a n   d e c i d e   w h e t h e r   t o   i n c l u d e   p a g e   n u m b e r s   a n d   h y p e r l i n k s ,   t h i n g s   l i k e   t h a t . < / T e x t > < B o o k M a r k E n t r y N a m e > T a k e T O C T o N e x t L e v e l _ m 1 0 0 : 0 1 : 0 4 . 2 < / B o o k M a r k E n t r y N a m e > < B o o k M a r k E x i t N a m e > T a k e T O C T o N e x t L e v e l _ m 1 0 0 : 0 1 : 1 1 . 2 < / B o o k M a r k E x i t N a m e > < B o o k M a r k E n t r y P o s i t i o n > 6 4 2 0 0 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 d 5 e e 7 7 4 a - 5 a e a - 4 e 5 8 - a 3 c 5 - 9 2 7 1 8 5 a 0 8 c c 7 < / I n t e r n a l I d > < N a m e > T a k e T O C T o N e x t L e v e l _ m 1 H e r e y o u c a n 0 0 : 0 1 : 1 1 . 3 - 0 0 : 0 1 : 1 8 . 6 < / N a m e > < T e x t > H e r e   y o u   c a n   c h o o s e   a   t a b   l e a d e r      t h a t  s   w h a t   t h o s e   d o t s   a r e   c a l l e d   t h a t   g o   b e t w e e n   t h e   t a b l e   e n t r y   a n d   p a g e   n u m b e r . < / T e x t > < B o o k M a r k E n t r y N a m e > T a k e T O C T o N e x t L e v e l _ m 1 0 0 : 0 1 : 1 1 . 3 < / B o o k M a r k E n t r y N a m e > < B o o k M a r k E x i t N a m e > T a k e T O C T o N e x t L e v e l _ m 1 0 0 : 0 1 : 1 8 . 6 < / B o o k M a r k E x i t N a m e > < B o o k M a r k E n t r y P o s i t i o n > 7 1 3 3 3 < / B o o k M a r k E n t r y P o s i t i o n > < B o o k M a r k E x i t P o s i t i o n > 7 8 6 6 7 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 3 8 3 2 4 9 2 a - 9 d a 4 - 4 b c 7 - b 1 8 7 - a e 9 0 0 3 a 6 5 1 8 7 < / I n t e r n a l I d > < N a m e > T a k e T O C T o N e x t L e v e l _ m 1 L e t  s c h a n g e t h a t 0 0 : 0 1 : 1 8 . 7 - 0 0 : 0 1 : 2 2 . 5 < / N a m e > < T e x t > L e t  s   c h a n g e   t h a t   t o   d a s h e s . < / T e x t > < B o o k M a r k E n t r y N a m e > T a k e T O C T o N e x t L e v e l _ m 1 0 0 : 0 1 : 1 8 . 7 < / B o o k M a r k E n t r y N a m e > < B o o k M a r k E x i t N a m e > T a k e T O C T o N e x t L e v e l _ m 1 0 0 : 0 1 : 2 2 . 5 < / B o o k M a r k E x i t N a m e > < B o o k M a r k E n t r y P o s i t i o n > 7 8 7 6 7 < / B o o k M a r k E n t r y P o s i t i o n > < B o o k M a r k E x i t P o s i t i o n > 8 2 5 0 0 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 0 0 7 4 9 4 e 8 - c c 5 a - 4 b 6 6 - 9 c a 1 - 1 3 e 0 9 a 3 c 5 f 1 0 < / I n t e r n a l I d > < N a m e > T a k e T O C T o N e x t L e v e l _ m 1 Y o u c a n a l s o 0 0 : 0 1 : 2 2 . 6 - 0 0 : 0 1 : 2 5 . 8 < / N a m e > < T e x t > Y o u   c a n   a l s o   c h a n g e   t h e   n u m b e r   o f   o u t l i n e   l e v e l s   t h a t   a r e   s h o w n . < / T e x t > < B o o k M a r k E n t r y N a m e > T a k e T O C T o N e x t L e v e l _ m 1 0 0 : 0 1 : 2 2 . 6 < / B o o k M a r k E n t r y N a m e > < B o o k M a r k E x i t N a m e > T a k e T O C T o N e x t L e v e l _ m 1 0 0 : 0 1 : 2 5 . 8 < / B o o k M a r k E x i t N a m e > < B o o k M a r k E n t r y P o s i t i o n > 8 2 6 0 0 < / B o o k M a r k E n t r y P o s i t i o n > < B o o k M a r k E x i t P o s i t i o n > 8 5 8 6 7 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 7 a e 5 b c a 2 - e 6 9 b - 4 8 e 1 - b 9 c 1 - 4 8 9 d a 9 d 4 6 8 6 d < / I n t e r n a l I d > < N a m e > T a k e T O C T o N e x t L e v e l _ m 1 B y d e f a u l t , a 0 0 : 0 1 : 2 5 . 9 - 0 0 : 0 1 : 3 2 . 0 < / N a m e > < T e x t > B y   d e f a u l t ,   a   t a b l e   o f   c o n t e n t s   s h o w s   3   l e v e l s      h e a d i n g s   1 ,   2   a n d   3 . < / T e x t > < B o o k M a r k E n t r y N a m e > T a k e T O C T o N e x t L e v e l _ m 1 0 0 : 0 1 : 2 5 . 9 < / B o o k M a r k E n t r y N a m e > < B o o k M a r k E x i t N a m e > T a k e T O C T o N e x t L e v e l _ m 1 0 0 : 0 1 : 3 2 . 0 < / B o o k M a r k E x i t N a m e > < B o o k M a r k E n t r y P o s i t i o n > 8 5 9 6 7 < / B o o k M a r k E n t r y P o s i t i o n > < B o o k M a r k E x i t P o s i t i o n > 9 2 0 3 3 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 8 b 7 4 f 0 9 6 - d 4 d b - 4 9 6 e - a d e d - 0 0 f 2 0 4 1 a 6 a d d < / I n t e r n a l I d > < N a m e > T a k e T O C T o N e x t L e v e l _ m 1 L e t  s c h a n g e t h a t 0 0 : 0 1 : 3 2 . 1 - 0 0 : 0 1 : 3 7 . 4 < / N a m e > < T e x t > L e t  s   c h a n g e   t h a t   b y   c h a n g i n g   t h e   n u m b e r   n e x t   t o   S h o w   l e v e l s   t o   4 . < / T e x t > < B o o k M a r k E n t r y N a m e > T a k e T O C T o N e x t L e v e l _ m 1 0 0 : 0 1 : 3 2 . 1 < / B o o k M a r k E n t r y N a m e > < B o o k M a r k E x i t N a m e > T a k e T O C T o N e x t L e v e l _ m 1 0 0 : 0 1 : 3 7 . 4 < / B o o k M a r k E x i t N a m e > < B o o k M a r k E n t r y P o s i t i o n > 9 2 1 3 3 < / B o o k M a r k E n t r y P o s i t i o n > < B o o k M a r k E x i t P o s i t i o n > 9 7 4 0 0 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 2 0 8 d 5 b 0 5 - c 9 c 0 - 4 e c 3 - 9 7 d 3 - 0 8 7 5 9 f 6 d a 7 a 1 < / I n t e r n a l I d > < N a m e > T a k e T O C T o N e x t L e v e l _ m 1 N o w f o r m o r e 0 0 : 0 1 : 3 7 . 5 - 0 0 : 0 1 : 4 2 . 5 < / N a m e > < T e x t > N o w   f o r   m o r e   o p t i o n s   r e l a t e d   t o   l e v e l s ,   c l i c k   O p t i o n s . < / T e x t > < B o o k M a r k E n t r y N a m e > T a k e T O C T o N e x t L e v e l _ m 1 0 0 : 0 1 : 3 7 . 5 < / B o o k M a r k E n t r y N a m e > < B o o k M a r k E x i t N a m e > T a k e T O C T o N e x t L e v e l _ m 1 0 0 : 0 1 : 4 2 . 5 < / B o o k M a r k E x i t N a m e > < B o o k M a r k E n t r y P o s i t i o n > 9 7 5 0 0 < / B o o k M a r k E n t r y P o s i t i o n > < B o o k M a r k E x i t P o s i t i o n > 1 0 2 5 6 7 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 b c 0 2 1 3 e d - c 3 5 e - 4 7 4 2 - b 5 2 0 - 8 7 f b a b d f f 9 a 1 < / I n t e r n a l I d > < N a m e > T a k e T O C T o N e x t L e v e l _ m 1 T h i s d i a l o g b o x 0 0 : 0 1 : 4 2 . 6 - 0 0 : 0 1 : 4 7 . 9 < / N a m e > < T e x t > T h i s   d i a l o g   b o x   l e t s   y o u   d e t e r m i n e   w h a t   W o r d   i n c l u d e s   i n   t h e   t a b l e   o f   c o n t e n t s . < / T e x t > < B o o k M a r k E n t r y N a m e > T a k e T O C T o N e x t L e v e l _ m 1 0 0 : 0 1 : 4 2 . 6 < / B o o k M a r k E n t r y N a m e > < B o o k M a r k E x i t N a m e > T a k e T O C T o N e x t L e v e l _ m 1 0 0 : 0 1 : 4 7 . 9 < / B o o k M a r k E x i t N a m e > < B o o k M a r k E n t r y P o s i t i o n > 1 0 2 6 6 7 < / B o o k M a r k E n t r y P o s i t i o n > < B o o k M a r k E x i t P o s i t i o n > 1 0 7 9 0 0 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 2 a 6 1 a 5 e e - 7 4 3 0 - 4 9 8 d - 9 8 a f - a 4 b f 1 5 1 3 c b 5 3 < / I n t e r n a l I d > < N a m e > T a k e T O C T o N e x t L e v e l _ m 1 B y d e f a u l t , W o r d 0 0 : 0 1 : 4 8 . 0 - 0 0 : 0 1 : 5 4 . 8 < / N a m e > < T e x t > B y   d e f a u l t ,   W o r d   m a p s   t h e   4   l e v e l s   w e   s e l e c t e d   t o   t h e   f i r s t   4   h e a d i n g s . < / T e x t > < B o o k M a r k E n t r y N a m e > T a k e T O C T o N e x t L e v e l _ m 1 0 0 : 0 1 : 4 8 . 0 < / B o o k M a r k E n t r y N a m e > < B o o k M a r k E x i t N a m e > T a k e T O C T o N e x t L e v e l _ m 1 0 0 : 0 1 : 5 4 . 8 < / B o o k M a r k E x i t N a m e > < B o o k M a r k E n t r y P o s i t i o n > 1 0 8 0 0 0 < / B o o k M a r k E n t r y P o s i t i o n > < B o o k M a r k E x i t P o s i t i o n > 1 1 4 8 0 0 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 b e 9 5 9 c 2 b - 1 7 7 b - 4 b 2 8 - b f 2 d - d d 2 c 5 8 9 3 d 4 9 c < / I n t e r n a l I d > < N a m e > T a k e T O C T o N e x t L e v e l _ m 1 S o i n o t h e r 0 0 : 0 1 : 5 4 . 9 - 0 0 : 0 1 : 5 9 . 4 < / N a m e > < T e x t > S o   i n   o t h e r   w o r d s ,   w h e n   W o r d   b u i l d s   o u r   t a b l e   o f   c o n t e n t s   i t   i n c l u d e s   a n y   t e x t < / T e x t > < B o o k M a r k E n t r y N a m e > T a k e T O C T o N e x t L e v e l _ m 1 0 0 : 0 1 : 5 4 . 9 < / B o o k M a r k E n t r y N a m e > < B o o k M a r k E x i t N a m e > T a k e T O C T o N e x t L e v e l _ m 1 0 0 : 0 1 : 5 9 . 4 < / B o o k M a r k E x i t N a m e > < B o o k M a r k E n t r y P o s i t i o n > 1 1 4 9 0 0 < / B o o k M a r k E n t r y P o s i t i o n > < B o o k M a r k E x i t P o s i t i o n > 1 1 9 4 3 3 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 d 8 7 f 3 e b 1 - f 7 a 6 - 4 6 e 5 - 9 1 3 2 - e e 9 4 7 8 1 b f f 9 8 < / I n t e r n a l I d > < N a m e > T a k e T O C T o N e x t L e v e l _ m 1 t h a t  s f o r m a t t e d w i t h 0 0 : 0 1 : 5 9 . 5 - 0 0 : 0 2 : 0 6 . 0 < / N a m e > < T e x t > t h a t  s   f o r m a t t e d   w i t h   h e a d i n g   s t y l e s   o n e   t h r o u g h   f o u r ,   a n d   i t   a s s i g n s   t h e m   t o   T O C   l e v e l s   o n e   t h o u g h   f o u r . < / T e x t > < B o o k M a r k E n t r y N a m e > T a k e T O C T o N e x t L e v e l _ m 1 0 0 : 0 1 : 5 9 . 5 < / B o o k M a r k E n t r y N a m e > < B o o k M a r k E x i t N a m e > T a k e T O C T o N e x t L e v e l _ m 1 0 0 : 0 2 : 0 6 . 0 < / B o o k M a r k E x i t N a m e > < B o o k M a r k E n t r y P o s i t i o n > 1 1 9 5 3 3 < / B o o k M a r k E n t r y P o s i t i o n > < B o o k M a r k E x i t P o s i t i o n > 1 2 6 0 3 3 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 d 3 8 2 0 1 3 3 - 1 9 3 0 - 4 9 b 5 - 9 c 4 b - 2 0 2 a f b 2 c 3 5 7 e < / I n t e r n a l I d > < N a m e > T a k e T O C T o N e x t L e v e l _ m 1 W e c o u l d c h a n g e 0 0 : 0 2 : 0 6 . 1 - 0 0 : 0 2 : 1 2 . 9 < / N a m e > < T e x t > W e   c o u l d   c h a n g e   t h i s ,   f o r   e x a m p l e ,   s o   t h a t   t h e   h e a d i n g   5   s t y l e   m a p p e d   t o   T O C   l e v e l   4 . < / T e x t > < B o o k M a r k E n t r y N a m e > T a k e T O C T o N e x t L e v e l _ m 1 0 0 : 0 2 : 0 6 . 1 < / B o o k M a r k E n t r y N a m e > < B o o k M a r k E x i t N a m e > T a k e T O C T o N e x t L e v e l _ m 1 0 0 : 0 2 : 1 2 . 9 < / B o o k M a r k E x i t N a m e > < B o o k M a r k E n t r y P o s i t i o n > 1 2 6 1 3 3 < / B o o k M a r k E n t r y P o s i t i o n > < B o o k M a r k E x i t P o s i t i o n > 1 3 2 9 0 0 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 a 5 e 5 2 b 4 5 - c f d 9 - 4 a e e - 8 f 8 c - f 6 7 f 6 a d 3 f 5 8 e < / I n t e r n a l I d > < N a m e > T a k e T O C T o N e x t L e v e l _ m 1 B u t w e  l l j u s t 0 0 : 0 2 : 1 3 . 0 - 0 0 : 0 2 : 1 7 . 9 < / N a m e > < T e x t > B u t   w e  l l   j u s t   s t i c k   w i t h   t h e   d e f a u l t   f o r   n o w . < / T e x t > < B o o k M a r k E n t r y N a m e > T a k e T O C T o N e x t L e v e l _ m 1 0 0 : 0 2 : 1 3 . 0 < / B o o k M a r k E n t r y N a m e > < B o o k M a r k E x i t N a m e > T a k e T O C T o N e x t L e v e l _ m 1 0 0 : 0 2 : 1 7 . 9 < / B o o k M a r k E x i t N a m e > < B o o k M a r k E n t r y P o s i t i o n > 1 3 3 0 0 0 < / B o o k M a r k E n t r y P o s i t i o n > < B o o k M a r k E x i t P o s i t i o n > 1 3 7 9 0 0 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 8 2 b a f 1 6 4 - 3 2 b f - 4 c f 0 - 8 a d 5 - 9 a d 2 e 4 4 2 3 e 7 e < / I n t e r n a l I d > < N a m e > T a k e T O C T o N e x t L e v e l _ m 1 T h e l a s t t h i n g 0 0 : 0 2 : 1 8 . 0 - 0 0 : 0 2 : 2 3 . 3 < / N a m e > < T e x t > T h e   l a s t   t h i n g   w e  l l   d o   i s   m a k e   o n e   o v e r a l l   f o r m a t t i n g   a d j u s t m e n t .   W e  l l   d o   m o r e   i n   t h e   n e x t   m o v i e . < / T e x t > < B o o k M a r k E n t r y N a m e > T a k e T O C T o N e x t L e v e l _ m 1 0 0 : 0 2 : 1 8 . 0 < / B o o k M a r k E n t r y N a m e > < B o o k M a r k E x i t N a m e > T a k e T O C T o N e x t L e v e l _ m 1 0 0 : 0 2 : 2 3 . 3 < / B o o k M a r k E x i t N a m e > < B o o k M a r k E n t r y P o s i t i o n > 1 3 8 0 0 0 < / B o o k M a r k E n t r y P o s i t i o n > < B o o k M a r k E x i t P o s i t i o n > 1 4 3 3 6 7 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 9 4 6 4 4 2 1 6 - e 7 b b - 4 1 b b - 8 1 e 5 - 9 6 0 c 7 d 7 0 3 d 6 f < / I n t e r n a l I d > < N a m e > T a k e T O C T o N e x t L e v e l _ m 1 B y d e f a u l t , t h e 0 0 : 0 2 : 2 3 . 4 - 0 0 : 0 2 : 2 9 . 2 < / N a m e > < T e x t > B y   d e f a u l t ,   t h e   t a b l e   o f   c o n t e n t s   u s e s   w h a t e v e r   d o c u m e n t   f o r m a t t i n g   i s   i n c l u d e d   i n   t h e   d o c u m e n t   t e m p l a t e . < / T e x t > < B o o k M a r k E n t r y N a m e > T a k e T O C T o N e x t L e v e l _ m 1 0 0 : 0 2 : 2 3 . 4 < / B o o k M a r k E n t r y N a m e > < B o o k M a r k E x i t N a m e > T a k e T O C T o N e x t L e v e l _ m 1 0 0 : 0 2 : 2 9 . 2 < / B o o k M a r k E x i t N a m e > < B o o k M a r k E n t r y P o s i t i o n > 1 4 3 4 6 7 < / B o o k M a r k E n t r y P o s i t i o n > < B o o k M a r k E x i t P o s i t i o n > 1 4 9 2 6 7 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 6 c d d 0 c 4 e - d 4 9 e - 4 9 5 c - b c 2 8 - 2 b e 3 4 e 5 8 4 0 3 f < / I n t e r n a l I d > < N a m e > T a k e T O C T o N e x t L e v e l _ m 1 B u t l e t  s t r y 0 0 : 0 2 : 2 9 . 3 - 0 0 : 0 2 : 3 6 . 3 < / N a m e > < T e x t > B u t   l e t  s   t r y   o n e   o f   t h e   o t h e r   f o r m a t s .   C l i c k   t h e   F o r m a t s   d r o p - d o w n . < / T e x t > < B o o k M a r k E n t r y N a m e > T a k e T O C T o N e x t L e v e l _ m 1 0 0 : 0 2 : 2 9 . 3 < / B o o k M a r k E n t r y N a m e > < B o o k M a r k E x i t N a m e > T a k e T O C T o N e x t L e v e l _ m 1 0 0 : 0 2 : 3 6 . 3 < / B o o k M a r k E x i t N a m e > < B o o k M a r k E n t r y P o s i t i o n > 1 4 9 3 6 7 < / B o o k M a r k E n t r y P o s i t i o n > < B o o k M a r k E x i t P o s i t i o n > 1 5 6 3 0 0 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 2 b 6 4 5 6 e 3 - 4 c 2 7 - 4 f f 6 - a 9 d 7 - a b 6 7 4 c 4 f 9 9 c d < / I n t e r n a l I d > < N a m e > T a k e T O C T o N e x t L e v e l _ m 1 T h e c h o i c e s y o u 0 0 : 0 2 : 3 6 . 4 - 0 0 : 0 2 : 4 4 . 3 < / N a m e > < T e x t > T h e   c h o i c e s   y o u   s e e   h e r e   a r e   r o u g h l y   t h e   s a m e   a s   t h o s e   y o u   h a v e   o n   t h e   D e s i g n   t a b   i n   D o c u m e n t   F o r m a t t i n g . < / T e x t > < B o o k M a r k E n t r y N a m e > T a k e T O C T o N e x t L e v e l _ m 1 0 0 : 0 2 : 3 6 . 4 < / B o o k M a r k E n t r y N a m e > < B o o k M a r k E x i t N a m e > T a k e T O C T o N e x t L e v e l _ m 1 0 0 : 0 2 : 4 4 . 3 < / B o o k M a r k E x i t N a m e > < B o o k M a r k E n t r y P o s i t i o n > 1 5 6 4 0 0 < / B o o k M a r k E n t r y P o s i t i o n > < B o o k M a r k E x i t P o s i t i o n > 1 6 4 3 6 7 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 2 5 0 3 b a 3 a - f 3 0 b - 4 c 1 4 - a 5 8 1 - 4 5 e 9 9 e 8 3 2 8 9 1 < / I n t e r n a l I d > < N a m e > T a k e T O C T o N e x t L e v e l _ m 1 E x c e p t t h e s e o n l y 0 0 : 0 2 : 4 4 . 4 - 0 0 : 0 2 : 4 8 . 9 < / N a m e > < T e x t > E x c e p t   t h e s e   o n l y   a f f e c t   t h e   l o o k   o f   t h e   t a b l e   o f   c o n t e n t s . < / T e x t > < B o o k M a r k E n t r y N a m e > T a k e T O C T o N e x t L e v e l _ m 1 0 0 : 0 2 : 4 4 . 4 < / B o o k M a r k E n t r y N a m e > < B o o k M a r k E x i t N a m e > T a k e T O C T o N e x t L e v e l _ m 1 0 0 : 0 2 : 4 8 . 9 < / B o o k M a r k E x i t N a m e > < B o o k M a r k E n t r y P o s i t i o n > 1 6 4 4 6 7 < / B o o k M a r k E n t r y P o s i t i o n > < B o o k M a r k E x i t P o s i t i o n > 1 6 8 9 6 7 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 2 5 d a 9 1 8 6 - 2 1 3 b - 4 6 3 c - 8 6 8 b - 0 c a 2 2 6 5 7 3 9 8 2 < / I n t e r n a l I d > < N a m e > T a k e T O C T o N e x t L e v e l _ m 1 A g a i n , p r e v i e w s h o w s 0 0 : 0 2 : 4 9 . 0 - 0 0 : 0 2 : 5 6 . 1 < / N a m e > < T e x t > A g a i n ,   p r e v i e w   s h o w s   y o u   h o w   t h e   d i f f e r e n t   f o r m a t s   w i l l   l o o k .   F o r   n o w ,   l e t  s   g o   w i t h   F o r m a l . < / T e x t > < B o o k M a r k E n t r y N a m e > T a k e T O C T o N e x t L e v e l _ m 1 0 0 : 0 2 : 4 9 . 0 < / B o o k M a r k E n t r y N a m e > < B o o k M a r k E x i t N a m e > T a k e T O C T o N e x t L e v e l _ m 1 0 0 : 0 2 : 5 6 . 1 < / B o o k M a r k E x i t N a m e > < B o o k M a r k E n t r y P o s i t i o n > 1 6 9 0 6 7 < / B o o k M a r k E n t r y P o s i t i o n > < B o o k M a r k E x i t P o s i t i o n > 1 7 6 1 6 7 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 2 4 1 e 7 0 d 3 - c 7 a 7 - 4 1 7 a - 9 8 4 0 - 6 c 2 4 a 8 3 7 7 a 4 8 < / I n t e r n a l I d > < N a m e > T a k e T O C T o N e x t L e v e l _ m 1 S o l e t  s s e e 0 0 : 0 2 : 5 6 . 2 - 0 0 : 0 3 : 0 0 . 1 < / N a m e > < T e x t > S o   l e t  s   s e e   w h a t   h a p p e n s   w h e n   w e   c l i c k   O K . < / T e x t > < B o o k M a r k E n t r y N a m e > T a k e T O C T o N e x t L e v e l _ m 1 0 0 : 0 2 : 5 6 . 2 < / B o o k M a r k E n t r y N a m e > < B o o k M a r k E x i t N a m e > T a k e T O C T o N e x t L e v e l _ m 1 0 0 : 0 3 : 0 0 . 1 < / B o o k M a r k E x i t N a m e > < B o o k M a r k E n t r y P o s i t i o n > 1 7 6 2 6 7 < / B o o k M a r k E n t r y P o s i t i o n > < B o o k M a r k E x i t P o s i t i o n > 1 8 0 1 3 3 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 f d f 5 0 8 c 7 - 1 3 5 f - 4 2 1 a - 8 0 f 6 - 8 f a f b 5 b f d 8 f 2 < / I n t e r n a l I d > < N a m e > T a k e T O C T o N e x t L e v e l _ m 1 W o r d b u i l d s t h e 0 0 : 0 3 : 0 0 . 2 - 0 0 : 0 3 : 0 6 . 8 < / N a m e > < T e x t > W o r d   b u i l d s   t h e   a u t o m a t i c   t a b l e   o f   c o n t e n t s   f r o m   t h e   f o u r   h e a d i n g   s t y l e s ,   b a s e d   o n   t h e   o p t i o n s   w e   c h o s e . < / T e x t > < B o o k M a r k E n t r y N a m e > T a k e T O C T o N e x t L e v e l _ m 1 0 0 : 0 3 : 0 0 . 2 < / B o o k M a r k E n t r y N a m e > < B o o k M a r k E x i t N a m e > T a k e T O C T o N e x t L e v e l _ m 1 0 0 : 0 3 : 0 6 . 8 < / B o o k M a r k E x i t N a m e > < B o o k M a r k E n t r y P o s i t i o n > 1 8 0 2 3 3 < / B o o k M a r k E n t r y P o s i t i o n > < B o o k M a r k E x i t P o s i t i o n > 1 8 6 8 6 7 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 c 2 e 8 2 3 1 b - 2 c c 2 - 4 0 0 8 - 9 6 9 7 - 0 4 e a 2 e 3 9 f 9 c a < / I n t e r n a l I d > < N a m e > T a k e T O C T o N e x t L e v e l _ m 1 I f y o u d o n  t 0 0 : 0 3 : 0 6 . 9 - 0 0 : 0 3 : 1 8 . 0 < / N a m e > < T e x t > I f   y o u   d o n  t   l i k e   t h e   w a y   s o m e t h i n g   l o o k s ,   g o   b a c k   t o   C u s t o m   T a b l e   o f   C o n t e n t s   a n d   m a k e   y o u r   c h a n g e s . < / T e x t > < B o o k M a r k E n t r y N a m e > T a k e T O C T o N e x t L e v e l _ m 1 0 0 : 0 3 : 0 6 . 9 < / B o o k M a r k E n t r y N a m e > < B o o k M a r k E x i t N a m e > T a k e T O C T o N e x t L e v e l _ m 1 0 0 : 0 3 : 1 8 . 0 < / B o o k M a r k E x i t N a m e > < B o o k M a r k E n t r y P o s i t i o n > 1 8 6 9 6 7 < / B o o k M a r k E n t r y P o s i t i o n > < B o o k M a r k E x i t P o s i t i o n > 1 9 8 0 0 0 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 c b 8 3 0 4 4 e - 3 4 6 a - 4 7 7 4 - a 4 b b - 5 7 0 a 8 7 d 2 8 9 0 f < / I n t e r n a l I d > < N a m e > T a k e T O C T o N e x t L e v e l _ m 1 I t h i n k f o r 0 0 : 0 3 : 1 8 . 1 - 0 0 : 0 3 : 2 2 . 2 < / N a m e > < T e x t > I   t h i n k   f o r   f o r m a t t i n g ,   I  l l   u s e   S i m p l e   i n s t e a d . < / T e x t > < B o o k M a r k E n t r y N a m e > T a k e T O C T o N e x t L e v e l _ m 1 0 0 : 0 3 : 1 8 . 1 < / B o o k M a r k E n t r y N a m e > < B o o k M a r k E x i t N a m e > T a k e T O C T o N e x t L e v e l _ m 1 0 0 : 0 3 : 2 2 . 2 < / B o o k M a r k E x i t N a m e > < B o o k M a r k E n t r y P o s i t i o n > 1 9 8 1 0 0 < / B o o k M a r k E n t r y P o s i t i o n > < B o o k M a r k E x i t P o s i t i o n > 2 0 2 2 6 7 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 e 0 b 9 2 4 5 9 - 6 a e 4 - 4 1 b 7 - a e 4 4 - 5 c 5 6 f f 1 a c 2 7 5 < / I n t e r n a l I d > < N a m e > T a k e T O C T o N e x t L e v e l _ m 1 N o t i c e t h a t w h e n 0 0 : 0 3 : 2 2 . 3 - 0 0 : 0 3 : 2 9 . 9 < / N a m e > < T e x t > N o t i c e   t h a t   w h e n   w e   s e l e c t   t h i s   f o r m a t ,   t h e   p a g e   n u m b e r s   a r e   n o   l o n g e r   r i g h t   a l i g n e d .   S o   l e t  s   c h a n g e   t h a t . < / T e x t > < B o o k M a r k E n t r y N a m e > T a k e T O C T o N e x t L e v e l _ m 1 0 0 : 0 3 : 2 2 . 3 < / B o o k M a r k E n t r y N a m e > < B o o k M a r k E x i t N a m e > T a k e T O C T o N e x t L e v e l _ m 1 0 0 : 0 3 : 2 9 . 9 < / B o o k M a r k E x i t N a m e > < B o o k M a r k E n t r y P o s i t i o n > 2 0 2 3 6 7 < / B o o k M a r k E n t r y P o s i t i o n > < B o o k M a r k E x i t P o s i t i o n > 2 0 9 9 0 0 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 8 0 7 8 6 9 5 9 - 3 0 a 7 - 4 8 3 f - 9 6 5 d - 8 3 f 0 3 7 f 5 b 0 2 9 < / I n t e r n a l I d > < N a m e > T a k e T O C T o N e x t L e v e l _ m 1 C l i c k O K . A n d 0 0 : 0 3 : 3 0 . 0 - 0 0 : 0 3 : 3 9 . 9 < / N a m e > < T e x t > C l i c k   O K .   A n d   c l i c k   O K   a g a i n   t o   t e l l   W o r d   t o   r e m o v e   t h e   c u r r e n t   t a b l e   a n d   b u i l d   a   n e w   o n e . < / T e x t > < B o o k M a r k E n t r y N a m e > T a k e T O C T o N e x t L e v e l _ m 1 0 0 : 0 3 : 3 0 . 0 < / B o o k M a r k E n t r y N a m e > < B o o k M a r k E x i t N a m e > T a k e T O C T o N e x t L e v e l _ m 1 0 0 : 0 3 : 3 9 . 9 < / B o o k M a r k E x i t N a m e > < B o o k M a r k E n t r y P o s i t i o n > 2 1 0 0 0 0 < / B o o k M a r k E n t r y P o s i t i o n > < B o o k M a r k E x i t P o s i t i o n > 2 1 9 9 3 3 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 f 6 c 1 f 3 2 e - 0 0 2 3 - 4 8 5 b - b 5 d 6 - f a 5 c 6 0 6 0 3 e c 6 < / I n t e r n a l I d > < N a m e > T a k e T O C T o N e x t L e v e l _ m 1 S o , w e  v e d o n e 0 0 : 0 3 : 4 0 . 0 - 0 0 : 0 3 : 4 7 . 1 < / N a m e > < T e x t > S o ,   w e  v e   d o n e   s o m e   c u s t o m i z i n g ,   b u t   w h a t   a b o u t   m a k i n g   s p e c i f i c   c h a n g e s   t o   f o n t   s t y l e s   o r   m a r g i n s ,   t h i n g s   l i k e   t h a t ? < / T e x t > < B o o k M a r k E n t r y N a m e > T a k e T O C T o N e x t L e v e l _ m 1 0 0 : 0 3 : 4 0 . 0 < / B o o k M a r k E n t r y N a m e > < B o o k M a r k E x i t N a m e > T a k e T O C T o N e x t L e v e l _ m 1 0 0 : 0 3 : 4 7 . 1 < / B o o k M a r k E x i t N a m e > < B o o k M a r k E n t r y P o s i t i o n > 2 2 0 0 3 3 < / B o o k M a r k E n t r y P o s i t i o n > < B o o k M a r k E x i t P o s i t i o n > 2 2 7 1 0 0 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 3 8 1 1 c 2 1 2 - 1 6 3 5 - 4 d a 0 - a 6 e 0 - 5 e 1 a 4 9 7 8 4 1 6 2 < / I n t e r n a l I d > < N a m e > T a k e T O C T o N e x t L e v e l _ m 1 U p n e x t , y o u  l l 0 0 : 0 3 : 4 7 . 2 - 0 0 : 0 3 : 5 1 . 6 < / N a m e > < T e x t > U p   n e x t ,   y o u  l l   s e e   h o w   t o   a d d   f o r m a t t i n g   t o   a   t a b l e   o f   c o n t e n t s . < / T e x t > < B o o k M a r k E n t r y N a m e > T a k e T O C T o N e x t L e v e l _ m 1 0 0 : 0 3 : 4 7 . 2 < / B o o k M a r k E n t r y N a m e > < B o o k M a r k E x i t N a m e > T a k e T O C T o N e x t L e v e l _ m 1 0 0 : 0 3 : 5 1 . 6 < / B o o k M a r k E x i t N a m e > < B o o k M a r k E n t r y P o s i t i o n > 2 2 7 2 0 0 < / B o o k M a r k E n t r y P o s i t i o n > < B o o k M a r k E x i t P o s i t i o n > 2 3 1 6 6 7 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ABA3865-30AE-4358-91FB-82E3A51ABD88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070DF81B-A15C-4CE5-A335-A91CF40E611E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2B60031C-5856-454E-8A95-187AF43A2F0C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6453</TotalTime>
  <Words>1933</Words>
  <Application>Microsoft Office PowerPoint</Application>
  <PresentationFormat>Custom</PresentationFormat>
  <Paragraphs>195</Paragraphs>
  <Slides>6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AllHandsDemo</vt:lpstr>
      <vt:lpstr>Custom Design</vt:lpstr>
      <vt:lpstr>1_Office Theme</vt:lpstr>
      <vt:lpstr>Office Theme</vt:lpstr>
      <vt:lpstr>2_Office Theme</vt:lpstr>
      <vt:lpstr>1_AllHandsDemo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-</cp:lastModifiedBy>
  <cp:revision>314</cp:revision>
  <dcterms:created xsi:type="dcterms:W3CDTF">2012-03-12T21:21:52Z</dcterms:created>
  <dcterms:modified xsi:type="dcterms:W3CDTF">2013-08-22T03:52:54Z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