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24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image" Target="../media/image6.png"/><Relationship Id="rId50" Type="http://schemas.openxmlformats.org/officeDocument/2006/relationships/image" Target="../media/image8.png"/><Relationship Id="rId55" Type="http://schemas.openxmlformats.org/officeDocument/2006/relationships/slide" Target="slide5.xml"/><Relationship Id="rId7" Type="http://schemas.openxmlformats.org/officeDocument/2006/relationships/tags" Target="../tags/tag5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tags" Target="../tags/tag39.xml"/><Relationship Id="rId54" Type="http://schemas.openxmlformats.org/officeDocument/2006/relationships/image" Target="../media/image10.png"/><Relationship Id="rId62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slide" Target="slide2.xml"/><Relationship Id="rId53" Type="http://schemas.openxmlformats.org/officeDocument/2006/relationships/slide" Target="slide4.xml"/><Relationship Id="rId58" Type="http://schemas.openxmlformats.org/officeDocument/2006/relationships/image" Target="../media/image12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microsoft.com/office/2007/relationships/hdphoto" Target="../media/hdphoto1.wdp"/><Relationship Id="rId57" Type="http://schemas.openxmlformats.org/officeDocument/2006/relationships/slide" Target="slide6.xml"/><Relationship Id="rId61" Type="http://schemas.openxmlformats.org/officeDocument/2006/relationships/slide" Target="slide8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slideLayout" Target="../slideLayouts/slideLayout5.xml"/><Relationship Id="rId52" Type="http://schemas.openxmlformats.org/officeDocument/2006/relationships/image" Target="../media/image9.png"/><Relationship Id="rId60" Type="http://schemas.openxmlformats.org/officeDocument/2006/relationships/image" Target="../media/image13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tags" Target="../tags/tag41.xml"/><Relationship Id="rId48" Type="http://schemas.openxmlformats.org/officeDocument/2006/relationships/image" Target="../media/image7.png"/><Relationship Id="rId56" Type="http://schemas.openxmlformats.org/officeDocument/2006/relationships/image" Target="../media/image11.png"/><Relationship Id="rId8" Type="http://schemas.openxmlformats.org/officeDocument/2006/relationships/tags" Target="../tags/tag6.xml"/><Relationship Id="rId51" Type="http://schemas.openxmlformats.org/officeDocument/2006/relationships/slide" Target="slide3.xml"/><Relationship Id="rId3" Type="http://schemas.openxmlformats.org/officeDocument/2006/relationships/tags" Target="../tags/tag1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image" Target="../media/image5.png"/><Relationship Id="rId5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tags" Target="../tags/tag65.xml"/><Relationship Id="rId39" Type="http://schemas.openxmlformats.org/officeDocument/2006/relationships/tags" Target="../tags/tag78.xml"/><Relationship Id="rId21" Type="http://schemas.openxmlformats.org/officeDocument/2006/relationships/tags" Target="../tags/tag60.xml"/><Relationship Id="rId34" Type="http://schemas.openxmlformats.org/officeDocument/2006/relationships/tags" Target="../tags/tag73.xml"/><Relationship Id="rId42" Type="http://schemas.openxmlformats.org/officeDocument/2006/relationships/tags" Target="../tags/tag81.xml"/><Relationship Id="rId47" Type="http://schemas.openxmlformats.org/officeDocument/2006/relationships/tags" Target="../tags/tag86.xml"/><Relationship Id="rId50" Type="http://schemas.openxmlformats.org/officeDocument/2006/relationships/tags" Target="../tags/tag89.xml"/><Relationship Id="rId55" Type="http://schemas.openxmlformats.org/officeDocument/2006/relationships/image" Target="../media/image15.png"/><Relationship Id="rId63" Type="http://schemas.openxmlformats.org/officeDocument/2006/relationships/image" Target="../media/image12.png"/><Relationship Id="rId68" Type="http://schemas.openxmlformats.org/officeDocument/2006/relationships/image" Target="../media/image16.png"/><Relationship Id="rId7" Type="http://schemas.openxmlformats.org/officeDocument/2006/relationships/tags" Target="../tags/tag46.xml"/><Relationship Id="rId2" Type="http://schemas.openxmlformats.org/officeDocument/2006/relationships/video" Target="../media/media2.mp4"/><Relationship Id="rId16" Type="http://schemas.openxmlformats.org/officeDocument/2006/relationships/tags" Target="../tags/tag55.xml"/><Relationship Id="rId29" Type="http://schemas.openxmlformats.org/officeDocument/2006/relationships/tags" Target="../tags/tag68.xml"/><Relationship Id="rId1" Type="http://schemas.microsoft.com/office/2007/relationships/media" Target="../media/media2.mp4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tags" Target="../tags/tag63.xml"/><Relationship Id="rId32" Type="http://schemas.openxmlformats.org/officeDocument/2006/relationships/tags" Target="../tags/tag71.xml"/><Relationship Id="rId37" Type="http://schemas.openxmlformats.org/officeDocument/2006/relationships/tags" Target="../tags/tag76.xml"/><Relationship Id="rId40" Type="http://schemas.openxmlformats.org/officeDocument/2006/relationships/tags" Target="../tags/tag79.xml"/><Relationship Id="rId45" Type="http://schemas.openxmlformats.org/officeDocument/2006/relationships/tags" Target="../tags/tag84.xml"/><Relationship Id="rId53" Type="http://schemas.openxmlformats.org/officeDocument/2006/relationships/image" Target="../media/image7.png"/><Relationship Id="rId58" Type="http://schemas.openxmlformats.org/officeDocument/2006/relationships/slide" Target="slide4.xml"/><Relationship Id="rId66" Type="http://schemas.openxmlformats.org/officeDocument/2006/relationships/slide" Target="slide8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tags" Target="../tags/tag62.xml"/><Relationship Id="rId28" Type="http://schemas.openxmlformats.org/officeDocument/2006/relationships/tags" Target="../tags/tag67.xml"/><Relationship Id="rId36" Type="http://schemas.openxmlformats.org/officeDocument/2006/relationships/tags" Target="../tags/tag75.xml"/><Relationship Id="rId49" Type="http://schemas.openxmlformats.org/officeDocument/2006/relationships/tags" Target="../tags/tag88.xml"/><Relationship Id="rId57" Type="http://schemas.openxmlformats.org/officeDocument/2006/relationships/image" Target="../media/image9.png"/><Relationship Id="rId61" Type="http://schemas.openxmlformats.org/officeDocument/2006/relationships/image" Target="../media/image11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tags" Target="../tags/tag70.xml"/><Relationship Id="rId44" Type="http://schemas.openxmlformats.org/officeDocument/2006/relationships/tags" Target="../tags/tag83.xml"/><Relationship Id="rId52" Type="http://schemas.openxmlformats.org/officeDocument/2006/relationships/image" Target="../media/image6.png"/><Relationship Id="rId60" Type="http://schemas.openxmlformats.org/officeDocument/2006/relationships/slide" Target="slide5.xml"/><Relationship Id="rId65" Type="http://schemas.openxmlformats.org/officeDocument/2006/relationships/image" Target="../media/image13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tags" Target="../tags/tag61.xml"/><Relationship Id="rId27" Type="http://schemas.openxmlformats.org/officeDocument/2006/relationships/tags" Target="../tags/tag66.xml"/><Relationship Id="rId30" Type="http://schemas.openxmlformats.org/officeDocument/2006/relationships/tags" Target="../tags/tag69.xml"/><Relationship Id="rId35" Type="http://schemas.openxmlformats.org/officeDocument/2006/relationships/tags" Target="../tags/tag74.xml"/><Relationship Id="rId43" Type="http://schemas.openxmlformats.org/officeDocument/2006/relationships/tags" Target="../tags/tag82.xml"/><Relationship Id="rId48" Type="http://schemas.openxmlformats.org/officeDocument/2006/relationships/tags" Target="../tags/tag87.xml"/><Relationship Id="rId56" Type="http://schemas.openxmlformats.org/officeDocument/2006/relationships/slide" Target="slide3.xml"/><Relationship Id="rId64" Type="http://schemas.openxmlformats.org/officeDocument/2006/relationships/slide" Target="slide7.xml"/><Relationship Id="rId69" Type="http://schemas.openxmlformats.org/officeDocument/2006/relationships/slide" Target="slide2.xml"/><Relationship Id="rId8" Type="http://schemas.openxmlformats.org/officeDocument/2006/relationships/tags" Target="../tags/tag47.xml"/><Relationship Id="rId51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tags" Target="../tags/tag64.xml"/><Relationship Id="rId33" Type="http://schemas.openxmlformats.org/officeDocument/2006/relationships/tags" Target="../tags/tag72.xml"/><Relationship Id="rId38" Type="http://schemas.openxmlformats.org/officeDocument/2006/relationships/tags" Target="../tags/tag77.xml"/><Relationship Id="rId46" Type="http://schemas.openxmlformats.org/officeDocument/2006/relationships/tags" Target="../tags/tag85.xml"/><Relationship Id="rId59" Type="http://schemas.openxmlformats.org/officeDocument/2006/relationships/image" Target="../media/image10.png"/><Relationship Id="rId67" Type="http://schemas.openxmlformats.org/officeDocument/2006/relationships/image" Target="../media/image14.png"/><Relationship Id="rId20" Type="http://schemas.openxmlformats.org/officeDocument/2006/relationships/tags" Target="../tags/tag59.xml"/><Relationship Id="rId41" Type="http://schemas.openxmlformats.org/officeDocument/2006/relationships/tags" Target="../tags/tag80.xml"/><Relationship Id="rId54" Type="http://schemas.microsoft.com/office/2007/relationships/hdphoto" Target="../media/hdphoto1.wdp"/><Relationship Id="rId62" Type="http://schemas.openxmlformats.org/officeDocument/2006/relationships/slide" Target="slide6.xml"/><Relationship Id="rId70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tags" Target="../tags/tag113.xml"/><Relationship Id="rId39" Type="http://schemas.openxmlformats.org/officeDocument/2006/relationships/tags" Target="../tags/tag126.xml"/><Relationship Id="rId21" Type="http://schemas.openxmlformats.org/officeDocument/2006/relationships/tags" Target="../tags/tag108.xml"/><Relationship Id="rId34" Type="http://schemas.openxmlformats.org/officeDocument/2006/relationships/tags" Target="../tags/tag121.xml"/><Relationship Id="rId42" Type="http://schemas.openxmlformats.org/officeDocument/2006/relationships/tags" Target="../tags/tag129.xml"/><Relationship Id="rId47" Type="http://schemas.microsoft.com/office/2007/relationships/hdphoto" Target="../media/hdphoto1.wdp"/><Relationship Id="rId50" Type="http://schemas.openxmlformats.org/officeDocument/2006/relationships/image" Target="../media/image9.png"/><Relationship Id="rId55" Type="http://schemas.openxmlformats.org/officeDocument/2006/relationships/slide" Target="slide6.xml"/><Relationship Id="rId63" Type="http://schemas.openxmlformats.org/officeDocument/2006/relationships/image" Target="../media/image5.png"/><Relationship Id="rId7" Type="http://schemas.openxmlformats.org/officeDocument/2006/relationships/tags" Target="../tags/tag94.xml"/><Relationship Id="rId2" Type="http://schemas.openxmlformats.org/officeDocument/2006/relationships/video" Target="../media/media3.mp4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29" Type="http://schemas.openxmlformats.org/officeDocument/2006/relationships/tags" Target="../tags/tag116.xml"/><Relationship Id="rId41" Type="http://schemas.openxmlformats.org/officeDocument/2006/relationships/tags" Target="../tags/tag128.xml"/><Relationship Id="rId54" Type="http://schemas.openxmlformats.org/officeDocument/2006/relationships/image" Target="../media/image11.png"/><Relationship Id="rId62" Type="http://schemas.openxmlformats.org/officeDocument/2006/relationships/slide" Target="slide2.xml"/><Relationship Id="rId1" Type="http://schemas.microsoft.com/office/2007/relationships/media" Target="../media/media3.mp4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tags" Target="../tags/tag111.xml"/><Relationship Id="rId32" Type="http://schemas.openxmlformats.org/officeDocument/2006/relationships/tags" Target="../tags/tag119.xml"/><Relationship Id="rId37" Type="http://schemas.openxmlformats.org/officeDocument/2006/relationships/tags" Target="../tags/tag124.xml"/><Relationship Id="rId40" Type="http://schemas.openxmlformats.org/officeDocument/2006/relationships/tags" Target="../tags/tag127.xml"/><Relationship Id="rId45" Type="http://schemas.openxmlformats.org/officeDocument/2006/relationships/image" Target="../media/image6.png"/><Relationship Id="rId53" Type="http://schemas.openxmlformats.org/officeDocument/2006/relationships/slide" Target="slide5.xml"/><Relationship Id="rId58" Type="http://schemas.openxmlformats.org/officeDocument/2006/relationships/image" Target="../media/image13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tags" Target="../tags/tag110.xml"/><Relationship Id="rId28" Type="http://schemas.openxmlformats.org/officeDocument/2006/relationships/tags" Target="../tags/tag115.xml"/><Relationship Id="rId36" Type="http://schemas.openxmlformats.org/officeDocument/2006/relationships/tags" Target="../tags/tag123.xml"/><Relationship Id="rId49" Type="http://schemas.openxmlformats.org/officeDocument/2006/relationships/slide" Target="slide3.xml"/><Relationship Id="rId57" Type="http://schemas.openxmlformats.org/officeDocument/2006/relationships/slide" Target="slide7.xml"/><Relationship Id="rId61" Type="http://schemas.openxmlformats.org/officeDocument/2006/relationships/image" Target="../media/image16.png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tags" Target="../tags/tag118.xml"/><Relationship Id="rId44" Type="http://schemas.openxmlformats.org/officeDocument/2006/relationships/slideLayout" Target="../slideLayouts/slideLayout5.xml"/><Relationship Id="rId52" Type="http://schemas.openxmlformats.org/officeDocument/2006/relationships/image" Target="../media/image10.png"/><Relationship Id="rId60" Type="http://schemas.openxmlformats.org/officeDocument/2006/relationships/image" Target="../media/image14.pn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tags" Target="../tags/tag109.xml"/><Relationship Id="rId27" Type="http://schemas.openxmlformats.org/officeDocument/2006/relationships/tags" Target="../tags/tag114.xml"/><Relationship Id="rId30" Type="http://schemas.openxmlformats.org/officeDocument/2006/relationships/tags" Target="../tags/tag117.xml"/><Relationship Id="rId35" Type="http://schemas.openxmlformats.org/officeDocument/2006/relationships/tags" Target="../tags/tag122.xml"/><Relationship Id="rId43" Type="http://schemas.openxmlformats.org/officeDocument/2006/relationships/tags" Target="../tags/tag130.xml"/><Relationship Id="rId48" Type="http://schemas.openxmlformats.org/officeDocument/2006/relationships/image" Target="../media/image17.png"/><Relationship Id="rId56" Type="http://schemas.openxmlformats.org/officeDocument/2006/relationships/image" Target="../media/image12.png"/><Relationship Id="rId8" Type="http://schemas.openxmlformats.org/officeDocument/2006/relationships/tags" Target="../tags/tag95.xml"/><Relationship Id="rId51" Type="http://schemas.openxmlformats.org/officeDocument/2006/relationships/slide" Target="slide4.xml"/><Relationship Id="rId3" Type="http://schemas.openxmlformats.org/officeDocument/2006/relationships/tags" Target="../tags/tag90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tags" Target="../tags/tag112.xml"/><Relationship Id="rId33" Type="http://schemas.openxmlformats.org/officeDocument/2006/relationships/tags" Target="../tags/tag120.xml"/><Relationship Id="rId38" Type="http://schemas.openxmlformats.org/officeDocument/2006/relationships/tags" Target="../tags/tag125.xml"/><Relationship Id="rId46" Type="http://schemas.openxmlformats.org/officeDocument/2006/relationships/image" Target="../media/image7.png"/><Relationship Id="rId5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9" Type="http://schemas.openxmlformats.org/officeDocument/2006/relationships/image" Target="../media/image11.png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34" Type="http://schemas.openxmlformats.org/officeDocument/2006/relationships/slide" Target="slide3.xml"/><Relationship Id="rId42" Type="http://schemas.openxmlformats.org/officeDocument/2006/relationships/slide" Target="slide7.xml"/><Relationship Id="rId47" Type="http://schemas.openxmlformats.org/officeDocument/2006/relationships/slide" Target="slide2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image" Target="../media/image18.png"/><Relationship Id="rId38" Type="http://schemas.openxmlformats.org/officeDocument/2006/relationships/slide" Target="slide5.xml"/><Relationship Id="rId46" Type="http://schemas.openxmlformats.org/officeDocument/2006/relationships/image" Target="../media/image16.png"/><Relationship Id="rId2" Type="http://schemas.openxmlformats.org/officeDocument/2006/relationships/video" Target="../media/media4.mp4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slideLayout" Target="../slideLayouts/slideLayout5.xml"/><Relationship Id="rId41" Type="http://schemas.openxmlformats.org/officeDocument/2006/relationships/image" Target="../media/image12.png"/><Relationship Id="rId1" Type="http://schemas.microsoft.com/office/2007/relationships/media" Target="../media/media4.mp4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microsoft.com/office/2007/relationships/hdphoto" Target="../media/hdphoto1.wdp"/><Relationship Id="rId37" Type="http://schemas.openxmlformats.org/officeDocument/2006/relationships/image" Target="../media/image10.png"/><Relationship Id="rId40" Type="http://schemas.openxmlformats.org/officeDocument/2006/relationships/slide" Target="slide6.xml"/><Relationship Id="rId45" Type="http://schemas.openxmlformats.org/officeDocument/2006/relationships/image" Target="../media/image14.pn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36" Type="http://schemas.openxmlformats.org/officeDocument/2006/relationships/slide" Target="slide4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image" Target="../media/image7.png"/><Relationship Id="rId44" Type="http://schemas.openxmlformats.org/officeDocument/2006/relationships/slide" Target="slide8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image" Target="../media/image6.png"/><Relationship Id="rId35" Type="http://schemas.openxmlformats.org/officeDocument/2006/relationships/image" Target="../media/image9.png"/><Relationship Id="rId43" Type="http://schemas.openxmlformats.org/officeDocument/2006/relationships/image" Target="../media/image13.png"/><Relationship Id="rId48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HA102748958.aspx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RZ10370993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23" Type="http://schemas.openxmlformats.org/officeDocument/2006/relationships/hyperlink" Target="http://office.microsoft.com/redir/XT103462909.aspx" TargetMode="External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hyperlink" Target="http://o15.officeredir.microsoft.com/r/rlidMoreCourses?clid=103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18991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hyperlink" Target="http://office.microsoft.com/redir/XT101907941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648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3834044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calendars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Media Placeholder 86">
            <a:hlinkClick r:id="rId4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4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Take calendars to the next level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TakeCalendarsNextLevel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CalendarsNextLevel_m100:00:00.0" time="33"/>
                    <p14:bmk name="TakeCalendarsNextLevel_m100:00:04.9" time="4967"/>
                    <p14:bmk name="TakeCalendarsNextLevel_m100:00:05.0" time="5067"/>
                    <p14:bmk name="TakeCalendarsNextLevel_m100:00:12.2" time="12233"/>
                    <p14:bmk name="TakeCalendarsNextLevel_m100:00:12.3" time="12333"/>
                    <p14:bmk name="TakeCalendarsNextLevel_m100:00:16.8" time="16833"/>
                    <p14:bmk name="TakeCalendarsNextLevel_m100:00:16.9" time="16933"/>
                    <p14:bmk name="TakeCalendarsNextLevel_m100:00:19.8" time="19833"/>
                    <p14:bmk name="TakeCalendarsNextLevel_m100:00:19.9" time="19933"/>
                    <p14:bmk name="TakeCalendarsNextLevel_m100:00:25.2" time="25267"/>
                    <p14:bmk name="TakeCalendarsNextLevel_m100:00:25.3" time="25367"/>
                    <p14:bmk name="TakeCalendarsNextLevel_m100:00:30.9" time="30967"/>
                    <p14:bmk name="TakeCalendarsNextLevel_m100:00:31.0" time="31067"/>
                    <p14:bmk name="TakeCalendarsNextLevel_m100:00:36.3" time="36367"/>
                    <p14:bmk name="TakeCalendarsNextLevel_m100:00:36.4" time="36467"/>
                    <p14:bmk name="TakeCalendarsNextLevel_m100:00:40.9" time="40967"/>
                    <p14:bmk name="TakeCalendarsNextLevel_m100:00:41.0" time="41067"/>
                    <p14:bmk name="TakeCalendarsNextLevel_m100:00:45.2" time="45233"/>
                    <p14:bmk name="TakeCalendarsNextLevel_m100:00:45.3" time="45333"/>
                    <p14:bmk name="TakeCalendarsNextLevel_m100:00:50.0" time="50033"/>
                    <p14:bmk name="TakeCalendarsNextLevel_m100:00:50.1" time="50133"/>
                    <p14:bmk name="TakeCalendarsNextLevel_m100:00:55.6" time="55633"/>
                    <p14:bmk name="TakeCalendarsNextLevel_m100:00:55.7" time="55733"/>
                    <p14:bmk name="TakeCalendarsNextLevel_m100:01:02.3" time="62300"/>
                    <p14:bmk name="TakeCalendarsNextLevel_m100:01:02.4" time="62400"/>
                    <p14:bmk name="TakeCalendarsNextLevel_m100:01:07.6" time="67600"/>
                    <p14:bmk name="TakeCalendarsNextLevel_m100:01:07.7" time="67700"/>
                    <p14:bmk name="TakeCalendarsNextLevel_m100:01:14.1" time="74100"/>
                    <p14:bmk name="TakeCalendarsNextLevel_m100:01:14.2" time="74200"/>
                    <p14:bmk name="TakeCalendarsNextLevel_m100:01:20.3" time="80367"/>
                    <p14:bmk name="TakeCalendarsNextLevel_m100:01:20.4" time="80467"/>
                    <p14:bmk name="TakeCalendarsNextLevel_m100:01:26.1" time="86167"/>
                    <p14:bmk name="TakeCalendarsNextLevel_m100:01:26.2" time="86267"/>
                    <p14:bmk name="TakeCalendarsNextLevel_m100:01:29.0" time="89000"/>
                    <p14:bmk name="TakeCalendarsNextLevel_m100:01:29.1" time="89100"/>
                    <p14:bmk name="TakeCalendarsNextLevel_m100:01:36.2" time="96200"/>
                    <p14:bmk name="TakeCalendarsNextLevel_m100:01:36.3" time="96300"/>
                    <p14:bmk name="TakeCalendarsNextLevel_m100:01:41.2" time="101233"/>
                    <p14:bmk name="TakeCalendarsNextLevel_m100:01:41.3" time="101333"/>
                    <p14:bmk name="TakeCalendarsNextLevel_m100:01:44.9" time="104967"/>
                    <p14:bmk name="TakeCalendarsNextLevel_m100:01:45.0" time="105067"/>
                    <p14:bmk name="TakeCalendarsNextLevel_m100:01:51.2" time="111267"/>
                    <p14:bmk name="TakeCalendarsNextLevel_m100:01:51.3" time="111367"/>
                    <p14:bmk name="TakeCalendarsNextLevel_m100:01:58.2" time="118200"/>
                    <p14:bmk name="TakeCalendarsNextLevel_m100:01:58.3" time="118300"/>
                    <p14:bmk name="TakeCalendarsNextLevel_m100:02:04.4" time="124467"/>
                    <p14:bmk name="TakeCalendarsNextLevel_m100:02:04.5" time="124567"/>
                    <p14:bmk name="TakeCalendarsNextLevel_m100:02:10.9" time="130900"/>
                    <p14:bmk name="TakeCalendarsNextLevel_m100:02:11.0" time="131000"/>
                    <p14:bmk name="TakeCalendarsNextLevel_m100:02:14.1" time="134133"/>
                    <p14:bmk name="TakeCalendarsNextLevel_m100:02:14.2" time="134233"/>
                    <p14:bmk name="TakeCalendarsNextLevel_m100:02:19.6" time="139667"/>
                    <p14:bmk name="TakeCalendarsNextLevel_m100:02:19.7" time="139767"/>
                    <p14:bmk name="TakeCalendarsNextLevel_m100:02:22.4" time="142400"/>
                    <p14:bmk name="TakeCalendarsNextLevel_m100:02:22.5" time="142500"/>
                    <p14:bmk name="TakeCalendarsNextLevel_m100:02:28.4" time="148433"/>
                    <p14:bmk name="TakeCalendarsNextLevel_m100:02:28.5" time="148533"/>
                    <p14:bmk name="TakeCalendarsNextLevel_m100:02:31.4" time="151467"/>
                    <p14:bmk name="TakeCalendarsNextLevel_m100:02:31.5" time="151567"/>
                    <p14:bmk name="TakeCalendarsNextLevel_m100:02:35.1" time="155133"/>
                    <p14:bmk name="TakeCalendarsNextLevel_m100:02:35.2" time="155233"/>
                    <p14:bmk name="TakeCalendarsNextLevel_m100:02:38.9" time="158933"/>
                    <p14:bmk name="TakeCalendarsNextLevel_m100:02:39.0" time="159033"/>
                    <p14:bmk name="TakeCalendarsNextLevel_m100:02:45.5" time="165500"/>
                    <p14:bmk name="TakeCalendarsNextLevel_m100:02:45.6" time="165600"/>
                    <p14:bmk name="TakeCalendarsNextLevel_m100:02:52.1" time="172100"/>
                    <p14:bmk name="TakeCalendarsNextLevel_m100:02:52.2" time="172200"/>
                    <p14:bmk name="TakeCalendarsNextLevel_m100:02:58.6" time="178633"/>
                    <p14:bmk name="TakeCalendarsNextLevel_m100:02:58.7" time="178733"/>
                    <p14:bmk name="TakeCalendarsNextLevel_m100:03:05.9" time="185900"/>
                    <p14:bmk name="TakeCalendarsNextLevel_m100:03:06.0" time="186000"/>
                    <p14:bmk name="TakeCalendarsNextLevel_m100:03:14.8" time="194867"/>
                    <p14:bmk name="TakeCalendarsNextLevel_m100:03:14.9" time="194967"/>
                    <p14:bmk name="TakeCalendarsNextLevel_m100:03:20.4" time="200400"/>
                    <p14:bmk name="TakeCalendarsNextLevel_m100:03:20.5" time="200500"/>
                    <p14:bmk name="TakeCalendarsNextLevel_m100:03:27.0" time="207033"/>
                    <p14:bmk name="TakeCalendarsNextLevel_m100:03:27.1" time="207133"/>
                    <p14:bmk name="TakeCalendarsNextLevel_m100:03:29.3" time="209333"/>
                    <p14:bmk name="TakeCalendarsNextLevel_m100:03:29.4" time="209433"/>
                    <p14:bmk name="TakeCalendarsNextLevel_m100:03:33.5" time="213567"/>
                  </p14:bmkLst>
                </p14:media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51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53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5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5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5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61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tasks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Back up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1" name="TakeCalendarsNextLevel_m1Thebeginningcourse,00:00:00.0-00:00:04.9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beginning course, Calendar basics, was all about creating appointments,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TakeCalendarsNextLevel_m1settingupmeetings00:00:05.0-00:00:12.2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setting up meetings and sharing calendars – the things that people do most often with an Outlook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TakeCalendarsNextLevel_m1Butpeopleuse00:00:12.3-00:00:16.8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people use calendars and schedules for a lot more than just meetings and appointments.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TakeCalendarsNextLevel_m1Sowhynot00:00:16.9-00:00:19.8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why not use Outlook for those things too?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CalendarsNextLevel_m1Let’sstartby00:00:19.9-00:00:25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start by stripping away the labels, and view the calendar as a concept.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akeCalendarsNextLevel_m1Whenyoudo,00:00:25.3-00:00:30.9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do, you see that the calendar is simply a tool to help you remember when things are supposed to happen.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akeCalendarsNextLevel_m1Anappointmentdoesn’t00:00:31.0-00:00:36.3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 appointment doesn’t have to be an appointment; it can be any block of time you need to remember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akeCalendarsNextLevel_m1timeyoureserve00:00:36.4-00:00:40.9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time you reserve to pick up the kids at camp or distribute products to customers.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akeCalendarsNextLevel_m1Andameeting00:00:41.0-00:00:45.2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 meeting can be any block of time that involves coordinating a group of people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CalendarsNextLevel_m1asoccergame,00:00:45.3-00:00:50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soccer game, a roofing job, a movie shoot.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CalendarsNextLevel_m1Tostartthinking00:00:50.1-00:00:55.6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start thinking conceptually, let’s use an Outlook calendar to schedule a two-week promotional tour.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TakeCalendarsNextLevel_m1We’llstartby00:00:55.7-00:01:02.3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start by creating a new calendar. That way we can keep our tour dates separate from our personal calendar items.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TakeCalendarsNextLevel_m1ClickCalendarview,00:01:02.4-00:01:07.6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Calendar view, and on the Home tab, Click Open Calendar,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TakeCalendarsNextLevel_m1CreateNewBlank00:01:07.7-00:01:14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Create New Blank Calendar, and type a name for the new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TakeCalendarsNextLevel_m1Then,selectwhere00:01:14.2-00:01:20.3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select where to place the calendar. In Outlook you can have a number of different kinds of email accounts.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TakeCalendarsNextLevel_m1We’llcreatethis00:01:20.4-00:01:26.1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create this calendar in our Office 365 Exchange account. That way we can share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TakeCalendarsNextLevel_m1You’llseehow00:01:26.2-00:01:29.0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see how that works in the third movie.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TakeCalendarsNextLevel_m1ClickOK.Now,00:01:29.1-00:01:36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OK. Now, look under My Calendars in the folder list and you’ll see the new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CalendarsNextLevel_m1Checkit,and00:01:36.3-00:01:41.2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it, and the calendar appears next to your primary personal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TakeCalendarsNextLevel_m1I’mgoingto00:01:41.3-00:01:44.9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uncheck the personal calendar so we have more room to work.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TakeCalendarsNextLevel_m1Now,wecan00:01:45.0-00:01:51.2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we can start adding events and other things to the schedule. Let’s start with a book signing event.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TakeCalendarsNextLevel_m1ClickNewMeeting.00:01:51.3-00:01:58.2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New Meeting. We’ll use a meeting form because we need to coordinate the schedules of a number of people.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TakeCalendarsNextLevel_m1ForSubject,we00:01:58.3-00:02:04.4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Subject, we can put the type of event; for location, the name and address of the venue;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TakeCalendarsNextLevel_m1andthenadd00:02:04.5-00:02:10.9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add the start and end times.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CalendarsNextLevel_m1Inthemessage00:02:11.0-00:02:14.1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message area, add any details related to the event,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CalendarsNextLevel_m1suchasphone00:02:14.2-00:02:19.6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phone numbers, email addresses, attachments, links, even a map.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akeCalendarsNextLevel_m1Finally,addthe00:02:19.7-00:02:22.4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add the people on the tour team,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akeCalendarsNextLevel_m1andanyoneelse00:02:22.5-00:02:28.4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anyone else we want to share the information with, like the book store contact.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akeCalendarsNextLevel_m1NextclickSend00:02:28.5-00:02:31.4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click Send to send the meeting request.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akeCalendarsNextLevel_m1Andweget00:02:31.5-00:02:35.1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get a notice warning us that meeting responses won’t be tallied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TakeCalendarsNextLevel_m1becausewe’renot00:02:35.2-00:02:38.9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we’re not creating the meeting request in the main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TakeCalendarsNextLevel_m1We’llkeepthat00:02:39.0-00:02:45.5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keep that in mind, but it shouldn’t cause us a problem. Click Yes.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TakeCalendarsNextLevel_m1Eachpersonreceives00:02:45.6-00:02:52.1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person receives the request in email. When they accept the request, it’s added to their calendars.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TakeCalendarsNextLevel_m1Also,weasked00:02:52.2-00:02:58.6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we asked them to send us confirmation, so we know they got the information.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TakeCalendarsNextLevel_m1Thefinishedtour00:02:58.7-00:03:05.9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finished tour calendar shows all the events, lodging and transportation. I also color-coded the events.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TakeCalendarsNextLevel_m1Selectanevent00:03:06.0-00:03:14.8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an event and click Categorize. You can create categories and then assign them to events.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TakeCalendarsNextLevel_m1Thisisthe00:03:14.9-00:03:20.4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framework we’ll use to schedule the tour, but keep in mind this is only one way to do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TakeCalendarsNextLevel_m1Forexample,instead00:03:20.5-00:03:27.0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For example, instead of sharing date information by sending meeting requests, we could simply share the whole calendar.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TakeCalendarsNextLevel_m1You’llseehow00:03:27.1-00:03:29.3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see how that works in Movie 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TakeCalendarsNextLevel_m1Upnext,we’ll00:03:29.4-00:03:33.5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we’ll organize the schedule and assign tasks.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43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04.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05.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12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12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16.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16.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19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19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25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25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30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31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36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36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40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41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45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4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45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50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50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55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0:5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0:55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0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02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0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02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07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07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14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14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20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20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26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26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29.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29.1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36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36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41.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41.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44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4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45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51.2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51.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58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1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1:58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0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04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04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10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11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14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14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19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19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22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22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28.4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28.5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31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31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35.1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35.2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38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39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45.5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45.6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52.1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52.2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58.6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2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2:58.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05.9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06.0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14.8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14.9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20.4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20.5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27.0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27.1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29.3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29.4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100:03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100:03:33.5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4" grpId="0" animBg="1"/>
          <p:bldP spid="34" grpId="1" animBg="1"/>
          <p:bldP spid="36" grpId="0" animBg="1"/>
          <p:bldP spid="36" grpId="1" animBg="1"/>
          <p:bldP spid="48" grpId="0" animBg="1"/>
          <p:bldP spid="48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63" grpId="0" animBg="1"/>
          <p:bldP spid="63" grpId="1" animBg="1"/>
          <p:bldP spid="70" grpId="0" animBg="1"/>
          <p:bldP spid="70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43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Take calendars to the next level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TakeCalendarsNextLevel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CalendarsNextLevel_m200:00:00.0" time="33"/>
                    <p14:bmk name="TakeCalendarsNextLevel_m200:00:02.8" time="2867"/>
                    <p14:bmk name="TakeCalendarsNextLevel_m200:00:02.9" time="2967"/>
                    <p14:bmk name="TakeCalendarsNextLevel_m200:00:07.8" time="7800"/>
                    <p14:bmk name="TakeCalendarsNextLevel_m200:00:07.9" time="7900"/>
                    <p14:bmk name="TakeCalendarsNextLevel_m200:00:17.2" time="17200"/>
                    <p14:bmk name="TakeCalendarsNextLevel_m200:00:17.3" time="17300"/>
                    <p14:bmk name="TakeCalendarsNextLevel_m200:00:26.3" time="26367"/>
                    <p14:bmk name="TakeCalendarsNextLevel_m200:00:26.4" time="26467"/>
                    <p14:bmk name="TakeCalendarsNextLevel_m200:00:34.8" time="34867"/>
                    <p14:bmk name="TakeCalendarsNextLevel_m200:00:34.9" time="34967"/>
                    <p14:bmk name="TakeCalendarsNextLevel_m200:00:44.5" time="44500"/>
                    <p14:bmk name="TakeCalendarsNextLevel_m200:00:44.6" time="44600"/>
                    <p14:bmk name="TakeCalendarsNextLevel_m200:00:51.2" time="51267"/>
                    <p14:bmk name="TakeCalendarsNextLevel_m200:00:51.3" time="51367"/>
                    <p14:bmk name="TakeCalendarsNextLevel_m200:00:59.8" time="59800"/>
                    <p14:bmk name="TakeCalendarsNextLevel_m200:00:59.9" time="59900"/>
                    <p14:bmk name="TakeCalendarsNextLevel_m200:01:05.7" time="65767"/>
                    <p14:bmk name="TakeCalendarsNextLevel_m200:01:05.8" time="65867"/>
                    <p14:bmk name="TakeCalendarsNextLevel_m200:01:12.0" time="72067"/>
                    <p14:bmk name="TakeCalendarsNextLevel_m200:01:12.1" time="72167"/>
                    <p14:bmk name="TakeCalendarsNextLevel_m200:01:17.7" time="77767"/>
                    <p14:bmk name="TakeCalendarsNextLevel_m200:01:17.8" time="77867"/>
                    <p14:bmk name="TakeCalendarsNextLevel_m200:01:23.2" time="83200"/>
                    <p14:bmk name="TakeCalendarsNextLevel_m200:01:23.3" time="83300"/>
                    <p14:bmk name="TakeCalendarsNextLevel_m200:01:28.3" time="88300"/>
                    <p14:bmk name="TakeCalendarsNextLevel_m200:01:28.4" time="88400"/>
                    <p14:bmk name="TakeCalendarsNextLevel_m200:01:31.8" time="91833"/>
                    <p14:bmk name="TakeCalendarsNextLevel_m200:01:31.9" time="91933"/>
                    <p14:bmk name="TakeCalendarsNextLevel_m200:01:35.8" time="95800"/>
                    <p14:bmk name="TakeCalendarsNextLevel_m200:01:35.9" time="95900"/>
                    <p14:bmk name="TakeCalendarsNextLevel_m200:01:40.8" time="100833"/>
                    <p14:bmk name="TakeCalendarsNextLevel_m200:01:40.9" time="100933"/>
                    <p14:bmk name="TakeCalendarsNextLevel_m200:01:43.8" time="103867"/>
                    <p14:bmk name="TakeCalendarsNextLevel_m200:01:43.9" time="103967"/>
                    <p14:bmk name="TakeCalendarsNextLevel_m200:01:50.0" time="110067"/>
                    <p14:bmk name="TakeCalendarsNextLevel_m200:01:50.1" time="110167"/>
                    <p14:bmk name="TakeCalendarsNextLevel_m200:01:56.3" time="116333"/>
                    <p14:bmk name="TakeCalendarsNextLevel_m200:01:56.4" time="116433"/>
                    <p14:bmk name="TakeCalendarsNextLevel_m200:02:02.4" time="122467"/>
                    <p14:bmk name="TakeCalendarsNextLevel_m200:02:02.5" time="122567"/>
                    <p14:bmk name="TakeCalendarsNextLevel_m200:02:06.3" time="126333"/>
                    <p14:bmk name="TakeCalendarsNextLevel_m200:02:06.4" time="126433"/>
                    <p14:bmk name="TakeCalendarsNextLevel_m200:02:11.7" time="131700"/>
                    <p14:bmk name="TakeCalendarsNextLevel_m200:02:11.8" time="131800"/>
                    <p14:bmk name="TakeCalendarsNextLevel_m200:02:15.7" time="135767"/>
                    <p14:bmk name="TakeCalendarsNextLevel_m200:02:15.8" time="135867"/>
                    <p14:bmk name="TakeCalendarsNextLevel_m200:02:21.6" time="141633"/>
                    <p14:bmk name="TakeCalendarsNextLevel_m200:02:21.7" time="141733"/>
                    <p14:bmk name="TakeCalendarsNextLevel_m200:02:24.8" time="144800"/>
                    <p14:bmk name="TakeCalendarsNextLevel_m200:02:24.9" time="144900"/>
                    <p14:bmk name="TakeCalendarsNextLevel_m200:02:31.5" time="151533"/>
                    <p14:bmk name="TakeCalendarsNextLevel_m200:02:31.6" time="151633"/>
                    <p14:bmk name="TakeCalendarsNextLevel_m200:02:34.0" time="154000"/>
                    <p14:bmk name="TakeCalendarsNextLevel_m200:02:34.1" time="154100"/>
                    <p14:bmk name="TakeCalendarsNextLevel_m200:02:38.4" time="158467"/>
                    <p14:bmk name="TakeCalendarsNextLevel_m200:02:38.5" time="158567"/>
                    <p14:bmk name="TakeCalendarsNextLevel_m200:02:43.7" time="163700"/>
                    <p14:bmk name="TakeCalendarsNextLevel_m200:02:43.8" time="163800"/>
                    <p14:bmk name="TakeCalendarsNextLevel_m200:02:46.5" time="166533"/>
                    <p14:bmk name="TakeCalendarsNextLevel_m200:02:46.6" time="166633"/>
                    <p14:bmk name="TakeCalendarsNextLevel_m200:02:49.1" time="169167"/>
                    <p14:bmk name="TakeCalendarsNextLevel_m200:02:49.2" time="169267"/>
                    <p14:bmk name="TakeCalendarsNextLevel_m200:02:55.0" time="175033"/>
                    <p14:bmk name="TakeCalendarsNextLevel_m200:02:55.1" time="175133"/>
                    <p14:bmk name="TakeCalendarsNextLevel_m200:03:01.4" time="181433"/>
                    <p14:bmk name="TakeCalendarsNextLevel_m200:03:01.5" time="181533"/>
                    <p14:bmk name="TakeCalendarsNextLevel_m200:03:08.0" time="188000"/>
                    <p14:bmk name="TakeCalendarsNextLevel_m200:03:08.1" time="188100"/>
                    <p14:bmk name="TakeCalendarsNextLevel_m200:03:16.8" time="196867"/>
                    <p14:bmk name="TakeCalendarsNextLevel_m200:03:16.9" time="196967"/>
                    <p14:bmk name="TakeCalendarsNextLevel_m200:03:22.9" time="202900"/>
                    <p14:bmk name="TakeCalendarsNextLevel_m200:03:23.0" time="203000"/>
                    <p14:bmk name="TakeCalendarsNextLevel_m200:03:25.9" time="205967"/>
                    <p14:bmk name="TakeCalendarsNextLevel_m200:03:26.0" time="206067"/>
                    <p14:bmk name="TakeCalendarsNextLevel_m200:03:33.5" time="213533"/>
                    <p14:bmk name="TakeCalendarsNextLevel_m200:03:33.6" time="213633"/>
                    <p14:bmk name="TakeCalendarsNextLevel_m200:03:36.6" time="216600"/>
                    <p14:bmk name="TakeCalendarsNextLevel_m200:03:36.7" time="216700"/>
                    <p14:bmk name="TakeCalendarsNextLevel_m200:03:43.5" time="223533"/>
                    <p14:bmk name="TakeCalendarsNextLevel_m200:03:43.6" time="223633"/>
                    <p14:bmk name="TakeCalendarsNextLevel_m200:03:47.4" time="227467"/>
                    <p14:bmk name="TakeCalendarsNextLevel_m200:03:47.5" time="227567"/>
                    <p14:bmk name="TakeCalendarsNextLevel_m200:03:52.5" time="232567"/>
                    <p14:bmk name="TakeCalendarsNextLevel_m200:03:52.6" time="232667"/>
                    <p14:bmk name="TakeCalendarsNextLevel_m200:03:56.6" time="236667"/>
                    <p14:bmk name="TakeCalendarsNextLevel_m200:03:56.7" time="236767"/>
                    <p14:bmk name="TakeCalendarsNextLevel_m200:04:04.8" time="244833"/>
                    <p14:bmk name="TakeCalendarsNextLevel_m200:04:04.9" time="244933"/>
                    <p14:bmk name="TakeCalendarsNextLevel_m200:04:08.8" time="248867"/>
                    <p14:bmk name="TakeCalendarsNextLevel_m200:04:08.9" time="248967"/>
                    <p14:bmk name="TakeCalendarsNextLevel_m200:04:12.4" time="252433"/>
                    <p14:bmk name="TakeCalendarsNextLevel_m200:04:12.5" time="252533"/>
                    <p14:bmk name="TakeCalendarsNextLevel_m200:04:19.8" time="259833"/>
                  </p14:bmkLst>
                </p14:media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5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5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6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62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64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66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2" name="TakeCalendarsNextLevel_m2Afteryouget00:00:00.0-00:00:02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get the basic parts of the schedule blocked out,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TakeCalendarsNextLevel_m2youcanadd00:00:02.9-00:00:07.8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more detail as you go along and send updates to keep everyone in the loop.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TakeCalendarsNextLevel_m2Inthisevent,00:00:07.9-00:00:17.2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event, I added a contact name and some other details. Let’s send the update and click Yes to close the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CalendarsNextLevel_m2Next,tomake00:00:17.3-00:00:26.3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to make sure everyone gets the new information, select Send updates to all attendees.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akeCalendarsNextLevel_m2Asweadd00:00:26.4-00:00:34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we add more information, we can switch from Month view to a view that shows more detail. Click Week.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akeCalendarsNextLevel_m2Toviewthe00:00:34.9-00:00:44.5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view the personal calendar, check it in the folder list. With both selected, you get a side-by-side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akeCalendarsNextLevel_m2Therearea00:00:44.6-00:00:51.2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 are a couple of other ways to view multiple calendars. Go to the View tab and click Overlay.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akeCalendarsNextLevel_m2Thissuperimposesthe00:00:51.3-00:00:59.8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superimposes the calendars so you can quickly see where you have conflicts.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CalendarsNextLevel_m2Youmayalso00:00:59.9-00:01:05.7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also want to click Schedule View, which moves the week to a horizontal timeline.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CalendarsNextLevel_m2ClickWorkingHours00:01:05.8-00:01:12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Working Hours until it’s not highlighted to view events that occur outside normal working hours.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CalendarsNextLevel_m2Let’sclickWeek00:01:12.1-00:01:17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click Week to go back to Week view and add another layer of detail to the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TakeCalendarsNextLevel_m2OntheView00:01:17.8-00:01:23.2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View tab, click Daily Task List and Normal.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TakeCalendarsNextLevel_m2Andthissection00:01:23.3-00:01:28.3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this section at the bottom of the calendar opens where we can insert daily tasks.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TakeCalendarsNextLevel_m2Aswithappointments00:01:28.4-00:01:31.8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with appointments and meetings, a task doesn’t have to be a task;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TakeCalendarsNextLevel_m2itcanbe00:01:31.9-00:01:35.8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can be any kind of reminder or to-do item connected to a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TakeCalendarsNextLevel_m2Clickbelowa00:01:35.9-00:01:40.8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below a day and start typing.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TakeCalendarsNextLevel_m2Tasksarevery00:01:40.9-00:01:43.8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Tasks are very similar to appointments.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TakeCalendarsNextLevel_m2Infact,if00:01:43.9-00:01:50.0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fact, if you find that a task is easier to visualize as a block of time, you can quickly convert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CalendarsNextLevel_m2Forexample,we00:01:50.1-00:01:56.3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we can take this reminder to drive to Santa Fe and drag it to the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akeCalendarsNextLevel_m2Andadjustthe00:01:56.4-00:02:02.4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adjust the handle at the bottom of the appointment to cover the time it will take for the drive.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akeCalendarsNextLevel_m2Toseeall00:02:02.5-00:02:06.3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all the things you can do with a task, double-click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TakeCalendarsNextLevel_m2Asyoucan00:02:06.4-00:02:11.7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can see, instead of start and end times, tasks have Start and Due dates.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TakeCalendarsNextLevel_m2Sincewe’rejust00:02:11.8-00:02:15.7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we’re just using a task as a reminder, the two dates are the same.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TakeCalendarsNextLevel_m2Butyoucould00:02:15.8-00:02:21.6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could create a task for writing a novel, for example, with a due date two years in the future.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TakeCalendarsNextLevel_m2Then,asyou00:02:21.7-00:02:24.8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as you worked on the task, you could update the Status,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TakeCalendarsNextLevel_m2PriorityandPercent00:02:24.9-00:02:31.5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Priority and Percent Complete options, and add details, even attachments.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TakeCalendarsNextLevel_m2Here’ssomethingwe00:02:31.6-00:02:34.0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something we can use for our tour planning.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TakeCalendarsNextLevel_m2Whenyouadd00:02:34.1-00:02:38.4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add a task or to-do item, you become the owner of it by default.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CalendarsNextLevel_m2Butyoucan00:02:38.5-00:02:43.7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assign that task to another person by clicking Assign Task.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akeCalendarsNextLevel_m2Justentera00:02:43.8-00:02:46.5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enter a name on the To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akeCalendarsNextLevel_m2Eventhoughyou’re00:02:46.6-00:02:49.1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Even though you’re delegating the item to an associate,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akeCalendarsNextLevel_m2youcankeep00:02:49.2-00:02:55.0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keep an updated copy in your task list and receive a status report when it’s completed.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akeCalendarsNextLevel_m2Addamessage00:02:55.1-00:03:01.4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 a message if you want. And click Send to send the task.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akeCalendarsNextLevel_m2Therecipientof00:03:01.5-00:03:08.0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recipient of the task opens the email. If they accept the task, it’s added to their task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akeCalendarsNextLevel_m2Theycanclick00:03:08.1-00:03:16.8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can click send the response right away or edit the response first.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TakeCalendarsNextLevel_m2Whenyoufinish00:03:16.9-00:03:22.9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finish a task, you can mark the task as complete by clicking the flag icon.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TakeCalendarsNextLevel_m2Thetaskis00:03:23.0-00:03:25.9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task is cleared from the daily task list in the calendar,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TakeCalendarsNextLevel_m2butyoucan00:03:26.0-00:03:33.5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view it and all your tasks, by clicking Tasks in the navigation bar and To-Do List in the folder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TakeCalendarsNextLevel_m2Completedtaskshave00:03:33.6-00:03:36.6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Completed tasks have a line through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TakeCalendarsNextLevel_m2Herearea00:03:36.7-00:03:43.5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are a couple more things you may find useful: Creating your own to-do list and categorizing personal tasks.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TakeCalendarsNextLevel_m2Right-clickTo-DoList,00:03:43.6-00:03:47.4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To-Do List, and click New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TakeCalendarsNextLevel_m2Youcouldcreate00:03:47.5-00:03:52.5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could create a Tour folder to keep tour-related tasks separate from your personal tasks.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TakeCalendarsNextLevel_m2Wedon’tneed00:03:52.6-00:03:56.6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don’t need to do this because we’ll be using the Daily Task list in the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TakeCalendarsNextLevel_m2However,I’lljust00:03:56.7-00:04:04.8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I’ll just use categories. Select a task. Then, click Categorize and choose a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TakeCalendarsNextLevel_m2NowIcan00:04:04.9-00:04:08.8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can quickly locate my personal tasks.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TakeCalendarsNextLevel_m2We’veusedthe00:04:08.9-00:04:12.4"/>
          <p:cNvSpPr txBox="1"/>
          <p:nvPr>
            <p:custDataLst>
              <p:tags r:id="rId4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We’ve used the calendar and task tools to help us set up a promotional tour.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TakeCalendarsNextLevel_m2Butthetour00:04:12.5-00:04:19.8"/>
          <p:cNvSpPr txBox="1"/>
          <p:nvPr>
            <p:custDataLst>
              <p:tags r:id="rId5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 tour will only be a success if everyone on the tour team is on the same page. Up next, we’ll share the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7" name="Media Placeholder 86">
            <a:hlinkClick r:id="rId69" action="ppaction://hlinksldjump"/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69" action="ppaction://hlinksldjump"/>
          </p:cNvPr>
          <p:cNvSpPr/>
          <p:nvPr/>
        </p:nvSpPr>
        <p:spPr>
          <a:xfrm>
            <a:off x="1816561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8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tasks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</a:t>
            </a:r>
            <a:endParaRPr lang="en-US" dirty="0"/>
          </a:p>
        </p:txBody>
      </p:sp>
      <p:sp>
        <p:nvSpPr>
          <p:cNvPr id="9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Back up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3:36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29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02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02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07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07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17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17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26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26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34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34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44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44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51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51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5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59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0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0:59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05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05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12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12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17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17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2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23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23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28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28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31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31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35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35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40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40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43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43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50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50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56.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1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1:56.4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0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02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02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06.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06.4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11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11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15.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15.8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21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21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24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24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31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31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34.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34.1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38.4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38.5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4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43.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43.8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46.5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4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46.6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49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49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55.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2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2:55.1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01.4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0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01.5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08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08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16.8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16.9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22.9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23.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25.9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26.0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33.5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33.6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36.6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36.7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43.5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4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43.6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47.4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47.5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52.5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52.6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56.6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3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3:56.7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4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4:04.8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4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4:04.9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4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4:08.8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4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4:08.9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4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4:12.4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4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4:12.5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200:04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200:04:19.8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29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Take calendars to the next level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TakeCalendarsNextLevel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CalendarsNextLevel_m300:00:00.0" time="33"/>
                    <p14:bmk name="TakeCalendarsNextLevel_m300:00:05.5" time="5533"/>
                    <p14:bmk name="TakeCalendarsNextLevel_m300:00:05.6" time="5633"/>
                    <p14:bmk name="TakeCalendarsNextLevel_m300:00:08.9" time="8967"/>
                    <p14:bmk name="TakeCalendarsNextLevel_m300:00:09.0" time="9067"/>
                    <p14:bmk name="TakeCalendarsNextLevel_m300:00:13.6" time="13667"/>
                    <p14:bmk name="TakeCalendarsNextLevel_m300:00:13.7" time="13767"/>
                    <p14:bmk name="TakeCalendarsNextLevel_m300:00:20.6" time="20633"/>
                    <p14:bmk name="TakeCalendarsNextLevel_m300:00:20.7" time="20733"/>
                    <p14:bmk name="TakeCalendarsNextLevel_m300:00:29.0" time="29033"/>
                    <p14:bmk name="TakeCalendarsNextLevel_m300:00:29.1" time="29133"/>
                    <p14:bmk name="TakeCalendarsNextLevel_m300:00:37.9" time="37967"/>
                    <p14:bmk name="TakeCalendarsNextLevel_m300:00:38.0" time="38067"/>
                    <p14:bmk name="TakeCalendarsNextLevel_m300:00:45.5" time="45567"/>
                    <p14:bmk name="TakeCalendarsNextLevel_m300:00:45.6" time="45667"/>
                    <p14:bmk name="TakeCalendarsNextLevel_m300:00:50.1" time="50167"/>
                    <p14:bmk name="TakeCalendarsNextLevel_m300:00:50.2" time="50267"/>
                    <p14:bmk name="TakeCalendarsNextLevel_m300:00:53.7" time="53700"/>
                    <p14:bmk name="TakeCalendarsNextLevel_m300:00:53.8" time="53800"/>
                    <p14:bmk name="TakeCalendarsNextLevel_m300:00:59.3" time="59367"/>
                    <p14:bmk name="TakeCalendarsNextLevel_m300:00:59.4" time="59467"/>
                    <p14:bmk name="TakeCalendarsNextLevel_m300:01:02.9" time="62967"/>
                    <p14:bmk name="TakeCalendarsNextLevel_m300:01:03.0" time="63067"/>
                    <p14:bmk name="TakeCalendarsNextLevel_m300:01:09.4" time="69400"/>
                    <p14:bmk name="TakeCalendarsNextLevel_m300:01:09.5" time="69500"/>
                    <p14:bmk name="TakeCalendarsNextLevel_m300:01:15.0" time="75067"/>
                    <p14:bmk name="TakeCalendarsNextLevel_m300:01:15.1" time="75167"/>
                    <p14:bmk name="TakeCalendarsNextLevel_m300:01:18.5" time="78567"/>
                    <p14:bmk name="TakeCalendarsNextLevel_m300:01:18.6" time="78667"/>
                    <p14:bmk name="TakeCalendarsNextLevel_m300:01:24.4" time="84433"/>
                    <p14:bmk name="TakeCalendarsNextLevel_m300:01:24.5" time="84533"/>
                    <p14:bmk name="TakeCalendarsNextLevel_m300:01:28.8" time="88800"/>
                    <p14:bmk name="TakeCalendarsNextLevel_m300:01:28.9" time="88900"/>
                    <p14:bmk name="TakeCalendarsNextLevel_m300:01:33.3" time="93300"/>
                    <p14:bmk name="TakeCalendarsNextLevel_m300:01:33.4" time="93400"/>
                    <p14:bmk name="TakeCalendarsNextLevel_m300:01:38.0" time="98000"/>
                    <p14:bmk name="TakeCalendarsNextLevel_m300:01:38.1" time="98100"/>
                    <p14:bmk name="TakeCalendarsNextLevel_m300:01:40.7" time="100767"/>
                    <p14:bmk name="TakeCalendarsNextLevel_m300:01:40.8" time="100867"/>
                    <p14:bmk name="TakeCalendarsNextLevel_m300:01:50.6" time="110667"/>
                    <p14:bmk name="TakeCalendarsNextLevel_m300:01:50.7" time="110767"/>
                    <p14:bmk name="TakeCalendarsNextLevel_m300:01:55.1" time="115133"/>
                    <p14:bmk name="TakeCalendarsNextLevel_m300:01:55.2" time="115233"/>
                    <p14:bmk name="TakeCalendarsNextLevel_m300:02:08.3" time="128300"/>
                    <p14:bmk name="TakeCalendarsNextLevel_m300:02:08.4" time="128400"/>
                    <p14:bmk name="TakeCalendarsNextLevel_m300:02:11.8" time="131800"/>
                    <p14:bmk name="TakeCalendarsNextLevel_m300:02:11.9" time="131900"/>
                    <p14:bmk name="TakeCalendarsNextLevel_m300:02:17.6" time="137667"/>
                    <p14:bmk name="TakeCalendarsNextLevel_m300:02:17.7" time="137767"/>
                    <p14:bmk name="TakeCalendarsNextLevel_m300:02:30.9" time="150900"/>
                    <p14:bmk name="TakeCalendarsNextLevel_m300:02:31.0" time="151000"/>
                    <p14:bmk name="TakeCalendarsNextLevel_m300:02:34.4" time="154467"/>
                    <p14:bmk name="TakeCalendarsNextLevel_m300:02:34.5" time="154567"/>
                    <p14:bmk name="TakeCalendarsNextLevel_m300:02:43.1" time="163133"/>
                    <p14:bmk name="TakeCalendarsNextLevel_m300:02:43.2" time="163233"/>
                    <p14:bmk name="TakeCalendarsNextLevel_m300:02:46.7" time="166700"/>
                    <p14:bmk name="TakeCalendarsNextLevel_m300:02:46.8" time="166800"/>
                    <p14:bmk name="TakeCalendarsNextLevel_m300:02:53.6" time="173600"/>
                    <p14:bmk name="TakeCalendarsNextLevel_m300:02:53.7" time="173700"/>
                    <p14:bmk name="TakeCalendarsNextLevel_m300:02:57.6" time="177600"/>
                    <p14:bmk name="TakeCalendarsNextLevel_m300:02:57.7" time="177700"/>
                    <p14:bmk name="TakeCalendarsNextLevel_m300:03:01.7" time="181700"/>
                    <p14:bmk name="TakeCalendarsNextLevel_m300:03:01.8" time="181800"/>
                    <p14:bmk name="TakeCalendarsNextLevel_m300:03:06.5" time="186500"/>
                    <p14:bmk name="TakeCalendarsNextLevel_m300:03:06.6" time="186600"/>
                    <p14:bmk name="TakeCalendarsNextLevel_m300:03:09.7" time="189700"/>
                    <p14:bmk name="TakeCalendarsNextLevel_m300:03:09.8" time="189800"/>
                    <p14:bmk name="TakeCalendarsNextLevel_m300:03:19.7" time="199767"/>
                    <p14:bmk name="TakeCalendarsNextLevel_m300:03:19.8" time="199867"/>
                    <p14:bmk name="TakeCalendarsNextLevel_m300:03:24.1" time="204133"/>
                    <p14:bmk name="TakeCalendarsNextLevel_m300:03:24.2" time="204233"/>
                    <p14:bmk name="TakeCalendarsNextLevel_m300:03:29.6" time="209667"/>
                    <p14:bmk name="TakeCalendarsNextLevel_m300:03:29.7" time="209767"/>
                    <p14:bmk name="TakeCalendarsNextLevel_m300:03:37.3" time="217367"/>
                    <p14:bmk name="TakeCalendarsNextLevel_m300:03:37.4" time="217467"/>
                    <p14:bmk name="TakeCalendarsNextLevel_m300:03:45.4" time="225467"/>
                    <p14:bmk name="TakeCalendarsNextLevel_m300:03:45.5" time="225567"/>
                    <p14:bmk name="TakeCalendarsNextLevel_m300:03:52.4" time="232467"/>
                    <p14:bmk name="TakeCalendarsNextLevel_m300:03:52.5" time="232567"/>
                    <p14:bmk name="TakeCalendarsNextLevel_m300:03:55.1" time="235133"/>
                  </p14:bmkLst>
                </p14:media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4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5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5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5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5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5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49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" name="TakeCalendarsNextLevel_m3Inthiscalendar,00:00:00.0-00:00:05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calendar, we used meeting requests to share information for each event.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TakeCalendarsNextLevel_m3Butyoucan00:00:05.6-00:00:08.9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also share the whole calendar by sending it in email,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CalendarsNextLevel_m3bypublishingit00:00:09.0-00:00:13.6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publishing it on a web site or by sharing it through your email provider.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akeCalendarsNextLevel_m3Toemaila00:00:13.7-00:00:20.6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email a calendar, click Home and E-mail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TakeCalendarsNextLevel_m3Specifythecalendar00:00:20.7-00:00:29.0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Specify the calendar to email and choose how much detail you want the recipients to see,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TakeCalendarsNextLevel_m3Andthecalendar00:00:29.1-00:00:37.9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calendar is added to an email. Add your recipients, and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TakeCalendarsNextLevel_m3Similarly,youcan00:00:38.0-00:00:45.5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Similarly, you can click Publish Online and Publish This Calendar to host a snapshot of the calendar on a website.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TakeCalendarsNextLevel_m3Thisandthe00:00:45.6-00:00:50.1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and the other sharing options are covered in more detail in the Calendar Basics course.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TakeCalendarsNextLevel_m3There’salink00:00:50.2-00:00:53.7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There’s a link to it in the course summary at the end of this course.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TakeCalendarsNextLevel_m3Theultimateoption00:00:53.8-00:00:59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ultimate option though is sharing through an email provider that uses Microsoft Exchange.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CalendarsNextLevel_m3Becausewecreated00:00:59.4-00:01:02.9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we created the tour calendar online using Exchange,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CalendarsNextLevel_m3wecangive00:01:03.0-00:01:09.4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give the people we share the calendar with permission to edit the calendar and view updates instantly.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TakeCalendarsNextLevel_m3Ifwedidn’t00:01:09.5-00:01:15.0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we didn’t have an Exchange account, we could have saved it to a data file on our computer.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TakeCalendarsNextLevel_m3Butthenwe’d00:01:15.1-00:01:18.5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then we’d only be able to email or publish the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TakeCalendarsNextLevel_m3Ifyoudon’t00:01:18.6-00:01:24.4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know what type of email account you have, click File and then Info.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TakeCalendarsNextLevel_m3UnderAccountInformation,00:01:24.5-00:01:28.8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Account Information, click the dropdown list at the 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TakeCalendarsNextLevel_m3Ifyouraccount00:01:28.9-00:01:33.3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account is anything other than Microsoft Exchange check with your email provider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TakeCalendarsNextLevel_m3toseeif00:01:33.4-00:01:38.0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if they have a solution for sharing calendars using a browser app.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TakeCalendarsNextLevel_m3Let’ssetup00:01:38.1-00:01:40.7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set up the tour calendar for sharing.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CalendarsNextLevel_m3Selectthecalendar,00:01:40.8-00:01:50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calendar, click Home, click Share Calendar, and a sharing invitation opens.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akeCalendarsNextLevel_m3Addthepeople00:01:50.7-00:01:55.1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 the people you want to share the calendar with on the To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TakeCalendarsNextLevel_m3Next,checkthis00:01:55.2-00:02:08.3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check this option so recipients can add, edit and delete items. Then we’ll click Send and Yes.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akeCalendarsNextLevel_m3NowclickCalendar00:02:08.4-00:02:11.8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click Calendar Permissions.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TakeCalendarsNextLevel_m3Hereyoucan00:02:11.9-00:02:17.6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you can select people you are sharing the calendar with and change their Permissions at any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TakeCalendarsNextLevel_m3Or,youcan00:02:17.7-00:02:30.9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Or, you can add or remove a person. Let’s select Lesley Harper and increase her permissions to Owner.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TakeCalendarsNextLevel_m3Here’showit00:02:31.0-00:02:34.4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how it works when team members receive the sharing invitation.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TakeCalendarsNextLevel_m3Theyclickthe00:02:34.5-00:02:43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click the email and then Open this Calendar. And the tour calendar is added to their calendar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TakeCalendarsNextLevel_m3Theycanthen00:02:43.2-00:02:46.7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can then set up their calendars and tasks any way they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TakeCalendarsNextLevel_m3Notethattheir00:02:46.8-00:02:53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Note that their daily task list includes their personal tasks as well as the tasks that we assigned to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TakeCalendarsNextLevel_m3Teammembershave00:02:53.7-00:02:57.6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Team members have permission to open and edit any calendar item.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TakeCalendarsNextLevel_m3Theycanthen00:02:57.7-00:03:01.7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can then send an update, but all they really have to do is save the item,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TakeCalendarsNextLevel_m3andanyoneviewing00:03:01.8-00:03:06.5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anyone viewing the shared calendar will see the changes immediately.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TakeCalendarsNextLevel_m3Becausetheshared00:03:06.6-00:03:09.7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the shared calendar is now the primary source of information,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CalendarsNextLevel_m3teammemberscan00:03:09.8-00:03:19.7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team members can remove the old meeting items from their personal calendars.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CalendarsNextLevel_m3Theduplicateitems00:03:19.8-00:03:24.1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duplicate items are easy to see in Overlay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CalendarsNextLevel_m3Finally,ifyou00:03:24.2-00:03:29.6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if you switch back and forth a lot between calendars, here’s a way to save some steps.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akeCalendarsNextLevel_m3Setupthe00:03:29.7-00:03:37.3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Set up the calendars the way you want them. Then, click Calendar Groups and Save as New Calendar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CalendarsNextLevel_m3Typeaname00:03:37.4-00:03:45.4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name for the group and click OK. Now the calendar groups you use most often are easy to get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akeCalendarsNextLevel_m3Alotof00:03:45.5-00:03:52.4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lot of work will go into this calendar as the tour progresses. When it’s all over, you can archive it for future reference.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akeCalendarsNextLevel_m3Upnext,we’ll00:03:52.5-00:03:55.1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we’ll do just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92" name="Media Placeholder 86">
            <a:hlinkClick r:id="rId62" action="ppaction://hlinksldjump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95" name="Rectangle 94">
            <a:hlinkClick r:id="rId62" action="ppaction://hlinksldjump"/>
          </p:cNvPr>
          <p:cNvSpPr/>
          <p:nvPr/>
        </p:nvSpPr>
        <p:spPr>
          <a:xfrm>
            <a:off x="1816561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9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tasks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</a:t>
            </a:r>
            <a:endParaRPr lang="en-US" dirty="0"/>
          </a:p>
        </p:txBody>
      </p:sp>
      <p:sp>
        <p:nvSpPr>
          <p:cNvPr id="9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Back up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85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05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05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08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09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13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13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20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20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29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29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37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38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45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45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50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50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53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53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59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0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0:59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02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03.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09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09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15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15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18.5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18.6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24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24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28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28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33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33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38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38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40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40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50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50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55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1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1:55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08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08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11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11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17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17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30.9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31.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34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34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4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43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43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4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46.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4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46.8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5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53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53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57.6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2:5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2:57.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01.7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01.8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06.5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06.6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09.7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09.8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19.7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19.8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24.1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24.2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29.6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29.7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37.3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37.4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45.4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45.5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52.4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52.5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300:03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300:03:55.1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85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Take calendars to the next level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TakeCalendarsNextLevel_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CalendarsNextLevel_m400:00:00.0" time="33"/>
                    <p14:bmk name="TakeCalendarsNextLevel_m400:00:05.1" time="5133"/>
                    <p14:bmk name="TakeCalendarsNextLevel_m400:00:05.2" time="5233"/>
                    <p14:bmk name="TakeCalendarsNextLevel_m400:00:10.6" time="10600"/>
                    <p14:bmk name="TakeCalendarsNextLevel_m400:00:10.7" time="10700"/>
                    <p14:bmk name="TakeCalendarsNextLevel_m400:00:20.3" time="20333"/>
                    <p14:bmk name="TakeCalendarsNextLevel_m400:00:20.4" time="20433"/>
                    <p14:bmk name="TakeCalendarsNextLevel_m400:00:25.0" time="25067"/>
                    <p14:bmk name="TakeCalendarsNextLevel_m400:00:25.1" time="25167"/>
                    <p14:bmk name="TakeCalendarsNextLevel_m400:00:29.6" time="29600"/>
                    <p14:bmk name="TakeCalendarsNextLevel_m400:00:29.7" time="29700"/>
                    <p14:bmk name="TakeCalendarsNextLevel_m400:00:33.7" time="33767"/>
                    <p14:bmk name="TakeCalendarsNextLevel_m400:00:33.8" time="33867"/>
                    <p14:bmk name="TakeCalendarsNextLevel_m400:00:40.7" time="40700"/>
                    <p14:bmk name="TakeCalendarsNextLevel_m400:00:40.8" time="40800"/>
                    <p14:bmk name="TakeCalendarsNextLevel_m400:00:43.4" time="43400"/>
                    <p14:bmk name="TakeCalendarsNextLevel_m400:00:43.5" time="43500"/>
                    <p14:bmk name="TakeCalendarsNextLevel_m400:00:51.6" time="51633"/>
                    <p14:bmk name="TakeCalendarsNextLevel_m400:00:51.7" time="51733"/>
                    <p14:bmk name="TakeCalendarsNextLevel_m400:00:58.4" time="58467"/>
                    <p14:bmk name="TakeCalendarsNextLevel_m400:00:58.5" time="58567"/>
                    <p14:bmk name="TakeCalendarsNextLevel_m400:01:03.7" time="63733"/>
                    <p14:bmk name="TakeCalendarsNextLevel_m400:01:03.8" time="63833"/>
                    <p14:bmk name="TakeCalendarsNextLevel_m400:01:08.4" time="68467"/>
                    <p14:bmk name="TakeCalendarsNextLevel_m400:01:08.5" time="68567"/>
                    <p14:bmk name="TakeCalendarsNextLevel_m400:01:14.1" time="74133"/>
                    <p14:bmk name="TakeCalendarsNextLevel_m400:01:14.2" time="74233"/>
                    <p14:bmk name="TakeCalendarsNextLevel_m400:01:20.1" time="80133"/>
                    <p14:bmk name="TakeCalendarsNextLevel_m400:01:20.2" time="80233"/>
                    <p14:bmk name="TakeCalendarsNextLevel_m400:01:25.7" time="85700"/>
                    <p14:bmk name="TakeCalendarsNextLevel_m400:01:25.8" time="85800"/>
                    <p14:bmk name="TakeCalendarsNextLevel_m400:01:33.3" time="93333"/>
                    <p14:bmk name="TakeCalendarsNextLevel_m400:01:33.4" time="93433"/>
                    <p14:bmk name="TakeCalendarsNextLevel_m400:01:38.7" time="98733"/>
                    <p14:bmk name="TakeCalendarsNextLevel_m400:01:38.8" time="98833"/>
                    <p14:bmk name="TakeCalendarsNextLevel_m400:01:43.2" time="103200"/>
                    <p14:bmk name="TakeCalendarsNextLevel_m400:01:43.3" time="103300"/>
                    <p14:bmk name="TakeCalendarsNextLevel_m400:01:50.6" time="110633"/>
                    <p14:bmk name="TakeCalendarsNextLevel_m400:01:50.7" time="110733"/>
                    <p14:bmk name="TakeCalendarsNextLevel_m400:01:54.9" time="114967"/>
                    <p14:bmk name="TakeCalendarsNextLevel_m400:01:55.0" time="115067"/>
                    <p14:bmk name="TakeCalendarsNextLevel_m400:02:01.7" time="121700"/>
                    <p14:bmk name="TakeCalendarsNextLevel_m400:02:01.8" time="121800"/>
                    <p14:bmk name="TakeCalendarsNextLevel_m400:02:06.1" time="126133"/>
                    <p14:bmk name="TakeCalendarsNextLevel_m400:02:06.2" time="126233"/>
                    <p14:bmk name="TakeCalendarsNextLevel_m400:02:10.7" time="130767"/>
                    <p14:bmk name="TakeCalendarsNextLevel_m400:02:10.8" time="130867"/>
                    <p14:bmk name="TakeCalendarsNextLevel_m400:02:15.0" time="135000"/>
                    <p14:bmk name="TakeCalendarsNextLevel_m400:02:15.1" time="135100"/>
                    <p14:bmk name="TakeCalendarsNextLevel_m400:02:18.7" time="138700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3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3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38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4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42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44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36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34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" name="TakeCalendarsNextLevel_m4Afterthetour,00:00:00.0-00:00:05.1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the tour, we can remove the calendar from Outlook so we have more room for other things.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TakeCalendarsNextLevel_m4Butbeforewe00:00:05.2-00:00:10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before we do, let’s make a backup copy of the schedule to keep for future reference.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CalendarsNextLevel_m4Selectthecalendar.00:00:10.7-00:00:20.3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calendar. Then, click File, Open &amp; Export and Import/Export.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akeCalendarsNextLevel_m4ClickExportto00:00:20.4-00:00:25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Export to a file, and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TakeCalendarsNextLevel_m4ClickOutlookData00:00:25.1-00:00:29.6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Outlook Data File, and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TakeCalendarsNextLevel_m4Makesurethe00:00:29.7-00:00:33.7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Make sure the calendar is selected,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TakeCalendarsNextLevel_m4Then,browsefor00:00:33.8-00:00:40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browse for a location to save the file, type a name for it,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TakeCalendarsNextLevel_m4Then,clickFinish.00:00:40.8-00:00:43.4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Finish.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TakeCalendarsNextLevel_m4Typeandverify00:00:43.5-00:00:51.6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and verify a password if you want to restrict access to the calendar. We’ll just leave this blank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TakeCalendarsNextLevel_m4Nowwiththe00:00:51.7-00:00:58.4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with the calendar backed up, we can right-click the calendar in the folder list, and click Delete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CalendarsNextLevel_m4AndclickYes00:00:58.5-00:01:03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Yes to send it to the Deleted Items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CalendarsNextLevel_m4Ifyouhave00:01:03.8-00:01:08.4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have second thoughts, you can retrieve the calendar before you empty your deleted items.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TakeCalendarsNextLevel_m4Clicktheellipsis00:01:08.5-00:01:14.1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ellipsis in the navigation bar, and Folders.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TakeCalendarsNextLevel_m4Locatethecalendar00:01:14.2-00:01:20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Locate the calendar under Deleted Items and move it back to your active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TakeCalendarsNextLevel_m4Wewon’tdo00:01:20.2-00:01:25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won’t do that though, but sometime in the future we may want to open up the calendar we backed 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TakeCalendarsNextLevel_m4Todothat,00:01:25.8-00:01:33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that, click File, Open &amp; Export and Import/Export.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TakeCalendarsNextLevel_m4Thistimeclick00:01:33.4-00:01:38.7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time click Import from another program or file, and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TakeCalendarsNextLevel_m4ClickOutlookData00:01:38.8-00:01:43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Outlook Data File, and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TakeCalendarsNextLevel_m4Browsetothe00:01:43.3-00:01:50.6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Browse to the PST file and select and open it.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CalendarsNextLevel_m4Openthedata00:01:50.7-00:01:54.9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the data file, and click the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akeCalendarsNextLevel_m4We’llimportthe00:01:55.0-00:02:01.7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import the calendar into the same location we exported it from. And click Finish.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TakeCalendarsNextLevel_m4Then,goto00:02:01.8-00:02:06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go to Calendar and open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akeCalendarsNextLevel_m4Sonowyou00:02:06.2-00:02:10.7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an expanded awareness of what the Outlook calendar is capable of.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TakeCalendarsNextLevel_m4Next,trycreating00:02:10.8-00:02:15.0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try creating your own new calendar and experiment with the tools.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TakeCalendarsNextLevel_m4Formoreinformation,00:02:15.1-00:02:18.7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0" name="Media Placeholder 86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81" name="Rectangle 80">
            <a:hlinkClick r:id="rId47" action="ppaction://hlinksldjump"/>
          </p:cNvPr>
          <p:cNvSpPr/>
          <p:nvPr/>
        </p:nvSpPr>
        <p:spPr>
          <a:xfrm>
            <a:off x="1816561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tasks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7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</a:t>
            </a:r>
            <a:endParaRPr lang="en-US" dirty="0"/>
          </a:p>
        </p:txBody>
      </p:sp>
      <p:sp>
        <p:nvSpPr>
          <p:cNvPr id="98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Back up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21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05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05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10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10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20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20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25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25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29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29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3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33.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33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40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40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43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43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51.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51.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5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58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0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0:58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03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03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08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08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14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14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20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20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25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25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33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33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38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38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43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43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50.6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50.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54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1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1:55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01.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01.8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06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06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10.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10.8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15.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15.1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CalendarsNextLevel_m400:02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CalendarsNextLevel_m400:02:18.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21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summary—Take calendars to the next level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8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18" action="ppaction://hlinksldjump"/>
          </p:cNvPr>
          <p:cNvSpPr/>
          <p:nvPr/>
        </p:nvSpPr>
        <p:spPr>
          <a:xfrm>
            <a:off x="1816561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tasks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Back up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a single appointment or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meeting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Open the appointment or meeting. If you open an item that is part of a recurring series,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Open Recurring Item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dialog box,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Just this one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Item Occurrence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change the options you want,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Save &amp; Close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or for a meeting,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Send Update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b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Drag the appointment or meeting to a different date on the calendar. You can also change the subject by clicking the text, and then typing your changes.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a recurring appointment or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meeting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Open the appointment or meeting. If you open an item that is part of a recurring series,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Open Recurring Item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dialog box,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entire series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Appointment Series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Meeting Series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change the options you want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change recurrence options, 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Appointment Series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Meeting Series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in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lvl="1" indent="-463550">
              <a:buNone/>
            </a:pP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Options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group,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Recurrence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Change the options you want, such as time, recurrence pattern, or range of recurrence, and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Save &amp; Close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or for a meeting,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Send Update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an event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Events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differ from appointments or meetings as they are all-day items that appear as free time on your calendar. A conference or a vacation is an example of an event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You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can change an event into an appointment, by opening the event, and then unchecking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All day event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box. Now, as an appointment, the time is marked as busy on your calendar. If you add attendees, your appointment becomes a meeting. After you finish making changes,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 &amp; Close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Calendar basics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Add holidays to the calendar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8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16561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tasks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</a:t>
            </a:r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Back up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3:36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6" name="Media Placeholder 8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1816561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tasks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Back up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MEDIACAPTIONSPROMPTED" val="False"/>
  <p:tag name="TEMPPRESENTATIONFILE" val="C:\Users\Administrator\AppData\Local\Temp\tmp9C07.tmp"/>
  <p:tag name="TEMPMEDIAFILENAME" val="C:\Users\Administrator\AppData\Local\Temp\tmpA0AA_TakeCalendarsNextLevel_m1.mp4"/>
  <p:tag name="MEDIAFADEDURATION" val="0.2"/>
  <p:tag name="MEDIATRANSPARENCY" val="0.3"/>
  <p:tag name="MEDIACAPTIONSHIDDEN" val="False"/>
  <p:tag name="CUSTOMXMLPARTID" val="{086CF472-A5F8-4002-B65C-3D6D17748C0D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66460a5b-2acf-46ea-a0e6-f10ab72f5f9f"/>
  <p:tag name="CAPTIONITEMSYSNAME" val="TakeCalendarsNextLevel_m1Andameeting00:00:41.0-00:00:45.2"/>
  <p:tag name="BOOKMARKENTRYNAME" val="TakeCalendarsNextLevel_m100:00:41.0"/>
  <p:tag name="BOOKMARKEXITNAME" val="TakeCalendarsNextLevel_m100:00:45.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82114314-1207-4b09-a8d1-e889d22efe3a"/>
  <p:tag name="CAPTIONITEMSYSNAME" val="TakeCalendarsNextLevel_m3Theultimateoption00:00:53.8-00:00:59.3"/>
  <p:tag name="BOOKMARKENTRYNAME" val="TakeCalendarsNextLevel_m300:00:53.8"/>
  <p:tag name="BOOKMARKEXITNAME" val="TakeCalendarsNextLevel_m300:00:59.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7b84df7a-e025-4736-a472-db9193581e30"/>
  <p:tag name="CAPTIONITEMSYSNAME" val="TakeCalendarsNextLevel_m3Becausewecreated00:00:59.4-00:01:02.9"/>
  <p:tag name="BOOKMARKENTRYNAME" val="TakeCalendarsNextLevel_m300:00:59.4"/>
  <p:tag name="BOOKMARKEXITNAME" val="TakeCalendarsNextLevel_m300:01:02.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d4831ac5-b97e-4ddf-af48-663a12098a01"/>
  <p:tag name="CAPTIONITEMSYSNAME" val="TakeCalendarsNextLevel_m3wecangive00:01:03.0-00:01:09.4"/>
  <p:tag name="BOOKMARKENTRYNAME" val="TakeCalendarsNextLevel_m300:01:03.0"/>
  <p:tag name="BOOKMARKEXITNAME" val="TakeCalendarsNextLevel_m300:01:09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d02db983-ede3-4dc0-8a50-6e03709046e8"/>
  <p:tag name="CAPTIONITEMSYSNAME" val="TakeCalendarsNextLevel_m3Ifwedidn’t00:01:09.5-00:01:15.0"/>
  <p:tag name="BOOKMARKENTRYNAME" val="TakeCalendarsNextLevel_m300:01:09.5"/>
  <p:tag name="BOOKMARKEXITNAME" val="TakeCalendarsNextLevel_m300:01:15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2548d4b8-9246-4212-b5b2-947a426a241f"/>
  <p:tag name="CAPTIONITEMSYSNAME" val="TakeCalendarsNextLevel_m3Butthenwe’d00:01:15.1-00:01:18.5"/>
  <p:tag name="BOOKMARKENTRYNAME" val="TakeCalendarsNextLevel_m300:01:15.1"/>
  <p:tag name="BOOKMARKEXITNAME" val="TakeCalendarsNextLevel_m300:01:18.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696b76d9-88b3-423b-bce0-c57bf35a7a53"/>
  <p:tag name="CAPTIONITEMSYSNAME" val="TakeCalendarsNextLevel_m3Ifyoudon’t00:01:18.6-00:01:24.4"/>
  <p:tag name="BOOKMARKENTRYNAME" val="TakeCalendarsNextLevel_m300:01:18.6"/>
  <p:tag name="BOOKMARKEXITNAME" val="TakeCalendarsNextLevel_m300:01:24.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747dea6d-68f3-4cd7-9eb4-2fdf327572bc"/>
  <p:tag name="CAPTIONITEMSYSNAME" val="TakeCalendarsNextLevel_m3UnderAccountInformation,00:01:24.5-00:01:28.8"/>
  <p:tag name="BOOKMARKENTRYNAME" val="TakeCalendarsNextLevel_m300:01:24.5"/>
  <p:tag name="BOOKMARKEXITNAME" val="TakeCalendarsNextLevel_m300:01:28.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65e8c3f4-c80d-4530-a100-c3c1378d98b4"/>
  <p:tag name="CAPTIONITEMSYSNAME" val="TakeCalendarsNextLevel_m3Ifyouraccount00:01:28.9-00:01:33.3"/>
  <p:tag name="BOOKMARKENTRYNAME" val="TakeCalendarsNextLevel_m300:01:28.9"/>
  <p:tag name="BOOKMARKEXITNAME" val="TakeCalendarsNextLevel_m300:01:33.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e511d7ef-e8a1-412b-86f2-3dfb7f651f10"/>
  <p:tag name="CAPTIONITEMSYSNAME" val="TakeCalendarsNextLevel_m3toseeif00:01:33.4-00:01:38.0"/>
  <p:tag name="BOOKMARKENTRYNAME" val="TakeCalendarsNextLevel_m300:01:33.4"/>
  <p:tag name="BOOKMARKEXITNAME" val="TakeCalendarsNextLevel_m300:01:38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884dc069-a454-4b4a-bd32-396a10d38710"/>
  <p:tag name="CAPTIONITEMSYSNAME" val="TakeCalendarsNextLevel_m3Let’ssetup00:01:38.1-00:01:40.7"/>
  <p:tag name="BOOKMARKENTRYNAME" val="TakeCalendarsNextLevel_m300:01:38.1"/>
  <p:tag name="BOOKMARKEXITNAME" val="TakeCalendarsNextLevel_m300:01:4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35b42af7-953f-4d03-9d83-44cc73422f32"/>
  <p:tag name="CAPTIONITEMSYSNAME" val="TakeCalendarsNextLevel_m1asoccergame,00:00:45.3-00:00:50.0"/>
  <p:tag name="BOOKMARKENTRYNAME" val="TakeCalendarsNextLevel_m100:00:45.3"/>
  <p:tag name="BOOKMARKEXITNAME" val="TakeCalendarsNextLevel_m100:00:5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9f8c933b-be5a-4810-ba41-f70d4d03033d"/>
  <p:tag name="CAPTIONITEMSYSNAME" val="TakeCalendarsNextLevel_m3Selectthecalendar,00:01:40.8-00:01:50.6"/>
  <p:tag name="BOOKMARKENTRYNAME" val="TakeCalendarsNextLevel_m300:01:40.8"/>
  <p:tag name="BOOKMARKEXITNAME" val="TakeCalendarsNextLevel_m300:01:50.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efc5aded-b2d8-4a91-8e1d-75c5048c18d9"/>
  <p:tag name="CAPTIONITEMSYSNAME" val="TakeCalendarsNextLevel_m3Addthepeople00:01:50.7-00:01:55.1"/>
  <p:tag name="BOOKMARKENTRYNAME" val="TakeCalendarsNextLevel_m300:01:50.7"/>
  <p:tag name="BOOKMARKEXITNAME" val="TakeCalendarsNextLevel_m300:01:55.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812792c1-647d-475d-a71a-0e3d5a6d4639"/>
  <p:tag name="CAPTIONITEMSYSNAME" val="TakeCalendarsNextLevel_m3Next,checkthis00:01:55.2-00:02:08.3"/>
  <p:tag name="BOOKMARKENTRYNAME" val="TakeCalendarsNextLevel_m300:01:55.2"/>
  <p:tag name="BOOKMARKEXITNAME" val="TakeCalendarsNextLevel_m300:02:08.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5a21fe0e-27bc-40bd-bc7c-e3f110375402"/>
  <p:tag name="CAPTIONITEMSYSNAME" val="TakeCalendarsNextLevel_m3NowclickCalendar00:02:08.4-00:02:11.8"/>
  <p:tag name="BOOKMARKENTRYNAME" val="TakeCalendarsNextLevel_m300:02:08.4"/>
  <p:tag name="BOOKMARKEXITNAME" val="TakeCalendarsNextLevel_m300:02:11.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3c67db1a-911d-45ae-9513-a5184a63dd42"/>
  <p:tag name="CAPTIONITEMSYSNAME" val="TakeCalendarsNextLevel_m3Hereyoucan00:02:11.9-00:02:17.6"/>
  <p:tag name="BOOKMARKENTRYNAME" val="TakeCalendarsNextLevel_m300:02:11.9"/>
  <p:tag name="BOOKMARKEXITNAME" val="TakeCalendarsNextLevel_m300:02:17.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cf5f9efc-c788-4206-9d18-918efc664a02"/>
  <p:tag name="CAPTIONITEMSYSNAME" val="TakeCalendarsNextLevel_m3Or,youcan00:02:17.7-00:02:30.9"/>
  <p:tag name="BOOKMARKENTRYNAME" val="TakeCalendarsNextLevel_m300:02:17.7"/>
  <p:tag name="BOOKMARKEXITNAME" val="TakeCalendarsNextLevel_m300:02:30.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81a67ca8-d5bd-43d0-b232-028690f223e3"/>
  <p:tag name="CAPTIONITEMSYSNAME" val="TakeCalendarsNextLevel_m3Here’showit00:02:31.0-00:02:34.4"/>
  <p:tag name="BOOKMARKENTRYNAME" val="TakeCalendarsNextLevel_m300:02:31.0"/>
  <p:tag name="BOOKMARKEXITNAME" val="TakeCalendarsNextLevel_m300:02:34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d57fbfea-19b6-468e-b4df-47ec8fa7d57d"/>
  <p:tag name="CAPTIONITEMSYSNAME" val="TakeCalendarsNextLevel_m3Theyclickthe00:02:34.5-00:02:43.1"/>
  <p:tag name="BOOKMARKENTRYNAME" val="TakeCalendarsNextLevel_m300:02:34.5"/>
  <p:tag name="BOOKMARKEXITNAME" val="TakeCalendarsNextLevel_m300:02:43.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dcadadaa-5ea7-4324-8e47-4cbc16ef3dfe"/>
  <p:tag name="CAPTIONITEMSYSNAME" val="TakeCalendarsNextLevel_m3Theycanthen00:02:43.2-00:02:46.7"/>
  <p:tag name="BOOKMARKENTRYNAME" val="TakeCalendarsNextLevel_m300:02:43.2"/>
  <p:tag name="BOOKMARKEXITNAME" val="TakeCalendarsNextLevel_m300:02:46.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bd3def8f-0947-4c0f-8a61-4452e40b75c5"/>
  <p:tag name="CAPTIONITEMSYSNAME" val="TakeCalendarsNextLevel_m3Notethattheir00:02:46.8-00:02:53.6"/>
  <p:tag name="BOOKMARKENTRYNAME" val="TakeCalendarsNextLevel_m300:02:46.8"/>
  <p:tag name="BOOKMARKEXITNAME" val="TakeCalendarsNextLevel_m300:02:5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0c0720e8-f226-4bc6-8cbf-97971b03fa0f"/>
  <p:tag name="CAPTIONITEMSYSNAME" val="TakeCalendarsNextLevel_m1Tostartthinking00:00:50.1-00:00:55.6"/>
  <p:tag name="BOOKMARKENTRYNAME" val="TakeCalendarsNextLevel_m100:00:50.1"/>
  <p:tag name="BOOKMARKEXITNAME" val="TakeCalendarsNextLevel_m100:00:55.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e577cc4d-d9a4-4f1d-9236-b8372343bc97"/>
  <p:tag name="CAPTIONITEMSYSNAME" val="TakeCalendarsNextLevel_m3Teammembershave00:02:53.7-00:02:57.6"/>
  <p:tag name="BOOKMARKENTRYNAME" val="TakeCalendarsNextLevel_m300:02:53.7"/>
  <p:tag name="BOOKMARKEXITNAME" val="TakeCalendarsNextLevel_m300:02:57.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3e168426-6bb6-4637-897b-776e7dd1ebad"/>
  <p:tag name="CAPTIONITEMSYSNAME" val="TakeCalendarsNextLevel_m3Theycanthen00:02:57.7-00:03:01.7"/>
  <p:tag name="BOOKMARKENTRYNAME" val="TakeCalendarsNextLevel_m300:02:57.7"/>
  <p:tag name="BOOKMARKEXITNAME" val="TakeCalendarsNextLevel_m300:03:01.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67f01b5e-6d54-4990-ae4d-fb725d6d473d"/>
  <p:tag name="CAPTIONITEMSYSNAME" val="TakeCalendarsNextLevel_m3andanyoneviewing00:03:01.8-00:03:06.5"/>
  <p:tag name="BOOKMARKENTRYNAME" val="TakeCalendarsNextLevel_m300:03:01.8"/>
  <p:tag name="BOOKMARKEXITNAME" val="TakeCalendarsNextLevel_m300:03:06.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d08f83cc-d457-443e-a07c-4d66d7713710"/>
  <p:tag name="CAPTIONITEMSYSNAME" val="TakeCalendarsNextLevel_m3Becausetheshared00:03:06.6-00:03:09.7"/>
  <p:tag name="BOOKMARKENTRYNAME" val="TakeCalendarsNextLevel_m300:03:06.6"/>
  <p:tag name="BOOKMARKEXITNAME" val="TakeCalendarsNextLevel_m300:03:09.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2b3fef5e-b91b-4fbb-884c-8c4f423b9e7c"/>
  <p:tag name="CAPTIONITEMSYSNAME" val="TakeCalendarsNextLevel_m3teammemberscan00:03:09.8-00:03:19.7"/>
  <p:tag name="BOOKMARKENTRYNAME" val="TakeCalendarsNextLevel_m300:03:09.8"/>
  <p:tag name="BOOKMARKEXITNAME" val="TakeCalendarsNextLevel_m300:03:19.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ef960a52-934b-4bc4-8958-3df76ebaeb0f"/>
  <p:tag name="CAPTIONITEMSYSNAME" val="TakeCalendarsNextLevel_m3Theduplicateitems00:03:19.8-00:03:24.1"/>
  <p:tag name="BOOKMARKENTRYNAME" val="TakeCalendarsNextLevel_m300:03:19.8"/>
  <p:tag name="BOOKMARKEXITNAME" val="TakeCalendarsNextLevel_m300:03:24.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cbd04b64-01da-4a40-95c1-01a905a0c3d9"/>
  <p:tag name="CAPTIONITEMSYSNAME" val="TakeCalendarsNextLevel_m3Finally,ifyou00:03:24.2-00:03:29.6"/>
  <p:tag name="BOOKMARKENTRYNAME" val="TakeCalendarsNextLevel_m300:03:24.2"/>
  <p:tag name="BOOKMARKEXITNAME" val="TakeCalendarsNextLevel_m300:03:29.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8caa715c-8f67-4611-9a20-e083e90013a9"/>
  <p:tag name="CAPTIONITEMSYSNAME" val="TakeCalendarsNextLevel_m3Setupthe00:03:29.7-00:03:37.3"/>
  <p:tag name="BOOKMARKENTRYNAME" val="TakeCalendarsNextLevel_m300:03:29.7"/>
  <p:tag name="BOOKMARKEXITNAME" val="TakeCalendarsNextLevel_m300:03:37.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50ba4751-c93a-4e28-8e09-004235ea473f"/>
  <p:tag name="CAPTIONITEMSYSNAME" val="TakeCalendarsNextLevel_m3Typeaname00:03:37.4-00:03:45.4"/>
  <p:tag name="BOOKMARKENTRYNAME" val="TakeCalendarsNextLevel_m300:03:37.4"/>
  <p:tag name="BOOKMARKEXITNAME" val="TakeCalendarsNextLevel_m300:03:45.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ed1e4e60-aaaa-4145-9037-49845ce9a6ca"/>
  <p:tag name="CAPTIONITEMSYSNAME" val="TakeCalendarsNextLevel_m3Alotof00:03:45.5-00:03:52.4"/>
  <p:tag name="BOOKMARKENTRYNAME" val="TakeCalendarsNextLevel_m300:03:45.5"/>
  <p:tag name="BOOKMARKEXITNAME" val="TakeCalendarsNextLevel_m300:03:5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e534546a-c884-4bc6-a346-6bbf73b3eb27"/>
  <p:tag name="CAPTIONITEMSYSNAME" val="TakeCalendarsNextLevel_m1We’llstartby00:00:55.7-00:01:02.3"/>
  <p:tag name="BOOKMARKENTRYNAME" val="TakeCalendarsNextLevel_m100:00:55.7"/>
  <p:tag name="BOOKMARKEXITNAME" val="TakeCalendarsNextLevel_m100:01:02.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0574f8ca-407a-44da-b520-1bebd9842303"/>
  <p:tag name="CAPTIONITEMSYSNAME" val="TakeCalendarsNextLevel_m3Upnext,we’ll00:03:52.5-00:03:55.1"/>
  <p:tag name="BOOKMARKENTRYNAME" val="TakeCalendarsNextLevel_m300:03:52.5"/>
  <p:tag name="BOOKMARKEXITNAME" val="TakeCalendarsNextLevel_m300:03:55.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MEDIACAPTIONSPROMPTED" val="False"/>
  <p:tag name="TEMPPRESENTATIONFILE" val="C:\Users\Administrator\AppData\Local\Temp\tmpE12A.tmp"/>
  <p:tag name="TEMPMEDIAFILENAME" val="C:\Users\Administrator\AppData\Local\Temp\tmpE438_TakeCalendarsNextLevel_m4.mp4"/>
  <p:tag name="MEDIAFADEDURATION" val="0.2"/>
  <p:tag name="MEDIATRANSPARENCY" val="0.3"/>
  <p:tag name="MEDIACAPTIONSHIDDEN" val="False"/>
  <p:tag name="CUSTOMXMLPARTID" val="{CB6A9DD6-0077-4E19-8234-25EE861DDD80}"/>
  <p:tag name="MEDIACAPTIONCOUNT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f0f7983b-78a3-470f-8224-4421c9a37e8d"/>
  <p:tag name="CAPTIONITEMSYSNAME" val="TakeCalendarsNextLevel_m4Afterthetour,00:00:00.0-00:00:05.1"/>
  <p:tag name="BOOKMARKENTRYNAME" val="TakeCalendarsNextLevel_m400:00:00.0"/>
  <p:tag name="BOOKMARKEXITNAME" val="TakeCalendarsNextLevel_m400:00:05.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5bddd52d-950f-4c9a-8c26-37c0cd089193"/>
  <p:tag name="CAPTIONITEMSYSNAME" val="TakeCalendarsNextLevel_m4Butbeforewe00:00:05.2-00:00:10.6"/>
  <p:tag name="BOOKMARKENTRYNAME" val="TakeCalendarsNextLevel_m400:00:05.2"/>
  <p:tag name="BOOKMARKEXITNAME" val="TakeCalendarsNextLevel_m400:00:10.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cf9e399f-8124-4911-892f-62c5faf4602e"/>
  <p:tag name="CAPTIONITEMSYSNAME" val="TakeCalendarsNextLevel_m4Selectthecalendar.00:00:10.7-00:00:20.3"/>
  <p:tag name="BOOKMARKENTRYNAME" val="TakeCalendarsNextLevel_m400:00:10.7"/>
  <p:tag name="BOOKMARKEXITNAME" val="TakeCalendarsNextLevel_m400:00:20.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de56ef2f-c461-41f2-9352-d03293092393"/>
  <p:tag name="CAPTIONITEMSYSNAME" val="TakeCalendarsNextLevel_m4ClickExportto00:00:20.4-00:00:25.0"/>
  <p:tag name="BOOKMARKENTRYNAME" val="TakeCalendarsNextLevel_m400:00:20.4"/>
  <p:tag name="BOOKMARKEXITNAME" val="TakeCalendarsNextLevel_m400:00:25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39c44c1c-1c05-4830-8681-7df19318f085"/>
  <p:tag name="CAPTIONITEMSYSNAME" val="TakeCalendarsNextLevel_m4ClickOutlookData00:00:25.1-00:00:29.6"/>
  <p:tag name="BOOKMARKENTRYNAME" val="TakeCalendarsNextLevel_m400:00:25.1"/>
  <p:tag name="BOOKMARKEXITNAME" val="TakeCalendarsNextLevel_m400:00:29.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9e59da55-a302-4eec-be45-721d231d7ad7"/>
  <p:tag name="CAPTIONITEMSYSNAME" val="TakeCalendarsNextLevel_m4Makesurethe00:00:29.7-00:00:33.7"/>
  <p:tag name="BOOKMARKENTRYNAME" val="TakeCalendarsNextLevel_m400:00:29.7"/>
  <p:tag name="BOOKMARKEXITNAME" val="TakeCalendarsNextLevel_m400:00:33.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2989854a-e975-4776-afd5-41f209cc3e4a"/>
  <p:tag name="CAPTIONITEMSYSNAME" val="TakeCalendarsNextLevel_m4Then,browsefor00:00:33.8-00:00:40.7"/>
  <p:tag name="BOOKMARKENTRYNAME" val="TakeCalendarsNextLevel_m400:00:33.8"/>
  <p:tag name="BOOKMARKEXITNAME" val="TakeCalendarsNextLevel_m400:00:40.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a0bcea14-6f66-4179-b961-5b5d5a22a618"/>
  <p:tag name="CAPTIONITEMSYSNAME" val="TakeCalendarsNextLevel_m4Then,clickFinish.00:00:40.8-00:00:43.4"/>
  <p:tag name="BOOKMARKENTRYNAME" val="TakeCalendarsNextLevel_m400:00:40.8"/>
  <p:tag name="BOOKMARKEXITNAME" val="TakeCalendarsNextLevel_m400:00:4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8ffec839-e294-4178-865d-fa1739e37e2f"/>
  <p:tag name="CAPTIONITEMSYSNAME" val="TakeCalendarsNextLevel_m1ClickCalendarview,00:01:02.4-00:01:07.6"/>
  <p:tag name="BOOKMARKENTRYNAME" val="TakeCalendarsNextLevel_m100:01:02.4"/>
  <p:tag name="BOOKMARKEXITNAME" val="TakeCalendarsNextLevel_m100:01:07.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35e6d99c-fecb-4849-a0ac-5e8b8dd9377a"/>
  <p:tag name="CAPTIONITEMSYSNAME" val="TakeCalendarsNextLevel_m4Typeandverify00:00:43.5-00:00:51.6"/>
  <p:tag name="BOOKMARKENTRYNAME" val="TakeCalendarsNextLevel_m400:00:43.5"/>
  <p:tag name="BOOKMARKEXITNAME" val="TakeCalendarsNextLevel_m400:00:51.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e4d02348-81fb-437f-a08d-f25d39a4a036"/>
  <p:tag name="CAPTIONITEMSYSNAME" val="TakeCalendarsNextLevel_m4Nowwiththe00:00:51.7-00:00:58.4"/>
  <p:tag name="BOOKMARKENTRYNAME" val="TakeCalendarsNextLevel_m400:00:51.7"/>
  <p:tag name="BOOKMARKEXITNAME" val="TakeCalendarsNextLevel_m400:00:58.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d12ac988-9790-4b28-8a63-8e7995c89ec4"/>
  <p:tag name="CAPTIONITEMSYSNAME" val="TakeCalendarsNextLevel_m4AndclickYes00:00:58.5-00:01:03.7"/>
  <p:tag name="BOOKMARKENTRYNAME" val="TakeCalendarsNextLevel_m400:00:58.5"/>
  <p:tag name="BOOKMARKEXITNAME" val="TakeCalendarsNextLevel_m400:01:03.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b350253a-0658-41df-aff8-9bbe19644622"/>
  <p:tag name="CAPTIONITEMSYSNAME" val="TakeCalendarsNextLevel_m4Ifyouhave00:01:03.8-00:01:08.4"/>
  <p:tag name="BOOKMARKENTRYNAME" val="TakeCalendarsNextLevel_m400:01:03.8"/>
  <p:tag name="BOOKMARKEXITNAME" val="TakeCalendarsNextLevel_m400:01:08.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9053dc6a-5972-4198-94c8-5f8004173691"/>
  <p:tag name="CAPTIONITEMSYSNAME" val="TakeCalendarsNextLevel_m4Clicktheellipsis00:01:08.5-00:01:14.1"/>
  <p:tag name="BOOKMARKENTRYNAME" val="TakeCalendarsNextLevel_m400:01:08.5"/>
  <p:tag name="BOOKMARKEXITNAME" val="TakeCalendarsNextLevel_m400:01:14.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ce7355df-ac95-4d68-b200-002c4ab4bb2b"/>
  <p:tag name="CAPTIONITEMSYSNAME" val="TakeCalendarsNextLevel_m4Locatethecalendar00:01:14.2-00:01:20.1"/>
  <p:tag name="BOOKMARKENTRYNAME" val="TakeCalendarsNextLevel_m400:01:14.2"/>
  <p:tag name="BOOKMARKEXITNAME" val="TakeCalendarsNextLevel_m400:01:20.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8a3b3935-0b5a-4008-a5e5-f8c819ecc3c9"/>
  <p:tag name="CAPTIONITEMSYSNAME" val="TakeCalendarsNextLevel_m4Wewon’tdo00:01:20.2-00:01:25.7"/>
  <p:tag name="BOOKMARKENTRYNAME" val="TakeCalendarsNextLevel_m400:01:20.2"/>
  <p:tag name="BOOKMARKEXITNAME" val="TakeCalendarsNextLevel_m400:01:25.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f6401600-c838-46e3-831d-823ca442f574"/>
  <p:tag name="CAPTIONITEMSYSNAME" val="TakeCalendarsNextLevel_m4Todothat,00:01:25.8-00:01:33.3"/>
  <p:tag name="BOOKMARKENTRYNAME" val="TakeCalendarsNextLevel_m400:01:25.8"/>
  <p:tag name="BOOKMARKEXITNAME" val="TakeCalendarsNextLevel_m400:01:33.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90f140df-5b70-4434-8bf5-de86822eead2"/>
  <p:tag name="CAPTIONITEMSYSNAME" val="TakeCalendarsNextLevel_m4Thistimeclick00:01:33.4-00:01:38.7"/>
  <p:tag name="BOOKMARKENTRYNAME" val="TakeCalendarsNextLevel_m400:01:33.4"/>
  <p:tag name="BOOKMARKEXITNAME" val="TakeCalendarsNextLevel_m400:01:38.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ff9bc16e-d1c8-45aa-a75f-894d97238911"/>
  <p:tag name="CAPTIONITEMSYSNAME" val="TakeCalendarsNextLevel_m4ClickOutlookData00:01:38.8-00:01:43.2"/>
  <p:tag name="BOOKMARKENTRYNAME" val="TakeCalendarsNextLevel_m400:01:38.8"/>
  <p:tag name="BOOKMARKEXITNAME" val="TakeCalendarsNextLevel_m400:01:4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f3267038-d5f4-47d3-bd10-2849b85e9397"/>
  <p:tag name="CAPTIONITEMSYSNAME" val="TakeCalendarsNextLevel_m1CreateNewBlank00:01:07.7-00:01:14.1"/>
  <p:tag name="BOOKMARKENTRYNAME" val="TakeCalendarsNextLevel_m100:01:07.7"/>
  <p:tag name="BOOKMARKEXITNAME" val="TakeCalendarsNextLevel_m100:01:14.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92d10069-b4c0-43d5-9182-a1771511dd4e"/>
  <p:tag name="CAPTIONITEMSYSNAME" val="TakeCalendarsNextLevel_m4Browsetothe00:01:43.3-00:01:50.6"/>
  <p:tag name="BOOKMARKENTRYNAME" val="TakeCalendarsNextLevel_m400:01:43.3"/>
  <p:tag name="BOOKMARKEXITNAME" val="TakeCalendarsNextLevel_m400:01:50.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9d00ff9b-7f20-4adb-b048-38232b3adafb"/>
  <p:tag name="CAPTIONITEMSYSNAME" val="TakeCalendarsNextLevel_m4Openthedata00:01:50.7-00:01:54.9"/>
  <p:tag name="BOOKMARKENTRYNAME" val="TakeCalendarsNextLevel_m400:01:50.7"/>
  <p:tag name="BOOKMARKEXITNAME" val="TakeCalendarsNextLevel_m400:01:54.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b4159d60-b073-48ae-aabd-b3220dbac87a"/>
  <p:tag name="CAPTIONITEMSYSNAME" val="TakeCalendarsNextLevel_m4We’llimportthe00:01:55.0-00:02:01.7"/>
  <p:tag name="BOOKMARKENTRYNAME" val="TakeCalendarsNextLevel_m400:01:55.0"/>
  <p:tag name="BOOKMARKEXITNAME" val="TakeCalendarsNextLevel_m400:02:01.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810a9de0-fd38-4703-ab10-f157fc7e111a"/>
  <p:tag name="CAPTIONITEMSYSNAME" val="TakeCalendarsNextLevel_m4Then,goto00:02:01.8-00:02:06.1"/>
  <p:tag name="BOOKMARKENTRYNAME" val="TakeCalendarsNextLevel_m400:02:01.8"/>
  <p:tag name="BOOKMARKEXITNAME" val="TakeCalendarsNextLevel_m400:02:06.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211e3714-8f6a-4f76-bb8f-52de2c85848a"/>
  <p:tag name="CAPTIONITEMSYSNAME" val="TakeCalendarsNextLevel_m4Sonowyou00:02:06.2-00:02:10.7"/>
  <p:tag name="BOOKMARKENTRYNAME" val="TakeCalendarsNextLevel_m400:02:06.2"/>
  <p:tag name="BOOKMARKEXITNAME" val="TakeCalendarsNextLevel_m400:02:10.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6e46961f-7cc3-4055-9f0e-4ec55d55ea54"/>
  <p:tag name="CAPTIONITEMSYSNAME" val="TakeCalendarsNextLevel_m4Next,trycreating00:02:10.8-00:02:15.0"/>
  <p:tag name="BOOKMARKENTRYNAME" val="TakeCalendarsNextLevel_m400:02:10.8"/>
  <p:tag name="BOOKMARKEXITNAME" val="TakeCalendarsNextLevel_m400:02:15.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0dd855e-7a2a-4913-ab7a-e4b0e8e3dd1d"/>
  <p:tag name="CAPTIONINTERNALID" val="631643c7-844b-4ec5-a92a-6bddaf381793"/>
  <p:tag name="CAPTIONITEMSYSNAME" val="TakeCalendarsNextLevel_m4Formoreinformation,00:02:15.1-00:02:18.7"/>
  <p:tag name="BOOKMARKENTRYNAME" val="TakeCalendarsNextLevel_m400:02:15.1"/>
  <p:tag name="BOOKMARKEXITNAME" val="TakeCalendarsNextLevel_m400:02:1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6ee22652-b107-4694-a60a-2f60fdf2f01c"/>
  <p:tag name="CAPTIONITEMSYSNAME" val="TakeCalendarsNextLevel_m1Then,selectwhere00:01:14.2-00:01:20.3"/>
  <p:tag name="BOOKMARKENTRYNAME" val="TakeCalendarsNextLevel_m100:01:14.2"/>
  <p:tag name="BOOKMARKEXITNAME" val="TakeCalendarsNextLevel_m100:01: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d4612829-2431-4905-b062-39dcf34d6b97"/>
  <p:tag name="CAPTIONITEMSYSNAME" val="TakeCalendarsNextLevel_m1We’llcreatethis00:01:20.4-00:01:26.1"/>
  <p:tag name="BOOKMARKENTRYNAME" val="TakeCalendarsNextLevel_m100:01:20.4"/>
  <p:tag name="BOOKMARKEXITNAME" val="TakeCalendarsNextLevel_m100:01:26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755b97de-3e26-495e-a154-5bea82b2e7a1"/>
  <p:tag name="CAPTIONITEMSYSNAME" val="TakeCalendarsNextLevel_m1You’llseehow00:01:26.2-00:01:29.0"/>
  <p:tag name="BOOKMARKENTRYNAME" val="TakeCalendarsNextLevel_m100:01:26.2"/>
  <p:tag name="BOOKMARKEXITNAME" val="TakeCalendarsNextLevel_m100:01:29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1595edca-37e5-43e1-b60b-695e05708b60"/>
  <p:tag name="CAPTIONITEMSYSNAME" val="TakeCalendarsNextLevel_m1ClickOK.Now,00:01:29.1-00:01:36.2"/>
  <p:tag name="BOOKMARKENTRYNAME" val="TakeCalendarsNextLevel_m100:01:29.1"/>
  <p:tag name="BOOKMARKEXITNAME" val="TakeCalendarsNextLevel_m100:01:3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89f094dc-6cef-44a4-84d8-97a54a2608e1"/>
  <p:tag name="CAPTIONITEMSYSNAME" val="TakeCalendarsNextLevel_m1Thebeginningcourse,00:00:00.0-00:00:04.9"/>
  <p:tag name="BOOKMARKENTRYNAME" val="TakeCalendarsNextLevel_m100:00:00.0"/>
  <p:tag name="BOOKMARKEXITNAME" val="TakeCalendarsNextLevel_m100:00:0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9fcc2d15-fe8a-44e4-b6b1-07739eb8f80a"/>
  <p:tag name="CAPTIONITEMSYSNAME" val="TakeCalendarsNextLevel_m1Checkit,and00:01:36.3-00:01:41.2"/>
  <p:tag name="BOOKMARKENTRYNAME" val="TakeCalendarsNextLevel_m100:01:36.3"/>
  <p:tag name="BOOKMARKEXITNAME" val="TakeCalendarsNextLevel_m100:01:4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1ba3bfc2-2af1-4a33-a204-73107f8d4bf3"/>
  <p:tag name="CAPTIONITEMSYSNAME" val="TakeCalendarsNextLevel_m1I’mgoingto00:01:41.3-00:01:44.9"/>
  <p:tag name="BOOKMARKENTRYNAME" val="TakeCalendarsNextLevel_m100:01:41.3"/>
  <p:tag name="BOOKMARKEXITNAME" val="TakeCalendarsNextLevel_m100:01:44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aa104a1a-c47f-406d-a23f-deb1af1675e2"/>
  <p:tag name="CAPTIONITEMSYSNAME" val="TakeCalendarsNextLevel_m1Now,wecan00:01:45.0-00:01:51.2"/>
  <p:tag name="BOOKMARKENTRYNAME" val="TakeCalendarsNextLevel_m100:01:45.0"/>
  <p:tag name="BOOKMARKEXITNAME" val="TakeCalendarsNextLevel_m100:01:5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ae5ca8fa-2e18-4109-8024-4f5a52b5274c"/>
  <p:tag name="CAPTIONITEMSYSNAME" val="TakeCalendarsNextLevel_m1ClickNewMeeting.00:01:51.3-00:01:58.2"/>
  <p:tag name="BOOKMARKENTRYNAME" val="TakeCalendarsNextLevel_m100:01:51.3"/>
  <p:tag name="BOOKMARKEXITNAME" val="TakeCalendarsNextLevel_m100:01:58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4f19d97d-64b5-450c-9701-3274983a7877"/>
  <p:tag name="CAPTIONITEMSYSNAME" val="TakeCalendarsNextLevel_m1ForSubject,we00:01:58.3-00:02:04.4"/>
  <p:tag name="BOOKMARKENTRYNAME" val="TakeCalendarsNextLevel_m100:01:58.3"/>
  <p:tag name="BOOKMARKEXITNAME" val="TakeCalendarsNextLevel_m100:02:04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bbc4aded-4e15-47f4-86dc-fbcea95a2e05"/>
  <p:tag name="CAPTIONITEMSYSNAME" val="TakeCalendarsNextLevel_m1andthenadd00:02:04.5-00:02:10.9"/>
  <p:tag name="BOOKMARKENTRYNAME" val="TakeCalendarsNextLevel_m100:02:04.5"/>
  <p:tag name="BOOKMARKEXITNAME" val="TakeCalendarsNextLevel_m100:02:1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009c9da0-967a-4fe5-a960-4c943d31082a"/>
  <p:tag name="CAPTIONITEMSYSNAME" val="TakeCalendarsNextLevel_m1Inthemessage00:02:11.0-00:02:14.1"/>
  <p:tag name="BOOKMARKENTRYNAME" val="TakeCalendarsNextLevel_m100:02:11.0"/>
  <p:tag name="BOOKMARKEXITNAME" val="TakeCalendarsNextLevel_m100:02:14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71d802d3-94fe-4c64-9a29-3968bc3e9f06"/>
  <p:tag name="CAPTIONITEMSYSNAME" val="TakeCalendarsNextLevel_m1suchasphone00:02:14.2-00:02:19.6"/>
  <p:tag name="BOOKMARKENTRYNAME" val="TakeCalendarsNextLevel_m100:02:14.2"/>
  <p:tag name="BOOKMARKEXITNAME" val="TakeCalendarsNextLevel_m100:02:19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8a08e64f-deec-4028-a0ca-d6a650818132"/>
  <p:tag name="CAPTIONITEMSYSNAME" val="TakeCalendarsNextLevel_m1Finally,addthe00:02:19.7-00:02:22.4"/>
  <p:tag name="BOOKMARKENTRYNAME" val="TakeCalendarsNextLevel_m100:02:19.7"/>
  <p:tag name="BOOKMARKEXITNAME" val="TakeCalendarsNextLevel_m100:02:22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bbfd4ddc-9620-40ea-87aa-70d1c2b36e7d"/>
  <p:tag name="CAPTIONITEMSYSNAME" val="TakeCalendarsNextLevel_m1andanyoneelse00:02:22.5-00:02:28.4"/>
  <p:tag name="BOOKMARKENTRYNAME" val="TakeCalendarsNextLevel_m100:02:22.5"/>
  <p:tag name="BOOKMARKEXITNAME" val="TakeCalendarsNextLevel_m100:02:2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c463691f-7ca8-4e03-ba3e-0def91a894b1"/>
  <p:tag name="CAPTIONITEMSYSNAME" val="TakeCalendarsNextLevel_m1settingupmeetings00:00:05.0-00:00:12.2"/>
  <p:tag name="BOOKMARKENTRYNAME" val="TakeCalendarsNextLevel_m100:00:05.0"/>
  <p:tag name="BOOKMARKEXITNAME" val="TakeCalendarsNextLevel_m100:00:12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253fc5ea-9bd6-4ca4-a6e3-78b9fd18bbf6"/>
  <p:tag name="CAPTIONITEMSYSNAME" val="TakeCalendarsNextLevel_m1NextclickSend00:02:28.5-00:02:31.4"/>
  <p:tag name="BOOKMARKENTRYNAME" val="TakeCalendarsNextLevel_m100:02:28.5"/>
  <p:tag name="BOOKMARKEXITNAME" val="TakeCalendarsNextLevel_m100:02:31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9b2517a7-09c1-4bd9-863d-d5352d10ed68"/>
  <p:tag name="CAPTIONITEMSYSNAME" val="TakeCalendarsNextLevel_m1Andweget00:02:31.5-00:02:35.1"/>
  <p:tag name="BOOKMARKENTRYNAME" val="TakeCalendarsNextLevel_m100:02:31.5"/>
  <p:tag name="BOOKMARKEXITNAME" val="TakeCalendarsNextLevel_m100:02:35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6bcb066f-101d-4cdc-b9ea-d62a048d73e2"/>
  <p:tag name="CAPTIONITEMSYSNAME" val="TakeCalendarsNextLevel_m1becausewe’renot00:02:35.2-00:02:38.9"/>
  <p:tag name="BOOKMARKENTRYNAME" val="TakeCalendarsNextLevel_m100:02:35.2"/>
  <p:tag name="BOOKMARKEXITNAME" val="TakeCalendarsNextLevel_m100:02:38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5124bf49-0d2d-47c9-9e62-a06264aea716"/>
  <p:tag name="CAPTIONITEMSYSNAME" val="TakeCalendarsNextLevel_m1We’llkeepthat00:02:39.0-00:02:45.5"/>
  <p:tag name="BOOKMARKENTRYNAME" val="TakeCalendarsNextLevel_m100:02:39.0"/>
  <p:tag name="BOOKMARKEXITNAME" val="TakeCalendarsNextLevel_m100:02:45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7148adfe-5c7c-4904-ab78-0a9b55e9885c"/>
  <p:tag name="CAPTIONITEMSYSNAME" val="TakeCalendarsNextLevel_m1Eachpersonreceives00:02:45.6-00:02:52.1"/>
  <p:tag name="BOOKMARKENTRYNAME" val="TakeCalendarsNextLevel_m100:02:45.6"/>
  <p:tag name="BOOKMARKEXITNAME" val="TakeCalendarsNextLevel_m100:02:52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ac2230ac-cb14-4bfd-9502-d84112fb4d1d"/>
  <p:tag name="CAPTIONITEMSYSNAME" val="TakeCalendarsNextLevel_m1Also,weasked00:02:52.2-00:02:58.6"/>
  <p:tag name="BOOKMARKENTRYNAME" val="TakeCalendarsNextLevel_m100:02:52.2"/>
  <p:tag name="BOOKMARKEXITNAME" val="TakeCalendarsNextLevel_m100:02:58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9866220d-7b1a-4a8f-86c7-335cc70469b4"/>
  <p:tag name="CAPTIONITEMSYSNAME" val="TakeCalendarsNextLevel_m1Thefinishedtour00:02:58.7-00:03:05.9"/>
  <p:tag name="BOOKMARKENTRYNAME" val="TakeCalendarsNextLevel_m100:02:58.7"/>
  <p:tag name="BOOKMARKEXITNAME" val="TakeCalendarsNextLevel_m100:03:05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d765622d-c308-4d9b-84cc-a7fe9460d9c3"/>
  <p:tag name="CAPTIONITEMSYSNAME" val="TakeCalendarsNextLevel_m1Selectanevent00:03:06.0-00:03:14.8"/>
  <p:tag name="BOOKMARKENTRYNAME" val="TakeCalendarsNextLevel_m100:03:06.0"/>
  <p:tag name="BOOKMARKEXITNAME" val="TakeCalendarsNextLevel_m100:03:14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55123a7b-0e81-40fd-9674-119b476de298"/>
  <p:tag name="CAPTIONITEMSYSNAME" val="TakeCalendarsNextLevel_m1Thisisthe00:03:14.9-00:03:20.4"/>
  <p:tag name="BOOKMARKENTRYNAME" val="TakeCalendarsNextLevel_m100:03:14.9"/>
  <p:tag name="BOOKMARKEXITNAME" val="TakeCalendarsNextLevel_m100:03:2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52618549-206b-401c-abc7-da6ec5467922"/>
  <p:tag name="CAPTIONITEMSYSNAME" val="TakeCalendarsNextLevel_m1Forexample,instead00:03:20.5-00:03:27.0"/>
  <p:tag name="BOOKMARKENTRYNAME" val="TakeCalendarsNextLevel_m100:03:20.5"/>
  <p:tag name="BOOKMARKEXITNAME" val="TakeCalendarsNextLevel_m100:03:27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876888a0-61aa-42b1-94a2-e372489d680b"/>
  <p:tag name="CAPTIONITEMSYSNAME" val="TakeCalendarsNextLevel_m1Butpeopleuse00:00:12.3-00:00:16.8"/>
  <p:tag name="BOOKMARKENTRYNAME" val="TakeCalendarsNextLevel_m100:00:12.3"/>
  <p:tag name="BOOKMARKEXITNAME" val="TakeCalendarsNextLevel_m100:00:16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57820053-2b1a-4941-b18d-296fc3f257eb"/>
  <p:tag name="CAPTIONITEMSYSNAME" val="TakeCalendarsNextLevel_m1You’llseehow00:03:27.1-00:03:29.3"/>
  <p:tag name="BOOKMARKENTRYNAME" val="TakeCalendarsNextLevel_m100:03:27.1"/>
  <p:tag name="BOOKMARKEXITNAME" val="TakeCalendarsNextLevel_m100:03:29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95f151f4-2c84-4fe7-ac9f-ffd272c507d1"/>
  <p:tag name="CAPTIONITEMSYSNAME" val="TakeCalendarsNextLevel_m1Upnext,we’ll00:03:29.4-00:03:33.5"/>
  <p:tag name="BOOKMARKENTRYNAME" val="TakeCalendarsNextLevel_m100:03:29.4"/>
  <p:tag name="BOOKMARKEXITNAME" val="TakeCalendarsNextLevel_m100:03:33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MEDIACAPTIONSPROMPTED" val="False"/>
  <p:tag name="TEMPPRESENTATIONFILE" val="C:\Users\Administrator\AppData\Local\Temp\tmp78E0.tmp"/>
  <p:tag name="TEMPMEDIAFILENAME" val="C:\Users\Administrator\AppData\Local\Temp\tmp7D36_TakeCalendarsNextLevel_m2.mp4"/>
  <p:tag name="MEDIAFADEDURATION" val="0.2"/>
  <p:tag name="MEDIATRANSPARENCY" val="0.3"/>
  <p:tag name="MEDIACAPTIONSHIDDEN" val="False"/>
  <p:tag name="CUSTOMXMLPARTID" val="{1415B0B0-7E27-4DF0-9C89-B030B64D0D86}"/>
  <p:tag name="MEDIACAPTIONCOUNT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c48c6040-4e30-4ce6-8d25-3aac62ed55a4"/>
  <p:tag name="CAPTIONITEMSYSNAME" val="TakeCalendarsNextLevel_m2Afteryouget00:00:00.0-00:00:02.8"/>
  <p:tag name="BOOKMARKENTRYNAME" val="TakeCalendarsNextLevel_m200:00:00.0"/>
  <p:tag name="BOOKMARKEXITNAME" val="TakeCalendarsNextLevel_m200:00:02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e218999a-3be9-450a-a649-e7d2dd1b7d48"/>
  <p:tag name="CAPTIONITEMSYSNAME" val="TakeCalendarsNextLevel_m2youcanadd00:00:02.9-00:00:07.8"/>
  <p:tag name="BOOKMARKENTRYNAME" val="TakeCalendarsNextLevel_m200:00:02.9"/>
  <p:tag name="BOOKMARKEXITNAME" val="TakeCalendarsNextLevel_m200:00:07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5002e352-8c1e-4b0a-8efe-8c16ca707c87"/>
  <p:tag name="CAPTIONITEMSYSNAME" val="TakeCalendarsNextLevel_m2Inthisevent,00:00:07.9-00:00:17.2"/>
  <p:tag name="BOOKMARKENTRYNAME" val="TakeCalendarsNextLevel_m200:00:07.9"/>
  <p:tag name="BOOKMARKEXITNAME" val="TakeCalendarsNextLevel_m200:00:17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7e33f5b8-745f-457f-99ee-62a68b747525"/>
  <p:tag name="CAPTIONITEMSYSNAME" val="TakeCalendarsNextLevel_m2Next,tomake00:00:17.3-00:00:26.3"/>
  <p:tag name="BOOKMARKENTRYNAME" val="TakeCalendarsNextLevel_m200:00:17.3"/>
  <p:tag name="BOOKMARKEXITNAME" val="TakeCalendarsNextLevel_m200:00:26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a39ff1d3-c718-4b09-979c-eac6a8f4fbf3"/>
  <p:tag name="CAPTIONITEMSYSNAME" val="TakeCalendarsNextLevel_m2Asweadd00:00:26.4-00:00:34.8"/>
  <p:tag name="BOOKMARKENTRYNAME" val="TakeCalendarsNextLevel_m200:00:26.4"/>
  <p:tag name="BOOKMARKEXITNAME" val="TakeCalendarsNextLevel_m200:00:34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cc42fac9-deb0-4a96-9fdf-f920f66d639a"/>
  <p:tag name="CAPTIONITEMSYSNAME" val="TakeCalendarsNextLevel_m2Toviewthe00:00:34.9-00:00:44.5"/>
  <p:tag name="BOOKMARKENTRYNAME" val="TakeCalendarsNextLevel_m200:00:34.9"/>
  <p:tag name="BOOKMARKEXITNAME" val="TakeCalendarsNextLevel_m200:00:44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976ae2db-dcea-43db-acc2-a0912378b424"/>
  <p:tag name="CAPTIONITEMSYSNAME" val="TakeCalendarsNextLevel_m2Therearea00:00:44.6-00:00:51.2"/>
  <p:tag name="BOOKMARKENTRYNAME" val="TakeCalendarsNextLevel_m200:00:44.6"/>
  <p:tag name="BOOKMARKEXITNAME" val="TakeCalendarsNextLevel_m200:00:5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964481ed-d04e-4526-90ad-63f5f03a0e3d"/>
  <p:tag name="CAPTIONITEMSYSNAME" val="TakeCalendarsNextLevel_m1Sowhynot00:00:16.9-00:00:19.8"/>
  <p:tag name="BOOKMARKENTRYNAME" val="TakeCalendarsNextLevel_m100:00:16.9"/>
  <p:tag name="BOOKMARKEXITNAME" val="TakeCalendarsNextLevel_m100:00:19.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c46ac309-1d36-43e5-a780-13e572989b81"/>
  <p:tag name="CAPTIONITEMSYSNAME" val="TakeCalendarsNextLevel_m2Thissuperimposesthe00:00:51.3-00:00:59.8"/>
  <p:tag name="BOOKMARKENTRYNAME" val="TakeCalendarsNextLevel_m200:00:51.3"/>
  <p:tag name="BOOKMARKEXITNAME" val="TakeCalendarsNextLevel_m200:00:59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b8c7b26b-57ab-4ef8-b55a-de50dd1c2452"/>
  <p:tag name="CAPTIONITEMSYSNAME" val="TakeCalendarsNextLevel_m2Youmayalso00:00:59.9-00:01:05.7"/>
  <p:tag name="BOOKMARKENTRYNAME" val="TakeCalendarsNextLevel_m200:00:59.9"/>
  <p:tag name="BOOKMARKEXITNAME" val="TakeCalendarsNextLevel_m200:01:05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0aee4761-f726-4d8b-8ba6-ea0800d3b2eb"/>
  <p:tag name="CAPTIONITEMSYSNAME" val="TakeCalendarsNextLevel_m2ClickWorkingHours00:01:05.8-00:01:12.0"/>
  <p:tag name="BOOKMARKENTRYNAME" val="TakeCalendarsNextLevel_m200:01:05.8"/>
  <p:tag name="BOOKMARKEXITNAME" val="TakeCalendarsNextLevel_m200:01:1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0d0fe8e7-edd5-44bd-9c21-a740e17216de"/>
  <p:tag name="CAPTIONITEMSYSNAME" val="TakeCalendarsNextLevel_m2Let’sclickWeek00:01:12.1-00:01:17.7"/>
  <p:tag name="BOOKMARKENTRYNAME" val="TakeCalendarsNextLevel_m200:01:12.1"/>
  <p:tag name="BOOKMARKEXITNAME" val="TakeCalendarsNextLevel_m200:01:17.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2f663245-3aa3-4717-b3d9-da2cf9472bd9"/>
  <p:tag name="CAPTIONITEMSYSNAME" val="TakeCalendarsNextLevel_m2OntheView00:01:17.8-00:01:23.2"/>
  <p:tag name="BOOKMARKENTRYNAME" val="TakeCalendarsNextLevel_m200:01:17.8"/>
  <p:tag name="BOOKMARKEXITNAME" val="TakeCalendarsNextLevel_m200:01:23.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f2e2ac83-ca2e-4e92-aa02-3c1022398c58"/>
  <p:tag name="CAPTIONITEMSYSNAME" val="TakeCalendarsNextLevel_m2Andthissection00:01:23.3-00:01:28.3"/>
  <p:tag name="BOOKMARKENTRYNAME" val="TakeCalendarsNextLevel_m200:01:23.3"/>
  <p:tag name="BOOKMARKEXITNAME" val="TakeCalendarsNextLevel_m200:01:28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6484d301-66e3-48f2-b107-7dbeb291c9a2"/>
  <p:tag name="CAPTIONITEMSYSNAME" val="TakeCalendarsNextLevel_m2Aswithappointments00:01:28.4-00:01:31.8"/>
  <p:tag name="BOOKMARKENTRYNAME" val="TakeCalendarsNextLevel_m200:01:28.4"/>
  <p:tag name="BOOKMARKEXITNAME" val="TakeCalendarsNextLevel_m200:01:31.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16061676-1503-4061-996f-b58f66b47863"/>
  <p:tag name="CAPTIONITEMSYSNAME" val="TakeCalendarsNextLevel_m2itcanbe00:01:31.9-00:01:35.8"/>
  <p:tag name="BOOKMARKENTRYNAME" val="TakeCalendarsNextLevel_m200:01:31.9"/>
  <p:tag name="BOOKMARKEXITNAME" val="TakeCalendarsNextLevel_m200:01:35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c1ca7db5-d922-4d88-9a33-f5671d8814ee"/>
  <p:tag name="CAPTIONITEMSYSNAME" val="TakeCalendarsNextLevel_m2Clickbelowa00:01:35.9-00:01:40.8"/>
  <p:tag name="BOOKMARKENTRYNAME" val="TakeCalendarsNextLevel_m200:01:35.9"/>
  <p:tag name="BOOKMARKEXITNAME" val="TakeCalendarsNextLevel_m200:01:40.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aee267dd-465a-4a9c-b9d7-d007586091fe"/>
  <p:tag name="CAPTIONITEMSYSNAME" val="TakeCalendarsNextLevel_m2Tasksarevery00:01:40.9-00:01:43.8"/>
  <p:tag name="BOOKMARKENTRYNAME" val="TakeCalendarsNextLevel_m200:01:40.9"/>
  <p:tag name="BOOKMARKEXITNAME" val="TakeCalendarsNextLevel_m200:01:4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0611423d-8db7-4371-a473-58888443a288"/>
  <p:tag name="CAPTIONITEMSYSNAME" val="TakeCalendarsNextLevel_m1Let’sstartby00:00:19.9-00:00:25.2"/>
  <p:tag name="BOOKMARKENTRYNAME" val="TakeCalendarsNextLevel_m100:00:19.9"/>
  <p:tag name="BOOKMARKEXITNAME" val="TakeCalendarsNextLevel_m100:00:25.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9b97bade-91e7-4f09-a749-aa908efd90bc"/>
  <p:tag name="CAPTIONITEMSYSNAME" val="TakeCalendarsNextLevel_m2Infact,if00:01:43.9-00:01:50.0"/>
  <p:tag name="BOOKMARKENTRYNAME" val="TakeCalendarsNextLevel_m200:01:43.9"/>
  <p:tag name="BOOKMARKEXITNAME" val="TakeCalendarsNextLevel_m200:01:5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43ffb79b-97fc-4eae-809d-aa90cb0eb058"/>
  <p:tag name="CAPTIONITEMSYSNAME" val="TakeCalendarsNextLevel_m2Forexample,we00:01:50.1-00:01:56.3"/>
  <p:tag name="BOOKMARKENTRYNAME" val="TakeCalendarsNextLevel_m200:01:50.1"/>
  <p:tag name="BOOKMARKEXITNAME" val="TakeCalendarsNextLevel_m200:01:56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bb96bb87-9bad-4e72-9658-25a7bb0cd08d"/>
  <p:tag name="CAPTIONITEMSYSNAME" val="TakeCalendarsNextLevel_m2Andadjustthe00:01:56.4-00:02:02.4"/>
  <p:tag name="BOOKMARKENTRYNAME" val="TakeCalendarsNextLevel_m200:01:56.4"/>
  <p:tag name="BOOKMARKEXITNAME" val="TakeCalendarsNextLevel_m200:02:02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5e79b8b8-70e1-4be0-90e6-caddc5d64ab4"/>
  <p:tag name="CAPTIONITEMSYSNAME" val="TakeCalendarsNextLevel_m2Toseeall00:02:02.5-00:02:06.3"/>
  <p:tag name="BOOKMARKENTRYNAME" val="TakeCalendarsNextLevel_m200:02:02.5"/>
  <p:tag name="BOOKMARKEXITNAME" val="TakeCalendarsNextLevel_m200:02:06.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8042041b-1b3c-4c2b-a1bf-070e759e68f9"/>
  <p:tag name="CAPTIONITEMSYSNAME" val="TakeCalendarsNextLevel_m2Asyoucan00:02:06.4-00:02:11.7"/>
  <p:tag name="BOOKMARKENTRYNAME" val="TakeCalendarsNextLevel_m200:02:06.4"/>
  <p:tag name="BOOKMARKEXITNAME" val="TakeCalendarsNextLevel_m200:02:11.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090ec307-1907-4a01-b526-c8fc0b4137af"/>
  <p:tag name="CAPTIONITEMSYSNAME" val="TakeCalendarsNextLevel_m2Sincewe’rejust00:02:11.8-00:02:15.7"/>
  <p:tag name="BOOKMARKENTRYNAME" val="TakeCalendarsNextLevel_m200:02:11.8"/>
  <p:tag name="BOOKMARKEXITNAME" val="TakeCalendarsNextLevel_m200:02:15.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f2d02a00-0deb-4154-b321-6fce2989bee2"/>
  <p:tag name="CAPTIONITEMSYSNAME" val="TakeCalendarsNextLevel_m2Butyoucould00:02:15.8-00:02:21.6"/>
  <p:tag name="BOOKMARKENTRYNAME" val="TakeCalendarsNextLevel_m200:02:15.8"/>
  <p:tag name="BOOKMARKEXITNAME" val="TakeCalendarsNextLevel_m200:02:21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217fcc4b-bbfa-4fc1-a985-d3647d9803a5"/>
  <p:tag name="CAPTIONITEMSYSNAME" val="TakeCalendarsNextLevel_m2Then,asyou00:02:21.7-00:02:24.8"/>
  <p:tag name="BOOKMARKENTRYNAME" val="TakeCalendarsNextLevel_m200:02:21.7"/>
  <p:tag name="BOOKMARKEXITNAME" val="TakeCalendarsNextLevel_m200:02:24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de7cf0ef-47a7-4ddb-8681-9a182ab381c0"/>
  <p:tag name="CAPTIONITEMSYSNAME" val="TakeCalendarsNextLevel_m2PriorityandPercent00:02:24.9-00:02:31.5"/>
  <p:tag name="BOOKMARKENTRYNAME" val="TakeCalendarsNextLevel_m200:02:24.9"/>
  <p:tag name="BOOKMARKEXITNAME" val="TakeCalendarsNextLevel_m200:02:31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73647dd3-fa03-4332-a9a7-9d22066bad92"/>
  <p:tag name="CAPTIONITEMSYSNAME" val="TakeCalendarsNextLevel_m2Here’ssomethingwe00:02:31.6-00:02:34.0"/>
  <p:tag name="BOOKMARKENTRYNAME" val="TakeCalendarsNextLevel_m200:02:31.6"/>
  <p:tag name="BOOKMARKEXITNAME" val="TakeCalendarsNextLevel_m200:02:34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dde0062d-3ec4-489d-9c34-d3b27c3ae676"/>
  <p:tag name="CAPTIONITEMSYSNAME" val="TakeCalendarsNextLevel_m1Whenyoudo,00:00:25.3-00:00:30.9"/>
  <p:tag name="BOOKMARKENTRYNAME" val="TakeCalendarsNextLevel_m100:00:25.3"/>
  <p:tag name="BOOKMARKEXITNAME" val="TakeCalendarsNextLevel_m100:00:30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148936cc-9d7a-42bf-969f-7c654cbb2410"/>
  <p:tag name="CAPTIONITEMSYSNAME" val="TakeCalendarsNextLevel_m2Whenyouadd00:02:34.1-00:02:38.4"/>
  <p:tag name="BOOKMARKENTRYNAME" val="TakeCalendarsNextLevel_m200:02:34.1"/>
  <p:tag name="BOOKMARKEXITNAME" val="TakeCalendarsNextLevel_m200:02:38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1b56ff57-0f1b-4986-b791-ab0394493548"/>
  <p:tag name="CAPTIONITEMSYSNAME" val="TakeCalendarsNextLevel_m2Butyoucan00:02:38.5-00:02:43.7"/>
  <p:tag name="BOOKMARKENTRYNAME" val="TakeCalendarsNextLevel_m200:02:38.5"/>
  <p:tag name="BOOKMARKEXITNAME" val="TakeCalendarsNextLevel_m200:02:43.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c3beabf7-4a95-417f-9103-7079763788ea"/>
  <p:tag name="CAPTIONITEMSYSNAME" val="TakeCalendarsNextLevel_m2Justentera00:02:43.8-00:02:46.5"/>
  <p:tag name="BOOKMARKENTRYNAME" val="TakeCalendarsNextLevel_m200:02:43.8"/>
  <p:tag name="BOOKMARKEXITNAME" val="TakeCalendarsNextLevel_m200:02:46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96204fe2-bab9-4dae-b619-3b0f824ff031"/>
  <p:tag name="CAPTIONITEMSYSNAME" val="TakeCalendarsNextLevel_m2Eventhoughyou’re00:02:46.6-00:02:49.1"/>
  <p:tag name="BOOKMARKENTRYNAME" val="TakeCalendarsNextLevel_m200:02:46.6"/>
  <p:tag name="BOOKMARKEXITNAME" val="TakeCalendarsNextLevel_m200:02:49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3a99113b-89ef-47be-9d8e-f9b3de1a815c"/>
  <p:tag name="CAPTIONITEMSYSNAME" val="TakeCalendarsNextLevel_m2youcankeep00:02:49.2-00:02:55.0"/>
  <p:tag name="BOOKMARKENTRYNAME" val="TakeCalendarsNextLevel_m200:02:49.2"/>
  <p:tag name="BOOKMARKEXITNAME" val="TakeCalendarsNextLevel_m200:02:55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157eae27-7d81-44b8-b1e6-e1dd4643deba"/>
  <p:tag name="CAPTIONITEMSYSNAME" val="TakeCalendarsNextLevel_m2Addamessage00:02:55.1-00:03:01.4"/>
  <p:tag name="BOOKMARKENTRYNAME" val="TakeCalendarsNextLevel_m200:02:55.1"/>
  <p:tag name="BOOKMARKEXITNAME" val="TakeCalendarsNextLevel_m200:03:01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6699b803-606e-4dc3-adac-15e626052362"/>
  <p:tag name="CAPTIONITEMSYSNAME" val="TakeCalendarsNextLevel_m2Therecipientof00:03:01.5-00:03:08.0"/>
  <p:tag name="BOOKMARKENTRYNAME" val="TakeCalendarsNextLevel_m200:03:01.5"/>
  <p:tag name="BOOKMARKEXITNAME" val="TakeCalendarsNextLevel_m200:03:08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bec03484-7f1c-462f-92da-8ad12aa20545"/>
  <p:tag name="CAPTIONITEMSYSNAME" val="TakeCalendarsNextLevel_m2Theycanclick00:03:08.1-00:03:16.8"/>
  <p:tag name="BOOKMARKENTRYNAME" val="TakeCalendarsNextLevel_m200:03:08.1"/>
  <p:tag name="BOOKMARKEXITNAME" val="TakeCalendarsNextLevel_m200:03:16.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8f662a1c-93dd-45c6-8773-059f97d296b1"/>
  <p:tag name="CAPTIONITEMSYSNAME" val="TakeCalendarsNextLevel_m2Whenyoufinish00:03:16.9-00:03:22.9"/>
  <p:tag name="BOOKMARKENTRYNAME" val="TakeCalendarsNextLevel_m200:03:16.9"/>
  <p:tag name="BOOKMARKEXITNAME" val="TakeCalendarsNextLevel_m200:03:22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7fbc3765-787a-495d-a650-87795b8a41ef"/>
  <p:tag name="CAPTIONITEMSYSNAME" val="TakeCalendarsNextLevel_m2Thetaskis00:03:23.0-00:03:25.9"/>
  <p:tag name="BOOKMARKENTRYNAME" val="TakeCalendarsNextLevel_m200:03:23.0"/>
  <p:tag name="BOOKMARKEXITNAME" val="TakeCalendarsNextLevel_m200:03:2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588287ad-6c6b-4fbf-b2b6-e05fe4ffbfba"/>
  <p:tag name="CAPTIONITEMSYSNAME" val="TakeCalendarsNextLevel_m1Anappointmentdoesn’t00:00:31.0-00:00:36.3"/>
  <p:tag name="BOOKMARKENTRYNAME" val="TakeCalendarsNextLevel_m100:00:31.0"/>
  <p:tag name="BOOKMARKEXITNAME" val="TakeCalendarsNextLevel_m100:00:36.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7590cce1-aa6b-475f-90b6-3313614c82e9"/>
  <p:tag name="CAPTIONITEMSYSNAME" val="TakeCalendarsNextLevel_m2butyoucan00:03:26.0-00:03:33.5"/>
  <p:tag name="BOOKMARKENTRYNAME" val="TakeCalendarsNextLevel_m200:03:26.0"/>
  <p:tag name="BOOKMARKEXITNAME" val="TakeCalendarsNextLevel_m200:03:33.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54c286a6-3331-494d-8887-68242427bbc1"/>
  <p:tag name="CAPTIONITEMSYSNAME" val="TakeCalendarsNextLevel_m2Completedtaskshave00:03:33.6-00:03:36.6"/>
  <p:tag name="BOOKMARKENTRYNAME" val="TakeCalendarsNextLevel_m200:03:33.6"/>
  <p:tag name="BOOKMARKEXITNAME" val="TakeCalendarsNextLevel_m200:03:36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369a4729-8f46-4319-a889-5a2b2217e11f"/>
  <p:tag name="CAPTIONITEMSYSNAME" val="TakeCalendarsNextLevel_m2Herearea00:03:36.7-00:03:43.5"/>
  <p:tag name="BOOKMARKENTRYNAME" val="TakeCalendarsNextLevel_m200:03:36.7"/>
  <p:tag name="BOOKMARKEXITNAME" val="TakeCalendarsNextLevel_m200:03:43.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3701f553-0cf9-4175-9180-cd39d1fd4310"/>
  <p:tag name="CAPTIONITEMSYSNAME" val="TakeCalendarsNextLevel_m2Right-clickTo-DoList,00:03:43.6-00:03:47.4"/>
  <p:tag name="BOOKMARKENTRYNAME" val="TakeCalendarsNextLevel_m200:03:43.6"/>
  <p:tag name="BOOKMARKEXITNAME" val="TakeCalendarsNextLevel_m200:03:47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6d61f8d2-24d8-4a3f-87b3-72c60b34b9ee"/>
  <p:tag name="CAPTIONITEMSYSNAME" val="TakeCalendarsNextLevel_m2Youcouldcreate00:03:47.5-00:03:52.5"/>
  <p:tag name="BOOKMARKENTRYNAME" val="TakeCalendarsNextLevel_m200:03:47.5"/>
  <p:tag name="BOOKMARKEXITNAME" val="TakeCalendarsNextLevel_m200:03:52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fff07717-fe3f-4456-8a4a-1564e916ac68"/>
  <p:tag name="CAPTIONITEMSYSNAME" val="TakeCalendarsNextLevel_m2Wedon’tneed00:03:52.6-00:03:56.6"/>
  <p:tag name="BOOKMARKENTRYNAME" val="TakeCalendarsNextLevel_m200:03:52.6"/>
  <p:tag name="BOOKMARKEXITNAME" val="TakeCalendarsNextLevel_m200:03:56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39422b9a-cb06-4698-881d-22c6aec088a6"/>
  <p:tag name="CAPTIONITEMSYSNAME" val="TakeCalendarsNextLevel_m2However,I’lljust00:03:56.7-00:04:04.8"/>
  <p:tag name="BOOKMARKENTRYNAME" val="TakeCalendarsNextLevel_m200:03:56.7"/>
  <p:tag name="BOOKMARKEXITNAME" val="TakeCalendarsNextLevel_m200:04:04.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58b6d8c8-778e-4076-bdf7-236e649f8cc1"/>
  <p:tag name="CAPTIONITEMSYSNAME" val="TakeCalendarsNextLevel_m2NowIcan00:04:04.9-00:04:08.8"/>
  <p:tag name="BOOKMARKENTRYNAME" val="TakeCalendarsNextLevel_m200:04:04.9"/>
  <p:tag name="BOOKMARKEXITNAME" val="TakeCalendarsNextLevel_m200:04:08.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d65e25e6-6399-47a1-b912-8251d211f85a"/>
  <p:tag name="CAPTIONITEMSYSNAME" val="TakeCalendarsNextLevel_m2We’veusedthe00:04:08.9-00:04:12.4"/>
  <p:tag name="BOOKMARKENTRYNAME" val="TakeCalendarsNextLevel_m200:04:08.9"/>
  <p:tag name="BOOKMARKEXITNAME" val="TakeCalendarsNextLevel_m200:04:12.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942df28-1648-4197-a3b8-28eae1905236"/>
  <p:tag name="CAPTIONINTERNALID" val="3878f9fa-5729-4560-b4b4-6afa2f7f855b"/>
  <p:tag name="CAPTIONITEMSYSNAME" val="TakeCalendarsNextLevel_m2Butthetour00:04:12.5-00:04:19.8"/>
  <p:tag name="BOOKMARKENTRYNAME" val="TakeCalendarsNextLevel_m200:04:12.5"/>
  <p:tag name="BOOKMARKEXITNAME" val="TakeCalendarsNextLevel_m200:04:1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f931bc0-6e62-4fb5-8ba2-32608d8753c5"/>
  <p:tag name="CAPTIONINTERNALID" val="8223b84d-2376-46a8-90e2-a66c3d859f39"/>
  <p:tag name="CAPTIONITEMSYSNAME" val="TakeCalendarsNextLevel_m1timeyoureserve00:00:36.4-00:00:40.9"/>
  <p:tag name="BOOKMARKENTRYNAME" val="TakeCalendarsNextLevel_m100:00:36.4"/>
  <p:tag name="BOOKMARKEXITNAME" val="TakeCalendarsNextLevel_m100:00:40.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MEDIACAPTIONSPROMPTED" val="False"/>
  <p:tag name="TEMPPRESENTATIONFILE" val="C:\Users\Administrator\AppData\Local\Temp\tmp3F6C.tmp"/>
  <p:tag name="TEMPMEDIAFILENAME" val="C:\Users\Administrator\AppData\Local\Temp\tmp446E_TakeCalendarsNextLevel_m3.mp4"/>
  <p:tag name="MEDIAFADEDURATION" val="0.2"/>
  <p:tag name="MEDIATRANSPARENCY" val="0.3"/>
  <p:tag name="MEDIACAPTIONSHIDDEN" val="False"/>
  <p:tag name="CUSTOMXMLPARTID" val="{73C04D79-8AF4-4073-B737-72C5AEB5E0EC}"/>
  <p:tag name="MEDIACAPTIONCOUNT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9f3869cb-9143-4c92-9c6e-7329708d09ad"/>
  <p:tag name="CAPTIONITEMSYSNAME" val="TakeCalendarsNextLevel_m3Inthiscalendar,00:00:00.0-00:00:05.5"/>
  <p:tag name="BOOKMARKENTRYNAME" val="TakeCalendarsNextLevel_m300:00:00.0"/>
  <p:tag name="BOOKMARKEXITNAME" val="TakeCalendarsNextLevel_m300:00:05.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570bac17-cee3-4960-9d18-5a76416e5d77"/>
  <p:tag name="CAPTIONITEMSYSNAME" val="TakeCalendarsNextLevel_m3Butyoucan00:00:05.6-00:00:08.9"/>
  <p:tag name="BOOKMARKENTRYNAME" val="TakeCalendarsNextLevel_m300:00:05.6"/>
  <p:tag name="BOOKMARKEXITNAME" val="TakeCalendarsNextLevel_m300:00:08.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32b90ff7-ea2e-4527-bd61-62f951550b44"/>
  <p:tag name="CAPTIONITEMSYSNAME" val="TakeCalendarsNextLevel_m3bypublishingit00:00:09.0-00:00:13.6"/>
  <p:tag name="BOOKMARKENTRYNAME" val="TakeCalendarsNextLevel_m300:00:09.0"/>
  <p:tag name="BOOKMARKEXITNAME" val="TakeCalendarsNextLevel_m300:00:13.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80475563-e2b9-41ab-9be4-502bb76e07ec"/>
  <p:tag name="CAPTIONITEMSYSNAME" val="TakeCalendarsNextLevel_m3Toemaila00:00:13.7-00:00:20.6"/>
  <p:tag name="BOOKMARKENTRYNAME" val="TakeCalendarsNextLevel_m300:00:13.7"/>
  <p:tag name="BOOKMARKEXITNAME" val="TakeCalendarsNextLevel_m300:00:20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f30021b2-6dc7-4bfe-ba3e-3066258b51ce"/>
  <p:tag name="CAPTIONITEMSYSNAME" val="TakeCalendarsNextLevel_m3Specifythecalendar00:00:20.7-00:00:29.0"/>
  <p:tag name="BOOKMARKENTRYNAME" val="TakeCalendarsNextLevel_m300:00:20.7"/>
  <p:tag name="BOOKMARKEXITNAME" val="TakeCalendarsNextLevel_m300:00:29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bd6d69e3-85ab-4ac4-ae3d-8211ceb0a165"/>
  <p:tag name="CAPTIONITEMSYSNAME" val="TakeCalendarsNextLevel_m3Andthecalendar00:00:29.1-00:00:37.9"/>
  <p:tag name="BOOKMARKENTRYNAME" val="TakeCalendarsNextLevel_m300:00:29.1"/>
  <p:tag name="BOOKMARKEXITNAME" val="TakeCalendarsNextLevel_m300:00:37.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656922b7-dc9e-426e-8da2-b70cddc03b51"/>
  <p:tag name="CAPTIONITEMSYSNAME" val="TakeCalendarsNextLevel_m3Similarly,youcan00:00:38.0-00:00:45.5"/>
  <p:tag name="BOOKMARKENTRYNAME" val="TakeCalendarsNextLevel_m300:00:38.0"/>
  <p:tag name="BOOKMARKEXITNAME" val="TakeCalendarsNextLevel_m300:00:45.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c6eb0c76-a91d-45ce-a565-a86b02e662d1"/>
  <p:tag name="CAPTIONITEMSYSNAME" val="TakeCalendarsNextLevel_m3Thisandthe00:00:45.6-00:00:50.1"/>
  <p:tag name="BOOKMARKENTRYNAME" val="TakeCalendarsNextLevel_m300:00:45.6"/>
  <p:tag name="BOOKMARKEXITNAME" val="TakeCalendarsNextLevel_m300:00:50.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abf554-6c14-4cb6-a149-8e31e77ebce6"/>
  <p:tag name="CAPTIONINTERNALID" val="13fda6e0-2ac5-4b73-a438-54a222750392"/>
  <p:tag name="CAPTIONITEMSYSNAME" val="TakeCalendarsNextLevel_m3There’salink00:00:50.2-00:00:53.7"/>
  <p:tag name="BOOKMARKENTRYNAME" val="TakeCalendarsNextLevel_m300:00:50.2"/>
  <p:tag name="BOOKMARKEXITNAME" val="TakeCalendarsNextLevel_m300:00:53.7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74D5345A-B302-4D7D-B203-FA23579C32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E0709BD3-FA6A-413E-821B-462A01A23CE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590334F7-2D7B-462B-A938-52652E8349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D6F8E818-A35D-475B-9157-54DA939D66A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1ACC49AD-E848-4555-A670-80848E170C8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DE6A8918-5373-453C-A0C6-825AE45285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 4 f 9 3 1 b c 0 - 6 e 6 2 - 4 f b 5 - 8 b a 2 - 3 2 6 0 8 d 8 7 5 3 c 5 < / I d > < C a p t i o n I t e m s > < C a p t i o n I t e m > < I n t e r n a l I d > 8 9 f 0 9 4 d c - 6 c e f - 4 4 a 4 - 8 4 d 8 - 9 7 a 5 4 a 2 6 0 8 e 1 < / I n t e r n a l I d > < N a m e > T a k e C a l e n d a r s N e x t L e v e l _ m 1 T h e b e g i n n i n g c o u r s e , 0 0 : 0 0 : 0 0 . 0 - 0 0 : 0 0 : 0 4 . 9 < / N a m e > < T e x t > T h e   b e g i n n i n g   c o u r s e ,   C a l e n d a r   b a s i c s ,   w a s   a l l   a b o u t   c r e a t i n g   a p p o i n t m e n t s , < / T e x t > < B o o k M a r k E n t r y N a m e > T a k e C a l e n d a r s N e x t L e v e l _ m 1 0 0 : 0 0 : 0 0 . 0 < / B o o k M a r k E n t r y N a m e > < B o o k M a r k E x i t N a m e > T a k e C a l e n d a r s N e x t L e v e l _ m 1 0 0 : 0 0 : 0 4 . 9 < / B o o k M a r k E x i t N a m e > < B o o k M a r k E n t r y P o s i t i o n > 3 3 < / B o o k M a r k E n t r y P o s i t i o n > < B o o k M a r k E x i t P o s i t i o n >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 c 4 6 3 6 9 1 f - 7 c a 8 - 4 e 0 3 - b a 3 e - 0 d e f 9 1 a 8 9 4 b 1 < / I n t e r n a l I d > < N a m e > T a k e C a l e n d a r s N e x t L e v e l _ m 1 s e t t i n g u p m e e t i n g s 0 0 : 0 0 : 0 5 . 0 - 0 0 : 0 0 : 1 2 . 2 < / N a m e > < T e x t > s e t t i n g   u p   m e e t i n g s   a n d   s h a r i n g   c a l e n d a r s      t h e   t h i n g s   t h a t   p e o p l e   d o   m o s t   o f t e n   w i t h   a n   O u t l o o k   c a l e n d a r . < / T e x t > < B o o k M a r k E n t r y N a m e > T a k e C a l e n d a r s N e x t L e v e l _ m 1 0 0 : 0 0 : 0 5 . 0 < / B o o k M a r k E n t r y N a m e > < B o o k M a r k E x i t N a m e > T a k e C a l e n d a r s N e x t L e v e l _ m 1 0 0 : 0 0 : 1 2 . 2 < / B o o k M a r k E x i t N a m e > < B o o k M a r k E n t r y P o s i t i o n > 5 0 6 7 < / B o o k M a r k E n t r y P o s i t i o n > < B o o k M a r k E x i t P o s i t i o n > 1 2 2 3 3 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 8 7 6 8 8 8 a 0 - 6 1 a a - 4 2 b 1 - 9 4 a 2 - e 3 7 2 4 8 9 d 6 8 0 b < / I n t e r n a l I d > < N a m e > T a k e C a l e n d a r s N e x t L e v e l _ m 1 B u t p e o p l e u s e 0 0 : 0 0 : 1 2 . 3 - 0 0 : 0 0 : 1 6 . 8 < / N a m e > < T e x t > B u t   p e o p l e   u s e   c a l e n d a r s   a n d   s c h e d u l e s   f o r   a   l o t   m o r e   t h a n   j u s t   m e e t i n g s   a n d   a p p o i n t m e n t s . < / T e x t > < B o o k M a r k E n t r y N a m e > T a k e C a l e n d a r s N e x t L e v e l _ m 1 0 0 : 0 0 : 1 2 . 3 < / B o o k M a r k E n t r y N a m e > < B o o k M a r k E x i t N a m e > T a k e C a l e n d a r s N e x t L e v e l _ m 1 0 0 : 0 0 : 1 6 . 8 < / B o o k M a r k E x i t N a m e > < B o o k M a r k E n t r y P o s i t i o n > 1 2 3 3 3 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 9 6 4 4 8 1 e d - d 0 4 e - 4 5 2 6 - 9 0 a d - 6 3 f 5 f 0 3 a 0 e 3 d < / I n t e r n a l I d > < N a m e > T a k e C a l e n d a r s N e x t L e v e l _ m 1 S o w h y n o t 0 0 : 0 0 : 1 6 . 9 - 0 0 : 0 0 : 1 9 . 8 < / N a m e > < T e x t > S o   w h y   n o t   u s e   O u t l o o k   f o r   t h o s e   t h i n g s   t o o ? < / T e x t > < B o o k M a r k E n t r y N a m e > T a k e C a l e n d a r s N e x t L e v e l _ m 1 0 0 : 0 0 : 1 6 . 9 < / B o o k M a r k E n t r y N a m e > < B o o k M a r k E x i t N a m e > T a k e C a l e n d a r s N e x t L e v e l _ m 1 0 0 : 0 0 : 1 9 . 8 < / B o o k M a r k E x i t N a m e > < B o o k M a r k E n t r y P o s i t i o n > 1 6 9 3 3 < / B o o k M a r k E n t r y P o s i t i o n > < B o o k M a r k E x i t P o s i t i o n > 1 9 8 3 3 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 0 6 1 1 4 2 3 d - 8 d b 7 - 4 3 7 1 - a 4 7 3 - 5 8 8 8 8 4 4 3 a 2 8 8 < / I n t e r n a l I d > < N a m e > T a k e C a l e n d a r s N e x t L e v e l _ m 1 L e t  s s t a r t b y 0 0 : 0 0 : 1 9 . 9 - 0 0 : 0 0 : 2 5 . 2 < / N a m e > < T e x t > L e t  s   s t a r t   b y   s t r i p p i n g   a w a y   t h e   l a b e l s ,   a n d   v i e w   t h e   c a l e n d a r   a s   a   c o n c e p t . < / T e x t > < B o o k M a r k E n t r y N a m e > T a k e C a l e n d a r s N e x t L e v e l _ m 1 0 0 : 0 0 : 1 9 . 9 < / B o o k M a r k E n t r y N a m e > < B o o k M a r k E x i t N a m e > T a k e C a l e n d a r s N e x t L e v e l _ m 1 0 0 : 0 0 : 2 5 . 2 < / B o o k M a r k E x i t N a m e > < B o o k M a r k E n t r y P o s i t i o n > 1 9 9 3 3 < / B o o k M a r k E n t r y P o s i t i o n > < B o o k M a r k E x i t P o s i t i o n > 2 5 2 6 7 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 d d e 0 0 6 2 d - 3 e c 4 - 4 8 9 d - 9 c 3 4 - d 3 b 2 7 c 3 a e 6 7 6 < / I n t e r n a l I d > < N a m e > T a k e C a l e n d a r s N e x t L e v e l _ m 1 W h e n y o u d o , 0 0 : 0 0 : 2 5 . 3 - 0 0 : 0 0 : 3 0 . 9 < / N a m e > < T e x t > W h e n   y o u   d o ,   y o u   s e e   t h a t   t h e   c a l e n d a r   i s   s i m p l y   a   t o o l   t o   h e l p   y o u   r e m e m b e r   w h e n   t h i n g s   a r e   s u p p o s e d   t o   h a p p e n . < / T e x t > < B o o k M a r k E n t r y N a m e > T a k e C a l e n d a r s N e x t L e v e l _ m 1 0 0 : 0 0 : 2 5 . 3 < / B o o k M a r k E n t r y N a m e > < B o o k M a r k E x i t N a m e > T a k e C a l e n d a r s N e x t L e v e l _ m 1 0 0 : 0 0 : 3 0 . 9 < / B o o k M a r k E x i t N a m e > < B o o k M a r k E n t r y P o s i t i o n > 2 5 3 6 7 < / B o o k M a r k E n t r y P o s i t i o n > < B o o k M a r k E x i t P o s i t i o n > 3 0 9 6 7 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 5 8 8 2 8 7 a d - 6 c 6 b - 4 f b f - b 2 b 6 - e 0 5 f e 4 f f b f b a < / I n t e r n a l I d > < N a m e > T a k e C a l e n d a r s N e x t L e v e l _ m 1 A n a p p o i n t m e n t d o e s n  t 0 0 : 0 0 : 3 1 . 0 - 0 0 : 0 0 : 3 6 . 3 < / N a m e > < T e x t > A n   a p p o i n t m e n t   d o e s n  t   h a v e   t o   b e   a n   a p p o i n t m e n t ;   i t   c a n   b e   a n y   b l o c k   o f   t i m e   y o u   n e e d   t o   r e m e m b e r    < / T e x t > < B o o k M a r k E n t r y N a m e > T a k e C a l e n d a r s N e x t L e v e l _ m 1 0 0 : 0 0 : 3 1 . 0 < / B o o k M a r k E n t r y N a m e > < B o o k M a r k E x i t N a m e > T a k e C a l e n d a r s N e x t L e v e l _ m 1 0 0 : 0 0 : 3 6 . 3 < / B o o k M a r k E x i t N a m e > < B o o k M a r k E n t r y P o s i t i o n > 3 1 0 6 7 < / B o o k M a r k E n t r y P o s i t i o n > < B o o k M a r k E x i t P o s i t i o n > 3 6 3 6 7 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 8 2 2 3 b 8 4 d - 2 3 7 6 - 4 6 a 8 - 9 0 e 2 - a 6 6 c 3 d 8 5 9 f 3 9 < / I n t e r n a l I d > < N a m e > T a k e C a l e n d a r s N e x t L e v e l _ m 1 t i m e y o u r e s e r v e 0 0 : 0 0 : 3 6 . 4 - 0 0 : 0 0 : 4 0 . 9 < / N a m e > < T e x t > t i m e   y o u   r e s e r v e   t o   p i c k   u p   t h e   k i d s   a t   c a m p   o r   d i s t r i b u t e   p r o d u c t s   t o   c u s t o m e r s . < / T e x t > < B o o k M a r k E n t r y N a m e > T a k e C a l e n d a r s N e x t L e v e l _ m 1 0 0 : 0 0 : 3 6 . 4 < / B o o k M a r k E n t r y N a m e > < B o o k M a r k E x i t N a m e > T a k e C a l e n d a r s N e x t L e v e l _ m 1 0 0 : 0 0 : 4 0 . 9 < / B o o k M a r k E x i t N a m e > < B o o k M a r k E n t r y P o s i t i o n > 3 6 4 6 7 < / B o o k M a r k E n t r y P o s i t i o n > < B o o k M a r k E x i t P o s i t i o n > 4 0 9 6 7 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 6 6 4 6 0 a 5 b - 2 a c f - 4 6 e a - a 0 e 6 - f 1 0 a b 7 2 f 5 f 9 f < / I n t e r n a l I d > < N a m e > T a k e C a l e n d a r s N e x t L e v e l _ m 1 A n d a m e e t i n g 0 0 : 0 0 : 4 1 . 0 - 0 0 : 0 0 : 4 5 . 2 < / N a m e > < T e x t > A n d   a   m e e t i n g   c a n   b e   a n y   b l o c k   o f   t i m e   t h a t   i n v o l v e s   c o o r d i n a t i n g   a   g r o u p   o f   p e o p l e    < / T e x t > < B o o k M a r k E n t r y N a m e > T a k e C a l e n d a r s N e x t L e v e l _ m 1 0 0 : 0 0 : 4 1 . 0 < / B o o k M a r k E n t r y N a m e > < B o o k M a r k E x i t N a m e > T a k e C a l e n d a r s N e x t L e v e l _ m 1 0 0 : 0 0 : 4 5 . 2 < / B o o k M a r k E x i t N a m e > < B o o k M a r k E n t r y P o s i t i o n > 4 1 0 6 7 < / B o o k M a r k E n t r y P o s i t i o n > < B o o k M a r k E x i t P o s i t i o n > 4 5 2 3 3 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 3 5 b 4 2 a f 7 - 9 5 3 f - 4 d 0 3 - 9 d 8 3 - 4 4 c c 7 3 4 2 2 f 3 2 < / I n t e r n a l I d > < N a m e > T a k e C a l e n d a r s N e x t L e v e l _ m 1 a s o c c e r g a m e , 0 0 : 0 0 : 4 5 . 3 - 0 0 : 0 0 : 5 0 . 0 < / N a m e > < T e x t > a   s o c c e r   g a m e ,   a   r o o f i n g   j o b ,   a   m o v i e   s h o o t . < / T e x t > < B o o k M a r k E n t r y N a m e > T a k e C a l e n d a r s N e x t L e v e l _ m 1 0 0 : 0 0 : 4 5 . 3 < / B o o k M a r k E n t r y N a m e > < B o o k M a r k E x i t N a m e > T a k e C a l e n d a r s N e x t L e v e l _ m 1 0 0 : 0 0 : 5 0 . 0 < / B o o k M a r k E x i t N a m e > < B o o k M a r k E n t r y P o s i t i o n > 4 5 3 3 3 < / B o o k M a r k E n t r y P o s i t i o n > < B o o k M a r k E x i t P o s i t i o n > 5 0 0 3 3 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 0 c 0 7 2 0 e 8 - f 2 2 6 - 4 b c 6 - 8 c b f - 9 7 9 7 1 b 0 3 f a 0 f < / I n t e r n a l I d > < N a m e > T a k e C a l e n d a r s N e x t L e v e l _ m 1 T o s t a r t t h i n k i n g 0 0 : 0 0 : 5 0 . 1 - 0 0 : 0 0 : 5 5 . 6 < / N a m e > < T e x t > T o   s t a r t   t h i n k i n g   c o n c e p t u a l l y ,   l e t  s   u s e   a n   O u t l o o k   c a l e n d a r   t o   s c h e d u l e   a   t w o - w e e k   p r o m o t i o n a l   t o u r . < / T e x t > < B o o k M a r k E n t r y N a m e > T a k e C a l e n d a r s N e x t L e v e l _ m 1 0 0 : 0 0 : 5 0 . 1 < / B o o k M a r k E n t r y N a m e > < B o o k M a r k E x i t N a m e > T a k e C a l e n d a r s N e x t L e v e l _ m 1 0 0 : 0 0 : 5 5 . 6 < / B o o k M a r k E x i t N a m e > < B o o k M a r k E n t r y P o s i t i o n > 5 0 1 3 3 < / B o o k M a r k E n t r y P o s i t i o n > < B o o k M a r k E x i t P o s i t i o n > 5 5 6 3 3 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 e 5 3 4 5 4 6 a - c 8 8 4 - 4 b c 6 - a 3 4 6 - 6 b b f 7 3 b 3 e b 2 7 < / I n t e r n a l I d > < N a m e > T a k e C a l e n d a r s N e x t L e v e l _ m 1 W e  l l s t a r t b y 0 0 : 0 0 : 5 5 . 7 - 0 0 : 0 1 : 0 2 . 3 < / N a m e > < T e x t > W e  l l   s t a r t   b y   c r e a t i n g   a   n e w   c a l e n d a r .   T h a t   w a y   w e   c a n   k e e p   o u r   t o u r   d a t e s   s e p a r a t e   f r o m   o u r   p e r s o n a l   c a l e n d a r   i t e m s . < / T e x t > < B o o k M a r k E n t r y N a m e > T a k e C a l e n d a r s N e x t L e v e l _ m 1 0 0 : 0 0 : 5 5 . 7 < / B o o k M a r k E n t r y N a m e > < B o o k M a r k E x i t N a m e > T a k e C a l e n d a r s N e x t L e v e l _ m 1 0 0 : 0 1 : 0 2 . 3 < / B o o k M a r k E x i t N a m e > < B o o k M a r k E n t r y P o s i t i o n > 5 5 7 3 3 < / B o o k M a r k E n t r y P o s i t i o n > < B o o k M a r k E x i t P o s i t i o n > 6 2 3 0 0 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 8 f f e c 8 3 9 - e 2 9 4 - 4 1 7 8 - 8 6 5 d - f a 1 7 3 9 e 3 7 e 2 f < / I n t e r n a l I d > < N a m e > T a k e C a l e n d a r s N e x t L e v e l _ m 1 C l i c k C a l e n d a r v i e w , 0 0 : 0 1 : 0 2 . 4 - 0 0 : 0 1 : 0 7 . 6 < / N a m e > < T e x t > C l i c k   C a l e n d a r   v i e w ,   a n d   o n   t h e   H o m e   t a b ,   C l i c k   O p e n   C a l e n d a r , < / T e x t > < B o o k M a r k E n t r y N a m e > T a k e C a l e n d a r s N e x t L e v e l _ m 1 0 0 : 0 1 : 0 2 . 4 < / B o o k M a r k E n t r y N a m e > < B o o k M a r k E x i t N a m e > T a k e C a l e n d a r s N e x t L e v e l _ m 1 0 0 : 0 1 : 0 7 . 6 < / B o o k M a r k E x i t N a m e > < B o o k M a r k E n t r y P o s i t i o n > 6 2 4 0 0 < / B o o k M a r k E n t r y P o s i t i o n > < B o o k M a r k E x i t P o s i t i o n > 6 7 6 0 0 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 f 3 2 6 7 0 3 8 - d 5 f 4 - 4 7 d 3 - b d 1 0 - 2 8 4 9 b 8 5 e 9 3 9 7 < / I n t e r n a l I d > < N a m e > T a k e C a l e n d a r s N e x t L e v e l _ m 1 C r e a t e N e w B l a n k 0 0 : 0 1 : 0 7 . 7 - 0 0 : 0 1 : 1 4 . 1 < / N a m e > < T e x t > C r e a t e   N e w   B l a n k   C a l e n d a r ,   a n d   t y p e   a   n a m e   f o r   t h e   n e w   c a l e n d a r . < / T e x t > < B o o k M a r k E n t r y N a m e > T a k e C a l e n d a r s N e x t L e v e l _ m 1 0 0 : 0 1 : 0 7 . 7 < / B o o k M a r k E n t r y N a m e > < B o o k M a r k E x i t N a m e > T a k e C a l e n d a r s N e x t L e v e l _ m 1 0 0 : 0 1 : 1 4 . 1 < / B o o k M a r k E x i t N a m e > < B o o k M a r k E n t r y P o s i t i o n > 6 7 7 0 0 < / B o o k M a r k E n t r y P o s i t i o n > < B o o k M a r k E x i t P o s i t i o n > 7 4 1 0 0 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 6 e e 2 2 6 5 2 - b 1 0 7 - 4 6 9 4 - a 6 0 a - 2 f 6 0 f d f 2 f 0 1 c < / I n t e r n a l I d > < N a m e > T a k e C a l e n d a r s N e x t L e v e l _ m 1 T h e n , s e l e c t w h e r e 0 0 : 0 1 : 1 4 . 2 - 0 0 : 0 1 : 2 0 . 3 < / N a m e > < T e x t > T h e n ,   s e l e c t   w h e r e   t o   p l a c e   t h e   c a l e n d a r .   I n   O u t l o o k   y o u   c a n   h a v e   a   n u m b e r   o f   d i f f e r e n t   k i n d s   o f   e m a i l   a c c o u n t s . < / T e x t > < B o o k M a r k E n t r y N a m e > T a k e C a l e n d a r s N e x t L e v e l _ m 1 0 0 : 0 1 : 1 4 . 2 < / B o o k M a r k E n t r y N a m e > < B o o k M a r k E x i t N a m e > T a k e C a l e n d a r s N e x t L e v e l _ m 1 0 0 : 0 1 : 2 0 . 3 < / B o o k M a r k E x i t N a m e > < B o o k M a r k E n t r y P o s i t i o n > 7 4 2 0 0 < / B o o k M a r k E n t r y P o s i t i o n > < B o o k M a r k E x i t P o s i t i o n > 8 0 3 6 7 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 d 4 6 1 2 8 2 9 - 2 4 3 1 - 4 9 0 5 - b 0 6 2 - 3 9 d c f 3 4 d 6 b 9 7 < / I n t e r n a l I d > < N a m e > T a k e C a l e n d a r s N e x t L e v e l _ m 1 W e  l l c r e a t e t h i s 0 0 : 0 1 : 2 0 . 4 - 0 0 : 0 1 : 2 6 . 1 < / N a m e > < T e x t > W e  l l   c r e a t e   t h i s   c a l e n d a r   i n   o u r   O f f i c e   3 6 5   E x c h a n g e   a c c o u n t .   T h a t   w a y   w e   c a n   s h a r e   i t . < / T e x t > < B o o k M a r k E n t r y N a m e > T a k e C a l e n d a r s N e x t L e v e l _ m 1 0 0 : 0 1 : 2 0 . 4 < / B o o k M a r k E n t r y N a m e > < B o o k M a r k E x i t N a m e > T a k e C a l e n d a r s N e x t L e v e l _ m 1 0 0 : 0 1 : 2 6 . 1 < / B o o k M a r k E x i t N a m e > < B o o k M a r k E n t r y P o s i t i o n > 8 0 4 6 7 < / B o o k M a r k E n t r y P o s i t i o n > < B o o k M a r k E x i t P o s i t i o n > 8 6 1 6 7 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 7 5 5 b 9 7 d e - 3 e 2 6 - 4 9 5 e - a 1 5 4 - 5 b e a 8 2 b 2 e 7 a 1 < / I n t e r n a l I d > < N a m e > T a k e C a l e n d a r s N e x t L e v e l _ m 1 Y o u  l l s e e h o w 0 0 : 0 1 : 2 6 . 2 - 0 0 : 0 1 : 2 9 . 0 < / N a m e > < T e x t > Y o u  l l   s e e   h o w   t h a t   w o r k s   i n   t h e   t h i r d   m o v i e . < / T e x t > < B o o k M a r k E n t r y N a m e > T a k e C a l e n d a r s N e x t L e v e l _ m 1 0 0 : 0 1 : 2 6 . 2 < / B o o k M a r k E n t r y N a m e > < B o o k M a r k E x i t N a m e > T a k e C a l e n d a r s N e x t L e v e l _ m 1 0 0 : 0 1 : 2 9 . 0 < / B o o k M a r k E x i t N a m e > < B o o k M a r k E n t r y P o s i t i o n > 8 6 2 6 7 < / B o o k M a r k E n t r y P o s i t i o n > < B o o k M a r k E x i t P o s i t i o n > 8 9 0 0 0 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 1 5 9 5 e d c a - 3 7 e 5 - 4 3 e 1 - b 6 0 b - 6 9 5 e 0 5 7 0 8 b 6 0 < / I n t e r n a l I d > < N a m e > T a k e C a l e n d a r s N e x t L e v e l _ m 1 C l i c k O K . N o w , 0 0 : 0 1 : 2 9 . 1 - 0 0 : 0 1 : 3 6 . 2 < / N a m e > < T e x t > C l i c k   O K .   N o w ,   l o o k   u n d e r   M y   C a l e n d a r s   i n   t h e   f o l d e r   l i s t   a n d   y o u  l l   s e e   t h e   n e w   c a l e n d a r . < / T e x t > < B o o k M a r k E n t r y N a m e > T a k e C a l e n d a r s N e x t L e v e l _ m 1 0 0 : 0 1 : 2 9 . 1 < / B o o k M a r k E n t r y N a m e > < B o o k M a r k E x i t N a m e > T a k e C a l e n d a r s N e x t L e v e l _ m 1 0 0 : 0 1 : 3 6 . 2 < / B o o k M a r k E x i t N a m e > < B o o k M a r k E n t r y P o s i t i o n > 8 9 1 0 0 < / B o o k M a r k E n t r y P o s i t i o n > < B o o k M a r k E x i t P o s i t i o n > 9 6 2 0 0 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 9 f c c 2 d 1 5 - f e 8 a - 4 4 e 4 - b 6 b 1 - 0 7 7 3 9 e b 8 f 8 0 a < / I n t e r n a l I d > < N a m e > T a k e C a l e n d a r s N e x t L e v e l _ m 1 C h e c k i t , a n d 0 0 : 0 1 : 3 6 . 3 - 0 0 : 0 1 : 4 1 . 2 < / N a m e > < T e x t > C h e c k   i t ,   a n d   t h e   c a l e n d a r   a p p e a r s   n e x t   t o   y o u r   p r i m a r y   p e r s o n a l   c a l e n d a r . < / T e x t > < B o o k M a r k E n t r y N a m e > T a k e C a l e n d a r s N e x t L e v e l _ m 1 0 0 : 0 1 : 3 6 . 3 < / B o o k M a r k E n t r y N a m e > < B o o k M a r k E x i t N a m e > T a k e C a l e n d a r s N e x t L e v e l _ m 1 0 0 : 0 1 : 4 1 . 2 < / B o o k M a r k E x i t N a m e > < B o o k M a r k E n t r y P o s i t i o n > 9 6 3 0 0 < / B o o k M a r k E n t r y P o s i t i o n > < B o o k M a r k E x i t P o s i t i o n > 1 0 1 2 3 3 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 1 b a 3 b f c 2 - 2 a f 1 - 4 a 3 3 - a 2 0 4 - 7 3 1 0 7 f 8 d 4 b f 3 < / I n t e r n a l I d > < N a m e > T a k e C a l e n d a r s N e x t L e v e l _ m 1 I  m g o i n g t o 0 0 : 0 1 : 4 1 . 3 - 0 0 : 0 1 : 4 4 . 9 < / N a m e > < T e x t > I  m   g o i n g   t o   u n c h e c k   t h e   p e r s o n a l   c a l e n d a r   s o   w e   h a v e   m o r e   r o o m   t o   w o r k . < / T e x t > < B o o k M a r k E n t r y N a m e > T a k e C a l e n d a r s N e x t L e v e l _ m 1 0 0 : 0 1 : 4 1 . 3 < / B o o k M a r k E n t r y N a m e > < B o o k M a r k E x i t N a m e > T a k e C a l e n d a r s N e x t L e v e l _ m 1 0 0 : 0 1 : 4 4 . 9 < / B o o k M a r k E x i t N a m e > < B o o k M a r k E n t r y P o s i t i o n > 1 0 1 3 3 3 < / B o o k M a r k E n t r y P o s i t i o n > < B o o k M a r k E x i t P o s i t i o n > 1 0 4 9 6 7 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 a a 1 0 4 a 1 a - c 4 7 f - 4 0 6 d - a 2 3 f - d e b 1 a f 1 6 7 5 e 2 < / I n t e r n a l I d > < N a m e > T a k e C a l e n d a r s N e x t L e v e l _ m 1 N o w , w e c a n 0 0 : 0 1 : 4 5 . 0 - 0 0 : 0 1 : 5 1 . 2 < / N a m e > < T e x t > N o w ,   w e   c a n   s t a r t   a d d i n g   e v e n t s   a n d   o t h e r   t h i n g s   t o   t h e   s c h e d u l e .   L e t  s   s t a r t   w i t h   a   b o o k   s i g n i n g   e v e n t . < / T e x t > < B o o k M a r k E n t r y N a m e > T a k e C a l e n d a r s N e x t L e v e l _ m 1 0 0 : 0 1 : 4 5 . 0 < / B o o k M a r k E n t r y N a m e > < B o o k M a r k E x i t N a m e > T a k e C a l e n d a r s N e x t L e v e l _ m 1 0 0 : 0 1 : 5 1 . 2 < / B o o k M a r k E x i t N a m e > < B o o k M a r k E n t r y P o s i t i o n > 1 0 5 0 6 7 < / B o o k M a r k E n t r y P o s i t i o n > < B o o k M a r k E x i t P o s i t i o n > 1 1 1 2 6 7 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 a e 5 c a 8 f a - 2 e 1 8 - 4 1 0 9 - 8 0 2 4 - 4 f 5 a 5 2 b 5 2 7 4 c < / I n t e r n a l I d > < N a m e > T a k e C a l e n d a r s N e x t L e v e l _ m 1 C l i c k N e w M e e t i n g . 0 0 : 0 1 : 5 1 . 3 - 0 0 : 0 1 : 5 8 . 2 < / N a m e > < T e x t > C l i c k   N e w   M e e t i n g .   W e  l l   u s e   a   m e e t i n g   f o r m   b e c a u s e   w e   n e e d   t o   c o o r d i n a t e   t h e   s c h e d u l e s   o f   a   n u m b e r   o f   p e o p l e . < / T e x t > < B o o k M a r k E n t r y N a m e > T a k e C a l e n d a r s N e x t L e v e l _ m 1 0 0 : 0 1 : 5 1 . 3 < / B o o k M a r k E n t r y N a m e > < B o o k M a r k E x i t N a m e > T a k e C a l e n d a r s N e x t L e v e l _ m 1 0 0 : 0 1 : 5 8 . 2 < / B o o k M a r k E x i t N a m e > < B o o k M a r k E n t r y P o s i t i o n > 1 1 1 3 6 7 < / B o o k M a r k E n t r y P o s i t i o n > < B o o k M a r k E x i t P o s i t i o n > 1 1 8 2 0 0 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 4 f 1 9 d 9 7 d - 6 4 b 5 - 4 5 0 c - 9 7 0 1 - 3 2 7 4 9 8 3 a 7 8 7 7 < / I n t e r n a l I d > < N a m e > T a k e C a l e n d a r s N e x t L e v e l _ m 1 F o r S u b j e c t , w e 0 0 : 0 1 : 5 8 . 3 - 0 0 : 0 2 : 0 4 . 4 < / N a m e > < T e x t > F o r   S u b j e c t ,   w e   c a n   p u t   t h e   t y p e   o f   e v e n t ;   f o r   l o c a t i o n ,   t h e   n a m e   a n d   a d d r e s s   o f   t h e   v e n u e ; < / T e x t > < B o o k M a r k E n t r y N a m e > T a k e C a l e n d a r s N e x t L e v e l _ m 1 0 0 : 0 1 : 5 8 . 3 < / B o o k M a r k E n t r y N a m e > < B o o k M a r k E x i t N a m e > T a k e C a l e n d a r s N e x t L e v e l _ m 1 0 0 : 0 2 : 0 4 . 4 < / B o o k M a r k E x i t N a m e > < B o o k M a r k E n t r y P o s i t i o n > 1 1 8 3 0 0 < / B o o k M a r k E n t r y P o s i t i o n > < B o o k M a r k E x i t P o s i t i o n > 1 2 4 4 6 7 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 b b c 4 a d e d - 4 e 1 5 - 4 7 f 4 - 8 6 d c - f b c e a 9 5 a 2 e 0 5 < / I n t e r n a l I d > < N a m e > T a k e C a l e n d a r s N e x t L e v e l _ m 1 a n d t h e n a d d 0 0 : 0 2 : 0 4 . 5 - 0 0 : 0 2 : 1 0 . 9 < / N a m e > < T e x t > a n d   t h e n   a d d   t h e   s t a r t   a n d   e n d   t i m e s . < / T e x t > < B o o k M a r k E n t r y N a m e > T a k e C a l e n d a r s N e x t L e v e l _ m 1 0 0 : 0 2 : 0 4 . 5 < / B o o k M a r k E n t r y N a m e > < B o o k M a r k E x i t N a m e > T a k e C a l e n d a r s N e x t L e v e l _ m 1 0 0 : 0 2 : 1 0 . 9 < / B o o k M a r k E x i t N a m e > < B o o k M a r k E n t r y P o s i t i o n > 1 2 4 5 6 7 < / B o o k M a r k E n t r y P o s i t i o n > < B o o k M a r k E x i t P o s i t i o n > 1 3 0 9 0 0 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 0 0 9 c 9 d a 0 - 9 6 7 a - 4 f e 5 - a 9 6 0 - 4 c 9 4 3 d 3 1 0 8 2 a < / I n t e r n a l I d > < N a m e > T a k e C a l e n d a r s N e x t L e v e l _ m 1 I n t h e m e s s a g e 0 0 : 0 2 : 1 1 . 0 - 0 0 : 0 2 : 1 4 . 1 < / N a m e > < T e x t > I n   t h e   m e s s a g e   a r e a ,   a d d   a n y   d e t a i l s   r e l a t e d   t o   t h e   e v e n t , < / T e x t > < B o o k M a r k E n t r y N a m e > T a k e C a l e n d a r s N e x t L e v e l _ m 1 0 0 : 0 2 : 1 1 . 0 < / B o o k M a r k E n t r y N a m e > < B o o k M a r k E x i t N a m e > T a k e C a l e n d a r s N e x t L e v e l _ m 1 0 0 : 0 2 : 1 4 . 1 < / B o o k M a r k E x i t N a m e > < B o o k M a r k E n t r y P o s i t i o n > 1 3 1 0 0 0 < / B o o k M a r k E n t r y P o s i t i o n > < B o o k M a r k E x i t P o s i t i o n > 1 3 4 1 3 3 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 7 1 d 8 0 2 d 3 - 9 4 f e - 4 c 6 4 - 9 a 2 9 - 3 9 6 8 b c 3 e 9 f 0 6 < / I n t e r n a l I d > < N a m e > T a k e C a l e n d a r s N e x t L e v e l _ m 1 s u c h a s p h o n e 0 0 : 0 2 : 1 4 . 2 - 0 0 : 0 2 : 1 9 . 6 < / N a m e > < T e x t > s u c h   a s   p h o n e   n u m b e r s ,   e m a i l   a d d r e s s e s ,   a t t a c h m e n t s ,   l i n k s ,   e v e n   a   m a p . < / T e x t > < B o o k M a r k E n t r y N a m e > T a k e C a l e n d a r s N e x t L e v e l _ m 1 0 0 : 0 2 : 1 4 . 2 < / B o o k M a r k E n t r y N a m e > < B o o k M a r k E x i t N a m e > T a k e C a l e n d a r s N e x t L e v e l _ m 1 0 0 : 0 2 : 1 9 . 6 < / B o o k M a r k E x i t N a m e > < B o o k M a r k E n t r y P o s i t i o n > 1 3 4 2 3 3 < / B o o k M a r k E n t r y P o s i t i o n > < B o o k M a r k E x i t P o s i t i o n > 1 3 9 6 6 7 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 8 a 0 8 e 6 4 f - d e e c - 4 0 2 8 - a 0 c a - d 6 a 6 5 0 8 1 8 1 3 2 < / I n t e r n a l I d > < N a m e > T a k e C a l e n d a r s N e x t L e v e l _ m 1 F i n a l l y , a d d t h e 0 0 : 0 2 : 1 9 . 7 - 0 0 : 0 2 : 2 2 . 4 < / N a m e > < T e x t > F i n a l l y ,   a d d   t h e   p e o p l e   o n   t h e   t o u r   t e a m , < / T e x t > < B o o k M a r k E n t r y N a m e > T a k e C a l e n d a r s N e x t L e v e l _ m 1 0 0 : 0 2 : 1 9 . 7 < / B o o k M a r k E n t r y N a m e > < B o o k M a r k E x i t N a m e > T a k e C a l e n d a r s N e x t L e v e l _ m 1 0 0 : 0 2 : 2 2 . 4 < / B o o k M a r k E x i t N a m e > < B o o k M a r k E n t r y P o s i t i o n > 1 3 9 7 6 7 < / B o o k M a r k E n t r y P o s i t i o n > < B o o k M a r k E x i t P o s i t i o n > 1 4 2 4 0 0 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 b b f d 4 d d c - 9 6 2 0 - 4 0 e a - 8 7 a a - 7 0 d 1 c 2 b 3 6 e 7 d < / I n t e r n a l I d > < N a m e > T a k e C a l e n d a r s N e x t L e v e l _ m 1 a n d a n y o n e e l s e 0 0 : 0 2 : 2 2 . 5 - 0 0 : 0 2 : 2 8 . 4 < / N a m e > < T e x t > a n d   a n y o n e   e l s e   w e   w a n t   t o   s h a r e   t h e   i n f o r m a t i o n   w i t h ,   l i k e   t h e   b o o k   s t o r e   c o n t a c t . < / T e x t > < B o o k M a r k E n t r y N a m e > T a k e C a l e n d a r s N e x t L e v e l _ m 1 0 0 : 0 2 : 2 2 . 5 < / B o o k M a r k E n t r y N a m e > < B o o k M a r k E x i t N a m e > T a k e C a l e n d a r s N e x t L e v e l _ m 1 0 0 : 0 2 : 2 8 . 4 < / B o o k M a r k E x i t N a m e > < B o o k M a r k E n t r y P o s i t i o n > 1 4 2 5 0 0 < / B o o k M a r k E n t r y P o s i t i o n > < B o o k M a r k E x i t P o s i t i o n > 1 4 8 4 3 3 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 2 5 3 f c 5 e a - 9 b d 6 - 4 c a 4 - a 6 e 3 - 7 8 b 9 f d 1 8 b b f 6 < / I n t e r n a l I d > < N a m e > T a k e C a l e n d a r s N e x t L e v e l _ m 1 N e x t c l i c k S e n d 0 0 : 0 2 : 2 8 . 5 - 0 0 : 0 2 : 3 1 . 4 < / N a m e > < T e x t > N e x t   c l i c k   S e n d   t o   s e n d   t h e   m e e t i n g   r e q u e s t . < / T e x t > < B o o k M a r k E n t r y N a m e > T a k e C a l e n d a r s N e x t L e v e l _ m 1 0 0 : 0 2 : 2 8 . 5 < / B o o k M a r k E n t r y N a m e > < B o o k M a r k E x i t N a m e > T a k e C a l e n d a r s N e x t L e v e l _ m 1 0 0 : 0 2 : 3 1 . 4 < / B o o k M a r k E x i t N a m e > < B o o k M a r k E n t r y P o s i t i o n > 1 4 8 5 3 3 < / B o o k M a r k E n t r y P o s i t i o n > < B o o k M a r k E x i t P o s i t i o n > 1 5 1 4 6 7 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 9 b 2 5 1 7 a 7 - 0 9 c 1 - 4 b d 9 - 8 6 3 d - d 5 3 5 2 d 1 0 e d 6 8 < / I n t e r n a l I d > < N a m e > T a k e C a l e n d a r s N e x t L e v e l _ m 1 A n d w e g e t 0 0 : 0 2 : 3 1 . 5 - 0 0 : 0 2 : 3 5 . 1 < / N a m e > < T e x t > A n d   w e   g e t   a   n o t i c e   w a r n i n g   u s   t h a t   m e e t i n g   r e s p o n s e s   w o n  t   b e   t a l l i e d < / T e x t > < B o o k M a r k E n t r y N a m e > T a k e C a l e n d a r s N e x t L e v e l _ m 1 0 0 : 0 2 : 3 1 . 5 < / B o o k M a r k E n t r y N a m e > < B o o k M a r k E x i t N a m e > T a k e C a l e n d a r s N e x t L e v e l _ m 1 0 0 : 0 2 : 3 5 . 1 < / B o o k M a r k E x i t N a m e > < B o o k M a r k E n t r y P o s i t i o n > 1 5 1 5 6 7 < / B o o k M a r k E n t r y P o s i t i o n > < B o o k M a r k E x i t P o s i t i o n > 1 5 5 1 3 3 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 6 b c b 0 6 6 f - 1 0 1 d - 4 c d c - b 9 e a - d 6 2 a 0 4 8 d 7 3 e 2 < / I n t e r n a l I d > < N a m e > T a k e C a l e n d a r s N e x t L e v e l _ m 1 b e c a u s e w e  r e n o t 0 0 : 0 2 : 3 5 . 2 - 0 0 : 0 2 : 3 8 . 9 < / N a m e > < T e x t > b e c a u s e   w e  r e   n o t   c r e a t i n g   t h e   m e e t i n g   r e q u e s t   i n   t h e   m a i n   c a l e n d a r . < / T e x t > < B o o k M a r k E n t r y N a m e > T a k e C a l e n d a r s N e x t L e v e l _ m 1 0 0 : 0 2 : 3 5 . 2 < / B o o k M a r k E n t r y N a m e > < B o o k M a r k E x i t N a m e > T a k e C a l e n d a r s N e x t L e v e l _ m 1 0 0 : 0 2 : 3 8 . 9 < / B o o k M a r k E x i t N a m e > < B o o k M a r k E n t r y P o s i t i o n > 1 5 5 2 3 3 < / B o o k M a r k E n t r y P o s i t i o n > < B o o k M a r k E x i t P o s i t i o n > 1 5 8 9 3 3 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 5 1 2 4 b f 4 9 - 0 d 2 d - 4 7 c 9 - 9 e 6 2 - a 0 6 2 6 4 a e a 7 1 6 < / I n t e r n a l I d > < N a m e > T a k e C a l e n d a r s N e x t L e v e l _ m 1 W e  l l k e e p t h a t 0 0 : 0 2 : 3 9 . 0 - 0 0 : 0 2 : 4 5 . 5 < / N a m e > < T e x t > W e  l l   k e e p   t h a t   i n   m i n d ,   b u t   i t   s h o u l d n  t   c a u s e   u s   a   p r o b l e m .   C l i c k   Y e s . < / T e x t > < B o o k M a r k E n t r y N a m e > T a k e C a l e n d a r s N e x t L e v e l _ m 1 0 0 : 0 2 : 3 9 . 0 < / B o o k M a r k E n t r y N a m e > < B o o k M a r k E x i t N a m e > T a k e C a l e n d a r s N e x t L e v e l _ m 1 0 0 : 0 2 : 4 5 . 5 < / B o o k M a r k E x i t N a m e > < B o o k M a r k E n t r y P o s i t i o n > 1 5 9 0 3 3 < / B o o k M a r k E n t r y P o s i t i o n > < B o o k M a r k E x i t P o s i t i o n > 1 6 5 5 0 0 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 7 1 4 8 a d f e - 5 c 7 c - 4 9 0 4 - a b 7 8 - 0 a 9 b 5 5 e 9 8 8 5 c < / I n t e r n a l I d > < N a m e > T a k e C a l e n d a r s N e x t L e v e l _ m 1 E a c h p e r s o n r e c e i v e s 0 0 : 0 2 : 4 5 . 6 - 0 0 : 0 2 : 5 2 . 1 < / N a m e > < T e x t > E a c h   p e r s o n   r e c e i v e s   t h e   r e q u e s t   i n   e m a i l .   W h e n   t h e y   a c c e p t   t h e   r e q u e s t ,   i t  s   a d d e d   t o   t h e i r   c a l e n d a r s . < / T e x t > < B o o k M a r k E n t r y N a m e > T a k e C a l e n d a r s N e x t L e v e l _ m 1 0 0 : 0 2 : 4 5 . 6 < / B o o k M a r k E n t r y N a m e > < B o o k M a r k E x i t N a m e > T a k e C a l e n d a r s N e x t L e v e l _ m 1 0 0 : 0 2 : 5 2 . 1 < / B o o k M a r k E x i t N a m e > < B o o k M a r k E n t r y P o s i t i o n > 1 6 5 6 0 0 < / B o o k M a r k E n t r y P o s i t i o n > < B o o k M a r k E x i t P o s i t i o n > 1 7 2 1 0 0 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 a c 2 2 3 0 a c - c b 1 4 - 4 b f d - 9 5 0 2 - d 8 4 1 1 2 f b 4 d 1 d < / I n t e r n a l I d > < N a m e > T a k e C a l e n d a r s N e x t L e v e l _ m 1 A l s o , w e a s k e d 0 0 : 0 2 : 5 2 . 2 - 0 0 : 0 2 : 5 8 . 6 < / N a m e > < T e x t > A l s o ,   w e   a s k e d   t h e m   t o   s e n d   u s   c o n f i r m a t i o n ,   s o   w e   k n o w   t h e y   g o t   t h e   i n f o r m a t i o n . < / T e x t > < B o o k M a r k E n t r y N a m e > T a k e C a l e n d a r s N e x t L e v e l _ m 1 0 0 : 0 2 : 5 2 . 2 < / B o o k M a r k E n t r y N a m e > < B o o k M a r k E x i t N a m e > T a k e C a l e n d a r s N e x t L e v e l _ m 1 0 0 : 0 2 : 5 8 . 6 < / B o o k M a r k E x i t N a m e > < B o o k M a r k E n t r y P o s i t i o n > 1 7 2 2 0 0 < / B o o k M a r k E n t r y P o s i t i o n > < B o o k M a r k E x i t P o s i t i o n > 1 7 8 6 3 3 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 9 8 6 6 2 2 0 d - 7 b 1 a - 4 a 8 f - 8 6 c 7 - 3 3 5 c c 7 0 4 6 9 b 4 < / I n t e r n a l I d > < N a m e > T a k e C a l e n d a r s N e x t L e v e l _ m 1 T h e f i n i s h e d t o u r 0 0 : 0 2 : 5 8 . 7 - 0 0 : 0 3 : 0 5 . 9 < / N a m e > < T e x t > T h e   f i n i s h e d   t o u r   c a l e n d a r   s h o w s   a l l   t h e   e v e n t s ,   l o d g i n g   a n d   t r a n s p o r t a t i o n .   I   a l s o   c o l o r - c o d e d   t h e   e v e n t s . < / T e x t > < B o o k M a r k E n t r y N a m e > T a k e C a l e n d a r s N e x t L e v e l _ m 1 0 0 : 0 2 : 5 8 . 7 < / B o o k M a r k E n t r y N a m e > < B o o k M a r k E x i t N a m e > T a k e C a l e n d a r s N e x t L e v e l _ m 1 0 0 : 0 3 : 0 5 . 9 < / B o o k M a r k E x i t N a m e > < B o o k M a r k E n t r y P o s i t i o n > 1 7 8 7 3 3 < / B o o k M a r k E n t r y P o s i t i o n > < B o o k M a r k E x i t P o s i t i o n > 1 8 5 9 0 0 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 d 7 6 5 6 2 2 d - c 3 0 8 - 4 d 9 b - 8 4 c c - a 7 f e 9 4 6 0 d 9 c 3 < / I n t e r n a l I d > < N a m e > T a k e C a l e n d a r s N e x t L e v e l _ m 1 S e l e c t a n e v e n t 0 0 : 0 3 : 0 6 . 0 - 0 0 : 0 3 : 1 4 . 8 < / N a m e > < T e x t > S e l e c t   a n   e v e n t   a n d   c l i c k   C a t e g o r i z e .   Y o u   c a n   c r e a t e   c a t e g o r i e s   a n d   t h e n   a s s i g n   t h e m   t o   e v e n t s . < / T e x t > < B o o k M a r k E n t r y N a m e > T a k e C a l e n d a r s N e x t L e v e l _ m 1 0 0 : 0 3 : 0 6 . 0 < / B o o k M a r k E n t r y N a m e > < B o o k M a r k E x i t N a m e > T a k e C a l e n d a r s N e x t L e v e l _ m 1 0 0 : 0 3 : 1 4 . 8 < / B o o k M a r k E x i t N a m e > < B o o k M a r k E n t r y P o s i t i o n > 1 8 6 0 0 0 < / B o o k M a r k E n t r y P o s i t i o n > < B o o k M a r k E x i t P o s i t i o n > 1 9 4 8 6 7 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 5 5 1 2 3 a 7 b - 0 e 8 1 - 4 0 f d - 9 6 7 4 - 1 1 9 b 4 7 6 d e 2 9 8 < / I n t e r n a l I d > < N a m e > T a k e C a l e n d a r s N e x t L e v e l _ m 1 T h i s i s t h e 0 0 : 0 3 : 1 4 . 9 - 0 0 : 0 3 : 2 0 . 4 < / N a m e > < T e x t > T h i s   i s   t h e   f r a m e w o r k   w e  l l   u s e   t o   s c h e d u l e   t h e   t o u r ,   b u t   k e e p   i n   m i n d   t h i s   i s   o n l y   o n e   w a y   t o   d o   i t . < / T e x t > < B o o k M a r k E n t r y N a m e > T a k e C a l e n d a r s N e x t L e v e l _ m 1 0 0 : 0 3 : 1 4 . 9 < / B o o k M a r k E n t r y N a m e > < B o o k M a r k E x i t N a m e > T a k e C a l e n d a r s N e x t L e v e l _ m 1 0 0 : 0 3 : 2 0 . 4 < / B o o k M a r k E x i t N a m e > < B o o k M a r k E n t r y P o s i t i o n > 1 9 4 9 6 7 < / B o o k M a r k E n t r y P o s i t i o n > < B o o k M a r k E x i t P o s i t i o n > 2 0 0 4 0 0 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 5 2 6 1 8 5 4 9 - 2 0 6 b - 4 0 1 c - a b c 7 - d a 6 e c 5 4 6 7 9 2 2 < / I n t e r n a l I d > < N a m e > T a k e C a l e n d a r s N e x t L e v e l _ m 1 F o r e x a m p l e , i n s t e a d 0 0 : 0 3 : 2 0 . 5 - 0 0 : 0 3 : 2 7 . 0 < / N a m e > < T e x t > F o r   e x a m p l e ,   i n s t e a d   o f   s h a r i n g   d a t e   i n f o r m a t i o n   b y   s e n d i n g   m e e t i n g   r e q u e s t s ,   w e   c o u l d   s i m p l y   s h a r e   t h e   w h o l e   c a l e n d a r . < / T e x t > < B o o k M a r k E n t r y N a m e > T a k e C a l e n d a r s N e x t L e v e l _ m 1 0 0 : 0 3 : 2 0 . 5 < / B o o k M a r k E n t r y N a m e > < B o o k M a r k E x i t N a m e > T a k e C a l e n d a r s N e x t L e v e l _ m 1 0 0 : 0 3 : 2 7 . 0 < / B o o k M a r k E x i t N a m e > < B o o k M a r k E n t r y P o s i t i o n > 2 0 0 5 0 0 < / B o o k M a r k E n t r y P o s i t i o n > < B o o k M a r k E x i t P o s i t i o n > 2 0 7 0 3 3 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 5 7 8 2 0 0 5 3 - 2 b 1 a - 4 9 4 1 - b 1 8 d - 2 9 6 f c 3 f 2 5 7 e b < / I n t e r n a l I d > < N a m e > T a k e C a l e n d a r s N e x t L e v e l _ m 1 Y o u  l l s e e h o w 0 0 : 0 3 : 2 7 . 1 - 0 0 : 0 3 : 2 9 . 3 < / N a m e > < T e x t > Y o u  l l   s e e   h o w   t h a t   w o r k s   i n   M o v i e   3 . < / T e x t > < B o o k M a r k E n t r y N a m e > T a k e C a l e n d a r s N e x t L e v e l _ m 1 0 0 : 0 3 : 2 7 . 1 < / B o o k M a r k E n t r y N a m e > < B o o k M a r k E x i t N a m e > T a k e C a l e n d a r s N e x t L e v e l _ m 1 0 0 : 0 3 : 2 9 . 3 < / B o o k M a r k E x i t N a m e > < B o o k M a r k E n t r y P o s i t i o n > 2 0 7 1 3 3 < / B o o k M a r k E n t r y P o s i t i o n > < B o o k M a r k E x i t P o s i t i o n > 2 0 9 3 3 3 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 9 5 f 1 5 1 f 4 - 2 c 8 4 - 4 f e 7 - a c 9 f - f f d 2 7 2 c 5 0 7 d 1 < / I n t e r n a l I d > < N a m e > T a k e C a l e n d a r s N e x t L e v e l _ m 1 U p n e x t , w e  l l 0 0 : 0 3 : 2 9 . 4 - 0 0 : 0 3 : 3 3 . 5 < / N a m e > < T e x t > U p   n e x t ,   w e  l l   o r g a n i z e   t h e   s c h e d u l e   a n d   a s s i g n   t a s k s . < / T e x t > < B o o k M a r k E n t r y N a m e > T a k e C a l e n d a r s N e x t L e v e l _ m 1 0 0 : 0 3 : 2 9 . 4 < / B o o k M a r k E n t r y N a m e > < B o o k M a r k E x i t N a m e > T a k e C a l e n d a r s N e x t L e v e l _ m 1 0 0 : 0 3 : 3 3 . 5 < / B o o k M a r k E x i t N a m e > < B o o k M a r k E n t r y P o s i t i o n > 2 0 9 4 3 3 < / B o o k M a r k E n t r y P o s i t i o n > < B o o k M a r k E x i t P o s i t i o n > 2 1 3 5 6 7 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 0 9 4 2 d f 2 8 - 1 6 4 8 - 4 1 9 7 - a 3 b 8 - 2 8 e a e 1 9 0 5 2 3 6 < / I d > < C a p t i o n I t e m s > < C a p t i o n I t e m > < I n t e r n a l I d > c 4 8 c 6 0 4 0 - 4 e 3 0 - 4 c e 6 - 8 d 2 5 - 3 a a c 6 2 e d 5 5 a 4 < / I n t e r n a l I d > < N a m e > T a k e C a l e n d a r s N e x t L e v e l _ m 2 A f t e r y o u g e t 0 0 : 0 0 : 0 0 . 0 - 0 0 : 0 0 : 0 2 . 8 < / N a m e > < T e x t > A f t e r   y o u   g e t   t h e   b a s i c   p a r t s   o f   t h e   s c h e d u l e   b l o c k e d   o u t , < / T e x t > < B o o k M a r k E n t r y N a m e > T a k e C a l e n d a r s N e x t L e v e l _ m 2 0 0 : 0 0 : 0 0 . 0 < / B o o k M a r k E n t r y N a m e > < B o o k M a r k E x i t N a m e > T a k e C a l e n d a r s N e x t L e v e l _ m 2 0 0 : 0 0 : 0 2 . 8 < / B o o k M a r k E x i t N a m e > < B o o k M a r k E n t r y P o s i t i o n > 3 3 < / B o o k M a r k E n t r y P o s i t i o n > < B o o k M a r k E x i t P o s i t i o n >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 e 2 1 8 9 9 9 a - 3 b e 9 - 4 5 0 a - a 6 4 9 - e 7 d 2 d d 1 b 7 d 4 8 < / I n t e r n a l I d > < N a m e > T a k e C a l e n d a r s N e x t L e v e l _ m 2 y o u c a n a d d 0 0 : 0 0 : 0 2 . 9 - 0 0 : 0 0 : 0 7 . 8 < / N a m e > < T e x t > y o u   c a n   a d d   m o r e   d e t a i l   a s   y o u   g o   a l o n g   a n d   s e n d   u p d a t e s   t o   k e e p   e v e r y o n e   i n   t h e   l o o p . < / T e x t > < B o o k M a r k E n t r y N a m e > T a k e C a l e n d a r s N e x t L e v e l _ m 2 0 0 : 0 0 : 0 2 . 9 < / B o o k M a r k E n t r y N a m e > < B o o k M a r k E x i t N a m e > T a k e C a l e n d a r s N e x t L e v e l _ m 2 0 0 : 0 0 : 0 7 . 8 < / B o o k M a r k E x i t N a m e > < B o o k M a r k E n t r y P o s i t i o n > 2 9 6 7 < / B o o k M a r k E n t r y P o s i t i o n > < B o o k M a r k E x i t P o s i t i o n >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 5 0 0 2 e 3 5 2 - 8 c 1 e - 4 b 0 a - 8 e f e - 8 c 1 6 c a 7 0 7 c 8 7 < / I n t e r n a l I d > < N a m e > T a k e C a l e n d a r s N e x t L e v e l _ m 2 I n t h i s e v e n t , 0 0 : 0 0 : 0 7 . 9 - 0 0 : 0 0 : 1 7 . 2 < / N a m e > < T e x t > I n   t h i s   e v e n t ,   I   a d d e d   a   c o n t a c t   n a m e   a n d   s o m e   o t h e r   d e t a i l s .   L e t  s   s e n d   t h e   u p d a t e   a n d   c l i c k   Y e s   t o   c l o s e   t h e   m e s s a g e . < / T e x t > < B o o k M a r k E n t r y N a m e > T a k e C a l e n d a r s N e x t L e v e l _ m 2 0 0 : 0 0 : 0 7 . 9 < / B o o k M a r k E n t r y N a m e > < B o o k M a r k E x i t N a m e > T a k e C a l e n d a r s N e x t L e v e l _ m 2 0 0 : 0 0 : 1 7 . 2 < / B o o k M a r k E x i t N a m e > < B o o k M a r k E n t r y P o s i t i o n > 7 9 0 0 < / B o o k M a r k E n t r y P o s i t i o n > < B o o k M a r k E x i t P o s i t i o n > 1 7 2 0 0 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 7 e 3 3 f 5 b 8 - 7 4 5 f - 4 5 7 f - 9 9 e e - 6 2 a 6 8 b 7 4 7 5 2 5 < / I n t e r n a l I d > < N a m e > T a k e C a l e n d a r s N e x t L e v e l _ m 2 N e x t , t o m a k e 0 0 : 0 0 : 1 7 . 3 - 0 0 : 0 0 : 2 6 . 3 < / N a m e > < T e x t > N e x t ,   t o   m a k e   s u r e   e v e r y o n e   g e t s   t h e   n e w   i n f o r m a t i o n ,   s e l e c t   S e n d   u p d a t e s   t o   a l l   a t t e n d e e s . < / T e x t > < B o o k M a r k E n t r y N a m e > T a k e C a l e n d a r s N e x t L e v e l _ m 2 0 0 : 0 0 : 1 7 . 3 < / B o o k M a r k E n t r y N a m e > < B o o k M a r k E x i t N a m e > T a k e C a l e n d a r s N e x t L e v e l _ m 2 0 0 : 0 0 : 2 6 . 3 < / B o o k M a r k E x i t N a m e > < B o o k M a r k E n t r y P o s i t i o n > 1 7 3 0 0 < / B o o k M a r k E n t r y P o s i t i o n > < B o o k M a r k E x i t P o s i t i o n > 2 6 3 6 7 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 a 3 9 f f 1 d 3 - c 7 1 8 - 4 b 0 9 - 9 7 9 c - e a c 6 a 8 f 4 f b f 3 < / I n t e r n a l I d > < N a m e > T a k e C a l e n d a r s N e x t L e v e l _ m 2 A s w e a d d 0 0 : 0 0 : 2 6 . 4 - 0 0 : 0 0 : 3 4 . 8 < / N a m e > < T e x t > A s   w e   a d d   m o r e   i n f o r m a t i o n ,   w e   c a n   s w i t c h   f r o m   M o n t h   v i e w   t o   a   v i e w   t h a t   s h o w s   m o r e   d e t a i l .   C l i c k   W e e k . < / T e x t > < B o o k M a r k E n t r y N a m e > T a k e C a l e n d a r s N e x t L e v e l _ m 2 0 0 : 0 0 : 2 6 . 4 < / B o o k M a r k E n t r y N a m e > < B o o k M a r k E x i t N a m e > T a k e C a l e n d a r s N e x t L e v e l _ m 2 0 0 : 0 0 : 3 4 . 8 < / B o o k M a r k E x i t N a m e > < B o o k M a r k E n t r y P o s i t i o n > 2 6 4 6 7 < / B o o k M a r k E n t r y P o s i t i o n > < B o o k M a r k E x i t P o s i t i o n > 3 4 8 6 7 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 c c 4 2 f a c 9 - d e b 0 - 4 a 9 6 - 9 f d f - f 9 2 0 f 6 6 d 6 3 9 a < / I n t e r n a l I d > < N a m e > T a k e C a l e n d a r s N e x t L e v e l _ m 2 T o v i e w t h e 0 0 : 0 0 : 3 4 . 9 - 0 0 : 0 0 : 4 4 . 5 < / N a m e > < T e x t > T o   v i e w   t h e   p e r s o n a l   c a l e n d a r ,   c h e c k   i t   i n   t h e   f o l d e r   l i s t .   W i t h   b o t h   s e l e c t e d ,   y o u   g e t   a   s i d e - b y - s i d e   v i e w . < / T e x t > < B o o k M a r k E n t r y N a m e > T a k e C a l e n d a r s N e x t L e v e l _ m 2 0 0 : 0 0 : 3 4 . 9 < / B o o k M a r k E n t r y N a m e > < B o o k M a r k E x i t N a m e > T a k e C a l e n d a r s N e x t L e v e l _ m 2 0 0 : 0 0 : 4 4 . 5 < / B o o k M a r k E x i t N a m e > < B o o k M a r k E n t r y P o s i t i o n > 3 4 9 6 7 < / B o o k M a r k E n t r y P o s i t i o n > < B o o k M a r k E x i t P o s i t i o n > 4 4 5 0 0 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 9 7 6 a e 2 d b - d c e a - 4 3 d b - a c c 2 - a 0 9 1 2 3 7 8 b 4 2 4 < / I n t e r n a l I d > < N a m e > T a k e C a l e n d a r s N e x t L e v e l _ m 2 T h e r e a r e a 0 0 : 0 0 : 4 4 . 6 - 0 0 : 0 0 : 5 1 . 2 < / N a m e > < T e x t > T h e r e   a r e   a   c o u p l e   o f   o t h e r   w a y s   t o   v i e w   m u l t i p l e   c a l e n d a r s .   G o   t o   t h e   V i e w   t a b   a n d   c l i c k   O v e r l a y . < / T e x t > < B o o k M a r k E n t r y N a m e > T a k e C a l e n d a r s N e x t L e v e l _ m 2 0 0 : 0 0 : 4 4 . 6 < / B o o k M a r k E n t r y N a m e > < B o o k M a r k E x i t N a m e > T a k e C a l e n d a r s N e x t L e v e l _ m 2 0 0 : 0 0 : 5 1 . 2 < / B o o k M a r k E x i t N a m e > < B o o k M a r k E n t r y P o s i t i o n > 4 4 6 0 0 < / B o o k M a r k E n t r y P o s i t i o n > < B o o k M a r k E x i t P o s i t i o n > 5 1 2 6 7 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 c 4 6 a c 3 0 9 - 1 d 3 6 - 4 3 e 5 - a 7 8 0 - 1 3 e 5 7 2 9 8 9 b 8 1 < / I n t e r n a l I d > < N a m e > T a k e C a l e n d a r s N e x t L e v e l _ m 2 T h i s s u p e r i m p o s e s t h e 0 0 : 0 0 : 5 1 . 3 - 0 0 : 0 0 : 5 9 . 8 < / N a m e > < T e x t > T h i s   s u p e r i m p o s e s   t h e   c a l e n d a r s   s o   y o u   c a n   q u i c k l y   s e e   w h e r e   y o u   h a v e   c o n f l i c t s . < / T e x t > < B o o k M a r k E n t r y N a m e > T a k e C a l e n d a r s N e x t L e v e l _ m 2 0 0 : 0 0 : 5 1 . 3 < / B o o k M a r k E n t r y N a m e > < B o o k M a r k E x i t N a m e > T a k e C a l e n d a r s N e x t L e v e l _ m 2 0 0 : 0 0 : 5 9 . 8 < / B o o k M a r k E x i t N a m e > < B o o k M a r k E n t r y P o s i t i o n > 5 1 3 6 7 < / B o o k M a r k E n t r y P o s i t i o n > < B o o k M a r k E x i t P o s i t i o n > 5 9 8 0 0 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 b 8 c 7 b 2 6 b - 5 7 a b - 4 e f 8 - b 5 5 a - d e 5 0 d d 1 c 2 4 5 2 < / I n t e r n a l I d > < N a m e > T a k e C a l e n d a r s N e x t L e v e l _ m 2 Y o u m a y a l s o 0 0 : 0 0 : 5 9 . 9 - 0 0 : 0 1 : 0 5 . 7 < / N a m e > < T e x t > Y o u   m a y   a l s o   w a n t   t o   c l i c k   S c h e d u l e   V i e w ,   w h i c h   m o v e s   t h e   w e e k   t o   a   h o r i z o n t a l   t i m e l i n e . < / T e x t > < B o o k M a r k E n t r y N a m e > T a k e C a l e n d a r s N e x t L e v e l _ m 2 0 0 : 0 0 : 5 9 . 9 < / B o o k M a r k E n t r y N a m e > < B o o k M a r k E x i t N a m e > T a k e C a l e n d a r s N e x t L e v e l _ m 2 0 0 : 0 1 : 0 5 . 7 < / B o o k M a r k E x i t N a m e > < B o o k M a r k E n t r y P o s i t i o n > 5 9 9 0 0 < / B o o k M a r k E n t r y P o s i t i o n > < B o o k M a r k E x i t P o s i t i o n > 6 5 7 6 7 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 0 a e e 4 7 6 1 - f 7 2 6 - 4 d 8 b - 8 b a 6 - e a 0 8 0 0 d 3 b 2 e b < / I n t e r n a l I d > < N a m e > T a k e C a l e n d a r s N e x t L e v e l _ m 2 C l i c k W o r k i n g H o u r s 0 0 : 0 1 : 0 5 . 8 - 0 0 : 0 1 : 1 2 . 0 < / N a m e > < T e x t > C l i c k   W o r k i n g   H o u r s   u n t i l   i t  s   n o t   h i g h l i g h t e d   t o   v i e w   e v e n t s   t h a t   o c c u r   o u t s i d e   n o r m a l   w o r k i n g   h o u r s . < / T e x t > < B o o k M a r k E n t r y N a m e > T a k e C a l e n d a r s N e x t L e v e l _ m 2 0 0 : 0 1 : 0 5 . 8 < / B o o k M a r k E n t r y N a m e > < B o o k M a r k E x i t N a m e > T a k e C a l e n d a r s N e x t L e v e l _ m 2 0 0 : 0 1 : 1 2 . 0 < / B o o k M a r k E x i t N a m e > < B o o k M a r k E n t r y P o s i t i o n > 6 5 8 6 7 < / B o o k M a r k E n t r y P o s i t i o n > < B o o k M a r k E x i t P o s i t i o n > 7 2 0 6 7 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 0 d 0 f e 8 e 7 - e d d 5 - 4 4 b d - 9 c 2 1 - a 7 4 0 e 1 7 2 1 6 d e < / I n t e r n a l I d > < N a m e > T a k e C a l e n d a r s N e x t L e v e l _ m 2 L e t  s c l i c k W e e k 0 0 : 0 1 : 1 2 . 1 - 0 0 : 0 1 : 1 7 . 7 < / N a m e > < T e x t > L e t  s   c l i c k   W e e k   t o   g o   b a c k   t o   W e e k   v i e w   a n d   a d d   a n o t h e r   l a y e r   o f   d e t a i l   t o   t h e   c a l e n d a r . < / T e x t > < B o o k M a r k E n t r y N a m e > T a k e C a l e n d a r s N e x t L e v e l _ m 2 0 0 : 0 1 : 1 2 . 1 < / B o o k M a r k E n t r y N a m e > < B o o k M a r k E x i t N a m e > T a k e C a l e n d a r s N e x t L e v e l _ m 2 0 0 : 0 1 : 1 7 . 7 < / B o o k M a r k E x i t N a m e > < B o o k M a r k E n t r y P o s i t i o n > 7 2 1 6 7 < / B o o k M a r k E n t r y P o s i t i o n > < B o o k M a r k E x i t P o s i t i o n > 7 7 7 6 7 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 2 f 6 6 3 2 4 5 - 3 a a 3 - 4 7 1 7 - b 3 d 9 - d a 2 c f 9 4 7 2 b d 9 < / I n t e r n a l I d > < N a m e > T a k e C a l e n d a r s N e x t L e v e l _ m 2 O n t h e V i e w 0 0 : 0 1 : 1 7 . 8 - 0 0 : 0 1 : 2 3 . 2 < / N a m e > < T e x t > O n   t h e   V i e w   t a b ,   c l i c k   D a i l y   T a s k   L i s t   a n d   N o r m a l . < / T e x t > < B o o k M a r k E n t r y N a m e > T a k e C a l e n d a r s N e x t L e v e l _ m 2 0 0 : 0 1 : 1 7 . 8 < / B o o k M a r k E n t r y N a m e > < B o o k M a r k E x i t N a m e > T a k e C a l e n d a r s N e x t L e v e l _ m 2 0 0 : 0 1 : 2 3 . 2 < / B o o k M a r k E x i t N a m e > < B o o k M a r k E n t r y P o s i t i o n > 7 7 8 6 7 < / B o o k M a r k E n t r y P o s i t i o n > < B o o k M a r k E x i t P o s i t i o n > 8 3 2 0 0 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 f 2 e 2 a c 8 3 - c a 2 e - 4 e 9 2 - a a 0 2 - 3 c 1 0 2 2 3 9 8 c 5 8 < / I n t e r n a l I d > < N a m e > T a k e C a l e n d a r s N e x t L e v e l _ m 2 A n d t h i s s e c t i o n 0 0 : 0 1 : 2 3 . 3 - 0 0 : 0 1 : 2 8 . 3 < / N a m e > < T e x t > A n d   t h i s   s e c t i o n   a t   t h e   b o t t o m   o f   t h e   c a l e n d a r   o p e n s   w h e r e   w e   c a n   i n s e r t   d a i l y   t a s k s . < / T e x t > < B o o k M a r k E n t r y N a m e > T a k e C a l e n d a r s N e x t L e v e l _ m 2 0 0 : 0 1 : 2 3 . 3 < / B o o k M a r k E n t r y N a m e > < B o o k M a r k E x i t N a m e > T a k e C a l e n d a r s N e x t L e v e l _ m 2 0 0 : 0 1 : 2 8 . 3 < / B o o k M a r k E x i t N a m e > < B o o k M a r k E n t r y P o s i t i o n > 8 3 3 0 0 < / B o o k M a r k E n t r y P o s i t i o n > < B o o k M a r k E x i t P o s i t i o n > 8 8 3 0 0 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 6 4 8 4 d 3 0 1 - 6 6 e 3 - 4 8 f 2 - b 1 0 7 - 7 d b e b 2 9 1 c 9 a 2 < / I n t e r n a l I d > < N a m e > T a k e C a l e n d a r s N e x t L e v e l _ m 2 A s w i t h a p p o i n t m e n t s 0 0 : 0 1 : 2 8 . 4 - 0 0 : 0 1 : 3 1 . 8 < / N a m e > < T e x t > A s   w i t h   a p p o i n t m e n t s   a n d   m e e t i n g s ,   a   t a s k   d o e s n  t   h a v e   t o   b e   a   t a s k ; < / T e x t > < B o o k M a r k E n t r y N a m e > T a k e C a l e n d a r s N e x t L e v e l _ m 2 0 0 : 0 1 : 2 8 . 4 < / B o o k M a r k E n t r y N a m e > < B o o k M a r k E x i t N a m e > T a k e C a l e n d a r s N e x t L e v e l _ m 2 0 0 : 0 1 : 3 1 . 8 < / B o o k M a r k E x i t N a m e > < B o o k M a r k E n t r y P o s i t i o n > 8 8 4 0 0 < / B o o k M a r k E n t r y P o s i t i o n > < B o o k M a r k E x i t P o s i t i o n > 9 1 8 3 3 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 1 6 0 6 1 6 7 6 - 1 5 0 3 - 4 0 6 1 - 9 9 6 f - b 5 8 f 6 6 b 4 7 8 6 3 < / I n t e r n a l I d > < N a m e > T a k e C a l e n d a r s N e x t L e v e l _ m 2 i t c a n b e 0 0 : 0 1 : 3 1 . 9 - 0 0 : 0 1 : 3 5 . 8 < / N a m e > < T e x t > i t   c a n   b e   a n y   k i n d   o f   r e m i n d e r   o r   t o - d o   i t e m   c o n n e c t e d   t o   a   t i m e . < / T e x t > < B o o k M a r k E n t r y N a m e > T a k e C a l e n d a r s N e x t L e v e l _ m 2 0 0 : 0 1 : 3 1 . 9 < / B o o k M a r k E n t r y N a m e > < B o o k M a r k E x i t N a m e > T a k e C a l e n d a r s N e x t L e v e l _ m 2 0 0 : 0 1 : 3 5 . 8 < / B o o k M a r k E x i t N a m e > < B o o k M a r k E n t r y P o s i t i o n > 9 1 9 3 3 < / B o o k M a r k E n t r y P o s i t i o n > < B o o k M a r k E x i t P o s i t i o n > 9 5 8 0 0 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 c 1 c a 7 d b 5 - d 9 2 2 - 4 d 8 8 - 9 a 3 3 - f 5 6 7 1 d 8 8 1 4 e e < / I n t e r n a l I d > < N a m e > T a k e C a l e n d a r s N e x t L e v e l _ m 2 C l i c k b e l o w a 0 0 : 0 1 : 3 5 . 9 - 0 0 : 0 1 : 4 0 . 8 < / N a m e > < T e x t > C l i c k   b e l o w   a   d a y   a n d   s t a r t   t y p i n g . < / T e x t > < B o o k M a r k E n t r y N a m e > T a k e C a l e n d a r s N e x t L e v e l _ m 2 0 0 : 0 1 : 3 5 . 9 < / B o o k M a r k E n t r y N a m e > < B o o k M a r k E x i t N a m e > T a k e C a l e n d a r s N e x t L e v e l _ m 2 0 0 : 0 1 : 4 0 . 8 < / B o o k M a r k E x i t N a m e > < B o o k M a r k E n t r y P o s i t i o n > 9 5 9 0 0 < / B o o k M a r k E n t r y P o s i t i o n > < B o o k M a r k E x i t P o s i t i o n > 1 0 0 8 3 3 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 a e e 2 6 7 d d - 4 6 5 a - 4 a 9 c - b 9 d 7 - d 0 0 7 5 8 6 0 9 1 f e < / I n t e r n a l I d > < N a m e > T a k e C a l e n d a r s N e x t L e v e l _ m 2 T a s k s a r e v e r y 0 0 : 0 1 : 4 0 . 9 - 0 0 : 0 1 : 4 3 . 8 < / N a m e > < T e x t > T a s k s   a r e   v e r y   s i m i l a r   t o   a p p o i n t m e n t s . < / T e x t > < B o o k M a r k E n t r y N a m e > T a k e C a l e n d a r s N e x t L e v e l _ m 2 0 0 : 0 1 : 4 0 . 9 < / B o o k M a r k E n t r y N a m e > < B o o k M a r k E x i t N a m e > T a k e C a l e n d a r s N e x t L e v e l _ m 2 0 0 : 0 1 : 4 3 . 8 < / B o o k M a r k E x i t N a m e > < B o o k M a r k E n t r y P o s i t i o n > 1 0 0 9 3 3 < / B o o k M a r k E n t r y P o s i t i o n > < B o o k M a r k E x i t P o s i t i o n > 1 0 3 8 6 7 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 9 b 9 7 b a d e - 9 1 e 7 - 4 f 0 9 - a 7 4 9 - a a 9 0 8 e f d 9 0 b c < / I n t e r n a l I d > < N a m e > T a k e C a l e n d a r s N e x t L e v e l _ m 2 I n f a c t , i f 0 0 : 0 1 : 4 3 . 9 - 0 0 : 0 1 : 5 0 . 0 < / N a m e > < T e x t > I n   f a c t ,   i f   y o u   f i n d   t h a t   a   t a s k   i s   e a s i e r   t o   v i s u a l i z e   a s   a   b l o c k   o f   t i m e ,   y o u   c a n   q u i c k l y   c o n v e r t   i t . < / T e x t > < B o o k M a r k E n t r y N a m e > T a k e C a l e n d a r s N e x t L e v e l _ m 2 0 0 : 0 1 : 4 3 . 9 < / B o o k M a r k E n t r y N a m e > < B o o k M a r k E x i t N a m e > T a k e C a l e n d a r s N e x t L e v e l _ m 2 0 0 : 0 1 : 5 0 . 0 < / B o o k M a r k E x i t N a m e > < B o o k M a r k E n t r y P o s i t i o n > 1 0 3 9 6 7 < / B o o k M a r k E n t r y P o s i t i o n > < B o o k M a r k E x i t P o s i t i o n > 1 1 0 0 6 7 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 4 3 f f b 7 9 b - 9 7 f c - 4 e a e - 8 0 9 d - a a 9 0 c b 0 e b 0 5 8 < / I n t e r n a l I d > < N a m e > T a k e C a l e n d a r s N e x t L e v e l _ m 2 F o r e x a m p l e , w e 0 0 : 0 1 : 5 0 . 1 - 0 0 : 0 1 : 5 6 . 3 < / N a m e > < T e x t > F o r   e x a m p l e ,   w e   c a n   t a k e   t h i s   r e m i n d e r   t o   d r i v e   t o   S a n t a   F e   a n d   d r a g   i t   t o   t h e   c a l e n d a r . < / T e x t > < B o o k M a r k E n t r y N a m e > T a k e C a l e n d a r s N e x t L e v e l _ m 2 0 0 : 0 1 : 5 0 . 1 < / B o o k M a r k E n t r y N a m e > < B o o k M a r k E x i t N a m e > T a k e C a l e n d a r s N e x t L e v e l _ m 2 0 0 : 0 1 : 5 6 . 3 < / B o o k M a r k E x i t N a m e > < B o o k M a r k E n t r y P o s i t i o n > 1 1 0 1 6 7 < / B o o k M a r k E n t r y P o s i t i o n > < B o o k M a r k E x i t P o s i t i o n > 1 1 6 3 3 3 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 b b 9 6 b b 8 7 - 9 b a d - 4 e 7 2 - 9 6 5 8 - 2 5 a 7 b b 0 c d 0 8 d < / I n t e r n a l I d > < N a m e > T a k e C a l e n d a r s N e x t L e v e l _ m 2 A n d a d j u s t t h e 0 0 : 0 1 : 5 6 . 4 - 0 0 : 0 2 : 0 2 . 4 < / N a m e > < T e x t > A n d   a d j u s t   t h e   h a n d l e   a t   t h e   b o t t o m   o f   t h e   a p p o i n t m e n t   t o   c o v e r   t h e   t i m e   i t   w i l l   t a k e   f o r   t h e   d r i v e . < / T e x t > < B o o k M a r k E n t r y N a m e > T a k e C a l e n d a r s N e x t L e v e l _ m 2 0 0 : 0 1 : 5 6 . 4 < / B o o k M a r k E n t r y N a m e > < B o o k M a r k E x i t N a m e > T a k e C a l e n d a r s N e x t L e v e l _ m 2 0 0 : 0 2 : 0 2 . 4 < / B o o k M a r k E x i t N a m e > < B o o k M a r k E n t r y P o s i t i o n > 1 1 6 4 3 3 < / B o o k M a r k E n t r y P o s i t i o n > < B o o k M a r k E x i t P o s i t i o n > 1 2 2 4 6 7 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 5 e 7 9 b 8 b 8 - 7 0 e 1 - 4 b e 0 - 9 0 e 6 - c a d d c 5 d 6 4 a b 4 < / I n t e r n a l I d > < N a m e > T a k e C a l e n d a r s N e x t L e v e l _ m 2 T o s e e a l l 0 0 : 0 2 : 0 2 . 5 - 0 0 : 0 2 : 0 6 . 3 < / N a m e > < T e x t > T o   s e e   a l l   t h e   t h i n g s   y o u   c a n   d o   w i t h   a   t a s k ,   d o u b l e - c l i c k   i t . < / T e x t > < B o o k M a r k E n t r y N a m e > T a k e C a l e n d a r s N e x t L e v e l _ m 2 0 0 : 0 2 : 0 2 . 5 < / B o o k M a r k E n t r y N a m e > < B o o k M a r k E x i t N a m e > T a k e C a l e n d a r s N e x t L e v e l _ m 2 0 0 : 0 2 : 0 6 . 3 < / B o o k M a r k E x i t N a m e > < B o o k M a r k E n t r y P o s i t i o n > 1 2 2 5 6 7 < / B o o k M a r k E n t r y P o s i t i o n > < B o o k M a r k E x i t P o s i t i o n > 1 2 6 3 3 3 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 8 0 4 2 0 4 1 b - 1 b 3 c - 4 c 2 b - a 1 b f - 0 7 0 e 7 5 9 e 6 8 f 9 < / I n t e r n a l I d > < N a m e > T a k e C a l e n d a r s N e x t L e v e l _ m 2 A s y o u c a n 0 0 : 0 2 : 0 6 . 4 - 0 0 : 0 2 : 1 1 . 7 < / N a m e > < T e x t > A s   y o u   c a n   s e e ,   i n s t e a d   o f   s t a r t   a n d   e n d   t i m e s ,   t a s k s   h a v e   S t a r t   a n d   D u e   d a t e s . < / T e x t > < B o o k M a r k E n t r y N a m e > T a k e C a l e n d a r s N e x t L e v e l _ m 2 0 0 : 0 2 : 0 6 . 4 < / B o o k M a r k E n t r y N a m e > < B o o k M a r k E x i t N a m e > T a k e C a l e n d a r s N e x t L e v e l _ m 2 0 0 : 0 2 : 1 1 . 7 < / B o o k M a r k E x i t N a m e > < B o o k M a r k E n t r y P o s i t i o n > 1 2 6 4 3 3 < / B o o k M a r k E n t r y P o s i t i o n > < B o o k M a r k E x i t P o s i t i o n > 1 3 1 7 0 0 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 0 9 0 e c 3 0 7 - 1 9 0 7 - 4 a 0 1 - b 5 2 6 - c 8 f c 0 b 4 1 3 7 a f < / I n t e r n a l I d > < N a m e > T a k e C a l e n d a r s N e x t L e v e l _ m 2 S i n c e w e  r e j u s t 0 0 : 0 2 : 1 1 . 8 - 0 0 : 0 2 : 1 5 . 7 < / N a m e > < T e x t > S i n c e   w e  r e   j u s t   u s i n g   a   t a s k   a s   a   r e m i n d e r ,   t h e   t w o   d a t e s   a r e   t h e   s a m e . < / T e x t > < B o o k M a r k E n t r y N a m e > T a k e C a l e n d a r s N e x t L e v e l _ m 2 0 0 : 0 2 : 1 1 . 8 < / B o o k M a r k E n t r y N a m e > < B o o k M a r k E x i t N a m e > T a k e C a l e n d a r s N e x t L e v e l _ m 2 0 0 : 0 2 : 1 5 . 7 < / B o o k M a r k E x i t N a m e > < B o o k M a r k E n t r y P o s i t i o n > 1 3 1 8 0 0 < / B o o k M a r k E n t r y P o s i t i o n > < B o o k M a r k E x i t P o s i t i o n > 1 3 5 7 6 7 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 f 2 d 0 2 a 0 0 - 0 d e b - 4 1 5 4 - b 3 2 1 - 6 f c e 2 9 8 9 b e e 2 < / I n t e r n a l I d > < N a m e > T a k e C a l e n d a r s N e x t L e v e l _ m 2 B u t y o u c o u l d 0 0 : 0 2 : 1 5 . 8 - 0 0 : 0 2 : 2 1 . 6 < / N a m e > < T e x t > B u t   y o u   c o u l d   c r e a t e   a   t a s k   f o r   w r i t i n g   a   n o v e l ,   f o r   e x a m p l e ,   w i t h   a   d u e   d a t e   t w o   y e a r s   i n   t h e   f u t u r e . < / T e x t > < B o o k M a r k E n t r y N a m e > T a k e C a l e n d a r s N e x t L e v e l _ m 2 0 0 : 0 2 : 1 5 . 8 < / B o o k M a r k E n t r y N a m e > < B o o k M a r k E x i t N a m e > T a k e C a l e n d a r s N e x t L e v e l _ m 2 0 0 : 0 2 : 2 1 . 6 < / B o o k M a r k E x i t N a m e > < B o o k M a r k E n t r y P o s i t i o n > 1 3 5 8 6 7 < / B o o k M a r k E n t r y P o s i t i o n > < B o o k M a r k E x i t P o s i t i o n > 1 4 1 6 3 3 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 2 1 7 f c c 4 b - b b f a - 4 f c 1 - a 9 8 5 - d 3 6 4 7 d 9 8 0 3 a 5 < / I n t e r n a l I d > < N a m e > T a k e C a l e n d a r s N e x t L e v e l _ m 2 T h e n , a s y o u 0 0 : 0 2 : 2 1 . 7 - 0 0 : 0 2 : 2 4 . 8 < / N a m e > < T e x t > T h e n ,   a s   y o u   w o r k e d   o n   t h e   t a s k ,   y o u   c o u l d   u p d a t e   t h e   S t a t u s , < / T e x t > < B o o k M a r k E n t r y N a m e > T a k e C a l e n d a r s N e x t L e v e l _ m 2 0 0 : 0 2 : 2 1 . 7 < / B o o k M a r k E n t r y N a m e > < B o o k M a r k E x i t N a m e > T a k e C a l e n d a r s N e x t L e v e l _ m 2 0 0 : 0 2 : 2 4 . 8 < / B o o k M a r k E x i t N a m e > < B o o k M a r k E n t r y P o s i t i o n > 1 4 1 7 3 3 < / B o o k M a r k E n t r y P o s i t i o n > < B o o k M a r k E x i t P o s i t i o n > 1 4 4 8 0 0 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 d e 7 c f 0 e f - 4 7 a 7 - 4 d d b - 8 6 8 1 - 9 a 1 8 2 a b 3 8 1 c 0 < / I n t e r n a l I d > < N a m e > T a k e C a l e n d a r s N e x t L e v e l _ m 2 P r i o r i t y a n d P e r c e n t 0 0 : 0 2 : 2 4 . 9 - 0 0 : 0 2 : 3 1 . 5 < / N a m e > < T e x t > P r i o r i t y   a n d   P e r c e n t   C o m p l e t e   o p t i o n s ,   a n d   a d d   d e t a i l s ,   e v e n   a t t a c h m e n t s . < / T e x t > < B o o k M a r k E n t r y N a m e > T a k e C a l e n d a r s N e x t L e v e l _ m 2 0 0 : 0 2 : 2 4 . 9 < / B o o k M a r k E n t r y N a m e > < B o o k M a r k E x i t N a m e > T a k e C a l e n d a r s N e x t L e v e l _ m 2 0 0 : 0 2 : 3 1 . 5 < / B o o k M a r k E x i t N a m e > < B o o k M a r k E n t r y P o s i t i o n > 1 4 4 9 0 0 < / B o o k M a r k E n t r y P o s i t i o n > < B o o k M a r k E x i t P o s i t i o n > 1 5 1 5 3 3 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 7 3 6 4 7 d d 3 - f a 0 3 - 4 3 3 2 - a 9 a 7 - 9 d 2 2 0 6 6 b a d 9 2 < / I n t e r n a l I d > < N a m e > T a k e C a l e n d a r s N e x t L e v e l _ m 2 H e r e  s s o m e t h i n g w e 0 0 : 0 2 : 3 1 . 6 - 0 0 : 0 2 : 3 4 . 0 < / N a m e > < T e x t > H e r e  s   s o m e t h i n g   w e   c a n   u s e   f o r   o u r   t o u r   p l a n n i n g . < / T e x t > < B o o k M a r k E n t r y N a m e > T a k e C a l e n d a r s N e x t L e v e l _ m 2 0 0 : 0 2 : 3 1 . 6 < / B o o k M a r k E n t r y N a m e > < B o o k M a r k E x i t N a m e > T a k e C a l e n d a r s N e x t L e v e l _ m 2 0 0 : 0 2 : 3 4 . 0 < / B o o k M a r k E x i t N a m e > < B o o k M a r k E n t r y P o s i t i o n > 1 5 1 6 3 3 < / B o o k M a r k E n t r y P o s i t i o n > < B o o k M a r k E x i t P o s i t i o n > 1 5 4 0 0 0 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 1 4 8 9 3 6 c c - 9 d 7 a - 4 2 b f - 9 6 9 f - 7 c 6 5 4 c b b 2 4 1 0 < / I n t e r n a l I d > < N a m e > T a k e C a l e n d a r s N e x t L e v e l _ m 2 W h e n y o u a d d 0 0 : 0 2 : 3 4 . 1 - 0 0 : 0 2 : 3 8 . 4 < / N a m e > < T e x t > W h e n   y o u   a d d   a   t a s k   o r   t o - d o   i t e m ,   y o u   b e c o m e   t h e   o w n e r   o f   i t   b y   d e f a u l t . < / T e x t > < B o o k M a r k E n t r y N a m e > T a k e C a l e n d a r s N e x t L e v e l _ m 2 0 0 : 0 2 : 3 4 . 1 < / B o o k M a r k E n t r y N a m e > < B o o k M a r k E x i t N a m e > T a k e C a l e n d a r s N e x t L e v e l _ m 2 0 0 : 0 2 : 3 8 . 4 < / B o o k M a r k E x i t N a m e > < B o o k M a r k E n t r y P o s i t i o n > 1 5 4 1 0 0 < / B o o k M a r k E n t r y P o s i t i o n > < B o o k M a r k E x i t P o s i t i o n > 1 5 8 4 6 7 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 1 b 5 6 f f 5 7 - 0 f 1 b - 4 9 8 6 - b 7 9 1 - a b 0 3 9 4 4 9 3 5 4 8 < / I n t e r n a l I d > < N a m e > T a k e C a l e n d a r s N e x t L e v e l _ m 2 B u t y o u c a n 0 0 : 0 2 : 3 8 . 5 - 0 0 : 0 2 : 4 3 . 7 < / N a m e > < T e x t > B u t   y o u   c a n   a s s i g n   t h a t   t a s k   t o   a n o t h e r   p e r s o n   b y   c l i c k i n g   A s s i g n   T a s k . < / T e x t > < B o o k M a r k E n t r y N a m e > T a k e C a l e n d a r s N e x t L e v e l _ m 2 0 0 : 0 2 : 3 8 . 5 < / B o o k M a r k E n t r y N a m e > < B o o k M a r k E x i t N a m e > T a k e C a l e n d a r s N e x t L e v e l _ m 2 0 0 : 0 2 : 4 3 . 7 < / B o o k M a r k E x i t N a m e > < B o o k M a r k E n t r y P o s i t i o n > 1 5 8 5 6 7 < / B o o k M a r k E n t r y P o s i t i o n > < B o o k M a r k E x i t P o s i t i o n > 1 6 3 7 0 0 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 c 3 b e a b f 7 - 4 a 9 5 - 4 1 7 f - 9 1 0 3 - 7 0 7 9 7 6 3 7 8 8 e a < / I n t e r n a l I d > < N a m e > T a k e C a l e n d a r s N e x t L e v e l _ m 2 J u s t e n t e r a 0 0 : 0 2 : 4 3 . 8 - 0 0 : 0 2 : 4 6 . 5 < / N a m e > < T e x t > J u s t   e n t e r   a   n a m e   o n   t h e   T o   l i n e . < / T e x t > < B o o k M a r k E n t r y N a m e > T a k e C a l e n d a r s N e x t L e v e l _ m 2 0 0 : 0 2 : 4 3 . 8 < / B o o k M a r k E n t r y N a m e > < B o o k M a r k E x i t N a m e > T a k e C a l e n d a r s N e x t L e v e l _ m 2 0 0 : 0 2 : 4 6 . 5 < / B o o k M a r k E x i t N a m e > < B o o k M a r k E n t r y P o s i t i o n > 1 6 3 8 0 0 < / B o o k M a r k E n t r y P o s i t i o n > < B o o k M a r k E x i t P o s i t i o n > 1 6 6 5 3 3 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 9 6 2 0 4 f e 2 - b a b 9 - 4 d a e - b 6 1 9 - 3 b 0 f 8 2 4 f f 0 3 1 < / I n t e r n a l I d > < N a m e > T a k e C a l e n d a r s N e x t L e v e l _ m 2 E v e n t h o u g h y o u  r e 0 0 : 0 2 : 4 6 . 6 - 0 0 : 0 2 : 4 9 . 1 < / N a m e > < T e x t > E v e n   t h o u g h   y o u  r e   d e l e g a t i n g   t h e   i t e m   t o   a n   a s s o c i a t e , < / T e x t > < B o o k M a r k E n t r y N a m e > T a k e C a l e n d a r s N e x t L e v e l _ m 2 0 0 : 0 2 : 4 6 . 6 < / B o o k M a r k E n t r y N a m e > < B o o k M a r k E x i t N a m e > T a k e C a l e n d a r s N e x t L e v e l _ m 2 0 0 : 0 2 : 4 9 . 1 < / B o o k M a r k E x i t N a m e > < B o o k M a r k E n t r y P o s i t i o n > 1 6 6 6 3 3 < / B o o k M a r k E n t r y P o s i t i o n > < B o o k M a r k E x i t P o s i t i o n > 1 6 9 1 6 7 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 3 a 9 9 1 1 3 b - 8 9 e f - 4 7 b e - 9 d 8 e - f 9 b 3 d e 1 a 8 1 5 c < / I n t e r n a l I d > < N a m e > T a k e C a l e n d a r s N e x t L e v e l _ m 2 y o u c a n k e e p 0 0 : 0 2 : 4 9 . 2 - 0 0 : 0 2 : 5 5 . 0 < / N a m e > < T e x t > y o u   c a n   k e e p   a n   u p d a t e d   c o p y   i n   y o u r   t a s k   l i s t   a n d   r e c e i v e   a   s t a t u s   r e p o r t   w h e n   i t  s   c o m p l e t e d . < / T e x t > < B o o k M a r k E n t r y N a m e > T a k e C a l e n d a r s N e x t L e v e l _ m 2 0 0 : 0 2 : 4 9 . 2 < / B o o k M a r k E n t r y N a m e > < B o o k M a r k E x i t N a m e > T a k e C a l e n d a r s N e x t L e v e l _ m 2 0 0 : 0 2 : 5 5 . 0 < / B o o k M a r k E x i t N a m e > < B o o k M a r k E n t r y P o s i t i o n > 1 6 9 2 6 7 < / B o o k M a r k E n t r y P o s i t i o n > < B o o k M a r k E x i t P o s i t i o n > 1 7 5 0 3 3 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 1 5 7 e a e 2 7 - 7 d 8 1 - 4 4 b 8 - b 1 e 6 - e 1 d d 4 6 4 3 d e b a < / I n t e r n a l I d > < N a m e > T a k e C a l e n d a r s N e x t L e v e l _ m 2 A d d a m e s s a g e 0 0 : 0 2 : 5 5 . 1 - 0 0 : 0 3 : 0 1 . 4 < / N a m e > < T e x t > A d d   a   m e s s a g e   i f   y o u   w a n t .   A n d   c l i c k   S e n d   t o   s e n d   t h e   t a s k . < / T e x t > < B o o k M a r k E n t r y N a m e > T a k e C a l e n d a r s N e x t L e v e l _ m 2 0 0 : 0 2 : 5 5 . 1 < / B o o k M a r k E n t r y N a m e > < B o o k M a r k E x i t N a m e > T a k e C a l e n d a r s N e x t L e v e l _ m 2 0 0 : 0 3 : 0 1 . 4 < / B o o k M a r k E x i t N a m e > < B o o k M a r k E n t r y P o s i t i o n > 1 7 5 1 3 3 < / B o o k M a r k E n t r y P o s i t i o n > < B o o k M a r k E x i t P o s i t i o n > 1 8 1 4 3 3 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 6 6 9 9 b 8 0 3 - 6 0 6 e - 4 d c 3 - a d a c - 1 5 e 6 2 6 0 5 2 3 6 2 < / I n t e r n a l I d > < N a m e > T a k e C a l e n d a r s N e x t L e v e l _ m 2 T h e r e c i p i e n t o f 0 0 : 0 3 : 0 1 . 5 - 0 0 : 0 3 : 0 8 . 0 < / N a m e > < T e x t > T h e   r e c i p i e n t   o f   t h e   t a s k   o p e n s   t h e   e m a i l .   I f   t h e y   a c c e p t   t h e   t a s k ,   i t  s   a d d e d   t o   t h e i r   t a s k   l i s t . < / T e x t > < B o o k M a r k E n t r y N a m e > T a k e C a l e n d a r s N e x t L e v e l _ m 2 0 0 : 0 3 : 0 1 . 5 < / B o o k M a r k E n t r y N a m e > < B o o k M a r k E x i t N a m e > T a k e C a l e n d a r s N e x t L e v e l _ m 2 0 0 : 0 3 : 0 8 . 0 < / B o o k M a r k E x i t N a m e > < B o o k M a r k E n t r y P o s i t i o n > 1 8 1 5 3 3 < / B o o k M a r k E n t r y P o s i t i o n > < B o o k M a r k E x i t P o s i t i o n > 1 8 8 0 0 0 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 b e c 0 3 4 8 4 - 7 f 1 c - 4 6 2 f - 9 2 d a - 8 a d 1 2 a a 2 0 5 4 5 < / I n t e r n a l I d > < N a m e > T a k e C a l e n d a r s N e x t L e v e l _ m 2 T h e y c a n c l i c k 0 0 : 0 3 : 0 8 . 1 - 0 0 : 0 3 : 1 6 . 8 < / N a m e > < T e x t > T h e y   c a n   c l i c k   s e n d   t h e   r e s p o n s e   r i g h t   a w a y   o r   e d i t   t h e   r e s p o n s e   f i r s t .   A n d   c l i c k   O K . < / T e x t > < B o o k M a r k E n t r y N a m e > T a k e C a l e n d a r s N e x t L e v e l _ m 2 0 0 : 0 3 : 0 8 . 1 < / B o o k M a r k E n t r y N a m e > < B o o k M a r k E x i t N a m e > T a k e C a l e n d a r s N e x t L e v e l _ m 2 0 0 : 0 3 : 1 6 . 8 < / B o o k M a r k E x i t N a m e > < B o o k M a r k E n t r y P o s i t i o n > 1 8 8 1 0 0 < / B o o k M a r k E n t r y P o s i t i o n > < B o o k M a r k E x i t P o s i t i o n > 1 9 6 8 6 7 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 8 f 6 6 2 a 1 c - 9 3 d d - 4 5 c 6 - 8 7 7 3 - 0 5 9 f 9 7 d 2 9 6 b 1 < / I n t e r n a l I d > < N a m e > T a k e C a l e n d a r s N e x t L e v e l _ m 2 W h e n y o u f i n i s h 0 0 : 0 3 : 1 6 . 9 - 0 0 : 0 3 : 2 2 . 9 < / N a m e > < T e x t > W h e n   y o u   f i n i s h   a   t a s k ,   y o u   c a n   m a r k   t h e   t a s k   a s   c o m p l e t e   b y   c l i c k i n g   t h e   f l a g   i c o n . < / T e x t > < B o o k M a r k E n t r y N a m e > T a k e C a l e n d a r s N e x t L e v e l _ m 2 0 0 : 0 3 : 1 6 . 9 < / B o o k M a r k E n t r y N a m e > < B o o k M a r k E x i t N a m e > T a k e C a l e n d a r s N e x t L e v e l _ m 2 0 0 : 0 3 : 2 2 . 9 < / B o o k M a r k E x i t N a m e > < B o o k M a r k E n t r y P o s i t i o n > 1 9 6 9 6 7 < / B o o k M a r k E n t r y P o s i t i o n > < B o o k M a r k E x i t P o s i t i o n > 2 0 2 9 0 0 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 7 f b c 3 7 6 5 - 7 8 7 a - 4 9 5 d - a 6 5 0 - 8 7 7 9 5 b 8 a 4 1 e f < / I n t e r n a l I d > < N a m e > T a k e C a l e n d a r s N e x t L e v e l _ m 2 T h e t a s k i s 0 0 : 0 3 : 2 3 . 0 - 0 0 : 0 3 : 2 5 . 9 < / N a m e > < T e x t > T h e   t a s k   i s   c l e a r e d   f r o m   t h e   d a i l y   t a s k   l i s t   i n   t h e   c a l e n d a r , < / T e x t > < B o o k M a r k E n t r y N a m e > T a k e C a l e n d a r s N e x t L e v e l _ m 2 0 0 : 0 3 : 2 3 . 0 < / B o o k M a r k E n t r y N a m e > < B o o k M a r k E x i t N a m e > T a k e C a l e n d a r s N e x t L e v e l _ m 2 0 0 : 0 3 : 2 5 . 9 < / B o o k M a r k E x i t N a m e > < B o o k M a r k E n t r y P o s i t i o n > 2 0 3 0 0 0 < / B o o k M a r k E n t r y P o s i t i o n > < B o o k M a r k E x i t P o s i t i o n > 2 0 5 9 6 7 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 7 5 9 0 c c e 1 - a a 6 b - 4 7 5 f - 9 0 b 6 - 3 3 1 3 6 1 4 c 8 2 e 9 < / I n t e r n a l I d > < N a m e > T a k e C a l e n d a r s N e x t L e v e l _ m 2 b u t y o u c a n 0 0 : 0 3 : 2 6 . 0 - 0 0 : 0 3 : 3 3 . 5 < / N a m e > < T e x t > b u t   y o u   c a n   v i e w   i t   a n d   a l l   y o u r   t a s k s ,   b y   c l i c k i n g   T a s k s   i n   t h e   n a v i g a t i o n   b a r   a n d   T o - D o   L i s t   i n   t h e   f o l d e r   l i s t . < / T e x t > < B o o k M a r k E n t r y N a m e > T a k e C a l e n d a r s N e x t L e v e l _ m 2 0 0 : 0 3 : 2 6 . 0 < / B o o k M a r k E n t r y N a m e > < B o o k M a r k E x i t N a m e > T a k e C a l e n d a r s N e x t L e v e l _ m 2 0 0 : 0 3 : 3 3 . 5 < / B o o k M a r k E x i t N a m e > < B o o k M a r k E n t r y P o s i t i o n > 2 0 6 0 6 7 < / B o o k M a r k E n t r y P o s i t i o n > < B o o k M a r k E x i t P o s i t i o n > 2 1 3 5 3 3 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 5 4 c 2 8 6 a 6 - 3 3 3 1 - 4 9 4 d - 8 8 8 7 - 6 8 2 4 2 4 2 7 b b c 1 < / I n t e r n a l I d > < N a m e > T a k e C a l e n d a r s N e x t L e v e l _ m 2 C o m p l e t e d t a s k s h a v e 0 0 : 0 3 : 3 3 . 6 - 0 0 : 0 3 : 3 6 . 6 < / N a m e > < T e x t > C o m p l e t e d   t a s k s   h a v e   a   l i n e   t h r o u g h   t h e m . < / T e x t > < B o o k M a r k E n t r y N a m e > T a k e C a l e n d a r s N e x t L e v e l _ m 2 0 0 : 0 3 : 3 3 . 6 < / B o o k M a r k E n t r y N a m e > < B o o k M a r k E x i t N a m e > T a k e C a l e n d a r s N e x t L e v e l _ m 2 0 0 : 0 3 : 3 6 . 6 < / B o o k M a r k E x i t N a m e > < B o o k M a r k E n t r y P o s i t i o n > 2 1 3 6 3 3 < / B o o k M a r k E n t r y P o s i t i o n > < B o o k M a r k E x i t P o s i t i o n > 2 1 6 6 0 0 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 3 6 9 a 4 7 2 9 - 8 f 4 6 - 4 3 1 9 - a 8 8 9 - 5 a 2 b 2 2 1 7 e 1 1 f < / I n t e r n a l I d > < N a m e > T a k e C a l e n d a r s N e x t L e v e l _ m 2 H e r e a r e a 0 0 : 0 3 : 3 6 . 7 - 0 0 : 0 3 : 4 3 . 5 < / N a m e > < T e x t > H e r e   a r e   a   c o u p l e   m o r e   t h i n g s   y o u   m a y   f i n d   u s e f u l :   C r e a t i n g   y o u r   o w n   t o - d o   l i s t   a n d   c a t e g o r i z i n g   p e r s o n a l   t a s k s . < / T e x t > < B o o k M a r k E n t r y N a m e > T a k e C a l e n d a r s N e x t L e v e l _ m 2 0 0 : 0 3 : 3 6 . 7 < / B o o k M a r k E n t r y N a m e > < B o o k M a r k E x i t N a m e > T a k e C a l e n d a r s N e x t L e v e l _ m 2 0 0 : 0 3 : 4 3 . 5 < / B o o k M a r k E x i t N a m e > < B o o k M a r k E n t r y P o s i t i o n > 2 1 6 7 0 0 < / B o o k M a r k E n t r y P o s i t i o n > < B o o k M a r k E x i t P o s i t i o n > 2 2 3 5 3 3 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 3 7 0 1 f 5 5 3 - 0 c f 9 - 4 1 7 5 - 9 1 8 0 - c d 3 9 d 1 f d 4 3 1 0 < / I n t e r n a l I d > < N a m e > T a k e C a l e n d a r s N e x t L e v e l _ m 2 R i g h t - c l i c k T o - D o L i s t , 0 0 : 0 3 : 4 3 . 6 - 0 0 : 0 3 : 4 7 . 4 < / N a m e > < T e x t > R i g h t - c l i c k   T o - D o   L i s t ,   a n d   c l i c k   N e w   F o l d e r . < / T e x t > < B o o k M a r k E n t r y N a m e > T a k e C a l e n d a r s N e x t L e v e l _ m 2 0 0 : 0 3 : 4 3 . 6 < / B o o k M a r k E n t r y N a m e > < B o o k M a r k E x i t N a m e > T a k e C a l e n d a r s N e x t L e v e l _ m 2 0 0 : 0 3 : 4 7 . 4 < / B o o k M a r k E x i t N a m e > < B o o k M a r k E n t r y P o s i t i o n > 2 2 3 6 3 3 < / B o o k M a r k E n t r y P o s i t i o n > < B o o k M a r k E x i t P o s i t i o n > 2 2 7 4 6 7 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 6 d 6 1 f 8 d 2 - 2 4 d 8 - 4 a 3 f - 8 7 b 3 - 7 2 c 6 0 b 3 4 b 9 e e < / I n t e r n a l I d > < N a m e > T a k e C a l e n d a r s N e x t L e v e l _ m 2 Y o u c o u l d c r e a t e 0 0 : 0 3 : 4 7 . 5 - 0 0 : 0 3 : 5 2 . 5 < / N a m e > < T e x t > Y o u   c o u l d   c r e a t e   a   T o u r   f o l d e r   t o   k e e p   t o u r - r e l a t e d   t a s k s   s e p a r a t e   f r o m   y o u r   p e r s o n a l   t a s k s . < / T e x t > < B o o k M a r k E n t r y N a m e > T a k e C a l e n d a r s N e x t L e v e l _ m 2 0 0 : 0 3 : 4 7 . 5 < / B o o k M a r k E n t r y N a m e > < B o o k M a r k E x i t N a m e > T a k e C a l e n d a r s N e x t L e v e l _ m 2 0 0 : 0 3 : 5 2 . 5 < / B o o k M a r k E x i t N a m e > < B o o k M a r k E n t r y P o s i t i o n > 2 2 7 5 6 7 < / B o o k M a r k E n t r y P o s i t i o n > < B o o k M a r k E x i t P o s i t i o n > 2 3 2 5 6 7 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 f f f 0 7 7 1 7 - f e 3 f - 4 4 5 6 - 8 a 4 a - 1 5 6 4 e 9 1 6 a c 6 8 < / I n t e r n a l I d > < N a m e > T a k e C a l e n d a r s N e x t L e v e l _ m 2 W e d o n  t n e e d 0 0 : 0 3 : 5 2 . 6 - 0 0 : 0 3 : 5 6 . 6 < / N a m e > < T e x t > W e   d o n  t   n e e d   t o   d o   t h i s   b e c a u s e   w e  l l   b e   u s i n g   t h e   D a i l y   T a s k   l i s t   i n   t h e   c a l e n d a r . < / T e x t > < B o o k M a r k E n t r y N a m e > T a k e C a l e n d a r s N e x t L e v e l _ m 2 0 0 : 0 3 : 5 2 . 6 < / B o o k M a r k E n t r y N a m e > < B o o k M a r k E x i t N a m e > T a k e C a l e n d a r s N e x t L e v e l _ m 2 0 0 : 0 3 : 5 6 . 6 < / B o o k M a r k E x i t N a m e > < B o o k M a r k E n t r y P o s i t i o n > 2 3 2 6 6 7 < / B o o k M a r k E n t r y P o s i t i o n > < B o o k M a r k E x i t P o s i t i o n > 2 3 6 6 6 7 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 3 9 4 2 2 b 9 a - c b 0 6 - 4 6 9 8 - 8 8 1 d - 2 2 c 6 a e c 0 8 8 a 6 < / I n t e r n a l I d > < N a m e > T a k e C a l e n d a r s N e x t L e v e l _ m 2 H o w e v e r , I  l l j u s t 0 0 : 0 3 : 5 6 . 7 - 0 0 : 0 4 : 0 4 . 8 < / N a m e > < T e x t > H o w e v e r ,   I  l l   j u s t   u s e   c a t e g o r i e s .   S e l e c t   a   t a s k .   T h e n ,   c l i c k   C a t e g o r i z e   a n d   c h o o s e   a   c o l o r . < / T e x t > < B o o k M a r k E n t r y N a m e > T a k e C a l e n d a r s N e x t L e v e l _ m 2 0 0 : 0 3 : 5 6 . 7 < / B o o k M a r k E n t r y N a m e > < B o o k M a r k E x i t N a m e > T a k e C a l e n d a r s N e x t L e v e l _ m 2 0 0 : 0 4 : 0 4 . 8 < / B o o k M a r k E x i t N a m e > < B o o k M a r k E n t r y P o s i t i o n > 2 3 6 7 6 7 < / B o o k M a r k E n t r y P o s i t i o n > < B o o k M a r k E x i t P o s i t i o n > 2 4 4 8 3 3 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 5 8 b 6 d 8 c 8 - 7 7 8 e - 4 0 7 6 - b d f 7 - 2 3 6 e 6 4 9 f 8 c c 1 < / I n t e r n a l I d > < N a m e > T a k e C a l e n d a r s N e x t L e v e l _ m 2 N o w I c a n 0 0 : 0 4 : 0 4 . 9 - 0 0 : 0 4 : 0 8 . 8 < / N a m e > < T e x t > N o w   I   c a n   q u i c k l y   l o c a t e   m y   p e r s o n a l   t a s k s . < / T e x t > < B o o k M a r k E n t r y N a m e > T a k e C a l e n d a r s N e x t L e v e l _ m 2 0 0 : 0 4 : 0 4 . 9 < / B o o k M a r k E n t r y N a m e > < B o o k M a r k E x i t N a m e > T a k e C a l e n d a r s N e x t L e v e l _ m 2 0 0 : 0 4 : 0 8 . 8 < / B o o k M a r k E x i t N a m e > < B o o k M a r k E n t r y P o s i t i o n > 2 4 4 9 3 3 < / B o o k M a r k E n t r y P o s i t i o n > < B o o k M a r k E x i t P o s i t i o n > 2 4 8 8 6 7 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 d 6 5 e 2 5 e 6 - 6 3 9 9 - 4 7 a 1 - b 9 1 2 - 8 2 5 1 d 2 1 1 f 8 5 a < / I n t e r n a l I d > < N a m e > T a k e C a l e n d a r s N e x t L e v e l _ m 2 W e  v e u s e d t h e 0 0 : 0 4 : 0 8 . 9 - 0 0 : 0 4 : 1 2 . 4 < / N a m e > < T e x t > W e  v e   u s e d   t h e   c a l e n d a r   a n d   t a s k   t o o l s   t o   h e l p   u s   s e t   u p   a   p r o m o t i o n a l   t o u r . < / T e x t > < B o o k M a r k E n t r y N a m e > T a k e C a l e n d a r s N e x t L e v e l _ m 2 0 0 : 0 4 : 0 8 . 9 < / B o o k M a r k E n t r y N a m e > < B o o k M a r k E x i t N a m e > T a k e C a l e n d a r s N e x t L e v e l _ m 2 0 0 : 0 4 : 1 2 . 4 < / B o o k M a r k E x i t N a m e > < B o o k M a r k E n t r y P o s i t i o n > 2 4 8 9 6 7 < / B o o k M a r k E n t r y P o s i t i o n > < B o o k M a r k E x i t P o s i t i o n > 2 5 2 4 3 3 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 3 8 7 8 f 9 f a - 5 7 2 9 - 4 5 6 0 - b 4 b 4 - 6 a f a 2 f 7 f 8 5 5 b < / I n t e r n a l I d > < N a m e > T a k e C a l e n d a r s N e x t L e v e l _ m 2 B u t t h e t o u r 0 0 : 0 4 : 1 2 . 5 - 0 0 : 0 4 : 1 9 . 8 < / N a m e > < T e x t > B u t   t h e   t o u r   w i l l   o n l y   b e   a   s u c c e s s   i f   e v e r y o n e   o n   t h e   t o u r   t e a m   i s   o n   t h e   s a m e   p a g e .   U p   n e x t ,   w e  l l   s h a r e   t h e   c a l e n d a r . < / T e x t > < B o o k M a r k E n t r y N a m e > T a k e C a l e n d a r s N e x t L e v e l _ m 2 0 0 : 0 4 : 1 2 . 5 < / B o o k M a r k E n t r y N a m e > < B o o k M a r k E x i t N a m e > T a k e C a l e n d a r s N e x t L e v e l _ m 2 0 0 : 0 4 : 1 9 . 8 < / B o o k M a r k E x i t N a m e > < B o o k M a r k E n t r y P o s i t i o n > 2 5 2 5 3 3 < / B o o k M a r k E n t r y P o s i t i o n > < B o o k M a r k E x i t P o s i t i o n > 2 5 9 8 3 3 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 e 9 a b f 5 5 4 - 6 c 1 4 - 4 c b 6 - a 1 4 9 - 8 e 3 1 e 7 7 e b c e 6 < / I d > < C a p t i o n I t e m s > < C a p t i o n I t e m > < I n t e r n a l I d > 9 f 3 8 6 9 c b - 9 1 4 3 - 4 c 9 2 - 9 c 6 e - 7 3 2 9 7 0 8 d 0 9 a d < / I n t e r n a l I d > < N a m e > T a k e C a l e n d a r s N e x t L e v e l _ m 3 I n t h i s c a l e n d a r , 0 0 : 0 0 : 0 0 . 0 - 0 0 : 0 0 : 0 5 . 5 < / N a m e > < T e x t > I n   t h i s   c a l e n d a r ,   w e   u s e d   m e e t i n g   r e q u e s t s   t o   s h a r e   i n f o r m a t i o n   f o r   e a c h   e v e n t . < / T e x t > < B o o k M a r k E n t r y N a m e > T a k e C a l e n d a r s N e x t L e v e l _ m 3 0 0 : 0 0 : 0 0 . 0 < / B o o k M a r k E n t r y N a m e > < B o o k M a r k E x i t N a m e > T a k e C a l e n d a r s N e x t L e v e l _ m 3 0 0 : 0 0 : 0 5 . 5 < / B o o k M a r k E x i t N a m e > < B o o k M a r k E n t r y P o s i t i o n > 3 3 < / B o o k M a r k E n t r y P o s i t i o n > < B o o k M a r k E x i t P o s i t i o n >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 5 7 0 b a c 1 7 - c e e 3 - 4 9 6 0 - 9 d 1 8 - 5 a 7 6 4 1 6 e 5 d 7 7 < / I n t e r n a l I d > < N a m e > T a k e C a l e n d a r s N e x t L e v e l _ m 3 B u t y o u c a n 0 0 : 0 0 : 0 5 . 6 - 0 0 : 0 0 : 0 8 . 9 < / N a m e > < T e x t > B u t   y o u   c a n   a l s o   s h a r e   t h e   w h o l e   c a l e n d a r   b y   s e n d i n g   i t   i n   e m a i l , < / T e x t > < B o o k M a r k E n t r y N a m e > T a k e C a l e n d a r s N e x t L e v e l _ m 3 0 0 : 0 0 : 0 5 . 6 < / B o o k M a r k E n t r y N a m e > < B o o k M a r k E x i t N a m e > T a k e C a l e n d a r s N e x t L e v e l _ m 3 0 0 : 0 0 : 0 8 . 9 < / B o o k M a r k E x i t N a m e > < B o o k M a r k E n t r y P o s i t i o n > 5 6 3 3 < / B o o k M a r k E n t r y P o s i t i o n > < B o o k M a r k E x i t P o s i t i o n >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 3 2 b 9 0 f f 7 - e a 2 e - 4 5 2 7 - b d 6 1 - 6 2 f 9 5 1 5 5 0 b 4 4 < / I n t e r n a l I d > < N a m e > T a k e C a l e n d a r s N e x t L e v e l _ m 3 b y p u b l i s h i n g i t 0 0 : 0 0 : 0 9 . 0 - 0 0 : 0 0 : 1 3 . 6 < / N a m e > < T e x t > b y   p u b l i s h i n g   i t   o n   a   w e b   s i t e   o r   b y   s h a r i n g   i t   t h r o u g h   y o u r   e m a i l   p r o v i d e r . < / T e x t > < B o o k M a r k E n t r y N a m e > T a k e C a l e n d a r s N e x t L e v e l _ m 3 0 0 : 0 0 : 0 9 . 0 < / B o o k M a r k E n t r y N a m e > < B o o k M a r k E x i t N a m e > T a k e C a l e n d a r s N e x t L e v e l _ m 3 0 0 : 0 0 : 1 3 . 6 < / B o o k M a r k E x i t N a m e > < B o o k M a r k E n t r y P o s i t i o n > 9 0 6 7 < / B o o k M a r k E n t r y P o s i t i o n > < B o o k M a r k E x i t P o s i t i o n > 1 3 6 6 7 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 8 0 4 7 5 5 6 3 - e 2 b 9 - 4 1 a b - 9 b e 4 - 5 0 2 b b 7 6 e 0 7 e c < / I n t e r n a l I d > < N a m e > T a k e C a l e n d a r s N e x t L e v e l _ m 3 T o e m a i l a 0 0 : 0 0 : 1 3 . 7 - 0 0 : 0 0 : 2 0 . 6 < / N a m e > < T e x t > T o   e m a i l   a   c a l e n d a r ,   c l i c k   H o m e   a n d   E - m a i l   C a l e n d a r . < / T e x t > < B o o k M a r k E n t r y N a m e > T a k e C a l e n d a r s N e x t L e v e l _ m 3 0 0 : 0 0 : 1 3 . 7 < / B o o k M a r k E n t r y N a m e > < B o o k M a r k E x i t N a m e > T a k e C a l e n d a r s N e x t L e v e l _ m 3 0 0 : 0 0 : 2 0 . 6 < / B o o k M a r k E x i t N a m e > < B o o k M a r k E n t r y P o s i t i o n > 1 3 7 6 7 < / B o o k M a r k E n t r y P o s i t i o n > < B o o k M a r k E x i t P o s i t i o n > 2 0 6 3 3 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 f 3 0 0 2 1 b 2 - 6 d c 7 - 4 b f e - b a 3 e - 3 0 6 6 2 5 8 b 5 1 c e < / I n t e r n a l I d > < N a m e > T a k e C a l e n d a r s N e x t L e v e l _ m 3 S p e c i f y t h e c a l e n d a r 0 0 : 0 0 : 2 0 . 7 - 0 0 : 0 0 : 2 9 . 0 < / N a m e > < T e x t > S p e c i f y   t h e   c a l e n d a r   t o   e m a i l   a n d   c h o o s e   h o w   m u c h   d e t a i l   y o u   w a n t   t h e   r e c i p i e n t s   t o   s e e ,   a n d   c l i c k   O K . < / T e x t > < B o o k M a r k E n t r y N a m e > T a k e C a l e n d a r s N e x t L e v e l _ m 3 0 0 : 0 0 : 2 0 . 7 < / B o o k M a r k E n t r y N a m e > < B o o k M a r k E x i t N a m e > T a k e C a l e n d a r s N e x t L e v e l _ m 3 0 0 : 0 0 : 2 9 . 0 < / B o o k M a r k E x i t N a m e > < B o o k M a r k E n t r y P o s i t i o n > 2 0 7 3 3 < / B o o k M a r k E n t r y P o s i t i o n > < B o o k M a r k E x i t P o s i t i o n > 2 9 0 3 3 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 b d 6 d 6 9 e 3 - 8 5 a b - 4 a c 4 - a e 3 d - 8 2 1 1 c e b 0 a 1 6 5 < / I n t e r n a l I d > < N a m e > T a k e C a l e n d a r s N e x t L e v e l _ m 3 A n d t h e c a l e n d a r 0 0 : 0 0 : 2 9 . 1 - 0 0 : 0 0 : 3 7 . 9 < / N a m e > < T e x t > A n d   t h e   c a l e n d a r   i s   a d d e d   t o   a n   e m a i l .   A d d   y o u r   r e c i p i e n t s ,   a n d   c l i c k   S e n d . < / T e x t > < B o o k M a r k E n t r y N a m e > T a k e C a l e n d a r s N e x t L e v e l _ m 3 0 0 : 0 0 : 2 9 . 1 < / B o o k M a r k E n t r y N a m e > < B o o k M a r k E x i t N a m e > T a k e C a l e n d a r s N e x t L e v e l _ m 3 0 0 : 0 0 : 3 7 . 9 < / B o o k M a r k E x i t N a m e > < B o o k M a r k E n t r y P o s i t i o n > 2 9 1 3 3 < / B o o k M a r k E n t r y P o s i t i o n > < B o o k M a r k E x i t P o s i t i o n > 3 7 9 6 7 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 6 5 6 9 2 2 b 7 - d c 9 e - 4 2 6 e - 8 d a 2 - b 7 0 c d d c 0 3 b 5 1 < / I n t e r n a l I d > < N a m e > T a k e C a l e n d a r s N e x t L e v e l _ m 3 S i m i l a r l y , y o u c a n 0 0 : 0 0 : 3 8 . 0 - 0 0 : 0 0 : 4 5 . 5 < / N a m e > < T e x t > S i m i l a r l y ,   y o u   c a n   c l i c k   P u b l i s h   O n l i n e   a n d   P u b l i s h   T h i s   C a l e n d a r   t o   h o s t   a   s n a p s h o t   o f   t h e   c a l e n d a r   o n   a   w e b s i t e . < / T e x t > < B o o k M a r k E n t r y N a m e > T a k e C a l e n d a r s N e x t L e v e l _ m 3 0 0 : 0 0 : 3 8 . 0 < / B o o k M a r k E n t r y N a m e > < B o o k M a r k E x i t N a m e > T a k e C a l e n d a r s N e x t L e v e l _ m 3 0 0 : 0 0 : 4 5 . 5 < / B o o k M a r k E x i t N a m e > < B o o k M a r k E n t r y P o s i t i o n > 3 8 0 6 7 < / B o o k M a r k E n t r y P o s i t i o n > < B o o k M a r k E x i t P o s i t i o n > 4 5 5 6 7 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 c 6 e b 0 c 7 6 - a 9 1 d - 4 5 c e - a 5 6 5 - a 8 6 b 0 2 e 6 6 2 d 1 < / I n t e r n a l I d > < N a m e > T a k e C a l e n d a r s N e x t L e v e l _ m 3 T h i s a n d t h e 0 0 : 0 0 : 4 5 . 6 - 0 0 : 0 0 : 5 0 . 1 < / N a m e > < T e x t > T h i s   a n d   t h e   o t h e r   s h a r i n g   o p t i o n s   a r e   c o v e r e d   i n   m o r e   d e t a i l   i n   t h e   C a l e n d a r   B a s i c s   c o u r s e . < / T e x t > < B o o k M a r k E n t r y N a m e > T a k e C a l e n d a r s N e x t L e v e l _ m 3 0 0 : 0 0 : 4 5 . 6 < / B o o k M a r k E n t r y N a m e > < B o o k M a r k E x i t N a m e > T a k e C a l e n d a r s N e x t L e v e l _ m 3 0 0 : 0 0 : 5 0 . 1 < / B o o k M a r k E x i t N a m e > < B o o k M a r k E n t r y P o s i t i o n > 4 5 6 6 7 < / B o o k M a r k E n t r y P o s i t i o n > < B o o k M a r k E x i t P o s i t i o n > 5 0 1 6 7 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 1 3 f d a 6 e 0 - 2 a c 5 - 4 b 7 3 - a 4 3 8 - 5 4 a 2 2 2 7 5 0 3 9 2 < / I n t e r n a l I d > < N a m e > T a k e C a l e n d a r s N e x t L e v e l _ m 3 T h e r e  s a l i n k 0 0 : 0 0 : 5 0 . 2 - 0 0 : 0 0 : 5 3 . 7 < / N a m e > < T e x t > T h e r e  s   a   l i n k   t o   i t   i n   t h e   c o u r s e   s u m m a r y   a t   t h e   e n d   o f   t h i s   c o u r s e . < / T e x t > < B o o k M a r k E n t r y N a m e > T a k e C a l e n d a r s N e x t L e v e l _ m 3 0 0 : 0 0 : 5 0 . 2 < / B o o k M a r k E n t r y N a m e > < B o o k M a r k E x i t N a m e > T a k e C a l e n d a r s N e x t L e v e l _ m 3 0 0 : 0 0 : 5 3 . 7 < / B o o k M a r k E x i t N a m e > < B o o k M a r k E n t r y P o s i t i o n > 5 0 2 6 7 < / B o o k M a r k E n t r y P o s i t i o n > < B o o k M a r k E x i t P o s i t i o n > 5 3 7 0 0 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 8 2 1 1 4 3 1 4 - 1 2 0 7 - 4 b 0 9 - a 8 d 1 - e 8 8 9 d 2 2 e f e 3 a < / I n t e r n a l I d > < N a m e > T a k e C a l e n d a r s N e x t L e v e l _ m 3 T h e u l t i m a t e o p t i o n 0 0 : 0 0 : 5 3 . 8 - 0 0 : 0 0 : 5 9 . 3 < / N a m e > < T e x t > T h e   u l t i m a t e   o p t i o n   t h o u g h   i s   s h a r i n g   t h r o u g h   a n   e m a i l   p r o v i d e r   t h a t   u s e s   M i c r o s o f t   E x c h a n g e . < / T e x t > < B o o k M a r k E n t r y N a m e > T a k e C a l e n d a r s N e x t L e v e l _ m 3 0 0 : 0 0 : 5 3 . 8 < / B o o k M a r k E n t r y N a m e > < B o o k M a r k E x i t N a m e > T a k e C a l e n d a r s N e x t L e v e l _ m 3 0 0 : 0 0 : 5 9 . 3 < / B o o k M a r k E x i t N a m e > < B o o k M a r k E n t r y P o s i t i o n > 5 3 8 0 0 < / B o o k M a r k E n t r y P o s i t i o n > < B o o k M a r k E x i t P o s i t i o n > 5 9 3 6 7 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 7 b 8 4 d f 7 a - e 0 2 5 - 4 7 3 6 - a 4 7 2 - d b 9 1 9 3 5 8 1 e 3 0 < / I n t e r n a l I d > < N a m e > T a k e C a l e n d a r s N e x t L e v e l _ m 3 B e c a u s e w e c r e a t e d 0 0 : 0 0 : 5 9 . 4 - 0 0 : 0 1 : 0 2 . 9 < / N a m e > < T e x t > B e c a u s e   w e   c r e a t e d   t h e   t o u r   c a l e n d a r   o n l i n e   u s i n g   E x c h a n g e , < / T e x t > < B o o k M a r k E n t r y N a m e > T a k e C a l e n d a r s N e x t L e v e l _ m 3 0 0 : 0 0 : 5 9 . 4 < / B o o k M a r k E n t r y N a m e > < B o o k M a r k E x i t N a m e > T a k e C a l e n d a r s N e x t L e v e l _ m 3 0 0 : 0 1 : 0 2 . 9 < / B o o k M a r k E x i t N a m e > < B o o k M a r k E n t r y P o s i t i o n > 5 9 4 6 7 < / B o o k M a r k E n t r y P o s i t i o n > < B o o k M a r k E x i t P o s i t i o n > 6 2 9 6 7 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 d 4 8 3 1 a c 5 - b 9 7 e - 4 d d f - a f 4 8 - 6 6 3 a 1 2 0 9 8 a 0 1 < / I n t e r n a l I d > < N a m e > T a k e C a l e n d a r s N e x t L e v e l _ m 3 w e c a n g i v e 0 0 : 0 1 : 0 3 . 0 - 0 0 : 0 1 : 0 9 . 4 < / N a m e > < T e x t > w e   c a n   g i v e   t h e   p e o p l e   w e   s h a r e   t h e   c a l e n d a r   w i t h   p e r m i s s i o n   t o   e d i t   t h e   c a l e n d a r   a n d   v i e w   u p d a t e s   i n s t a n t l y . < / T e x t > < B o o k M a r k E n t r y N a m e > T a k e C a l e n d a r s N e x t L e v e l _ m 3 0 0 : 0 1 : 0 3 . 0 < / B o o k M a r k E n t r y N a m e > < B o o k M a r k E x i t N a m e > T a k e C a l e n d a r s N e x t L e v e l _ m 3 0 0 : 0 1 : 0 9 . 4 < / B o o k M a r k E x i t N a m e > < B o o k M a r k E n t r y P o s i t i o n > 6 3 0 6 7 < / B o o k M a r k E n t r y P o s i t i o n > < B o o k M a r k E x i t P o s i t i o n > 6 9 4 0 0 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 d 0 2 d b 9 8 3 - e d e 3 - 4 d c 0 - 8 a 5 0 - 6 e 0 3 7 0 9 0 4 6 e 8 < / I n t e r n a l I d > < N a m e > T a k e C a l e n d a r s N e x t L e v e l _ m 3 I f w e d i d n  t 0 0 : 0 1 : 0 9 . 5 - 0 0 : 0 1 : 1 5 . 0 < / N a m e > < T e x t > I f   w e   d i d n  t   h a v e   a n   E x c h a n g e   a c c o u n t ,   w e   c o u l d   h a v e   s a v e d   i t   t o   a   d a t a   f i l e   o n   o u r   c o m p u t e r . < / T e x t > < B o o k M a r k E n t r y N a m e > T a k e C a l e n d a r s N e x t L e v e l _ m 3 0 0 : 0 1 : 0 9 . 5 < / B o o k M a r k E n t r y N a m e > < B o o k M a r k E x i t N a m e > T a k e C a l e n d a r s N e x t L e v e l _ m 3 0 0 : 0 1 : 1 5 . 0 < / B o o k M a r k E x i t N a m e > < B o o k M a r k E n t r y P o s i t i o n > 6 9 5 0 0 < / B o o k M a r k E n t r y P o s i t i o n > < B o o k M a r k E x i t P o s i t i o n > 7 5 0 6 7 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 2 5 4 8 d 4 b 8 - 9 2 4 6 - 4 2 1 2 - b 5 b 2 - 9 4 7 a 4 2 6 a 2 4 1 f < / I n t e r n a l I d > < N a m e > T a k e C a l e n d a r s N e x t L e v e l _ m 3 B u t t h e n w e  d 0 0 : 0 1 : 1 5 . 1 - 0 0 : 0 1 : 1 8 . 5 < / N a m e > < T e x t > B u t   t h e n   w e  d   o n l y   b e   a b l e   t o   e m a i l   o r   p u b l i s h   t h e   c a l e n d a r . < / T e x t > < B o o k M a r k E n t r y N a m e > T a k e C a l e n d a r s N e x t L e v e l _ m 3 0 0 : 0 1 : 1 5 . 1 < / B o o k M a r k E n t r y N a m e > < B o o k M a r k E x i t N a m e > T a k e C a l e n d a r s N e x t L e v e l _ m 3 0 0 : 0 1 : 1 8 . 5 < / B o o k M a r k E x i t N a m e > < B o o k M a r k E n t r y P o s i t i o n > 7 5 1 6 7 < / B o o k M a r k E n t r y P o s i t i o n > < B o o k M a r k E x i t P o s i t i o n > 7 8 5 6 7 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 6 9 6 b 7 6 d 9 - 8 8 b 3 - 4 2 3 b - b c e 0 - c 5 7 b f 3 5 a 7 a 5 3 < / I n t e r n a l I d > < N a m e > T a k e C a l e n d a r s N e x t L e v e l _ m 3 I f y o u d o n  t 0 0 : 0 1 : 1 8 . 6 - 0 0 : 0 1 : 2 4 . 4 < / N a m e > < T e x t > I f   y o u   d o n  t   k n o w   w h a t   t y p e   o f   e m a i l   a c c o u n t   y o u   h a v e ,   c l i c k   F i l e   a n d   t h e n   I n f o . < / T e x t > < B o o k M a r k E n t r y N a m e > T a k e C a l e n d a r s N e x t L e v e l _ m 3 0 0 : 0 1 : 1 8 . 6 < / B o o k M a r k E n t r y N a m e > < B o o k M a r k E x i t N a m e > T a k e C a l e n d a r s N e x t L e v e l _ m 3 0 0 : 0 1 : 2 4 . 4 < / B o o k M a r k E x i t N a m e > < B o o k M a r k E n t r y P o s i t i o n > 7 8 6 6 7 < / B o o k M a r k E n t r y P o s i t i o n > < B o o k M a r k E x i t P o s i t i o n > 8 4 4 3 3 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 7 4 7 d e a 6 d - 6 8 f 3 - 4 c d 7 - 9 e b 4 - 2 f d f 3 2 7 5 7 2 b c < / I n t e r n a l I d > < N a m e > T a k e C a l e n d a r s N e x t L e v e l _ m 3 U n d e r A c c o u n t I n f o r m a t i o n , 0 0 : 0 1 : 2 4 . 5 - 0 0 : 0 1 : 2 8 . 8 < / N a m e > < T e x t > U n d e r   A c c o u n t   I n f o r m a t i o n ,   c l i c k   t h e   d r o p d o w n   l i s t   a t   t h e   t o p . < / T e x t > < B o o k M a r k E n t r y N a m e > T a k e C a l e n d a r s N e x t L e v e l _ m 3 0 0 : 0 1 : 2 4 . 5 < / B o o k M a r k E n t r y N a m e > < B o o k M a r k E x i t N a m e > T a k e C a l e n d a r s N e x t L e v e l _ m 3 0 0 : 0 1 : 2 8 . 8 < / B o o k M a r k E x i t N a m e > < B o o k M a r k E n t r y P o s i t i o n > 8 4 5 3 3 < / B o o k M a r k E n t r y P o s i t i o n > < B o o k M a r k E x i t P o s i t i o n > 8 8 8 0 0 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 6 5 e 8 c 3 f 4 - c 8 0 d - 4 5 3 0 - a 1 0 0 - c 3 c 1 3 7 8 d 9 8 b 4 < / I n t e r n a l I d > < N a m e > T a k e C a l e n d a r s N e x t L e v e l _ m 3 I f y o u r a c c o u n t 0 0 : 0 1 : 2 8 . 9 - 0 0 : 0 1 : 3 3 . 3 < / N a m e > < T e x t > I f   y o u r   a c c o u n t   i s   a n y t h i n g   o t h e r   t h a n   M i c r o s o f t   E x c h a n g e   c h e c k   w i t h   y o u r   e m a i l   p r o v i d e r < / T e x t > < B o o k M a r k E n t r y N a m e > T a k e C a l e n d a r s N e x t L e v e l _ m 3 0 0 : 0 1 : 2 8 . 9 < / B o o k M a r k E n t r y N a m e > < B o o k M a r k E x i t N a m e > T a k e C a l e n d a r s N e x t L e v e l _ m 3 0 0 : 0 1 : 3 3 . 3 < / B o o k M a r k E x i t N a m e > < B o o k M a r k E n t r y P o s i t i o n > 8 8 9 0 0 < / B o o k M a r k E n t r y P o s i t i o n > < B o o k M a r k E x i t P o s i t i o n > 9 3 3 0 0 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 e 5 1 1 d 7 e f - e 8 a 1 - 4 1 2 b - 8 6 f 2 - 3 d f b 7 f 6 5 1 f 1 0 < / I n t e r n a l I d > < N a m e > T a k e C a l e n d a r s N e x t L e v e l _ m 3 t o s e e i f 0 0 : 0 1 : 3 3 . 4 - 0 0 : 0 1 : 3 8 . 0 < / N a m e > < T e x t > t o   s e e   i f   t h e y   h a v e   a   s o l u t i o n   f o r   s h a r i n g   c a l e n d a r s   u s i n g   a   b r o w s e r   a p p . < / T e x t > < B o o k M a r k E n t r y N a m e > T a k e C a l e n d a r s N e x t L e v e l _ m 3 0 0 : 0 1 : 3 3 . 4 < / B o o k M a r k E n t r y N a m e > < B o o k M a r k E x i t N a m e > T a k e C a l e n d a r s N e x t L e v e l _ m 3 0 0 : 0 1 : 3 8 . 0 < / B o o k M a r k E x i t N a m e > < B o o k M a r k E n t r y P o s i t i o n > 9 3 4 0 0 < / B o o k M a r k E n t r y P o s i t i o n > < B o o k M a r k E x i t P o s i t i o n > 9 8 0 0 0 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 8 8 4 d c 0 6 9 - a 4 5 4 - 4 b 4 a - b d 3 2 - 3 9 6 a 1 0 d 3 8 7 1 0 < / I n t e r n a l I d > < N a m e > T a k e C a l e n d a r s N e x t L e v e l _ m 3 L e t  s s e t u p 0 0 : 0 1 : 3 8 . 1 - 0 0 : 0 1 : 4 0 . 7 < / N a m e > < T e x t > L e t  s   s e t   u p   t h e   t o u r   c a l e n d a r   f o r   s h a r i n g . < / T e x t > < B o o k M a r k E n t r y N a m e > T a k e C a l e n d a r s N e x t L e v e l _ m 3 0 0 : 0 1 : 3 8 . 1 < / B o o k M a r k E n t r y N a m e > < B o o k M a r k E x i t N a m e > T a k e C a l e n d a r s N e x t L e v e l _ m 3 0 0 : 0 1 : 4 0 . 7 < / B o o k M a r k E x i t N a m e > < B o o k M a r k E n t r y P o s i t i o n > 9 8 1 0 0 < / B o o k M a r k E n t r y P o s i t i o n > < B o o k M a r k E x i t P o s i t i o n > 1 0 0 7 6 7 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 9 f 8 c 9 3 3 b - b e 5 a - 4 8 1 0 - b a 4 1 - f 7 0 d 4 d 0 3 0 3 3 d < / I n t e r n a l I d > < N a m e > T a k e C a l e n d a r s N e x t L e v e l _ m 3 S e l e c t t h e c a l e n d a r , 0 0 : 0 1 : 4 0 . 8 - 0 0 : 0 1 : 5 0 . 6 < / N a m e > < T e x t > S e l e c t   t h e   c a l e n d a r ,   c l i c k   H o m e ,   c l i c k   S h a r e   C a l e n d a r ,   a n d   a   s h a r i n g   i n v i t a t i o n   o p e n s . < / T e x t > < B o o k M a r k E n t r y N a m e > T a k e C a l e n d a r s N e x t L e v e l _ m 3 0 0 : 0 1 : 4 0 . 8 < / B o o k M a r k E n t r y N a m e > < B o o k M a r k E x i t N a m e > T a k e C a l e n d a r s N e x t L e v e l _ m 3 0 0 : 0 1 : 5 0 . 6 < / B o o k M a r k E x i t N a m e > < B o o k M a r k E n t r y P o s i t i o n > 1 0 0 8 6 7 < / B o o k M a r k E n t r y P o s i t i o n > < B o o k M a r k E x i t P o s i t i o n > 1 1 0 6 6 7 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 e f c 5 a d e d - b 2 d 8 - 4 a 9 1 - 8 e 1 d - 7 5 c 5 0 4 8 c 1 8 d 9 < / I n t e r n a l I d > < N a m e > T a k e C a l e n d a r s N e x t L e v e l _ m 3 A d d t h e p e o p l e 0 0 : 0 1 : 5 0 . 7 - 0 0 : 0 1 : 5 5 . 1 < / N a m e > < T e x t > A d d   t h e   p e o p l e   y o u   w a n t   t o   s h a r e   t h e   c a l e n d a r   w i t h   o n   t h e   T o   l i n e . < / T e x t > < B o o k M a r k E n t r y N a m e > T a k e C a l e n d a r s N e x t L e v e l _ m 3 0 0 : 0 1 : 5 0 . 7 < / B o o k M a r k E n t r y N a m e > < B o o k M a r k E x i t N a m e > T a k e C a l e n d a r s N e x t L e v e l _ m 3 0 0 : 0 1 : 5 5 . 1 < / B o o k M a r k E x i t N a m e > < B o o k M a r k E n t r y P o s i t i o n > 1 1 0 7 6 7 < / B o o k M a r k E n t r y P o s i t i o n > < B o o k M a r k E x i t P o s i t i o n > 1 1 5 1 3 3 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 8 1 2 7 9 2 c 1 - 6 4 7 d - 4 7 5 d - a 7 1 a - 0 e 3 d 5 a 6 d 4 6 3 9 < / I n t e r n a l I d > < N a m e > T a k e C a l e n d a r s N e x t L e v e l _ m 3 N e x t , c h e c k t h i s 0 0 : 0 1 : 5 5 . 2 - 0 0 : 0 2 : 0 8 . 3 < / N a m e > < T e x t > N e x t ,   c h e c k   t h i s   o p t i o n   s o   r e c i p i e n t s   c a n   a d d ,   e d i t   a n d   d e l e t e   i t e m s .   T h e n   w e  l l   c l i c k   S e n d   a n d   Y e s . < / T e x t > < B o o k M a r k E n t r y N a m e > T a k e C a l e n d a r s N e x t L e v e l _ m 3 0 0 : 0 1 : 5 5 . 2 < / B o o k M a r k E n t r y N a m e > < B o o k M a r k E x i t N a m e > T a k e C a l e n d a r s N e x t L e v e l _ m 3 0 0 : 0 2 : 0 8 . 3 < / B o o k M a r k E x i t N a m e > < B o o k M a r k E n t r y P o s i t i o n > 1 1 5 2 3 3 < / B o o k M a r k E n t r y P o s i t i o n > < B o o k M a r k E x i t P o s i t i o n > 1 2 8 3 0 0 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 5 a 2 1 f e 0 e - 2 7 b c - 4 0 b d - b c 7 c - e 3 f 1 1 0 3 7 5 4 0 2 < / I n t e r n a l I d > < N a m e > T a k e C a l e n d a r s N e x t L e v e l _ m 3 N o w c l i c k C a l e n d a r 0 0 : 0 2 : 0 8 . 4 - 0 0 : 0 2 : 1 1 . 8 < / N a m e > < T e x t > N o w   c l i c k   C a l e n d a r   P e r m i s s i o n s . < / T e x t > < B o o k M a r k E n t r y N a m e > T a k e C a l e n d a r s N e x t L e v e l _ m 3 0 0 : 0 2 : 0 8 . 4 < / B o o k M a r k E n t r y N a m e > < B o o k M a r k E x i t N a m e > T a k e C a l e n d a r s N e x t L e v e l _ m 3 0 0 : 0 2 : 1 1 . 8 < / B o o k M a r k E x i t N a m e > < B o o k M a r k E n t r y P o s i t i o n > 1 2 8 4 0 0 < / B o o k M a r k E n t r y P o s i t i o n > < B o o k M a r k E x i t P o s i t i o n > 1 3 1 8 0 0 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 3 c 6 7 d b 1 a - 9 1 1 d - 4 5 a e - 9 5 1 3 - a 5 1 8 4 a 6 3 d d 4 2 < / I n t e r n a l I d > < N a m e > T a k e C a l e n d a r s N e x t L e v e l _ m 3 H e r e y o u c a n 0 0 : 0 2 : 1 1 . 9 - 0 0 : 0 2 : 1 7 . 6 < / N a m e > < T e x t > H e r e   y o u   c a n   s e l e c t   p e o p l e   y o u   a r e   s h a r i n g   t h e   c a l e n d a r   w i t h   a n d   c h a n g e   t h e i r   P e r m i s s i o n s   a t   a n y   t i m e . < / T e x t > < B o o k M a r k E n t r y N a m e > T a k e C a l e n d a r s N e x t L e v e l _ m 3 0 0 : 0 2 : 1 1 . 9 < / B o o k M a r k E n t r y N a m e > < B o o k M a r k E x i t N a m e > T a k e C a l e n d a r s N e x t L e v e l _ m 3 0 0 : 0 2 : 1 7 . 6 < / B o o k M a r k E x i t N a m e > < B o o k M a r k E n t r y P o s i t i o n > 1 3 1 9 0 0 < / B o o k M a r k E n t r y P o s i t i o n > < B o o k M a r k E x i t P o s i t i o n > 1 3 7 6 6 7 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 c f 5 f 9 e f c - c 7 8 8 - 4 2 0 6 - 9 d 1 8 - 9 1 8 e f c 6 6 4 a 0 2 < / I n t e r n a l I d > < N a m e > T a k e C a l e n d a r s N e x t L e v e l _ m 3 O r , y o u c a n 0 0 : 0 2 : 1 7 . 7 - 0 0 : 0 2 : 3 0 . 9 < / N a m e > < T e x t > O r ,   y o u   c a n   a d d   o r   r e m o v e   a   p e r s o n .   L e t  s   s e l e c t   L e s l e y   H a r p e r   a n d   i n c r e a s e   h e r   p e r m i s s i o n s   t o   O w n e r . < / T e x t > < B o o k M a r k E n t r y N a m e > T a k e C a l e n d a r s N e x t L e v e l _ m 3 0 0 : 0 2 : 1 7 . 7 < / B o o k M a r k E n t r y N a m e > < B o o k M a r k E x i t N a m e > T a k e C a l e n d a r s N e x t L e v e l _ m 3 0 0 : 0 2 : 3 0 . 9 < / B o o k M a r k E x i t N a m e > < B o o k M a r k E n t r y P o s i t i o n > 1 3 7 7 6 7 < / B o o k M a r k E n t r y P o s i t i o n > < B o o k M a r k E x i t P o s i t i o n > 1 5 0 9 0 0 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 8 1 a 6 7 c a 8 - d 5 b d - 4 3 d 0 - b 2 3 2 - 0 2 8 6 9 0 f 2 2 3 e 3 < / I n t e r n a l I d > < N a m e > T a k e C a l e n d a r s N e x t L e v e l _ m 3 H e r e  s h o w i t 0 0 : 0 2 : 3 1 . 0 - 0 0 : 0 2 : 3 4 . 4 < / N a m e > < T e x t > H e r e  s   h o w   i t   w o r k s   w h e n   t e a m   m e m b e r s   r e c e i v e   t h e   s h a r i n g   i n v i t a t i o n . < / T e x t > < B o o k M a r k E n t r y N a m e > T a k e C a l e n d a r s N e x t L e v e l _ m 3 0 0 : 0 2 : 3 1 . 0 < / B o o k M a r k E n t r y N a m e > < B o o k M a r k E x i t N a m e > T a k e C a l e n d a r s N e x t L e v e l _ m 3 0 0 : 0 2 : 3 4 . 4 < / B o o k M a r k E x i t N a m e > < B o o k M a r k E n t r y P o s i t i o n > 1 5 1 0 0 0 < / B o o k M a r k E n t r y P o s i t i o n > < B o o k M a r k E x i t P o s i t i o n > 1 5 4 4 6 7 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 d 5 7 f b f e a - 1 9 b 6 - 4 6 8 e - b 4 d f - 4 7 e c 8 f a 7 d 5 7 d < / I n t e r n a l I d > < N a m e > T a k e C a l e n d a r s N e x t L e v e l _ m 3 T h e y c l i c k t h e 0 0 : 0 2 : 3 4 . 5 - 0 0 : 0 2 : 4 3 . 1 < / N a m e > < T e x t > T h e y   c l i c k   t h e   e m a i l   a n d   t h e n   O p e n   t h i s   C a l e n d a r .   A n d   t h e   t o u r   c a l e n d a r   i s   a d d e d   t o   t h e i r   c a l e n d a r   l i s t . < / T e x t > < B o o k M a r k E n t r y N a m e > T a k e C a l e n d a r s N e x t L e v e l _ m 3 0 0 : 0 2 : 3 4 . 5 < / B o o k M a r k E n t r y N a m e > < B o o k M a r k E x i t N a m e > T a k e C a l e n d a r s N e x t L e v e l _ m 3 0 0 : 0 2 : 4 3 . 1 < / B o o k M a r k E x i t N a m e > < B o o k M a r k E n t r y P o s i t i o n > 1 5 4 5 6 7 < / B o o k M a r k E n t r y P o s i t i o n > < B o o k M a r k E x i t P o s i t i o n > 1 6 3 1 3 3 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 d c a d a d a a - 5 e a 7 - 4 3 2 4 - 8 e 4 7 - 4 c b c 1 6 e f 3 d f e < / I n t e r n a l I d > < N a m e > T a k e C a l e n d a r s N e x t L e v e l _ m 3 T h e y c a n t h e n 0 0 : 0 2 : 4 3 . 2 - 0 0 : 0 2 : 4 6 . 7 < / N a m e > < T e x t > T h e y   c a n   t h e n   s e t   u p   t h e i r   c a l e n d a r s   a n d   t a s k s   a n y   w a y   t h e y   w a n t . < / T e x t > < B o o k M a r k E n t r y N a m e > T a k e C a l e n d a r s N e x t L e v e l _ m 3 0 0 : 0 2 : 4 3 . 2 < / B o o k M a r k E n t r y N a m e > < B o o k M a r k E x i t N a m e > T a k e C a l e n d a r s N e x t L e v e l _ m 3 0 0 : 0 2 : 4 6 . 7 < / B o o k M a r k E x i t N a m e > < B o o k M a r k E n t r y P o s i t i o n > 1 6 3 2 3 3 < / B o o k M a r k E n t r y P o s i t i o n > < B o o k M a r k E x i t P o s i t i o n > 1 6 6 7 0 0 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 b d 3 d e f 8 f - 0 9 4 7 - 4 c 0 f - 8 a 6 1 - 4 4 5 2 e 4 0 b 7 5 c 5 < / I n t e r n a l I d > < N a m e > T a k e C a l e n d a r s N e x t L e v e l _ m 3 N o t e t h a t t h e i r 0 0 : 0 2 : 4 6 . 8 - 0 0 : 0 2 : 5 3 . 6 < / N a m e > < T e x t > N o t e   t h a t   t h e i r   d a i l y   t a s k   l i s t   i n c l u d e s   t h e i r   p e r s o n a l   t a s k s   a s   w e l l   a s   t h e   t a s k s   t h a t   w e   a s s i g n e d   t o   t h e m . < / T e x t > < B o o k M a r k E n t r y N a m e > T a k e C a l e n d a r s N e x t L e v e l _ m 3 0 0 : 0 2 : 4 6 . 8 < / B o o k M a r k E n t r y N a m e > < B o o k M a r k E x i t N a m e > T a k e C a l e n d a r s N e x t L e v e l _ m 3 0 0 : 0 2 : 5 3 . 6 < / B o o k M a r k E x i t N a m e > < B o o k M a r k E n t r y P o s i t i o n > 1 6 6 8 0 0 < / B o o k M a r k E n t r y P o s i t i o n > < B o o k M a r k E x i t P o s i t i o n > 1 7 3 6 0 0 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 e 5 7 7 c c 4 d - d 9 a 4 - 4 f 1 d - 9 2 3 6 - b 8 3 7 2 3 4 3 b c 9 7 < / I n t e r n a l I d > < N a m e > T a k e C a l e n d a r s N e x t L e v e l _ m 3 T e a m m e m b e r s h a v e 0 0 : 0 2 : 5 3 . 7 - 0 0 : 0 2 : 5 7 . 6 < / N a m e > < T e x t > T e a m   m e m b e r s   h a v e   p e r m i s s i o n   t o   o p e n   a n d   e d i t   a n y   c a l e n d a r   i t e m . < / T e x t > < B o o k M a r k E n t r y N a m e > T a k e C a l e n d a r s N e x t L e v e l _ m 3 0 0 : 0 2 : 5 3 . 7 < / B o o k M a r k E n t r y N a m e > < B o o k M a r k E x i t N a m e > T a k e C a l e n d a r s N e x t L e v e l _ m 3 0 0 : 0 2 : 5 7 . 6 < / B o o k M a r k E x i t N a m e > < B o o k M a r k E n t r y P o s i t i o n > 1 7 3 7 0 0 < / B o o k M a r k E n t r y P o s i t i o n > < B o o k M a r k E x i t P o s i t i o n > 1 7 7 6 0 0 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 3 e 1 6 8 4 2 6 - 6 b b 6 - 4 6 3 7 - 8 9 7 b - 7 7 6 e 7 d d 1 e b a d < / I n t e r n a l I d > < N a m e > T a k e C a l e n d a r s N e x t L e v e l _ m 3 T h e y c a n t h e n 0 0 : 0 2 : 5 7 . 7 - 0 0 : 0 3 : 0 1 . 7 < / N a m e > < T e x t > T h e y   c a n   t h e n   s e n d   a n   u p d a t e ,   b u t   a l l   t h e y   r e a l l y   h a v e   t o   d o   i s   s a v e   t h e   i t e m , < / T e x t > < B o o k M a r k E n t r y N a m e > T a k e C a l e n d a r s N e x t L e v e l _ m 3 0 0 : 0 2 : 5 7 . 7 < / B o o k M a r k E n t r y N a m e > < B o o k M a r k E x i t N a m e > T a k e C a l e n d a r s N e x t L e v e l _ m 3 0 0 : 0 3 : 0 1 . 7 < / B o o k M a r k E x i t N a m e > < B o o k M a r k E n t r y P o s i t i o n > 1 7 7 7 0 0 < / B o o k M a r k E n t r y P o s i t i o n > < B o o k M a r k E x i t P o s i t i o n > 1 8 1 7 0 0 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 6 7 f 0 1 b 5 e - 6 d 5 4 - 4 9 9 0 - a e 4 d - f b 7 2 5 d 6 d 4 7 3 d < / I n t e r n a l I d > < N a m e > T a k e C a l e n d a r s N e x t L e v e l _ m 3 a n d a n y o n e v i e w i n g 0 0 : 0 3 : 0 1 . 8 - 0 0 : 0 3 : 0 6 . 5 < / N a m e > < T e x t > a n d   a n y o n e   v i e w i n g   t h e   s h a r e d   c a l e n d a r   w i l l   s e e   t h e   c h a n g e s   i m m e d i a t e l y . < / T e x t > < B o o k M a r k E n t r y N a m e > T a k e C a l e n d a r s N e x t L e v e l _ m 3 0 0 : 0 3 : 0 1 . 8 < / B o o k M a r k E n t r y N a m e > < B o o k M a r k E x i t N a m e > T a k e C a l e n d a r s N e x t L e v e l _ m 3 0 0 : 0 3 : 0 6 . 5 < / B o o k M a r k E x i t N a m e > < B o o k M a r k E n t r y P o s i t i o n > 1 8 1 8 0 0 < / B o o k M a r k E n t r y P o s i t i o n > < B o o k M a r k E x i t P o s i t i o n > 1 8 6 5 0 0 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 d 0 8 f 8 3 c c - d 4 5 7 - 4 4 3 e - a 0 7 c - 4 d 6 6 d 7 7 1 3 7 1 0 < / I n t e r n a l I d > < N a m e > T a k e C a l e n d a r s N e x t L e v e l _ m 3 B e c a u s e t h e s h a r e d 0 0 : 0 3 : 0 6 . 6 - 0 0 : 0 3 : 0 9 . 7 < / N a m e > < T e x t > B e c a u s e   t h e   s h a r e d   c a l e n d a r   i s   n o w   t h e   p r i m a r y   s o u r c e   o f   i n f o r m a t i o n , < / T e x t > < B o o k M a r k E n t r y N a m e > T a k e C a l e n d a r s N e x t L e v e l _ m 3 0 0 : 0 3 : 0 6 . 6 < / B o o k M a r k E n t r y N a m e > < B o o k M a r k E x i t N a m e > T a k e C a l e n d a r s N e x t L e v e l _ m 3 0 0 : 0 3 : 0 9 . 7 < / B o o k M a r k E x i t N a m e > < B o o k M a r k E n t r y P o s i t i o n > 1 8 6 6 0 0 < / B o o k M a r k E n t r y P o s i t i o n > < B o o k M a r k E x i t P o s i t i o n > 1 8 9 7 0 0 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 2 b 3 f e f 5 e - b 9 1 b - 4 f b b - 8 8 4 c - 8 c 4 f 4 2 3 b 9 e 7 c < / I n t e r n a l I d > < N a m e > T a k e C a l e n d a r s N e x t L e v e l _ m 3 t e a m m e m b e r s c a n 0 0 : 0 3 : 0 9 . 8 - 0 0 : 0 3 : 1 9 . 7 < / N a m e > < T e x t > t e a m   m e m b e r s   c a n   r e m o v e   t h e   o l d   m e e t i n g   i t e m s   f r o m   t h e i r   p e r s o n a l   c a l e n d a r s . < / T e x t > < B o o k M a r k E n t r y N a m e > T a k e C a l e n d a r s N e x t L e v e l _ m 3 0 0 : 0 3 : 0 9 . 8 < / B o o k M a r k E n t r y N a m e > < B o o k M a r k E x i t N a m e > T a k e C a l e n d a r s N e x t L e v e l _ m 3 0 0 : 0 3 : 1 9 . 7 < / B o o k M a r k E x i t N a m e > < B o o k M a r k E n t r y P o s i t i o n > 1 8 9 8 0 0 < / B o o k M a r k E n t r y P o s i t i o n > < B o o k M a r k E x i t P o s i t i o n > 1 9 9 7 6 7 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 e f 9 6 0 a 5 2 - 9 3 4 b - 4 b c 4 - 8 9 5 8 - 3 d f 7 6 e b a e b 0 f < / I n t e r n a l I d > < N a m e > T a k e C a l e n d a r s N e x t L e v e l _ m 3 T h e d u p l i c a t e i t e m s 0 0 : 0 3 : 1 9 . 8 - 0 0 : 0 3 : 2 4 . 1 < / N a m e > < T e x t > T h e   d u p l i c a t e   i t e m s   a r e   e a s y   t o   s e e   i n   O v e r l a y   v i e w . < / T e x t > < B o o k M a r k E n t r y N a m e > T a k e C a l e n d a r s N e x t L e v e l _ m 3 0 0 : 0 3 : 1 9 . 8 < / B o o k M a r k E n t r y N a m e > < B o o k M a r k E x i t N a m e > T a k e C a l e n d a r s N e x t L e v e l _ m 3 0 0 : 0 3 : 2 4 . 1 < / B o o k M a r k E x i t N a m e > < B o o k M a r k E n t r y P o s i t i o n > 1 9 9 8 6 7 < / B o o k M a r k E n t r y P o s i t i o n > < B o o k M a r k E x i t P o s i t i o n > 2 0 4 1 3 3 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 c b d 0 4 b 6 4 - 0 1 d a - 4 a 4 0 - 9 5 c 1 - 0 1 a 9 0 5 a 0 c 3 d 9 < / I n t e r n a l I d > < N a m e > T a k e C a l e n d a r s N e x t L e v e l _ m 3 F i n a l l y , i f y o u 0 0 : 0 3 : 2 4 . 2 - 0 0 : 0 3 : 2 9 . 6 < / N a m e > < T e x t > F i n a l l y ,   i f   y o u   s w i t c h   b a c k   a n d   f o r t h   a   l o t   b e t w e e n   c a l e n d a r s ,   h e r e  s   a   w a y   t o   s a v e   s o m e   s t e p s . < / T e x t > < B o o k M a r k E n t r y N a m e > T a k e C a l e n d a r s N e x t L e v e l _ m 3 0 0 : 0 3 : 2 4 . 2 < / B o o k M a r k E n t r y N a m e > < B o o k M a r k E x i t N a m e > T a k e C a l e n d a r s N e x t L e v e l _ m 3 0 0 : 0 3 : 2 9 . 6 < / B o o k M a r k E x i t N a m e > < B o o k M a r k E n t r y P o s i t i o n > 2 0 4 2 3 3 < / B o o k M a r k E n t r y P o s i t i o n > < B o o k M a r k E x i t P o s i t i o n > 2 0 9 6 6 7 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 8 c a a 7 1 5 c - 8 f 6 7 - 4 6 1 1 - 9 a 2 0 - e 0 8 3 e 9 0 0 1 3 a 9 < / I n t e r n a l I d > < N a m e > T a k e C a l e n d a r s N e x t L e v e l _ m 3 S e t u p t h e 0 0 : 0 3 : 2 9 . 7 - 0 0 : 0 3 : 3 7 . 3 < / N a m e > < T e x t > S e t   u p   t h e   c a l e n d a r s   t h e   w a y   y o u   w a n t   t h e m .   T h e n ,   c l i c k   C a l e n d a r   G r o u p s   a n d   S a v e   a s   N e w   C a l e n d a r   G r o u p . < / T e x t > < B o o k M a r k E n t r y N a m e > T a k e C a l e n d a r s N e x t L e v e l _ m 3 0 0 : 0 3 : 2 9 . 7 < / B o o k M a r k E n t r y N a m e > < B o o k M a r k E x i t N a m e > T a k e C a l e n d a r s N e x t L e v e l _ m 3 0 0 : 0 3 : 3 7 . 3 < / B o o k M a r k E x i t N a m e > < B o o k M a r k E n t r y P o s i t i o n > 2 0 9 7 6 7 < / B o o k M a r k E n t r y P o s i t i o n > < B o o k M a r k E x i t P o s i t i o n > 2 1 7 3 6 7 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 5 0 b a 4 7 5 1 - c 9 3 a - 4 e 2 8 - 8 e 0 9 - 0 0 4 2 3 5 e a 4 7 3 f < / I n t e r n a l I d > < N a m e > T a k e C a l e n d a r s N e x t L e v e l _ m 3 T y p e a n a m e 0 0 : 0 3 : 3 7 . 4 - 0 0 : 0 3 : 4 5 . 4 < / N a m e > < T e x t > T y p e   a   n a m e   f o r   t h e   g r o u p   a n d   c l i c k   O K .   N o w   t h e   c a l e n d a r   g r o u p s   y o u   u s e   m o s t   o f t e n   a r e   e a s y   t o   g e t   t o . < / T e x t > < B o o k M a r k E n t r y N a m e > T a k e C a l e n d a r s N e x t L e v e l _ m 3 0 0 : 0 3 : 3 7 . 4 < / B o o k M a r k E n t r y N a m e > < B o o k M a r k E x i t N a m e > T a k e C a l e n d a r s N e x t L e v e l _ m 3 0 0 : 0 3 : 4 5 . 4 < / B o o k M a r k E x i t N a m e > < B o o k M a r k E n t r y P o s i t i o n > 2 1 7 4 6 7 < / B o o k M a r k E n t r y P o s i t i o n > < B o o k M a r k E x i t P o s i t i o n > 2 2 5 4 6 7 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 e d 1 e 4 e 6 0 - a a a a - 4 1 4 5 - 9 0 3 7 - 4 9 8 4 5 c e 9 a 6 c a < / I n t e r n a l I d > < N a m e > T a k e C a l e n d a r s N e x t L e v e l _ m 3 A l o t o f 0 0 : 0 3 : 4 5 . 5 - 0 0 : 0 3 : 5 2 . 4 < / N a m e > < T e x t > A   l o t   o f   w o r k   w i l l   g o   i n t o   t h i s   c a l e n d a r   a s   t h e   t o u r   p r o g r e s s e s .   W h e n   i t  s   a l l   o v e r ,   y o u   c a n   a r c h i v e   i t   f o r   f u t u r e   r e f e r e n c e . < / T e x t > < B o o k M a r k E n t r y N a m e > T a k e C a l e n d a r s N e x t L e v e l _ m 3 0 0 : 0 3 : 4 5 . 5 < / B o o k M a r k E n t r y N a m e > < B o o k M a r k E x i t N a m e > T a k e C a l e n d a r s N e x t L e v e l _ m 3 0 0 : 0 3 : 5 2 . 4 < / B o o k M a r k E x i t N a m e > < B o o k M a r k E n t r y P o s i t i o n > 2 2 5 5 6 7 < / B o o k M a r k E n t r y P o s i t i o n > < B o o k M a r k E x i t P o s i t i o n > 2 3 2 4 6 7 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 0 5 7 4 f 8 c a - 4 0 7 a - 4 4 d a - b 5 2 0 - 1 b e b d 9 8 4 2 3 0 3 < / I n t e r n a l I d > < N a m e > T a k e C a l e n d a r s N e x t L e v e l _ m 3 U p n e x t , w e  l l 0 0 : 0 3 : 5 2 . 5 - 0 0 : 0 3 : 5 5 . 1 < / N a m e > < T e x t > U p   n e x t ,   w e  l l   d o   j u s t   t h a t . < / T e x t > < B o o k M a r k E n t r y N a m e > T a k e C a l e n d a r s N e x t L e v e l _ m 3 0 0 : 0 3 : 5 2 . 5 < / B o o k M a r k E n t r y N a m e > < B o o k M a r k E x i t N a m e > T a k e C a l e n d a r s N e x t L e v e l _ m 3 0 0 : 0 3 : 5 5 . 1 < / B o o k M a r k E x i t N a m e > < B o o k M a r k E n t r y P o s i t i o n > 2 3 2 5 6 7 < / B o o k M a r k E n t r y P o s i t i o n > < B o o k M a r k E x i t P o s i t i o n > 2 3 5 1 3 3 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 f 0 d d 8 5 5 e - 7 a 2 a - 4 9 1 3 - a b 7 a - e 4 b 0 e 8 e 3 d d 1 d < / I d > < C a p t i o n I t e m s > < C a p t i o n I t e m > < I n t e r n a l I d > f 0 f 7 9 8 3 b - 7 8 a 3 - 4 7 0 f - 8 2 2 4 - 4 4 2 1 c 9 a 3 7 e 8 d < / I n t e r n a l I d > < N a m e > T a k e C a l e n d a r s N e x t L e v e l _ m 4 A f t e r t h e t o u r , 0 0 : 0 0 : 0 0 . 0 - 0 0 : 0 0 : 0 5 . 1 < / N a m e > < T e x t > A f t e r   t h e   t o u r ,   w e   c a n   r e m o v e   t h e   c a l e n d a r   f r o m   O u t l o o k   s o   w e   h a v e   m o r e   r o o m   f o r   o t h e r   t h i n g s . < / T e x t > < B o o k M a r k E n t r y N a m e > T a k e C a l e n d a r s N e x t L e v e l _ m 4 0 0 : 0 0 : 0 0 . 0 < / B o o k M a r k E n t r y N a m e > < B o o k M a r k E x i t N a m e > T a k e C a l e n d a r s N e x t L e v e l _ m 4 0 0 : 0 0 : 0 5 . 1 < / B o o k M a r k E x i t N a m e > < B o o k M a r k E n t r y P o s i t i o n > 3 3 < / B o o k M a r k E n t r y P o s i t i o n > < B o o k M a r k E x i t P o s i t i o n >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 5 b d d d 5 2 d - 9 5 0 f - 4 c 9 a - 8 c 2 6 - 3 7 c 0 c d 0 8 9 1 9 3 < / I n t e r n a l I d > < N a m e > T a k e C a l e n d a r s N e x t L e v e l _ m 4 B u t b e f o r e w e 0 0 : 0 0 : 0 5 . 2 - 0 0 : 0 0 : 1 0 . 6 < / N a m e > < T e x t > B u t   b e f o r e   w e   d o ,   l e t  s   m a k e   a   b a c k u p   c o p y   o f   t h e   s c h e d u l e   t o   k e e p   f o r   f u t u r e   r e f e r e n c e . < / T e x t > < B o o k M a r k E n t r y N a m e > T a k e C a l e n d a r s N e x t L e v e l _ m 4 0 0 : 0 0 : 0 5 . 2 < / B o o k M a r k E n t r y N a m e > < B o o k M a r k E x i t N a m e > T a k e C a l e n d a r s N e x t L e v e l _ m 4 0 0 : 0 0 : 1 0 . 6 < / B o o k M a r k E x i t N a m e > < B o o k M a r k E n t r y P o s i t i o n > 5 2 3 3 < / B o o k M a r k E n t r y P o s i t i o n > < B o o k M a r k E x i t P o s i t i o n > 1 0 6 0 0 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 c f 9 e 3 9 9 f - 8 1 2 4 - 4 9 1 1 - 8 9 2 f - 6 2 c 5 f a f 4 6 0 2 e < / I n t e r n a l I d > < N a m e > T a k e C a l e n d a r s N e x t L e v e l _ m 4 S e l e c t t h e c a l e n d a r . 0 0 : 0 0 : 1 0 . 7 - 0 0 : 0 0 : 2 0 . 3 < / N a m e > < T e x t > S e l e c t   t h e   c a l e n d a r .   T h e n ,   c l i c k   F i l e ,   O p e n   & a m p ;   E x p o r t   a n d   I m p o r t / E x p o r t . < / T e x t > < B o o k M a r k E n t r y N a m e > T a k e C a l e n d a r s N e x t L e v e l _ m 4 0 0 : 0 0 : 1 0 . 7 < / B o o k M a r k E n t r y N a m e > < B o o k M a r k E x i t N a m e > T a k e C a l e n d a r s N e x t L e v e l _ m 4 0 0 : 0 0 : 2 0 . 3 < / B o o k M a r k E x i t N a m e > < B o o k M a r k E n t r y P o s i t i o n > 1 0 7 0 0 < / B o o k M a r k E n t r y P o s i t i o n > < B o o k M a r k E x i t P o s i t i o n > 2 0 3 3 3 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 d e 5 6 e f 2 f - c 4 6 1 - 4 1 f 2 - 9 3 5 2 - d 0 3 2 9 3 0 9 2 3 9 3 < / I n t e r n a l I d > < N a m e > T a k e C a l e n d a r s N e x t L e v e l _ m 4 C l i c k E x p o r t t o 0 0 : 0 0 : 2 0 . 4 - 0 0 : 0 0 : 2 5 . 0 < / N a m e > < T e x t > C l i c k   E x p o r t   t o   a   f i l e ,   a n d   N e x t . < / T e x t > < B o o k M a r k E n t r y N a m e > T a k e C a l e n d a r s N e x t L e v e l _ m 4 0 0 : 0 0 : 2 0 . 4 < / B o o k M a r k E n t r y N a m e > < B o o k M a r k E x i t N a m e > T a k e C a l e n d a r s N e x t L e v e l _ m 4 0 0 : 0 0 : 2 5 . 0 < / B o o k M a r k E x i t N a m e > < B o o k M a r k E n t r y P o s i t i o n > 2 0 4 3 3 < / B o o k M a r k E n t r y P o s i t i o n > < B o o k M a r k E x i t P o s i t i o n > 2 5 0 6 7 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 3 9 c 4 4 c 1 c - 1 c 0 5 - 4 8 3 0 - 8 6 8 1 - 7 d f 1 9 3 1 8 f 0 8 5 < / I n t e r n a l I d > < N a m e > T a k e C a l e n d a r s N e x t L e v e l _ m 4 C l i c k O u t l o o k D a t a 0 0 : 0 0 : 2 5 . 1 - 0 0 : 0 0 : 2 9 . 6 < / N a m e > < T e x t > C l i c k   O u t l o o k   D a t a   F i l e ,   a n d   N e x t . < / T e x t > < B o o k M a r k E n t r y N a m e > T a k e C a l e n d a r s N e x t L e v e l _ m 4 0 0 : 0 0 : 2 5 . 1 < / B o o k M a r k E n t r y N a m e > < B o o k M a r k E x i t N a m e > T a k e C a l e n d a r s N e x t L e v e l _ m 4 0 0 : 0 0 : 2 9 . 6 < / B o o k M a r k E x i t N a m e > < B o o k M a r k E n t r y P o s i t i o n > 2 5 1 6 7 < / B o o k M a r k E n t r y P o s i t i o n > < B o o k M a r k E x i t P o s i t i o n > 2 9 6 0 0 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 9 e 5 9 d a 5 5 - a 3 0 2 - 4 e e c - b e 4 5 - 7 2 1 d 2 3 1 d 7 a d 7 < / I n t e r n a l I d > < N a m e > T a k e C a l e n d a r s N e x t L e v e l _ m 4 M a k e s u r e t h e 0 0 : 0 0 : 2 9 . 7 - 0 0 : 0 0 : 3 3 . 7 < / N a m e > < T e x t > M a k e   s u r e   t h e   c a l e n d a r   i s   s e l e c t e d ,   a n d   c l i c k   N e x t . < / T e x t > < B o o k M a r k E n t r y N a m e > T a k e C a l e n d a r s N e x t L e v e l _ m 4 0 0 : 0 0 : 2 9 . 7 < / B o o k M a r k E n t r y N a m e > < B o o k M a r k E x i t N a m e > T a k e C a l e n d a r s N e x t L e v e l _ m 4 0 0 : 0 0 : 3 3 . 7 < / B o o k M a r k E x i t N a m e > < B o o k M a r k E n t r y P o s i t i o n > 2 9 7 0 0 < / B o o k M a r k E n t r y P o s i t i o n > < B o o k M a r k E x i t P o s i t i o n > 3 3 7 6 7 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 2 9 8 9 8 5 4 a - e 9 7 5 - 4 7 7 6 - a f d 5 - 4 1 f 2 0 9 c c 3 e 4 a < / I n t e r n a l I d > < N a m e > T a k e C a l e n d a r s N e x t L e v e l _ m 4 T h e n , b r o w s e f o r 0 0 : 0 0 : 3 3 . 8 - 0 0 : 0 0 : 4 0 . 7 < / N a m e > < T e x t > T h e n ,   b r o w s e   f o r   a   l o c a t i o n   t o   s a v e   t h e   f i l e ,   t y p e   a   n a m e   f o r   i t ,   a n d   c l i c k   O K . < / T e x t > < B o o k M a r k E n t r y N a m e > T a k e C a l e n d a r s N e x t L e v e l _ m 4 0 0 : 0 0 : 3 3 . 8 < / B o o k M a r k E n t r y N a m e > < B o o k M a r k E x i t N a m e > T a k e C a l e n d a r s N e x t L e v e l _ m 4 0 0 : 0 0 : 4 0 . 7 < / B o o k M a r k E x i t N a m e > < B o o k M a r k E n t r y P o s i t i o n > 3 3 8 6 7 < / B o o k M a r k E n t r y P o s i t i o n > < B o o k M a r k E x i t P o s i t i o n > 4 0 7 0 0 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 a 0 b c e a 1 4 - 6 f 6 6 - 4 1 7 9 - b 9 6 1 - 5 b 5 d 5 a 2 2 a 6 1 8 < / I n t e r n a l I d > < N a m e > T a k e C a l e n d a r s N e x t L e v e l _ m 4 T h e n , c l i c k F i n i s h . 0 0 : 0 0 : 4 0 . 8 - 0 0 : 0 0 : 4 3 . 4 < / N a m e > < T e x t > T h e n ,   c l i c k   F i n i s h . < / T e x t > < B o o k M a r k E n t r y N a m e > T a k e C a l e n d a r s N e x t L e v e l _ m 4 0 0 : 0 0 : 4 0 . 8 < / B o o k M a r k E n t r y N a m e > < B o o k M a r k E x i t N a m e > T a k e C a l e n d a r s N e x t L e v e l _ m 4 0 0 : 0 0 : 4 3 . 4 < / B o o k M a r k E x i t N a m e > < B o o k M a r k E n t r y P o s i t i o n > 4 0 8 0 0 < / B o o k M a r k E n t r y P o s i t i o n > < B o o k M a r k E x i t P o s i t i o n > 4 3 4 0 0 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 3 5 e 6 d 9 9 c - f e c b - 4 8 4 9 - a 0 a c - 5 e 8 b 8 d d 9 3 7 7 a < / I n t e r n a l I d > < N a m e > T a k e C a l e n d a r s N e x t L e v e l _ m 4 T y p e a n d v e r i f y 0 0 : 0 0 : 4 3 . 5 - 0 0 : 0 0 : 5 1 . 6 < / N a m e > < T e x t > T y p e   a n d   v e r i f y   a   p a s s w o r d   i f   y o u   w a n t   t o   r e s t r i c t   a c c e s s   t o   t h e   c a l e n d a r .   W e  l l   j u s t   l e a v e   t h i s   b l a n k   a n d   c l i c k   O K . < / T e x t > < B o o k M a r k E n t r y N a m e > T a k e C a l e n d a r s N e x t L e v e l _ m 4 0 0 : 0 0 : 4 3 . 5 < / B o o k M a r k E n t r y N a m e > < B o o k M a r k E x i t N a m e > T a k e C a l e n d a r s N e x t L e v e l _ m 4 0 0 : 0 0 : 5 1 . 6 < / B o o k M a r k E x i t N a m e > < B o o k M a r k E n t r y P o s i t i o n > 4 3 5 0 0 < / B o o k M a r k E n t r y P o s i t i o n > < B o o k M a r k E x i t P o s i t i o n > 5 1 6 3 3 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 e 4 d 0 2 3 4 8 - 8 1 f b - 4 3 7 f - a 0 8 d - f 2 5 d 3 9 a 4 a 0 3 6 < / I n t e r n a l I d > < N a m e > T a k e C a l e n d a r s N e x t L e v e l _ m 4 N o w w i t h t h e 0 0 : 0 0 : 5 1 . 7 - 0 0 : 0 0 : 5 8 . 4 < / N a m e > < T e x t > N o w   w i t h   t h e   c a l e n d a r   b a c k e d   u p ,   w e   c a n   r i g h t - c l i c k   t h e   c a l e n d a r   i n   t h e   f o l d e r   l i s t ,   a n d   c l i c k   D e l e t e   C a l e n d a r . < / T e x t > < B o o k M a r k E n t r y N a m e > T a k e C a l e n d a r s N e x t L e v e l _ m 4 0 0 : 0 0 : 5 1 . 7 < / B o o k M a r k E n t r y N a m e > < B o o k M a r k E x i t N a m e > T a k e C a l e n d a r s N e x t L e v e l _ m 4 0 0 : 0 0 : 5 8 . 4 < / B o o k M a r k E x i t N a m e > < B o o k M a r k E n t r y P o s i t i o n > 5 1 7 3 3 < / B o o k M a r k E n t r y P o s i t i o n > < B o o k M a r k E x i t P o s i t i o n > 5 8 4 6 7 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 d 1 2 a c 9 8 8 - 9 7 9 0 - 4 b 2 8 - 8 a 6 3 - 8 e 7 9 9 5 c 8 9 e c 4 < / I n t e r n a l I d > < N a m e > T a k e C a l e n d a r s N e x t L e v e l _ m 4 A n d c l i c k Y e s 0 0 : 0 0 : 5 8 . 5 - 0 0 : 0 1 : 0 3 . 7 < / N a m e > < T e x t > A n d   c l i c k   Y e s   t o   s e n d   i t   t o   t h e   D e l e t e d   I t e m s   f o l d e r . < / T e x t > < B o o k M a r k E n t r y N a m e > T a k e C a l e n d a r s N e x t L e v e l _ m 4 0 0 : 0 0 : 5 8 . 5 < / B o o k M a r k E n t r y N a m e > < B o o k M a r k E x i t N a m e > T a k e C a l e n d a r s N e x t L e v e l _ m 4 0 0 : 0 1 : 0 3 . 7 < / B o o k M a r k E x i t N a m e > < B o o k M a r k E n t r y P o s i t i o n > 5 8 5 6 7 < / B o o k M a r k E n t r y P o s i t i o n > < B o o k M a r k E x i t P o s i t i o n > 6 3 7 3 3 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 b 3 5 0 2 5 3 a - 0 6 5 8 - 4 1 d f - a f f 8 - 9 b b e 1 9 6 4 4 6 2 2 < / I n t e r n a l I d > < N a m e > T a k e C a l e n d a r s N e x t L e v e l _ m 4 I f y o u h a v e 0 0 : 0 1 : 0 3 . 8 - 0 0 : 0 1 : 0 8 . 4 < / N a m e > < T e x t > I f   y o u   h a v e   s e c o n d   t h o u g h t s ,   y o u   c a n   r e t r i e v e   t h e   c a l e n d a r   b e f o r e   y o u   e m p t y   y o u r   d e l e t e d   i t e m s . < / T e x t > < B o o k M a r k E n t r y N a m e > T a k e C a l e n d a r s N e x t L e v e l _ m 4 0 0 : 0 1 : 0 3 . 8 < / B o o k M a r k E n t r y N a m e > < B o o k M a r k E x i t N a m e > T a k e C a l e n d a r s N e x t L e v e l _ m 4 0 0 : 0 1 : 0 8 . 4 < / B o o k M a r k E x i t N a m e > < B o o k M a r k E n t r y P o s i t i o n > 6 3 8 3 3 < / B o o k M a r k E n t r y P o s i t i o n > < B o o k M a r k E x i t P o s i t i o n > 6 8 4 6 7 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 9 0 5 3 d c 6 a - 5 9 7 2 - 4 1 9 8 - 9 4 c 8 - 5 f 8 0 0 4 1 7 3 6 9 1 < / I n t e r n a l I d > < N a m e > T a k e C a l e n d a r s N e x t L e v e l _ m 4 C l i c k t h e e l l i p s i s 0 0 : 0 1 : 0 8 . 5 - 0 0 : 0 1 : 1 4 . 1 < / N a m e > < T e x t > C l i c k   t h e   e l l i p s i s   i n   t h e   n a v i g a t i o n   b a r ,   a n d   F o l d e r s . < / T e x t > < B o o k M a r k E n t r y N a m e > T a k e C a l e n d a r s N e x t L e v e l _ m 4 0 0 : 0 1 : 0 8 . 5 < / B o o k M a r k E n t r y N a m e > < B o o k M a r k E x i t N a m e > T a k e C a l e n d a r s N e x t L e v e l _ m 4 0 0 : 0 1 : 1 4 . 1 < / B o o k M a r k E x i t N a m e > < B o o k M a r k E n t r y P o s i t i o n > 6 8 5 6 7 < / B o o k M a r k E n t r y P o s i t i o n > < B o o k M a r k E x i t P o s i t i o n > 7 4 1 3 3 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 c e 7 3 5 5 d f - a c 9 5 - 4 d 6 8 - b 2 0 0 - 0 0 2 c 4 a b 4 b b 2 b < / I n t e r n a l I d > < N a m e > T a k e C a l e n d a r s N e x t L e v e l _ m 4 L o c a t e t h e c a l e n d a r 0 0 : 0 1 : 1 4 . 2 - 0 0 : 0 1 : 2 0 . 1 < / N a m e > < T e x t > L o c a t e   t h e   c a l e n d a r   u n d e r   D e l e t e d   I t e m s   a n d   m o v e   i t   b a c k   t o   y o u r   a c t i v e   c a l e n d a r . < / T e x t > < B o o k M a r k E n t r y N a m e > T a k e C a l e n d a r s N e x t L e v e l _ m 4 0 0 : 0 1 : 1 4 . 2 < / B o o k M a r k E n t r y N a m e > < B o o k M a r k E x i t N a m e > T a k e C a l e n d a r s N e x t L e v e l _ m 4 0 0 : 0 1 : 2 0 . 1 < / B o o k M a r k E x i t N a m e > < B o o k M a r k E n t r y P o s i t i o n > 7 4 2 3 3 < / B o o k M a r k E n t r y P o s i t i o n > < B o o k M a r k E x i t P o s i t i o n > 8 0 1 3 3 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 8 a 3 b 3 9 3 5 - 0 b 5 a - 4 0 0 8 - a 5 e 5 - f 8 c 8 1 9 e c c 3 c 9 < / I n t e r n a l I d > < N a m e > T a k e C a l e n d a r s N e x t L e v e l _ m 4 W e w o n  t d o 0 0 : 0 1 : 2 0 . 2 - 0 0 : 0 1 : 2 5 . 7 < / N a m e > < T e x t > W e   w o n  t   d o   t h a t   t h o u g h ,   b u t   s o m e t i m e   i n   t h e   f u t u r e   w e   m a y   w a n t   t o   o p e n   u p   t h e   c a l e n d a r   w e   b a c k e d   u p . < / T e x t > < B o o k M a r k E n t r y N a m e > T a k e C a l e n d a r s N e x t L e v e l _ m 4 0 0 : 0 1 : 2 0 . 2 < / B o o k M a r k E n t r y N a m e > < B o o k M a r k E x i t N a m e > T a k e C a l e n d a r s N e x t L e v e l _ m 4 0 0 : 0 1 : 2 5 . 7 < / B o o k M a r k E x i t N a m e > < B o o k M a r k E n t r y P o s i t i o n > 8 0 2 3 3 < / B o o k M a r k E n t r y P o s i t i o n > < B o o k M a r k E x i t P o s i t i o n > 8 5 7 0 0 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 f 6 4 0 1 6 0 0 - c 8 3 8 - 4 6 e 3 - 8 3 1 d - 8 2 3 c a 4 4 2 f 5 7 4 < / I n t e r n a l I d > < N a m e > T a k e C a l e n d a r s N e x t L e v e l _ m 4 T o d o t h a t , 0 0 : 0 1 : 2 5 . 8 - 0 0 : 0 1 : 3 3 . 3 < / N a m e > < T e x t > T o   d o   t h a t ,   c l i c k   F i l e ,   O p e n   & a m p ;   E x p o r t   a n d   I m p o r t / E x p o r t . < / T e x t > < B o o k M a r k E n t r y N a m e > T a k e C a l e n d a r s N e x t L e v e l _ m 4 0 0 : 0 1 : 2 5 . 8 < / B o o k M a r k E n t r y N a m e > < B o o k M a r k E x i t N a m e > T a k e C a l e n d a r s N e x t L e v e l _ m 4 0 0 : 0 1 : 3 3 . 3 < / B o o k M a r k E x i t N a m e > < B o o k M a r k E n t r y P o s i t i o n > 8 5 8 0 0 < / B o o k M a r k E n t r y P o s i t i o n > < B o o k M a r k E x i t P o s i t i o n > 9 3 3 3 3 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 9 0 f 1 4 0 d f - 5 b 7 0 - 4 4 3 4 - 8 b f 5 - d e 8 6 8 2 2 e e a d 2 < / I n t e r n a l I d > < N a m e > T a k e C a l e n d a r s N e x t L e v e l _ m 4 T h i s t i m e c l i c k 0 0 : 0 1 : 3 3 . 4 - 0 0 : 0 1 : 3 8 . 7 < / N a m e > < T e x t > T h i s   t i m e   c l i c k   I m p o r t   f r o m   a n o t h e r   p r o g r a m   o r   f i l e ,   a n d   N e x t . < / T e x t > < B o o k M a r k E n t r y N a m e > T a k e C a l e n d a r s N e x t L e v e l _ m 4 0 0 : 0 1 : 3 3 . 4 < / B o o k M a r k E n t r y N a m e > < B o o k M a r k E x i t N a m e > T a k e C a l e n d a r s N e x t L e v e l _ m 4 0 0 : 0 1 : 3 8 . 7 < / B o o k M a r k E x i t N a m e > < B o o k M a r k E n t r y P o s i t i o n > 9 3 4 3 3 < / B o o k M a r k E n t r y P o s i t i o n > < B o o k M a r k E x i t P o s i t i o n > 9 8 7 3 3 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 f f 9 b c 1 6 e - d 1 c 8 - 4 5 a a - a 7 5 f - 8 9 4 d 9 7 2 3 8 9 1 1 < / I n t e r n a l I d > < N a m e > T a k e C a l e n d a r s N e x t L e v e l _ m 4 C l i c k O u t l o o k D a t a 0 0 : 0 1 : 3 8 . 8 - 0 0 : 0 1 : 4 3 . 2 < / N a m e > < T e x t > C l i c k   O u t l o o k   D a t a   F i l e ,   a n d   N e x t . < / T e x t > < B o o k M a r k E n t r y N a m e > T a k e C a l e n d a r s N e x t L e v e l _ m 4 0 0 : 0 1 : 3 8 . 8 < / B o o k M a r k E n t r y N a m e > < B o o k M a r k E x i t N a m e > T a k e C a l e n d a r s N e x t L e v e l _ m 4 0 0 : 0 1 : 4 3 . 2 < / B o o k M a r k E x i t N a m e > < B o o k M a r k E n t r y P o s i t i o n > 9 8 8 3 3 < / B o o k M a r k E n t r y P o s i t i o n > < B o o k M a r k E x i t P o s i t i o n > 1 0 3 2 0 0 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 9 2 d 1 0 0 6 9 - b 4 c 0 - 4 3 d 5 - 9 1 8 2 - a 1 7 7 1 5 1 1 d d 4 e < / I n t e r n a l I d > < N a m e > T a k e C a l e n d a r s N e x t L e v e l _ m 4 B r o w s e t o t h e 0 0 : 0 1 : 4 3 . 3 - 0 0 : 0 1 : 5 0 . 6 < / N a m e > < T e x t > B r o w s e   t o   t h e   P S T   f i l e   a n d   s e l e c t   a n d   o p e n   i t .   C l i c k   N e x t . < / T e x t > < B o o k M a r k E n t r y N a m e > T a k e C a l e n d a r s N e x t L e v e l _ m 4 0 0 : 0 1 : 4 3 . 3 < / B o o k M a r k E n t r y N a m e > < B o o k M a r k E x i t N a m e > T a k e C a l e n d a r s N e x t L e v e l _ m 4 0 0 : 0 1 : 5 0 . 6 < / B o o k M a r k E x i t N a m e > < B o o k M a r k E n t r y P o s i t i o n > 1 0 3 3 0 0 < / B o o k M a r k E n t r y P o s i t i o n > < B o o k M a r k E x i t P o s i t i o n > 1 1 0 6 3 3 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 9 d 0 0 f f 9 b - 7 f 2 0 - 4 a d b - b 0 4 8 - 3 8 2 3 2 b 3 a d a f b < / I n t e r n a l I d > < N a m e > T a k e C a l e n d a r s N e x t L e v e l _ m 4 O p e n t h e d a t a 0 0 : 0 1 : 5 0 . 7 - 0 0 : 0 1 : 5 4 . 9 < / N a m e > < T e x t > O p e n   t h e   d a t a   f i l e ,   a n d   c l i c k   t h e   c a l e n d a r . < / T e x t > < B o o k M a r k E n t r y N a m e > T a k e C a l e n d a r s N e x t L e v e l _ m 4 0 0 : 0 1 : 5 0 . 7 < / B o o k M a r k E n t r y N a m e > < B o o k M a r k E x i t N a m e > T a k e C a l e n d a r s N e x t L e v e l _ m 4 0 0 : 0 1 : 5 4 . 9 < / B o o k M a r k E x i t N a m e > < B o o k M a r k E n t r y P o s i t i o n > 1 1 0 7 3 3 < / B o o k M a r k E n t r y P o s i t i o n > < B o o k M a r k E x i t P o s i t i o n > 1 1 4 9 6 7 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 b 4 1 5 9 d 6 0 - b 0 7 3 - 4 8 a e - a a b d - b 3 2 2 0 d b a c 8 7 a < / I n t e r n a l I d > < N a m e > T a k e C a l e n d a r s N e x t L e v e l _ m 4 W e  l l i m p o r t t h e 0 0 : 0 1 : 5 5 . 0 - 0 0 : 0 2 : 0 1 . 7 < / N a m e > < T e x t > W e  l l   i m p o r t   t h e   c a l e n d a r   i n t o   t h e   s a m e   l o c a t i o n   w e   e x p o r t e d   i t   f r o m .   A n d   c l i c k   F i n i s h . < / T e x t > < B o o k M a r k E n t r y N a m e > T a k e C a l e n d a r s N e x t L e v e l _ m 4 0 0 : 0 1 : 5 5 . 0 < / B o o k M a r k E n t r y N a m e > < B o o k M a r k E x i t N a m e > T a k e C a l e n d a r s N e x t L e v e l _ m 4 0 0 : 0 2 : 0 1 . 7 < / B o o k M a r k E x i t N a m e > < B o o k M a r k E n t r y P o s i t i o n > 1 1 5 0 6 7 < / B o o k M a r k E n t r y P o s i t i o n > < B o o k M a r k E x i t P o s i t i o n > 1 2 1 7 0 0 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 8 1 0 a 9 d e 0 - f d 3 8 - 4 7 0 3 - a b 1 0 - f 1 5 7 f c 7 e 1 1 1 a < / I n t e r n a l I d > < N a m e > T a k e C a l e n d a r s N e x t L e v e l _ m 4 T h e n , g o t o 0 0 : 0 2 : 0 1 . 8 - 0 0 : 0 2 : 0 6 . 1 < / N a m e > < T e x t > T h e n ,   g o   t o   C a l e n d a r   a n d   o p e n   i t . < / T e x t > < B o o k M a r k E n t r y N a m e > T a k e C a l e n d a r s N e x t L e v e l _ m 4 0 0 : 0 2 : 0 1 . 8 < / B o o k M a r k E n t r y N a m e > < B o o k M a r k E x i t N a m e > T a k e C a l e n d a r s N e x t L e v e l _ m 4 0 0 : 0 2 : 0 6 . 1 < / B o o k M a r k E x i t N a m e > < B o o k M a r k E n t r y P o s i t i o n > 1 2 1 8 0 0 < / B o o k M a r k E n t r y P o s i t i o n > < B o o k M a r k E x i t P o s i t i o n > 1 2 6 1 3 3 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 2 1 1 e 3 7 1 4 - 8 f 6 a - 4 f 7 6 - b b 8 f - 5 2 d e 2 c 8 5 8 4 8 a < / I n t e r n a l I d > < N a m e > T a k e C a l e n d a r s N e x t L e v e l _ m 4 S o n o w y o u 0 0 : 0 2 : 0 6 . 2 - 0 0 : 0 2 : 1 0 . 7 < / N a m e > < T e x t > S o   n o w   y o u   h a v e   a n   e x p a n d e d   a w a r e n e s s   o f   w h a t   t h e   O u t l o o k   c a l e n d a r   i s   c a p a b l e   o f . < / T e x t > < B o o k M a r k E n t r y N a m e > T a k e C a l e n d a r s N e x t L e v e l _ m 4 0 0 : 0 2 : 0 6 . 2 < / B o o k M a r k E n t r y N a m e > < B o o k M a r k E x i t N a m e > T a k e C a l e n d a r s N e x t L e v e l _ m 4 0 0 : 0 2 : 1 0 . 7 < / B o o k M a r k E x i t N a m e > < B o o k M a r k E n t r y P o s i t i o n > 1 2 6 2 3 3 < / B o o k M a r k E n t r y P o s i t i o n > < B o o k M a r k E x i t P o s i t i o n > 1 3 0 7 6 7 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 6 e 4 6 9 6 1 f - 7 c c 3 - 4 0 5 5 - 9 f 0 e - 4 e c 5 5 d 5 5 e a 5 4 < / I n t e r n a l I d > < N a m e > T a k e C a l e n d a r s N e x t L e v e l _ m 4 N e x t , t r y c r e a t i n g 0 0 : 0 2 : 1 0 . 8 - 0 0 : 0 2 : 1 5 . 0 < / N a m e > < T e x t > N e x t ,   t r y   c r e a t i n g   y o u r   o w n   n e w   c a l e n d a r   a n d   e x p e r i m e n t   w i t h   t h e   t o o l s . < / T e x t > < B o o k M a r k E n t r y N a m e > T a k e C a l e n d a r s N e x t L e v e l _ m 4 0 0 : 0 2 : 1 0 . 8 < / B o o k M a r k E n t r y N a m e > < B o o k M a r k E x i t N a m e > T a k e C a l e n d a r s N e x t L e v e l _ m 4 0 0 : 0 2 : 1 5 . 0 < / B o o k M a r k E x i t N a m e > < B o o k M a r k E n t r y P o s i t i o n > 1 3 0 8 6 7 < / B o o k M a r k E n t r y P o s i t i o n > < B o o k M a r k E x i t P o s i t i o n > 1 3 5 0 0 0 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 6 3 1 6 4 3 c 7 - 8 4 4 b - 4 e c 5 - a 9 2 a - 6 b d d a f 3 8 1 7 9 3 < / I n t e r n a l I d > < N a m e > T a k e C a l e n d a r s N e x t L e v e l _ m 4 F o r m o r e i n f o r m a t i o n , 0 0 : 0 2 : 1 5 . 1 - 0 0 : 0 2 : 1 8 . 7 < / N a m e > < T e x t > F o r   m o r e   i n f o r m a t i o n ,   c h e c k   o u t   t h e   l i n k s   i n   t h e   c o u r s e   s u m m a r y . < / T e x t > < B o o k M a r k E n t r y N a m e > T a k e C a l e n d a r s N e x t L e v e l _ m 4 0 0 : 0 2 : 1 5 . 1 < / B o o k M a r k E n t r y N a m e > < B o o k M a r k E x i t N a m e > T a k e C a l e n d a r s N e x t L e v e l _ m 4 0 0 : 0 2 : 1 8 . 7 < / B o o k M a r k E x i t N a m e > < B o o k M a r k E n t r y P o s i t i o n > 1 3 5 1 0 0 < / B o o k M a r k E n t r y P o s i t i o n > < B o o k M a r k E x i t P o s i t i o n > 1 3 8 7 0 0 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B60031C-5856-454E-8A95-187AF43A2F0C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86CF472-A5F8-4002-B65C-3D6D17748C0D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1415B0B0-7E27-4DF0-9C89-B030B64D0D86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73C04D79-8AF4-4073-B737-72C5AEB5E0EC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CB6A9DD6-0077-4E19-8234-25EE861DDD80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7313</TotalTime>
  <Words>3001</Words>
  <Application>Microsoft Office PowerPoint</Application>
  <PresentationFormat>Custom</PresentationFormat>
  <Paragraphs>316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260</cp:revision>
  <dcterms:created xsi:type="dcterms:W3CDTF">2012-03-12T21:21:52Z</dcterms:created>
  <dcterms:modified xsi:type="dcterms:W3CDTF">2013-09-18T08:06:06Z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