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7"/>
    <p:sldMasterId id="2147483669" r:id="rId8"/>
    <p:sldMasterId id="2147483699" r:id="rId9"/>
    <p:sldMasterId id="2147483711" r:id="rId10"/>
    <p:sldMasterId id="2147483723" r:id="rId11"/>
    <p:sldMasterId id="2147483753" r:id="rId12"/>
  </p:sldMasterIdLst>
  <p:notesMasterIdLst>
    <p:notesMasterId r:id="rId18"/>
  </p:notesMasterIdLst>
  <p:sldIdLst>
    <p:sldId id="385" r:id="rId13"/>
    <p:sldId id="376" r:id="rId14"/>
    <p:sldId id="380" r:id="rId15"/>
    <p:sldId id="381" r:id="rId16"/>
    <p:sldId id="382" r:id="rId17"/>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5"/>
            <p14:sldId id="376"/>
            <p14:sldId id="380"/>
            <p14:sldId id="381"/>
            <p14:sldId id="382"/>
          </p14:sldIdLst>
        </p14:section>
      </p14:sectionLst>
    </p:ext>
    <p:ext uri="{EFAFB233-063F-42B5-8137-9DF3F51BA10A}">
      <p15:sldGuideLst xmlns:p15="http://schemas.microsoft.com/office/powerpoint/2012/main" xmlns="">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54">
          <p15:clr>
            <a:srgbClr val="A4A3A4"/>
          </p15:clr>
        </p15:guide>
        <p15:guide id="6" orient="horz" pos="5041">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735">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7"/>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10" autoAdjust="0"/>
    <p:restoredTop sz="99900" autoAdjust="0"/>
  </p:normalViewPr>
  <p:slideViewPr>
    <p:cSldViewPr>
      <p:cViewPr>
        <p:scale>
          <a:sx n="80" d="100"/>
          <a:sy n="80" d="100"/>
        </p:scale>
        <p:origin x="-1890" y="-72"/>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2.xml"/><Relationship Id="rId13" Type="http://schemas.openxmlformats.org/officeDocument/2006/relationships/slide" Target="slides/slide1.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1.xml"/><Relationship Id="rId12" Type="http://schemas.openxmlformats.org/officeDocument/2006/relationships/slideMaster" Target="slideMasters/slideMaster6.xml"/><Relationship Id="rId17" Type="http://schemas.openxmlformats.org/officeDocument/2006/relationships/slide" Target="slides/slide5.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5.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tableStyles" Target="tableStyles.xml"/><Relationship Id="rId10" Type="http://schemas.openxmlformats.org/officeDocument/2006/relationships/slideMaster" Target="slideMasters/slideMaster4.xml"/><Relationship Id="rId19"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11/11/2013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1.xml"/><Relationship Id="rId5" Type="http://schemas.openxmlformats.org/officeDocument/2006/relationships/slide" Target="../slides/slide5.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11/11/2013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11/11/2013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11/11/2013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11/11/2013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11/11/2013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11/11/2013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11/11/2013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763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03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354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538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056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943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406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804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40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933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109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860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832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674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206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940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9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805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06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752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181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bg>
      <p:bgPr>
        <a:solidFill>
          <a:srgbClr val="6C6C6C"/>
        </a:solidFill>
        <a:effectLst/>
      </p:bgPr>
    </p:bg>
    <p:spTree>
      <p:nvGrpSpPr>
        <p:cNvPr id="1" name=""/>
        <p:cNvGrpSpPr/>
        <p:nvPr/>
      </p:nvGrpSpPr>
      <p:grpSpPr>
        <a:xfrm>
          <a:off x="0" y="0"/>
          <a:ext cx="0" cy="0"/>
          <a:chOff x="0" y="0"/>
          <a:chExt cx="0" cy="0"/>
        </a:xfrm>
      </p:grpSpPr>
      <p:sp>
        <p:nvSpPr>
          <p:cNvPr id="18" name="Rectangle 17"/>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3872301"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5250381"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6615501"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7992234" y="8494776"/>
            <a:ext cx="1115568" cy="630936"/>
          </a:xfrm>
        </p:spPr>
        <p:txBody>
          <a:bodyPr/>
          <a:lstStyle/>
          <a:p>
            <a:r>
              <a:rPr lang="en-US" dirty="0" smtClean="0"/>
              <a:t>Click icon to add media</a:t>
            </a:r>
            <a:endParaRPr lang="en-US" dirty="0"/>
          </a:p>
        </p:txBody>
      </p:sp>
      <p:sp>
        <p:nvSpPr>
          <p:cNvPr id="32" name="TextBox 31"/>
          <p:cNvSpPr txBox="1"/>
          <p:nvPr userDrawn="1"/>
        </p:nvSpPr>
        <p:spPr>
          <a:xfrm>
            <a:off x="3875093"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526310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661669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799945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664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 Placeholder 6"/>
          <p:cNvSpPr txBox="1">
            <a:spLocks/>
          </p:cNvSpPr>
          <p:nvPr userDrawn="1"/>
        </p:nvSpPr>
        <p:spPr>
          <a:xfrm>
            <a:off x="6744775" y="1246341"/>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716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381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748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677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006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074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70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992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04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065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11409605"/>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935446"/>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3835952077"/>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2207385103"/>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13159062"/>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03060444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2513167785"/>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4219573882"/>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51315253"/>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676885529"/>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729075625"/>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714739151"/>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84745034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469854"/>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209430"/>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806940"/>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419109"/>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D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11/11/2013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11/11/2013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11/11/2013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59162690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11/11/2013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1886102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11/11/2013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48189371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9209879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tags" Target="../tags/tag37.xml"/><Relationship Id="rId21" Type="http://schemas.openxmlformats.org/officeDocument/2006/relationships/tags" Target="../tags/tag19.xml"/><Relationship Id="rId34" Type="http://schemas.openxmlformats.org/officeDocument/2006/relationships/tags" Target="../tags/tag32.xml"/><Relationship Id="rId42" Type="http://schemas.openxmlformats.org/officeDocument/2006/relationships/tags" Target="../tags/tag40.xml"/><Relationship Id="rId47" Type="http://schemas.openxmlformats.org/officeDocument/2006/relationships/tags" Target="../tags/tag45.xml"/><Relationship Id="rId50" Type="http://schemas.openxmlformats.org/officeDocument/2006/relationships/tags" Target="../tags/tag48.xml"/><Relationship Id="rId55" Type="http://schemas.openxmlformats.org/officeDocument/2006/relationships/slide" Target="slide3.xml"/><Relationship Id="rId63" Type="http://schemas.openxmlformats.org/officeDocument/2006/relationships/image" Target="../media/image10.png"/><Relationship Id="rId7" Type="http://schemas.openxmlformats.org/officeDocument/2006/relationships/tags" Target="../tags/tag5.xml"/><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41" Type="http://schemas.openxmlformats.org/officeDocument/2006/relationships/tags" Target="../tags/tag39.xml"/><Relationship Id="rId54" Type="http://schemas.openxmlformats.org/officeDocument/2006/relationships/image" Target="../media/image5.png"/><Relationship Id="rId62" Type="http://schemas.microsoft.com/office/2007/relationships/hdphoto" Target="../media/hdphoto1.wdp"/><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37" Type="http://schemas.openxmlformats.org/officeDocument/2006/relationships/tags" Target="../tags/tag35.xml"/><Relationship Id="rId40" Type="http://schemas.openxmlformats.org/officeDocument/2006/relationships/tags" Target="../tags/tag38.xml"/><Relationship Id="rId45" Type="http://schemas.openxmlformats.org/officeDocument/2006/relationships/tags" Target="../tags/tag43.xml"/><Relationship Id="rId53" Type="http://schemas.openxmlformats.org/officeDocument/2006/relationships/slide" Target="slide2.xml"/><Relationship Id="rId58" Type="http://schemas.openxmlformats.org/officeDocument/2006/relationships/image" Target="../media/image7.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tags" Target="../tags/tag34.xml"/><Relationship Id="rId49" Type="http://schemas.openxmlformats.org/officeDocument/2006/relationships/tags" Target="../tags/tag47.xml"/><Relationship Id="rId57" Type="http://schemas.openxmlformats.org/officeDocument/2006/relationships/slide" Target="slide4.xml"/><Relationship Id="rId61" Type="http://schemas.openxmlformats.org/officeDocument/2006/relationships/image" Target="../media/image9.png"/><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4" Type="http://schemas.openxmlformats.org/officeDocument/2006/relationships/tags" Target="../tags/tag42.xml"/><Relationship Id="rId52" Type="http://schemas.openxmlformats.org/officeDocument/2006/relationships/slideLayout" Target="../slideLayouts/slideLayout5.xml"/><Relationship Id="rId60" Type="http://schemas.openxmlformats.org/officeDocument/2006/relationships/image" Target="../media/image8.png"/><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tags" Target="../tags/tag33.xml"/><Relationship Id="rId43" Type="http://schemas.openxmlformats.org/officeDocument/2006/relationships/tags" Target="../tags/tag41.xml"/><Relationship Id="rId48" Type="http://schemas.openxmlformats.org/officeDocument/2006/relationships/tags" Target="../tags/tag46.xml"/><Relationship Id="rId56" Type="http://schemas.openxmlformats.org/officeDocument/2006/relationships/image" Target="../media/image6.png"/><Relationship Id="rId64" Type="http://schemas.openxmlformats.org/officeDocument/2006/relationships/image" Target="../media/image11.png"/><Relationship Id="rId8" Type="http://schemas.openxmlformats.org/officeDocument/2006/relationships/tags" Target="../tags/tag6.xml"/><Relationship Id="rId51" Type="http://schemas.openxmlformats.org/officeDocument/2006/relationships/tags" Target="../tags/tag49.xml"/><Relationship Id="rId3" Type="http://schemas.openxmlformats.org/officeDocument/2006/relationships/tags" Target="../tags/tag1.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38" Type="http://schemas.openxmlformats.org/officeDocument/2006/relationships/tags" Target="../tags/tag36.xml"/><Relationship Id="rId46" Type="http://schemas.openxmlformats.org/officeDocument/2006/relationships/tags" Target="../tags/tag44.xml"/><Relationship Id="rId59" Type="http://schemas.openxmlformats.org/officeDocument/2006/relationships/slide" Target="slide5.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5.png"/><Relationship Id="rId18" Type="http://schemas.openxmlformats.org/officeDocument/2006/relationships/hyperlink" Target="http://office.microsoft.com/redir/XT103462909.aspx" TargetMode="External"/><Relationship Id="rId3"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slide" Target="slide2.xml"/><Relationship Id="rId17" Type="http://schemas.openxmlformats.org/officeDocument/2006/relationships/hyperlink" Target="http://o15.officeredir.microsoft.com/r/rlidMoreCourses?clid=1033" TargetMode="External"/><Relationship Id="rId2" Type="http://schemas.openxmlformats.org/officeDocument/2006/relationships/image" Target="../media/image2.png"/><Relationship Id="rId16" Type="http://schemas.openxmlformats.org/officeDocument/2006/relationships/hyperlink" Target="http://office.microsoft.com/redir/RZ103988284.aspx" TargetMode="External"/><Relationship Id="rId1" Type="http://schemas.openxmlformats.org/officeDocument/2006/relationships/slideLayout" Target="../slideLayouts/slideLayout51.xml"/><Relationship Id="rId6" Type="http://schemas.openxmlformats.org/officeDocument/2006/relationships/slide" Target="slide4.xml"/><Relationship Id="rId11" Type="http://schemas.openxmlformats.org/officeDocument/2006/relationships/image" Target="../media/image1.png"/><Relationship Id="rId5" Type="http://schemas.openxmlformats.org/officeDocument/2006/relationships/image" Target="../media/image6.png"/><Relationship Id="rId15" Type="http://schemas.openxmlformats.org/officeDocument/2006/relationships/hyperlink" Target="http://office.microsoft.com/redir/RZ103988285.aspx" TargetMode="External"/><Relationship Id="rId10" Type="http://schemas.openxmlformats.org/officeDocument/2006/relationships/image" Target="../media/image10.png"/><Relationship Id="rId4" Type="http://schemas.openxmlformats.org/officeDocument/2006/relationships/slide" Target="slide3.xml"/><Relationship Id="rId9" Type="http://schemas.openxmlformats.org/officeDocument/2006/relationships/image" Target="../media/image8.png"/><Relationship Id="rId14" Type="http://schemas.openxmlformats.org/officeDocument/2006/relationships/hyperlink" Target="http://office.microsoft.com/redir/RZ103709949.aspx"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office.microsoft.com/redir/RZ104151507.aspx?section=2" TargetMode="External"/><Relationship Id="rId13" Type="http://schemas.openxmlformats.org/officeDocument/2006/relationships/image" Target="../media/image7.png"/><Relationship Id="rId18" Type="http://schemas.openxmlformats.org/officeDocument/2006/relationships/slide" Target="slide2.xml"/><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slide" Target="slide4.xml"/><Relationship Id="rId17" Type="http://schemas.openxmlformats.org/officeDocument/2006/relationships/image" Target="../media/image1.png"/><Relationship Id="rId2" Type="http://schemas.openxmlformats.org/officeDocument/2006/relationships/hyperlink" Target="http://o15.officeredir.microsoft.com/r/rlidMoreCourses?clid=1033" TargetMode="External"/><Relationship Id="rId16" Type="http://schemas.openxmlformats.org/officeDocument/2006/relationships/image" Target="../media/image10.png"/><Relationship Id="rId1" Type="http://schemas.openxmlformats.org/officeDocument/2006/relationships/slideLayout" Target="../slideLayouts/slideLayout29.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13.png"/><Relationship Id="rId15" Type="http://schemas.openxmlformats.org/officeDocument/2006/relationships/image" Target="../media/image8.png"/><Relationship Id="rId10" Type="http://schemas.openxmlformats.org/officeDocument/2006/relationships/slide" Target="slide3.xml"/><Relationship Id="rId19"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hyperlink" Target="http://office.microsoft.com/en-us/outlook-help/feedback-RZ101809884.aspx?section=10" TargetMode="External"/><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hyperlink" Target="http://office.microsoft.com/redir/XT103834044.aspx" TargetMode="External"/><Relationship Id="rId3"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hyperlink" Target="http://office.microsoft.com/redir/XT101907941.aspx" TargetMode="External"/><Relationship Id="rId17" Type="http://schemas.openxmlformats.org/officeDocument/2006/relationships/image" Target="../media/image5.png"/><Relationship Id="rId2" Type="http://schemas.openxmlformats.org/officeDocument/2006/relationships/image" Target="../media/image2.png"/><Relationship Id="rId16" Type="http://schemas.openxmlformats.org/officeDocument/2006/relationships/slide" Target="slide2.xml"/><Relationship Id="rId1" Type="http://schemas.openxmlformats.org/officeDocument/2006/relationships/slideLayout" Target="../slideLayouts/slideLayout40.xml"/><Relationship Id="rId6" Type="http://schemas.openxmlformats.org/officeDocument/2006/relationships/slide" Target="slide4.xml"/><Relationship Id="rId11" Type="http://schemas.openxmlformats.org/officeDocument/2006/relationships/image" Target="../media/image15.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png"/><Relationship Id="rId4" Type="http://schemas.openxmlformats.org/officeDocument/2006/relationships/slide" Target="slide3.xml"/><Relationship Id="rId9" Type="http://schemas.openxmlformats.org/officeDocument/2006/relationships/image" Target="../media/image8.png"/><Relationship Id="rId14" Type="http://schemas.openxmlformats.org/officeDocument/2006/relationships/hyperlink" Target="http://office.microsoft.com/redir/XT103864844.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Add sound effects to an animation</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sp>
        <p:nvSpPr>
          <p:cNvPr id="8" name="Text Placeholder 2"/>
          <p:cNvSpPr txBox="1">
            <a:spLocks/>
          </p:cNvSpPr>
          <p:nvPr/>
        </p:nvSpPr>
        <p:spPr>
          <a:xfrm>
            <a:off x="357115" y="3221037"/>
            <a:ext cx="12287042"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357115" y="1906587"/>
            <a:ext cx="12091122"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13" y="2724190"/>
            <a:ext cx="5952381" cy="323810"/>
          </a:xfrm>
          <a:prstGeom prst="rect">
            <a:avLst/>
          </a:prstGeom>
        </p:spPr>
      </p:pic>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2411114059"/>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Media Placeholder 82">
            <a:hlinkClick r:id="rId53" action="ppaction://hlinksldjump"/>
          </p:cNvPr>
          <p:cNvPicPr>
            <a:picLocks noGrp="1" noChangeAspect="1"/>
          </p:cNvPicPr>
          <p:nvPr>
            <p:ph type="media" sz="quarter" idx="10"/>
          </p:nvPr>
        </p:nvPicPr>
        <p:blipFill>
          <a:blip r:embed="rId54">
            <a:extLst>
              <a:ext uri="{28A0092B-C50C-407E-A947-70E740481C1C}">
                <a14:useLocalDpi xmlns:a14="http://schemas.microsoft.com/office/drawing/2010/main" val="0"/>
              </a:ext>
            </a:extLst>
          </a:blip>
          <a:stretch>
            <a:fillRect/>
          </a:stretch>
        </p:blipFill>
        <p:spPr>
          <a:xfrm>
            <a:off x="3872181" y="8495913"/>
            <a:ext cx="1115476" cy="627836"/>
          </a:xfrm>
        </p:spPr>
      </p:pic>
      <p:pic>
        <p:nvPicPr>
          <p:cNvPr id="23" name="Media Placeholder 22">
            <a:hlinkClick r:id="rId55" action="ppaction://hlinksldjump"/>
          </p:cNvPr>
          <p:cNvPicPr>
            <a:picLocks noGrp="1" noChangeAspect="1"/>
          </p:cNvPicPr>
          <p:nvPr>
            <p:ph type="media" sz="quarter" idx="11"/>
          </p:nvPr>
        </p:nvPicPr>
        <p:blipFill>
          <a:blip r:embed="rId56">
            <a:extLst>
              <a:ext uri="{28A0092B-C50C-407E-A947-70E740481C1C}">
                <a14:useLocalDpi xmlns:a14="http://schemas.microsoft.com/office/drawing/2010/main" val="0"/>
              </a:ext>
            </a:extLst>
          </a:blip>
          <a:stretch>
            <a:fillRect/>
          </a:stretch>
        </p:blipFill>
        <p:spPr>
          <a:xfrm>
            <a:off x="5250131" y="8495913"/>
            <a:ext cx="1115476" cy="627836"/>
          </a:xfrm>
        </p:spPr>
      </p:pic>
      <p:pic>
        <p:nvPicPr>
          <p:cNvPr id="22" name="Media Placeholder 21">
            <a:hlinkClick r:id="rId57" action="ppaction://hlinksldjump"/>
          </p:cNvPr>
          <p:cNvPicPr>
            <a:picLocks noGrp="1" noChangeAspect="1"/>
          </p:cNvPicPr>
          <p:nvPr>
            <p:ph type="media" sz="quarter" idx="12"/>
          </p:nvPr>
        </p:nvPicPr>
        <p:blipFill>
          <a:blip r:embed="rId58">
            <a:extLst>
              <a:ext uri="{28A0092B-C50C-407E-A947-70E740481C1C}">
                <a14:useLocalDpi xmlns:a14="http://schemas.microsoft.com/office/drawing/2010/main" val="0"/>
              </a:ext>
            </a:extLst>
          </a:blip>
          <a:stretch>
            <a:fillRect/>
          </a:stretch>
        </p:blipFill>
        <p:spPr>
          <a:xfrm>
            <a:off x="6615381" y="8495913"/>
            <a:ext cx="1115476" cy="627836"/>
          </a:xfrm>
        </p:spPr>
      </p:pic>
      <p:pic>
        <p:nvPicPr>
          <p:cNvPr id="21" name="Media Placeholder 20">
            <a:hlinkClick r:id="rId59" action="ppaction://hlinksldjump"/>
          </p:cNvPr>
          <p:cNvPicPr>
            <a:picLocks noGrp="1" noChangeAspect="1"/>
          </p:cNvPicPr>
          <p:nvPr>
            <p:ph type="media" sz="quarter" idx="13"/>
          </p:nvPr>
        </p:nvPicPr>
        <p:blipFill>
          <a:blip r:embed="rId60">
            <a:extLst>
              <a:ext uri="{28A0092B-C50C-407E-A947-70E740481C1C}">
                <a14:useLocalDpi xmlns:a14="http://schemas.microsoft.com/office/drawing/2010/main" val="0"/>
              </a:ext>
            </a:extLst>
          </a:blip>
          <a:stretch>
            <a:fillRect/>
          </a:stretch>
        </p:blipFill>
        <p:spPr>
          <a:xfrm>
            <a:off x="7991475" y="8495762"/>
            <a:ext cx="1116013" cy="628138"/>
          </a:xfrm>
        </p:spPr>
      </p:pic>
      <p:sp>
        <p:nvSpPr>
          <p:cNvPr id="7" name="TextBox 6"/>
          <p:cNvSpPr txBox="1"/>
          <p:nvPr/>
        </p:nvSpPr>
        <p:spPr>
          <a:xfrm>
            <a:off x="1015206" y="487209"/>
            <a:ext cx="6934200" cy="430887"/>
          </a:xfrm>
          <a:prstGeom prst="rect">
            <a:avLst/>
          </a:prstGeom>
          <a:noFill/>
        </p:spPr>
        <p:txBody>
          <a:bodyPr wrap="square" rtlCol="0">
            <a:spAutoFit/>
          </a:bodyPr>
          <a:lstStyle/>
          <a:p>
            <a:r>
              <a:rPr lang="en-US" sz="2200" dirty="0" smtClean="0">
                <a:solidFill>
                  <a:schemeClr val="bg1"/>
                </a:solidFill>
                <a:latin typeface="Segoe UI Light" pitchFamily="34" charset="0"/>
              </a:rPr>
              <a:t>Add sound effects to an animation </a:t>
            </a:r>
            <a:endParaRPr lang="en-US" sz="2200" dirty="0">
              <a:solidFill>
                <a:schemeClr val="bg1"/>
              </a:solidFill>
              <a:latin typeface="Segoe UI Light" pitchFamily="34" charset="0"/>
            </a:endParaRPr>
          </a:p>
        </p:txBody>
      </p:sp>
      <p:grpSp>
        <p:nvGrpSpPr>
          <p:cNvPr id="8" name="ClosedCaptions"/>
          <p:cNvGrpSpPr/>
          <p:nvPr/>
        </p:nvGrpSpPr>
        <p:grpSpPr>
          <a:xfrm>
            <a:off x="8677656" y="611144"/>
            <a:ext cx="1449747" cy="304843"/>
            <a:chOff x="8787606" y="611187"/>
            <a:chExt cx="1449747" cy="304843"/>
          </a:xfrm>
        </p:grpSpPr>
        <p:sp>
          <p:nvSpPr>
            <p:cNvPr id="9" name="TextBox 8"/>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0" name="Picture 9" descr="Screen Clipping"/>
            <p:cNvPicPr>
              <a:picLocks noChangeAspect="1"/>
            </p:cNvPicPr>
            <p:nvPr/>
          </p:nvPicPr>
          <p:blipFill>
            <a:blip r:embed="rId61">
              <a:extLst>
                <a:ext uri="{BEBA8EAE-BF5A-486C-A8C5-ECC9F3942E4B}">
                  <a14:imgProps xmlns:a14="http://schemas.microsoft.com/office/drawing/2010/main">
                    <a14:imgLayer r:embed="rId62">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17" name="TextBox 16"/>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1/1 videos</a:t>
            </a:r>
            <a:endParaRPr lang="en-US" sz="1500" dirty="0">
              <a:solidFill>
                <a:schemeClr val="bg1"/>
              </a:solidFill>
              <a:latin typeface="Segoe Light" pitchFamily="34" charset="0"/>
            </a:endParaRPr>
          </a:p>
        </p:txBody>
      </p:sp>
      <p:sp>
        <p:nvSpPr>
          <p:cNvPr id="18" name="Rectangle 17"/>
          <p:cNvSpPr/>
          <p:nvPr/>
        </p:nvSpPr>
        <p:spPr>
          <a:xfrm>
            <a:off x="10079037" y="7818120"/>
            <a:ext cx="1221423"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19" name="Rectangle 18"/>
          <p:cNvSpPr/>
          <p:nvPr/>
        </p:nvSpPr>
        <p:spPr>
          <a:xfrm>
            <a:off x="10082887" y="7818120"/>
            <a:ext cx="6049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Text Placeholder 6"/>
          <p:cNvSpPr txBox="1">
            <a:spLocks/>
          </p:cNvSpPr>
          <p:nvPr/>
        </p:nvSpPr>
        <p:spPr>
          <a:xfrm>
            <a:off x="3878148" y="9220768"/>
            <a:ext cx="125185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sound effects</a:t>
            </a:r>
            <a:endParaRPr lang="en-US" sz="1100" dirty="0">
              <a:solidFill>
                <a:schemeClr val="bg1"/>
              </a:solidFill>
              <a:latin typeface="Segoe UI Light" pitchFamily="34" charset="0"/>
            </a:endParaRPr>
          </a:p>
        </p:txBody>
      </p:sp>
      <p:sp>
        <p:nvSpPr>
          <p:cNvPr id="30" name="Text Placeholder 6"/>
          <p:cNvSpPr txBox="1">
            <a:spLocks/>
          </p:cNvSpPr>
          <p:nvPr/>
        </p:nvSpPr>
        <p:spPr>
          <a:xfrm>
            <a:off x="5268758"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31" name="Text Placeholder 6"/>
          <p:cNvSpPr txBox="1">
            <a:spLocks/>
          </p:cNvSpPr>
          <p:nvPr/>
        </p:nvSpPr>
        <p:spPr>
          <a:xfrm>
            <a:off x="6637887"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32" name="Text Placeholder 6"/>
          <p:cNvSpPr txBox="1">
            <a:spLocks/>
          </p:cNvSpPr>
          <p:nvPr/>
        </p:nvSpPr>
        <p:spPr>
          <a:xfrm>
            <a:off x="8006776"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25" name="TextBox 24"/>
          <p:cNvSpPr txBox="1"/>
          <p:nvPr/>
        </p:nvSpPr>
        <p:spPr>
          <a:xfrm>
            <a:off x="462005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4:32</a:t>
            </a:r>
          </a:p>
        </p:txBody>
      </p:sp>
      <p:pic>
        <p:nvPicPr>
          <p:cNvPr id="35" name="Picture 34">
            <a:hlinkClick r:id="" action="ppaction://hlinkshowjump?jump=nextslide"/>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37"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3" name="Sound_animation.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Sound_animation00:00:00.0" time="33"/>
                    <p14:bmk name="Sound_animation00:00:08.6" time="8600"/>
                    <p14:bmk name="Sound_animation00:00:08.7" time="8700"/>
                    <p14:bmk name="Sound_animation00:00:14.3" time="14300"/>
                    <p14:bmk name="Sound_animation00:00:14.4" time="14400"/>
                    <p14:bmk name="Sound_animation00:00:18.3" time="18333"/>
                    <p14:bmk name="Sound_animation00:00:18.4" time="18433"/>
                    <p14:bmk name="Sound_animation00:00:22.7" time="22733"/>
                    <p14:bmk name="Sound_animation00:00:22.8" time="22833"/>
                    <p14:bmk name="Sound_animation00:00:28.6" time="28667"/>
                    <p14:bmk name="Sound_animation00:00:28.7" time="28767"/>
                    <p14:bmk name="Sound_animation00:00:33.3" time="33333"/>
                    <p14:bmk name="Sound_animation00:00:33.4" time="33433"/>
                    <p14:bmk name="Sound_animation00:00:38.1" time="38100"/>
                    <p14:bmk name="Sound_animation00:00:38.2" time="38200"/>
                    <p14:bmk name="Sound_animation00:00:41.4" time="41467"/>
                    <p14:bmk name="Sound_animation00:00:41.5" time="41567"/>
                    <p14:bmk name="Sound_animation00:00:44.9" time="44933"/>
                    <p14:bmk name="Sound_animation00:00:45.0" time="45033"/>
                    <p14:bmk name="Sound_animation00:00:47.9" time="47967"/>
                    <p14:bmk name="Sound_animation00:00:48.0" time="48067"/>
                    <p14:bmk name="Sound_animation00:00:54.4" time="54433"/>
                    <p14:bmk name="Sound_animation00:00:54.5" time="54533"/>
                    <p14:bmk name="Sound_animation00:01:01.6" time="61633"/>
                    <p14:bmk name="Sound_animation00:01:01.7" time="61733"/>
                    <p14:bmk name="Sound_animation00:01:06.9" time="66933"/>
                    <p14:bmk name="Sound_animation00:01:07.0" time="67033"/>
                    <p14:bmk name="Sound_animation00:01:15.9" time="75933"/>
                    <p14:bmk name="Sound_animation00:01:16.0" time="76033"/>
                    <p14:bmk name="Sound_animation00:01:19.7" time="79733"/>
                    <p14:bmk name="Sound_animation00:01:19.8" time="79833"/>
                    <p14:bmk name="Sound_animation00:01:25.4" time="85400"/>
                    <p14:bmk name="Sound_animation00:01:25.5" time="85500"/>
                    <p14:bmk name="Sound_animation00:01:31.6" time="91633"/>
                    <p14:bmk name="Sound_animation00:01:31.7" time="91733"/>
                    <p14:bmk name="Sound_animation00:01:38.1" time="98133"/>
                    <p14:bmk name="Sound_animation00:01:38.2" time="98233"/>
                    <p14:bmk name="Sound_animation00:01:43.3" time="103367"/>
                    <p14:bmk name="Sound_animation00:01:43.4" time="103467"/>
                    <p14:bmk name="Sound_animation00:01:50.2" time="110200"/>
                    <p14:bmk name="Sound_animation00:01:50.3" time="110300"/>
                    <p14:bmk name="Sound_animation00:01:53.3" time="113367"/>
                    <p14:bmk name="Sound_animation00:01:53.4" time="113467"/>
                    <p14:bmk name="Sound_animation00:01:58.1" time="118133"/>
                    <p14:bmk name="Sound_animation00:01:58.2" time="118233"/>
                    <p14:bmk name="Sound_animation00:02:01.1" time="121167"/>
                    <p14:bmk name="Sound_animation00:02:01.2" time="121267"/>
                    <p14:bmk name="Sound_animation00:02:07.2" time="127233"/>
                    <p14:bmk name="Sound_animation00:02:07.3" time="127333"/>
                    <p14:bmk name="Sound_animation00:02:10.4" time="130467"/>
                    <p14:bmk name="Sound_animation00:02:10.5" time="130567"/>
                    <p14:bmk name="Sound_animation00:02:16.3" time="136300"/>
                    <p14:bmk name="Sound_animation00:02:16.4" time="136400"/>
                    <p14:bmk name="Sound_animation00:02:20.4" time="140467"/>
                    <p14:bmk name="Sound_animation00:02:20.5" time="140567"/>
                    <p14:bmk name="Sound_animation00:02:25.3" time="145367"/>
                    <p14:bmk name="Sound_animation00:02:25.4" time="145467"/>
                    <p14:bmk name="Sound_animation00:02:33.2" time="153267"/>
                    <p14:bmk name="Sound_animation00:02:33.3" time="153367"/>
                    <p14:bmk name="Sound_animation00:02:40.1" time="160167"/>
                    <p14:bmk name="Sound_animation00:02:40.2" time="160267"/>
                    <p14:bmk name="Sound_animation00:02:48.4" time="168400"/>
                    <p14:bmk name="Sound_animation00:02:48.5" time="168500"/>
                    <p14:bmk name="Sound_animation00:02:57.5" time="177500"/>
                    <p14:bmk name="Sound_animation00:02:57.6" time="177600"/>
                    <p14:bmk name="Sound_animation00:03:02.4" time="182467"/>
                    <p14:bmk name="Sound_animation00:03:02.5" time="182567"/>
                    <p14:bmk name="Sound_animation00:03:07.0" time="187067"/>
                    <p14:bmk name="Sound_animation00:03:07.1" time="187167"/>
                    <p14:bmk name="Sound_animation00:03:10.7" time="190700"/>
                    <p14:bmk name="Sound_animation00:03:10.8" time="190800"/>
                    <p14:bmk name="Sound_animation00:03:19.2" time="199233"/>
                    <p14:bmk name="Sound_animation00:03:19.3" time="199333"/>
                    <p14:bmk name="Sound_animation00:03:24.6" time="204600"/>
                    <p14:bmk name="Sound_animation00:03:24.7" time="204700"/>
                    <p14:bmk name="Sound_animation00:03:31.7" time="211733"/>
                    <p14:bmk name="Sound_animation00:03:31.8" time="211833"/>
                    <p14:bmk name="Sound_animation00:03:38.1" time="218167"/>
                    <p14:bmk name="Sound_animation00:03:38.2" time="218267"/>
                    <p14:bmk name="Sound_animation00:03:42.3" time="222333"/>
                    <p14:bmk name="Sound_animation00:03:42.4" time="222433"/>
                    <p14:bmk name="Sound_animation00:03:48.0" time="228033"/>
                    <p14:bmk name="Sound_animation00:03:48.1" time="228133"/>
                    <p14:bmk name="Sound_animation00:03:55.4" time="235400"/>
                    <p14:bmk name="Sound_animation00:03:55.5" time="235500"/>
                    <p14:bmk name="Sound_animation00:04:01.8" time="241867"/>
                    <p14:bmk name="Sound_animation00:04:01.9" time="241967"/>
                    <p14:bmk name="Sound_animation00:04:07.1" time="247100"/>
                    <p14:bmk name="Sound_animation00:04:07.2" time="247200"/>
                    <p14:bmk name="Sound_animation00:04:10.7" time="250767"/>
                    <p14:bmk name="Sound_animation00:04:10.8" time="250867"/>
                    <p14:bmk name="Sound_animation00:04:18.6" time="258667"/>
                    <p14:bmk name="Sound_animation00:04:18.7" time="258767"/>
                    <p14:bmk name="Sound_animation00:04:23.7" time="263767"/>
                    <p14:bmk name="Sound_animation00:04:23.8" time="263867"/>
                    <p14:bmk name="Sound_animation00:04:28.9" time="268967"/>
                  </p14:bmkLst>
                </p14:media>
              </p:ext>
            </p:extLst>
          </p:nvPr>
        </p:nvPicPr>
        <p:blipFill>
          <a:blip r:embed="rId64"/>
          <a:stretch>
            <a:fillRect/>
          </a:stretch>
        </p:blipFill>
        <p:spPr>
          <a:xfrm>
            <a:off x="1235075" y="1042988"/>
            <a:ext cx="10515600" cy="5915025"/>
          </a:xfrm>
        </p:spPr>
      </p:pic>
      <p:sp>
        <p:nvSpPr>
          <p:cNvPr id="36" name="Text Placeholder 6"/>
          <p:cNvSpPr txBox="1">
            <a:spLocks/>
          </p:cNvSpPr>
          <p:nvPr/>
        </p:nvSpPr>
        <p:spPr>
          <a:xfrm>
            <a:off x="1118971" y="7746075"/>
            <a:ext cx="5375837"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5" name="Sound_animationImagineyouhave00:00:00.0-00:00:08.6"/>
          <p:cNvSpPr txBox="1"/>
          <p:nvPr>
            <p:custDataLst>
              <p:tags r:id="rId4"/>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Imagine you have the perfect sound effects for an animation, but you’re unsure how to add them.</a:t>
            </a:r>
            <a:endParaRPr lang="en-US" sz="1800">
              <a:solidFill>
                <a:srgbClr val="FFFFFF"/>
              </a:solidFill>
              <a:latin typeface="Segoe UI Light"/>
            </a:endParaRPr>
          </a:p>
        </p:txBody>
      </p:sp>
      <p:sp>
        <p:nvSpPr>
          <p:cNvPr id="6" name="Sound_animationForinstance,here’s00:00:08.7-00:00:14.3"/>
          <p:cNvSpPr txBox="1"/>
          <p:nvPr>
            <p:custDataLst>
              <p:tags r:id="rId5"/>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instance, here’s an animation: a flying witch.</a:t>
            </a:r>
            <a:endParaRPr lang="en-US" sz="1800">
              <a:solidFill>
                <a:srgbClr val="FFFFFF"/>
              </a:solidFill>
              <a:latin typeface="Segoe UI Light"/>
            </a:endParaRPr>
          </a:p>
        </p:txBody>
      </p:sp>
      <p:sp>
        <p:nvSpPr>
          <p:cNvPr id="15" name="Sound_animationIwantto00:00:14.4-00:00:18.3"/>
          <p:cNvSpPr txBox="1"/>
          <p:nvPr>
            <p:custDataLst>
              <p:tags r:id="rId6"/>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want to add a witch’s laugh to the animation.</a:t>
            </a:r>
            <a:endParaRPr lang="en-US" sz="1800">
              <a:solidFill>
                <a:srgbClr val="FFFFFF"/>
              </a:solidFill>
              <a:latin typeface="Segoe UI Light"/>
            </a:endParaRPr>
          </a:p>
        </p:txBody>
      </p:sp>
      <p:sp>
        <p:nvSpPr>
          <p:cNvPr id="16" name="Sound_animationAndtoplay00:00:18.4-00:00:22.7"/>
          <p:cNvSpPr txBox="1"/>
          <p:nvPr>
            <p:custDataLst>
              <p:tags r:id="rId7"/>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to play an eerie tune.</a:t>
            </a:r>
            <a:endParaRPr lang="en-US" sz="1800">
              <a:solidFill>
                <a:srgbClr val="FFFFFF"/>
              </a:solidFill>
              <a:latin typeface="Segoe UI Light"/>
            </a:endParaRPr>
          </a:p>
        </p:txBody>
      </p:sp>
      <p:sp>
        <p:nvSpPr>
          <p:cNvPr id="20" name="Sound_animationHowwouldI00:00:22.8-00:00:28.6"/>
          <p:cNvSpPr txBox="1"/>
          <p:nvPr>
            <p:custDataLst>
              <p:tags r:id="rId8"/>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How would I add these sounds to the flying witch? Let’s step through it.</a:t>
            </a:r>
            <a:endParaRPr lang="en-US" sz="1800">
              <a:solidFill>
                <a:srgbClr val="FFFFFF"/>
              </a:solidFill>
              <a:latin typeface="Segoe UI Light"/>
            </a:endParaRPr>
          </a:p>
        </p:txBody>
      </p:sp>
      <p:sp>
        <p:nvSpPr>
          <p:cNvPr id="38" name="Sound_animationI’veclickedthe00:00:28.7-00:00:33.3"/>
          <p:cNvSpPr txBox="1"/>
          <p:nvPr>
            <p:custDataLst>
              <p:tags r:id="rId9"/>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I’ve clicked the Animations tab so we can work with the animation effect.</a:t>
            </a:r>
            <a:endParaRPr lang="en-US" sz="1800">
              <a:solidFill>
                <a:srgbClr val="FFFFFF"/>
              </a:solidFill>
              <a:latin typeface="Segoe UI Light"/>
            </a:endParaRPr>
          </a:p>
        </p:txBody>
      </p:sp>
      <p:sp>
        <p:nvSpPr>
          <p:cNvPr id="39" name="Sound_animationNow,I’llzoom00:00:33.4-00:00:38.1"/>
          <p:cNvSpPr txBox="1"/>
          <p:nvPr>
            <p:custDataLst>
              <p:tags r:id="rId10"/>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I’ll zoom out in order to show the margins around the slide.</a:t>
            </a:r>
            <a:endParaRPr lang="en-US" sz="1800">
              <a:solidFill>
                <a:srgbClr val="FFFFFF"/>
              </a:solidFill>
              <a:latin typeface="Segoe UI Light"/>
            </a:endParaRPr>
          </a:p>
        </p:txBody>
      </p:sp>
      <p:sp>
        <p:nvSpPr>
          <p:cNvPr id="40" name="Sound_animationTheanimationeffect00:00:38.2-00:00:41.4"/>
          <p:cNvSpPr txBox="1"/>
          <p:nvPr>
            <p:custDataLst>
              <p:tags r:id="rId11"/>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animation effect is this motion path.</a:t>
            </a:r>
            <a:endParaRPr lang="en-US" sz="1800">
              <a:solidFill>
                <a:srgbClr val="FFFFFF"/>
              </a:solidFill>
              <a:latin typeface="Segoe UI Light"/>
            </a:endParaRPr>
          </a:p>
        </p:txBody>
      </p:sp>
      <p:sp>
        <p:nvSpPr>
          <p:cNvPr id="41" name="Sound_animationIt’sappliedto00:00:41.5-00:00:44.9"/>
          <p:cNvSpPr txBox="1"/>
          <p:nvPr>
            <p:custDataLst>
              <p:tags r:id="rId12"/>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It’s applied to the witch graphic.</a:t>
            </a:r>
            <a:endParaRPr lang="en-US" sz="1800">
              <a:solidFill>
                <a:srgbClr val="FFFFFF"/>
              </a:solidFill>
              <a:latin typeface="Segoe UI Light"/>
            </a:endParaRPr>
          </a:p>
        </p:txBody>
      </p:sp>
      <p:sp>
        <p:nvSpPr>
          <p:cNvPr id="42" name="Sound_animationI’llclickPreview00:00:45.0-00:00:47.9"/>
          <p:cNvSpPr txBox="1"/>
          <p:nvPr>
            <p:custDataLst>
              <p:tags r:id="rId13"/>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click Preview to play the effect, again.</a:t>
            </a:r>
            <a:endParaRPr lang="en-US" sz="1800">
              <a:solidFill>
                <a:srgbClr val="FFFFFF"/>
              </a:solidFill>
              <a:latin typeface="Segoe UI Light"/>
            </a:endParaRPr>
          </a:p>
        </p:txBody>
      </p:sp>
      <p:sp>
        <p:nvSpPr>
          <p:cNvPr id="43" name="Sound_animationThewitchenters00:00:48.0-00:00:54.4"/>
          <p:cNvSpPr txBox="1"/>
          <p:nvPr>
            <p:custDataLst>
              <p:tags r:id="rId14"/>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witch enters the slide frame from the bottom right corner and exits out the top left corner.</a:t>
            </a:r>
            <a:endParaRPr lang="en-US" sz="1800">
              <a:solidFill>
                <a:srgbClr val="FFFFFF"/>
              </a:solidFill>
              <a:latin typeface="Segoe UI Light"/>
            </a:endParaRPr>
          </a:p>
        </p:txBody>
      </p:sp>
      <p:sp>
        <p:nvSpPr>
          <p:cNvPr id="44" name="Sound_animationToaddthe00:00:54.5-00:01:01.6"/>
          <p:cNvSpPr txBox="1"/>
          <p:nvPr>
            <p:custDataLst>
              <p:tags r:id="rId15"/>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add the witch’s laugh, we’ll click Animation Pane, and add the sound to the motion path effect.</a:t>
            </a:r>
            <a:endParaRPr lang="en-US" sz="1800">
              <a:solidFill>
                <a:srgbClr val="FFFFFF"/>
              </a:solidFill>
              <a:latin typeface="Segoe UI Light"/>
            </a:endParaRPr>
          </a:p>
        </p:txBody>
      </p:sp>
      <p:sp>
        <p:nvSpPr>
          <p:cNvPr id="45" name="Sound_animationInthepane,00:01:01.7-00:01:06.9"/>
          <p:cNvSpPr txBox="1"/>
          <p:nvPr>
            <p:custDataLst>
              <p:tags r:id="rId16"/>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pane, this item represents the motion path effect that’s applied.</a:t>
            </a:r>
            <a:endParaRPr lang="en-US" sz="1800">
              <a:solidFill>
                <a:srgbClr val="FFFFFF"/>
              </a:solidFill>
              <a:latin typeface="Segoe UI Light"/>
            </a:endParaRPr>
          </a:p>
        </p:txBody>
      </p:sp>
      <p:sp>
        <p:nvSpPr>
          <p:cNvPr id="46" name="Sound_animationThislittleicon00:01:07.0-00:01:15.9"/>
          <p:cNvSpPr txBox="1"/>
          <p:nvPr>
            <p:custDataLst>
              <p:tags r:id="rId17"/>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little icon indicates that it’s a straight-line motion path, and it’s applied to Picture 2, the witch graphic.</a:t>
            </a:r>
            <a:endParaRPr lang="en-US" sz="1800">
              <a:solidFill>
                <a:srgbClr val="FFFFFF"/>
              </a:solidFill>
              <a:latin typeface="Segoe UI Light"/>
            </a:endParaRPr>
          </a:p>
        </p:txBody>
      </p:sp>
      <p:sp>
        <p:nvSpPr>
          <p:cNvPr id="47" name="Sound_animationToworkwith00:01:16.0-00:01:19.7"/>
          <p:cNvSpPr txBox="1"/>
          <p:nvPr>
            <p:custDataLst>
              <p:tags r:id="rId18"/>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work with options for the motion path, we select it in the pane,</a:t>
            </a:r>
            <a:endParaRPr lang="en-US" sz="1800">
              <a:solidFill>
                <a:srgbClr val="FFFFFF"/>
              </a:solidFill>
              <a:latin typeface="Segoe UI Light"/>
            </a:endParaRPr>
          </a:p>
        </p:txBody>
      </p:sp>
      <p:sp>
        <p:nvSpPr>
          <p:cNvPr id="48" name="Sound_animationclickthisarrow00:01:19.8-00:01:25.4"/>
          <p:cNvSpPr txBox="1"/>
          <p:nvPr>
            <p:custDataLst>
              <p:tags r:id="rId19"/>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this arrow to display its menu, and click Effect Options.</a:t>
            </a:r>
            <a:endParaRPr lang="en-US" sz="1800">
              <a:solidFill>
                <a:srgbClr val="FFFFFF"/>
              </a:solidFill>
              <a:latin typeface="Segoe UI Light"/>
            </a:endParaRPr>
          </a:p>
        </p:txBody>
      </p:sp>
      <p:sp>
        <p:nvSpPr>
          <p:cNvPr id="49" name="Sound_animationTomakea00:01:25.5-00:01:31.6"/>
          <p:cNvSpPr txBox="1"/>
          <p:nvPr>
            <p:custDataLst>
              <p:tags r:id="rId20"/>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make a sound play with the motion path, we click the arrow next to the Sound box.</a:t>
            </a:r>
            <a:endParaRPr lang="en-US" sz="1800">
              <a:solidFill>
                <a:srgbClr val="FFFFFF"/>
              </a:solidFill>
              <a:latin typeface="Segoe UI Light"/>
            </a:endParaRPr>
          </a:p>
        </p:txBody>
      </p:sp>
      <p:sp>
        <p:nvSpPr>
          <p:cNvPr id="50" name="Sound_animationCurrently,nosound00:01:31.7-00:01:38.1"/>
          <p:cNvSpPr txBox="1"/>
          <p:nvPr>
            <p:custDataLst>
              <p:tags r:id="rId21"/>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Currently, no sound is applied. I can apply one of the built-in sounds,</a:t>
            </a:r>
            <a:endParaRPr lang="en-US" sz="1800">
              <a:solidFill>
                <a:srgbClr val="FFFFFF"/>
              </a:solidFill>
              <a:latin typeface="Segoe UI Light"/>
            </a:endParaRPr>
          </a:p>
        </p:txBody>
      </p:sp>
      <p:sp>
        <p:nvSpPr>
          <p:cNvPr id="51" name="Sound_animationor,chooseOther00:01:38.2-00:01:43.3"/>
          <p:cNvSpPr txBox="1"/>
          <p:nvPr>
            <p:custDataLst>
              <p:tags r:id="rId22"/>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or, choose Other Sound to select a file of my own.</a:t>
            </a:r>
            <a:endParaRPr lang="en-US" sz="1800">
              <a:solidFill>
                <a:srgbClr val="FFFFFF"/>
              </a:solidFill>
              <a:latin typeface="Segoe UI Light"/>
            </a:endParaRPr>
          </a:p>
        </p:txBody>
      </p:sp>
      <p:sp>
        <p:nvSpPr>
          <p:cNvPr id="52" name="Sound_animationThissoundfile,00:01:43.4-00:01:50.2"/>
          <p:cNvSpPr txBox="1"/>
          <p:nvPr>
            <p:custDataLst>
              <p:tags r:id="rId23"/>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sound file, Cackle.Wav, is the witch’s laugh. I’ll select it and click OK.</a:t>
            </a:r>
            <a:endParaRPr lang="en-US" sz="1800">
              <a:solidFill>
                <a:srgbClr val="FFFFFF"/>
              </a:solidFill>
              <a:latin typeface="Segoe UI Light"/>
            </a:endParaRPr>
          </a:p>
        </p:txBody>
      </p:sp>
      <p:sp>
        <p:nvSpPr>
          <p:cNvPr id="53" name="Sound_animationThesoundimmediately00:01:50.3-00:01:53.3"/>
          <p:cNvSpPr txBox="1"/>
          <p:nvPr>
            <p:custDataLst>
              <p:tags r:id="rId24"/>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sound immediately plays, a little preview.</a:t>
            </a:r>
            <a:endParaRPr lang="en-US" sz="1800">
              <a:solidFill>
                <a:srgbClr val="FFFFFF"/>
              </a:solidFill>
              <a:latin typeface="Segoe UI Light"/>
            </a:endParaRPr>
          </a:p>
        </p:txBody>
      </p:sp>
      <p:sp>
        <p:nvSpPr>
          <p:cNvPr id="54" name="Sound_animationAndIsee00:01:53.4-00:01:58.1"/>
          <p:cNvSpPr txBox="1"/>
          <p:nvPr>
            <p:custDataLst>
              <p:tags r:id="rId25"/>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I see that the sound file is now selected in the Sound box.</a:t>
            </a:r>
            <a:endParaRPr lang="en-US" sz="1800">
              <a:solidFill>
                <a:srgbClr val="FFFFFF"/>
              </a:solidFill>
              <a:latin typeface="Segoe UI Light"/>
            </a:endParaRPr>
          </a:p>
        </p:txBody>
      </p:sp>
      <p:sp>
        <p:nvSpPr>
          <p:cNvPr id="55" name="Sound_animationI’llclickOK.00:01:58.2-00:02:01.1"/>
          <p:cNvSpPr txBox="1"/>
          <p:nvPr>
            <p:custDataLst>
              <p:tags r:id="rId26"/>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click OK.</a:t>
            </a:r>
            <a:endParaRPr lang="en-US" sz="1800">
              <a:solidFill>
                <a:srgbClr val="FFFFFF"/>
              </a:solidFill>
              <a:latin typeface="Segoe UI Light"/>
            </a:endParaRPr>
          </a:p>
        </p:txBody>
      </p:sp>
      <p:sp>
        <p:nvSpPr>
          <p:cNvPr id="56" name="Sound_animationLet’sclickPlay00:02:01.2-00:02:07.2"/>
          <p:cNvSpPr txBox="1"/>
          <p:nvPr>
            <p:custDataLst>
              <p:tags r:id="rId27"/>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click Play All to see a preview.</a:t>
            </a:r>
            <a:endParaRPr lang="en-US" sz="1800">
              <a:solidFill>
                <a:srgbClr val="FFFFFF"/>
              </a:solidFill>
              <a:latin typeface="Segoe UI Light"/>
            </a:endParaRPr>
          </a:p>
        </p:txBody>
      </p:sp>
      <p:sp>
        <p:nvSpPr>
          <p:cNvPr id="57" name="Sound_animationTheflyingwitch00:02:07.3-00:02:10.4"/>
          <p:cNvSpPr txBox="1"/>
          <p:nvPr>
            <p:custDataLst>
              <p:tags r:id="rId28"/>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flying witch now has a laugh.</a:t>
            </a:r>
            <a:endParaRPr lang="en-US" sz="1800">
              <a:solidFill>
                <a:srgbClr val="FFFFFF"/>
              </a:solidFill>
              <a:latin typeface="Segoe UI Light"/>
            </a:endParaRPr>
          </a:p>
        </p:txBody>
      </p:sp>
      <p:sp>
        <p:nvSpPr>
          <p:cNvPr id="58" name="Sound_animationThelaughingsound00:02:10.5-00:02:16.3"/>
          <p:cNvSpPr txBox="1"/>
          <p:nvPr>
            <p:custDataLst>
              <p:tags r:id="rId29"/>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laughing sound is part of the motion path effect and plays when the motion path plays.</a:t>
            </a:r>
            <a:endParaRPr lang="en-US" sz="1800">
              <a:solidFill>
                <a:srgbClr val="FFFFFF"/>
              </a:solidFill>
              <a:latin typeface="Segoe UI Light"/>
            </a:endParaRPr>
          </a:p>
        </p:txBody>
      </p:sp>
      <p:sp>
        <p:nvSpPr>
          <p:cNvPr id="59" name="Sound_animationIcanapply00:02:16.4-00:02:20.4"/>
          <p:cNvSpPr txBox="1"/>
          <p:nvPr>
            <p:custDataLst>
              <p:tags r:id="rId30"/>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can apply only one sound directly to the motion path.</a:t>
            </a:r>
            <a:endParaRPr lang="en-US" sz="1800">
              <a:solidFill>
                <a:srgbClr val="FFFFFF"/>
              </a:solidFill>
              <a:latin typeface="Segoe UI Light"/>
            </a:endParaRPr>
          </a:p>
        </p:txBody>
      </p:sp>
      <p:sp>
        <p:nvSpPr>
          <p:cNvPr id="60" name="Sound_animationToaddthe00:02:20.5-00:02:25.3"/>
          <p:cNvSpPr txBox="1"/>
          <p:nvPr>
            <p:custDataLst>
              <p:tags r:id="rId31"/>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add the second sound, the background music, we’ll use another method. </a:t>
            </a:r>
            <a:endParaRPr lang="en-US" sz="1800">
              <a:solidFill>
                <a:srgbClr val="FFFFFF"/>
              </a:solidFill>
              <a:latin typeface="Segoe UI Light"/>
            </a:endParaRPr>
          </a:p>
        </p:txBody>
      </p:sp>
      <p:sp>
        <p:nvSpPr>
          <p:cNvPr id="61" name="Sound_animationWeclickInsert,00:02:25.4-00:02:33.2"/>
          <p:cNvSpPr txBox="1"/>
          <p:nvPr>
            <p:custDataLst>
              <p:tags r:id="rId32"/>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click Insert, then Audio, and Audio on My PC.</a:t>
            </a:r>
            <a:endParaRPr lang="en-US" sz="1800">
              <a:solidFill>
                <a:srgbClr val="FFFFFF"/>
              </a:solidFill>
              <a:latin typeface="Segoe UI Light"/>
            </a:endParaRPr>
          </a:p>
        </p:txBody>
      </p:sp>
      <p:sp>
        <p:nvSpPr>
          <p:cNvPr id="62" name="Sound_animationHere’sthesound00:02:33.3-00:02:40.1"/>
          <p:cNvSpPr txBox="1"/>
          <p:nvPr>
            <p:custDataLst>
              <p:tags r:id="rId33"/>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the sound file I want, Eerie music.wav. I’ll select it and click Insert.</a:t>
            </a:r>
            <a:endParaRPr lang="en-US" sz="1800">
              <a:solidFill>
                <a:srgbClr val="FFFFFF"/>
              </a:solidFill>
              <a:latin typeface="Segoe UI Light"/>
            </a:endParaRPr>
          </a:p>
        </p:txBody>
      </p:sp>
      <p:sp>
        <p:nvSpPr>
          <p:cNvPr id="63" name="Sound_animationWhenIinsert00:02:40.2-00:02:48.4"/>
          <p:cNvSpPr txBox="1"/>
          <p:nvPr>
            <p:custDataLst>
              <p:tags r:id="rId34"/>
            </p:custDataLst>
          </p:nvPr>
        </p:nvSpPr>
        <p:spPr>
          <a:xfrm>
            <a:off x="1235075" y="701097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I insert a sound file by itself, it’s treated as an animation effect, and the effect appears in the Animation Pane.</a:t>
            </a:r>
            <a:endParaRPr lang="en-US" sz="1800">
              <a:solidFill>
                <a:srgbClr val="FFFFFF"/>
              </a:solidFill>
              <a:latin typeface="Segoe UI Light"/>
            </a:endParaRPr>
          </a:p>
        </p:txBody>
      </p:sp>
      <p:sp>
        <p:nvSpPr>
          <p:cNvPr id="64" name="Sound_animationThefileitself00:02:48.5-00:02:57.5"/>
          <p:cNvSpPr txBox="1"/>
          <p:nvPr>
            <p:custDataLst>
              <p:tags r:id="rId35"/>
            </p:custDataLst>
          </p:nvPr>
        </p:nvSpPr>
        <p:spPr>
          <a:xfrm>
            <a:off x="1235075" y="7010973"/>
            <a:ext cx="10515600" cy="548640"/>
          </a:xfrm>
          <a:prstGeom prst="rect">
            <a:avLst/>
          </a:prstGeom>
          <a:solidFill>
            <a:srgbClr val="000000">
              <a:alpha val="70000"/>
            </a:srgbClr>
          </a:solidFill>
        </p:spPr>
        <p:txBody>
          <a:bodyPr vert="horz" tIns="0" bIns="0" rtlCol="0">
            <a:spAutoFit/>
          </a:bodyPr>
          <a:lstStyle/>
          <a:p>
            <a:r>
              <a:rPr lang="en-US" sz="1800" dirty="0" smtClean="0">
                <a:solidFill>
                  <a:srgbClr val="FFFFFF"/>
                </a:solidFill>
                <a:latin typeface="Segoe UI Light"/>
              </a:rPr>
              <a:t>The file itself gets inserted, with a </a:t>
            </a:r>
            <a:r>
              <a:rPr lang="en-US" sz="1800" dirty="0" err="1" smtClean="0">
                <a:solidFill>
                  <a:srgbClr val="FFFFFF"/>
                </a:solidFill>
                <a:latin typeface="Segoe UI Light"/>
              </a:rPr>
              <a:t>playbar</a:t>
            </a:r>
            <a:r>
              <a:rPr lang="en-US" sz="1800" dirty="0" smtClean="0">
                <a:solidFill>
                  <a:srgbClr val="FFFFFF"/>
                </a:solidFill>
                <a:latin typeface="Segoe UI Light"/>
              </a:rPr>
              <a:t>, in the middle of the slide—I’ll move it down so we can see it better.</a:t>
            </a:r>
            <a:endParaRPr lang="en-US" sz="1800" dirty="0">
              <a:solidFill>
                <a:srgbClr val="FFFFFF"/>
              </a:solidFill>
              <a:latin typeface="Segoe UI Light"/>
            </a:endParaRPr>
          </a:p>
        </p:txBody>
      </p:sp>
      <p:sp>
        <p:nvSpPr>
          <p:cNvPr id="65" name="Sound_animationIfwelook00:02:57.6-00:03:02.4"/>
          <p:cNvSpPr txBox="1"/>
          <p:nvPr>
            <p:custDataLst>
              <p:tags r:id="rId36"/>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we look closely at the effect over in the pane, we see this mouse icon,</a:t>
            </a:r>
            <a:endParaRPr lang="en-US" sz="1800">
              <a:solidFill>
                <a:srgbClr val="FFFFFF"/>
              </a:solidFill>
              <a:latin typeface="Segoe UI Light"/>
            </a:endParaRPr>
          </a:p>
        </p:txBody>
      </p:sp>
      <p:sp>
        <p:nvSpPr>
          <p:cNvPr id="66" name="Sound_animationwhichmeansthe00:03:02.5-00:03:07.0"/>
          <p:cNvSpPr txBox="1"/>
          <p:nvPr>
            <p:custDataLst>
              <p:tags r:id="rId37"/>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which means the music is set to play when I click the playbar.</a:t>
            </a:r>
            <a:endParaRPr lang="en-US" sz="1800">
              <a:solidFill>
                <a:srgbClr val="FFFFFF"/>
              </a:solidFill>
              <a:latin typeface="Segoe UI Light"/>
            </a:endParaRPr>
          </a:p>
        </p:txBody>
      </p:sp>
      <p:sp>
        <p:nvSpPr>
          <p:cNvPr id="67" name="Sound_animationI’llclickPlay00:03:07.1-00:03:10.7"/>
          <p:cNvSpPr txBox="1"/>
          <p:nvPr>
            <p:custDataLst>
              <p:tags r:id="rId38"/>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click Play All for a preview. </a:t>
            </a:r>
            <a:endParaRPr lang="en-US" sz="1800">
              <a:solidFill>
                <a:srgbClr val="FFFFFF"/>
              </a:solidFill>
              <a:latin typeface="Segoe UI Light"/>
            </a:endParaRPr>
          </a:p>
        </p:txBody>
      </p:sp>
      <p:sp>
        <p:nvSpPr>
          <p:cNvPr id="68" name="Sound_animationThewitchand00:03:10.8-00:03:19.2"/>
          <p:cNvSpPr txBox="1"/>
          <p:nvPr>
            <p:custDataLst>
              <p:tags r:id="rId39"/>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witch and her laugh play immediately, but I have to click Play to start the background music.</a:t>
            </a:r>
            <a:endParaRPr lang="en-US" sz="1800">
              <a:solidFill>
                <a:srgbClr val="FFFFFF"/>
              </a:solidFill>
              <a:latin typeface="Segoe UI Light"/>
            </a:endParaRPr>
          </a:p>
        </p:txBody>
      </p:sp>
      <p:sp>
        <p:nvSpPr>
          <p:cNvPr id="69" name="Sound_animationInstead,Iwant00:03:19.3-00:03:24.6"/>
          <p:cNvSpPr txBox="1"/>
          <p:nvPr>
            <p:custDataLst>
              <p:tags r:id="rId40"/>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Instead, I want it to start by itself and play along with the other effects.</a:t>
            </a:r>
            <a:endParaRPr lang="en-US" sz="1800">
              <a:solidFill>
                <a:srgbClr val="FFFFFF"/>
              </a:solidFill>
              <a:latin typeface="Segoe UI Light"/>
            </a:endParaRPr>
          </a:p>
        </p:txBody>
      </p:sp>
      <p:sp>
        <p:nvSpPr>
          <p:cNvPr id="70" name="Sound_animationTochangehow00:03:24.7-00:03:31.7"/>
          <p:cNvSpPr txBox="1"/>
          <p:nvPr>
            <p:custDataLst>
              <p:tags r:id="rId41"/>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change how the music starts, I select the sound icon, and under Audio Tools, click Playback.</a:t>
            </a:r>
            <a:endParaRPr lang="en-US" sz="1800">
              <a:solidFill>
                <a:srgbClr val="FFFFFF"/>
              </a:solidFill>
              <a:latin typeface="Segoe UI Light"/>
            </a:endParaRPr>
          </a:p>
        </p:txBody>
      </p:sp>
      <p:sp>
        <p:nvSpPr>
          <p:cNvPr id="71" name="Sound_animationNexttoStart,00:03:31.8-00:03:38.1"/>
          <p:cNvSpPr txBox="1"/>
          <p:nvPr>
            <p:custDataLst>
              <p:tags r:id="rId42"/>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Next to Start, I’ll click the arrow and change On Click to Automatically.</a:t>
            </a:r>
            <a:endParaRPr lang="en-US" sz="1800">
              <a:solidFill>
                <a:srgbClr val="FFFFFF"/>
              </a:solidFill>
              <a:latin typeface="Segoe UI Light"/>
            </a:endParaRPr>
          </a:p>
        </p:txBody>
      </p:sp>
      <p:sp>
        <p:nvSpPr>
          <p:cNvPr id="72" name="Sound_animationNow,inthe00:03:38.2-00:03:42.3"/>
          <p:cNvSpPr txBox="1"/>
          <p:nvPr>
            <p:custDataLst>
              <p:tags r:id="rId43"/>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in the Animation Pane, the sound effect has a clock icon,</a:t>
            </a:r>
            <a:endParaRPr lang="en-US" sz="1800">
              <a:solidFill>
                <a:srgbClr val="FFFFFF"/>
              </a:solidFill>
              <a:latin typeface="Segoe UI Light"/>
            </a:endParaRPr>
          </a:p>
        </p:txBody>
      </p:sp>
      <p:sp>
        <p:nvSpPr>
          <p:cNvPr id="73" name="Sound_animationwhichmeansit00:03:42.4-00:03:48.0"/>
          <p:cNvSpPr txBox="1"/>
          <p:nvPr>
            <p:custDataLst>
              <p:tags r:id="rId44"/>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which means it will start on its own, but after the preceding effect.</a:t>
            </a:r>
            <a:endParaRPr lang="en-US" sz="1800">
              <a:solidFill>
                <a:srgbClr val="FFFFFF"/>
              </a:solidFill>
              <a:latin typeface="Segoe UI Light"/>
            </a:endParaRPr>
          </a:p>
        </p:txBody>
      </p:sp>
      <p:sp>
        <p:nvSpPr>
          <p:cNvPr id="74" name="Sound_animationWe’llclickits00:03:48.1-00:03:55.4"/>
          <p:cNvSpPr txBox="1"/>
          <p:nvPr>
            <p:custDataLst>
              <p:tags r:id="rId45"/>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click its arrow and change the Start After Previous setting to Start With Previous.</a:t>
            </a:r>
            <a:endParaRPr lang="en-US" sz="1800">
              <a:solidFill>
                <a:srgbClr val="FFFFFF"/>
              </a:solidFill>
              <a:latin typeface="Segoe UI Light"/>
            </a:endParaRPr>
          </a:p>
        </p:txBody>
      </p:sp>
      <p:sp>
        <p:nvSpPr>
          <p:cNvPr id="75" name="Sound_animationAlleffectswill00:03:55.5-00:04:01.8"/>
          <p:cNvSpPr txBox="1"/>
          <p:nvPr>
            <p:custDataLst>
              <p:tags r:id="rId46"/>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All effects will now play together. Let’s close the Animation Pane.</a:t>
            </a:r>
            <a:endParaRPr lang="en-US" sz="1800">
              <a:solidFill>
                <a:srgbClr val="FFFFFF"/>
              </a:solidFill>
              <a:latin typeface="Segoe UI Light"/>
            </a:endParaRPr>
          </a:p>
        </p:txBody>
      </p:sp>
      <p:sp>
        <p:nvSpPr>
          <p:cNvPr id="76" name="Sound_animationThefinalthing00:04:01.9-00:04:07.1"/>
          <p:cNvSpPr txBox="1"/>
          <p:nvPr>
            <p:custDataLst>
              <p:tags r:id="rId47"/>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final thing we’ll do is select the sound icon and drag it off the slide,</a:t>
            </a:r>
            <a:endParaRPr lang="en-US" sz="1800">
              <a:solidFill>
                <a:srgbClr val="FFFFFF"/>
              </a:solidFill>
              <a:latin typeface="Segoe UI Light"/>
            </a:endParaRPr>
          </a:p>
        </p:txBody>
      </p:sp>
      <p:sp>
        <p:nvSpPr>
          <p:cNvPr id="77" name="Sound_animationsincewedon’t00:04:07.2-00:04:10.7"/>
          <p:cNvSpPr txBox="1"/>
          <p:nvPr>
            <p:custDataLst>
              <p:tags r:id="rId48"/>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since we don’t need to click it to start the music.</a:t>
            </a:r>
            <a:endParaRPr lang="en-US" sz="1800">
              <a:solidFill>
                <a:srgbClr val="FFFFFF"/>
              </a:solidFill>
              <a:latin typeface="Segoe UI Light"/>
            </a:endParaRPr>
          </a:p>
        </p:txBody>
      </p:sp>
      <p:sp>
        <p:nvSpPr>
          <p:cNvPr id="78" name="Sound_animationLet’shavea00:04:10.8-00:04:18.6"/>
          <p:cNvSpPr txBox="1"/>
          <p:nvPr>
            <p:custDataLst>
              <p:tags r:id="rId49"/>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have a look at the animation in Slide Show view.</a:t>
            </a:r>
            <a:endParaRPr lang="en-US" sz="1800">
              <a:solidFill>
                <a:srgbClr val="FFFFFF"/>
              </a:solidFill>
              <a:latin typeface="Segoe UI Light"/>
            </a:endParaRPr>
          </a:p>
        </p:txBody>
      </p:sp>
      <p:sp>
        <p:nvSpPr>
          <p:cNvPr id="79" name="Sound_animationWiththenew00:04:18.7-00:04:23.7"/>
          <p:cNvSpPr txBox="1"/>
          <p:nvPr>
            <p:custDataLst>
              <p:tags r:id="rId50"/>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the new sounds, our haunted scene is complete.</a:t>
            </a:r>
            <a:endParaRPr lang="en-US" sz="1800">
              <a:solidFill>
                <a:srgbClr val="FFFFFF"/>
              </a:solidFill>
              <a:latin typeface="Segoe UI Light"/>
            </a:endParaRPr>
          </a:p>
        </p:txBody>
      </p:sp>
      <p:sp>
        <p:nvSpPr>
          <p:cNvPr id="80" name="Sound_animationFormoreinformation,00:04:23.8-00:04:28.9"/>
          <p:cNvSpPr txBox="1"/>
          <p:nvPr>
            <p:custDataLst>
              <p:tags r:id="rId51"/>
            </p:custDataLst>
          </p:nvPr>
        </p:nvSpPr>
        <p:spPr>
          <a:xfrm>
            <a:off x="1235075" y="701097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see the Course Summary, and experiment on your own.</a:t>
            </a:r>
            <a:endParaRPr lang="en-US" sz="1800">
              <a:solidFill>
                <a:srgbClr val="FFFFFF"/>
              </a:solidFill>
              <a:latin typeface="Segoe UI Light"/>
            </a:endParaRPr>
          </a:p>
        </p:txBody>
      </p:sp>
      <p:sp useBgFill="1">
        <p:nvSpPr>
          <p:cNvPr id="14" name="CCShade"/>
          <p:cNvSpPr/>
          <p:nvPr/>
        </p:nvSpPr>
        <p:spPr>
          <a:xfrm>
            <a:off x="1124821" y="6970616"/>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180408523"/>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MediaBookmark" delay="0">
                        <p:tgtEl>
                          <p14:bmkTgt spid="3" bmkName="Sound_animation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
                                            <p:tgtEl>
                                              <p:spTgt spid="5"/>
                                            </p:tgtEl>
                                          </p:cBhvr>
                                        </p:animEffect>
                                      </p:childTnLst>
                                    </p:cTn>
                                  </p:par>
                                </p:childTnLst>
                              </p:cTn>
                            </p:par>
                          </p:childTnLst>
                        </p:cTn>
                      </p:par>
                    </p:childTnLst>
                  </p:cTn>
                  <p:nextCondLst>
                    <p:cond evt="onMediaBookmark" delay="0">
                      <p:tgtEl>
                        <p14:bmkTgt spid="3" bmkName="Sound_animation00:00:00.0"/>
                      </p:tgtEl>
                    </p:cond>
                  </p:nextCondLst>
                </p:seq>
                <p:seq concurrent="1" nextAc="seek">
                  <p:cTn id="28" restart="whenNotActive" fill="hold" evtFilter="cancelBubble" nodeType="interactiveSeq">
                    <p:stCondLst>
                      <p:cond evt="onMediaBookmark" delay="0">
                        <p:tgtEl>
                          <p14:bmkTgt spid="3" bmkName="Sound_animation00:00:08.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5"/>
                                            </p:tgtEl>
                                          </p:cBhvr>
                                        </p:animEffect>
                                        <p:set>
                                          <p:cBhvr>
                                            <p:cTn id="33" dur="1" fill="hold">
                                              <p:stCondLst>
                                                <p:cond delay="199"/>
                                              </p:stCondLst>
                                            </p:cTn>
                                            <p:tgtEl>
                                              <p:spTgt spid="5"/>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0:08.6"/>
                      </p:tgtEl>
                    </p:cond>
                  </p:nextCondLst>
                </p:seq>
                <p:seq concurrent="1" nextAc="seek">
                  <p:cTn id="34" restart="whenNotActive" fill="hold" evtFilter="cancelBubble" nodeType="interactiveSeq">
                    <p:stCondLst>
                      <p:cond evt="onMediaBookmark" delay="0">
                        <p:tgtEl>
                          <p14:bmkTgt spid="3" bmkName="Sound_animation00:00:08.7"/>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3" bmkName="Sound_animation00:00:08.7"/>
                      </p:tgtEl>
                    </p:cond>
                  </p:nextCondLst>
                </p:seq>
                <p:seq concurrent="1" nextAc="seek">
                  <p:cTn id="40" restart="whenNotActive" fill="hold" evtFilter="cancelBubble" nodeType="interactiveSeq">
                    <p:stCondLst>
                      <p:cond evt="onMediaBookmark" delay="0">
                        <p:tgtEl>
                          <p14:bmkTgt spid="3" bmkName="Sound_animation00:00:14.3"/>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0:14.3"/>
                      </p:tgtEl>
                    </p:cond>
                  </p:nextCondLst>
                </p:seq>
                <p:seq concurrent="1" nextAc="seek">
                  <p:cTn id="46" restart="whenNotActive" fill="hold" evtFilter="cancelBubble" nodeType="interactiveSeq">
                    <p:stCondLst>
                      <p:cond evt="onMediaBookmark" delay="0">
                        <p:tgtEl>
                          <p14:bmkTgt spid="3" bmkName="Sound_animation00:00:14.4"/>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
                                            <p:tgtEl>
                                              <p:spTgt spid="15"/>
                                            </p:tgtEl>
                                          </p:cBhvr>
                                        </p:animEffect>
                                      </p:childTnLst>
                                    </p:cTn>
                                  </p:par>
                                </p:childTnLst>
                              </p:cTn>
                            </p:par>
                          </p:childTnLst>
                        </p:cTn>
                      </p:par>
                    </p:childTnLst>
                  </p:cTn>
                  <p:nextCondLst>
                    <p:cond evt="onMediaBookmark" delay="0">
                      <p:tgtEl>
                        <p14:bmkTgt spid="3" bmkName="Sound_animation00:00:14.4"/>
                      </p:tgtEl>
                    </p:cond>
                  </p:nextCondLst>
                </p:seq>
                <p:seq concurrent="1" nextAc="seek">
                  <p:cTn id="52" restart="whenNotActive" fill="hold" evtFilter="cancelBubble" nodeType="interactiveSeq">
                    <p:stCondLst>
                      <p:cond evt="onMediaBookmark" delay="0">
                        <p:tgtEl>
                          <p14:bmkTgt spid="3" bmkName="Sound_animation00:00:18.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5"/>
                                            </p:tgtEl>
                                          </p:cBhvr>
                                        </p:animEffect>
                                        <p:set>
                                          <p:cBhvr>
                                            <p:cTn id="57"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0:18.3"/>
                      </p:tgtEl>
                    </p:cond>
                  </p:nextCondLst>
                </p:seq>
                <p:seq concurrent="1" nextAc="seek">
                  <p:cTn id="58" restart="whenNotActive" fill="hold" evtFilter="cancelBubble" nodeType="interactiveSeq">
                    <p:stCondLst>
                      <p:cond evt="onMediaBookmark" delay="0">
                        <p:tgtEl>
                          <p14:bmkTgt spid="3" bmkName="Sound_animation00:00:18.4"/>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200"/>
                                            <p:tgtEl>
                                              <p:spTgt spid="16"/>
                                            </p:tgtEl>
                                          </p:cBhvr>
                                        </p:animEffect>
                                      </p:childTnLst>
                                    </p:cTn>
                                  </p:par>
                                </p:childTnLst>
                              </p:cTn>
                            </p:par>
                          </p:childTnLst>
                        </p:cTn>
                      </p:par>
                    </p:childTnLst>
                  </p:cTn>
                  <p:nextCondLst>
                    <p:cond evt="onMediaBookmark" delay="0">
                      <p:tgtEl>
                        <p14:bmkTgt spid="3" bmkName="Sound_animation00:00:18.4"/>
                      </p:tgtEl>
                    </p:cond>
                  </p:nextCondLst>
                </p:seq>
                <p:seq concurrent="1" nextAc="seek">
                  <p:cTn id="64" restart="whenNotActive" fill="hold" evtFilter="cancelBubble" nodeType="interactiveSeq">
                    <p:stCondLst>
                      <p:cond evt="onMediaBookmark" delay="0">
                        <p:tgtEl>
                          <p14:bmkTgt spid="3" bmkName="Sound_animation00:00:22.7"/>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6"/>
                                            </p:tgtEl>
                                          </p:cBhvr>
                                        </p:animEffect>
                                        <p:set>
                                          <p:cBhvr>
                                            <p:cTn id="69"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0:22.7"/>
                      </p:tgtEl>
                    </p:cond>
                  </p:nextCondLst>
                </p:seq>
                <p:seq concurrent="1" nextAc="seek">
                  <p:cTn id="70" restart="whenNotActive" fill="hold" evtFilter="cancelBubble" nodeType="interactiveSeq">
                    <p:stCondLst>
                      <p:cond evt="onMediaBookmark" delay="0">
                        <p:tgtEl>
                          <p14:bmkTgt spid="3" bmkName="Sound_animation00:00:22.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200"/>
                                            <p:tgtEl>
                                              <p:spTgt spid="20"/>
                                            </p:tgtEl>
                                          </p:cBhvr>
                                        </p:animEffect>
                                      </p:childTnLst>
                                    </p:cTn>
                                  </p:par>
                                </p:childTnLst>
                              </p:cTn>
                            </p:par>
                          </p:childTnLst>
                        </p:cTn>
                      </p:par>
                    </p:childTnLst>
                  </p:cTn>
                  <p:nextCondLst>
                    <p:cond evt="onMediaBookmark" delay="0">
                      <p:tgtEl>
                        <p14:bmkTgt spid="3" bmkName="Sound_animation00:00:22.8"/>
                      </p:tgtEl>
                    </p:cond>
                  </p:nextCondLst>
                </p:seq>
                <p:seq concurrent="1" nextAc="seek">
                  <p:cTn id="76" restart="whenNotActive" fill="hold" evtFilter="cancelBubble" nodeType="interactiveSeq">
                    <p:stCondLst>
                      <p:cond evt="onMediaBookmark" delay="0">
                        <p:tgtEl>
                          <p14:bmkTgt spid="3" bmkName="Sound_animation00:00:28.6"/>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20"/>
                                            </p:tgtEl>
                                          </p:cBhvr>
                                        </p:animEffect>
                                        <p:set>
                                          <p:cBhvr>
                                            <p:cTn id="81"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0:28.6"/>
                      </p:tgtEl>
                    </p:cond>
                  </p:nextCondLst>
                </p:seq>
                <p:seq concurrent="1" nextAc="seek">
                  <p:cTn id="82" restart="whenNotActive" fill="hold" evtFilter="cancelBubble" nodeType="interactiveSeq">
                    <p:stCondLst>
                      <p:cond evt="onMediaBookmark" delay="0">
                        <p:tgtEl>
                          <p14:bmkTgt spid="3" bmkName="Sound_animation00:00:28.7"/>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200"/>
                                            <p:tgtEl>
                                              <p:spTgt spid="38"/>
                                            </p:tgtEl>
                                          </p:cBhvr>
                                        </p:animEffect>
                                      </p:childTnLst>
                                    </p:cTn>
                                  </p:par>
                                </p:childTnLst>
                              </p:cTn>
                            </p:par>
                          </p:childTnLst>
                        </p:cTn>
                      </p:par>
                    </p:childTnLst>
                  </p:cTn>
                  <p:nextCondLst>
                    <p:cond evt="onMediaBookmark" delay="0">
                      <p:tgtEl>
                        <p14:bmkTgt spid="3" bmkName="Sound_animation00:00:28.7"/>
                      </p:tgtEl>
                    </p:cond>
                  </p:nextCondLst>
                </p:seq>
                <p:seq concurrent="1" nextAc="seek">
                  <p:cTn id="88" restart="whenNotActive" fill="hold" evtFilter="cancelBubble" nodeType="interactiveSeq">
                    <p:stCondLst>
                      <p:cond evt="onMediaBookmark" delay="0">
                        <p:tgtEl>
                          <p14:bmkTgt spid="3" bmkName="Sound_animation00:00:33.3"/>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38"/>
                                            </p:tgtEl>
                                          </p:cBhvr>
                                        </p:animEffect>
                                        <p:set>
                                          <p:cBhvr>
                                            <p:cTn id="93" dur="1" fill="hold">
                                              <p:stCondLst>
                                                <p:cond delay="1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0:33.3"/>
                      </p:tgtEl>
                    </p:cond>
                  </p:nextCondLst>
                </p:seq>
                <p:seq concurrent="1" nextAc="seek">
                  <p:cTn id="94" restart="whenNotActive" fill="hold" evtFilter="cancelBubble" nodeType="interactiveSeq">
                    <p:stCondLst>
                      <p:cond evt="onMediaBookmark" delay="0">
                        <p:tgtEl>
                          <p14:bmkTgt spid="3" bmkName="Sound_animation00:00:33.4"/>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fade">
                                          <p:cBhvr>
                                            <p:cTn id="99" dur="200"/>
                                            <p:tgtEl>
                                              <p:spTgt spid="39"/>
                                            </p:tgtEl>
                                          </p:cBhvr>
                                        </p:animEffect>
                                      </p:childTnLst>
                                    </p:cTn>
                                  </p:par>
                                </p:childTnLst>
                              </p:cTn>
                            </p:par>
                          </p:childTnLst>
                        </p:cTn>
                      </p:par>
                    </p:childTnLst>
                  </p:cTn>
                  <p:nextCondLst>
                    <p:cond evt="onMediaBookmark" delay="0">
                      <p:tgtEl>
                        <p14:bmkTgt spid="3" bmkName="Sound_animation00:00:33.4"/>
                      </p:tgtEl>
                    </p:cond>
                  </p:nextCondLst>
                </p:seq>
                <p:seq concurrent="1" nextAc="seek">
                  <p:cTn id="100" restart="whenNotActive" fill="hold" evtFilter="cancelBubble" nodeType="interactiveSeq">
                    <p:stCondLst>
                      <p:cond evt="onMediaBookmark" delay="0">
                        <p:tgtEl>
                          <p14:bmkTgt spid="3" bmkName="Sound_animation00:00:38.1"/>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39"/>
                                            </p:tgtEl>
                                          </p:cBhvr>
                                        </p:animEffect>
                                        <p:set>
                                          <p:cBhvr>
                                            <p:cTn id="105" dur="1" fill="hold">
                                              <p:stCondLst>
                                                <p:cond delay="1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0:38.1"/>
                      </p:tgtEl>
                    </p:cond>
                  </p:nextCondLst>
                </p:seq>
                <p:seq concurrent="1" nextAc="seek">
                  <p:cTn id="106" restart="whenNotActive" fill="hold" evtFilter="cancelBubble" nodeType="interactiveSeq">
                    <p:stCondLst>
                      <p:cond evt="onMediaBookmark" delay="0">
                        <p:tgtEl>
                          <p14:bmkTgt spid="3" bmkName="Sound_animation00:00:38.2"/>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200"/>
                                            <p:tgtEl>
                                              <p:spTgt spid="40"/>
                                            </p:tgtEl>
                                          </p:cBhvr>
                                        </p:animEffect>
                                      </p:childTnLst>
                                    </p:cTn>
                                  </p:par>
                                </p:childTnLst>
                              </p:cTn>
                            </p:par>
                          </p:childTnLst>
                        </p:cTn>
                      </p:par>
                    </p:childTnLst>
                  </p:cTn>
                  <p:nextCondLst>
                    <p:cond evt="onMediaBookmark" delay="0">
                      <p:tgtEl>
                        <p14:bmkTgt spid="3" bmkName="Sound_animation00:00:38.2"/>
                      </p:tgtEl>
                    </p:cond>
                  </p:nextCondLst>
                </p:seq>
                <p:seq concurrent="1" nextAc="seek">
                  <p:cTn id="112" restart="whenNotActive" fill="hold" evtFilter="cancelBubble" nodeType="interactiveSeq">
                    <p:stCondLst>
                      <p:cond evt="onMediaBookmark" delay="0">
                        <p:tgtEl>
                          <p14:bmkTgt spid="3" bmkName="Sound_animation00:00:41.4"/>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40"/>
                                            </p:tgtEl>
                                          </p:cBhvr>
                                        </p:animEffect>
                                        <p:set>
                                          <p:cBhvr>
                                            <p:cTn id="117" dur="1" fill="hold">
                                              <p:stCondLst>
                                                <p:cond delay="1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0:41.4"/>
                      </p:tgtEl>
                    </p:cond>
                  </p:nextCondLst>
                </p:seq>
                <p:seq concurrent="1" nextAc="seek">
                  <p:cTn id="118" restart="whenNotActive" fill="hold" evtFilter="cancelBubble" nodeType="interactiveSeq">
                    <p:stCondLst>
                      <p:cond evt="onMediaBookmark" delay="0">
                        <p:tgtEl>
                          <p14:bmkTgt spid="3" bmkName="Sound_animation00:00:41.5"/>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fade">
                                          <p:cBhvr>
                                            <p:cTn id="123" dur="200"/>
                                            <p:tgtEl>
                                              <p:spTgt spid="41"/>
                                            </p:tgtEl>
                                          </p:cBhvr>
                                        </p:animEffect>
                                      </p:childTnLst>
                                    </p:cTn>
                                  </p:par>
                                </p:childTnLst>
                              </p:cTn>
                            </p:par>
                          </p:childTnLst>
                        </p:cTn>
                      </p:par>
                    </p:childTnLst>
                  </p:cTn>
                  <p:nextCondLst>
                    <p:cond evt="onMediaBookmark" delay="0">
                      <p:tgtEl>
                        <p14:bmkTgt spid="3" bmkName="Sound_animation00:00:41.5"/>
                      </p:tgtEl>
                    </p:cond>
                  </p:nextCondLst>
                </p:seq>
                <p:seq concurrent="1" nextAc="seek">
                  <p:cTn id="124" restart="whenNotActive" fill="hold" evtFilter="cancelBubble" nodeType="interactiveSeq">
                    <p:stCondLst>
                      <p:cond evt="onMediaBookmark" delay="0">
                        <p:tgtEl>
                          <p14:bmkTgt spid="3" bmkName="Sound_animation00:00:44.9"/>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41"/>
                                            </p:tgtEl>
                                          </p:cBhvr>
                                        </p:animEffect>
                                        <p:set>
                                          <p:cBhvr>
                                            <p:cTn id="129" dur="1" fill="hold">
                                              <p:stCondLst>
                                                <p:cond delay="1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0:44.9"/>
                      </p:tgtEl>
                    </p:cond>
                  </p:nextCondLst>
                </p:seq>
                <p:seq concurrent="1" nextAc="seek">
                  <p:cTn id="130" restart="whenNotActive" fill="hold" evtFilter="cancelBubble" nodeType="interactiveSeq">
                    <p:stCondLst>
                      <p:cond evt="onMediaBookmark" delay="0">
                        <p:tgtEl>
                          <p14:bmkTgt spid="3" bmkName="Sound_animation00:00:45.0"/>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42"/>
                                            </p:tgtEl>
                                            <p:attrNameLst>
                                              <p:attrName>style.visibility</p:attrName>
                                            </p:attrNameLst>
                                          </p:cBhvr>
                                          <p:to>
                                            <p:strVal val="visible"/>
                                          </p:to>
                                        </p:set>
                                        <p:animEffect transition="in" filter="fade">
                                          <p:cBhvr>
                                            <p:cTn id="135" dur="200"/>
                                            <p:tgtEl>
                                              <p:spTgt spid="42"/>
                                            </p:tgtEl>
                                          </p:cBhvr>
                                        </p:animEffect>
                                      </p:childTnLst>
                                    </p:cTn>
                                  </p:par>
                                </p:childTnLst>
                              </p:cTn>
                            </p:par>
                          </p:childTnLst>
                        </p:cTn>
                      </p:par>
                    </p:childTnLst>
                  </p:cTn>
                  <p:nextCondLst>
                    <p:cond evt="onMediaBookmark" delay="0">
                      <p:tgtEl>
                        <p14:bmkTgt spid="3" bmkName="Sound_animation00:00:45.0"/>
                      </p:tgtEl>
                    </p:cond>
                  </p:nextCondLst>
                </p:seq>
                <p:seq concurrent="1" nextAc="seek">
                  <p:cTn id="136" restart="whenNotActive" fill="hold" evtFilter="cancelBubble" nodeType="interactiveSeq">
                    <p:stCondLst>
                      <p:cond evt="onMediaBookmark" delay="0">
                        <p:tgtEl>
                          <p14:bmkTgt spid="3" bmkName="Sound_animation00:00:47.9"/>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42"/>
                                            </p:tgtEl>
                                          </p:cBhvr>
                                        </p:animEffect>
                                        <p:set>
                                          <p:cBhvr>
                                            <p:cTn id="141" dur="1" fill="hold">
                                              <p:stCondLst>
                                                <p:cond delay="1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0:47.9"/>
                      </p:tgtEl>
                    </p:cond>
                  </p:nextCondLst>
                </p:seq>
                <p:seq concurrent="1" nextAc="seek">
                  <p:cTn id="142" restart="whenNotActive" fill="hold" evtFilter="cancelBubble" nodeType="interactiveSeq">
                    <p:stCondLst>
                      <p:cond evt="onMediaBookmark" delay="0">
                        <p:tgtEl>
                          <p14:bmkTgt spid="3" bmkName="Sound_animation00:00:48.0"/>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43"/>
                                            </p:tgtEl>
                                            <p:attrNameLst>
                                              <p:attrName>style.visibility</p:attrName>
                                            </p:attrNameLst>
                                          </p:cBhvr>
                                          <p:to>
                                            <p:strVal val="visible"/>
                                          </p:to>
                                        </p:set>
                                        <p:animEffect transition="in" filter="fade">
                                          <p:cBhvr>
                                            <p:cTn id="147" dur="200"/>
                                            <p:tgtEl>
                                              <p:spTgt spid="43"/>
                                            </p:tgtEl>
                                          </p:cBhvr>
                                        </p:animEffect>
                                      </p:childTnLst>
                                    </p:cTn>
                                  </p:par>
                                </p:childTnLst>
                              </p:cTn>
                            </p:par>
                          </p:childTnLst>
                        </p:cTn>
                      </p:par>
                    </p:childTnLst>
                  </p:cTn>
                  <p:nextCondLst>
                    <p:cond evt="onMediaBookmark" delay="0">
                      <p:tgtEl>
                        <p14:bmkTgt spid="3" bmkName="Sound_animation00:00:48.0"/>
                      </p:tgtEl>
                    </p:cond>
                  </p:nextCondLst>
                </p:seq>
                <p:seq concurrent="1" nextAc="seek">
                  <p:cTn id="148" restart="whenNotActive" fill="hold" evtFilter="cancelBubble" nodeType="interactiveSeq">
                    <p:stCondLst>
                      <p:cond evt="onMediaBookmark" delay="0">
                        <p:tgtEl>
                          <p14:bmkTgt spid="3" bmkName="Sound_animation00:00:54.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43"/>
                                            </p:tgtEl>
                                          </p:cBhvr>
                                        </p:animEffect>
                                        <p:set>
                                          <p:cBhvr>
                                            <p:cTn id="153"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0:54.4"/>
                      </p:tgtEl>
                    </p:cond>
                  </p:nextCondLst>
                </p:seq>
                <p:seq concurrent="1" nextAc="seek">
                  <p:cTn id="154" restart="whenNotActive" fill="hold" evtFilter="cancelBubble" nodeType="interactiveSeq">
                    <p:stCondLst>
                      <p:cond evt="onMediaBookmark" delay="0">
                        <p:tgtEl>
                          <p14:bmkTgt spid="3" bmkName="Sound_animation00:00:54.5"/>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44"/>
                                            </p:tgtEl>
                                            <p:attrNameLst>
                                              <p:attrName>style.visibility</p:attrName>
                                            </p:attrNameLst>
                                          </p:cBhvr>
                                          <p:to>
                                            <p:strVal val="visible"/>
                                          </p:to>
                                        </p:set>
                                        <p:animEffect transition="in" filter="fade">
                                          <p:cBhvr>
                                            <p:cTn id="159" dur="200"/>
                                            <p:tgtEl>
                                              <p:spTgt spid="44"/>
                                            </p:tgtEl>
                                          </p:cBhvr>
                                        </p:animEffect>
                                      </p:childTnLst>
                                    </p:cTn>
                                  </p:par>
                                </p:childTnLst>
                              </p:cTn>
                            </p:par>
                          </p:childTnLst>
                        </p:cTn>
                      </p:par>
                    </p:childTnLst>
                  </p:cTn>
                  <p:nextCondLst>
                    <p:cond evt="onMediaBookmark" delay="0">
                      <p:tgtEl>
                        <p14:bmkTgt spid="3" bmkName="Sound_animation00:00:54.5"/>
                      </p:tgtEl>
                    </p:cond>
                  </p:nextCondLst>
                </p:seq>
                <p:seq concurrent="1" nextAc="seek">
                  <p:cTn id="160" restart="whenNotActive" fill="hold" evtFilter="cancelBubble" nodeType="interactiveSeq">
                    <p:stCondLst>
                      <p:cond evt="onMediaBookmark" delay="0">
                        <p:tgtEl>
                          <p14:bmkTgt spid="3" bmkName="Sound_animation00:01:01.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44"/>
                                            </p:tgtEl>
                                          </p:cBhvr>
                                        </p:animEffect>
                                        <p:set>
                                          <p:cBhvr>
                                            <p:cTn id="165"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1:01.6"/>
                      </p:tgtEl>
                    </p:cond>
                  </p:nextCondLst>
                </p:seq>
                <p:seq concurrent="1" nextAc="seek">
                  <p:cTn id="166" restart="whenNotActive" fill="hold" evtFilter="cancelBubble" nodeType="interactiveSeq">
                    <p:stCondLst>
                      <p:cond evt="onMediaBookmark" delay="0">
                        <p:tgtEl>
                          <p14:bmkTgt spid="3" bmkName="Sound_animation00:01:01.7"/>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45"/>
                                            </p:tgtEl>
                                            <p:attrNameLst>
                                              <p:attrName>style.visibility</p:attrName>
                                            </p:attrNameLst>
                                          </p:cBhvr>
                                          <p:to>
                                            <p:strVal val="visible"/>
                                          </p:to>
                                        </p:set>
                                        <p:animEffect transition="in" filter="fade">
                                          <p:cBhvr>
                                            <p:cTn id="171" dur="200"/>
                                            <p:tgtEl>
                                              <p:spTgt spid="45"/>
                                            </p:tgtEl>
                                          </p:cBhvr>
                                        </p:animEffect>
                                      </p:childTnLst>
                                    </p:cTn>
                                  </p:par>
                                </p:childTnLst>
                              </p:cTn>
                            </p:par>
                          </p:childTnLst>
                        </p:cTn>
                      </p:par>
                    </p:childTnLst>
                  </p:cTn>
                  <p:nextCondLst>
                    <p:cond evt="onMediaBookmark" delay="0">
                      <p:tgtEl>
                        <p14:bmkTgt spid="3" bmkName="Sound_animation00:01:01.7"/>
                      </p:tgtEl>
                    </p:cond>
                  </p:nextCondLst>
                </p:seq>
                <p:seq concurrent="1" nextAc="seek">
                  <p:cTn id="172" restart="whenNotActive" fill="hold" evtFilter="cancelBubble" nodeType="interactiveSeq">
                    <p:stCondLst>
                      <p:cond evt="onMediaBookmark" delay="0">
                        <p:tgtEl>
                          <p14:bmkTgt spid="3" bmkName="Sound_animation00:01:06.9"/>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45"/>
                                            </p:tgtEl>
                                          </p:cBhvr>
                                        </p:animEffect>
                                        <p:set>
                                          <p:cBhvr>
                                            <p:cTn id="177"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1:06.9"/>
                      </p:tgtEl>
                    </p:cond>
                  </p:nextCondLst>
                </p:seq>
                <p:seq concurrent="1" nextAc="seek">
                  <p:cTn id="178" restart="whenNotActive" fill="hold" evtFilter="cancelBubble" nodeType="interactiveSeq">
                    <p:stCondLst>
                      <p:cond evt="onMediaBookmark" delay="0">
                        <p:tgtEl>
                          <p14:bmkTgt spid="3" bmkName="Sound_animation00:01:07.0"/>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46"/>
                                            </p:tgtEl>
                                            <p:attrNameLst>
                                              <p:attrName>style.visibility</p:attrName>
                                            </p:attrNameLst>
                                          </p:cBhvr>
                                          <p:to>
                                            <p:strVal val="visible"/>
                                          </p:to>
                                        </p:set>
                                        <p:animEffect transition="in" filter="fade">
                                          <p:cBhvr>
                                            <p:cTn id="183" dur="200"/>
                                            <p:tgtEl>
                                              <p:spTgt spid="46"/>
                                            </p:tgtEl>
                                          </p:cBhvr>
                                        </p:animEffect>
                                      </p:childTnLst>
                                    </p:cTn>
                                  </p:par>
                                </p:childTnLst>
                              </p:cTn>
                            </p:par>
                          </p:childTnLst>
                        </p:cTn>
                      </p:par>
                    </p:childTnLst>
                  </p:cTn>
                  <p:nextCondLst>
                    <p:cond evt="onMediaBookmark" delay="0">
                      <p:tgtEl>
                        <p14:bmkTgt spid="3" bmkName="Sound_animation00:01:07.0"/>
                      </p:tgtEl>
                    </p:cond>
                  </p:nextCondLst>
                </p:seq>
                <p:seq concurrent="1" nextAc="seek">
                  <p:cTn id="184" restart="whenNotActive" fill="hold" evtFilter="cancelBubble" nodeType="interactiveSeq">
                    <p:stCondLst>
                      <p:cond evt="onMediaBookmark" delay="0">
                        <p:tgtEl>
                          <p14:bmkTgt spid="3" bmkName="Sound_animation00:01:15.9"/>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46"/>
                                            </p:tgtEl>
                                          </p:cBhvr>
                                        </p:animEffect>
                                        <p:set>
                                          <p:cBhvr>
                                            <p:cTn id="189" dur="1" fill="hold">
                                              <p:stCondLst>
                                                <p:cond delay="1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1:15.9"/>
                      </p:tgtEl>
                    </p:cond>
                  </p:nextCondLst>
                </p:seq>
                <p:seq concurrent="1" nextAc="seek">
                  <p:cTn id="190" restart="whenNotActive" fill="hold" evtFilter="cancelBubble" nodeType="interactiveSeq">
                    <p:stCondLst>
                      <p:cond evt="onMediaBookmark" delay="0">
                        <p:tgtEl>
                          <p14:bmkTgt spid="3" bmkName="Sound_animation00:01:16.0"/>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47"/>
                                            </p:tgtEl>
                                            <p:attrNameLst>
                                              <p:attrName>style.visibility</p:attrName>
                                            </p:attrNameLst>
                                          </p:cBhvr>
                                          <p:to>
                                            <p:strVal val="visible"/>
                                          </p:to>
                                        </p:set>
                                        <p:animEffect transition="in" filter="fade">
                                          <p:cBhvr>
                                            <p:cTn id="195" dur="200"/>
                                            <p:tgtEl>
                                              <p:spTgt spid="47"/>
                                            </p:tgtEl>
                                          </p:cBhvr>
                                        </p:animEffect>
                                      </p:childTnLst>
                                    </p:cTn>
                                  </p:par>
                                </p:childTnLst>
                              </p:cTn>
                            </p:par>
                          </p:childTnLst>
                        </p:cTn>
                      </p:par>
                    </p:childTnLst>
                  </p:cTn>
                  <p:nextCondLst>
                    <p:cond evt="onMediaBookmark" delay="0">
                      <p:tgtEl>
                        <p14:bmkTgt spid="3" bmkName="Sound_animation00:01:16.0"/>
                      </p:tgtEl>
                    </p:cond>
                  </p:nextCondLst>
                </p:seq>
                <p:seq concurrent="1" nextAc="seek">
                  <p:cTn id="196" restart="whenNotActive" fill="hold" evtFilter="cancelBubble" nodeType="interactiveSeq">
                    <p:stCondLst>
                      <p:cond evt="onMediaBookmark" delay="0">
                        <p:tgtEl>
                          <p14:bmkTgt spid="3" bmkName="Sound_animation00:01:19.7"/>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47"/>
                                            </p:tgtEl>
                                          </p:cBhvr>
                                        </p:animEffect>
                                        <p:set>
                                          <p:cBhvr>
                                            <p:cTn id="201" dur="1" fill="hold">
                                              <p:stCondLst>
                                                <p:cond delay="199"/>
                                              </p:stCondLst>
                                            </p:cTn>
                                            <p:tgtEl>
                                              <p:spTgt spid="47"/>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1:19.7"/>
                      </p:tgtEl>
                    </p:cond>
                  </p:nextCondLst>
                </p:seq>
                <p:seq concurrent="1" nextAc="seek">
                  <p:cTn id="202" restart="whenNotActive" fill="hold" evtFilter="cancelBubble" nodeType="interactiveSeq">
                    <p:stCondLst>
                      <p:cond evt="onMediaBookmark" delay="0">
                        <p:tgtEl>
                          <p14:bmkTgt spid="3" bmkName="Sound_animation00:01:19.8"/>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8"/>
                                            </p:tgtEl>
                                            <p:attrNameLst>
                                              <p:attrName>style.visibility</p:attrName>
                                            </p:attrNameLst>
                                          </p:cBhvr>
                                          <p:to>
                                            <p:strVal val="visible"/>
                                          </p:to>
                                        </p:set>
                                        <p:animEffect transition="in" filter="fade">
                                          <p:cBhvr>
                                            <p:cTn id="207" dur="200"/>
                                            <p:tgtEl>
                                              <p:spTgt spid="48"/>
                                            </p:tgtEl>
                                          </p:cBhvr>
                                        </p:animEffect>
                                      </p:childTnLst>
                                    </p:cTn>
                                  </p:par>
                                </p:childTnLst>
                              </p:cTn>
                            </p:par>
                          </p:childTnLst>
                        </p:cTn>
                      </p:par>
                    </p:childTnLst>
                  </p:cTn>
                  <p:nextCondLst>
                    <p:cond evt="onMediaBookmark" delay="0">
                      <p:tgtEl>
                        <p14:bmkTgt spid="3" bmkName="Sound_animation00:01:19.8"/>
                      </p:tgtEl>
                    </p:cond>
                  </p:nextCondLst>
                </p:seq>
                <p:seq concurrent="1" nextAc="seek">
                  <p:cTn id="208" restart="whenNotActive" fill="hold" evtFilter="cancelBubble" nodeType="interactiveSeq">
                    <p:stCondLst>
                      <p:cond evt="onMediaBookmark" delay="0">
                        <p:tgtEl>
                          <p14:bmkTgt spid="3" bmkName="Sound_animation00:01:25.4"/>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8"/>
                                            </p:tgtEl>
                                          </p:cBhvr>
                                        </p:animEffect>
                                        <p:set>
                                          <p:cBhvr>
                                            <p:cTn id="213"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1:25.4"/>
                      </p:tgtEl>
                    </p:cond>
                  </p:nextCondLst>
                </p:seq>
                <p:seq concurrent="1" nextAc="seek">
                  <p:cTn id="214" restart="whenNotActive" fill="hold" evtFilter="cancelBubble" nodeType="interactiveSeq">
                    <p:stCondLst>
                      <p:cond evt="onMediaBookmark" delay="0">
                        <p:tgtEl>
                          <p14:bmkTgt spid="3" bmkName="Sound_animation00:01:25.5"/>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49"/>
                                            </p:tgtEl>
                                            <p:attrNameLst>
                                              <p:attrName>style.visibility</p:attrName>
                                            </p:attrNameLst>
                                          </p:cBhvr>
                                          <p:to>
                                            <p:strVal val="visible"/>
                                          </p:to>
                                        </p:set>
                                        <p:animEffect transition="in" filter="fade">
                                          <p:cBhvr>
                                            <p:cTn id="219" dur="200"/>
                                            <p:tgtEl>
                                              <p:spTgt spid="49"/>
                                            </p:tgtEl>
                                          </p:cBhvr>
                                        </p:animEffect>
                                      </p:childTnLst>
                                    </p:cTn>
                                  </p:par>
                                </p:childTnLst>
                              </p:cTn>
                            </p:par>
                          </p:childTnLst>
                        </p:cTn>
                      </p:par>
                    </p:childTnLst>
                  </p:cTn>
                  <p:nextCondLst>
                    <p:cond evt="onMediaBookmark" delay="0">
                      <p:tgtEl>
                        <p14:bmkTgt spid="3" bmkName="Sound_animation00:01:25.5"/>
                      </p:tgtEl>
                    </p:cond>
                  </p:nextCondLst>
                </p:seq>
                <p:seq concurrent="1" nextAc="seek">
                  <p:cTn id="220" restart="whenNotActive" fill="hold" evtFilter="cancelBubble" nodeType="interactiveSeq">
                    <p:stCondLst>
                      <p:cond evt="onMediaBookmark" delay="0">
                        <p:tgtEl>
                          <p14:bmkTgt spid="3" bmkName="Sound_animation00:01:31.6"/>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49"/>
                                            </p:tgtEl>
                                          </p:cBhvr>
                                        </p:animEffect>
                                        <p:set>
                                          <p:cBhvr>
                                            <p:cTn id="225"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1:31.6"/>
                      </p:tgtEl>
                    </p:cond>
                  </p:nextCondLst>
                </p:seq>
                <p:seq concurrent="1" nextAc="seek">
                  <p:cTn id="226" restart="whenNotActive" fill="hold" evtFilter="cancelBubble" nodeType="interactiveSeq">
                    <p:stCondLst>
                      <p:cond evt="onMediaBookmark" delay="0">
                        <p:tgtEl>
                          <p14:bmkTgt spid="3" bmkName="Sound_animation00:01:31.7"/>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50"/>
                                            </p:tgtEl>
                                            <p:attrNameLst>
                                              <p:attrName>style.visibility</p:attrName>
                                            </p:attrNameLst>
                                          </p:cBhvr>
                                          <p:to>
                                            <p:strVal val="visible"/>
                                          </p:to>
                                        </p:set>
                                        <p:animEffect transition="in" filter="fade">
                                          <p:cBhvr>
                                            <p:cTn id="231" dur="200"/>
                                            <p:tgtEl>
                                              <p:spTgt spid="50"/>
                                            </p:tgtEl>
                                          </p:cBhvr>
                                        </p:animEffect>
                                      </p:childTnLst>
                                    </p:cTn>
                                  </p:par>
                                </p:childTnLst>
                              </p:cTn>
                            </p:par>
                          </p:childTnLst>
                        </p:cTn>
                      </p:par>
                    </p:childTnLst>
                  </p:cTn>
                  <p:nextCondLst>
                    <p:cond evt="onMediaBookmark" delay="0">
                      <p:tgtEl>
                        <p14:bmkTgt spid="3" bmkName="Sound_animation00:01:31.7"/>
                      </p:tgtEl>
                    </p:cond>
                  </p:nextCondLst>
                </p:seq>
                <p:seq concurrent="1" nextAc="seek">
                  <p:cTn id="232" restart="whenNotActive" fill="hold" evtFilter="cancelBubble" nodeType="interactiveSeq">
                    <p:stCondLst>
                      <p:cond evt="onMediaBookmark" delay="0">
                        <p:tgtEl>
                          <p14:bmkTgt spid="3" bmkName="Sound_animation00:01:38.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50"/>
                                            </p:tgtEl>
                                          </p:cBhvr>
                                        </p:animEffect>
                                        <p:set>
                                          <p:cBhvr>
                                            <p:cTn id="237" dur="1" fill="hold">
                                              <p:stCondLst>
                                                <p:cond delay="1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1:38.1"/>
                      </p:tgtEl>
                    </p:cond>
                  </p:nextCondLst>
                </p:seq>
                <p:seq concurrent="1" nextAc="seek">
                  <p:cTn id="238" restart="whenNotActive" fill="hold" evtFilter="cancelBubble" nodeType="interactiveSeq">
                    <p:stCondLst>
                      <p:cond evt="onMediaBookmark" delay="0">
                        <p:tgtEl>
                          <p14:bmkTgt spid="3" bmkName="Sound_animation00:01:38.2"/>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51"/>
                                            </p:tgtEl>
                                            <p:attrNameLst>
                                              <p:attrName>style.visibility</p:attrName>
                                            </p:attrNameLst>
                                          </p:cBhvr>
                                          <p:to>
                                            <p:strVal val="visible"/>
                                          </p:to>
                                        </p:set>
                                        <p:animEffect transition="in" filter="fade">
                                          <p:cBhvr>
                                            <p:cTn id="243" dur="200"/>
                                            <p:tgtEl>
                                              <p:spTgt spid="51"/>
                                            </p:tgtEl>
                                          </p:cBhvr>
                                        </p:animEffect>
                                      </p:childTnLst>
                                    </p:cTn>
                                  </p:par>
                                </p:childTnLst>
                              </p:cTn>
                            </p:par>
                          </p:childTnLst>
                        </p:cTn>
                      </p:par>
                    </p:childTnLst>
                  </p:cTn>
                  <p:nextCondLst>
                    <p:cond evt="onMediaBookmark" delay="0">
                      <p:tgtEl>
                        <p14:bmkTgt spid="3" bmkName="Sound_animation00:01:38.2"/>
                      </p:tgtEl>
                    </p:cond>
                  </p:nextCondLst>
                </p:seq>
                <p:seq concurrent="1" nextAc="seek">
                  <p:cTn id="244" restart="whenNotActive" fill="hold" evtFilter="cancelBubble" nodeType="interactiveSeq">
                    <p:stCondLst>
                      <p:cond evt="onMediaBookmark" delay="0">
                        <p:tgtEl>
                          <p14:bmkTgt spid="3" bmkName="Sound_animation00:01:43.3"/>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51"/>
                                            </p:tgtEl>
                                          </p:cBhvr>
                                        </p:animEffect>
                                        <p:set>
                                          <p:cBhvr>
                                            <p:cTn id="249" dur="1" fill="hold">
                                              <p:stCondLst>
                                                <p:cond delay="1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1:43.3"/>
                      </p:tgtEl>
                    </p:cond>
                  </p:nextCondLst>
                </p:seq>
                <p:seq concurrent="1" nextAc="seek">
                  <p:cTn id="250" restart="whenNotActive" fill="hold" evtFilter="cancelBubble" nodeType="interactiveSeq">
                    <p:stCondLst>
                      <p:cond evt="onMediaBookmark" delay="0">
                        <p:tgtEl>
                          <p14:bmkTgt spid="3" bmkName="Sound_animation00:01:43.4"/>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2"/>
                                            </p:tgtEl>
                                            <p:attrNameLst>
                                              <p:attrName>style.visibility</p:attrName>
                                            </p:attrNameLst>
                                          </p:cBhvr>
                                          <p:to>
                                            <p:strVal val="visible"/>
                                          </p:to>
                                        </p:set>
                                        <p:animEffect transition="in" filter="fade">
                                          <p:cBhvr>
                                            <p:cTn id="255" dur="200"/>
                                            <p:tgtEl>
                                              <p:spTgt spid="52"/>
                                            </p:tgtEl>
                                          </p:cBhvr>
                                        </p:animEffect>
                                      </p:childTnLst>
                                    </p:cTn>
                                  </p:par>
                                </p:childTnLst>
                              </p:cTn>
                            </p:par>
                          </p:childTnLst>
                        </p:cTn>
                      </p:par>
                    </p:childTnLst>
                  </p:cTn>
                  <p:nextCondLst>
                    <p:cond evt="onMediaBookmark" delay="0">
                      <p:tgtEl>
                        <p14:bmkTgt spid="3" bmkName="Sound_animation00:01:43.4"/>
                      </p:tgtEl>
                    </p:cond>
                  </p:nextCondLst>
                </p:seq>
                <p:seq concurrent="1" nextAc="seek">
                  <p:cTn id="256" restart="whenNotActive" fill="hold" evtFilter="cancelBubble" nodeType="interactiveSeq">
                    <p:stCondLst>
                      <p:cond evt="onMediaBookmark" delay="0">
                        <p:tgtEl>
                          <p14:bmkTgt spid="3" bmkName="Sound_animation00:01:50.2"/>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2"/>
                                            </p:tgtEl>
                                          </p:cBhvr>
                                        </p:animEffect>
                                        <p:set>
                                          <p:cBhvr>
                                            <p:cTn id="261"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1:50.2"/>
                      </p:tgtEl>
                    </p:cond>
                  </p:nextCondLst>
                </p:seq>
                <p:seq concurrent="1" nextAc="seek">
                  <p:cTn id="262" restart="whenNotActive" fill="hold" evtFilter="cancelBubble" nodeType="interactiveSeq">
                    <p:stCondLst>
                      <p:cond evt="onMediaBookmark" delay="0">
                        <p:tgtEl>
                          <p14:bmkTgt spid="3" bmkName="Sound_animation00:01:50.3"/>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3"/>
                                            </p:tgtEl>
                                            <p:attrNameLst>
                                              <p:attrName>style.visibility</p:attrName>
                                            </p:attrNameLst>
                                          </p:cBhvr>
                                          <p:to>
                                            <p:strVal val="visible"/>
                                          </p:to>
                                        </p:set>
                                        <p:animEffect transition="in" filter="fade">
                                          <p:cBhvr>
                                            <p:cTn id="267" dur="200"/>
                                            <p:tgtEl>
                                              <p:spTgt spid="53"/>
                                            </p:tgtEl>
                                          </p:cBhvr>
                                        </p:animEffect>
                                      </p:childTnLst>
                                    </p:cTn>
                                  </p:par>
                                </p:childTnLst>
                              </p:cTn>
                            </p:par>
                          </p:childTnLst>
                        </p:cTn>
                      </p:par>
                    </p:childTnLst>
                  </p:cTn>
                  <p:nextCondLst>
                    <p:cond evt="onMediaBookmark" delay="0">
                      <p:tgtEl>
                        <p14:bmkTgt spid="3" bmkName="Sound_animation00:01:50.3"/>
                      </p:tgtEl>
                    </p:cond>
                  </p:nextCondLst>
                </p:seq>
                <p:seq concurrent="1" nextAc="seek">
                  <p:cTn id="268" restart="whenNotActive" fill="hold" evtFilter="cancelBubble" nodeType="interactiveSeq">
                    <p:stCondLst>
                      <p:cond evt="onMediaBookmark" delay="0">
                        <p:tgtEl>
                          <p14:bmkTgt spid="3" bmkName="Sound_animation00:01:53.3"/>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3"/>
                                            </p:tgtEl>
                                          </p:cBhvr>
                                        </p:animEffect>
                                        <p:set>
                                          <p:cBhvr>
                                            <p:cTn id="273"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1:53.3"/>
                      </p:tgtEl>
                    </p:cond>
                  </p:nextCondLst>
                </p:seq>
                <p:seq concurrent="1" nextAc="seek">
                  <p:cTn id="274" restart="whenNotActive" fill="hold" evtFilter="cancelBubble" nodeType="interactiveSeq">
                    <p:stCondLst>
                      <p:cond evt="onMediaBookmark" delay="0">
                        <p:tgtEl>
                          <p14:bmkTgt spid="3" bmkName="Sound_animation00:01:53.4"/>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4"/>
                                            </p:tgtEl>
                                            <p:attrNameLst>
                                              <p:attrName>style.visibility</p:attrName>
                                            </p:attrNameLst>
                                          </p:cBhvr>
                                          <p:to>
                                            <p:strVal val="visible"/>
                                          </p:to>
                                        </p:set>
                                        <p:animEffect transition="in" filter="fade">
                                          <p:cBhvr>
                                            <p:cTn id="279" dur="200"/>
                                            <p:tgtEl>
                                              <p:spTgt spid="54"/>
                                            </p:tgtEl>
                                          </p:cBhvr>
                                        </p:animEffect>
                                      </p:childTnLst>
                                    </p:cTn>
                                  </p:par>
                                </p:childTnLst>
                              </p:cTn>
                            </p:par>
                          </p:childTnLst>
                        </p:cTn>
                      </p:par>
                    </p:childTnLst>
                  </p:cTn>
                  <p:nextCondLst>
                    <p:cond evt="onMediaBookmark" delay="0">
                      <p:tgtEl>
                        <p14:bmkTgt spid="3" bmkName="Sound_animation00:01:53.4"/>
                      </p:tgtEl>
                    </p:cond>
                  </p:nextCondLst>
                </p:seq>
                <p:seq concurrent="1" nextAc="seek">
                  <p:cTn id="280" restart="whenNotActive" fill="hold" evtFilter="cancelBubble" nodeType="interactiveSeq">
                    <p:stCondLst>
                      <p:cond evt="onMediaBookmark" delay="0">
                        <p:tgtEl>
                          <p14:bmkTgt spid="3" bmkName="Sound_animation00:01:58.1"/>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4"/>
                                            </p:tgtEl>
                                          </p:cBhvr>
                                        </p:animEffect>
                                        <p:set>
                                          <p:cBhvr>
                                            <p:cTn id="285" dur="1" fill="hold">
                                              <p:stCondLst>
                                                <p:cond delay="1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1:58.1"/>
                      </p:tgtEl>
                    </p:cond>
                  </p:nextCondLst>
                </p:seq>
                <p:seq concurrent="1" nextAc="seek">
                  <p:cTn id="286" restart="whenNotActive" fill="hold" evtFilter="cancelBubble" nodeType="interactiveSeq">
                    <p:stCondLst>
                      <p:cond evt="onMediaBookmark" delay="0">
                        <p:tgtEl>
                          <p14:bmkTgt spid="3" bmkName="Sound_animation00:01:58.2"/>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55"/>
                                            </p:tgtEl>
                                            <p:attrNameLst>
                                              <p:attrName>style.visibility</p:attrName>
                                            </p:attrNameLst>
                                          </p:cBhvr>
                                          <p:to>
                                            <p:strVal val="visible"/>
                                          </p:to>
                                        </p:set>
                                        <p:animEffect transition="in" filter="fade">
                                          <p:cBhvr>
                                            <p:cTn id="291" dur="200"/>
                                            <p:tgtEl>
                                              <p:spTgt spid="55"/>
                                            </p:tgtEl>
                                          </p:cBhvr>
                                        </p:animEffect>
                                      </p:childTnLst>
                                    </p:cTn>
                                  </p:par>
                                </p:childTnLst>
                              </p:cTn>
                            </p:par>
                          </p:childTnLst>
                        </p:cTn>
                      </p:par>
                    </p:childTnLst>
                  </p:cTn>
                  <p:nextCondLst>
                    <p:cond evt="onMediaBookmark" delay="0">
                      <p:tgtEl>
                        <p14:bmkTgt spid="3" bmkName="Sound_animation00:01:58.2"/>
                      </p:tgtEl>
                    </p:cond>
                  </p:nextCondLst>
                </p:seq>
                <p:seq concurrent="1" nextAc="seek">
                  <p:cTn id="292" restart="whenNotActive" fill="hold" evtFilter="cancelBubble" nodeType="interactiveSeq">
                    <p:stCondLst>
                      <p:cond evt="onMediaBookmark" delay="0">
                        <p:tgtEl>
                          <p14:bmkTgt spid="3" bmkName="Sound_animation00:02:01.1"/>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55"/>
                                            </p:tgtEl>
                                          </p:cBhvr>
                                        </p:animEffect>
                                        <p:set>
                                          <p:cBhvr>
                                            <p:cTn id="297"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2:01.1"/>
                      </p:tgtEl>
                    </p:cond>
                  </p:nextCondLst>
                </p:seq>
                <p:seq concurrent="1" nextAc="seek">
                  <p:cTn id="298" restart="whenNotActive" fill="hold" evtFilter="cancelBubble" nodeType="interactiveSeq">
                    <p:stCondLst>
                      <p:cond evt="onMediaBookmark" delay="0">
                        <p:tgtEl>
                          <p14:bmkTgt spid="3" bmkName="Sound_animation00:02:01.2"/>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56"/>
                                            </p:tgtEl>
                                            <p:attrNameLst>
                                              <p:attrName>style.visibility</p:attrName>
                                            </p:attrNameLst>
                                          </p:cBhvr>
                                          <p:to>
                                            <p:strVal val="visible"/>
                                          </p:to>
                                        </p:set>
                                        <p:animEffect transition="in" filter="fade">
                                          <p:cBhvr>
                                            <p:cTn id="303" dur="200"/>
                                            <p:tgtEl>
                                              <p:spTgt spid="56"/>
                                            </p:tgtEl>
                                          </p:cBhvr>
                                        </p:animEffect>
                                      </p:childTnLst>
                                    </p:cTn>
                                  </p:par>
                                </p:childTnLst>
                              </p:cTn>
                            </p:par>
                          </p:childTnLst>
                        </p:cTn>
                      </p:par>
                    </p:childTnLst>
                  </p:cTn>
                  <p:nextCondLst>
                    <p:cond evt="onMediaBookmark" delay="0">
                      <p:tgtEl>
                        <p14:bmkTgt spid="3" bmkName="Sound_animation00:02:01.2"/>
                      </p:tgtEl>
                    </p:cond>
                  </p:nextCondLst>
                </p:seq>
                <p:seq concurrent="1" nextAc="seek">
                  <p:cTn id="304" restart="whenNotActive" fill="hold" evtFilter="cancelBubble" nodeType="interactiveSeq">
                    <p:stCondLst>
                      <p:cond evt="onMediaBookmark" delay="0">
                        <p:tgtEl>
                          <p14:bmkTgt spid="3" bmkName="Sound_animation00:02:07.2"/>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56"/>
                                            </p:tgtEl>
                                          </p:cBhvr>
                                        </p:animEffect>
                                        <p:set>
                                          <p:cBhvr>
                                            <p:cTn id="309"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2:07.2"/>
                      </p:tgtEl>
                    </p:cond>
                  </p:nextCondLst>
                </p:seq>
                <p:seq concurrent="1" nextAc="seek">
                  <p:cTn id="310" restart="whenNotActive" fill="hold" evtFilter="cancelBubble" nodeType="interactiveSeq">
                    <p:stCondLst>
                      <p:cond evt="onMediaBookmark" delay="0">
                        <p:tgtEl>
                          <p14:bmkTgt spid="3" bmkName="Sound_animation00:02:07.3"/>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57"/>
                                            </p:tgtEl>
                                            <p:attrNameLst>
                                              <p:attrName>style.visibility</p:attrName>
                                            </p:attrNameLst>
                                          </p:cBhvr>
                                          <p:to>
                                            <p:strVal val="visible"/>
                                          </p:to>
                                        </p:set>
                                        <p:animEffect transition="in" filter="fade">
                                          <p:cBhvr>
                                            <p:cTn id="315" dur="200"/>
                                            <p:tgtEl>
                                              <p:spTgt spid="57"/>
                                            </p:tgtEl>
                                          </p:cBhvr>
                                        </p:animEffect>
                                      </p:childTnLst>
                                    </p:cTn>
                                  </p:par>
                                </p:childTnLst>
                              </p:cTn>
                            </p:par>
                          </p:childTnLst>
                        </p:cTn>
                      </p:par>
                    </p:childTnLst>
                  </p:cTn>
                  <p:nextCondLst>
                    <p:cond evt="onMediaBookmark" delay="0">
                      <p:tgtEl>
                        <p14:bmkTgt spid="3" bmkName="Sound_animation00:02:07.3"/>
                      </p:tgtEl>
                    </p:cond>
                  </p:nextCondLst>
                </p:seq>
                <p:seq concurrent="1" nextAc="seek">
                  <p:cTn id="316" restart="whenNotActive" fill="hold" evtFilter="cancelBubble" nodeType="interactiveSeq">
                    <p:stCondLst>
                      <p:cond evt="onMediaBookmark" delay="0">
                        <p:tgtEl>
                          <p14:bmkTgt spid="3" bmkName="Sound_animation00:02:10.4"/>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57"/>
                                            </p:tgtEl>
                                          </p:cBhvr>
                                        </p:animEffect>
                                        <p:set>
                                          <p:cBhvr>
                                            <p:cTn id="32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2:10.4"/>
                      </p:tgtEl>
                    </p:cond>
                  </p:nextCondLst>
                </p:seq>
                <p:seq concurrent="1" nextAc="seek">
                  <p:cTn id="322" restart="whenNotActive" fill="hold" evtFilter="cancelBubble" nodeType="interactiveSeq">
                    <p:stCondLst>
                      <p:cond evt="onMediaBookmark" delay="0">
                        <p:tgtEl>
                          <p14:bmkTgt spid="3" bmkName="Sound_animation00:02:10.5"/>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58"/>
                                            </p:tgtEl>
                                            <p:attrNameLst>
                                              <p:attrName>style.visibility</p:attrName>
                                            </p:attrNameLst>
                                          </p:cBhvr>
                                          <p:to>
                                            <p:strVal val="visible"/>
                                          </p:to>
                                        </p:set>
                                        <p:animEffect transition="in" filter="fade">
                                          <p:cBhvr>
                                            <p:cTn id="327" dur="200"/>
                                            <p:tgtEl>
                                              <p:spTgt spid="58"/>
                                            </p:tgtEl>
                                          </p:cBhvr>
                                        </p:animEffect>
                                      </p:childTnLst>
                                    </p:cTn>
                                  </p:par>
                                </p:childTnLst>
                              </p:cTn>
                            </p:par>
                          </p:childTnLst>
                        </p:cTn>
                      </p:par>
                    </p:childTnLst>
                  </p:cTn>
                  <p:nextCondLst>
                    <p:cond evt="onMediaBookmark" delay="0">
                      <p:tgtEl>
                        <p14:bmkTgt spid="3" bmkName="Sound_animation00:02:10.5"/>
                      </p:tgtEl>
                    </p:cond>
                  </p:nextCondLst>
                </p:seq>
                <p:seq concurrent="1" nextAc="seek">
                  <p:cTn id="328" restart="whenNotActive" fill="hold" evtFilter="cancelBubble" nodeType="interactiveSeq">
                    <p:stCondLst>
                      <p:cond evt="onMediaBookmark" delay="0">
                        <p:tgtEl>
                          <p14:bmkTgt spid="3" bmkName="Sound_animation00:02:16.3"/>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58"/>
                                            </p:tgtEl>
                                          </p:cBhvr>
                                        </p:animEffect>
                                        <p:set>
                                          <p:cBhvr>
                                            <p:cTn id="33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2:16.3"/>
                      </p:tgtEl>
                    </p:cond>
                  </p:nextCondLst>
                </p:seq>
                <p:seq concurrent="1" nextAc="seek">
                  <p:cTn id="334" restart="whenNotActive" fill="hold" evtFilter="cancelBubble" nodeType="interactiveSeq">
                    <p:stCondLst>
                      <p:cond evt="onMediaBookmark" delay="0">
                        <p:tgtEl>
                          <p14:bmkTgt spid="3" bmkName="Sound_animation00:02:16.4"/>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59"/>
                                            </p:tgtEl>
                                            <p:attrNameLst>
                                              <p:attrName>style.visibility</p:attrName>
                                            </p:attrNameLst>
                                          </p:cBhvr>
                                          <p:to>
                                            <p:strVal val="visible"/>
                                          </p:to>
                                        </p:set>
                                        <p:animEffect transition="in" filter="fade">
                                          <p:cBhvr>
                                            <p:cTn id="339" dur="200"/>
                                            <p:tgtEl>
                                              <p:spTgt spid="59"/>
                                            </p:tgtEl>
                                          </p:cBhvr>
                                        </p:animEffect>
                                      </p:childTnLst>
                                    </p:cTn>
                                  </p:par>
                                </p:childTnLst>
                              </p:cTn>
                            </p:par>
                          </p:childTnLst>
                        </p:cTn>
                      </p:par>
                    </p:childTnLst>
                  </p:cTn>
                  <p:nextCondLst>
                    <p:cond evt="onMediaBookmark" delay="0">
                      <p:tgtEl>
                        <p14:bmkTgt spid="3" bmkName="Sound_animation00:02:16.4"/>
                      </p:tgtEl>
                    </p:cond>
                  </p:nextCondLst>
                </p:seq>
                <p:seq concurrent="1" nextAc="seek">
                  <p:cTn id="340" restart="whenNotActive" fill="hold" evtFilter="cancelBubble" nodeType="interactiveSeq">
                    <p:stCondLst>
                      <p:cond evt="onMediaBookmark" delay="0">
                        <p:tgtEl>
                          <p14:bmkTgt spid="3" bmkName="Sound_animation00:02:20.4"/>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59"/>
                                            </p:tgtEl>
                                          </p:cBhvr>
                                        </p:animEffect>
                                        <p:set>
                                          <p:cBhvr>
                                            <p:cTn id="34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2:20.4"/>
                      </p:tgtEl>
                    </p:cond>
                  </p:nextCondLst>
                </p:seq>
                <p:seq concurrent="1" nextAc="seek">
                  <p:cTn id="346" restart="whenNotActive" fill="hold" evtFilter="cancelBubble" nodeType="interactiveSeq">
                    <p:stCondLst>
                      <p:cond evt="onMediaBookmark" delay="0">
                        <p:tgtEl>
                          <p14:bmkTgt spid="3" bmkName="Sound_animation00:02:20.5"/>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0"/>
                                            </p:tgtEl>
                                            <p:attrNameLst>
                                              <p:attrName>style.visibility</p:attrName>
                                            </p:attrNameLst>
                                          </p:cBhvr>
                                          <p:to>
                                            <p:strVal val="visible"/>
                                          </p:to>
                                        </p:set>
                                        <p:animEffect transition="in" filter="fade">
                                          <p:cBhvr>
                                            <p:cTn id="351" dur="200"/>
                                            <p:tgtEl>
                                              <p:spTgt spid="60"/>
                                            </p:tgtEl>
                                          </p:cBhvr>
                                        </p:animEffect>
                                      </p:childTnLst>
                                    </p:cTn>
                                  </p:par>
                                </p:childTnLst>
                              </p:cTn>
                            </p:par>
                          </p:childTnLst>
                        </p:cTn>
                      </p:par>
                    </p:childTnLst>
                  </p:cTn>
                  <p:nextCondLst>
                    <p:cond evt="onMediaBookmark" delay="0">
                      <p:tgtEl>
                        <p14:bmkTgt spid="3" bmkName="Sound_animation00:02:20.5"/>
                      </p:tgtEl>
                    </p:cond>
                  </p:nextCondLst>
                </p:seq>
                <p:seq concurrent="1" nextAc="seek">
                  <p:cTn id="352" restart="whenNotActive" fill="hold" evtFilter="cancelBubble" nodeType="interactiveSeq">
                    <p:stCondLst>
                      <p:cond evt="onMediaBookmark" delay="0">
                        <p:tgtEl>
                          <p14:bmkTgt spid="3" bmkName="Sound_animation00:02:25.3"/>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0"/>
                                            </p:tgtEl>
                                          </p:cBhvr>
                                        </p:animEffect>
                                        <p:set>
                                          <p:cBhvr>
                                            <p:cTn id="35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2:25.3"/>
                      </p:tgtEl>
                    </p:cond>
                  </p:nextCondLst>
                </p:seq>
                <p:seq concurrent="1" nextAc="seek">
                  <p:cTn id="358" restart="whenNotActive" fill="hold" evtFilter="cancelBubble" nodeType="interactiveSeq">
                    <p:stCondLst>
                      <p:cond evt="onMediaBookmark" delay="0">
                        <p:tgtEl>
                          <p14:bmkTgt spid="3" bmkName="Sound_animation00:02:25.4"/>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1"/>
                                            </p:tgtEl>
                                            <p:attrNameLst>
                                              <p:attrName>style.visibility</p:attrName>
                                            </p:attrNameLst>
                                          </p:cBhvr>
                                          <p:to>
                                            <p:strVal val="visible"/>
                                          </p:to>
                                        </p:set>
                                        <p:animEffect transition="in" filter="fade">
                                          <p:cBhvr>
                                            <p:cTn id="363" dur="200"/>
                                            <p:tgtEl>
                                              <p:spTgt spid="61"/>
                                            </p:tgtEl>
                                          </p:cBhvr>
                                        </p:animEffect>
                                      </p:childTnLst>
                                    </p:cTn>
                                  </p:par>
                                </p:childTnLst>
                              </p:cTn>
                            </p:par>
                          </p:childTnLst>
                        </p:cTn>
                      </p:par>
                    </p:childTnLst>
                  </p:cTn>
                  <p:nextCondLst>
                    <p:cond evt="onMediaBookmark" delay="0">
                      <p:tgtEl>
                        <p14:bmkTgt spid="3" bmkName="Sound_animation00:02:25.4"/>
                      </p:tgtEl>
                    </p:cond>
                  </p:nextCondLst>
                </p:seq>
                <p:seq concurrent="1" nextAc="seek">
                  <p:cTn id="364" restart="whenNotActive" fill="hold" evtFilter="cancelBubble" nodeType="interactiveSeq">
                    <p:stCondLst>
                      <p:cond evt="onMediaBookmark" delay="0">
                        <p:tgtEl>
                          <p14:bmkTgt spid="3" bmkName="Sound_animation00:02:33.2"/>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1"/>
                                            </p:tgtEl>
                                          </p:cBhvr>
                                        </p:animEffect>
                                        <p:set>
                                          <p:cBhvr>
                                            <p:cTn id="36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2:33.2"/>
                      </p:tgtEl>
                    </p:cond>
                  </p:nextCondLst>
                </p:seq>
                <p:seq concurrent="1" nextAc="seek">
                  <p:cTn id="370" restart="whenNotActive" fill="hold" evtFilter="cancelBubble" nodeType="interactiveSeq">
                    <p:stCondLst>
                      <p:cond evt="onMediaBookmark" delay="0">
                        <p:tgtEl>
                          <p14:bmkTgt spid="3" bmkName="Sound_animation00:02:33.3"/>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2"/>
                                            </p:tgtEl>
                                            <p:attrNameLst>
                                              <p:attrName>style.visibility</p:attrName>
                                            </p:attrNameLst>
                                          </p:cBhvr>
                                          <p:to>
                                            <p:strVal val="visible"/>
                                          </p:to>
                                        </p:set>
                                        <p:animEffect transition="in" filter="fade">
                                          <p:cBhvr>
                                            <p:cTn id="375" dur="200"/>
                                            <p:tgtEl>
                                              <p:spTgt spid="62"/>
                                            </p:tgtEl>
                                          </p:cBhvr>
                                        </p:animEffect>
                                      </p:childTnLst>
                                    </p:cTn>
                                  </p:par>
                                </p:childTnLst>
                              </p:cTn>
                            </p:par>
                          </p:childTnLst>
                        </p:cTn>
                      </p:par>
                    </p:childTnLst>
                  </p:cTn>
                  <p:nextCondLst>
                    <p:cond evt="onMediaBookmark" delay="0">
                      <p:tgtEl>
                        <p14:bmkTgt spid="3" bmkName="Sound_animation00:02:33.3"/>
                      </p:tgtEl>
                    </p:cond>
                  </p:nextCondLst>
                </p:seq>
                <p:seq concurrent="1" nextAc="seek">
                  <p:cTn id="376" restart="whenNotActive" fill="hold" evtFilter="cancelBubble" nodeType="interactiveSeq">
                    <p:stCondLst>
                      <p:cond evt="onMediaBookmark" delay="0">
                        <p:tgtEl>
                          <p14:bmkTgt spid="3" bmkName="Sound_animation00:02:40.1"/>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2"/>
                                            </p:tgtEl>
                                          </p:cBhvr>
                                        </p:animEffect>
                                        <p:set>
                                          <p:cBhvr>
                                            <p:cTn id="38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2:40.1"/>
                      </p:tgtEl>
                    </p:cond>
                  </p:nextCondLst>
                </p:seq>
                <p:seq concurrent="1" nextAc="seek">
                  <p:cTn id="382" restart="whenNotActive" fill="hold" evtFilter="cancelBubble" nodeType="interactiveSeq">
                    <p:stCondLst>
                      <p:cond evt="onMediaBookmark" delay="0">
                        <p:tgtEl>
                          <p14:bmkTgt spid="3" bmkName="Sound_animation00:02:40.2"/>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3"/>
                                            </p:tgtEl>
                                            <p:attrNameLst>
                                              <p:attrName>style.visibility</p:attrName>
                                            </p:attrNameLst>
                                          </p:cBhvr>
                                          <p:to>
                                            <p:strVal val="visible"/>
                                          </p:to>
                                        </p:set>
                                        <p:animEffect transition="in" filter="fade">
                                          <p:cBhvr>
                                            <p:cTn id="387" dur="200"/>
                                            <p:tgtEl>
                                              <p:spTgt spid="63"/>
                                            </p:tgtEl>
                                          </p:cBhvr>
                                        </p:animEffect>
                                      </p:childTnLst>
                                    </p:cTn>
                                  </p:par>
                                </p:childTnLst>
                              </p:cTn>
                            </p:par>
                          </p:childTnLst>
                        </p:cTn>
                      </p:par>
                    </p:childTnLst>
                  </p:cTn>
                  <p:nextCondLst>
                    <p:cond evt="onMediaBookmark" delay="0">
                      <p:tgtEl>
                        <p14:bmkTgt spid="3" bmkName="Sound_animation00:02:40.2"/>
                      </p:tgtEl>
                    </p:cond>
                  </p:nextCondLst>
                </p:seq>
                <p:seq concurrent="1" nextAc="seek">
                  <p:cTn id="388" restart="whenNotActive" fill="hold" evtFilter="cancelBubble" nodeType="interactiveSeq">
                    <p:stCondLst>
                      <p:cond evt="onMediaBookmark" delay="0">
                        <p:tgtEl>
                          <p14:bmkTgt spid="3" bmkName="Sound_animation00:02:48.4"/>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3"/>
                                            </p:tgtEl>
                                          </p:cBhvr>
                                        </p:animEffect>
                                        <p:set>
                                          <p:cBhvr>
                                            <p:cTn id="39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2:48.4"/>
                      </p:tgtEl>
                    </p:cond>
                  </p:nextCondLst>
                </p:seq>
                <p:seq concurrent="1" nextAc="seek">
                  <p:cTn id="394" restart="whenNotActive" fill="hold" evtFilter="cancelBubble" nodeType="interactiveSeq">
                    <p:stCondLst>
                      <p:cond evt="onMediaBookmark" delay="0">
                        <p:tgtEl>
                          <p14:bmkTgt spid="3" bmkName="Sound_animation00:02:48.5"/>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64"/>
                                            </p:tgtEl>
                                            <p:attrNameLst>
                                              <p:attrName>style.visibility</p:attrName>
                                            </p:attrNameLst>
                                          </p:cBhvr>
                                          <p:to>
                                            <p:strVal val="visible"/>
                                          </p:to>
                                        </p:set>
                                        <p:animEffect transition="in" filter="fade">
                                          <p:cBhvr>
                                            <p:cTn id="399" dur="200"/>
                                            <p:tgtEl>
                                              <p:spTgt spid="64"/>
                                            </p:tgtEl>
                                          </p:cBhvr>
                                        </p:animEffect>
                                      </p:childTnLst>
                                    </p:cTn>
                                  </p:par>
                                </p:childTnLst>
                              </p:cTn>
                            </p:par>
                          </p:childTnLst>
                        </p:cTn>
                      </p:par>
                    </p:childTnLst>
                  </p:cTn>
                  <p:nextCondLst>
                    <p:cond evt="onMediaBookmark" delay="0">
                      <p:tgtEl>
                        <p14:bmkTgt spid="3" bmkName="Sound_animation00:02:48.5"/>
                      </p:tgtEl>
                    </p:cond>
                  </p:nextCondLst>
                </p:seq>
                <p:seq concurrent="1" nextAc="seek">
                  <p:cTn id="400" restart="whenNotActive" fill="hold" evtFilter="cancelBubble" nodeType="interactiveSeq">
                    <p:stCondLst>
                      <p:cond evt="onMediaBookmark" delay="0">
                        <p:tgtEl>
                          <p14:bmkTgt spid="3" bmkName="Sound_animation00:02:57.5"/>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64"/>
                                            </p:tgtEl>
                                          </p:cBhvr>
                                        </p:animEffect>
                                        <p:set>
                                          <p:cBhvr>
                                            <p:cTn id="40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2:57.5"/>
                      </p:tgtEl>
                    </p:cond>
                  </p:nextCondLst>
                </p:seq>
                <p:seq concurrent="1" nextAc="seek">
                  <p:cTn id="406" restart="whenNotActive" fill="hold" evtFilter="cancelBubble" nodeType="interactiveSeq">
                    <p:stCondLst>
                      <p:cond evt="onMediaBookmark" delay="0">
                        <p:tgtEl>
                          <p14:bmkTgt spid="3" bmkName="Sound_animation00:02:57.6"/>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65"/>
                                            </p:tgtEl>
                                            <p:attrNameLst>
                                              <p:attrName>style.visibility</p:attrName>
                                            </p:attrNameLst>
                                          </p:cBhvr>
                                          <p:to>
                                            <p:strVal val="visible"/>
                                          </p:to>
                                        </p:set>
                                        <p:animEffect transition="in" filter="fade">
                                          <p:cBhvr>
                                            <p:cTn id="411" dur="200"/>
                                            <p:tgtEl>
                                              <p:spTgt spid="65"/>
                                            </p:tgtEl>
                                          </p:cBhvr>
                                        </p:animEffect>
                                      </p:childTnLst>
                                    </p:cTn>
                                  </p:par>
                                </p:childTnLst>
                              </p:cTn>
                            </p:par>
                          </p:childTnLst>
                        </p:cTn>
                      </p:par>
                    </p:childTnLst>
                  </p:cTn>
                  <p:nextCondLst>
                    <p:cond evt="onMediaBookmark" delay="0">
                      <p:tgtEl>
                        <p14:bmkTgt spid="3" bmkName="Sound_animation00:02:57.6"/>
                      </p:tgtEl>
                    </p:cond>
                  </p:nextCondLst>
                </p:seq>
                <p:seq concurrent="1" nextAc="seek">
                  <p:cTn id="412" restart="whenNotActive" fill="hold" evtFilter="cancelBubble" nodeType="interactiveSeq">
                    <p:stCondLst>
                      <p:cond evt="onMediaBookmark" delay="0">
                        <p:tgtEl>
                          <p14:bmkTgt spid="3" bmkName="Sound_animation00:03:02.4"/>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65"/>
                                            </p:tgtEl>
                                          </p:cBhvr>
                                        </p:animEffect>
                                        <p:set>
                                          <p:cBhvr>
                                            <p:cTn id="417"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3:02.4"/>
                      </p:tgtEl>
                    </p:cond>
                  </p:nextCondLst>
                </p:seq>
                <p:seq concurrent="1" nextAc="seek">
                  <p:cTn id="418" restart="whenNotActive" fill="hold" evtFilter="cancelBubble" nodeType="interactiveSeq">
                    <p:stCondLst>
                      <p:cond evt="onMediaBookmark" delay="0">
                        <p:tgtEl>
                          <p14:bmkTgt spid="3" bmkName="Sound_animation00:03:02.5"/>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66"/>
                                            </p:tgtEl>
                                            <p:attrNameLst>
                                              <p:attrName>style.visibility</p:attrName>
                                            </p:attrNameLst>
                                          </p:cBhvr>
                                          <p:to>
                                            <p:strVal val="visible"/>
                                          </p:to>
                                        </p:set>
                                        <p:animEffect transition="in" filter="fade">
                                          <p:cBhvr>
                                            <p:cTn id="423" dur="200"/>
                                            <p:tgtEl>
                                              <p:spTgt spid="66"/>
                                            </p:tgtEl>
                                          </p:cBhvr>
                                        </p:animEffect>
                                      </p:childTnLst>
                                    </p:cTn>
                                  </p:par>
                                </p:childTnLst>
                              </p:cTn>
                            </p:par>
                          </p:childTnLst>
                        </p:cTn>
                      </p:par>
                    </p:childTnLst>
                  </p:cTn>
                  <p:nextCondLst>
                    <p:cond evt="onMediaBookmark" delay="0">
                      <p:tgtEl>
                        <p14:bmkTgt spid="3" bmkName="Sound_animation00:03:02.5"/>
                      </p:tgtEl>
                    </p:cond>
                  </p:nextCondLst>
                </p:seq>
                <p:seq concurrent="1" nextAc="seek">
                  <p:cTn id="424" restart="whenNotActive" fill="hold" evtFilter="cancelBubble" nodeType="interactiveSeq">
                    <p:stCondLst>
                      <p:cond evt="onMediaBookmark" delay="0">
                        <p:tgtEl>
                          <p14:bmkTgt spid="3" bmkName="Sound_animation00:03:07.0"/>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66"/>
                                            </p:tgtEl>
                                          </p:cBhvr>
                                        </p:animEffect>
                                        <p:set>
                                          <p:cBhvr>
                                            <p:cTn id="429"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3:07.0"/>
                      </p:tgtEl>
                    </p:cond>
                  </p:nextCondLst>
                </p:seq>
                <p:seq concurrent="1" nextAc="seek">
                  <p:cTn id="430" restart="whenNotActive" fill="hold" evtFilter="cancelBubble" nodeType="interactiveSeq">
                    <p:stCondLst>
                      <p:cond evt="onMediaBookmark" delay="0">
                        <p:tgtEl>
                          <p14:bmkTgt spid="3" bmkName="Sound_animation00:03:07.1"/>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67"/>
                                            </p:tgtEl>
                                            <p:attrNameLst>
                                              <p:attrName>style.visibility</p:attrName>
                                            </p:attrNameLst>
                                          </p:cBhvr>
                                          <p:to>
                                            <p:strVal val="visible"/>
                                          </p:to>
                                        </p:set>
                                        <p:animEffect transition="in" filter="fade">
                                          <p:cBhvr>
                                            <p:cTn id="435" dur="200"/>
                                            <p:tgtEl>
                                              <p:spTgt spid="67"/>
                                            </p:tgtEl>
                                          </p:cBhvr>
                                        </p:animEffect>
                                      </p:childTnLst>
                                    </p:cTn>
                                  </p:par>
                                </p:childTnLst>
                              </p:cTn>
                            </p:par>
                          </p:childTnLst>
                        </p:cTn>
                      </p:par>
                    </p:childTnLst>
                  </p:cTn>
                  <p:nextCondLst>
                    <p:cond evt="onMediaBookmark" delay="0">
                      <p:tgtEl>
                        <p14:bmkTgt spid="3" bmkName="Sound_animation00:03:07.1"/>
                      </p:tgtEl>
                    </p:cond>
                  </p:nextCondLst>
                </p:seq>
                <p:seq concurrent="1" nextAc="seek">
                  <p:cTn id="436" restart="whenNotActive" fill="hold" evtFilter="cancelBubble" nodeType="interactiveSeq">
                    <p:stCondLst>
                      <p:cond evt="onMediaBookmark" delay="0">
                        <p:tgtEl>
                          <p14:bmkTgt spid="3" bmkName="Sound_animation00:03:10.7"/>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67"/>
                                            </p:tgtEl>
                                          </p:cBhvr>
                                        </p:animEffect>
                                        <p:set>
                                          <p:cBhvr>
                                            <p:cTn id="441"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3:10.7"/>
                      </p:tgtEl>
                    </p:cond>
                  </p:nextCondLst>
                </p:seq>
                <p:seq concurrent="1" nextAc="seek">
                  <p:cTn id="442" restart="whenNotActive" fill="hold" evtFilter="cancelBubble" nodeType="interactiveSeq">
                    <p:stCondLst>
                      <p:cond evt="onMediaBookmark" delay="0">
                        <p:tgtEl>
                          <p14:bmkTgt spid="3" bmkName="Sound_animation00:03:10.8"/>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68"/>
                                            </p:tgtEl>
                                            <p:attrNameLst>
                                              <p:attrName>style.visibility</p:attrName>
                                            </p:attrNameLst>
                                          </p:cBhvr>
                                          <p:to>
                                            <p:strVal val="visible"/>
                                          </p:to>
                                        </p:set>
                                        <p:animEffect transition="in" filter="fade">
                                          <p:cBhvr>
                                            <p:cTn id="447" dur="200"/>
                                            <p:tgtEl>
                                              <p:spTgt spid="68"/>
                                            </p:tgtEl>
                                          </p:cBhvr>
                                        </p:animEffect>
                                      </p:childTnLst>
                                    </p:cTn>
                                  </p:par>
                                </p:childTnLst>
                              </p:cTn>
                            </p:par>
                          </p:childTnLst>
                        </p:cTn>
                      </p:par>
                    </p:childTnLst>
                  </p:cTn>
                  <p:nextCondLst>
                    <p:cond evt="onMediaBookmark" delay="0">
                      <p:tgtEl>
                        <p14:bmkTgt spid="3" bmkName="Sound_animation00:03:10.8"/>
                      </p:tgtEl>
                    </p:cond>
                  </p:nextCondLst>
                </p:seq>
                <p:seq concurrent="1" nextAc="seek">
                  <p:cTn id="448" restart="whenNotActive" fill="hold" evtFilter="cancelBubble" nodeType="interactiveSeq">
                    <p:stCondLst>
                      <p:cond evt="onMediaBookmark" delay="0">
                        <p:tgtEl>
                          <p14:bmkTgt spid="3" bmkName="Sound_animation00:03:19.2"/>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68"/>
                                            </p:tgtEl>
                                          </p:cBhvr>
                                        </p:animEffect>
                                        <p:set>
                                          <p:cBhvr>
                                            <p:cTn id="453"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3:19.2"/>
                      </p:tgtEl>
                    </p:cond>
                  </p:nextCondLst>
                </p:seq>
                <p:seq concurrent="1" nextAc="seek">
                  <p:cTn id="454" restart="whenNotActive" fill="hold" evtFilter="cancelBubble" nodeType="interactiveSeq">
                    <p:stCondLst>
                      <p:cond evt="onMediaBookmark" delay="0">
                        <p:tgtEl>
                          <p14:bmkTgt spid="3" bmkName="Sound_animation00:03:19.3"/>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69"/>
                                            </p:tgtEl>
                                            <p:attrNameLst>
                                              <p:attrName>style.visibility</p:attrName>
                                            </p:attrNameLst>
                                          </p:cBhvr>
                                          <p:to>
                                            <p:strVal val="visible"/>
                                          </p:to>
                                        </p:set>
                                        <p:animEffect transition="in" filter="fade">
                                          <p:cBhvr>
                                            <p:cTn id="459" dur="200"/>
                                            <p:tgtEl>
                                              <p:spTgt spid="69"/>
                                            </p:tgtEl>
                                          </p:cBhvr>
                                        </p:animEffect>
                                      </p:childTnLst>
                                    </p:cTn>
                                  </p:par>
                                </p:childTnLst>
                              </p:cTn>
                            </p:par>
                          </p:childTnLst>
                        </p:cTn>
                      </p:par>
                    </p:childTnLst>
                  </p:cTn>
                  <p:nextCondLst>
                    <p:cond evt="onMediaBookmark" delay="0">
                      <p:tgtEl>
                        <p14:bmkTgt spid="3" bmkName="Sound_animation00:03:19.3"/>
                      </p:tgtEl>
                    </p:cond>
                  </p:nextCondLst>
                </p:seq>
                <p:seq concurrent="1" nextAc="seek">
                  <p:cTn id="460" restart="whenNotActive" fill="hold" evtFilter="cancelBubble" nodeType="interactiveSeq">
                    <p:stCondLst>
                      <p:cond evt="onMediaBookmark" delay="0">
                        <p:tgtEl>
                          <p14:bmkTgt spid="3" bmkName="Sound_animation00:03:24.6"/>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69"/>
                                            </p:tgtEl>
                                          </p:cBhvr>
                                        </p:animEffect>
                                        <p:set>
                                          <p:cBhvr>
                                            <p:cTn id="465"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3:24.6"/>
                      </p:tgtEl>
                    </p:cond>
                  </p:nextCondLst>
                </p:seq>
                <p:seq concurrent="1" nextAc="seek">
                  <p:cTn id="466" restart="whenNotActive" fill="hold" evtFilter="cancelBubble" nodeType="interactiveSeq">
                    <p:stCondLst>
                      <p:cond evt="onMediaBookmark" delay="0">
                        <p:tgtEl>
                          <p14:bmkTgt spid="3" bmkName="Sound_animation00:03:24.7"/>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70"/>
                                            </p:tgtEl>
                                            <p:attrNameLst>
                                              <p:attrName>style.visibility</p:attrName>
                                            </p:attrNameLst>
                                          </p:cBhvr>
                                          <p:to>
                                            <p:strVal val="visible"/>
                                          </p:to>
                                        </p:set>
                                        <p:animEffect transition="in" filter="fade">
                                          <p:cBhvr>
                                            <p:cTn id="471" dur="200"/>
                                            <p:tgtEl>
                                              <p:spTgt spid="70"/>
                                            </p:tgtEl>
                                          </p:cBhvr>
                                        </p:animEffect>
                                      </p:childTnLst>
                                    </p:cTn>
                                  </p:par>
                                </p:childTnLst>
                              </p:cTn>
                            </p:par>
                          </p:childTnLst>
                        </p:cTn>
                      </p:par>
                    </p:childTnLst>
                  </p:cTn>
                  <p:nextCondLst>
                    <p:cond evt="onMediaBookmark" delay="0">
                      <p:tgtEl>
                        <p14:bmkTgt spid="3" bmkName="Sound_animation00:03:24.7"/>
                      </p:tgtEl>
                    </p:cond>
                  </p:nextCondLst>
                </p:seq>
                <p:seq concurrent="1" nextAc="seek">
                  <p:cTn id="472" restart="whenNotActive" fill="hold" evtFilter="cancelBubble" nodeType="interactiveSeq">
                    <p:stCondLst>
                      <p:cond evt="onMediaBookmark" delay="0">
                        <p:tgtEl>
                          <p14:bmkTgt spid="3" bmkName="Sound_animation00:03:31.7"/>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70"/>
                                            </p:tgtEl>
                                          </p:cBhvr>
                                        </p:animEffect>
                                        <p:set>
                                          <p:cBhvr>
                                            <p:cTn id="477"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3:31.7"/>
                      </p:tgtEl>
                    </p:cond>
                  </p:nextCondLst>
                </p:seq>
                <p:seq concurrent="1" nextAc="seek">
                  <p:cTn id="478" restart="whenNotActive" fill="hold" evtFilter="cancelBubble" nodeType="interactiveSeq">
                    <p:stCondLst>
                      <p:cond evt="onMediaBookmark" delay="0">
                        <p:tgtEl>
                          <p14:bmkTgt spid="3" bmkName="Sound_animation00:03:31.8"/>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71"/>
                                            </p:tgtEl>
                                            <p:attrNameLst>
                                              <p:attrName>style.visibility</p:attrName>
                                            </p:attrNameLst>
                                          </p:cBhvr>
                                          <p:to>
                                            <p:strVal val="visible"/>
                                          </p:to>
                                        </p:set>
                                        <p:animEffect transition="in" filter="fade">
                                          <p:cBhvr>
                                            <p:cTn id="483" dur="200"/>
                                            <p:tgtEl>
                                              <p:spTgt spid="71"/>
                                            </p:tgtEl>
                                          </p:cBhvr>
                                        </p:animEffect>
                                      </p:childTnLst>
                                    </p:cTn>
                                  </p:par>
                                </p:childTnLst>
                              </p:cTn>
                            </p:par>
                          </p:childTnLst>
                        </p:cTn>
                      </p:par>
                    </p:childTnLst>
                  </p:cTn>
                  <p:nextCondLst>
                    <p:cond evt="onMediaBookmark" delay="0">
                      <p:tgtEl>
                        <p14:bmkTgt spid="3" bmkName="Sound_animation00:03:31.8"/>
                      </p:tgtEl>
                    </p:cond>
                  </p:nextCondLst>
                </p:seq>
                <p:seq concurrent="1" nextAc="seek">
                  <p:cTn id="484" restart="whenNotActive" fill="hold" evtFilter="cancelBubble" nodeType="interactiveSeq">
                    <p:stCondLst>
                      <p:cond evt="onMediaBookmark" delay="0">
                        <p:tgtEl>
                          <p14:bmkTgt spid="3" bmkName="Sound_animation00:03:38.1"/>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71"/>
                                            </p:tgtEl>
                                          </p:cBhvr>
                                        </p:animEffect>
                                        <p:set>
                                          <p:cBhvr>
                                            <p:cTn id="489"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3:38.1"/>
                      </p:tgtEl>
                    </p:cond>
                  </p:nextCondLst>
                </p:seq>
                <p:seq concurrent="1" nextAc="seek">
                  <p:cTn id="490" restart="whenNotActive" fill="hold" evtFilter="cancelBubble" nodeType="interactiveSeq">
                    <p:stCondLst>
                      <p:cond evt="onMediaBookmark" delay="0">
                        <p:tgtEl>
                          <p14:bmkTgt spid="3" bmkName="Sound_animation00:03:38.2"/>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72"/>
                                            </p:tgtEl>
                                            <p:attrNameLst>
                                              <p:attrName>style.visibility</p:attrName>
                                            </p:attrNameLst>
                                          </p:cBhvr>
                                          <p:to>
                                            <p:strVal val="visible"/>
                                          </p:to>
                                        </p:set>
                                        <p:animEffect transition="in" filter="fade">
                                          <p:cBhvr>
                                            <p:cTn id="495" dur="200"/>
                                            <p:tgtEl>
                                              <p:spTgt spid="72"/>
                                            </p:tgtEl>
                                          </p:cBhvr>
                                        </p:animEffect>
                                      </p:childTnLst>
                                    </p:cTn>
                                  </p:par>
                                </p:childTnLst>
                              </p:cTn>
                            </p:par>
                          </p:childTnLst>
                        </p:cTn>
                      </p:par>
                    </p:childTnLst>
                  </p:cTn>
                  <p:nextCondLst>
                    <p:cond evt="onMediaBookmark" delay="0">
                      <p:tgtEl>
                        <p14:bmkTgt spid="3" bmkName="Sound_animation00:03:38.2"/>
                      </p:tgtEl>
                    </p:cond>
                  </p:nextCondLst>
                </p:seq>
                <p:seq concurrent="1" nextAc="seek">
                  <p:cTn id="496" restart="whenNotActive" fill="hold" evtFilter="cancelBubble" nodeType="interactiveSeq">
                    <p:stCondLst>
                      <p:cond evt="onMediaBookmark" delay="0">
                        <p:tgtEl>
                          <p14:bmkTgt spid="3" bmkName="Sound_animation00:03:42.3"/>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72"/>
                                            </p:tgtEl>
                                          </p:cBhvr>
                                        </p:animEffect>
                                        <p:set>
                                          <p:cBhvr>
                                            <p:cTn id="501"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3:42.3"/>
                      </p:tgtEl>
                    </p:cond>
                  </p:nextCondLst>
                </p:seq>
                <p:seq concurrent="1" nextAc="seek">
                  <p:cTn id="502" restart="whenNotActive" fill="hold" evtFilter="cancelBubble" nodeType="interactiveSeq">
                    <p:stCondLst>
                      <p:cond evt="onMediaBookmark" delay="0">
                        <p:tgtEl>
                          <p14:bmkTgt spid="3" bmkName="Sound_animation00:03:42.4"/>
                        </p:tgtEl>
                      </p:cond>
                    </p:stCondLst>
                    <p:endSync evt="end" delay="0">
                      <p:rtn val="all"/>
                    </p:endSync>
                    <p:childTnLst>
                      <p:par>
                        <p:cTn id="503" fill="hold">
                          <p:stCondLst>
                            <p:cond delay="0"/>
                          </p:stCondLst>
                          <p:childTnLst>
                            <p:par>
                              <p:cTn id="504" fill="hold">
                                <p:stCondLst>
                                  <p:cond delay="0"/>
                                </p:stCondLst>
                                <p:childTnLst>
                                  <p:par>
                                    <p:cTn id="505" presetID="10" presetClass="entr" presetSubtype="0" fill="hold" grpId="0" nodeType="withEffect">
                                      <p:stCondLst>
                                        <p:cond delay="0"/>
                                      </p:stCondLst>
                                      <p:childTnLst>
                                        <p:set>
                                          <p:cBhvr>
                                            <p:cTn id="506" dur="1" fill="hold">
                                              <p:stCondLst>
                                                <p:cond delay="0"/>
                                              </p:stCondLst>
                                            </p:cTn>
                                            <p:tgtEl>
                                              <p:spTgt spid="73"/>
                                            </p:tgtEl>
                                            <p:attrNameLst>
                                              <p:attrName>style.visibility</p:attrName>
                                            </p:attrNameLst>
                                          </p:cBhvr>
                                          <p:to>
                                            <p:strVal val="visible"/>
                                          </p:to>
                                        </p:set>
                                        <p:animEffect transition="in" filter="fade">
                                          <p:cBhvr>
                                            <p:cTn id="507" dur="200"/>
                                            <p:tgtEl>
                                              <p:spTgt spid="73"/>
                                            </p:tgtEl>
                                          </p:cBhvr>
                                        </p:animEffect>
                                      </p:childTnLst>
                                    </p:cTn>
                                  </p:par>
                                </p:childTnLst>
                              </p:cTn>
                            </p:par>
                          </p:childTnLst>
                        </p:cTn>
                      </p:par>
                    </p:childTnLst>
                  </p:cTn>
                  <p:nextCondLst>
                    <p:cond evt="onMediaBookmark" delay="0">
                      <p:tgtEl>
                        <p14:bmkTgt spid="3" bmkName="Sound_animation00:03:42.4"/>
                      </p:tgtEl>
                    </p:cond>
                  </p:nextCondLst>
                </p:seq>
                <p:seq concurrent="1" nextAc="seek">
                  <p:cTn id="508" restart="whenNotActive" fill="hold" evtFilter="cancelBubble" nodeType="interactiveSeq">
                    <p:stCondLst>
                      <p:cond evt="onMediaBookmark" delay="0">
                        <p:tgtEl>
                          <p14:bmkTgt spid="3" bmkName="Sound_animation00:03:48.0"/>
                        </p:tgtEl>
                      </p:cond>
                    </p:stCondLst>
                    <p:endSync evt="end" delay="0">
                      <p:rtn val="all"/>
                    </p:endSync>
                    <p:childTnLst>
                      <p:par>
                        <p:cTn id="509" fill="hold">
                          <p:stCondLst>
                            <p:cond delay="0"/>
                          </p:stCondLst>
                          <p:childTnLst>
                            <p:par>
                              <p:cTn id="510" fill="hold">
                                <p:stCondLst>
                                  <p:cond delay="0"/>
                                </p:stCondLst>
                                <p:childTnLst>
                                  <p:par>
                                    <p:cTn id="511" presetID="10" presetClass="exit" presetSubtype="0" fill="hold" grpId="1" nodeType="withEffect">
                                      <p:stCondLst>
                                        <p:cond delay="0"/>
                                      </p:stCondLst>
                                      <p:childTnLst>
                                        <p:animEffect transition="out" filter="fade">
                                          <p:cBhvr>
                                            <p:cTn id="512" dur="200"/>
                                            <p:tgtEl>
                                              <p:spTgt spid="73"/>
                                            </p:tgtEl>
                                          </p:cBhvr>
                                        </p:animEffect>
                                        <p:set>
                                          <p:cBhvr>
                                            <p:cTn id="513"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3:48.0"/>
                      </p:tgtEl>
                    </p:cond>
                  </p:nextCondLst>
                </p:seq>
                <p:seq concurrent="1" nextAc="seek">
                  <p:cTn id="514" restart="whenNotActive" fill="hold" evtFilter="cancelBubble" nodeType="interactiveSeq">
                    <p:stCondLst>
                      <p:cond evt="onMediaBookmark" delay="0">
                        <p:tgtEl>
                          <p14:bmkTgt spid="3" bmkName="Sound_animation00:03:48.1"/>
                        </p:tgtEl>
                      </p:cond>
                    </p:stCondLst>
                    <p:endSync evt="end" delay="0">
                      <p:rtn val="all"/>
                    </p:endSync>
                    <p:childTnLst>
                      <p:par>
                        <p:cTn id="515" fill="hold">
                          <p:stCondLst>
                            <p:cond delay="0"/>
                          </p:stCondLst>
                          <p:childTnLst>
                            <p:par>
                              <p:cTn id="516" fill="hold">
                                <p:stCondLst>
                                  <p:cond delay="0"/>
                                </p:stCondLst>
                                <p:childTnLst>
                                  <p:par>
                                    <p:cTn id="517" presetID="10" presetClass="entr" presetSubtype="0" fill="hold" grpId="0" nodeType="withEffect">
                                      <p:stCondLst>
                                        <p:cond delay="0"/>
                                      </p:stCondLst>
                                      <p:childTnLst>
                                        <p:set>
                                          <p:cBhvr>
                                            <p:cTn id="518" dur="1" fill="hold">
                                              <p:stCondLst>
                                                <p:cond delay="0"/>
                                              </p:stCondLst>
                                            </p:cTn>
                                            <p:tgtEl>
                                              <p:spTgt spid="74"/>
                                            </p:tgtEl>
                                            <p:attrNameLst>
                                              <p:attrName>style.visibility</p:attrName>
                                            </p:attrNameLst>
                                          </p:cBhvr>
                                          <p:to>
                                            <p:strVal val="visible"/>
                                          </p:to>
                                        </p:set>
                                        <p:animEffect transition="in" filter="fade">
                                          <p:cBhvr>
                                            <p:cTn id="519" dur="200"/>
                                            <p:tgtEl>
                                              <p:spTgt spid="74"/>
                                            </p:tgtEl>
                                          </p:cBhvr>
                                        </p:animEffect>
                                      </p:childTnLst>
                                    </p:cTn>
                                  </p:par>
                                </p:childTnLst>
                              </p:cTn>
                            </p:par>
                          </p:childTnLst>
                        </p:cTn>
                      </p:par>
                    </p:childTnLst>
                  </p:cTn>
                  <p:nextCondLst>
                    <p:cond evt="onMediaBookmark" delay="0">
                      <p:tgtEl>
                        <p14:bmkTgt spid="3" bmkName="Sound_animation00:03:48.1"/>
                      </p:tgtEl>
                    </p:cond>
                  </p:nextCondLst>
                </p:seq>
                <p:seq concurrent="1" nextAc="seek">
                  <p:cTn id="520" restart="whenNotActive" fill="hold" evtFilter="cancelBubble" nodeType="interactiveSeq">
                    <p:stCondLst>
                      <p:cond evt="onMediaBookmark" delay="0">
                        <p:tgtEl>
                          <p14:bmkTgt spid="3" bmkName="Sound_animation00:03:55.4"/>
                        </p:tgtEl>
                      </p:cond>
                    </p:stCondLst>
                    <p:endSync evt="end" delay="0">
                      <p:rtn val="all"/>
                    </p:endSync>
                    <p:childTnLst>
                      <p:par>
                        <p:cTn id="521" fill="hold">
                          <p:stCondLst>
                            <p:cond delay="0"/>
                          </p:stCondLst>
                          <p:childTnLst>
                            <p:par>
                              <p:cTn id="522" fill="hold">
                                <p:stCondLst>
                                  <p:cond delay="0"/>
                                </p:stCondLst>
                                <p:childTnLst>
                                  <p:par>
                                    <p:cTn id="523" presetID="10" presetClass="exit" presetSubtype="0" fill="hold" grpId="1" nodeType="withEffect">
                                      <p:stCondLst>
                                        <p:cond delay="0"/>
                                      </p:stCondLst>
                                      <p:childTnLst>
                                        <p:animEffect transition="out" filter="fade">
                                          <p:cBhvr>
                                            <p:cTn id="524" dur="200"/>
                                            <p:tgtEl>
                                              <p:spTgt spid="74"/>
                                            </p:tgtEl>
                                          </p:cBhvr>
                                        </p:animEffect>
                                        <p:set>
                                          <p:cBhvr>
                                            <p:cTn id="525"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3:55.4"/>
                      </p:tgtEl>
                    </p:cond>
                  </p:nextCondLst>
                </p:seq>
                <p:seq concurrent="1" nextAc="seek">
                  <p:cTn id="526" restart="whenNotActive" fill="hold" evtFilter="cancelBubble" nodeType="interactiveSeq">
                    <p:stCondLst>
                      <p:cond evt="onMediaBookmark" delay="0">
                        <p:tgtEl>
                          <p14:bmkTgt spid="3" bmkName="Sound_animation00:03:55.5"/>
                        </p:tgtEl>
                      </p:cond>
                    </p:stCondLst>
                    <p:endSync evt="end" delay="0">
                      <p:rtn val="all"/>
                    </p:endSync>
                    <p:childTnLst>
                      <p:par>
                        <p:cTn id="527" fill="hold">
                          <p:stCondLst>
                            <p:cond delay="0"/>
                          </p:stCondLst>
                          <p:childTnLst>
                            <p:par>
                              <p:cTn id="528" fill="hold">
                                <p:stCondLst>
                                  <p:cond delay="0"/>
                                </p:stCondLst>
                                <p:childTnLst>
                                  <p:par>
                                    <p:cTn id="529" presetID="10" presetClass="entr" presetSubtype="0" fill="hold" grpId="0" nodeType="withEffect">
                                      <p:stCondLst>
                                        <p:cond delay="0"/>
                                      </p:stCondLst>
                                      <p:childTnLst>
                                        <p:set>
                                          <p:cBhvr>
                                            <p:cTn id="530" dur="1" fill="hold">
                                              <p:stCondLst>
                                                <p:cond delay="0"/>
                                              </p:stCondLst>
                                            </p:cTn>
                                            <p:tgtEl>
                                              <p:spTgt spid="75"/>
                                            </p:tgtEl>
                                            <p:attrNameLst>
                                              <p:attrName>style.visibility</p:attrName>
                                            </p:attrNameLst>
                                          </p:cBhvr>
                                          <p:to>
                                            <p:strVal val="visible"/>
                                          </p:to>
                                        </p:set>
                                        <p:animEffect transition="in" filter="fade">
                                          <p:cBhvr>
                                            <p:cTn id="531" dur="200"/>
                                            <p:tgtEl>
                                              <p:spTgt spid="75"/>
                                            </p:tgtEl>
                                          </p:cBhvr>
                                        </p:animEffect>
                                      </p:childTnLst>
                                    </p:cTn>
                                  </p:par>
                                </p:childTnLst>
                              </p:cTn>
                            </p:par>
                          </p:childTnLst>
                        </p:cTn>
                      </p:par>
                    </p:childTnLst>
                  </p:cTn>
                  <p:nextCondLst>
                    <p:cond evt="onMediaBookmark" delay="0">
                      <p:tgtEl>
                        <p14:bmkTgt spid="3" bmkName="Sound_animation00:03:55.5"/>
                      </p:tgtEl>
                    </p:cond>
                  </p:nextCondLst>
                </p:seq>
                <p:seq concurrent="1" nextAc="seek">
                  <p:cTn id="532" restart="whenNotActive" fill="hold" evtFilter="cancelBubble" nodeType="interactiveSeq">
                    <p:stCondLst>
                      <p:cond evt="onMediaBookmark" delay="0">
                        <p:tgtEl>
                          <p14:bmkTgt spid="3" bmkName="Sound_animation00:04:01.8"/>
                        </p:tgtEl>
                      </p:cond>
                    </p:stCondLst>
                    <p:endSync evt="end" delay="0">
                      <p:rtn val="all"/>
                    </p:endSync>
                    <p:childTnLst>
                      <p:par>
                        <p:cTn id="533" fill="hold">
                          <p:stCondLst>
                            <p:cond delay="0"/>
                          </p:stCondLst>
                          <p:childTnLst>
                            <p:par>
                              <p:cTn id="534" fill="hold">
                                <p:stCondLst>
                                  <p:cond delay="0"/>
                                </p:stCondLst>
                                <p:childTnLst>
                                  <p:par>
                                    <p:cTn id="535" presetID="10" presetClass="exit" presetSubtype="0" fill="hold" grpId="1" nodeType="withEffect">
                                      <p:stCondLst>
                                        <p:cond delay="0"/>
                                      </p:stCondLst>
                                      <p:childTnLst>
                                        <p:animEffect transition="out" filter="fade">
                                          <p:cBhvr>
                                            <p:cTn id="536" dur="200"/>
                                            <p:tgtEl>
                                              <p:spTgt spid="75"/>
                                            </p:tgtEl>
                                          </p:cBhvr>
                                        </p:animEffect>
                                        <p:set>
                                          <p:cBhvr>
                                            <p:cTn id="537"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4:01.8"/>
                      </p:tgtEl>
                    </p:cond>
                  </p:nextCondLst>
                </p:seq>
                <p:seq concurrent="1" nextAc="seek">
                  <p:cTn id="538" restart="whenNotActive" fill="hold" evtFilter="cancelBubble" nodeType="interactiveSeq">
                    <p:stCondLst>
                      <p:cond evt="onMediaBookmark" delay="0">
                        <p:tgtEl>
                          <p14:bmkTgt spid="3" bmkName="Sound_animation00:04:01.9"/>
                        </p:tgtEl>
                      </p:cond>
                    </p:stCondLst>
                    <p:endSync evt="end" delay="0">
                      <p:rtn val="all"/>
                    </p:endSync>
                    <p:childTnLst>
                      <p:par>
                        <p:cTn id="539" fill="hold">
                          <p:stCondLst>
                            <p:cond delay="0"/>
                          </p:stCondLst>
                          <p:childTnLst>
                            <p:par>
                              <p:cTn id="540" fill="hold">
                                <p:stCondLst>
                                  <p:cond delay="0"/>
                                </p:stCondLst>
                                <p:childTnLst>
                                  <p:par>
                                    <p:cTn id="541" presetID="10" presetClass="entr" presetSubtype="0" fill="hold" grpId="0" nodeType="withEffect">
                                      <p:stCondLst>
                                        <p:cond delay="0"/>
                                      </p:stCondLst>
                                      <p:childTnLst>
                                        <p:set>
                                          <p:cBhvr>
                                            <p:cTn id="542" dur="1" fill="hold">
                                              <p:stCondLst>
                                                <p:cond delay="0"/>
                                              </p:stCondLst>
                                            </p:cTn>
                                            <p:tgtEl>
                                              <p:spTgt spid="76"/>
                                            </p:tgtEl>
                                            <p:attrNameLst>
                                              <p:attrName>style.visibility</p:attrName>
                                            </p:attrNameLst>
                                          </p:cBhvr>
                                          <p:to>
                                            <p:strVal val="visible"/>
                                          </p:to>
                                        </p:set>
                                        <p:animEffect transition="in" filter="fade">
                                          <p:cBhvr>
                                            <p:cTn id="543" dur="200"/>
                                            <p:tgtEl>
                                              <p:spTgt spid="76"/>
                                            </p:tgtEl>
                                          </p:cBhvr>
                                        </p:animEffect>
                                      </p:childTnLst>
                                    </p:cTn>
                                  </p:par>
                                </p:childTnLst>
                              </p:cTn>
                            </p:par>
                          </p:childTnLst>
                        </p:cTn>
                      </p:par>
                    </p:childTnLst>
                  </p:cTn>
                  <p:nextCondLst>
                    <p:cond evt="onMediaBookmark" delay="0">
                      <p:tgtEl>
                        <p14:bmkTgt spid="3" bmkName="Sound_animation00:04:01.9"/>
                      </p:tgtEl>
                    </p:cond>
                  </p:nextCondLst>
                </p:seq>
                <p:seq concurrent="1" nextAc="seek">
                  <p:cTn id="544" restart="whenNotActive" fill="hold" evtFilter="cancelBubble" nodeType="interactiveSeq">
                    <p:stCondLst>
                      <p:cond evt="onMediaBookmark" delay="0">
                        <p:tgtEl>
                          <p14:bmkTgt spid="3" bmkName="Sound_animation00:04:07.1"/>
                        </p:tgtEl>
                      </p:cond>
                    </p:stCondLst>
                    <p:endSync evt="end" delay="0">
                      <p:rtn val="all"/>
                    </p:endSync>
                    <p:childTnLst>
                      <p:par>
                        <p:cTn id="545" fill="hold">
                          <p:stCondLst>
                            <p:cond delay="0"/>
                          </p:stCondLst>
                          <p:childTnLst>
                            <p:par>
                              <p:cTn id="546" fill="hold">
                                <p:stCondLst>
                                  <p:cond delay="0"/>
                                </p:stCondLst>
                                <p:childTnLst>
                                  <p:par>
                                    <p:cTn id="547" presetID="10" presetClass="exit" presetSubtype="0" fill="hold" grpId="1" nodeType="withEffect">
                                      <p:stCondLst>
                                        <p:cond delay="0"/>
                                      </p:stCondLst>
                                      <p:childTnLst>
                                        <p:animEffect transition="out" filter="fade">
                                          <p:cBhvr>
                                            <p:cTn id="548" dur="200"/>
                                            <p:tgtEl>
                                              <p:spTgt spid="76"/>
                                            </p:tgtEl>
                                          </p:cBhvr>
                                        </p:animEffect>
                                        <p:set>
                                          <p:cBhvr>
                                            <p:cTn id="549"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4:07.1"/>
                      </p:tgtEl>
                    </p:cond>
                  </p:nextCondLst>
                </p:seq>
                <p:seq concurrent="1" nextAc="seek">
                  <p:cTn id="550" restart="whenNotActive" fill="hold" evtFilter="cancelBubble" nodeType="interactiveSeq">
                    <p:stCondLst>
                      <p:cond evt="onMediaBookmark" delay="0">
                        <p:tgtEl>
                          <p14:bmkTgt spid="3" bmkName="Sound_animation00:04:07.2"/>
                        </p:tgtEl>
                      </p:cond>
                    </p:stCondLst>
                    <p:endSync evt="end" delay="0">
                      <p:rtn val="all"/>
                    </p:endSync>
                    <p:childTnLst>
                      <p:par>
                        <p:cTn id="551" fill="hold">
                          <p:stCondLst>
                            <p:cond delay="0"/>
                          </p:stCondLst>
                          <p:childTnLst>
                            <p:par>
                              <p:cTn id="552" fill="hold">
                                <p:stCondLst>
                                  <p:cond delay="0"/>
                                </p:stCondLst>
                                <p:childTnLst>
                                  <p:par>
                                    <p:cTn id="553" presetID="10" presetClass="entr" presetSubtype="0" fill="hold" grpId="0" nodeType="withEffect">
                                      <p:stCondLst>
                                        <p:cond delay="0"/>
                                      </p:stCondLst>
                                      <p:childTnLst>
                                        <p:set>
                                          <p:cBhvr>
                                            <p:cTn id="554" dur="1" fill="hold">
                                              <p:stCondLst>
                                                <p:cond delay="0"/>
                                              </p:stCondLst>
                                            </p:cTn>
                                            <p:tgtEl>
                                              <p:spTgt spid="77"/>
                                            </p:tgtEl>
                                            <p:attrNameLst>
                                              <p:attrName>style.visibility</p:attrName>
                                            </p:attrNameLst>
                                          </p:cBhvr>
                                          <p:to>
                                            <p:strVal val="visible"/>
                                          </p:to>
                                        </p:set>
                                        <p:animEffect transition="in" filter="fade">
                                          <p:cBhvr>
                                            <p:cTn id="555" dur="200"/>
                                            <p:tgtEl>
                                              <p:spTgt spid="77"/>
                                            </p:tgtEl>
                                          </p:cBhvr>
                                        </p:animEffect>
                                      </p:childTnLst>
                                    </p:cTn>
                                  </p:par>
                                </p:childTnLst>
                              </p:cTn>
                            </p:par>
                          </p:childTnLst>
                        </p:cTn>
                      </p:par>
                    </p:childTnLst>
                  </p:cTn>
                  <p:nextCondLst>
                    <p:cond evt="onMediaBookmark" delay="0">
                      <p:tgtEl>
                        <p14:bmkTgt spid="3" bmkName="Sound_animation00:04:07.2"/>
                      </p:tgtEl>
                    </p:cond>
                  </p:nextCondLst>
                </p:seq>
                <p:seq concurrent="1" nextAc="seek">
                  <p:cTn id="556" restart="whenNotActive" fill="hold" evtFilter="cancelBubble" nodeType="interactiveSeq">
                    <p:stCondLst>
                      <p:cond evt="onMediaBookmark" delay="0">
                        <p:tgtEl>
                          <p14:bmkTgt spid="3" bmkName="Sound_animation00:04:10.7"/>
                        </p:tgtEl>
                      </p:cond>
                    </p:stCondLst>
                    <p:endSync evt="end" delay="0">
                      <p:rtn val="all"/>
                    </p:endSync>
                    <p:childTnLst>
                      <p:par>
                        <p:cTn id="557" fill="hold">
                          <p:stCondLst>
                            <p:cond delay="0"/>
                          </p:stCondLst>
                          <p:childTnLst>
                            <p:par>
                              <p:cTn id="558" fill="hold">
                                <p:stCondLst>
                                  <p:cond delay="0"/>
                                </p:stCondLst>
                                <p:childTnLst>
                                  <p:par>
                                    <p:cTn id="559" presetID="10" presetClass="exit" presetSubtype="0" fill="hold" grpId="1" nodeType="withEffect">
                                      <p:stCondLst>
                                        <p:cond delay="0"/>
                                      </p:stCondLst>
                                      <p:childTnLst>
                                        <p:animEffect transition="out" filter="fade">
                                          <p:cBhvr>
                                            <p:cTn id="560" dur="200"/>
                                            <p:tgtEl>
                                              <p:spTgt spid="77"/>
                                            </p:tgtEl>
                                          </p:cBhvr>
                                        </p:animEffect>
                                        <p:set>
                                          <p:cBhvr>
                                            <p:cTn id="561"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4:10.7"/>
                      </p:tgtEl>
                    </p:cond>
                  </p:nextCondLst>
                </p:seq>
                <p:seq concurrent="1" nextAc="seek">
                  <p:cTn id="562" restart="whenNotActive" fill="hold" evtFilter="cancelBubble" nodeType="interactiveSeq">
                    <p:stCondLst>
                      <p:cond evt="onMediaBookmark" delay="0">
                        <p:tgtEl>
                          <p14:bmkTgt spid="3" bmkName="Sound_animation00:04:10.8"/>
                        </p:tgtEl>
                      </p:cond>
                    </p:stCondLst>
                    <p:endSync evt="end" delay="0">
                      <p:rtn val="all"/>
                    </p:endSync>
                    <p:childTnLst>
                      <p:par>
                        <p:cTn id="563" fill="hold">
                          <p:stCondLst>
                            <p:cond delay="0"/>
                          </p:stCondLst>
                          <p:childTnLst>
                            <p:par>
                              <p:cTn id="564" fill="hold">
                                <p:stCondLst>
                                  <p:cond delay="0"/>
                                </p:stCondLst>
                                <p:childTnLst>
                                  <p:par>
                                    <p:cTn id="565" presetID="10" presetClass="entr" presetSubtype="0" fill="hold" grpId="0" nodeType="withEffect">
                                      <p:stCondLst>
                                        <p:cond delay="0"/>
                                      </p:stCondLst>
                                      <p:childTnLst>
                                        <p:set>
                                          <p:cBhvr>
                                            <p:cTn id="566" dur="1" fill="hold">
                                              <p:stCondLst>
                                                <p:cond delay="0"/>
                                              </p:stCondLst>
                                            </p:cTn>
                                            <p:tgtEl>
                                              <p:spTgt spid="78"/>
                                            </p:tgtEl>
                                            <p:attrNameLst>
                                              <p:attrName>style.visibility</p:attrName>
                                            </p:attrNameLst>
                                          </p:cBhvr>
                                          <p:to>
                                            <p:strVal val="visible"/>
                                          </p:to>
                                        </p:set>
                                        <p:animEffect transition="in" filter="fade">
                                          <p:cBhvr>
                                            <p:cTn id="567" dur="200"/>
                                            <p:tgtEl>
                                              <p:spTgt spid="78"/>
                                            </p:tgtEl>
                                          </p:cBhvr>
                                        </p:animEffect>
                                      </p:childTnLst>
                                    </p:cTn>
                                  </p:par>
                                </p:childTnLst>
                              </p:cTn>
                            </p:par>
                          </p:childTnLst>
                        </p:cTn>
                      </p:par>
                    </p:childTnLst>
                  </p:cTn>
                  <p:nextCondLst>
                    <p:cond evt="onMediaBookmark" delay="0">
                      <p:tgtEl>
                        <p14:bmkTgt spid="3" bmkName="Sound_animation00:04:10.8"/>
                      </p:tgtEl>
                    </p:cond>
                  </p:nextCondLst>
                </p:seq>
                <p:seq concurrent="1" nextAc="seek">
                  <p:cTn id="568" restart="whenNotActive" fill="hold" evtFilter="cancelBubble" nodeType="interactiveSeq">
                    <p:stCondLst>
                      <p:cond evt="onMediaBookmark" delay="0">
                        <p:tgtEl>
                          <p14:bmkTgt spid="3" bmkName="Sound_animation00:04:18.6"/>
                        </p:tgtEl>
                      </p:cond>
                    </p:stCondLst>
                    <p:endSync evt="end" delay="0">
                      <p:rtn val="all"/>
                    </p:endSync>
                    <p:childTnLst>
                      <p:par>
                        <p:cTn id="569" fill="hold">
                          <p:stCondLst>
                            <p:cond delay="0"/>
                          </p:stCondLst>
                          <p:childTnLst>
                            <p:par>
                              <p:cTn id="570" fill="hold">
                                <p:stCondLst>
                                  <p:cond delay="0"/>
                                </p:stCondLst>
                                <p:childTnLst>
                                  <p:par>
                                    <p:cTn id="571" presetID="10" presetClass="exit" presetSubtype="0" fill="hold" grpId="1" nodeType="withEffect">
                                      <p:stCondLst>
                                        <p:cond delay="0"/>
                                      </p:stCondLst>
                                      <p:childTnLst>
                                        <p:animEffect transition="out" filter="fade">
                                          <p:cBhvr>
                                            <p:cTn id="572" dur="200"/>
                                            <p:tgtEl>
                                              <p:spTgt spid="78"/>
                                            </p:tgtEl>
                                          </p:cBhvr>
                                        </p:animEffect>
                                        <p:set>
                                          <p:cBhvr>
                                            <p:cTn id="573"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4:18.6"/>
                      </p:tgtEl>
                    </p:cond>
                  </p:nextCondLst>
                </p:seq>
                <p:seq concurrent="1" nextAc="seek">
                  <p:cTn id="574" restart="whenNotActive" fill="hold" evtFilter="cancelBubble" nodeType="interactiveSeq">
                    <p:stCondLst>
                      <p:cond evt="onMediaBookmark" delay="0">
                        <p:tgtEl>
                          <p14:bmkTgt spid="3" bmkName="Sound_animation00:04:18.7"/>
                        </p:tgtEl>
                      </p:cond>
                    </p:stCondLst>
                    <p:endSync evt="end" delay="0">
                      <p:rtn val="all"/>
                    </p:endSync>
                    <p:childTnLst>
                      <p:par>
                        <p:cTn id="575" fill="hold">
                          <p:stCondLst>
                            <p:cond delay="0"/>
                          </p:stCondLst>
                          <p:childTnLst>
                            <p:par>
                              <p:cTn id="576" fill="hold">
                                <p:stCondLst>
                                  <p:cond delay="0"/>
                                </p:stCondLst>
                                <p:childTnLst>
                                  <p:par>
                                    <p:cTn id="577" presetID="10" presetClass="entr" presetSubtype="0" fill="hold" grpId="0" nodeType="withEffect">
                                      <p:stCondLst>
                                        <p:cond delay="0"/>
                                      </p:stCondLst>
                                      <p:childTnLst>
                                        <p:set>
                                          <p:cBhvr>
                                            <p:cTn id="578" dur="1" fill="hold">
                                              <p:stCondLst>
                                                <p:cond delay="0"/>
                                              </p:stCondLst>
                                            </p:cTn>
                                            <p:tgtEl>
                                              <p:spTgt spid="79"/>
                                            </p:tgtEl>
                                            <p:attrNameLst>
                                              <p:attrName>style.visibility</p:attrName>
                                            </p:attrNameLst>
                                          </p:cBhvr>
                                          <p:to>
                                            <p:strVal val="visible"/>
                                          </p:to>
                                        </p:set>
                                        <p:animEffect transition="in" filter="fade">
                                          <p:cBhvr>
                                            <p:cTn id="579" dur="200"/>
                                            <p:tgtEl>
                                              <p:spTgt spid="79"/>
                                            </p:tgtEl>
                                          </p:cBhvr>
                                        </p:animEffect>
                                      </p:childTnLst>
                                    </p:cTn>
                                  </p:par>
                                </p:childTnLst>
                              </p:cTn>
                            </p:par>
                          </p:childTnLst>
                        </p:cTn>
                      </p:par>
                    </p:childTnLst>
                  </p:cTn>
                  <p:nextCondLst>
                    <p:cond evt="onMediaBookmark" delay="0">
                      <p:tgtEl>
                        <p14:bmkTgt spid="3" bmkName="Sound_animation00:04:18.7"/>
                      </p:tgtEl>
                    </p:cond>
                  </p:nextCondLst>
                </p:seq>
                <p:seq concurrent="1" nextAc="seek">
                  <p:cTn id="580" restart="whenNotActive" fill="hold" evtFilter="cancelBubble" nodeType="interactiveSeq">
                    <p:stCondLst>
                      <p:cond evt="onMediaBookmark" delay="0">
                        <p:tgtEl>
                          <p14:bmkTgt spid="3" bmkName="Sound_animation00:04:23.7"/>
                        </p:tgtEl>
                      </p:cond>
                    </p:stCondLst>
                    <p:endSync evt="end" delay="0">
                      <p:rtn val="all"/>
                    </p:endSync>
                    <p:childTnLst>
                      <p:par>
                        <p:cTn id="581" fill="hold">
                          <p:stCondLst>
                            <p:cond delay="0"/>
                          </p:stCondLst>
                          <p:childTnLst>
                            <p:par>
                              <p:cTn id="582" fill="hold">
                                <p:stCondLst>
                                  <p:cond delay="0"/>
                                </p:stCondLst>
                                <p:childTnLst>
                                  <p:par>
                                    <p:cTn id="583" presetID="10" presetClass="exit" presetSubtype="0" fill="hold" grpId="1" nodeType="withEffect">
                                      <p:stCondLst>
                                        <p:cond delay="0"/>
                                      </p:stCondLst>
                                      <p:childTnLst>
                                        <p:animEffect transition="out" filter="fade">
                                          <p:cBhvr>
                                            <p:cTn id="584" dur="200"/>
                                            <p:tgtEl>
                                              <p:spTgt spid="79"/>
                                            </p:tgtEl>
                                          </p:cBhvr>
                                        </p:animEffect>
                                        <p:set>
                                          <p:cBhvr>
                                            <p:cTn id="585"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4:23.7"/>
                      </p:tgtEl>
                    </p:cond>
                  </p:nextCondLst>
                </p:seq>
                <p:seq concurrent="1" nextAc="seek">
                  <p:cTn id="586" restart="whenNotActive" fill="hold" evtFilter="cancelBubble" nodeType="interactiveSeq">
                    <p:stCondLst>
                      <p:cond evt="onMediaBookmark" delay="0">
                        <p:tgtEl>
                          <p14:bmkTgt spid="3" bmkName="Sound_animation00:04:23.8"/>
                        </p:tgtEl>
                      </p:cond>
                    </p:stCondLst>
                    <p:endSync evt="end" delay="0">
                      <p:rtn val="all"/>
                    </p:endSync>
                    <p:childTnLst>
                      <p:par>
                        <p:cTn id="587" fill="hold">
                          <p:stCondLst>
                            <p:cond delay="0"/>
                          </p:stCondLst>
                          <p:childTnLst>
                            <p:par>
                              <p:cTn id="588" fill="hold">
                                <p:stCondLst>
                                  <p:cond delay="0"/>
                                </p:stCondLst>
                                <p:childTnLst>
                                  <p:par>
                                    <p:cTn id="589" presetID="10" presetClass="entr" presetSubtype="0" fill="hold" grpId="0" nodeType="withEffect">
                                      <p:stCondLst>
                                        <p:cond delay="0"/>
                                      </p:stCondLst>
                                      <p:childTnLst>
                                        <p:set>
                                          <p:cBhvr>
                                            <p:cTn id="590" dur="1" fill="hold">
                                              <p:stCondLst>
                                                <p:cond delay="0"/>
                                              </p:stCondLst>
                                            </p:cTn>
                                            <p:tgtEl>
                                              <p:spTgt spid="80"/>
                                            </p:tgtEl>
                                            <p:attrNameLst>
                                              <p:attrName>style.visibility</p:attrName>
                                            </p:attrNameLst>
                                          </p:cBhvr>
                                          <p:to>
                                            <p:strVal val="visible"/>
                                          </p:to>
                                        </p:set>
                                        <p:animEffect transition="in" filter="fade">
                                          <p:cBhvr>
                                            <p:cTn id="591" dur="200"/>
                                            <p:tgtEl>
                                              <p:spTgt spid="80"/>
                                            </p:tgtEl>
                                          </p:cBhvr>
                                        </p:animEffect>
                                      </p:childTnLst>
                                    </p:cTn>
                                  </p:par>
                                </p:childTnLst>
                              </p:cTn>
                            </p:par>
                          </p:childTnLst>
                        </p:cTn>
                      </p:par>
                    </p:childTnLst>
                  </p:cTn>
                  <p:nextCondLst>
                    <p:cond evt="onMediaBookmark" delay="0">
                      <p:tgtEl>
                        <p14:bmkTgt spid="3" bmkName="Sound_animation00:04:23.8"/>
                      </p:tgtEl>
                    </p:cond>
                  </p:nextCondLst>
                </p:seq>
                <p:seq concurrent="1" nextAc="seek">
                  <p:cTn id="592" restart="whenNotActive" fill="hold" evtFilter="cancelBubble" nodeType="interactiveSeq">
                    <p:stCondLst>
                      <p:cond evt="onMediaBookmark" delay="0">
                        <p:tgtEl>
                          <p14:bmkTgt spid="3" bmkName="Sound_animation00:04:28.9"/>
                        </p:tgtEl>
                      </p:cond>
                    </p:stCondLst>
                    <p:endSync evt="end" delay="0">
                      <p:rtn val="all"/>
                    </p:endSync>
                    <p:childTnLst>
                      <p:par>
                        <p:cTn id="593" fill="hold">
                          <p:stCondLst>
                            <p:cond delay="0"/>
                          </p:stCondLst>
                          <p:childTnLst>
                            <p:par>
                              <p:cTn id="594" fill="hold">
                                <p:stCondLst>
                                  <p:cond delay="0"/>
                                </p:stCondLst>
                                <p:childTnLst>
                                  <p:par>
                                    <p:cTn id="595" presetID="10" presetClass="exit" presetSubtype="0" fill="hold" grpId="1" nodeType="withEffect">
                                      <p:stCondLst>
                                        <p:cond delay="0"/>
                                      </p:stCondLst>
                                      <p:childTnLst>
                                        <p:animEffect transition="out" filter="fade">
                                          <p:cBhvr>
                                            <p:cTn id="596" dur="200"/>
                                            <p:tgtEl>
                                              <p:spTgt spid="80"/>
                                            </p:tgtEl>
                                          </p:cBhvr>
                                        </p:animEffect>
                                        <p:set>
                                          <p:cBhvr>
                                            <p:cTn id="597"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3" bmkName="Sound_animation00:04:28.9"/>
                      </p:tgtEl>
                    </p:cond>
                  </p:nextCondLst>
                </p:seq>
              </p:childTnLst>
            </p:cTn>
          </p:par>
        </p:tnLst>
        <p:bldLst>
          <p:bldP spid="5" grpId="0" animBg="1"/>
          <p:bldP spid="5" grpId="1" animBg="1"/>
          <p:bldP spid="6" grpId="0" animBg="1"/>
          <p:bldP spid="6" grpId="1" animBg="1"/>
          <p:bldP spid="15" grpId="0" animBg="1"/>
          <p:bldP spid="15" grpId="1" animBg="1"/>
          <p:bldP spid="16" grpId="0" animBg="1"/>
          <p:bldP spid="16" grpId="1" animBg="1"/>
          <p:bldP spid="20" grpId="0" animBg="1"/>
          <p:bldP spid="20"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14" grpId="0" animBg="1"/>
          <p:bldP spid="1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14" grpId="0" animBg="1"/>
          <p:bldP spid="14"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1" y="7746075"/>
            <a:ext cx="5381841"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109727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a:t>
            </a:r>
            <a:r>
              <a:rPr lang="en-US" sz="2100" dirty="0" smtClean="0">
                <a:solidFill>
                  <a:prstClr val="white"/>
                </a:solidFill>
                <a:latin typeface="Segoe UI Light" pitchFamily="34" charset="0"/>
              </a:rPr>
              <a:t>summary—Add sound effects to an animation </a:t>
            </a:r>
            <a:endParaRPr lang="en-US" sz="2100" dirty="0">
              <a:solidFill>
                <a:prstClr val="white"/>
              </a:solidFill>
              <a:latin typeface="Segoe UI Light" pitchFamily="34" charset="0"/>
            </a:endParaRPr>
          </a:p>
        </p:txBody>
      </p:sp>
      <p:pic>
        <p:nvPicPr>
          <p:cNvPr id="34" name="Media Placeholder 2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35" name="Media Placeholder 2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5381" y="8495913"/>
            <a:ext cx="1115476" cy="627836"/>
          </a:xfrm>
          <a:prstGeom prst="rect">
            <a:avLst/>
          </a:prstGeom>
        </p:spPr>
      </p:pic>
      <p:pic>
        <p:nvPicPr>
          <p:cNvPr id="36" name="Media Placeholder 2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1475" y="8495762"/>
            <a:ext cx="1116013" cy="628138"/>
          </a:xfrm>
          <a:prstGeom prst="rect">
            <a:avLst/>
          </a:prstGeom>
        </p:spPr>
      </p:pic>
      <p:sp>
        <p:nvSpPr>
          <p:cNvPr id="37" name="Text Placeholder 6"/>
          <p:cNvSpPr txBox="1">
            <a:spLocks/>
          </p:cNvSpPr>
          <p:nvPr/>
        </p:nvSpPr>
        <p:spPr>
          <a:xfrm>
            <a:off x="5268758"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38" name="Text Placeholder 6"/>
          <p:cNvSpPr txBox="1">
            <a:spLocks/>
          </p:cNvSpPr>
          <p:nvPr/>
        </p:nvSpPr>
        <p:spPr>
          <a:xfrm>
            <a:off x="6637887"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2" name="Text Placeholder 6"/>
          <p:cNvSpPr txBox="1">
            <a:spLocks/>
          </p:cNvSpPr>
          <p:nvPr/>
        </p:nvSpPr>
        <p:spPr>
          <a:xfrm>
            <a:off x="8006776"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43" name="TextBox 42"/>
          <p:cNvSpPr txBox="1"/>
          <p:nvPr/>
        </p:nvSpPr>
        <p:spPr>
          <a:xfrm>
            <a:off x="3875093"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44" name="TextBox 43"/>
          <p:cNvSpPr txBox="1"/>
          <p:nvPr/>
        </p:nvSpPr>
        <p:spPr>
          <a:xfrm>
            <a:off x="526310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45" name="TextBox 44"/>
          <p:cNvSpPr txBox="1"/>
          <p:nvPr/>
        </p:nvSpPr>
        <p:spPr>
          <a:xfrm>
            <a:off x="661669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48" name="TextBox 47"/>
          <p:cNvSpPr txBox="1"/>
          <p:nvPr/>
        </p:nvSpPr>
        <p:spPr>
          <a:xfrm>
            <a:off x="799945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pic>
        <p:nvPicPr>
          <p:cNvPr id="29" name="Picture 28">
            <a:hlinkClick r:id="" action="ppaction://hlinkshowjump?jump=nextslide"/>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31" name="Media Placeholder 8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72181" y="8495913"/>
            <a:ext cx="1115476" cy="627836"/>
          </a:xfrm>
          <a:prstGeom prst="rect">
            <a:avLst/>
          </a:prstGeom>
        </p:spPr>
      </p:pic>
      <p:sp>
        <p:nvSpPr>
          <p:cNvPr id="49" name="Rectangle 48">
            <a:hlinkClick r:id="rId12" action="ppaction://hlinksldjump"/>
          </p:cNvPr>
          <p:cNvSpPr/>
          <p:nvPr/>
        </p:nvSpPr>
        <p:spPr>
          <a:xfrm>
            <a:off x="3861116" y="848199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Text Placeholder 6"/>
          <p:cNvSpPr txBox="1">
            <a:spLocks/>
          </p:cNvSpPr>
          <p:nvPr/>
        </p:nvSpPr>
        <p:spPr>
          <a:xfrm>
            <a:off x="3878148" y="9220768"/>
            <a:ext cx="125185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sound effects</a:t>
            </a:r>
            <a:endParaRPr lang="en-US" sz="1100" dirty="0">
              <a:solidFill>
                <a:schemeClr val="bg1"/>
              </a:solidFill>
              <a:latin typeface="Segoe UI Light" pitchFamily="34" charset="0"/>
            </a:endParaRPr>
          </a:p>
        </p:txBody>
      </p:sp>
      <p:sp>
        <p:nvSpPr>
          <p:cNvPr id="33" name="TextBox 32"/>
          <p:cNvSpPr txBox="1"/>
          <p:nvPr/>
        </p:nvSpPr>
        <p:spPr>
          <a:xfrm>
            <a:off x="462005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4:32</a:t>
            </a:r>
          </a:p>
        </p:txBody>
      </p:sp>
      <p:sp>
        <p:nvSpPr>
          <p:cNvPr id="39"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Combine animation </a:t>
            </a:r>
            <a:r>
              <a:rPr lang="en-US" sz="2400" b="1" dirty="0" smtClean="0">
                <a:solidFill>
                  <a:srgbClr val="C00000"/>
                </a:solidFill>
                <a:latin typeface="Segoe UI Light" pitchFamily="34" charset="0"/>
                <a:ea typeface="Segoe UI" pitchFamily="34" charset="0"/>
                <a:cs typeface="Segoe UI" pitchFamily="34" charset="0"/>
              </a:rPr>
              <a:t>effects</a:t>
            </a:r>
          </a:p>
          <a:p>
            <a:pPr marL="0" indent="0">
              <a:spcBef>
                <a:spcPts val="400"/>
              </a:spcBef>
              <a:buNone/>
            </a:pPr>
            <a:r>
              <a:rPr lang="en-US" sz="1400" dirty="0">
                <a:latin typeface="Segoe UI Light" panose="020B0502040204020203" pitchFamily="34" charset="0"/>
                <a:cs typeface="Segoe UI Light" panose="020B0502040204020203" pitchFamily="34" charset="0"/>
              </a:rPr>
              <a:t>When you’re working with multiple animation effects to a single object or slide, we recommend using the Animation Pane. Click </a:t>
            </a:r>
            <a:r>
              <a:rPr lang="en-US" sz="1400" b="1" dirty="0">
                <a:latin typeface="Segoe UI Light" panose="020B0502040204020203" pitchFamily="34" charset="0"/>
                <a:cs typeface="Segoe UI Light" panose="020B0502040204020203" pitchFamily="34" charset="0"/>
              </a:rPr>
              <a:t>Animation</a:t>
            </a:r>
            <a:r>
              <a:rPr lang="en-US" sz="1400" dirty="0">
                <a:latin typeface="Segoe UI Light" panose="020B0502040204020203" pitchFamily="34" charset="0"/>
                <a:cs typeface="Segoe UI Light" panose="020B0502040204020203" pitchFamily="34" charset="0"/>
              </a:rPr>
              <a:t> &gt; </a:t>
            </a:r>
            <a:r>
              <a:rPr lang="en-US" sz="1400" b="1" dirty="0">
                <a:latin typeface="Segoe UI Light" panose="020B0502040204020203" pitchFamily="34" charset="0"/>
                <a:cs typeface="Segoe UI Light" panose="020B0502040204020203" pitchFamily="34" charset="0"/>
              </a:rPr>
              <a:t>Advanced Animation</a:t>
            </a:r>
            <a:r>
              <a:rPr lang="en-US" sz="1400" dirty="0">
                <a:latin typeface="Segoe UI Light" panose="020B0502040204020203" pitchFamily="34" charset="0"/>
                <a:cs typeface="Segoe UI Light" panose="020B0502040204020203" pitchFamily="34" charset="0"/>
              </a:rPr>
              <a:t> &gt; </a:t>
            </a:r>
            <a:r>
              <a:rPr lang="en-US" sz="1400" b="1" dirty="0">
                <a:latin typeface="Segoe UI Light" panose="020B0502040204020203" pitchFamily="34" charset="0"/>
                <a:cs typeface="Segoe UI Light" panose="020B0502040204020203" pitchFamily="34" charset="0"/>
              </a:rPr>
              <a:t>Animation Pane</a:t>
            </a:r>
            <a:r>
              <a:rPr lang="en-US" sz="1400" dirty="0">
                <a:latin typeface="Segoe UI Light" panose="020B0502040204020203" pitchFamily="34" charset="0"/>
                <a:cs typeface="Segoe UI Light" panose="020B0502040204020203" pitchFamily="34" charset="0"/>
              </a:rPr>
              <a:t> to open it</a:t>
            </a:r>
            <a:r>
              <a:rPr lang="en-US" sz="1400" dirty="0" smtClean="0">
                <a:latin typeface="Segoe UI Light" panose="020B0502040204020203" pitchFamily="34" charset="0"/>
                <a:cs typeface="Segoe UI Light" panose="020B0502040204020203" pitchFamily="34" charset="0"/>
              </a:rPr>
              <a:t>.</a:t>
            </a:r>
          </a:p>
          <a:p>
            <a:pPr>
              <a:buFont typeface="+mj-lt"/>
              <a:buAutoNum type="arabicPeriod"/>
            </a:pPr>
            <a:r>
              <a:rPr lang="en-US" sz="1400" dirty="0">
                <a:latin typeface="Segoe UI Light" panose="020B0502040204020203" pitchFamily="34" charset="0"/>
                <a:cs typeface="Segoe UI Light" panose="020B0502040204020203" pitchFamily="34" charset="0"/>
              </a:rPr>
              <a:t>Click the thing on your slide that you want to animate.</a:t>
            </a:r>
          </a:p>
          <a:p>
            <a:pPr>
              <a:buFont typeface="+mj-lt"/>
              <a:buAutoNum type="arabicPeriod"/>
            </a:pPr>
            <a:r>
              <a:rPr lang="en-US" sz="1400" dirty="0">
                <a:latin typeface="Segoe UI Light" panose="020B0502040204020203" pitchFamily="34" charset="0"/>
                <a:cs typeface="Segoe UI Light" panose="020B0502040204020203" pitchFamily="34" charset="0"/>
              </a:rPr>
              <a:t>On the </a:t>
            </a:r>
            <a:r>
              <a:rPr lang="en-US" sz="1400" b="1" dirty="0">
                <a:latin typeface="Segoe UI Light" panose="020B0502040204020203" pitchFamily="34" charset="0"/>
                <a:cs typeface="Segoe UI Light" panose="020B0502040204020203" pitchFamily="34" charset="0"/>
              </a:rPr>
              <a:t>Animations</a:t>
            </a:r>
            <a:r>
              <a:rPr lang="en-US" sz="1400" dirty="0">
                <a:latin typeface="Segoe UI Light" panose="020B0502040204020203" pitchFamily="34" charset="0"/>
                <a:cs typeface="Segoe UI Light" panose="020B0502040204020203" pitchFamily="34" charset="0"/>
              </a:rPr>
              <a:t> tab, use the Animation gallery or </a:t>
            </a:r>
            <a:r>
              <a:rPr lang="en-US" sz="1400" b="1" dirty="0">
                <a:latin typeface="Segoe UI Light" panose="020B0502040204020203" pitchFamily="34" charset="0"/>
                <a:cs typeface="Segoe UI Light" panose="020B0502040204020203" pitchFamily="34" charset="0"/>
              </a:rPr>
              <a:t>Add Animation</a:t>
            </a:r>
            <a:r>
              <a:rPr lang="en-US" sz="1400" dirty="0">
                <a:latin typeface="Segoe UI Light" panose="020B0502040204020203" pitchFamily="34" charset="0"/>
                <a:cs typeface="Segoe UI Light" panose="020B0502040204020203" pitchFamily="34" charset="0"/>
              </a:rPr>
              <a:t> to apply an effect to the object that you clicked.</a:t>
            </a:r>
          </a:p>
          <a:p>
            <a:pPr>
              <a:buFont typeface="+mj-lt"/>
              <a:buAutoNum type="arabicPeriod"/>
            </a:pPr>
            <a:r>
              <a:rPr lang="en-US" sz="1400" dirty="0">
                <a:latin typeface="Segoe UI Light" panose="020B0502040204020203" pitchFamily="34" charset="0"/>
                <a:cs typeface="Segoe UI Light" panose="020B0502040204020203" pitchFamily="34" charset="0"/>
              </a:rPr>
              <a:t>Click </a:t>
            </a:r>
            <a:r>
              <a:rPr lang="en-US" sz="1400" b="1" dirty="0">
                <a:latin typeface="Segoe UI Light" panose="020B0502040204020203" pitchFamily="34" charset="0"/>
                <a:cs typeface="Segoe UI Light" panose="020B0502040204020203" pitchFamily="34" charset="0"/>
              </a:rPr>
              <a:t>Add Animation</a:t>
            </a:r>
            <a:r>
              <a:rPr lang="en-US" sz="1400" dirty="0">
                <a:latin typeface="Segoe UI Light" panose="020B0502040204020203" pitchFamily="34" charset="0"/>
                <a:cs typeface="Segoe UI Light" panose="020B0502040204020203" pitchFamily="34" charset="0"/>
              </a:rPr>
              <a:t> to add another effect. If you don’t use </a:t>
            </a:r>
            <a:r>
              <a:rPr lang="en-US" sz="1400" b="1" dirty="0">
                <a:latin typeface="Segoe UI Light" panose="020B0502040204020203" pitchFamily="34" charset="0"/>
                <a:cs typeface="Segoe UI Light" panose="020B0502040204020203" pitchFamily="34" charset="0"/>
              </a:rPr>
              <a:t>Add Animation</a:t>
            </a:r>
            <a:r>
              <a:rPr lang="en-US" sz="1400" dirty="0">
                <a:latin typeface="Segoe UI Light" panose="020B0502040204020203" pitchFamily="34" charset="0"/>
                <a:cs typeface="Segoe UI Light" panose="020B0502040204020203" pitchFamily="34" charset="0"/>
              </a:rPr>
              <a:t>, you won’t add a new effect but instead will change an effect you’ve applied.</a:t>
            </a:r>
          </a:p>
          <a:p>
            <a:pPr>
              <a:buFont typeface="+mj-lt"/>
              <a:buAutoNum type="arabicPeriod"/>
            </a:pPr>
            <a:r>
              <a:rPr lang="en-US" sz="1400" dirty="0">
                <a:latin typeface="Segoe UI Light" panose="020B0502040204020203" pitchFamily="34" charset="0"/>
                <a:cs typeface="Segoe UI Light" panose="020B0502040204020203" pitchFamily="34" charset="0"/>
              </a:rPr>
              <a:t>Use the </a:t>
            </a:r>
            <a:r>
              <a:rPr lang="en-US" sz="1400" b="1" dirty="0">
                <a:latin typeface="Segoe UI Light" panose="020B0502040204020203" pitchFamily="34" charset="0"/>
                <a:cs typeface="Segoe UI Light" panose="020B0502040204020203" pitchFamily="34" charset="0"/>
              </a:rPr>
              <a:t>Animation Pane</a:t>
            </a:r>
            <a:r>
              <a:rPr lang="en-US" sz="1400" dirty="0">
                <a:latin typeface="Segoe UI Light" panose="020B0502040204020203" pitchFamily="34" charset="0"/>
                <a:cs typeface="Segoe UI Light" panose="020B0502040204020203" pitchFamily="34" charset="0"/>
              </a:rPr>
              <a:t> to change the order of the effects, and the </a:t>
            </a:r>
            <a:r>
              <a:rPr lang="en-US" sz="1400" b="1" dirty="0">
                <a:latin typeface="Segoe UI Light" panose="020B0502040204020203" pitchFamily="34" charset="0"/>
                <a:cs typeface="Segoe UI Light" panose="020B0502040204020203" pitchFamily="34" charset="0"/>
              </a:rPr>
              <a:t>Timing</a:t>
            </a:r>
            <a:r>
              <a:rPr lang="en-US" sz="1400" dirty="0">
                <a:latin typeface="Segoe UI Light" panose="020B0502040204020203" pitchFamily="34" charset="0"/>
                <a:cs typeface="Segoe UI Light" panose="020B0502040204020203" pitchFamily="34" charset="0"/>
              </a:rPr>
              <a:t> group on the </a:t>
            </a:r>
            <a:r>
              <a:rPr lang="en-US" sz="1400" b="1" dirty="0">
                <a:latin typeface="Segoe UI Light" panose="020B0502040204020203" pitchFamily="34" charset="0"/>
                <a:cs typeface="Segoe UI Light" panose="020B0502040204020203" pitchFamily="34" charset="0"/>
              </a:rPr>
              <a:t>Animation</a:t>
            </a:r>
            <a:r>
              <a:rPr lang="en-US" sz="1400" dirty="0">
                <a:latin typeface="Segoe UI Light" panose="020B0502040204020203" pitchFamily="34" charset="0"/>
                <a:cs typeface="Segoe UI Light" panose="020B0502040204020203" pitchFamily="34" charset="0"/>
              </a:rPr>
              <a:t> tab to coordinate when each effect starts and how long it lasts.</a:t>
            </a:r>
          </a:p>
          <a:p>
            <a:pPr marL="914400" lvl="1" indent="-390525">
              <a:buFont typeface="Arial" panose="020B0604020202020204" pitchFamily="34" charset="0"/>
              <a:buChar char="•"/>
            </a:pPr>
            <a:r>
              <a:rPr lang="en-US" sz="1400" dirty="0">
                <a:latin typeface="Segoe UI Light" panose="020B0502040204020203" pitchFamily="34" charset="0"/>
                <a:cs typeface="Segoe UI Light" panose="020B0502040204020203" pitchFamily="34" charset="0"/>
              </a:rPr>
              <a:t>At </a:t>
            </a:r>
            <a:r>
              <a:rPr lang="en-US" sz="1400" b="1" dirty="0">
                <a:latin typeface="Segoe UI Light" panose="020B0502040204020203" pitchFamily="34" charset="0"/>
                <a:cs typeface="Segoe UI Light" panose="020B0502040204020203" pitchFamily="34" charset="0"/>
              </a:rPr>
              <a:t>Start</a:t>
            </a:r>
            <a:r>
              <a:rPr lang="en-US" sz="1400" dirty="0">
                <a:latin typeface="Segoe UI Light" panose="020B0502040204020203" pitchFamily="34" charset="0"/>
                <a:cs typeface="Segoe UI Light" panose="020B0502040204020203" pitchFamily="34" charset="0"/>
              </a:rPr>
              <a:t>, choose </a:t>
            </a:r>
            <a:r>
              <a:rPr lang="en-US" sz="1400" b="1" dirty="0">
                <a:latin typeface="Segoe UI Light" panose="020B0502040204020203" pitchFamily="34" charset="0"/>
                <a:cs typeface="Segoe UI Light" panose="020B0502040204020203" pitchFamily="34" charset="0"/>
              </a:rPr>
              <a:t>With Previous</a:t>
            </a:r>
            <a:r>
              <a:rPr lang="en-US" sz="1400" dirty="0">
                <a:latin typeface="Segoe UI Light" panose="020B0502040204020203" pitchFamily="34" charset="0"/>
                <a:cs typeface="Segoe UI Light" panose="020B0502040204020203" pitchFamily="34" charset="0"/>
              </a:rPr>
              <a:t> to run an effect at the same time as another. Choose </a:t>
            </a:r>
            <a:r>
              <a:rPr lang="en-US" sz="1400" b="1" dirty="0">
                <a:latin typeface="Segoe UI Light" panose="020B0502040204020203" pitchFamily="34" charset="0"/>
                <a:cs typeface="Segoe UI Light" panose="020B0502040204020203" pitchFamily="34" charset="0"/>
              </a:rPr>
              <a:t>After Previous</a:t>
            </a:r>
            <a:r>
              <a:rPr lang="en-US" sz="1400" dirty="0">
                <a:latin typeface="Segoe UI Light" panose="020B0502040204020203" pitchFamily="34" charset="0"/>
                <a:cs typeface="Segoe UI Light" panose="020B0502040204020203" pitchFamily="34" charset="0"/>
              </a:rPr>
              <a:t> to start an effect when another one finishes.</a:t>
            </a:r>
          </a:p>
          <a:p>
            <a:pPr>
              <a:buFont typeface="+mj-lt"/>
              <a:buAutoNum type="arabicPeriod"/>
            </a:pPr>
            <a:r>
              <a:rPr lang="en-US" sz="1400" dirty="0">
                <a:latin typeface="Segoe UI Light" panose="020B0502040204020203" pitchFamily="34" charset="0"/>
                <a:cs typeface="Segoe UI Light" panose="020B0502040204020203" pitchFamily="34" charset="0"/>
              </a:rPr>
              <a:t>To watch how it all works together, click </a:t>
            </a:r>
            <a:r>
              <a:rPr lang="en-US" sz="1400" b="1" dirty="0">
                <a:latin typeface="Segoe UI Light" panose="020B0502040204020203" pitchFamily="34" charset="0"/>
                <a:cs typeface="Segoe UI Light" panose="020B0502040204020203" pitchFamily="34" charset="0"/>
              </a:rPr>
              <a:t>Preview</a:t>
            </a:r>
            <a:r>
              <a:rPr lang="en-US" sz="1400" dirty="0">
                <a:latin typeface="Segoe UI Light" panose="020B0502040204020203" pitchFamily="34" charset="0"/>
                <a:cs typeface="Segoe UI Light" panose="020B0502040204020203" pitchFamily="34" charset="0"/>
              </a:rPr>
              <a:t> on the </a:t>
            </a:r>
            <a:r>
              <a:rPr lang="en-US" sz="1400" b="1" dirty="0">
                <a:latin typeface="Segoe UI Light" panose="020B0502040204020203" pitchFamily="34" charset="0"/>
                <a:cs typeface="Segoe UI Light" panose="020B0502040204020203" pitchFamily="34" charset="0"/>
              </a:rPr>
              <a:t>Animation</a:t>
            </a:r>
            <a:r>
              <a:rPr lang="en-US" sz="1400" dirty="0">
                <a:latin typeface="Segoe UI Light" panose="020B0502040204020203" pitchFamily="34" charset="0"/>
                <a:cs typeface="Segoe UI Light" panose="020B0502040204020203" pitchFamily="34" charset="0"/>
              </a:rPr>
              <a:t> tab</a:t>
            </a:r>
            <a:r>
              <a:rPr lang="en-US" sz="1400" dirty="0" smtClean="0">
                <a:latin typeface="Segoe UI Light" panose="020B0502040204020203" pitchFamily="34" charset="0"/>
                <a:cs typeface="Segoe UI Light" panose="020B0502040204020203" pitchFamily="34" charset="0"/>
              </a:rPr>
              <a:t>.</a:t>
            </a:r>
            <a:endParaRPr lang="en-US" sz="1400" dirty="0">
              <a:latin typeface="Segoe UI Light" panose="020B0502040204020203" pitchFamily="34" charset="0"/>
              <a:cs typeface="Segoe UI Light" panose="020B0502040204020203" pitchFamily="34" charset="0"/>
            </a:endParaRPr>
          </a:p>
        </p:txBody>
      </p:sp>
      <p:sp>
        <p:nvSpPr>
          <p:cNvPr id="40" name="Text Placeholder 6"/>
          <p:cNvSpPr txBox="1">
            <a:spLocks/>
          </p:cNvSpPr>
          <p:nvPr/>
        </p:nvSpPr>
        <p:spPr>
          <a:xfrm>
            <a:off x="6797262" y="1265088"/>
            <a:ext cx="4123944" cy="605169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smtClean="0">
                <a:solidFill>
                  <a:srgbClr val="C00000"/>
                </a:solidFill>
                <a:latin typeface="Segoe UI Light" pitchFamily="34" charset="0"/>
                <a:ea typeface="Segoe UI" pitchFamily="34" charset="0"/>
                <a:cs typeface="Segoe UI" pitchFamily="34" charset="0"/>
              </a:rPr>
              <a:t>An important tip</a:t>
            </a:r>
          </a:p>
          <a:p>
            <a:pPr marL="0" indent="0">
              <a:buNone/>
            </a:pPr>
            <a:r>
              <a:rPr lang="en-US" sz="1400" dirty="0" smtClean="0">
                <a:latin typeface="Segoe UI Light" panose="020B0502040204020203" pitchFamily="34" charset="0"/>
                <a:cs typeface="Segoe UI Light" panose="020B0502040204020203" pitchFamily="34" charset="0"/>
              </a:rPr>
              <a:t>Animation </a:t>
            </a:r>
            <a:r>
              <a:rPr lang="en-US" sz="1400" dirty="0">
                <a:latin typeface="Segoe UI Light" panose="020B0502040204020203" pitchFamily="34" charset="0"/>
                <a:cs typeface="Segoe UI Light" panose="020B0502040204020203" pitchFamily="34" charset="0"/>
              </a:rPr>
              <a:t>is fun, but can become too much of a good thing. Many presentation experts recommend using animations and sound effects sparingly, because too much can be distracting. You don’t want people to ignore you because they’re watching things move instead</a:t>
            </a:r>
            <a:r>
              <a:rPr lang="en-US" sz="1400" dirty="0" smtClean="0">
                <a:latin typeface="Segoe UI Light" panose="020B0502040204020203" pitchFamily="34" charset="0"/>
                <a:cs typeface="Segoe UI Light" panose="020B0502040204020203" pitchFamily="34" charset="0"/>
              </a:rPr>
              <a:t>.</a:t>
            </a:r>
          </a:p>
          <a:p>
            <a:pPr marL="0" indent="0">
              <a:buNone/>
            </a:pPr>
            <a:endParaRPr lang="en-US" sz="1400" dirty="0" smtClean="0">
              <a:latin typeface="Segoe UI Light" panose="020B0502040204020203" pitchFamily="34" charset="0"/>
              <a:cs typeface="Segoe UI Light" panose="020B0502040204020203" pitchFamily="34" charset="0"/>
            </a:endParaRPr>
          </a:p>
          <a:p>
            <a:pPr marL="0" indent="0">
              <a:buNone/>
            </a:pPr>
            <a:r>
              <a:rPr lang="en-US" sz="2400" b="1" dirty="0">
                <a:solidFill>
                  <a:srgbClr val="C00000"/>
                </a:solidFill>
                <a:latin typeface="Segoe UI Light" pitchFamily="34" charset="0"/>
                <a:ea typeface="Segoe UI" pitchFamily="34" charset="0"/>
                <a:cs typeface="Segoe UI" pitchFamily="34" charset="0"/>
              </a:rPr>
              <a:t>See also</a:t>
            </a: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4"/>
              </a:rPr>
              <a:t>Animate pictures, clip art, text, and other objects</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5"/>
              </a:rPr>
              <a:t>Trigger an animation effect</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6"/>
              </a:rPr>
              <a:t>Design motion paths</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7"/>
              </a:rPr>
              <a:t>More training courses</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8"/>
              </a:rPr>
              <a:t>Office Compatibility Pack</a:t>
            </a:r>
            <a:endParaRPr lang="en-US" sz="1700" dirty="0">
              <a:latin typeface="Segoe UI Light" pitchFamily="34" charset="0"/>
              <a:ea typeface="Segoe UI" pitchFamily="34" charset="0"/>
              <a:cs typeface="Segoe UI" pitchFamily="34" charset="0"/>
            </a:endParaRPr>
          </a:p>
          <a:p>
            <a:pPr marL="0" indent="0">
              <a:buNone/>
            </a:pPr>
            <a:r>
              <a:rPr lang="en-US" sz="1400" dirty="0" smtClean="0">
                <a:latin typeface="Segoe UI Light" panose="020B0502040204020203" pitchFamily="34" charset="0"/>
                <a:cs typeface="Segoe UI Light" panose="020B0502040204020203" pitchFamily="34" charset="0"/>
              </a:rPr>
              <a:t> </a:t>
            </a:r>
            <a:endParaRPr lang="en-US" sz="1400" dirty="0">
              <a:solidFill>
                <a:prstClr val="black">
                  <a:lumMod val="75000"/>
                  <a:lumOff val="25000"/>
                </a:prstClr>
              </a:solidFill>
              <a:latin typeface="Segoe UI Light" pitchFamily="34" charset="0"/>
              <a:ea typeface="Segoe UI" pitchFamily="34" charset="0"/>
              <a:cs typeface="Segoe UI Light" panose="020B0502040204020203" pitchFamily="34" charset="0"/>
            </a:endParaRPr>
          </a:p>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5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r>
              <a:rPr lang="en-US" sz="1400" dirty="0">
                <a:solidFill>
                  <a:prstClr val="black">
                    <a:lumMod val="75000"/>
                    <a:lumOff val="25000"/>
                  </a:prstClr>
                </a:solidFill>
                <a:latin typeface="Segoe UI Light" pitchFamily="34" charset="0"/>
                <a:ea typeface="Segoe UI" pitchFamily="34" charset="0"/>
                <a:cs typeface="Segoe UI" pitchFamily="34" charset="0"/>
              </a:rPr>
              <a:t> </a:t>
            </a: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906124476"/>
      </p:ext>
    </p:extLst>
  </p:cSld>
  <p:clrMapOvr>
    <a:masterClrMapping/>
  </p:clrMapOvr>
  <p:transition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43538" y="3887787"/>
            <a:ext cx="2572781" cy="504042"/>
          </a:xfrm>
        </p:spPr>
        <p:txBody>
          <a:bodyPr>
            <a:normAutofit/>
          </a:bodyPr>
          <a:lstStyle/>
          <a:p>
            <a:pPr marL="0" indent="0">
              <a:buNone/>
            </a:pPr>
            <a:r>
              <a:rPr lang="en-US" sz="1600" dirty="0" smtClean="0">
                <a:latin typeface="Segoe UI Light" pitchFamily="34" charset="0"/>
                <a:ea typeface="Segoe UI" pitchFamily="34" charset="0"/>
                <a:cs typeface="Segoe UI" pitchFamily="34" charset="0"/>
                <a:hlinkClick r:id="rId2"/>
              </a:rPr>
              <a:t>Check out more courses</a:t>
            </a:r>
            <a:endParaRPr lang="en-US" sz="16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5382634"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5">
            <a:duotone>
              <a:srgbClr val="FF8A00">
                <a:shade val="45000"/>
                <a:satMod val="135000"/>
              </a:srgbClr>
              <a:prstClr val="white"/>
            </a:duotone>
            <a:extLst>
              <a:ext uri="{BEBA8EAE-BF5A-486C-A8C5-ECC9F3942E4B}">
                <a14:imgProps xmlns:a14="http://schemas.microsoft.com/office/drawing/2010/main">
                  <a14:imgLayer r:embed="rId6">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31079"/>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7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8"/>
              </a:rPr>
              <a:t>Please tell us what you think</a:t>
            </a:r>
            <a:endPar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endParaRPr>
          </a:p>
        </p:txBody>
      </p:sp>
      <p:pic>
        <p:nvPicPr>
          <p:cNvPr id="42" name="Media Placeholder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3" name="Media Placeholder 2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15381" y="8495913"/>
            <a:ext cx="1115476" cy="627836"/>
          </a:xfrm>
          <a:prstGeom prst="rect">
            <a:avLst/>
          </a:prstGeom>
        </p:spPr>
      </p:pic>
      <p:pic>
        <p:nvPicPr>
          <p:cNvPr id="44" name="Media Placeholder 2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91475" y="8495762"/>
            <a:ext cx="1116013" cy="628138"/>
          </a:xfrm>
          <a:prstGeom prst="rect">
            <a:avLst/>
          </a:prstGeom>
        </p:spPr>
      </p:pic>
      <p:sp>
        <p:nvSpPr>
          <p:cNvPr id="45" name="Text Placeholder 6"/>
          <p:cNvSpPr txBox="1">
            <a:spLocks/>
          </p:cNvSpPr>
          <p:nvPr/>
        </p:nvSpPr>
        <p:spPr>
          <a:xfrm>
            <a:off x="5268758"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6" name="Text Placeholder 6"/>
          <p:cNvSpPr txBox="1">
            <a:spLocks/>
          </p:cNvSpPr>
          <p:nvPr/>
        </p:nvSpPr>
        <p:spPr>
          <a:xfrm>
            <a:off x="6637887"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7" name="Text Placeholder 6"/>
          <p:cNvSpPr txBox="1">
            <a:spLocks/>
          </p:cNvSpPr>
          <p:nvPr/>
        </p:nvSpPr>
        <p:spPr>
          <a:xfrm>
            <a:off x="8006776"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48" name="TextBox 47"/>
          <p:cNvSpPr txBox="1"/>
          <p:nvPr/>
        </p:nvSpPr>
        <p:spPr>
          <a:xfrm>
            <a:off x="3875093"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51" name="TextBox 50"/>
          <p:cNvSpPr txBox="1"/>
          <p:nvPr/>
        </p:nvSpPr>
        <p:spPr>
          <a:xfrm>
            <a:off x="526310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52" name="TextBox 51"/>
          <p:cNvSpPr txBox="1"/>
          <p:nvPr/>
        </p:nvSpPr>
        <p:spPr>
          <a:xfrm>
            <a:off x="661669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53" name="TextBox 52"/>
          <p:cNvSpPr txBox="1"/>
          <p:nvPr/>
        </p:nvSpPr>
        <p:spPr>
          <a:xfrm>
            <a:off x="799945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76" name="Rectangle 75">
            <a:hlinkClick r:id="rId10" action="ppaction://hlinksldjump"/>
          </p:cNvPr>
          <p:cNvSpPr/>
          <p:nvPr/>
        </p:nvSpPr>
        <p:spPr>
          <a:xfrm>
            <a:off x="5236637" y="848722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6" name="Picture 35">
            <a:hlinkClick r:id="" action="ppaction://hlinkshowjump?jump=nextslide"/>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37" name="Picture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35" name="Media Placeholder 8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72181" y="8495913"/>
            <a:ext cx="1115476" cy="627836"/>
          </a:xfrm>
          <a:prstGeom prst="rect">
            <a:avLst/>
          </a:prstGeom>
        </p:spPr>
      </p:pic>
      <p:sp>
        <p:nvSpPr>
          <p:cNvPr id="38" name="Rectangle 37">
            <a:hlinkClick r:id="rId18" action="ppaction://hlinksldjump"/>
          </p:cNvPr>
          <p:cNvSpPr/>
          <p:nvPr/>
        </p:nvSpPr>
        <p:spPr>
          <a:xfrm>
            <a:off x="3861116" y="848199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Text Placeholder 6"/>
          <p:cNvSpPr txBox="1">
            <a:spLocks/>
          </p:cNvSpPr>
          <p:nvPr/>
        </p:nvSpPr>
        <p:spPr>
          <a:xfrm>
            <a:off x="3878148" y="9220768"/>
            <a:ext cx="125185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sound effects</a:t>
            </a:r>
            <a:endParaRPr lang="en-US" sz="1100" dirty="0">
              <a:solidFill>
                <a:schemeClr val="bg1"/>
              </a:solidFill>
              <a:latin typeface="Segoe UI Light" pitchFamily="34" charset="0"/>
            </a:endParaRPr>
          </a:p>
        </p:txBody>
      </p:sp>
      <p:sp>
        <p:nvSpPr>
          <p:cNvPr id="40" name="TextBox 39"/>
          <p:cNvSpPr txBox="1"/>
          <p:nvPr/>
        </p:nvSpPr>
        <p:spPr>
          <a:xfrm>
            <a:off x="462005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4:32</a:t>
            </a:r>
          </a:p>
        </p:txBody>
      </p:sp>
    </p:spTree>
    <p:extLst>
      <p:ext uri="{BB962C8B-B14F-4D97-AF65-F5344CB8AC3E}">
        <p14:creationId xmlns:p14="http://schemas.microsoft.com/office/powerpoint/2010/main" val="1246072924"/>
      </p:ext>
    </p:extLst>
  </p:cSld>
  <p:clrMapOvr>
    <a:masterClrMapping/>
  </p:clrMapOvr>
  <p:transition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5388984"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38" name="Media Placeholder 2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39" name="Media Placeholder 2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5381" y="8495913"/>
            <a:ext cx="1115476" cy="627836"/>
          </a:xfrm>
          <a:prstGeom prst="rect">
            <a:avLst/>
          </a:prstGeom>
        </p:spPr>
      </p:pic>
      <p:pic>
        <p:nvPicPr>
          <p:cNvPr id="40" name="Media Placeholder 2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1475" y="8495762"/>
            <a:ext cx="1116013" cy="628138"/>
          </a:xfrm>
          <a:prstGeom prst="rect">
            <a:avLst/>
          </a:prstGeom>
        </p:spPr>
      </p:pic>
      <p:sp>
        <p:nvSpPr>
          <p:cNvPr id="41" name="Text Placeholder 6"/>
          <p:cNvSpPr txBox="1">
            <a:spLocks/>
          </p:cNvSpPr>
          <p:nvPr/>
        </p:nvSpPr>
        <p:spPr>
          <a:xfrm>
            <a:off x="5268758"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2" name="Text Placeholder 6"/>
          <p:cNvSpPr txBox="1">
            <a:spLocks/>
          </p:cNvSpPr>
          <p:nvPr/>
        </p:nvSpPr>
        <p:spPr>
          <a:xfrm>
            <a:off x="6637887"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3" name="Text Placeholder 6"/>
          <p:cNvSpPr txBox="1">
            <a:spLocks/>
          </p:cNvSpPr>
          <p:nvPr/>
        </p:nvSpPr>
        <p:spPr>
          <a:xfrm>
            <a:off x="8006776"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44" name="TextBox 43"/>
          <p:cNvSpPr txBox="1"/>
          <p:nvPr/>
        </p:nvSpPr>
        <p:spPr>
          <a:xfrm>
            <a:off x="3875093"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45" name="TextBox 44"/>
          <p:cNvSpPr txBox="1"/>
          <p:nvPr/>
        </p:nvSpPr>
        <p:spPr>
          <a:xfrm>
            <a:off x="526310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46" name="TextBox 45"/>
          <p:cNvSpPr txBox="1"/>
          <p:nvPr/>
        </p:nvSpPr>
        <p:spPr>
          <a:xfrm>
            <a:off x="661669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47" name="TextBox 46"/>
          <p:cNvSpPr txBox="1"/>
          <p:nvPr/>
        </p:nvSpPr>
        <p:spPr>
          <a:xfrm>
            <a:off x="799945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94" name="Rectangle 93">
            <a:hlinkClick r:id="rId4" action="ppaction://hlinksldjump"/>
          </p:cNvPr>
          <p:cNvSpPr/>
          <p:nvPr/>
        </p:nvSpPr>
        <p:spPr>
          <a:xfrm>
            <a:off x="5236739" y="8482632"/>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5" name="Rectangle 94">
            <a:hlinkClick r:id="rId6" action="ppaction://hlinksldjump"/>
          </p:cNvPr>
          <p:cNvSpPr/>
          <p:nvPr/>
        </p:nvSpPr>
        <p:spPr>
          <a:xfrm>
            <a:off x="6606000" y="849001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34"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35"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36"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31"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2"/>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2010, 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3"/>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4"/>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pic>
        <p:nvPicPr>
          <p:cNvPr id="33" name="Media Placeholder 82">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72181" y="8495913"/>
            <a:ext cx="1115476" cy="627836"/>
          </a:xfrm>
          <a:prstGeom prst="rect">
            <a:avLst/>
          </a:prstGeom>
        </p:spPr>
      </p:pic>
      <p:sp>
        <p:nvSpPr>
          <p:cNvPr id="37" name="Rectangle 36">
            <a:hlinkClick r:id="rId16" action="ppaction://hlinksldjump"/>
          </p:cNvPr>
          <p:cNvSpPr/>
          <p:nvPr/>
        </p:nvSpPr>
        <p:spPr>
          <a:xfrm>
            <a:off x="3861116" y="848199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 name="Text Placeholder 6"/>
          <p:cNvSpPr txBox="1">
            <a:spLocks/>
          </p:cNvSpPr>
          <p:nvPr/>
        </p:nvSpPr>
        <p:spPr>
          <a:xfrm>
            <a:off x="3878148" y="9220768"/>
            <a:ext cx="125185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sound effects</a:t>
            </a:r>
            <a:endParaRPr lang="en-US" sz="1100" dirty="0">
              <a:solidFill>
                <a:schemeClr val="bg1"/>
              </a:solidFill>
              <a:latin typeface="Segoe UI Light" pitchFamily="34" charset="0"/>
            </a:endParaRPr>
          </a:p>
        </p:txBody>
      </p:sp>
      <p:sp>
        <p:nvSpPr>
          <p:cNvPr id="50" name="TextBox 49"/>
          <p:cNvSpPr txBox="1"/>
          <p:nvPr/>
        </p:nvSpPr>
        <p:spPr>
          <a:xfrm>
            <a:off x="462005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4:32</a:t>
            </a:r>
          </a:p>
        </p:txBody>
      </p:sp>
    </p:spTree>
    <p:extLst>
      <p:ext uri="{BB962C8B-B14F-4D97-AF65-F5344CB8AC3E}">
        <p14:creationId xmlns:p14="http://schemas.microsoft.com/office/powerpoint/2010/main" val="4002723469"/>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a883ffbc-0163-424d-bab8-cdf618c3dbbd"/>
  <p:tag name="MEDIACAPTIONSPROMPTED" val="False"/>
  <p:tag name="TEMPPRESENTATIONFILE" val="C:\Users\v-miyaki\AppData\Local\Temp\tmpE4A0.tmp"/>
  <p:tag name="TEMPMEDIAFILENAME" val="C:\Users\v-miyaki\AppData\Local\Temp\tmpE6B4_Sound_animation.mp4"/>
  <p:tag name="MEDIAFADEDURATION" val="0.2"/>
  <p:tag name="MEDIATRANSPARENCY" val="0.3"/>
  <p:tag name="MEDIACAPTIONSHIDDEN" val="False"/>
  <p:tag name="CUSTOMXMLPARTID" val="{1270C053-B2CD-42BB-A359-CC5597FB5779}"/>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d3730da0-9786-4c69-9f8b-47b7d55aa1fd"/>
  <p:tag name="CAPTIONITEMSYSNAME" val="Sound_animationIt’sappliedto00:00:41.5-00:00:44.9"/>
  <p:tag name="BOOKMARKENTRYNAME" val="Sound_animation00:00:41.5"/>
  <p:tag name="BOOKMARKEXITNAME" val="Sound_animation00:00:44.9"/>
</p:tagLst>
</file>

<file path=ppt/tags/tag11.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74a0cc01-1066-486b-9fa9-b0696f01f72d"/>
  <p:tag name="CAPTIONITEMSYSNAME" val="Sound_animationI’llclickPreview00:00:45.0-00:00:47.9"/>
  <p:tag name="BOOKMARKENTRYNAME" val="Sound_animation00:00:45.0"/>
  <p:tag name="BOOKMARKEXITNAME" val="Sound_animation00:00:47.9"/>
</p:tagLst>
</file>

<file path=ppt/tags/tag12.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f66f98f5-6eba-4282-9e38-d34e83574187"/>
  <p:tag name="CAPTIONITEMSYSNAME" val="Sound_animationThewitchenters00:00:48.0-00:00:54.4"/>
  <p:tag name="BOOKMARKENTRYNAME" val="Sound_animation00:00:48.0"/>
  <p:tag name="BOOKMARKEXITNAME" val="Sound_animation00:00:54.4"/>
</p:tagLst>
</file>

<file path=ppt/tags/tag13.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f6c6897e-1e04-4114-991e-144670b8188b"/>
  <p:tag name="CAPTIONITEMSYSNAME" val="Sound_animationToaddthe00:00:54.5-00:01:01.6"/>
  <p:tag name="BOOKMARKENTRYNAME" val="Sound_animation00:00:54.5"/>
  <p:tag name="BOOKMARKEXITNAME" val="Sound_animation00:01:01.6"/>
</p:tagLst>
</file>

<file path=ppt/tags/tag14.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b5584b86-b1c6-4caa-999e-5391037a076f"/>
  <p:tag name="CAPTIONITEMSYSNAME" val="Sound_animationInthepane,00:01:01.7-00:01:06.9"/>
  <p:tag name="BOOKMARKENTRYNAME" val="Sound_animation00:01:01.7"/>
  <p:tag name="BOOKMARKEXITNAME" val="Sound_animation00:01:06.9"/>
</p:tagLst>
</file>

<file path=ppt/tags/tag15.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b9585036-9db5-4e7e-93fa-3c00cdb59062"/>
  <p:tag name="CAPTIONITEMSYSNAME" val="Sound_animationThislittleicon00:01:07.0-00:01:15.9"/>
  <p:tag name="BOOKMARKENTRYNAME" val="Sound_animation00:01:07.0"/>
  <p:tag name="BOOKMARKEXITNAME" val="Sound_animation00:01:15.9"/>
</p:tagLst>
</file>

<file path=ppt/tags/tag16.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4809dfef-3336-4772-bbe9-fd0c111f6155"/>
  <p:tag name="CAPTIONITEMSYSNAME" val="Sound_animationToworkwith00:01:16.0-00:01:19.7"/>
  <p:tag name="BOOKMARKENTRYNAME" val="Sound_animation00:01:16.0"/>
  <p:tag name="BOOKMARKEXITNAME" val="Sound_animation00:01:19.7"/>
</p:tagLst>
</file>

<file path=ppt/tags/tag17.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e52073e5-910b-433e-a7fb-bbe2c47c6f25"/>
  <p:tag name="CAPTIONITEMSYSNAME" val="Sound_animationclickthisarrow00:01:19.8-00:01:25.4"/>
  <p:tag name="BOOKMARKENTRYNAME" val="Sound_animation00:01:19.8"/>
  <p:tag name="BOOKMARKEXITNAME" val="Sound_animation00:01:25.4"/>
</p:tagLst>
</file>

<file path=ppt/tags/tag18.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a3093289-f7aa-4423-996c-7a74c7670c43"/>
  <p:tag name="CAPTIONITEMSYSNAME" val="Sound_animationTomakea00:01:25.5-00:01:31.6"/>
  <p:tag name="BOOKMARKENTRYNAME" val="Sound_animation00:01:25.5"/>
  <p:tag name="BOOKMARKEXITNAME" val="Sound_animation00:01:31.6"/>
</p:tagLst>
</file>

<file path=ppt/tags/tag19.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85ad2935-124d-4dce-8b32-a31cc1089603"/>
  <p:tag name="CAPTIONITEMSYSNAME" val="Sound_animationCurrently,nosound00:01:31.7-00:01:38.1"/>
  <p:tag name="BOOKMARKENTRYNAME" val="Sound_animation00:01:31.7"/>
  <p:tag name="BOOKMARKEXITNAME" val="Sound_animation00:01:38.1"/>
</p:tagLst>
</file>

<file path=ppt/tags/tag2.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890942a1-34af-4b9c-a62f-aa656eaf0168"/>
  <p:tag name="CAPTIONITEMSYSNAME" val="Sound_animationImagineyouhave00:00:00.0-00:00:08.6"/>
  <p:tag name="BOOKMARKENTRYNAME" val="Sound_animation00:00:00.0"/>
  <p:tag name="BOOKMARKEXITNAME" val="Sound_animation00:00:08.6"/>
</p:tagLst>
</file>

<file path=ppt/tags/tag20.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4250a598-20ff-49d1-9d96-bc60ce3bfcd2"/>
  <p:tag name="CAPTIONITEMSYSNAME" val="Sound_animationor,chooseOther00:01:38.2-00:01:43.3"/>
  <p:tag name="BOOKMARKENTRYNAME" val="Sound_animation00:01:38.2"/>
  <p:tag name="BOOKMARKEXITNAME" val="Sound_animation00:01:43.3"/>
</p:tagLst>
</file>

<file path=ppt/tags/tag21.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850047d0-4b3c-4a97-9a3e-e2a082ff5a41"/>
  <p:tag name="CAPTIONITEMSYSNAME" val="Sound_animationThissoundfile,00:01:43.4-00:01:50.2"/>
  <p:tag name="BOOKMARKENTRYNAME" val="Sound_animation00:01:43.4"/>
  <p:tag name="BOOKMARKEXITNAME" val="Sound_animation00:01:50.2"/>
</p:tagLst>
</file>

<file path=ppt/tags/tag22.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d2a123b2-8100-42b2-8b7c-6cf0fe2b64e8"/>
  <p:tag name="CAPTIONITEMSYSNAME" val="Sound_animationThesoundimmediately00:01:50.3-00:01:53.3"/>
  <p:tag name="BOOKMARKENTRYNAME" val="Sound_animation00:01:50.3"/>
  <p:tag name="BOOKMARKEXITNAME" val="Sound_animation00:01:53.3"/>
</p:tagLst>
</file>

<file path=ppt/tags/tag23.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b0e8da61-751e-4684-8bfd-7f9b86dedbe9"/>
  <p:tag name="CAPTIONITEMSYSNAME" val="Sound_animationAndIsee00:01:53.4-00:01:58.1"/>
  <p:tag name="BOOKMARKENTRYNAME" val="Sound_animation00:01:53.4"/>
  <p:tag name="BOOKMARKEXITNAME" val="Sound_animation00:01:58.1"/>
</p:tagLst>
</file>

<file path=ppt/tags/tag24.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aea0d99d-ce48-4e6e-b938-2583b4291db1"/>
  <p:tag name="CAPTIONITEMSYSNAME" val="Sound_animationI’llclickOK.00:01:58.2-00:02:01.1"/>
  <p:tag name="BOOKMARKENTRYNAME" val="Sound_animation00:01:58.2"/>
  <p:tag name="BOOKMARKEXITNAME" val="Sound_animation00:02:01.1"/>
</p:tagLst>
</file>

<file path=ppt/tags/tag25.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7961fdaf-9510-42a2-8235-d05276b04993"/>
  <p:tag name="CAPTIONITEMSYSNAME" val="Sound_animationLet’sclickPlay00:02:01.2-00:02:07.2"/>
  <p:tag name="BOOKMARKENTRYNAME" val="Sound_animation00:02:01.2"/>
  <p:tag name="BOOKMARKEXITNAME" val="Sound_animation00:02:07.2"/>
</p:tagLst>
</file>

<file path=ppt/tags/tag26.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e9e1c5ab-a6ff-4a54-b82e-274f2d5b9561"/>
  <p:tag name="CAPTIONITEMSYSNAME" val="Sound_animationTheflyingwitch00:02:07.3-00:02:10.4"/>
  <p:tag name="BOOKMARKENTRYNAME" val="Sound_animation00:02:07.3"/>
  <p:tag name="BOOKMARKEXITNAME" val="Sound_animation00:02:10.4"/>
</p:tagLst>
</file>

<file path=ppt/tags/tag27.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18e5bfd3-a1e5-4d5e-917d-8ecc05d6ef14"/>
  <p:tag name="CAPTIONITEMSYSNAME" val="Sound_animationThelaughingsound00:02:10.5-00:02:16.3"/>
  <p:tag name="BOOKMARKENTRYNAME" val="Sound_animation00:02:10.5"/>
  <p:tag name="BOOKMARKEXITNAME" val="Sound_animation00:02:16.3"/>
</p:tagLst>
</file>

<file path=ppt/tags/tag28.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80b767a9-6e1d-4531-a332-2bcf1ad2fd99"/>
  <p:tag name="CAPTIONITEMSYSNAME" val="Sound_animationIcanapply00:02:16.4-00:02:20.4"/>
  <p:tag name="BOOKMARKENTRYNAME" val="Sound_animation00:02:16.4"/>
  <p:tag name="BOOKMARKEXITNAME" val="Sound_animation00:02:20.4"/>
</p:tagLst>
</file>

<file path=ppt/tags/tag29.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ddcc1674-4d5f-466d-901a-ba8a45bb7e35"/>
  <p:tag name="CAPTIONITEMSYSNAME" val="Sound_animationToaddthe00:02:20.5-00:02:25.3"/>
  <p:tag name="BOOKMARKENTRYNAME" val="Sound_animation00:02:20.5"/>
  <p:tag name="BOOKMARKEXITNAME" val="Sound_animation00:02:25.3"/>
</p:tagLst>
</file>

<file path=ppt/tags/tag3.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7c108fec-f16b-4167-ad5a-bb320004174a"/>
  <p:tag name="CAPTIONITEMSYSNAME" val="Sound_animationForinstance,here’s00:00:08.7-00:00:14.3"/>
  <p:tag name="BOOKMARKENTRYNAME" val="Sound_animation00:00:08.7"/>
  <p:tag name="BOOKMARKEXITNAME" val="Sound_animation00:00:14.3"/>
</p:tagLst>
</file>

<file path=ppt/tags/tag30.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9a4d53fe-d3b6-43e2-85ad-0a0a3909629f"/>
  <p:tag name="CAPTIONITEMSYSNAME" val="Sound_animationWeclickInsert,00:02:25.4-00:02:33.2"/>
  <p:tag name="BOOKMARKENTRYNAME" val="Sound_animation00:02:25.4"/>
  <p:tag name="BOOKMARKEXITNAME" val="Sound_animation00:02:33.2"/>
</p:tagLst>
</file>

<file path=ppt/tags/tag31.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4ef6f221-c840-450f-954b-aeeafc083424"/>
  <p:tag name="CAPTIONITEMSYSNAME" val="Sound_animationHere’sthesound00:02:33.3-00:02:40.1"/>
  <p:tag name="BOOKMARKENTRYNAME" val="Sound_animation00:02:33.3"/>
  <p:tag name="BOOKMARKEXITNAME" val="Sound_animation00:02:40.1"/>
</p:tagLst>
</file>

<file path=ppt/tags/tag32.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cbb4bb0b-5526-4620-8837-5349087fe8d8"/>
  <p:tag name="CAPTIONITEMSYSNAME" val="Sound_animationWhenIinsert00:02:40.2-00:02:48.4"/>
  <p:tag name="BOOKMARKENTRYNAME" val="Sound_animation00:02:40.2"/>
  <p:tag name="BOOKMARKEXITNAME" val="Sound_animation00:02:48.4"/>
</p:tagLst>
</file>

<file path=ppt/tags/tag33.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b44cb746-2fcd-49e8-9a89-dd8f74a10f00"/>
  <p:tag name="CAPTIONITEMSYSNAME" val="Sound_animationThefileitself00:02:48.5-00:02:57.5"/>
  <p:tag name="BOOKMARKENTRYNAME" val="Sound_animation00:02:48.5"/>
  <p:tag name="BOOKMARKEXITNAME" val="Sound_animation00:02:57.5"/>
</p:tagLst>
</file>

<file path=ppt/tags/tag34.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965252a1-8faf-42c8-8f30-eecda3e6b650"/>
  <p:tag name="CAPTIONITEMSYSNAME" val="Sound_animationIfwelook00:02:57.6-00:03:02.4"/>
  <p:tag name="BOOKMARKENTRYNAME" val="Sound_animation00:02:57.6"/>
  <p:tag name="BOOKMARKEXITNAME" val="Sound_animation00:03:02.4"/>
</p:tagLst>
</file>

<file path=ppt/tags/tag35.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1acf1092-e3bc-477a-acd1-9187961dab4a"/>
  <p:tag name="CAPTIONITEMSYSNAME" val="Sound_animationwhichmeansthe00:03:02.5-00:03:07.0"/>
  <p:tag name="BOOKMARKENTRYNAME" val="Sound_animation00:03:02.5"/>
  <p:tag name="BOOKMARKEXITNAME" val="Sound_animation00:03:07.0"/>
</p:tagLst>
</file>

<file path=ppt/tags/tag36.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881fa210-f62c-40be-aa26-c8f7bbd80d89"/>
  <p:tag name="CAPTIONITEMSYSNAME" val="Sound_animationI’llclickPlay00:03:07.1-00:03:10.7"/>
  <p:tag name="BOOKMARKENTRYNAME" val="Sound_animation00:03:07.1"/>
  <p:tag name="BOOKMARKEXITNAME" val="Sound_animation00:03:10.7"/>
</p:tagLst>
</file>

<file path=ppt/tags/tag37.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2a63f991-f52a-4705-a7b8-2d230e169d67"/>
  <p:tag name="CAPTIONITEMSYSNAME" val="Sound_animationThewitchand00:03:10.8-00:03:19.2"/>
  <p:tag name="BOOKMARKENTRYNAME" val="Sound_animation00:03:10.8"/>
  <p:tag name="BOOKMARKEXITNAME" val="Sound_animation00:03:19.2"/>
</p:tagLst>
</file>

<file path=ppt/tags/tag38.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8882b3e5-e968-4e5f-b154-d07386715c29"/>
  <p:tag name="CAPTIONITEMSYSNAME" val="Sound_animationInstead,Iwant00:03:19.3-00:03:24.6"/>
  <p:tag name="BOOKMARKENTRYNAME" val="Sound_animation00:03:19.3"/>
  <p:tag name="BOOKMARKEXITNAME" val="Sound_animation00:03:24.6"/>
</p:tagLst>
</file>

<file path=ppt/tags/tag39.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45a53af8-6c66-4fb6-9a92-6e7e47a8f542"/>
  <p:tag name="CAPTIONITEMSYSNAME" val="Sound_animationTochangehow00:03:24.7-00:03:31.7"/>
  <p:tag name="BOOKMARKENTRYNAME" val="Sound_animation00:03:24.7"/>
  <p:tag name="BOOKMARKEXITNAME" val="Sound_animation00:03:31.7"/>
</p:tagLst>
</file>

<file path=ppt/tags/tag4.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a946a4b9-ea60-42dd-b905-4160c78ea025"/>
  <p:tag name="CAPTIONITEMSYSNAME" val="Sound_animationIwantto00:00:14.4-00:00:18.3"/>
  <p:tag name="BOOKMARKENTRYNAME" val="Sound_animation00:00:14.4"/>
  <p:tag name="BOOKMARKEXITNAME" val="Sound_animation00:00:18.3"/>
</p:tagLst>
</file>

<file path=ppt/tags/tag40.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176d92d4-f79b-454c-8c0c-fe0b778f455c"/>
  <p:tag name="CAPTIONITEMSYSNAME" val="Sound_animationNexttoStart,00:03:31.8-00:03:38.1"/>
  <p:tag name="BOOKMARKENTRYNAME" val="Sound_animation00:03:31.8"/>
  <p:tag name="BOOKMARKEXITNAME" val="Sound_animation00:03:38.1"/>
</p:tagLst>
</file>

<file path=ppt/tags/tag41.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69cd9e43-4314-44a9-ac18-049cfc6617a9"/>
  <p:tag name="CAPTIONITEMSYSNAME" val="Sound_animationNow,inthe00:03:38.2-00:03:42.3"/>
  <p:tag name="BOOKMARKENTRYNAME" val="Sound_animation00:03:38.2"/>
  <p:tag name="BOOKMARKEXITNAME" val="Sound_animation00:03:42.3"/>
</p:tagLst>
</file>

<file path=ppt/tags/tag42.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1e0b7799-aa53-4ce7-85bb-3aa19bee0ef9"/>
  <p:tag name="CAPTIONITEMSYSNAME" val="Sound_animationwhichmeansit00:03:42.4-00:03:48.0"/>
  <p:tag name="BOOKMARKENTRYNAME" val="Sound_animation00:03:42.4"/>
  <p:tag name="BOOKMARKEXITNAME" val="Sound_animation00:03:48.0"/>
</p:tagLst>
</file>

<file path=ppt/tags/tag43.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29cd7554-bb1a-417f-9ee6-8fc1c7a86309"/>
  <p:tag name="CAPTIONITEMSYSNAME" val="Sound_animationWe’llclickits00:03:48.1-00:03:55.4"/>
  <p:tag name="BOOKMARKENTRYNAME" val="Sound_animation00:03:48.1"/>
  <p:tag name="BOOKMARKEXITNAME" val="Sound_animation00:03:55.4"/>
</p:tagLst>
</file>

<file path=ppt/tags/tag44.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64180767-666a-4fbc-a677-295659bd2f98"/>
  <p:tag name="CAPTIONITEMSYSNAME" val="Sound_animationAlleffectswill00:03:55.5-00:04:01.8"/>
  <p:tag name="BOOKMARKENTRYNAME" val="Sound_animation00:03:55.5"/>
  <p:tag name="BOOKMARKEXITNAME" val="Sound_animation00:04:01.8"/>
</p:tagLst>
</file>

<file path=ppt/tags/tag45.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ff750026-24ef-424d-9751-2a54ff01e261"/>
  <p:tag name="CAPTIONITEMSYSNAME" val="Sound_animationThefinalthing00:04:01.9-00:04:07.1"/>
  <p:tag name="BOOKMARKENTRYNAME" val="Sound_animation00:04:01.9"/>
  <p:tag name="BOOKMARKEXITNAME" val="Sound_animation00:04:07.1"/>
</p:tagLst>
</file>

<file path=ppt/tags/tag46.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1174af99-511e-4e86-aa6d-b9430460b1c2"/>
  <p:tag name="CAPTIONITEMSYSNAME" val="Sound_animationsincewedon’t00:04:07.2-00:04:10.7"/>
  <p:tag name="BOOKMARKENTRYNAME" val="Sound_animation00:04:07.2"/>
  <p:tag name="BOOKMARKEXITNAME" val="Sound_animation00:04:10.7"/>
</p:tagLst>
</file>

<file path=ppt/tags/tag47.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b5abe92f-72d2-45e1-8f90-4b10dbec4747"/>
  <p:tag name="CAPTIONITEMSYSNAME" val="Sound_animationLet’shavea00:04:10.8-00:04:18.6"/>
  <p:tag name="BOOKMARKENTRYNAME" val="Sound_animation00:04:10.8"/>
  <p:tag name="BOOKMARKEXITNAME" val="Sound_animation00:04:18.6"/>
</p:tagLst>
</file>

<file path=ppt/tags/tag48.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09fa0258-78ac-48d0-a54c-c03646159da5"/>
  <p:tag name="CAPTIONITEMSYSNAME" val="Sound_animationWiththenew00:04:18.7-00:04:23.7"/>
  <p:tag name="BOOKMARKENTRYNAME" val="Sound_animation00:04:18.7"/>
  <p:tag name="BOOKMARKEXITNAME" val="Sound_animation00:04:23.7"/>
</p:tagLst>
</file>

<file path=ppt/tags/tag49.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c07adbc3-29a3-4f78-897d-6877a838df6a"/>
  <p:tag name="CAPTIONITEMSYSNAME" val="Sound_animationFormoreinformation,00:04:23.8-00:04:28.9"/>
  <p:tag name="BOOKMARKENTRYNAME" val="Sound_animation00:04:23.8"/>
  <p:tag name="BOOKMARKEXITNAME" val="Sound_animation00:04:28.9"/>
</p:tagLst>
</file>

<file path=ppt/tags/tag5.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1626ea8d-3e2f-45e4-a76e-272a1661d8b4"/>
  <p:tag name="CAPTIONITEMSYSNAME" val="Sound_animationAndtoplay00:00:18.4-00:00:22.7"/>
  <p:tag name="BOOKMARKENTRYNAME" val="Sound_animation00:00:18.4"/>
  <p:tag name="BOOKMARKEXITNAME" val="Sound_animation00:00:22.7"/>
</p:tagLst>
</file>

<file path=ppt/tags/tag6.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aa9acc35-0656-4835-a734-bb1829c06a19"/>
  <p:tag name="CAPTIONITEMSYSNAME" val="Sound_animationHowwouldI00:00:22.8-00:00:28.6"/>
  <p:tag name="BOOKMARKENTRYNAME" val="Sound_animation00:00:22.8"/>
  <p:tag name="BOOKMARKEXITNAME" val="Sound_animation00:00:28.6"/>
</p:tagLst>
</file>

<file path=ppt/tags/tag7.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d033c5ba-997e-4f37-9272-1b65d826a139"/>
  <p:tag name="CAPTIONITEMSYSNAME" val="Sound_animationI’veclickedthe00:00:28.7-00:00:33.3"/>
  <p:tag name="BOOKMARKENTRYNAME" val="Sound_animation00:00:28.7"/>
  <p:tag name="BOOKMARKEXITNAME" val="Sound_animation00:00:33.3"/>
</p:tagLst>
</file>

<file path=ppt/tags/tag8.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a9440de1-3a18-4bad-8a44-8c5facf3cc13"/>
  <p:tag name="CAPTIONITEMSYSNAME" val="Sound_animationNow,I’llzoom00:00:33.4-00:00:38.1"/>
  <p:tag name="BOOKMARKENTRYNAME" val="Sound_animation00:00:33.4"/>
  <p:tag name="BOOKMARKEXITNAME" val="Sound_animation00:00:38.1"/>
</p:tagLst>
</file>

<file path=ppt/tags/tag9.xml><?xml version="1.0" encoding="utf-8"?>
<p:tagLst xmlns:a="http://schemas.openxmlformats.org/drawingml/2006/main" xmlns:r="http://schemas.openxmlformats.org/officeDocument/2006/relationships" xmlns:p="http://schemas.openxmlformats.org/presentationml/2006/main">
  <p:tag name="CAPTIONID" val="a883ffbc-0163-424d-bab8-cdf618c3dbbd"/>
  <p:tag name="CAPTIONINTERNALID" val="11f69f8c-60cb-48aa-9b8e-91e4a68eb22d"/>
  <p:tag name="CAPTIONITEMSYSNAME" val="Sound_animationTheanimationeffect00:00:38.2-00:00:41.4"/>
  <p:tag name="BOOKMARKENTRYNAME" val="Sound_animation00:00:38.2"/>
  <p:tag name="BOOKMARKEXITNAME" val="Sound_animation00:00:41.4"/>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1-Video-Template-11-1-12.potx" id="{E121C7E5-B890-45D7-A3E7-7D3CA0E28D3F}" vid="{16C0F1C3-BC20-4D68-A6A8-2B26C59C729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1-Video-Template-11-1-12.potx" id="{E121C7E5-B890-45D7-A3E7-7D3CA0E28D3F}" vid="{8272E1DD-FAA3-4A7C-A02E-BEAA5C20F80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1-Video-Template-11-1-12.potx" id="{E121C7E5-B890-45D7-A3E7-7D3CA0E28D3F}" vid="{E316DC92-A41E-46D6-B95A-46DA3C60FB4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1-Video-Template-11-1-12.potx" id="{E121C7E5-B890-45D7-A3E7-7D3CA0E28D3F}" vid="{95EE90C5-47C6-482D-9BC6-7A7517282333}"/>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1-Video-Template-11-1-12.potx" id="{E121C7E5-B890-45D7-A3E7-7D3CA0E28D3F}" vid="{266F942D-3DF5-43B4-B066-F4CC0E76F4F1}"/>
    </a:ext>
  </a:extLst>
</a:theme>
</file>

<file path=ppt/theme/theme6.xml><?xml version="1.0" encoding="utf-8"?>
<a:theme xmlns:a="http://schemas.openxmlformats.org/drawingml/2006/main" name="2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1-Video-Template-11-1-12.potx" id="{E121C7E5-B890-45D7-A3E7-7D3CA0E28D3F}" vid="{6684C12A-6AC8-4D27-9087-4F368708BE9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2.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5.xml><?xml version="1.0" encoding="utf-8"?>
<p:properties xmlns:p="http://schemas.microsoft.com/office/2006/metadata/properties" xmlns:xsi="http://www.w3.org/2001/XMLSchema-instance">
  <documentManagement/>
</p:properties>
</file>

<file path=customXml/item6.xml>��< ? x m l   v e r s i o n = " 1 . 0 "   e n c o d i n g = " u t f - 1 6 " ? > < C a p t i o n I t e m s L i s t   x m l n s : x s i = " h t t p : / / w w w . w 3 . o r g / 2 0 0 1 / X M L S c h e m a - i n s t a n c e "   x m l n s : x s d = " h t t p : / / w w w . w 3 . o r g / 2 0 0 1 / X M L S c h e m a " > < I d > a 8 8 3 f f b c - 0 1 6 3 - 4 2 4 d - b a b 8 - c d f 6 1 8 c 3 d b b d < / I d > < C a p t i o n I t e m s > < C a p t i o n I t e m > < I n t e r n a l I d > 8 9 0 9 4 2 a 1 - 3 4 a f - 4 b 9 c - a 6 2 f - a a 6 5 6 e a f 0 1 6 8 < / I n t e r n a l I d > < N a m e > S o u n d _ a n i m a t i o n I m a g i n e y o u h a v e 0 0 : 0 0 : 0 0 . 0 - 0 0 : 0 0 : 0 8 . 6 < / N a m e > < T e x t > I m a g i n e   y o u   h a v e   t h e   p e r f e c t   s o u n d   e f f e c t s   f o r   a n   a n i m a t i o n ,   b u t   y o u  r e   u n s u r e   h o w   t o   a d d   t h e m . < / T e x t > < B o o k M a r k E n t r y N a m e > S o u n d _ a n i m a t i o n 0 0 : 0 0 : 0 0 . 0 < / B o o k M a r k E n t r y N a m e > < B o o k M a r k E x i t N a m e > S o u n d _ a n i m a t i o n 0 0 : 0 0 : 0 8 . 6 < / B o o k M a r k E x i t N a m e > < B o o k M a r k E n t r y P o s i t i o n > 3 3 < / B o o k M a r k E n t r y P o s i t i o n > < B o o k M a r k E x i t P o s i t i o n > 8 6 0 0 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 7 c 1 0 8 f e c - f 1 6 b - 4 1 6 7 - a d 5 a - b b 3 2 0 0 0 4 1 7 4 a < / I n t e r n a l I d > < N a m e > S o u n d _ a n i m a t i o n F o r i n s t a n c e , h e r e  s 0 0 : 0 0 : 0 8 . 7 - 0 0 : 0 0 : 1 4 . 3 < / N a m e > < T e x t > F o r   i n s t a n c e ,   h e r e  s   a n   a n i m a t i o n :   a   f l y i n g   w i t c h . < / T e x t > < B o o k M a r k E n t r y N a m e > S o u n d _ a n i m a t i o n 0 0 : 0 0 : 0 8 . 7 < / B o o k M a r k E n t r y N a m e > < B o o k M a r k E x i t N a m e > S o u n d _ a n i m a t i o n 0 0 : 0 0 : 1 4 . 3 < / B o o k M a r k E x i t N a m e > < B o o k M a r k E n t r y P o s i t i o n > 8 7 0 0 < / B o o k M a r k E n t r y P o s i t i o n > < B o o k M a r k E x i t P o s i t i o n > 1 4 3 0 0 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 a 9 4 6 a 4 b 9 - e a 6 0 - 4 2 d d - b 9 0 5 - 4 1 6 0 c 7 8 e a 0 2 5 < / I n t e r n a l I d > < N a m e > S o u n d _ a n i m a t i o n I w a n t t o 0 0 : 0 0 : 1 4 . 4 - 0 0 : 0 0 : 1 8 . 3 < / N a m e > < T e x t > I   w a n t   t o   a d d   a   w i t c h  s   l a u g h   t o   t h e   a n i m a t i o n . < / T e x t > < B o o k M a r k E n t r y N a m e > S o u n d _ a n i m a t i o n 0 0 : 0 0 : 1 4 . 4 < / B o o k M a r k E n t r y N a m e > < B o o k M a r k E x i t N a m e > S o u n d _ a n i m a t i o n 0 0 : 0 0 : 1 8 . 3 < / B o o k M a r k E x i t N a m e > < B o o k M a r k E n t r y P o s i t i o n > 1 4 4 0 0 < / B o o k M a r k E n t r y P o s i t i o n > < B o o k M a r k E x i t P o s i t i o n > 1 8 3 3 3 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 1 6 2 6 e a 8 d - 3 e 2 f - 4 5 e 4 - a 7 6 e - 2 7 2 a 1 6 6 1 d 8 b 4 < / I n t e r n a l I d > < N a m e > S o u n d _ a n i m a t i o n A n d t o p l a y 0 0 : 0 0 : 1 8 . 4 - 0 0 : 0 0 : 2 2 . 7 < / N a m e > < T e x t > A n d   t o   p l a y   a n   e e r i e   t u n e . < / T e x t > < B o o k M a r k E n t r y N a m e > S o u n d _ a n i m a t i o n 0 0 : 0 0 : 1 8 . 4 < / B o o k M a r k E n t r y N a m e > < B o o k M a r k E x i t N a m e > S o u n d _ a n i m a t i o n 0 0 : 0 0 : 2 2 . 7 < / B o o k M a r k E x i t N a m e > < B o o k M a r k E n t r y P o s i t i o n > 1 8 4 3 3 < / B o o k M a r k E n t r y P o s i t i o n > < B o o k M a r k E x i t P o s i t i o n > 2 2 7 3 3 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 a a 9 a c c 3 5 - 0 6 5 6 - 4 8 3 5 - a 7 3 4 - b b 1 8 2 9 c 0 6 a 1 9 < / I n t e r n a l I d > < N a m e > S o u n d _ a n i m a t i o n H o w w o u l d I 0 0 : 0 0 : 2 2 . 8 - 0 0 : 0 0 : 2 8 . 6 < / N a m e > < T e x t > H o w   w o u l d   I   a d d   t h e s e   s o u n d s   t o   t h e   f l y i n g   w i t c h ?   L e t  s   s t e p   t h r o u g h   i t . < / T e x t > < B o o k M a r k E n t r y N a m e > S o u n d _ a n i m a t i o n 0 0 : 0 0 : 2 2 . 8 < / B o o k M a r k E n t r y N a m e > < B o o k M a r k E x i t N a m e > S o u n d _ a n i m a t i o n 0 0 : 0 0 : 2 8 . 6 < / B o o k M a r k E x i t N a m e > < B o o k M a r k E n t r y P o s i t i o n > 2 2 8 3 3 < / B o o k M a r k E n t r y P o s i t i o n > < B o o k M a r k E x i t P o s i t i o n > 2 8 6 6 7 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 d 0 3 3 c 5 b a - 9 9 7 e - 4 f 3 7 - 9 2 7 2 - 1 b 6 5 d 8 2 6 a 1 3 9 < / I n t e r n a l I d > < N a m e > S o u n d _ a n i m a t i o n I  v e c l i c k e d t h e 0 0 : 0 0 : 2 8 . 7 - 0 0 : 0 0 : 3 3 . 3 < / N a m e > < T e x t > I  v e   c l i c k e d   t h e   A n i m a t i o n s   t a b   s o   w e   c a n   w o r k   w i t h   t h e   a n i m a t i o n   e f f e c t . < / T e x t > < B o o k M a r k E n t r y N a m e > S o u n d _ a n i m a t i o n 0 0 : 0 0 : 2 8 . 7 < / B o o k M a r k E n t r y N a m e > < B o o k M a r k E x i t N a m e > S o u n d _ a n i m a t i o n 0 0 : 0 0 : 3 3 . 3 < / B o o k M a r k E x i t N a m e > < B o o k M a r k E n t r y P o s i t i o n > 2 8 7 6 7 < / B o o k M a r k E n t r y P o s i t i o n > < B o o k M a r k E x i t P o s i t i o n > 3 3 3 3 3 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 a 9 4 4 0 d e 1 - 3 a 1 8 - 4 b a d - 8 a 4 4 - 8 c 5 f a c f 3 c c 1 3 < / I n t e r n a l I d > < N a m e > S o u n d _ a n i m a t i o n N o w , I  l l z o o m 0 0 : 0 0 : 3 3 . 4 - 0 0 : 0 0 : 3 8 . 1 < / N a m e > < T e x t > N o w ,   I  l l   z o o m   o u t   i n   o r d e r   t o   s h o w   t h e   m a r g i n s   a r o u n d   t h e   s l i d e . < / T e x t > < B o o k M a r k E n t r y N a m e > S o u n d _ a n i m a t i o n 0 0 : 0 0 : 3 3 . 4 < / B o o k M a r k E n t r y N a m e > < B o o k M a r k E x i t N a m e > S o u n d _ a n i m a t i o n 0 0 : 0 0 : 3 8 . 1 < / B o o k M a r k E x i t N a m e > < B o o k M a r k E n t r y P o s i t i o n > 3 3 4 3 3 < / B o o k M a r k E n t r y P o s i t i o n > < B o o k M a r k E x i t P o s i t i o n > 3 8 1 0 0 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 1 1 f 6 9 f 8 c - 6 0 c b - 4 8 a a - 9 b 8 e - 9 1 e 4 a 6 8 e b 2 2 d < / I n t e r n a l I d > < N a m e > S o u n d _ a n i m a t i o n T h e a n i m a t i o n e f f e c t 0 0 : 0 0 : 3 8 . 2 - 0 0 : 0 0 : 4 1 . 4 < / N a m e > < T e x t > T h e   a n i m a t i o n   e f f e c t   i s   t h i s   m o t i o n   p a t h . < / T e x t > < B o o k M a r k E n t r y N a m e > S o u n d _ a n i m a t i o n 0 0 : 0 0 : 3 8 . 2 < / B o o k M a r k E n t r y N a m e > < B o o k M a r k E x i t N a m e > S o u n d _ a n i m a t i o n 0 0 : 0 0 : 4 1 . 4 < / B o o k M a r k E x i t N a m e > < B o o k M a r k E n t r y P o s i t i o n > 3 8 2 0 0 < / B o o k M a r k E n t r y P o s i t i o n > < B o o k M a r k E x i t P o s i t i o n > 4 1 4 6 7 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 d 3 7 3 0 d a 0 - 9 7 8 6 - 4 c 6 9 - 9 f 8 b - 4 7 b 7 d 5 5 a a 1 f d < / I n t e r n a l I d > < N a m e > S o u n d _ a n i m a t i o n I t  s a p p l i e d t o 0 0 : 0 0 : 4 1 . 5 - 0 0 : 0 0 : 4 4 . 9 < / N a m e > < T e x t > I t  s   a p p l i e d   t o   t h e   w i t c h   g r a p h i c . < / T e x t > < B o o k M a r k E n t r y N a m e > S o u n d _ a n i m a t i o n 0 0 : 0 0 : 4 1 . 5 < / B o o k M a r k E n t r y N a m e > < B o o k M a r k E x i t N a m e > S o u n d _ a n i m a t i o n 0 0 : 0 0 : 4 4 . 9 < / B o o k M a r k E x i t N a m e > < B o o k M a r k E n t r y P o s i t i o n > 4 1 5 6 7 < / B o o k M a r k E n t r y P o s i t i o n > < B o o k M a r k E x i t P o s i t i o n > 4 4 9 3 3 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 7 4 a 0 c c 0 1 - 1 0 6 6 - 4 8 6 b - 9 f a 9 - b 0 6 9 6 f 0 1 f 7 2 d < / I n t e r n a l I d > < N a m e > S o u n d _ a n i m a t i o n I  l l c l i c k P r e v i e w 0 0 : 0 0 : 4 5 . 0 - 0 0 : 0 0 : 4 7 . 9 < / N a m e > < T e x t > I  l l   c l i c k   P r e v i e w   t o   p l a y   t h e   e f f e c t ,   a g a i n . < / T e x t > < B o o k M a r k E n t r y N a m e > S o u n d _ a n i m a t i o n 0 0 : 0 0 : 4 5 . 0 < / B o o k M a r k E n t r y N a m e > < B o o k M a r k E x i t N a m e > S o u n d _ a n i m a t i o n 0 0 : 0 0 : 4 7 . 9 < / B o o k M a r k E x i t N a m e > < B o o k M a r k E n t r y P o s i t i o n > 4 5 0 3 3 < / B o o k M a r k E n t r y P o s i t i o n > < B o o k M a r k E x i t P o s i t i o n > 4 7 9 6 7 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 f 6 6 f 9 8 f 5 - 6 e b a - 4 2 8 2 - 9 e 3 8 - d 3 4 e 8 3 5 7 4 1 8 7 < / I n t e r n a l I d > < N a m e > S o u n d _ a n i m a t i o n T h e w i t c h e n t e r s 0 0 : 0 0 : 4 8 . 0 - 0 0 : 0 0 : 5 4 . 4 < / N a m e > < T e x t > T h e   w i t c h   e n t e r s   t h e   s l i d e   f r a m e   f r o m   t h e   b o t t o m   r i g h t   c o r n e r   a n d   e x i t s   o u t   t h e   t o p   l e f t   c o r n e r . < / T e x t > < B o o k M a r k E n t r y N a m e > S o u n d _ a n i m a t i o n 0 0 : 0 0 : 4 8 . 0 < / B o o k M a r k E n t r y N a m e > < B o o k M a r k E x i t N a m e > S o u n d _ a n i m a t i o n 0 0 : 0 0 : 5 4 . 4 < / B o o k M a r k E x i t N a m e > < B o o k M a r k E n t r y P o s i t i o n > 4 8 0 6 7 < / B o o k M a r k E n t r y P o s i t i o n > < B o o k M a r k E x i t P o s i t i o n > 5 4 4 3 3 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 f 6 c 6 8 9 7 e - 1 e 0 4 - 4 1 1 4 - 9 9 1 e - 1 4 4 6 7 0 b 8 1 8 8 b < / I n t e r n a l I d > < N a m e > S o u n d _ a n i m a t i o n T o a d d t h e 0 0 : 0 0 : 5 4 . 5 - 0 0 : 0 1 : 0 1 . 6 < / N a m e > < T e x t > T o   a d d   t h e   w i t c h  s   l a u g h ,   w e  l l   c l i c k   A n i m a t i o n   P a n e ,   a n d   a d d   t h e   s o u n d   t o   t h e   m o t i o n   p a t h   e f f e c t . < / T e x t > < B o o k M a r k E n t r y N a m e > S o u n d _ a n i m a t i o n 0 0 : 0 0 : 5 4 . 5 < / B o o k M a r k E n t r y N a m e > < B o o k M a r k E x i t N a m e > S o u n d _ a n i m a t i o n 0 0 : 0 1 : 0 1 . 6 < / B o o k M a r k E x i t N a m e > < B o o k M a r k E n t r y P o s i t i o n > 5 4 5 3 3 < / B o o k M a r k E n t r y P o s i t i o n > < B o o k M a r k E x i t P o s i t i o n > 6 1 6 3 3 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 b 5 5 8 4 b 8 6 - b 1 c 6 - 4 c a a - 9 9 9 e - 5 3 9 1 0 3 7 a 0 7 6 f < / I n t e r n a l I d > < N a m e > S o u n d _ a n i m a t i o n I n t h e p a n e , 0 0 : 0 1 : 0 1 . 7 - 0 0 : 0 1 : 0 6 . 9 < / N a m e > < T e x t > I n   t h e   p a n e ,   t h i s   i t e m   r e p r e s e n t s   t h e   m o t i o n   p a t h   e f f e c t   t h a t  s   a p p l i e d . < / T e x t > < B o o k M a r k E n t r y N a m e > S o u n d _ a n i m a t i o n 0 0 : 0 1 : 0 1 . 7 < / B o o k M a r k E n t r y N a m e > < B o o k M a r k E x i t N a m e > S o u n d _ a n i m a t i o n 0 0 : 0 1 : 0 6 . 9 < / B o o k M a r k E x i t N a m e > < B o o k M a r k E n t r y P o s i t i o n > 6 1 7 3 3 < / B o o k M a r k E n t r y P o s i t i o n > < B o o k M a r k E x i t P o s i t i o n > 6 6 9 3 3 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 b 9 5 8 5 0 3 6 - 9 d b 5 - 4 e 7 e - 9 3 f a - 3 c 0 0 c d b 5 9 0 6 2 < / I n t e r n a l I d > < N a m e > S o u n d _ a n i m a t i o n T h i s l i t t l e i c o n 0 0 : 0 1 : 0 7 . 0 - 0 0 : 0 1 : 1 5 . 9 < / N a m e > < T e x t > T h i s   l i t t l e   i c o n   i n d i c a t e s   t h a t   i t  s   a   s t r a i g h t - l i n e   m o t i o n   p a t h ,   a n d   i t  s   a p p l i e d   t o   P i c t u r e   2 ,   t h e   w i t c h   g r a p h i c . < / T e x t > < B o o k M a r k E n t r y N a m e > S o u n d _ a n i m a t i o n 0 0 : 0 1 : 0 7 . 0 < / B o o k M a r k E n t r y N a m e > < B o o k M a r k E x i t N a m e > S o u n d _ a n i m a t i o n 0 0 : 0 1 : 1 5 . 9 < / B o o k M a r k E x i t N a m e > < B o o k M a r k E n t r y P o s i t i o n > 6 7 0 3 3 < / B o o k M a r k E n t r y P o s i t i o n > < B o o k M a r k E x i t P o s i t i o n > 7 5 9 3 3 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 4 8 0 9 d f e f - 3 3 3 6 - 4 7 7 2 - b b e 9 - f d 0 c 1 1 1 f 6 1 5 5 < / I n t e r n a l I d > < N a m e > S o u n d _ a n i m a t i o n T o w o r k w i t h 0 0 : 0 1 : 1 6 . 0 - 0 0 : 0 1 : 1 9 . 7 < / N a m e > < T e x t > T o   w o r k   w i t h   o p t i o n s   f o r   t h e   m o t i o n   p a t h ,   w e   s e l e c t   i t   i n   t h e   p a n e , < / T e x t > < B o o k M a r k E n t r y N a m e > S o u n d _ a n i m a t i o n 0 0 : 0 1 : 1 6 . 0 < / B o o k M a r k E n t r y N a m e > < B o o k M a r k E x i t N a m e > S o u n d _ a n i m a t i o n 0 0 : 0 1 : 1 9 . 7 < / B o o k M a r k E x i t N a m e > < B o o k M a r k E n t r y P o s i t i o n > 7 6 0 3 3 < / B o o k M a r k E n t r y P o s i t i o n > < B o o k M a r k E x i t P o s i t i o n > 7 9 7 3 3 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 e 5 2 0 7 3 e 5 - 9 1 0 b - 4 3 3 e - a 7 f b - b b e 2 c 4 7 c 6 f 2 5 < / I n t e r n a l I d > < N a m e > S o u n d _ a n i m a t i o n c l i c k t h i s a r r o w 0 0 : 0 1 : 1 9 . 8 - 0 0 : 0 1 : 2 5 . 4 < / N a m e > < T e x t > c l i c k   t h i s   a r r o w   t o   d i s p l a y   i t s   m e n u ,   a n d   c l i c k   E f f e c t   O p t i o n s . < / T e x t > < B o o k M a r k E n t r y N a m e > S o u n d _ a n i m a t i o n 0 0 : 0 1 : 1 9 . 8 < / B o o k M a r k E n t r y N a m e > < B o o k M a r k E x i t N a m e > S o u n d _ a n i m a t i o n 0 0 : 0 1 : 2 5 . 4 < / B o o k M a r k E x i t N a m e > < B o o k M a r k E n t r y P o s i t i o n > 7 9 8 3 3 < / B o o k M a r k E n t r y P o s i t i o n > < B o o k M a r k E x i t P o s i t i o n > 8 5 4 0 0 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 a 3 0 9 3 2 8 9 - f 7 a a - 4 4 2 3 - 9 9 6 c - 7 a 7 4 c 7 6 7 0 c 4 3 < / I n t e r n a l I d > < N a m e > S o u n d _ a n i m a t i o n T o m a k e a 0 0 : 0 1 : 2 5 . 5 - 0 0 : 0 1 : 3 1 . 6 < / N a m e > < T e x t > T o   m a k e   a   s o u n d   p l a y   w i t h   t h e   m o t i o n   p a t h ,   w e   c l i c k   t h e   a r r o w   n e x t   t o   t h e   S o u n d   b o x . < / T e x t > < B o o k M a r k E n t r y N a m e > S o u n d _ a n i m a t i o n 0 0 : 0 1 : 2 5 . 5 < / B o o k M a r k E n t r y N a m e > < B o o k M a r k E x i t N a m e > S o u n d _ a n i m a t i o n 0 0 : 0 1 : 3 1 . 6 < / B o o k M a r k E x i t N a m e > < B o o k M a r k E n t r y P o s i t i o n > 8 5 5 0 0 < / B o o k M a r k E n t r y P o s i t i o n > < B o o k M a r k E x i t P o s i t i o n > 9 1 6 3 3 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 8 5 a d 2 9 3 5 - 1 2 4 d - 4 d c e - 8 b 3 2 - a 3 1 c c 1 0 8 9 6 0 3 < / I n t e r n a l I d > < N a m e > S o u n d _ a n i m a t i o n C u r r e n t l y , n o s o u n d 0 0 : 0 1 : 3 1 . 7 - 0 0 : 0 1 : 3 8 . 1 < / N a m e > < T e x t > C u r r e n t l y ,   n o   s o u n d   i s   a p p l i e d .   I   c a n   a p p l y   o n e   o f   t h e   b u i l t - i n   s o u n d s , < / T e x t > < B o o k M a r k E n t r y N a m e > S o u n d _ a n i m a t i o n 0 0 : 0 1 : 3 1 . 7 < / B o o k M a r k E n t r y N a m e > < B o o k M a r k E x i t N a m e > S o u n d _ a n i m a t i o n 0 0 : 0 1 : 3 8 . 1 < / B o o k M a r k E x i t N a m e > < B o o k M a r k E n t r y P o s i t i o n > 9 1 7 3 3 < / B o o k M a r k E n t r y P o s i t i o n > < B o o k M a r k E x i t P o s i t i o n > 9 8 1 3 3 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 4 2 5 0 a 5 9 8 - 2 0 f f - 4 9 d 1 - 9 d 9 6 - b c 6 0 c e 3 b f c d 2 < / I n t e r n a l I d > < N a m e > S o u n d _ a n i m a t i o n o r , c h o o s e O t h e r 0 0 : 0 1 : 3 8 . 2 - 0 0 : 0 1 : 4 3 . 3 < / N a m e > < T e x t > o r ,   c h o o s e   O t h e r   S o u n d   t o   s e l e c t   a   f i l e   o f   m y   o w n . < / T e x t > < B o o k M a r k E n t r y N a m e > S o u n d _ a n i m a t i o n 0 0 : 0 1 : 3 8 . 2 < / B o o k M a r k E n t r y N a m e > < B o o k M a r k E x i t N a m e > S o u n d _ a n i m a t i o n 0 0 : 0 1 : 4 3 . 3 < / B o o k M a r k E x i t N a m e > < B o o k M a r k E n t r y P o s i t i o n > 9 8 2 3 3 < / B o o k M a r k E n t r y P o s i t i o n > < B o o k M a r k E x i t P o s i t i o n > 1 0 3 3 6 7 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 8 5 0 0 4 7 d 0 - 4 b 3 c - 4 a 9 7 - 9 a 3 e - e 2 a 0 8 2 f f 5 a 4 1 < / I n t e r n a l I d > < N a m e > S o u n d _ a n i m a t i o n T h i s s o u n d f i l e , 0 0 : 0 1 : 4 3 . 4 - 0 0 : 0 1 : 5 0 . 2 < / N a m e > < T e x t > T h i s   s o u n d   f i l e ,   C a c k l e . W a v ,   i s   t h e   w i t c h  s   l a u g h .   I  l l   s e l e c t   i t   a n d   c l i c k   O K . < / T e x t > < B o o k M a r k E n t r y N a m e > S o u n d _ a n i m a t i o n 0 0 : 0 1 : 4 3 . 4 < / B o o k M a r k E n t r y N a m e > < B o o k M a r k E x i t N a m e > S o u n d _ a n i m a t i o n 0 0 : 0 1 : 5 0 . 2 < / B o o k M a r k E x i t N a m e > < B o o k M a r k E n t r y P o s i t i o n > 1 0 3 4 6 7 < / B o o k M a r k E n t r y P o s i t i o n > < B o o k M a r k E x i t P o s i t i o n > 1 1 0 2 0 0 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 d 2 a 1 2 3 b 2 - 8 1 0 0 - 4 2 b 2 - 8 b 7 c - 6 c f 0 f e 2 b 6 4 e 8 < / I n t e r n a l I d > < N a m e > S o u n d _ a n i m a t i o n T h e s o u n d i m m e d i a t e l y 0 0 : 0 1 : 5 0 . 3 - 0 0 : 0 1 : 5 3 . 3 < / N a m e > < T e x t > T h e   s o u n d   i m m e d i a t e l y   p l a y s ,   a   l i t t l e   p r e v i e w . < / T e x t > < B o o k M a r k E n t r y N a m e > S o u n d _ a n i m a t i o n 0 0 : 0 1 : 5 0 . 3 < / B o o k M a r k E n t r y N a m e > < B o o k M a r k E x i t N a m e > S o u n d _ a n i m a t i o n 0 0 : 0 1 : 5 3 . 3 < / B o o k M a r k E x i t N a m e > < B o o k M a r k E n t r y P o s i t i o n > 1 1 0 3 0 0 < / B o o k M a r k E n t r y P o s i t i o n > < B o o k M a r k E x i t P o s i t i o n > 1 1 3 3 6 7 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 b 0 e 8 d a 6 1 - 7 5 1 e - 4 6 8 4 - 8 b f d - 7 f 9 b 8 6 d e d b e 9 < / I n t e r n a l I d > < N a m e > S o u n d _ a n i m a t i o n A n d I s e e 0 0 : 0 1 : 5 3 . 4 - 0 0 : 0 1 : 5 8 . 1 < / N a m e > < T e x t > A n d   I   s e e   t h a t   t h e   s o u n d   f i l e   i s   n o w   s e l e c t e d   i n   t h e   S o u n d   b o x . < / T e x t > < B o o k M a r k E n t r y N a m e > S o u n d _ a n i m a t i o n 0 0 : 0 1 : 5 3 . 4 < / B o o k M a r k E n t r y N a m e > < B o o k M a r k E x i t N a m e > S o u n d _ a n i m a t i o n 0 0 : 0 1 : 5 8 . 1 < / B o o k M a r k E x i t N a m e > < B o o k M a r k E n t r y P o s i t i o n > 1 1 3 4 6 7 < / B o o k M a r k E n t r y P o s i t i o n > < B o o k M a r k E x i t P o s i t i o n > 1 1 8 1 3 3 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 a e a 0 d 9 9 d - c e 4 8 - 4 e 6 e - b 9 3 8 - 2 5 8 3 b 4 2 9 1 d b 1 < / I n t e r n a l I d > < N a m e > S o u n d _ a n i m a t i o n I  l l c l i c k O K . 0 0 : 0 1 : 5 8 . 2 - 0 0 : 0 2 : 0 1 . 1 < / N a m e > < T e x t > I  l l   c l i c k   O K . < / T e x t > < B o o k M a r k E n t r y N a m e > S o u n d _ a n i m a t i o n 0 0 : 0 1 : 5 8 . 2 < / B o o k M a r k E n t r y N a m e > < B o o k M a r k E x i t N a m e > S o u n d _ a n i m a t i o n 0 0 : 0 2 : 0 1 . 1 < / B o o k M a r k E x i t N a m e > < B o o k M a r k E n t r y P o s i t i o n > 1 1 8 2 3 3 < / B o o k M a r k E n t r y P o s i t i o n > < B o o k M a r k E x i t P o s i t i o n > 1 2 1 1 6 7 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 7 9 6 1 f d a f - 9 5 1 0 - 4 2 a 2 - 8 2 3 5 - d 0 5 2 7 6 b 0 4 9 9 3 < / I n t e r n a l I d > < N a m e > S o u n d _ a n i m a t i o n L e t  s c l i c k P l a y 0 0 : 0 2 : 0 1 . 2 - 0 0 : 0 2 : 0 7 . 2 < / N a m e > < T e x t > L e t  s   c l i c k   P l a y   A l l   t o   s e e   a   p r e v i e w . < / T e x t > < B o o k M a r k E n t r y N a m e > S o u n d _ a n i m a t i o n 0 0 : 0 2 : 0 1 . 2 < / B o o k M a r k E n t r y N a m e > < B o o k M a r k E x i t N a m e > S o u n d _ a n i m a t i o n 0 0 : 0 2 : 0 7 . 2 < / B o o k M a r k E x i t N a m e > < B o o k M a r k E n t r y P o s i t i o n > 1 2 1 2 6 7 < / B o o k M a r k E n t r y P o s i t i o n > < B o o k M a r k E x i t P o s i t i o n > 1 2 7 2 3 3 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 e 9 e 1 c 5 a b - a 6 f f - 4 a 5 4 - b 8 2 e - 2 7 4 f 2 d 5 b 9 5 6 1 < / I n t e r n a l I d > < N a m e > S o u n d _ a n i m a t i o n T h e f l y i n g w i t c h 0 0 : 0 2 : 0 7 . 3 - 0 0 : 0 2 : 1 0 . 4 < / N a m e > < T e x t > T h e   f l y i n g   w i t c h   n o w   h a s   a   l a u g h . < / T e x t > < B o o k M a r k E n t r y N a m e > S o u n d _ a n i m a t i o n 0 0 : 0 2 : 0 7 . 3 < / B o o k M a r k E n t r y N a m e > < B o o k M a r k E x i t N a m e > S o u n d _ a n i m a t i o n 0 0 : 0 2 : 1 0 . 4 < / B o o k M a r k E x i t N a m e > < B o o k M a r k E n t r y P o s i t i o n > 1 2 7 3 3 3 < / B o o k M a r k E n t r y P o s i t i o n > < B o o k M a r k E x i t P o s i t i o n > 1 3 0 4 6 7 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 1 8 e 5 b f d 3 - a 1 e 5 - 4 d 5 e - 9 1 7 d - 8 e c c 0 5 d 6 e f 1 4 < / I n t e r n a l I d > < N a m e > S o u n d _ a n i m a t i o n T h e l a u g h i n g s o u n d 0 0 : 0 2 : 1 0 . 5 - 0 0 : 0 2 : 1 6 . 3 < / N a m e > < T e x t > T h e   l a u g h i n g   s o u n d   i s   p a r t   o f   t h e   m o t i o n   p a t h   e f f e c t   a n d   p l a y s   w h e n   t h e   m o t i o n   p a t h   p l a y s . < / T e x t > < B o o k M a r k E n t r y N a m e > S o u n d _ a n i m a t i o n 0 0 : 0 2 : 1 0 . 5 < / B o o k M a r k E n t r y N a m e > < B o o k M a r k E x i t N a m e > S o u n d _ a n i m a t i o n 0 0 : 0 2 : 1 6 . 3 < / B o o k M a r k E x i t N a m e > < B o o k M a r k E n t r y P o s i t i o n > 1 3 0 5 6 7 < / B o o k M a r k E n t r y P o s i t i o n > < B o o k M a r k E x i t P o s i t i o n > 1 3 6 3 0 0 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 8 0 b 7 6 7 a 9 - 6 e 1 d - 4 5 3 1 - a 3 3 2 - 2 b c f 1 a d 2 f d 9 9 < / I n t e r n a l I d > < N a m e > S o u n d _ a n i m a t i o n I c a n a p p l y 0 0 : 0 2 : 1 6 . 4 - 0 0 : 0 2 : 2 0 . 4 < / N a m e > < T e x t > I   c a n   a p p l y   o n l y   o n e   s o u n d   d i r e c t l y   t o   t h e   m o t i o n   p a t h . < / T e x t > < B o o k M a r k E n t r y N a m e > S o u n d _ a n i m a t i o n 0 0 : 0 2 : 1 6 . 4 < / B o o k M a r k E n t r y N a m e > < B o o k M a r k E x i t N a m e > S o u n d _ a n i m a t i o n 0 0 : 0 2 : 2 0 . 4 < / B o o k M a r k E x i t N a m e > < B o o k M a r k E n t r y P o s i t i o n > 1 3 6 4 0 0 < / B o o k M a r k E n t r y P o s i t i o n > < B o o k M a r k E x i t P o s i t i o n > 1 4 0 4 6 7 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 d d c c 1 6 7 4 - 4 d 5 f - 4 6 6 d - 9 0 1 a - b a 8 a 4 5 b b 7 e 3 5 < / I n t e r n a l I d > < N a m e > S o u n d _ a n i m a t i o n T o a d d t h e 0 0 : 0 2 : 2 0 . 5 - 0 0 : 0 2 : 2 5 . 3 < / N a m e > < T e x t > T o   a d d   t h e   s e c o n d   s o u n d ,   t h e   b a c k g r o u n d   m u s i c ,   w e  l l   u s e   a n o t h e r   m e t h o d .   < / T e x t > < B o o k M a r k E n t r y N a m e > S o u n d _ a n i m a t i o n 0 0 : 0 2 : 2 0 . 5 < / B o o k M a r k E n t r y N a m e > < B o o k M a r k E x i t N a m e > S o u n d _ a n i m a t i o n 0 0 : 0 2 : 2 5 . 3 < / B o o k M a r k E x i t N a m e > < B o o k M a r k E n t r y P o s i t i o n > 1 4 0 5 6 7 < / B o o k M a r k E n t r y P o s i t i o n > < B o o k M a r k E x i t P o s i t i o n > 1 4 5 3 6 7 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 9 a 4 d 5 3 f e - d 3 b 6 - 4 3 e 2 - 8 5 a d - 0 a 0 a 3 9 0 9 6 2 9 f < / I n t e r n a l I d > < N a m e > S o u n d _ a n i m a t i o n W e c l i c k I n s e r t , 0 0 : 0 2 : 2 5 . 4 - 0 0 : 0 2 : 3 3 . 2 < / N a m e > < T e x t > W e   c l i c k   I n s e r t ,   t h e n   A u d i o ,   a n d   A u d i o   o n   M y   P C . < / T e x t > < B o o k M a r k E n t r y N a m e > S o u n d _ a n i m a t i o n 0 0 : 0 2 : 2 5 . 4 < / B o o k M a r k E n t r y N a m e > < B o o k M a r k E x i t N a m e > S o u n d _ a n i m a t i o n 0 0 : 0 2 : 3 3 . 2 < / B o o k M a r k E x i t N a m e > < B o o k M a r k E n t r y P o s i t i o n > 1 4 5 4 6 7 < / B o o k M a r k E n t r y P o s i t i o n > < B o o k M a r k E x i t P o s i t i o n > 1 5 3 2 6 7 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 4 e f 6 f 2 2 1 - c 8 4 0 - 4 5 0 f - 9 5 4 b - a e e a f c 0 8 3 4 2 4 < / I n t e r n a l I d > < N a m e > S o u n d _ a n i m a t i o n H e r e  s t h e s o u n d 0 0 : 0 2 : 3 3 . 3 - 0 0 : 0 2 : 4 0 . 1 < / N a m e > < T e x t > H e r e  s   t h e   s o u n d   f i l e   I   w a n t ,   E e r i e   m u s i c . w a v .   I  l l   s e l e c t   i t   a n d   c l i c k   I n s e r t . < / T e x t > < B o o k M a r k E n t r y N a m e > S o u n d _ a n i m a t i o n 0 0 : 0 2 : 3 3 . 3 < / B o o k M a r k E n t r y N a m e > < B o o k M a r k E x i t N a m e > S o u n d _ a n i m a t i o n 0 0 : 0 2 : 4 0 . 1 < / B o o k M a r k E x i t N a m e > < B o o k M a r k E n t r y P o s i t i o n > 1 5 3 3 6 7 < / B o o k M a r k E n t r y P o s i t i o n > < B o o k M a r k E x i t P o s i t i o n > 1 6 0 1 6 7 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 c b b 4 b b 0 b - 5 5 2 6 - 4 6 2 0 - 8 8 3 7 - 5 3 4 9 0 8 7 f e 8 d 8 < / I n t e r n a l I d > < N a m e > S o u n d _ a n i m a t i o n W h e n I i n s e r t 0 0 : 0 2 : 4 0 . 2 - 0 0 : 0 2 : 4 8 . 4 < / N a m e > < T e x t > W h e n   I   i n s e r t   a   s o u n d   f i l e   b y   i t s e l f ,   i t  s   t r e a t e d   a s   a n   a n i m a t i o n   e f f e c t ,   a n d   t h e   e f f e c t   a p p e a r s   i n   t h e   A n i m a t i o n   P a n e . < / T e x t > < B o o k M a r k E n t r y N a m e > S o u n d _ a n i m a t i o n 0 0 : 0 2 : 4 0 . 2 < / B o o k M a r k E n t r y N a m e > < B o o k M a r k E x i t N a m e > S o u n d _ a n i m a t i o n 0 0 : 0 2 : 4 8 . 4 < / B o o k M a r k E x i t N a m e > < B o o k M a r k E n t r y P o s i t i o n > 1 6 0 2 6 7 < / B o o k M a r k E n t r y P o s i t i o n > < B o o k M a r k E x i t P o s i t i o n > 1 6 8 4 0 0 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 b 4 4 c b 7 4 6 - 2 f c d - 4 9 e 8 - 9 a 8 9 - d d 8 f 7 4 a 1 0 f 0 0 < / I n t e r n a l I d > < N a m e > S o u n d _ a n i m a t i o n T h e f i l e i t s e l f 0 0 : 0 2 : 4 8 . 5 - 0 0 : 0 2 : 5 7 . 5 < / N a m e > < T e x t > T h e   f i l e   i t s e l f   g e t s   i n s e r t e d ,   w i t h   a   p l a y b a r ,   i n   t h e   m i d d l e   o f   t h e   s l i d e  I  l l   m o v e   i t   d o w n   s o   w e   c a n   s e e   i t   b e t t e r . < / T e x t > < B o o k M a r k E n t r y N a m e > S o u n d _ a n i m a t i o n 0 0 : 0 2 : 4 8 . 5 < / B o o k M a r k E n t r y N a m e > < B o o k M a r k E x i t N a m e > S o u n d _ a n i m a t i o n 0 0 : 0 2 : 5 7 . 5 < / B o o k M a r k E x i t N a m e > < B o o k M a r k E n t r y P o s i t i o n > 1 6 8 5 0 0 < / B o o k M a r k E n t r y P o s i t i o n > < B o o k M a r k E x i t P o s i t i o n > 1 7 7 5 0 0 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 9 6 5 2 5 2 a 1 - 8 f a f - 4 2 c 8 - 8 f 3 0 - e e c d a 3 e 6 b 6 5 0 < / I n t e r n a l I d > < N a m e > S o u n d _ a n i m a t i o n I f w e l o o k 0 0 : 0 2 : 5 7 . 6 - 0 0 : 0 3 : 0 2 . 4 < / N a m e > < T e x t > I f   w e   l o o k   c l o s e l y   a t   t h e   e f f e c t   o v e r   i n   t h e   p a n e ,   w e   s e e   t h i s   m o u s e   i c o n , < / T e x t > < B o o k M a r k E n t r y N a m e > S o u n d _ a n i m a t i o n 0 0 : 0 2 : 5 7 . 6 < / B o o k M a r k E n t r y N a m e > < B o o k M a r k E x i t N a m e > S o u n d _ a n i m a t i o n 0 0 : 0 3 : 0 2 . 4 < / B o o k M a r k E x i t N a m e > < B o o k M a r k E n t r y P o s i t i o n > 1 7 7 6 0 0 < / B o o k M a r k E n t r y P o s i t i o n > < B o o k M a r k E x i t P o s i t i o n > 1 8 2 4 6 7 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 1 a c f 1 0 9 2 - e 3 b c - 4 7 7 a - a c d 1 - 9 1 8 7 9 6 1 d a b 4 a < / I n t e r n a l I d > < N a m e > S o u n d _ a n i m a t i o n w h i c h m e a n s t h e 0 0 : 0 3 : 0 2 . 5 - 0 0 : 0 3 : 0 7 . 0 < / N a m e > < T e x t > w h i c h   m e a n s   t h e   m u s i c   i s   s e t   t o   p l a y   w h e n   I   c l i c k   t h e   p l a y b a r . < / T e x t > < B o o k M a r k E n t r y N a m e > S o u n d _ a n i m a t i o n 0 0 : 0 3 : 0 2 . 5 < / B o o k M a r k E n t r y N a m e > < B o o k M a r k E x i t N a m e > S o u n d _ a n i m a t i o n 0 0 : 0 3 : 0 7 . 0 < / B o o k M a r k E x i t N a m e > < B o o k M a r k E n t r y P o s i t i o n > 1 8 2 5 6 7 < / B o o k M a r k E n t r y P o s i t i o n > < B o o k M a r k E x i t P o s i t i o n > 1 8 7 0 6 7 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 8 8 1 f a 2 1 0 - f 6 2 c - 4 0 b e - a a 2 6 - c 8 f 7 b b d 8 0 d 8 9 < / I n t e r n a l I d > < N a m e > S o u n d _ a n i m a t i o n I  l l c l i c k P l a y 0 0 : 0 3 : 0 7 . 1 - 0 0 : 0 3 : 1 0 . 7 < / N a m e > < T e x t > I  l l   c l i c k   P l a y   A l l   f o r   a   p r e v i e w .   < / T e x t > < B o o k M a r k E n t r y N a m e > S o u n d _ a n i m a t i o n 0 0 : 0 3 : 0 7 . 1 < / B o o k M a r k E n t r y N a m e > < B o o k M a r k E x i t N a m e > S o u n d _ a n i m a t i o n 0 0 : 0 3 : 1 0 . 7 < / B o o k M a r k E x i t N a m e > < B o o k M a r k E n t r y P o s i t i o n > 1 8 7 1 6 7 < / B o o k M a r k E n t r y P o s i t i o n > < B o o k M a r k E x i t P o s i t i o n > 1 9 0 7 0 0 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 2 a 6 3 f 9 9 1 - f 5 2 a - 4 7 0 5 - a 7 b 8 - 2 d 2 3 0 e 1 6 9 d 6 7 < / I n t e r n a l I d > < N a m e > S o u n d _ a n i m a t i o n T h e w i t c h a n d 0 0 : 0 3 : 1 0 . 8 - 0 0 : 0 3 : 1 9 . 2 < / N a m e > < T e x t > T h e   w i t c h   a n d   h e r   l a u g h   p l a y   i m m e d i a t e l y ,   b u t   I   h a v e   t o   c l i c k   P l a y   t o   s t a r t   t h e   b a c k g r o u n d   m u s i c . < / T e x t > < B o o k M a r k E n t r y N a m e > S o u n d _ a n i m a t i o n 0 0 : 0 3 : 1 0 . 8 < / B o o k M a r k E n t r y N a m e > < B o o k M a r k E x i t N a m e > S o u n d _ a n i m a t i o n 0 0 : 0 3 : 1 9 . 2 < / B o o k M a r k E x i t N a m e > < B o o k M a r k E n t r y P o s i t i o n > 1 9 0 8 0 0 < / B o o k M a r k E n t r y P o s i t i o n > < B o o k M a r k E x i t P o s i t i o n > 1 9 9 2 3 3 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 8 8 8 2 b 3 e 5 - e 9 6 8 - 4 e 5 f - b 1 5 4 - d 0 7 3 8 6 7 1 5 c 2 9 < / I n t e r n a l I d > < N a m e > S o u n d _ a n i m a t i o n I n s t e a d , I w a n t 0 0 : 0 3 : 1 9 . 3 - 0 0 : 0 3 : 2 4 . 6 < / N a m e > < T e x t > I n s t e a d ,   I   w a n t   i t   t o   s t a r t   b y   i t s e l f   a n d   p l a y   a l o n g   w i t h   t h e   o t h e r   e f f e c t s . < / T e x t > < B o o k M a r k E n t r y N a m e > S o u n d _ a n i m a t i o n 0 0 : 0 3 : 1 9 . 3 < / B o o k M a r k E n t r y N a m e > < B o o k M a r k E x i t N a m e > S o u n d _ a n i m a t i o n 0 0 : 0 3 : 2 4 . 6 < / B o o k M a r k E x i t N a m e > < B o o k M a r k E n t r y P o s i t i o n > 1 9 9 3 3 3 < / B o o k M a r k E n t r y P o s i t i o n > < B o o k M a r k E x i t P o s i t i o n > 2 0 4 6 0 0 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 4 5 a 5 3 a f 8 - 6 c 6 6 - 4 f b 6 - 9 a 9 2 - 6 e 7 e 4 7 a 8 f 5 4 2 < / I n t e r n a l I d > < N a m e > S o u n d _ a n i m a t i o n T o c h a n g e h o w 0 0 : 0 3 : 2 4 . 7 - 0 0 : 0 3 : 3 1 . 7 < / N a m e > < T e x t > T o   c h a n g e   h o w   t h e   m u s i c   s t a r t s ,   I   s e l e c t   t h e   s o u n d   i c o n ,   a n d   u n d e r   A u d i o   T o o l s ,   c l i c k   P l a y b a c k . < / T e x t > < B o o k M a r k E n t r y N a m e > S o u n d _ a n i m a t i o n 0 0 : 0 3 : 2 4 . 7 < / B o o k M a r k E n t r y N a m e > < B o o k M a r k E x i t N a m e > S o u n d _ a n i m a t i o n 0 0 : 0 3 : 3 1 . 7 < / B o o k M a r k E x i t N a m e > < B o o k M a r k E n t r y P o s i t i o n > 2 0 4 7 0 0 < / B o o k M a r k E n t r y P o s i t i o n > < B o o k M a r k E x i t P o s i t i o n > 2 1 1 7 3 3 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 1 7 6 d 9 2 d 4 - f 7 9 b - 4 5 4 c - 8 c 0 c - f e 0 b 7 7 8 f 4 5 5 c < / I n t e r n a l I d > < N a m e > S o u n d _ a n i m a t i o n N e x t t o S t a r t , 0 0 : 0 3 : 3 1 . 8 - 0 0 : 0 3 : 3 8 . 1 < / N a m e > < T e x t > N e x t   t o   S t a r t ,   I  l l   c l i c k   t h e   a r r o w   a n d   c h a n g e   O n   C l i c k   t o   A u t o m a t i c a l l y . < / T e x t > < B o o k M a r k E n t r y N a m e > S o u n d _ a n i m a t i o n 0 0 : 0 3 : 3 1 . 8 < / B o o k M a r k E n t r y N a m e > < B o o k M a r k E x i t N a m e > S o u n d _ a n i m a t i o n 0 0 : 0 3 : 3 8 . 1 < / B o o k M a r k E x i t N a m e > < B o o k M a r k E n t r y P o s i t i o n > 2 1 1 8 3 3 < / B o o k M a r k E n t r y P o s i t i o n > < B o o k M a r k E x i t P o s i t i o n > 2 1 8 1 6 7 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 6 9 c d 9 e 4 3 - 4 3 1 4 - 4 4 a 9 - a c 1 8 - 0 4 9 c f c 6 6 1 7 a 9 < / I n t e r n a l I d > < N a m e > S o u n d _ a n i m a t i o n N o w , i n t h e 0 0 : 0 3 : 3 8 . 2 - 0 0 : 0 3 : 4 2 . 3 < / N a m e > < T e x t > N o w ,   i n   t h e   A n i m a t i o n   P a n e ,   t h e   s o u n d   e f f e c t   h a s   a   c l o c k   i c o n , < / T e x t > < B o o k M a r k E n t r y N a m e > S o u n d _ a n i m a t i o n 0 0 : 0 3 : 3 8 . 2 < / B o o k M a r k E n t r y N a m e > < B o o k M a r k E x i t N a m e > S o u n d _ a n i m a t i o n 0 0 : 0 3 : 4 2 . 3 < / B o o k M a r k E x i t N a m e > < B o o k M a r k E n t r y P o s i t i o n > 2 1 8 2 6 7 < / B o o k M a r k E n t r y P o s i t i o n > < B o o k M a r k E x i t P o s i t i o n > 2 2 2 3 3 3 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 1 e 0 b 7 7 9 9 - a a 5 3 - 4 c e 7 - 8 5 b b - 3 a a 1 9 b e e 0 e f 9 < / I n t e r n a l I d > < N a m e > S o u n d _ a n i m a t i o n w h i c h m e a n s i t 0 0 : 0 3 : 4 2 . 4 - 0 0 : 0 3 : 4 8 . 0 < / N a m e > < T e x t > w h i c h   m e a n s   i t   w i l l   s t a r t   o n   i t s   o w n ,   b u t   a f t e r   t h e   p r e c e d i n g   e f f e c t . < / T e x t > < B o o k M a r k E n t r y N a m e > S o u n d _ a n i m a t i o n 0 0 : 0 3 : 4 2 . 4 < / B o o k M a r k E n t r y N a m e > < B o o k M a r k E x i t N a m e > S o u n d _ a n i m a t i o n 0 0 : 0 3 : 4 8 . 0 < / B o o k M a r k E x i t N a m e > < B o o k M a r k E n t r y P o s i t i o n > 2 2 2 4 3 3 < / B o o k M a r k E n t r y P o s i t i o n > < B o o k M a r k E x i t P o s i t i o n > 2 2 8 0 3 3 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 2 9 c d 7 5 5 4 - b b 1 a - 4 1 7 f - 9 e e 6 - 8 f c 1 c 7 a 8 6 3 0 9 < / I n t e r n a l I d > < N a m e > S o u n d _ a n i m a t i o n W e  l l c l i c k i t s 0 0 : 0 3 : 4 8 . 1 - 0 0 : 0 3 : 5 5 . 4 < / N a m e > < T e x t > W e  l l   c l i c k   i t s   a r r o w   a n d   c h a n g e   t h e   S t a r t   A f t e r   P r e v i o u s   s e t t i n g   t o   S t a r t   W i t h   P r e v i o u s . < / T e x t > < B o o k M a r k E n t r y N a m e > S o u n d _ a n i m a t i o n 0 0 : 0 3 : 4 8 . 1 < / B o o k M a r k E n t r y N a m e > < B o o k M a r k E x i t N a m e > S o u n d _ a n i m a t i o n 0 0 : 0 3 : 5 5 . 4 < / B o o k M a r k E x i t N a m e > < B o o k M a r k E n t r y P o s i t i o n > 2 2 8 1 3 3 < / B o o k M a r k E n t r y P o s i t i o n > < B o o k M a r k E x i t P o s i t i o n > 2 3 5 4 0 0 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 6 4 1 8 0 7 6 7 - 6 6 6 a - 4 f b c - a 6 7 7 - 2 9 5 6 5 9 b d 2 f 9 8 < / I n t e r n a l I d > < N a m e > S o u n d _ a n i m a t i o n A l l e f f e c t s w i l l 0 0 : 0 3 : 5 5 . 5 - 0 0 : 0 4 : 0 1 . 8 < / N a m e > < T e x t > A l l   e f f e c t s   w i l l   n o w   p l a y   t o g e t h e r .   L e t  s   c l o s e   t h e   A n i m a t i o n   P a n e . < / T e x t > < B o o k M a r k E n t r y N a m e > S o u n d _ a n i m a t i o n 0 0 : 0 3 : 5 5 . 5 < / B o o k M a r k E n t r y N a m e > < B o o k M a r k E x i t N a m e > S o u n d _ a n i m a t i o n 0 0 : 0 4 : 0 1 . 8 < / B o o k M a r k E x i t N a m e > < B o o k M a r k E n t r y P o s i t i o n > 2 3 5 5 0 0 < / B o o k M a r k E n t r y P o s i t i o n > < B o o k M a r k E x i t P o s i t i o n > 2 4 1 8 6 7 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 f f 7 5 0 0 2 6 - 2 4 e f - 4 2 4 d - 9 7 5 1 - 2 a 5 4 f f 0 1 e 2 6 1 < / I n t e r n a l I d > < N a m e > S o u n d _ a n i m a t i o n T h e f i n a l t h i n g 0 0 : 0 4 : 0 1 . 9 - 0 0 : 0 4 : 0 7 . 1 < / N a m e > < T e x t > T h e   f i n a l   t h i n g   w e  l l   d o   i s   s e l e c t   t h e   s o u n d   i c o n   a n d   d r a g   i t   o f f   t h e   s l i d e , < / T e x t > < B o o k M a r k E n t r y N a m e > S o u n d _ a n i m a t i o n 0 0 : 0 4 : 0 1 . 9 < / B o o k M a r k E n t r y N a m e > < B o o k M a r k E x i t N a m e > S o u n d _ a n i m a t i o n 0 0 : 0 4 : 0 7 . 1 < / B o o k M a r k E x i t N a m e > < B o o k M a r k E n t r y P o s i t i o n > 2 4 1 9 6 7 < / B o o k M a r k E n t r y P o s i t i o n > < B o o k M a r k E x i t P o s i t i o n > 2 4 7 1 0 0 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 1 1 7 4 a f 9 9 - 5 1 1 e - 4 e 8 6 - a a 6 d - b 9 4 3 0 4 6 0 b 1 c 2 < / I n t e r n a l I d > < N a m e > S o u n d _ a n i m a t i o n s i n c e w e d o n  t 0 0 : 0 4 : 0 7 . 2 - 0 0 : 0 4 : 1 0 . 7 < / N a m e > < T e x t > s i n c e   w e   d o n  t   n e e d   t o   c l i c k   i t   t o   s t a r t   t h e   m u s i c . < / T e x t > < B o o k M a r k E n t r y N a m e > S o u n d _ a n i m a t i o n 0 0 : 0 4 : 0 7 . 2 < / B o o k M a r k E n t r y N a m e > < B o o k M a r k E x i t N a m e > S o u n d _ a n i m a t i o n 0 0 : 0 4 : 1 0 . 7 < / B o o k M a r k E x i t N a m e > < B o o k M a r k E n t r y P o s i t i o n > 2 4 7 2 0 0 < / B o o k M a r k E n t r y P o s i t i o n > < B o o k M a r k E x i t P o s i t i o n > 2 5 0 7 6 7 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 b 5 a b e 9 2 f - 7 2 d 2 - 4 5 e 1 - 8 f 9 0 - 4 b 1 0 d b e c 4 7 4 7 < / I n t e r n a l I d > < N a m e > S o u n d _ a n i m a t i o n L e t  s h a v e a 0 0 : 0 4 : 1 0 . 8 - 0 0 : 0 4 : 1 8 . 6 < / N a m e > < T e x t > L e t  s   h a v e   a   l o o k   a t   t h e   a n i m a t i o n   i n   S l i d e   S h o w   v i e w . < / T e x t > < B o o k M a r k E n t r y N a m e > S o u n d _ a n i m a t i o n 0 0 : 0 4 : 1 0 . 8 < / B o o k M a r k E n t r y N a m e > < B o o k M a r k E x i t N a m e > S o u n d _ a n i m a t i o n 0 0 : 0 4 : 1 8 . 6 < / B o o k M a r k E x i t N a m e > < B o o k M a r k E n t r y P o s i t i o n > 2 5 0 8 6 7 < / B o o k M a r k E n t r y P o s i t i o n > < B o o k M a r k E x i t P o s i t i o n > 2 5 8 6 6 7 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 0 9 f a 0 2 5 8 - 7 8 a c - 4 8 d 0 - a 5 4 c - c 0 3 6 4 6 1 5 9 d a 5 < / I n t e r n a l I d > < N a m e > S o u n d _ a n i m a t i o n W i t h t h e n e w 0 0 : 0 4 : 1 8 . 7 - 0 0 : 0 4 : 2 3 . 7 < / N a m e > < T e x t > W i t h   t h e   n e w   s o u n d s ,   o u r   h a u n t e d   s c e n e   i s   c o m p l e t e . < / T e x t > < B o o k M a r k E n t r y N a m e > S o u n d _ a n i m a t i o n 0 0 : 0 4 : 1 8 . 7 < / B o o k M a r k E n t r y N a m e > < B o o k M a r k E x i t N a m e > S o u n d _ a n i m a t i o n 0 0 : 0 4 : 2 3 . 7 < / B o o k M a r k E x i t N a m e > < B o o k M a r k E n t r y P o s i t i o n > 2 5 8 7 6 7 < / B o o k M a r k E n t r y P o s i t i o n > < B o o k M a r k E x i t P o s i t i o n > 2 6 3 7 6 7 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 c 0 7 a d b c 3 - 2 9 a 3 - 4 f 7 8 - 8 9 7 d - 6 8 7 7 a 8 3 8 d f 6 a < / I n t e r n a l I d > < N a m e > S o u n d _ a n i m a t i o n F o r m o r e i n f o r m a t i o n , 0 0 : 0 4 : 2 3 . 8 - 0 0 : 0 4 : 2 8 . 9 < / N a m e > < T e x t > F o r   m o r e   i n f o r m a t i o n ,   s e e   t h e   C o u r s e   S u m m a r y ,   a n d   e x p e r i m e n t   o n   y o u r   o w n . < / T e x t > < B o o k M a r k E n t r y N a m e > S o u n d _ a n i m a t i o n 0 0 : 0 4 : 2 3 . 8 < / B o o k M a r k E n t r y N a m e > < B o o k M a r k E x i t N a m e > S o u n d _ a n i m a t i o n 0 0 : 0 4 : 2 8 . 9 < / B o o k M a r k E x i t N a m e > < B o o k M a r k E n t r y P o s i t i o n > 2 6 3 8 6 7 < / B o o k M a r k E n t r y P o s i t i o n > < B o o k M a r k E x i t P o s i t i o n > 2 6 8 9 6 7 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Props1.xml><?xml version="1.0" encoding="utf-8"?>
<ds:datastoreItem xmlns:ds="http://schemas.openxmlformats.org/officeDocument/2006/customXml" ds:itemID="{6EC2CB33-8105-43EB-8DE2-60F0971C4E24}">
  <ds:schemaRefs>
    <ds:schemaRef ds:uri="http://www.w3.org/2001/XMLSchema"/>
  </ds:schemaRefs>
</ds:datastoreItem>
</file>

<file path=customXml/itemProps2.xml><?xml version="1.0" encoding="utf-8"?>
<ds:datastoreItem xmlns:ds="http://schemas.openxmlformats.org/officeDocument/2006/customXml" ds:itemID="{E5A6BC58-6BA0-4F51-8C29-6FE1E96A2604}">
  <ds:schemaRefs>
    <ds:schemaRef ds:uri="http://www.w3.org/2001/XMLSchema"/>
  </ds:schemaRefs>
</ds:datastoreItem>
</file>

<file path=customXml/itemProps3.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4.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5.xml><?xml version="1.0" encoding="utf-8"?>
<ds:datastoreItem xmlns:ds="http://schemas.openxmlformats.org/officeDocument/2006/customXml" ds:itemID="{2B60031C-5856-454E-8A95-187AF43A2F0C}">
  <ds:schemaRefs>
    <ds:schemaRef ds:uri="http://purl.org/dc/terms/"/>
    <ds:schemaRef ds:uri="http://schemas.microsoft.com/office/2006/documentManagement/types"/>
    <ds:schemaRef ds:uri="http://purl.org/dc/dcmitype/"/>
    <ds:schemaRef ds:uri="http://www.w3.org/XML/1998/namespace"/>
    <ds:schemaRef ds:uri="http://schemas.openxmlformats.org/package/2006/metadata/core-properties"/>
    <ds:schemaRef ds:uri="http://purl.org/dc/elements/1.1/"/>
    <ds:schemaRef ds:uri="http://schemas.microsoft.com/office/2006/metadata/properties"/>
  </ds:schemaRefs>
</ds:datastoreItem>
</file>

<file path=customXml/itemProps6.xml><?xml version="1.0" encoding="utf-8"?>
<ds:datastoreItem xmlns:ds="http://schemas.openxmlformats.org/officeDocument/2006/customXml" ds:itemID="{1270C053-B2CD-42BB-A359-CC5597FB5779}">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5958</TotalTime>
  <Words>1311</Words>
  <Application>Microsoft Office PowerPoint</Application>
  <PresentationFormat>Custom</PresentationFormat>
  <Paragraphs>138</Paragraphs>
  <Slides>5</Slides>
  <Notes>1</Notes>
  <HiddenSlides>0</HiddenSlides>
  <MMClips>1</MMClips>
  <ScaleCrop>false</ScaleCrop>
  <HeadingPairs>
    <vt:vector size="4" baseType="variant">
      <vt:variant>
        <vt:lpstr>Theme</vt:lpstr>
      </vt:variant>
      <vt:variant>
        <vt:i4>6</vt:i4>
      </vt:variant>
      <vt:variant>
        <vt:lpstr>Slide Titles</vt:lpstr>
      </vt:variant>
      <vt:variant>
        <vt:i4>5</vt:i4>
      </vt:variant>
    </vt:vector>
  </HeadingPairs>
  <TitlesOfParts>
    <vt:vector size="11" baseType="lpstr">
      <vt:lpstr>AllHandsDemo</vt:lpstr>
      <vt:lpstr>Custom Design</vt:lpstr>
      <vt:lpstr>1_Office Theme</vt:lpstr>
      <vt:lpstr>Office Theme</vt:lpstr>
      <vt:lpstr>2_Office Theme</vt:lpstr>
      <vt:lpstr>2_AllHandsDemo</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Mikhail Yakimchuk (Lionbridge)</cp:lastModifiedBy>
  <cp:revision>300</cp:revision>
  <dcterms:created xsi:type="dcterms:W3CDTF">2012-03-12T21:21:52Z</dcterms:created>
  <dcterms:modified xsi:type="dcterms:W3CDTF">2013-11-12T03:33:46Z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