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5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slide" Target="slide4.xml"/><Relationship Id="rId47" Type="http://schemas.openxmlformats.org/officeDocument/2006/relationships/image" Target="../media/image9.png"/><Relationship Id="rId50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slide" Target="slide2.xml"/><Relationship Id="rId46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Layout" Target="../slideLayouts/slideLayout5.xml"/><Relationship Id="rId40" Type="http://schemas.openxmlformats.org/officeDocument/2006/relationships/slide" Target="slide3.xml"/><Relationship Id="rId45" Type="http://schemas.openxmlformats.org/officeDocument/2006/relationships/image" Target="../media/image8.png"/><Relationship Id="rId53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microsoft.com/office/2007/relationships/hdphoto" Target="../media/hdphoto1.wdp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slide" Target="slide6.xml"/><Relationship Id="rId52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image" Target="../media/image7.png"/><Relationship Id="rId48" Type="http://schemas.openxmlformats.org/officeDocument/2006/relationships/image" Target="../media/image10.png"/><Relationship Id="rId8" Type="http://schemas.openxmlformats.org/officeDocument/2006/relationships/tags" Target="../tags/tag6.xml"/><Relationship Id="rId5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9" Type="http://schemas.openxmlformats.org/officeDocument/2006/relationships/image" Target="../media/image10.png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image" Target="../media/image7.png"/><Relationship Id="rId42" Type="http://schemas.openxmlformats.org/officeDocument/2006/relationships/image" Target="../media/image11.png"/><Relationship Id="rId47" Type="http://schemas.openxmlformats.org/officeDocument/2006/relationships/image" Target="../media/image5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slide" Target="slide4.xml"/><Relationship Id="rId38" Type="http://schemas.openxmlformats.org/officeDocument/2006/relationships/image" Target="../media/image9.png"/><Relationship Id="rId46" Type="http://schemas.openxmlformats.org/officeDocument/2006/relationships/slide" Target="slide2.xml"/><Relationship Id="rId2" Type="http://schemas.openxmlformats.org/officeDocument/2006/relationships/video" Target="../media/media2.mp4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tags" Target="../tags/tag61.xml"/><Relationship Id="rId41" Type="http://schemas.openxmlformats.org/officeDocument/2006/relationships/slide" Target="slide5.xml"/><Relationship Id="rId1" Type="http://schemas.microsoft.com/office/2007/relationships/media" Target="../media/media2.mp4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image" Target="../media/image6.png"/><Relationship Id="rId37" Type="http://schemas.openxmlformats.org/officeDocument/2006/relationships/slide" Target="slide7.xml"/><Relationship Id="rId40" Type="http://schemas.microsoft.com/office/2007/relationships/hdphoto" Target="../media/hdphoto1.wdp"/><Relationship Id="rId45" Type="http://schemas.openxmlformats.org/officeDocument/2006/relationships/image" Target="../media/image15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image" Target="../media/image8.png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slide" Target="slide3.xml"/><Relationship Id="rId44" Type="http://schemas.openxmlformats.org/officeDocument/2006/relationships/image" Target="../media/image14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slideLayout" Target="../slideLayouts/slideLayout5.xml"/><Relationship Id="rId35" Type="http://schemas.openxmlformats.org/officeDocument/2006/relationships/slide" Target="slide6.xml"/><Relationship Id="rId4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tags" Target="../tags/tag98.xml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tags" Target="../tags/tag101.xml"/><Relationship Id="rId47" Type="http://schemas.openxmlformats.org/officeDocument/2006/relationships/image" Target="../media/image6.png"/><Relationship Id="rId50" Type="http://schemas.openxmlformats.org/officeDocument/2006/relationships/slide" Target="slide6.xml"/><Relationship Id="rId55" Type="http://schemas.microsoft.com/office/2007/relationships/hdphoto" Target="../media/hdphoto1.wdp"/><Relationship Id="rId7" Type="http://schemas.openxmlformats.org/officeDocument/2006/relationships/tags" Target="../tags/tag66.xml"/><Relationship Id="rId2" Type="http://schemas.openxmlformats.org/officeDocument/2006/relationships/video" Target="../media/media3.mp4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tags" Target="../tags/tag100.xml"/><Relationship Id="rId54" Type="http://schemas.openxmlformats.org/officeDocument/2006/relationships/image" Target="../media/image10.png"/><Relationship Id="rId62" Type="http://schemas.openxmlformats.org/officeDocument/2006/relationships/image" Target="../media/image5.png"/><Relationship Id="rId1" Type="http://schemas.microsoft.com/office/2007/relationships/media" Target="../media/media3.mp4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40" Type="http://schemas.openxmlformats.org/officeDocument/2006/relationships/tags" Target="../tags/tag99.xml"/><Relationship Id="rId45" Type="http://schemas.openxmlformats.org/officeDocument/2006/relationships/slideLayout" Target="../slideLayouts/slideLayout5.xml"/><Relationship Id="rId53" Type="http://schemas.openxmlformats.org/officeDocument/2006/relationships/image" Target="../media/image9.png"/><Relationship Id="rId58" Type="http://schemas.openxmlformats.org/officeDocument/2006/relationships/image" Target="../media/image12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image" Target="../media/image7.png"/><Relationship Id="rId57" Type="http://schemas.openxmlformats.org/officeDocument/2006/relationships/image" Target="../media/image11.png"/><Relationship Id="rId61" Type="http://schemas.openxmlformats.org/officeDocument/2006/relationships/slide" Target="slide2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slide" Target="slide7.xml"/><Relationship Id="rId60" Type="http://schemas.openxmlformats.org/officeDocument/2006/relationships/image" Target="../media/image15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slide" Target="slide4.xml"/><Relationship Id="rId56" Type="http://schemas.openxmlformats.org/officeDocument/2006/relationships/slide" Target="slide5.xml"/><Relationship Id="rId8" Type="http://schemas.openxmlformats.org/officeDocument/2006/relationships/tags" Target="../tags/tag67.xml"/><Relationship Id="rId51" Type="http://schemas.openxmlformats.org/officeDocument/2006/relationships/image" Target="../media/image8.png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slide" Target="slide3.xml"/><Relationship Id="rId5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40157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VA104097727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809694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XT103462909.aspx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840166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15.officeredir.microsoft.com/r/rlidMoreCourses?clid=103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41291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9063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landscape and portrait orientation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Media Placeholder 75">
            <a:hlinkClick r:id="rId3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4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landscape and portrait orientation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5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ageOrientation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ageOrientation_m100:00:00.0" time="33"/>
                    <p14:bmk name="PageOrientation_m100:00:02.5" time="2567"/>
                    <p14:bmk name="PageOrientation_m100:00:02.6" time="2667"/>
                    <p14:bmk name="PageOrientation_m100:00:08.2" time="8233"/>
                    <p14:bmk name="PageOrientation_m100:00:08.3" time="8333"/>
                    <p14:bmk name="PageOrientation_m100:00:13.7" time="13767"/>
                    <p14:bmk name="PageOrientation_m100:00:13.8" time="13867"/>
                    <p14:bmk name="PageOrientation_m100:00:18.2" time="18200"/>
                    <p14:bmk name="PageOrientation_m100:00:18.3" time="18300"/>
                    <p14:bmk name="PageOrientation_m100:00:23.3" time="23367"/>
                    <p14:bmk name="PageOrientation_m100:00:23.4" time="23467"/>
                    <p14:bmk name="PageOrientation_m100:00:27.0" time="27067"/>
                    <p14:bmk name="PageOrientation_m100:00:27.1" time="27167"/>
                    <p14:bmk name="PageOrientation_m100:00:30.0" time="30067"/>
                    <p14:bmk name="PageOrientation_m100:00:30.1" time="30167"/>
                    <p14:bmk name="PageOrientation_m100:00:35.1" time="35100"/>
                    <p14:bmk name="PageOrientation_m100:00:35.2" time="35200"/>
                    <p14:bmk name="PageOrientation_m100:00:44.6" time="44600"/>
                    <p14:bmk name="PageOrientation_m100:00:44.7" time="44700"/>
                    <p14:bmk name="PageOrientation_m100:00:55.2" time="55200"/>
                    <p14:bmk name="PageOrientation_m100:00:55.3" time="55300"/>
                    <p14:bmk name="PageOrientation_m100:00:59.0" time="59000"/>
                    <p14:bmk name="PageOrientation_m100:00:59.1" time="59100"/>
                    <p14:bmk name="PageOrientation_m100:01:00.5" time="60500"/>
                    <p14:bmk name="PageOrientation_m100:01:00.6" time="60600"/>
                    <p14:bmk name="PageOrientation_m100:01:05.7" time="65733"/>
                    <p14:bmk name="PageOrientation_m100:01:05.8" time="65833"/>
                    <p14:bmk name="PageOrientation_m100:01:10.2" time="70200"/>
                    <p14:bmk name="PageOrientation_m100:01:10.3" time="70300"/>
                    <p14:bmk name="PageOrientation_m100:01:16.8" time="76800"/>
                    <p14:bmk name="PageOrientation_m100:01:16.9" time="76900"/>
                    <p14:bmk name="PageOrientation_m100:01:21.2" time="81233"/>
                    <p14:bmk name="PageOrientation_m100:01:21.3" time="81333"/>
                    <p14:bmk name="PageOrientation_m100:01:31.3" time="91367"/>
                    <p14:bmk name="PageOrientation_m100:01:31.4" time="91467"/>
                    <p14:bmk name="PageOrientation_m100:01:37.2" time="97233"/>
                    <p14:bmk name="PageOrientation_m100:01:37.3" time="97333"/>
                    <p14:bmk name="PageOrientation_m100:01:42.1" time="102167"/>
                    <p14:bmk name="PageOrientation_m100:01:42.2" time="102267"/>
                    <p14:bmk name="PageOrientation_m100:01:46.4" time="106433"/>
                    <p14:bmk name="PageOrientation_m100:01:46.5" time="106533"/>
                    <p14:bmk name="PageOrientation_m100:01:49.7" time="109767"/>
                    <p14:bmk name="PageOrientation_m100:01:49.8" time="109867"/>
                    <p14:bmk name="PageOrientation_m100:01:56.1" time="116100"/>
                    <p14:bmk name="PageOrientation_m100:01:56.2" time="116200"/>
                    <p14:bmk name="PageOrientation_m100:01:58.5" time="118500"/>
                    <p14:bmk name="PageOrientation_m100:01:58.6" time="118600"/>
                    <p14:bmk name="PageOrientation_m100:02:05.3" time="125367"/>
                    <p14:bmk name="PageOrientation_m100:02:05.4" time="125467"/>
                    <p14:bmk name="PageOrientation_m100:02:13.5" time="133500"/>
                    <p14:bmk name="PageOrientation_m100:02:13.6" time="133600"/>
                    <p14:bmk name="PageOrientation_m100:02:17.7" time="137700"/>
                    <p14:bmk name="PageOrientation_m100:02:17.8" time="137800"/>
                    <p14:bmk name="PageOrientation_m100:02:21.5" time="141533"/>
                    <p14:bmk name="PageOrientation_m100:02:21.6" time="141633"/>
                    <p14:bmk name="PageOrientation_m100:02:25.9" time="145967"/>
                    <p14:bmk name="PageOrientation_m100:02:26.0" time="146067"/>
                    <p14:bmk name="PageOrientation_m100:02:29.6" time="149633"/>
                    <p14:bmk name="PageOrientation_m100:02:29.7" time="149733"/>
                    <p14:bmk name="PageOrientation_m100:02:33.4" time="153467"/>
                    <p14:bmk name="PageOrientation_m100:02:33.5" time="153567"/>
                    <p14:bmk name="PageOrientation_m100:02:39.4" time="159433"/>
                    <p14:bmk name="PageOrientation_m100:02:39.5" time="159533"/>
                    <p14:bmk name="PageOrientation_m100:02:46.1" time="166133"/>
                    <p14:bmk name="PageOrientation_m100:02:46.2" time="166233"/>
                    <p14:bmk name="PageOrientation_m100:02:52.1" time="172167"/>
                  </p14:bmkLst>
                </p14:media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PageOrientation_m1Whenyou’redeciding00:00:00.0-00:00:02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deciding how to frame a picture,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ageOrientation_m1youusea00:00:02.6-00:00:08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use a vertical or portrait orientation for things like portraits and other vertically-oriented subjects.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ageOrientation_m1Andyouuse00:00:08.3-00:00:13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use a horizontal or landscape orientation for horizontal subjects, like a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ageOrientation_m1It’sthesame00:00:13.8-00:00:18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the same with Word. By default, a document uses portrait orientation,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ageOrientation_m1becausemostdocuments00:00:18.3-00:00:23.3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most documents are primarily text, and text works well in this vertical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ageOrientation_m1Thisiswhat00:00:23.4-00:00:27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what it looks like when you print a portrait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ageOrientation_m1Butifyour00:00:27.1-00:00:30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your document contains something that’s essentially horizontal,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ageOrientation_m1liketableswith00:00:30.1-00:00:35.1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like tables with a lot of columns, you can change the orientation to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ageOrientation_m1Gotothe00:00:35.2-00:00:44.6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Page Layout tab, click Orientation, and Landscape. And the content in the document turns 90 degrees.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ageOrientation_m1Nowwithmore00:00:44.7-00:00:55.2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with more horizontal space, you can adjust the column widths to give your table more breathing room.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ageOrientation_m1Thisiswhat00:00:55.3-00:00:59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what it looks like when you print a landscape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ageOrientation_m1Soasyou00:00:59.1-00:01:00.5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as you work on a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ageOrientation_m1youcanswitch00:01:00.6-00:01:05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switch between the two orientations any time you want to see which one looks best with your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PageOrientation_m1Andwhenyou00:01:05.8-00:01:10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you do, Word automatically moves everything to fit on the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ageOrientation_m1Soyoucan00:01:10.3-00:01:16.8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think of page orientation as a way to change the frame or container that your document sits 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ageOrientation_m1Butthereare00:01:16.9-00:01:21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 are other things that determine your document’s frame, too. Like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ageOrientation_m1OnthePage00:01:21.3-00:01:31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Page Layout tab, let’s click Margins and choose Wide to give the document a nice sparse look with 2-inch side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ageOrientation_m1Nowwatchwhat00:01:31.4-00:01:37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watch what happens when we click Orientation &gt; Landscape to switch to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ageOrientation_m1The2-inchside00:01:37.3-00:01:42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2-inch side margins move 90 degrees to the top and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ageOrientation_m1Youcanchange00:01:42.2-00:01:46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to Wide again to move the 2-inch margins back to the side,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ageOrientation_m1butthedocument00:01:46.5-00:01:49.7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document just doesn’t have the same look in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ageOrientation_m1Soyouneed00:01:49.8-00:01:56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need to consider margins as well as orientation when you’re deciding on a frame for your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ageOrientation_m1Also,thesize00:01:56.2-00:01:58.5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the size of the paper is a factor.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ageOrientation_m1Forexample,if00:01:58.6-00:02:05.3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if you’re on the Page Layout tab, click Size, and change to Legal size paper,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ageOrientation_m1yougeta00:02:05.4-00:02:13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get a really wide frame, which works great with a wide table, but it’s too wide for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ageOrientation_m1Finally,youneed00:02:13.6-00:02:17.7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you need to consider how all the different types of elements work together.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ageOrientation_m1Afterspendinga00:02:17.8-00:02:21.5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spending a lot of time carefully laying out your document in portrait orientation,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ageOrientation_m1switchingtolandscape00:02:21.6-00:02:25.9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switching to landscape could turn everything to scrambled eggs.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ageOrientation_m1Sowhenyou00:02:26.0-00:02:29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when you consider all the factors that go into choosing a frame for your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ageOrientation_m1itmakessense00:02:29.7-00:02:33.4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makes sense to choose an orientation before you start.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ageOrientation_m1Butifyou00:02:33.5-00:02:39.4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want to change later you can – just be prepared to spend some time reworking the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ageOrientation_m1However,thereis00:02:39.5-00:02:46.1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there is another way. You can create a document with a mix of portrait and landscape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ageOrientation_m1Tolearnmore00:02:46.2-00:02:52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To learn more about that, see the next video in this course, Use landscape and portrait in the same document.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60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02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02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08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08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13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13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18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18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23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23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27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27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30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30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35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35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44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44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55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55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59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0:59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00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00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05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05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10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10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16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16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21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21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31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31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37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37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2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2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6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6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9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49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56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56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58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1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1:58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05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05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13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13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17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17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1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1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5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6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9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29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33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33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39.4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39.5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46.1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46.2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100:02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100:02:52.1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60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landscape and portrait orientation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ageOrientation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ageOrientation_m200:00:00.0" time="33"/>
                    <p14:bmk name="PageOrientation_m200:00:04.2" time="4200"/>
                    <p14:bmk name="PageOrientation_m200:00:04.3" time="4300"/>
                    <p14:bmk name="PageOrientation_m200:00:07.2" time="7267"/>
                    <p14:bmk name="PageOrientation_m200:00:07.3" time="7367"/>
                    <p14:bmk name="PageOrientation_m200:00:13.2" time="13267"/>
                    <p14:bmk name="PageOrientation_m200:00:13.3" time="13367"/>
                    <p14:bmk name="PageOrientation_m200:00:19.6" time="19633"/>
                    <p14:bmk name="PageOrientation_m200:00:19.7" time="19733"/>
                    <p14:bmk name="PageOrientation_m200:00:28.4" time="28433"/>
                    <p14:bmk name="PageOrientation_m200:00:28.5" time="28533"/>
                    <p14:bmk name="PageOrientation_m200:00:35.2" time="35233"/>
                    <p14:bmk name="PageOrientation_m200:00:35.3" time="35333"/>
                    <p14:bmk name="PageOrientation_m200:00:39.8" time="39800"/>
                    <p14:bmk name="PageOrientation_m200:00:39.9" time="39900"/>
                    <p14:bmk name="PageOrientation_m200:00:50.0" time="50067"/>
                    <p14:bmk name="PageOrientation_m200:00:50.1" time="50167"/>
                    <p14:bmk name="PageOrientation_m200:00:56.8" time="56800"/>
                    <p14:bmk name="PageOrientation_m200:00:56.9" time="56900"/>
                    <p14:bmk name="PageOrientation_m200:01:02.8" time="62800"/>
                    <p14:bmk name="PageOrientation_m200:01:02.9" time="62900"/>
                    <p14:bmk name="PageOrientation_m200:01:07.0" time="67000"/>
                    <p14:bmk name="PageOrientation_m200:01:07.1" time="67100"/>
                    <p14:bmk name="PageOrientation_m200:01:12.9" time="72933"/>
                    <p14:bmk name="PageOrientation_m200:01:13.0" time="73033"/>
                    <p14:bmk name="PageOrientation_m200:01:21.3" time="81333"/>
                    <p14:bmk name="PageOrientation_m200:01:21.4" time="81433"/>
                    <p14:bmk name="PageOrientation_m200:01:29.1" time="89100"/>
                    <p14:bmk name="PageOrientation_m200:01:29.2" time="89200"/>
                    <p14:bmk name="PageOrientation_m200:01:33.1" time="93167"/>
                    <p14:bmk name="PageOrientation_m200:01:33.2" time="93267"/>
                    <p14:bmk name="PageOrientation_m200:01:38.3" time="98300"/>
                    <p14:bmk name="PageOrientation_m200:01:38.4" time="98400"/>
                    <p14:bmk name="PageOrientation_m200:01:48.0" time="108033"/>
                    <p14:bmk name="PageOrientation_m200:01:48.1" time="108133"/>
                    <p14:bmk name="PageOrientation_m200:01:55.7" time="115700"/>
                    <p14:bmk name="PageOrientation_m200:01:55.8" time="115800"/>
                    <p14:bmk name="PageOrientation_m200:02:04.1" time="124167"/>
                    <p14:bmk name="PageOrientation_m200:02:04.2" time="124267"/>
                    <p14:bmk name="PageOrientation_m200:02:08.4" time="128433"/>
                    <p14:bmk name="PageOrientation_m200:02:08.5" time="128533"/>
                    <p14:bmk name="PageOrientation_m200:02:16.0" time="136000"/>
                    <p14:bmk name="PageOrientation_m200:02:16.1" time="136100"/>
                    <p14:bmk name="PageOrientation_m200:02:22.1" time="142167"/>
                    <p14:bmk name="PageOrientation_m200:02:22.2" time="142267"/>
                    <p14:bmk name="PageOrientation_m200:02:31.4" time="151433"/>
                    <p14:bmk name="PageOrientation_m200:02:31.5" time="151533"/>
                    <p14:bmk name="PageOrientation_m200:02:36.2" time="156233"/>
                    <p14:bmk name="PageOrientation_m200:02:36.3" time="156333"/>
                    <p14:bmk name="PageOrientation_m200:02:39.9" time="159933"/>
                    <p14:bmk name="PageOrientation_m200:02:40.0" time="160033"/>
                    <p14:bmk name="PageOrientation_m200:02:44.9" time="164933"/>
                  </p14:bmkLst>
                </p14:media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PageOrientation_m2Let’ssaywe’re00:00:00.0-00:00:04.2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we’re working on a long document that looks great in portrait orientation,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ageOrientation_m2exceptfora00:00:04.3-00:00:07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except for a few pages that have big tables.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ageOrientation_m2Well,ratherthan00:00:07.3-00:00:13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rather than choose between nice-looking text and readable tables, we can have it both ways.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ageOrientation_m2Right-clickthetable00:00:13.3-00:00:19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table selection icon, and choose Table Properties.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ageOrientation_m2OntheTable00:00:19.7-00:00:28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Table tab, under Text wrapping, make sure None is selected,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ageOrientation_m2Next,goto00:00:28.5-00:00:35.2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Page Layout tab, and in the Page Setup group, click the dialog box launcher.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ageOrientation_m2Thisiswhere00:00:35.3-00:00:39.8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where to go if you want to get into all the details of page setup in one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ageOrientation_m2Margins,paper,layout00:00:39.9-00:00:50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Margins, paper, layout – it’s all right here. On the Margins tab, under Orientation, click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ageOrientation_m2Then,godown00:00:50.1-00:00:56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down here and click the arrow next to Apply to, and choose Selected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ageOrientation_m2Nowtheonly00:00:56.9-00:01:02.8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the only thing that will change to landscape is the selected text.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ageOrientation_m2Thetableis00:01:02.9-00:01:07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table is now in landscape orientation on its own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ageOrientation_m2Andwhenwe00:01:07.1-00:01:12.9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we scroll to another page, you can see that the rest of the document is still in portrait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ageOrientation_m2Nowwecan00:01:13.0-00:01:21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go back to the table and adjust the column widths to stretch the table out to fit nicely on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ageOrientation_m2Sowhatexactly00:01:21.4-00:01:29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what exactly is going on here? First, go to the View tab and let’s click Multiple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PageOrientation_m2Nowyoucan00:01:29.2-00:01:33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see the landscape page in the same view with the portrait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ageOrientation_m2Next,goto00:01:33.2-00:01:38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Home tab, and click Show/Hide Paragraph Marks.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ageOrientation_m2Andthere’sthe00:01:38.4-00:01:48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there’s the secret to mixing portrait and landscape in one document – Section Break (Next Page). I’ll zoom back a bit.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PageOrientation_m2Whenweapplied00:01:48.1-00:01:55.7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we applied landscape to just the selected text, Word added section breaks before and after the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ageOrientation_m2Thisplacedthe00:01:55.8-00:02:04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placed the table in its own section, on a page by itself. Then, Word was able to change just that page to landscape.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ageOrientation_m2Bytheway,00:02:04.2-00:02:08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the way, section breaks also allow you to change the margins on the landscape pages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ageOrientation_m2withoutaffectingthe00:02:08.5-00:02:16.0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without affecting the rest of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ageOrientation_m2Youcanadd00:02:16.1-00:02:22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You can add the same type of section break manually, whenever you want to change the layout or formatting of a page or pages,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ageOrientation_m2bygoingto00:02:22.2-00:02:31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going to the Page Layout tab and clicking Breaks. Then, go down to Section Breaks and click Next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ageOrientation_m2Afteryouuse00:02:31.5-00:02:36.2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use multiple page orientations and margins to create the frames for your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ageOrientation_m2youcanthink00:02:36.3-00:02:39.9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think about the best way to lay out your content within the frames.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ageOrientation_m2Checkoutthe00:02:40.0-00:02:44.9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out the next video in this course, Design considerations for orientation.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4" name="Media Placeholder 75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46" action="ppaction://hlinksldjump"/>
          </p:cNvPr>
          <p:cNvSpPr/>
          <p:nvPr/>
        </p:nvSpPr>
        <p:spPr>
          <a:xfrm>
            <a:off x="250042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0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04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04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07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07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13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13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19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19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28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28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35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35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39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39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50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50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56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0:56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02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02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07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07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12.9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13.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21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21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29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29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33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33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38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38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48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48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55.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1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1:55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04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04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08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08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16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16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22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22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31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31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36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36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39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40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200:02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200:02:44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0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54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landscape and portrait orientation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ageOrientation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ageOrientation_m300:00:00.0" time="33"/>
                    <p14:bmk name="PageOrientation_m300:00:05.8" time="5867"/>
                    <p14:bmk name="PageOrientation_m300:00:05.9" time="5967"/>
                    <p14:bmk name="PageOrientation_m300:00:08.6" time="8600"/>
                    <p14:bmk name="PageOrientation_m300:00:08.7" time="8700"/>
                    <p14:bmk name="PageOrientation_m300:00:14.4" time="14467"/>
                    <p14:bmk name="PageOrientation_m300:00:14.5" time="14567"/>
                    <p14:bmk name="PageOrientation_m300:00:17.8" time="17800"/>
                    <p14:bmk name="PageOrientation_m300:00:17.9" time="17900"/>
                    <p14:bmk name="PageOrientation_m300:00:20.0" time="20033"/>
                    <p14:bmk name="PageOrientation_m300:00:20.1" time="20133"/>
                    <p14:bmk name="PageOrientation_m300:00:24.7" time="24733"/>
                    <p14:bmk name="PageOrientation_m300:00:24.8" time="24833"/>
                    <p14:bmk name="PageOrientation_m300:00:28.2" time="28200"/>
                    <p14:bmk name="PageOrientation_m300:00:28.3" time="28300"/>
                    <p14:bmk name="PageOrientation_m300:00:33.4" time="33467"/>
                    <p14:bmk name="PageOrientation_m300:00:33.5" time="33567"/>
                    <p14:bmk name="PageOrientation_m300:00:40.4" time="40467"/>
                    <p14:bmk name="PageOrientation_m300:00:40.5" time="40567"/>
                    <p14:bmk name="PageOrientation_m300:00:44.2" time="44267"/>
                    <p14:bmk name="PageOrientation_m300:00:44.3" time="44367"/>
                    <p14:bmk name="PageOrientation_m300:00:50.7" time="50733"/>
                    <p14:bmk name="PageOrientation_m300:00:50.8" time="50833"/>
                    <p14:bmk name="PageOrientation_m300:00:55.3" time="55367"/>
                    <p14:bmk name="PageOrientation_m300:00:55.4" time="55467"/>
                    <p14:bmk name="PageOrientation_m300:01:01.7" time="61767"/>
                    <p14:bmk name="PageOrientation_m300:01:01.8" time="61867"/>
                    <p14:bmk name="PageOrientation_m300:01:08.7" time="68700"/>
                    <p14:bmk name="PageOrientation_m300:01:08.8" time="68800"/>
                    <p14:bmk name="PageOrientation_m300:01:16.8" time="76833"/>
                    <p14:bmk name="PageOrientation_m300:01:16.9" time="76933"/>
                    <p14:bmk name="PageOrientation_m300:01:21.4" time="81400"/>
                    <p14:bmk name="PageOrientation_m300:01:21.5" time="81500"/>
                    <p14:bmk name="PageOrientation_m300:01:25.7" time="85733"/>
                    <p14:bmk name="PageOrientation_m300:01:25.8" time="85833"/>
                    <p14:bmk name="PageOrientation_m300:01:34.0" time="94033"/>
                    <p14:bmk name="PageOrientation_m300:01:34.1" time="94133"/>
                    <p14:bmk name="PageOrientation_m300:01:41.5" time="101567"/>
                    <p14:bmk name="PageOrientation_m300:01:41.6" time="101667"/>
                    <p14:bmk name="PageOrientation_m300:01:50.2" time="110233"/>
                    <p14:bmk name="PageOrientation_m300:01:50.3" time="110333"/>
                    <p14:bmk name="PageOrientation_m300:01:56.0" time="116000"/>
                    <p14:bmk name="PageOrientation_m300:01:56.1" time="116100"/>
                    <p14:bmk name="PageOrientation_m300:02:00.6" time="120633"/>
                    <p14:bmk name="PageOrientation_m300:02:00.7" time="120733"/>
                    <p14:bmk name="PageOrientation_m300:02:07.5" time="127533"/>
                    <p14:bmk name="PageOrientation_m300:02:07.6" time="127633"/>
                    <p14:bmk name="PageOrientation_m300:02:19.5" time="139500"/>
                    <p14:bmk name="PageOrientation_m300:02:19.6" time="139600"/>
                    <p14:bmk name="PageOrientation_m300:02:28.1" time="148167"/>
                    <p14:bmk name="PageOrientation_m300:02:28.2" time="148267"/>
                    <p14:bmk name="PageOrientation_m300:02:31.3" time="151333"/>
                    <p14:bmk name="PageOrientation_m300:02:31.4" time="151433"/>
                    <p14:bmk name="PageOrientation_m300:02:40.6" time="160633"/>
                    <p14:bmk name="PageOrientation_m300:02:40.7" time="160733"/>
                    <p14:bmk name="PageOrientation_m300:02:49.9" time="169933"/>
                    <p14:bmk name="PageOrientation_m300:02:50.0" time="170033"/>
                    <p14:bmk name="PageOrientation_m300:02:57.4" time="177467"/>
                    <p14:bmk name="PageOrientation_m300:02:57.5" time="177567"/>
                    <p14:bmk name="PageOrientation_m300:03:01.4" time="181400"/>
                    <p14:bmk name="PageOrientation_m300:03:01.5" time="181500"/>
                    <p14:bmk name="PageOrientation_m300:03:07.2" time="187267"/>
                    <p14:bmk name="PageOrientation_m300:03:07.3" time="187367"/>
                    <p14:bmk name="PageOrientation_m300:03:10.6" time="190600"/>
                    <p14:bmk name="PageOrientation_m300:03:10.7" time="190700"/>
                    <p14:bmk name="PageOrientation_m300:03:15.8" time="195800"/>
                    <p14:bmk name="PageOrientation_m300:03:15.9" time="195900"/>
                    <p14:bmk name="PageOrientation_m300:03:22.1" time="202167"/>
                    <p14:bmk name="PageOrientation_m300:03:22.2" time="202267"/>
                    <p14:bmk name="PageOrientation_m300:03:27.1" time="207133"/>
                    <p14:bmk name="PageOrientation_m300:03:27.2" time="207233"/>
                    <p14:bmk name="PageOrientation_m300:03:32.0" time="212000"/>
                    <p14:bmk name="PageOrientation_m300:03:32.1" time="212100"/>
                    <p14:bmk name="PageOrientation_m300:03:42.0" time="222033"/>
                    <p14:bmk name="PageOrientation_m300:03:42.1" time="222133"/>
                    <p14:bmk name="PageOrientation_m300:03:48.7" time="228700"/>
                    <p14:bmk name="PageOrientation_m300:03:48.8" time="228800"/>
                    <p14:bmk name="PageOrientation_m300:03:52.8" time="232800"/>
                    <p14:bmk name="PageOrientation_m300:03:52.9" time="232900"/>
                    <p14:bmk name="PageOrientation_m300:03:55.7" time="235767"/>
                    <p14:bmk name="PageOrientation_m300:03:55.8" time="235867"/>
                    <p14:bmk name="PageOrientation_m300:03:59.5" time="239500"/>
                  </p14:bmkLst>
                </p14:media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6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PageOrientation_m3Afteryouadd00:00:00.0-00:00:05.8"/>
          <p:cNvSpPr txBox="1"/>
          <p:nvPr>
            <p:custDataLst>
              <p:tags r:id="rId4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add pages with different orientations to your document, you can start thinking about design issues.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ageOrientation_m3First,whatdo00:00:05.9-00:00:08.6"/>
          <p:cNvSpPr txBox="1"/>
          <p:nvPr>
            <p:custDataLst>
              <p:tags r:id="rId5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what do you do with your headers and footers?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ageOrientation_m3Yousee,when00:00:08.7-00:00:14.4"/>
          <p:cNvSpPr txBox="1"/>
          <p:nvPr>
            <p:custDataLst>
              <p:tags r:id="rId6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see, when you add a landscape page, the header and footer go to the top and bottom just like they’re supposed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ageOrientation_m3Butthinkabout00:00:14.5-00:00:17.8"/>
          <p:cNvSpPr txBox="1"/>
          <p:nvPr>
            <p:custDataLst>
              <p:tags r:id="rId7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think about how the reader will view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ageOrientation_m3Withallthe00:00:17.9-00:00:20.0"/>
          <p:cNvSpPr txBox="1"/>
          <p:nvPr>
            <p:custDataLst>
              <p:tags r:id="rId8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all the pages printed out and stapled,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ageOrientation_m3theheaderand00:00:20.1-00:00:24.7"/>
          <p:cNvSpPr txBox="1"/>
          <p:nvPr>
            <p:custDataLst>
              <p:tags r:id="rId9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header and footer on the landscape page appear sideways on the right and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ageOrientation_m3Ifyoudon’t00:00:24.8-00:00:28.2"/>
          <p:cNvSpPr txBox="1"/>
          <p:nvPr>
            <p:custDataLst>
              <p:tags r:id="rId10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prefer that look, here are some things you can try.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ageOrientation_m3First,weneed00:00:28.3-00:00:33.4"/>
          <p:cNvSpPr txBox="1"/>
          <p:nvPr>
            <p:custDataLst>
              <p:tags r:id="rId11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we need to unlink the header so we can change it without changing all the other headers.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ageOrientation_m3Let’sclickView00:00:33.5-00:00:40.4"/>
          <p:cNvSpPr txBox="1"/>
          <p:nvPr>
            <p:custDataLst>
              <p:tags r:id="rId12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click View &gt; Multiple pages to change to multiple page view so it’s easier to see what’s going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ageOrientation_m3Nowdouble-clickthe00:00:40.5-00:00:44.2"/>
          <p:cNvSpPr txBox="1"/>
          <p:nvPr>
            <p:custDataLst>
              <p:tags r:id="rId13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double-click the header in the landscape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ageOrientation_m3Becauseweadded00:00:44.3-00:00:50.7"/>
          <p:cNvSpPr txBox="1"/>
          <p:nvPr>
            <p:custDataLst>
              <p:tags r:id="rId14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we added the header before we changed the orientation of the page, this box says Same as Previous,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ageOrientation_m3whichmeansthat00:00:50.8-00:00:55.3"/>
          <p:cNvSpPr txBox="1"/>
          <p:nvPr>
            <p:custDataLst>
              <p:tags r:id="rId15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means that this header is the same as the header on the previous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ageOrientation_m3Anotherwayyou00:00:55.4-00:01:01.7"/>
          <p:cNvSpPr txBox="1"/>
          <p:nvPr>
            <p:custDataLst>
              <p:tags r:id="rId16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way you can tell is by going to the Header and Footer Tools Design tab, and looking at the Link to Previous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ageOrientation_m3Ifit’sselected00:01:01.8-00:01:08.7"/>
          <p:cNvSpPr txBox="1"/>
          <p:nvPr>
            <p:custDataLst>
              <p:tags r:id="rId17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it’s selected like it is now, that means the header is linked to, or the same as, the previous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ageOrientation_m3Ifwemake00:01:08.8-00:01:16.8"/>
          <p:cNvSpPr txBox="1"/>
          <p:nvPr>
            <p:custDataLst>
              <p:tags r:id="rId18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we make a change in one header, like delete the text, the text is deleted in all the headers because they’re linked.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ageOrientation_m3I’llpressCtrl+Z00:01:16.9-00:01:21.4"/>
          <p:cNvSpPr txBox="1"/>
          <p:nvPr>
            <p:custDataLst>
              <p:tags r:id="rId19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press Ctrl+Z to bring the text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PageOrientation_m3Sohere’swhat00:01:21.5-00:01:25.7"/>
          <p:cNvSpPr txBox="1"/>
          <p:nvPr>
            <p:custDataLst>
              <p:tags r:id="rId20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here’s what we need to do so we can change the header on just this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PageOrientation_m3Withtheheader00:01:25.8-00:01:34.0"/>
          <p:cNvSpPr txBox="1"/>
          <p:nvPr>
            <p:custDataLst>
              <p:tags r:id="rId21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header selected, click Link to Previous to turn off linking. And the box that says Same as Previous goes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ageOrientation_m3ClickNextto00:01:34.1-00:01:41.5"/>
          <p:cNvSpPr txBox="1"/>
          <p:nvPr>
            <p:custDataLst>
              <p:tags r:id="rId22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Next to move to the page after the landscape page, and turn off Link to Previous here,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ageOrientation_m3Nowwecan00:01:41.6-00:01:50.2"/>
          <p:cNvSpPr txBox="1"/>
          <p:nvPr>
            <p:custDataLst>
              <p:tags r:id="rId23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select the header on the landscape page and press Delete. And the other headers are unaffected.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PageOrientation_m3Ifyourpages00:01:50.3-00:01:56.0"/>
          <p:cNvSpPr txBox="1"/>
          <p:nvPr>
            <p:custDataLst>
              <p:tags r:id="rId24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pages also have footers, click Go to Footer and turn off linking there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ageOrientation_m3Wearen’tusing00:01:56.1-00:02:00.6"/>
          <p:cNvSpPr txBox="1"/>
          <p:nvPr>
            <p:custDataLst>
              <p:tags r:id="rId25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aren’t using footers so let’s click the header and decide what we want to do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ageOrientation_m3Let’ssaywe00:02:00.7-00:02:07.5"/>
          <p:cNvSpPr txBox="1"/>
          <p:nvPr>
            <p:custDataLst>
              <p:tags r:id="rId26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we want to continue page numbering. I’ll zoom the page to 100 percent so it’s easier to see.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ageOrientation_m3ClicktheInsert00:02:07.6-00:02:19.5"/>
          <p:cNvSpPr txBox="1"/>
          <p:nvPr>
            <p:custDataLst>
              <p:tags r:id="rId27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Insert tab, Text Box, and Draw Text box. Then, drag the cursor over the top left corner to create a small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ageOrientation_m3Then,withthe00:02:19.6-00:02:28.1"/>
          <p:cNvSpPr txBox="1"/>
          <p:nvPr>
            <p:custDataLst>
              <p:tags r:id="rId28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with the cursor in the box, click the Insert tab, click Page Number, and Current Position.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ageOrientation_m3Let’schoosea00:02:28.2-00:02:31.3"/>
          <p:cNvSpPr txBox="1"/>
          <p:nvPr>
            <p:custDataLst>
              <p:tags r:id="rId29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choose a plain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ageOrientation_m3Next,goto00:02:31.4-00:02:40.6"/>
          <p:cNvSpPr txBox="1"/>
          <p:nvPr>
            <p:custDataLst>
              <p:tags r:id="rId30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Drawing Tools Format tab, click Text Direction and Rotate all text 270 degrees.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ageOrientation_m3Youmayneed00:02:40.7-00:02:49.9"/>
          <p:cNvSpPr txBox="1"/>
          <p:nvPr>
            <p:custDataLst>
              <p:tags r:id="rId31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need to resize the text box so the number can be seen. Finally, click Shape Outline and No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ageOrientation_m3Thepagenumber00:02:50.0-00:02:57.4"/>
          <p:cNvSpPr txBox="1"/>
          <p:nvPr>
            <p:custDataLst>
              <p:tags r:id="rId32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page number is rotated now, but when the page is printed and stapled to the portrait pages, it’ll be vertical.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ageOrientation_m3Anotherthingto00:02:57.5-00:03:01.4"/>
          <p:cNvSpPr txBox="1"/>
          <p:nvPr>
            <p:custDataLst>
              <p:tags r:id="rId33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to think about is how to deal with text in landscape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ageOrientation_m3Whereextrawidth00:03:01.5-00:03:07.2"/>
          <p:cNvSpPr txBox="1"/>
          <p:nvPr>
            <p:custDataLst>
              <p:tags r:id="rId34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Where extra width makes sense for a table or chart, it can make text hard to read.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ageOrientation_m3Onethingyou00:03:07.3-00:03:10.6"/>
          <p:cNvSpPr txBox="1"/>
          <p:nvPr>
            <p:custDataLst>
              <p:tags r:id="rId35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thing you could do is place an image next to the block of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ageOrientation_m3Thisforcesthe00:03:10.7-00:03:15.8"/>
          <p:cNvSpPr txBox="1"/>
          <p:nvPr>
            <p:custDataLst>
              <p:tags r:id="rId36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forces the text to flow around the image into a narrower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ageOrientation_m3Ifyouwant00:03:15.9-00:03:22.1"/>
          <p:cNvSpPr txBox="1"/>
          <p:nvPr>
            <p:custDataLst>
              <p:tags r:id="rId37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more control of the text width, you can insert a, 2-column, 1-row table,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ageOrientation_m3andplacethe00:03:22.2-00:03:27.1"/>
          <p:cNvSpPr txBox="1"/>
          <p:nvPr>
            <p:custDataLst>
              <p:tags r:id="rId38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place the image in one column and the text in the other.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ageOrientation_m3Here’sanotherway00:03:27.2-00:03:32.0"/>
          <p:cNvSpPr txBox="1"/>
          <p:nvPr>
            <p:custDataLst>
              <p:tags r:id="rId39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another way to get narrower margins for your text. Select the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ageOrientation_m3Then,goto00:03:32.1-00:03:42.0"/>
          <p:cNvSpPr txBox="1"/>
          <p:nvPr>
            <p:custDataLst>
              <p:tags r:id="rId40"/>
            </p:custDataLst>
          </p:nvPr>
        </p:nvSpPr>
        <p:spPr>
          <a:xfrm>
            <a:off x="1235075" y="7005062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Then, go to the Page Layout tab, click Columns, and select a number of columns. Two works pretty well for this document.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ageOrientation_m3Sopageorientation00:03:42.1-00:03:48.7"/>
          <p:cNvSpPr txBox="1"/>
          <p:nvPr>
            <p:custDataLst>
              <p:tags r:id="rId41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page orientation works together with margins and paper size to create the frames for your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ageOrientation_m3Then,youcan00:03:48.8-00:03:52.8"/>
          <p:cNvSpPr txBox="1"/>
          <p:nvPr>
            <p:custDataLst>
              <p:tags r:id="rId42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 can work with the layout of your content to create the look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ageOrientation_m3Formoreinformation00:03:52.9-00:03:55.7"/>
          <p:cNvSpPr txBox="1"/>
          <p:nvPr>
            <p:custDataLst>
              <p:tags r:id="rId43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 about working with sections, headers and footers,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ageOrientation_m3andotherdesign00:03:55.8-00:03:59.5"/>
          <p:cNvSpPr txBox="1"/>
          <p:nvPr>
            <p:custDataLst>
              <p:tags r:id="rId44"/>
            </p:custDataLst>
          </p:nvPr>
        </p:nvSpPr>
        <p:spPr>
          <a:xfrm>
            <a:off x="1235075" y="7005062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other design issues,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7" name="Media Placeholder 75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8" name="Rectangle 77">
            <a:hlinkClick r:id="rId61" action="ppaction://hlinksldjump"/>
          </p:cNvPr>
          <p:cNvSpPr/>
          <p:nvPr/>
        </p:nvSpPr>
        <p:spPr>
          <a:xfrm>
            <a:off x="250042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4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05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05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08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08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14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14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17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17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0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0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4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4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8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28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33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33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40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40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44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44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50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50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55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0:55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01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01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08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08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16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16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21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21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25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25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34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34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41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41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50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50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56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1:56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00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00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07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07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19.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19.6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28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28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31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31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40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40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49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50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57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2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2:57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01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01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07.2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07.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10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10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15.8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15.9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22.1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22.2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27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27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32.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32.1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42.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42.1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48.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48.8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52.8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52.9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55.7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55.8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geOrientation_m300:03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geOrientation_m300:03:59.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4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summary—Use landscape and portrait orientation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50042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the orientation of your entire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document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Page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Layout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Orientation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Portrait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Landscape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different orientations in the same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document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There may be times when you want certain pages or sections of your document to have a different orientation from the rest of it. Note that Word puts </a:t>
            </a:r>
            <a:r>
              <a:rPr lang="en-US" sz="1400" dirty="0"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selected text on its own page, and the surrounding text on separate pages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Select the pages or paragraphs whose orientation you want to change.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Page Layout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Page Setup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Dialog Box Launcher.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Page Setup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box, under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Orientation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Portrait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Landscape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Apply to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box and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Selected text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Word automatically inserts section breaks before and after the text that has the new page orientation. If your document is already divided into sections, you can click in a section (or select multiple sections), and then change the orientation for only the sections that you select. Read about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  <a:hlinkClick r:id="rId18"/>
              </a:rPr>
              <a:t>how to find out where the section breaks are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in 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documents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Where are the section breaks in a document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add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section breaks in your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document, the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easiest way to see where they begin and end is to first display all formatting marks: </a:t>
            </a: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Home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Show/Hide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The section breaks that you’ve added will start and end with </a:t>
            </a:r>
            <a:r>
              <a:rPr lang="en-US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Section Break (Continuous)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there are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  <a:hlinkClick r:id="rId19"/>
              </a:rPr>
              <a:t>other kinds of section breaks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and will be 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labeled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as such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Add section breaks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Add different page numbers or number formats to different sections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Video: Headers and footers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50042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50042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 the same doc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82406" y="9220768"/>
            <a:ext cx="11430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onsiderations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2:56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MEDIACAPTIONSPROMPTED" val="False"/>
  <p:tag name="TEMPPRESENTATIONFILE" val="C:\Users\Administrator\AppData\Local\Temp\tmpC498.tmp"/>
  <p:tag name="TEMPMEDIAFILENAME" val="C:\Users\Administrator\AppData\Local\Temp\tmpCB1F_PageOrientation_m1.mp4"/>
  <p:tag name="MEDIAFADEDURATION" val="0.2"/>
  <p:tag name="MEDIATRANSPARENCY" val="0.3"/>
  <p:tag name="MEDIACAPTIONSHIDDEN" val="False"/>
  <p:tag name="CUSTOMXMLPARTID" val="{913B7309-6079-4CDF-A4BC-8D3B71303755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af275a75-08a1-41bf-bc70-1bd4d6f3ca75"/>
  <p:tag name="CAPTIONITEMSYSNAME" val="PageOrientation_m1Gotothe00:00:35.2-00:00:44.6"/>
  <p:tag name="BOOKMARKENTRYNAME" val="PageOrientation_m100:00:35.2"/>
  <p:tag name="BOOKMARKEXITNAME" val="PageOrientation_m100:00:4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b70e05d8-fb25-441f-95f9-4cdd3bbd6435"/>
  <p:tag name="CAPTIONITEMSYSNAME" val="PageOrientation_m3Sopageorientation00:03:42.1-00:03:48.7"/>
  <p:tag name="BOOKMARKENTRYNAME" val="PageOrientation_m300:03:42.1"/>
  <p:tag name="BOOKMARKEXITNAME" val="PageOrientation_m300:03:48.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9dc4d06-9a11-468b-958d-5ea2b69956b7"/>
  <p:tag name="CAPTIONITEMSYSNAME" val="PageOrientation_m3Then,youcan00:03:48.8-00:03:52.8"/>
  <p:tag name="BOOKMARKENTRYNAME" val="PageOrientation_m300:03:48.8"/>
  <p:tag name="BOOKMARKEXITNAME" val="PageOrientation_m300:03:52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5d7304ea-530d-49c8-b07a-812889ed2014"/>
  <p:tag name="CAPTIONITEMSYSNAME" val="PageOrientation_m3Formoreinformation00:03:52.9-00:03:55.7"/>
  <p:tag name="BOOKMARKENTRYNAME" val="PageOrientation_m300:03:52.9"/>
  <p:tag name="BOOKMARKEXITNAME" val="PageOrientation_m300:03:55.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d840d0f5-3530-4f09-9348-ee12b4fad179"/>
  <p:tag name="CAPTIONITEMSYSNAME" val="PageOrientation_m3andotherdesign00:03:55.8-00:03:59.5"/>
  <p:tag name="BOOKMARKENTRYNAME" val="PageOrientation_m300:03:55.8"/>
  <p:tag name="BOOKMARKEXITNAME" val="PageOrientation_m300:03:5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4c319c3c-b8ae-4da8-a531-405cc0d08b03"/>
  <p:tag name="CAPTIONITEMSYSNAME" val="PageOrientation_m1Nowwithmore00:00:44.7-00:00:55.2"/>
  <p:tag name="BOOKMARKENTRYNAME" val="PageOrientation_m100:00:44.7"/>
  <p:tag name="BOOKMARKEXITNAME" val="PageOrientation_m100:00:5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abc26c0b-dd0c-4b79-8149-0d122852b109"/>
  <p:tag name="CAPTIONITEMSYSNAME" val="PageOrientation_m1Thisiswhat00:00:55.3-00:00:59.0"/>
  <p:tag name="BOOKMARKENTRYNAME" val="PageOrientation_m100:00:55.3"/>
  <p:tag name="BOOKMARKEXITNAME" val="PageOrientation_m100:00:59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f5073dd5-fa40-467d-8d60-48bcc79a487b"/>
  <p:tag name="CAPTIONITEMSYSNAME" val="PageOrientation_m1Soasyou00:00:59.1-00:01:00.5"/>
  <p:tag name="BOOKMARKENTRYNAME" val="PageOrientation_m100:00:59.1"/>
  <p:tag name="BOOKMARKEXITNAME" val="PageOrientation_m100:01:0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ebd36e7a-78e2-415e-a6d0-d08af25bf2bd"/>
  <p:tag name="CAPTIONITEMSYSNAME" val="PageOrientation_m1youcanswitch00:01:00.6-00:01:05.7"/>
  <p:tag name="BOOKMARKENTRYNAME" val="PageOrientation_m100:01:00.6"/>
  <p:tag name="BOOKMARKEXITNAME" val="PageOrientation_m100:01:0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653334f5-c691-475c-b80f-5285c700dd48"/>
  <p:tag name="CAPTIONITEMSYSNAME" val="PageOrientation_m1Andwhenyou00:01:05.8-00:01:10.2"/>
  <p:tag name="BOOKMARKENTRYNAME" val="PageOrientation_m100:01:05.8"/>
  <p:tag name="BOOKMARKEXITNAME" val="PageOrientation_m100:01:1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c128adf0-2952-4e50-9536-605021bf7232"/>
  <p:tag name="CAPTIONITEMSYSNAME" val="PageOrientation_m1Soyoucan00:01:10.3-00:01:16.8"/>
  <p:tag name="BOOKMARKENTRYNAME" val="PageOrientation_m100:01:10.3"/>
  <p:tag name="BOOKMARKEXITNAME" val="PageOrientation_m100:01:1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3fb2ecfd-c893-45f2-ba60-26c3fb5db28f"/>
  <p:tag name="CAPTIONITEMSYSNAME" val="PageOrientation_m1Butthereare00:01:16.9-00:01:21.2"/>
  <p:tag name="BOOKMARKENTRYNAME" val="PageOrientation_m100:01:16.9"/>
  <p:tag name="BOOKMARKEXITNAME" val="PageOrientation_m100:01:2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068735db-0da9-48f4-b7df-1e77991bbe0b"/>
  <p:tag name="CAPTIONITEMSYSNAME" val="PageOrientation_m1OnthePage00:01:21.3-00:01:31.3"/>
  <p:tag name="BOOKMARKENTRYNAME" val="PageOrientation_m100:01:21.3"/>
  <p:tag name="BOOKMARKEXITNAME" val="PageOrientation_m100:01:3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5dc3577c-007e-42d4-99bb-564ab58d3fcc"/>
  <p:tag name="CAPTIONITEMSYSNAME" val="PageOrientation_m1Nowwatchwhat00:01:31.4-00:01:37.2"/>
  <p:tag name="BOOKMARKENTRYNAME" val="PageOrientation_m100:01:31.4"/>
  <p:tag name="BOOKMARKEXITNAME" val="PageOrientation_m100:01:3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6e1fa800-ca25-4cd0-ad08-8ebfcd76df33"/>
  <p:tag name="CAPTIONITEMSYSNAME" val="PageOrientation_m1Whenyou’redeciding00:00:00.0-00:00:02.5"/>
  <p:tag name="BOOKMARKENTRYNAME" val="PageOrientation_m100:00:00.0"/>
  <p:tag name="BOOKMARKEXITNAME" val="PageOrientation_m100:00:0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f96b517b-8fe4-4fb8-b763-849c28a403cc"/>
  <p:tag name="CAPTIONITEMSYSNAME" val="PageOrientation_m1The2-inchside00:01:37.3-00:01:42.1"/>
  <p:tag name="BOOKMARKENTRYNAME" val="PageOrientation_m100:01:37.3"/>
  <p:tag name="BOOKMARKEXITNAME" val="PageOrientation_m100:01:4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31c1c7ee-fa77-4c1c-ac3c-1be6cd22c636"/>
  <p:tag name="CAPTIONITEMSYSNAME" val="PageOrientation_m1Youcanchange00:01:42.2-00:01:46.4"/>
  <p:tag name="BOOKMARKENTRYNAME" val="PageOrientation_m100:01:42.2"/>
  <p:tag name="BOOKMARKEXITNAME" val="PageOrientation_m100:01:46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43e33381-41a3-4ff0-a87f-d07e459fcd94"/>
  <p:tag name="CAPTIONITEMSYSNAME" val="PageOrientation_m1butthedocument00:01:46.5-00:01:49.7"/>
  <p:tag name="BOOKMARKENTRYNAME" val="PageOrientation_m100:01:46.5"/>
  <p:tag name="BOOKMARKEXITNAME" val="PageOrientation_m100:01:49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b9e13d02-fe8c-4199-9766-9f7116913988"/>
  <p:tag name="CAPTIONITEMSYSNAME" val="PageOrientation_m1Soyouneed00:01:49.8-00:01:56.1"/>
  <p:tag name="BOOKMARKENTRYNAME" val="PageOrientation_m100:01:49.8"/>
  <p:tag name="BOOKMARKEXITNAME" val="PageOrientation_m100:01:5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d5348b1c-925a-4628-8337-2228de5c8ba2"/>
  <p:tag name="CAPTIONITEMSYSNAME" val="PageOrientation_m1Also,thesize00:01:56.2-00:01:58.5"/>
  <p:tag name="BOOKMARKENTRYNAME" val="PageOrientation_m100:01:56.2"/>
  <p:tag name="BOOKMARKEXITNAME" val="PageOrientation_m100:01:5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5f45082d-5d4e-41ac-b2fa-37eb3e86ba1d"/>
  <p:tag name="CAPTIONITEMSYSNAME" val="PageOrientation_m1Forexample,if00:01:58.6-00:02:05.3"/>
  <p:tag name="BOOKMARKENTRYNAME" val="PageOrientation_m100:01:58.6"/>
  <p:tag name="BOOKMARKEXITNAME" val="PageOrientation_m100:02:0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17bfdd26-934e-4c11-b034-e2f002160c6f"/>
  <p:tag name="CAPTIONITEMSYSNAME" val="PageOrientation_m1yougeta00:02:05.4-00:02:13.5"/>
  <p:tag name="BOOKMARKENTRYNAME" val="PageOrientation_m100:02:05.4"/>
  <p:tag name="BOOKMARKEXITNAME" val="PageOrientation_m100:02:13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ccec4eac-c64e-458f-b0aa-50c2a3ed0666"/>
  <p:tag name="CAPTIONITEMSYSNAME" val="PageOrientation_m1Finally,youneed00:02:13.6-00:02:17.7"/>
  <p:tag name="BOOKMARKENTRYNAME" val="PageOrientation_m100:02:13.6"/>
  <p:tag name="BOOKMARKEXITNAME" val="PageOrientation_m100:02:17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ad0b1c46-6d9d-4fb1-9311-85e68608b320"/>
  <p:tag name="CAPTIONITEMSYSNAME" val="PageOrientation_m1Afterspendinga00:02:17.8-00:02:21.5"/>
  <p:tag name="BOOKMARKENTRYNAME" val="PageOrientation_m100:02:17.8"/>
  <p:tag name="BOOKMARKEXITNAME" val="PageOrientation_m100:02:2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165d5124-d8f1-4c9b-a6f3-61d06cb9827a"/>
  <p:tag name="CAPTIONITEMSYSNAME" val="PageOrientation_m1switchingtolandscape00:02:21.6-00:02:25.9"/>
  <p:tag name="BOOKMARKENTRYNAME" val="PageOrientation_m100:02:21.6"/>
  <p:tag name="BOOKMARKEXITNAME" val="PageOrientation_m100:02:2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6f9fb3d6-d4f5-464b-a762-30de47e2a87c"/>
  <p:tag name="CAPTIONITEMSYSNAME" val="PageOrientation_m1youusea00:00:02.6-00:00:08.2"/>
  <p:tag name="BOOKMARKENTRYNAME" val="PageOrientation_m100:00:02.6"/>
  <p:tag name="BOOKMARKEXITNAME" val="PageOrientation_m100:00:08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2a31ee5f-45bb-410c-8a24-cc7ac51543d8"/>
  <p:tag name="CAPTIONITEMSYSNAME" val="PageOrientation_m1Sowhenyou00:02:26.0-00:02:29.6"/>
  <p:tag name="BOOKMARKENTRYNAME" val="PageOrientation_m100:02:26.0"/>
  <p:tag name="BOOKMARKEXITNAME" val="PageOrientation_m100:02:29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941727a2-15ae-497d-a7d7-49242a9b35d8"/>
  <p:tag name="CAPTIONITEMSYSNAME" val="PageOrientation_m1itmakessense00:02:29.7-00:02:33.4"/>
  <p:tag name="BOOKMARKENTRYNAME" val="PageOrientation_m100:02:29.7"/>
  <p:tag name="BOOKMARKEXITNAME" val="PageOrientation_m100:02:33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d11cbdb1-94a1-44ab-983f-4c582378444c"/>
  <p:tag name="CAPTIONITEMSYSNAME" val="PageOrientation_m1Butifyou00:02:33.5-00:02:39.4"/>
  <p:tag name="BOOKMARKENTRYNAME" val="PageOrientation_m100:02:33.5"/>
  <p:tag name="BOOKMARKEXITNAME" val="PageOrientation_m100:02:39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73fc609a-4f38-43bc-a5a3-4236ad7a5c7e"/>
  <p:tag name="CAPTIONITEMSYSNAME" val="PageOrientation_m1However,thereis00:02:39.5-00:02:46.1"/>
  <p:tag name="BOOKMARKENTRYNAME" val="PageOrientation_m100:02:39.5"/>
  <p:tag name="BOOKMARKEXITNAME" val="PageOrientation_m100:02:46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76390d68-f80f-4024-9efd-e69cd124ac54"/>
  <p:tag name="CAPTIONITEMSYSNAME" val="PageOrientation_m1Tolearnmore00:02:46.2-00:02:52.1"/>
  <p:tag name="BOOKMARKENTRYNAME" val="PageOrientation_m100:02:46.2"/>
  <p:tag name="BOOKMARKEXITNAME" val="PageOrientation_m100:02:5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MEDIACAPTIONSPROMPTED" val="False"/>
  <p:tag name="TEMPPRESENTATIONFILE" val="C:\Users\Administrator\AppData\Local\Temp\tmpE269.tmp"/>
  <p:tag name="TEMPMEDIAFILENAME" val="C:\Users\Administrator\AppData\Local\Temp\tmpE4EA_PageOrientation_m2.mp4"/>
  <p:tag name="MEDIAFADEDURATION" val="0.2"/>
  <p:tag name="MEDIATRANSPARENCY" val="0.3"/>
  <p:tag name="MEDIACAPTIONSHIDDEN" val="False"/>
  <p:tag name="CUSTOMXMLPARTID" val="{1661EAFB-5B94-4533-97A6-BDC5936F2FBF}"/>
  <p:tag name="MEDIACAPTIONCOU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f8edeb39-f24b-451d-add5-20b6f459f3c1"/>
  <p:tag name="CAPTIONITEMSYSNAME" val="PageOrientation_m2Let’ssaywe’re00:00:00.0-00:00:04.2"/>
  <p:tag name="BOOKMARKENTRYNAME" val="PageOrientation_m200:00:00.0"/>
  <p:tag name="BOOKMARKEXITNAME" val="PageOrientation_m200:00:04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d9405c6a-a742-4c1a-8b26-4bab9e763933"/>
  <p:tag name="CAPTIONITEMSYSNAME" val="PageOrientation_m2exceptfora00:00:04.3-00:00:07.2"/>
  <p:tag name="BOOKMARKENTRYNAME" val="PageOrientation_m200:00:04.3"/>
  <p:tag name="BOOKMARKEXITNAME" val="PageOrientation_m200:00:07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d8f89d94-94e2-4763-9e09-a1a153aaa4b9"/>
  <p:tag name="CAPTIONITEMSYSNAME" val="PageOrientation_m2Well,ratherthan00:00:07.3-00:00:13.2"/>
  <p:tag name="BOOKMARKENTRYNAME" val="PageOrientation_m200:00:07.3"/>
  <p:tag name="BOOKMARKEXITNAME" val="PageOrientation_m200:00: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321085f5-a340-4bf9-95bd-611f4e52cf4b"/>
  <p:tag name="CAPTIONITEMSYSNAME" val="PageOrientation_m2Right-clickthetable00:00:13.3-00:00:19.6"/>
  <p:tag name="BOOKMARKENTRYNAME" val="PageOrientation_m200:00:13.3"/>
  <p:tag name="BOOKMARKEXITNAME" val="PageOrientation_m200:00: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49437246-05f5-4b13-920e-c597a6deccd0"/>
  <p:tag name="CAPTIONITEMSYSNAME" val="PageOrientation_m1Andyouuse00:00:08.3-00:00:13.7"/>
  <p:tag name="BOOKMARKENTRYNAME" val="PageOrientation_m100:00:08.3"/>
  <p:tag name="BOOKMARKEXITNAME" val="PageOrientation_m100:00:13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ed8616fb-1a96-4432-844b-23c1e3d38fb8"/>
  <p:tag name="CAPTIONITEMSYSNAME" val="PageOrientation_m2OntheTable00:00:19.7-00:00:28.4"/>
  <p:tag name="BOOKMARKENTRYNAME" val="PageOrientation_m200:00:19.7"/>
  <p:tag name="BOOKMARKEXITNAME" val="PageOrientation_m200:00:28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21e753f8-dc02-4378-821e-10844a96e88b"/>
  <p:tag name="CAPTIONITEMSYSNAME" val="PageOrientation_m2Next,goto00:00:28.5-00:00:35.2"/>
  <p:tag name="BOOKMARKENTRYNAME" val="PageOrientation_m200:00:28.5"/>
  <p:tag name="BOOKMARKEXITNAME" val="PageOrientation_m200:00:35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9a52e339-7a6f-425f-9cf9-60df94d4c4fd"/>
  <p:tag name="CAPTIONITEMSYSNAME" val="PageOrientation_m2Thisiswhere00:00:35.3-00:00:39.8"/>
  <p:tag name="BOOKMARKENTRYNAME" val="PageOrientation_m200:00:35.3"/>
  <p:tag name="BOOKMARKEXITNAME" val="PageOrientation_m200:00:39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7f74009c-212c-4ffd-b092-a2a09eae8198"/>
  <p:tag name="CAPTIONITEMSYSNAME" val="PageOrientation_m2Margins,paper,layout00:00:39.9-00:00:50.0"/>
  <p:tag name="BOOKMARKENTRYNAME" val="PageOrientation_m200:00:39.9"/>
  <p:tag name="BOOKMARKEXITNAME" val="PageOrientation_m200:00:5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7b594967-4fa3-4116-bde2-eeb5ce62b56e"/>
  <p:tag name="CAPTIONITEMSYSNAME" val="PageOrientation_m2Then,godown00:00:50.1-00:00:56.8"/>
  <p:tag name="BOOKMARKENTRYNAME" val="PageOrientation_m200:00:50.1"/>
  <p:tag name="BOOKMARKEXITNAME" val="PageOrientation_m200:00:56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4194beae-68ba-4289-b07d-1badfde386a9"/>
  <p:tag name="CAPTIONITEMSYSNAME" val="PageOrientation_m2Nowtheonly00:00:56.9-00:01:02.8"/>
  <p:tag name="BOOKMARKENTRYNAME" val="PageOrientation_m200:00:56.9"/>
  <p:tag name="BOOKMARKEXITNAME" val="PageOrientation_m200:01:02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2d063ad7-ce55-4bab-ac9b-970aba67039a"/>
  <p:tag name="CAPTIONITEMSYSNAME" val="PageOrientation_m2Thetableis00:01:02.9-00:01:07.0"/>
  <p:tag name="BOOKMARKENTRYNAME" val="PageOrientation_m200:01:02.9"/>
  <p:tag name="BOOKMARKEXITNAME" val="PageOrientation_m200:01:07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23db7437-63b1-4be5-8dbb-a475ce74fa3c"/>
  <p:tag name="CAPTIONITEMSYSNAME" val="PageOrientation_m2Andwhenwe00:01:07.1-00:01:12.9"/>
  <p:tag name="BOOKMARKENTRYNAME" val="PageOrientation_m200:01:07.1"/>
  <p:tag name="BOOKMARKEXITNAME" val="PageOrientation_m200:01:1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75ae8c8b-0f3e-434a-82b3-0dca88e98b2b"/>
  <p:tag name="CAPTIONITEMSYSNAME" val="PageOrientation_m2Nowwecan00:01:13.0-00:01:21.3"/>
  <p:tag name="BOOKMARKENTRYNAME" val="PageOrientation_m200:01:13.0"/>
  <p:tag name="BOOKMARKEXITNAME" val="PageOrientation_m200:01:2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0723bef8-96e0-433b-84f4-d8498eb96982"/>
  <p:tag name="CAPTIONITEMSYSNAME" val="PageOrientation_m2Sowhatexactly00:01:21.4-00:01:29.1"/>
  <p:tag name="BOOKMARKENTRYNAME" val="PageOrientation_m200:01:21.4"/>
  <p:tag name="BOOKMARKEXITNAME" val="PageOrientation_m200:01:2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5d12a258-b66b-4ac1-80c9-22646f327bb9"/>
  <p:tag name="CAPTIONITEMSYSNAME" val="PageOrientation_m1It’sthesame00:00:13.8-00:00:18.2"/>
  <p:tag name="BOOKMARKENTRYNAME" val="PageOrientation_m100:00:13.8"/>
  <p:tag name="BOOKMARKEXITNAME" val="PageOrientation_m100:00:18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a5bf42eb-0272-4507-a742-8c84f27c4e89"/>
  <p:tag name="CAPTIONITEMSYSNAME" val="PageOrientation_m2Nowyoucan00:01:29.2-00:01:33.1"/>
  <p:tag name="BOOKMARKENTRYNAME" val="PageOrientation_m200:01:29.2"/>
  <p:tag name="BOOKMARKEXITNAME" val="PageOrientation_m200:01:3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838d05eb-36c7-4370-97bd-a10d77b04eba"/>
  <p:tag name="CAPTIONITEMSYSNAME" val="PageOrientation_m2Next,goto00:01:33.2-00:01:38.3"/>
  <p:tag name="BOOKMARKENTRYNAME" val="PageOrientation_m200:01:33.2"/>
  <p:tag name="BOOKMARKEXITNAME" val="PageOrientation_m200:01:38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96c16f51-b52e-475c-b112-df774f4281d0"/>
  <p:tag name="CAPTIONITEMSYSNAME" val="PageOrientation_m2Andthere’sthe00:01:38.4-00:01:48.0"/>
  <p:tag name="BOOKMARKENTRYNAME" val="PageOrientation_m200:01:38.4"/>
  <p:tag name="BOOKMARKEXITNAME" val="PageOrientation_m200:01:48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d082da6f-26c1-4e32-a5d3-f1c6d0628be4"/>
  <p:tag name="CAPTIONITEMSYSNAME" val="PageOrientation_m2Whenweapplied00:01:48.1-00:01:55.7"/>
  <p:tag name="BOOKMARKENTRYNAME" val="PageOrientation_m200:01:48.1"/>
  <p:tag name="BOOKMARKEXITNAME" val="PageOrientation_m200:01:55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f01c4651-7be3-4fc5-bad9-30b322d1c110"/>
  <p:tag name="CAPTIONITEMSYSNAME" val="PageOrientation_m2Thisplacedthe00:01:55.8-00:02:04.1"/>
  <p:tag name="BOOKMARKENTRYNAME" val="PageOrientation_m200:01:55.8"/>
  <p:tag name="BOOKMARKEXITNAME" val="PageOrientation_m200:02:04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c27c8f07-24c0-4a38-8554-cefd855be352"/>
  <p:tag name="CAPTIONITEMSYSNAME" val="PageOrientation_m2Bytheway,00:02:04.2-00:02:08.4"/>
  <p:tag name="BOOKMARKENTRYNAME" val="PageOrientation_m200:02:04.2"/>
  <p:tag name="BOOKMARKEXITNAME" val="PageOrientation_m200:02:08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185842f1-8181-45e7-9a49-569b2c3b8e1d"/>
  <p:tag name="CAPTIONITEMSYSNAME" val="PageOrientation_m2withoutaffectingthe00:02:08.5-00:02:16.0"/>
  <p:tag name="BOOKMARKENTRYNAME" val="PageOrientation_m200:02:08.5"/>
  <p:tag name="BOOKMARKEXITNAME" val="PageOrientation_m200:02:16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36720cff-2115-497a-9cd9-8498f92671b5"/>
  <p:tag name="CAPTIONITEMSYSNAME" val="PageOrientation_m2Youcanadd00:02:16.1-00:02:22.1"/>
  <p:tag name="BOOKMARKENTRYNAME" val="PageOrientation_m200:02:16.1"/>
  <p:tag name="BOOKMARKEXITNAME" val="PageOrientation_m200:02:22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7fe0b5f5-ac8b-4ede-b2d5-c6fb2c0d2a3e"/>
  <p:tag name="CAPTIONITEMSYSNAME" val="PageOrientation_m2bygoingto00:02:22.2-00:02:31.4"/>
  <p:tag name="BOOKMARKENTRYNAME" val="PageOrientation_m200:02:22.2"/>
  <p:tag name="BOOKMARKEXITNAME" val="PageOrientation_m200:02:31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006a499e-90e3-4a31-a954-dd2fae582875"/>
  <p:tag name="CAPTIONITEMSYSNAME" val="PageOrientation_m2Afteryouuse00:02:31.5-00:02:36.2"/>
  <p:tag name="BOOKMARKENTRYNAME" val="PageOrientation_m200:02:31.5"/>
  <p:tag name="BOOKMARKEXITNAME" val="PageOrientation_m200:02:3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4314b197-7037-4876-8f00-e31e6927c261"/>
  <p:tag name="CAPTIONITEMSYSNAME" val="PageOrientation_m1becausemostdocuments00:00:18.3-00:00:23.3"/>
  <p:tag name="BOOKMARKENTRYNAME" val="PageOrientation_m100:00:18.3"/>
  <p:tag name="BOOKMARKEXITNAME" val="PageOrientation_m100:00:23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d65bc1d5-f357-4a1a-9c43-1b30e50d1096"/>
  <p:tag name="CAPTIONITEMSYSNAME" val="PageOrientation_m2youcanthink00:02:36.3-00:02:39.9"/>
  <p:tag name="BOOKMARKENTRYNAME" val="PageOrientation_m200:02:36.3"/>
  <p:tag name="BOOKMARKEXITNAME" val="PageOrientation_m200:02:39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7efaa7e-0e51-4b89-942f-54f45a613e8f"/>
  <p:tag name="CAPTIONINTERNALID" val="2c369bd8-047b-4e47-a5d3-4aa47d278c1c"/>
  <p:tag name="CAPTIONITEMSYSNAME" val="PageOrientation_m2Checkoutthe00:02:40.0-00:02:44.9"/>
  <p:tag name="BOOKMARKENTRYNAME" val="PageOrientation_m200:02:40.0"/>
  <p:tag name="BOOKMARKEXITNAME" val="PageOrientation_m200:02:44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MEDIACAPTIONSPROMPTED" val="False"/>
  <p:tag name="TEMPPRESENTATIONFILE" val="C:\Users\Administrator\AppData\Local\Temp\tmp2E2B.tmp"/>
  <p:tag name="TEMPMEDIAFILENAME" val="C:\Users\Administrator\AppData\Local\Temp\tmp3177_PageOrientation_m3.mp4"/>
  <p:tag name="MEDIAFADEDURATION" val="0.2"/>
  <p:tag name="MEDIATRANSPARENCY" val="0.3"/>
  <p:tag name="MEDIACAPTIONSHIDDEN" val="False"/>
  <p:tag name="CUSTOMXMLPARTID" val="{0582B38C-9710-41B9-8DB8-2653F577CB5F}"/>
  <p:tag name="MEDIACAPTIONCOUN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54c4057f-2473-4ee7-a14f-d15fc3cd5bbe"/>
  <p:tag name="CAPTIONITEMSYSNAME" val="PageOrientation_m3Afteryouadd00:00:00.0-00:00:05.8"/>
  <p:tag name="BOOKMARKENTRYNAME" val="PageOrientation_m300:00:00.0"/>
  <p:tag name="BOOKMARKEXITNAME" val="PageOrientation_m300:00:05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a8c9ed2-162b-4d87-8b10-36811984b6c8"/>
  <p:tag name="CAPTIONITEMSYSNAME" val="PageOrientation_m3First,whatdo00:00:05.9-00:00:08.6"/>
  <p:tag name="BOOKMARKENTRYNAME" val="PageOrientation_m300:00:05.9"/>
  <p:tag name="BOOKMARKEXITNAME" val="PageOrientation_m300:00:08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394f5a4e-e565-491f-86a4-7b95d799f0a0"/>
  <p:tag name="CAPTIONITEMSYSNAME" val="PageOrientation_m3Yousee,when00:00:08.7-00:00:14.4"/>
  <p:tag name="BOOKMARKENTRYNAME" val="PageOrientation_m300:00:08.7"/>
  <p:tag name="BOOKMARKEXITNAME" val="PageOrientation_m300:00:14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ae139e45-f412-4b5c-8f21-4c5005fec7eb"/>
  <p:tag name="CAPTIONITEMSYSNAME" val="PageOrientation_m3Butthinkabout00:00:14.5-00:00:17.8"/>
  <p:tag name="BOOKMARKENTRYNAME" val="PageOrientation_m300:00:14.5"/>
  <p:tag name="BOOKMARKEXITNAME" val="PageOrientation_m300:00:17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52dd14c-0ca7-4361-9fa0-526c62e73a0d"/>
  <p:tag name="CAPTIONITEMSYSNAME" val="PageOrientation_m3Withallthe00:00:17.9-00:00:20.0"/>
  <p:tag name="BOOKMARKENTRYNAME" val="PageOrientation_m300:00:17.9"/>
  <p:tag name="BOOKMARKEXITNAME" val="PageOrientation_m300:00:2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8914d853-a9cd-4e13-b49a-90b215abbb02"/>
  <p:tag name="CAPTIONITEMSYSNAME" val="PageOrientation_m3theheaderand00:00:20.1-00:00:24.7"/>
  <p:tag name="BOOKMARKENTRYNAME" val="PageOrientation_m300:00:20.1"/>
  <p:tag name="BOOKMARKEXITNAME" val="PageOrientation_m300:00:24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a773bfa4-c5db-4f71-8e73-ddda9f03f36b"/>
  <p:tag name="CAPTIONITEMSYSNAME" val="PageOrientation_m3Ifyoudon’t00:00:24.8-00:00:28.2"/>
  <p:tag name="BOOKMARKENTRYNAME" val="PageOrientation_m300:00:24.8"/>
  <p:tag name="BOOKMARKEXITNAME" val="PageOrientation_m300:00:2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8c2b6507-e294-4010-a260-7678d0f4770a"/>
  <p:tag name="CAPTIONITEMSYSNAME" val="PageOrientation_m1Thisiswhat00:00:23.4-00:00:27.0"/>
  <p:tag name="BOOKMARKENTRYNAME" val="PageOrientation_m100:00:23.4"/>
  <p:tag name="BOOKMARKEXITNAME" val="PageOrientation_m100:00:27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1c99aa67-98ed-4b89-9d8d-cdeab2bd3ef8"/>
  <p:tag name="CAPTIONITEMSYSNAME" val="PageOrientation_m3First,weneed00:00:28.3-00:00:33.4"/>
  <p:tag name="BOOKMARKENTRYNAME" val="PageOrientation_m300:00:28.3"/>
  <p:tag name="BOOKMARKEXITNAME" val="PageOrientation_m300:00:33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e0fb58f-160e-4b70-8ee9-16306f324750"/>
  <p:tag name="CAPTIONITEMSYSNAME" val="PageOrientation_m3Let’sclickView00:00:33.5-00:00:40.4"/>
  <p:tag name="BOOKMARKENTRYNAME" val="PageOrientation_m300:00:33.5"/>
  <p:tag name="BOOKMARKEXITNAME" val="PageOrientation_m300:00:40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836a7097-43cf-4372-8f58-e3f9574f6137"/>
  <p:tag name="CAPTIONITEMSYSNAME" val="PageOrientation_m3Nowdouble-clickthe00:00:40.5-00:00:44.2"/>
  <p:tag name="BOOKMARKENTRYNAME" val="PageOrientation_m300:00:40.5"/>
  <p:tag name="BOOKMARKEXITNAME" val="PageOrientation_m300:00:44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19be8fb7-567e-4e58-a5cd-1499ad96a99c"/>
  <p:tag name="CAPTIONITEMSYSNAME" val="PageOrientation_m3Becauseweadded00:00:44.3-00:00:50.7"/>
  <p:tag name="BOOKMARKENTRYNAME" val="PageOrientation_m300:00:44.3"/>
  <p:tag name="BOOKMARKEXITNAME" val="PageOrientation_m300:00:50.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0b332ae7-f9c8-41aa-b0c9-c584c201e281"/>
  <p:tag name="CAPTIONITEMSYSNAME" val="PageOrientation_m3whichmeansthat00:00:50.8-00:00:55.3"/>
  <p:tag name="BOOKMARKENTRYNAME" val="PageOrientation_m300:00:50.8"/>
  <p:tag name="BOOKMARKEXITNAME" val="PageOrientation_m300:00:55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21cf29e8-006f-4455-83f6-836167829f70"/>
  <p:tag name="CAPTIONITEMSYSNAME" val="PageOrientation_m3Anotherwayyou00:00:55.4-00:01:01.7"/>
  <p:tag name="BOOKMARKENTRYNAME" val="PageOrientation_m300:00:55.4"/>
  <p:tag name="BOOKMARKEXITNAME" val="PageOrientation_m300:01:01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2c354e1a-5c09-430a-b44a-442a811daeee"/>
  <p:tag name="CAPTIONITEMSYSNAME" val="PageOrientation_m3Ifit’sselected00:01:01.8-00:01:08.7"/>
  <p:tag name="BOOKMARKENTRYNAME" val="PageOrientation_m300:01:01.8"/>
  <p:tag name="BOOKMARKEXITNAME" val="PageOrientation_m300:01:08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ad17c336-19c6-4be6-a420-2eb6f0b83376"/>
  <p:tag name="CAPTIONITEMSYSNAME" val="PageOrientation_m3Ifwemake00:01:08.8-00:01:16.8"/>
  <p:tag name="BOOKMARKENTRYNAME" val="PageOrientation_m300:01:08.8"/>
  <p:tag name="BOOKMARKEXITNAME" val="PageOrientation_m300:01:16.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cb9466e1-6c58-4482-9ebe-be12fe6c19b8"/>
  <p:tag name="CAPTIONITEMSYSNAME" val="PageOrientation_m3I’llpressCtrl+Z00:01:16.9-00:01:21.4"/>
  <p:tag name="BOOKMARKENTRYNAME" val="PageOrientation_m300:01:16.9"/>
  <p:tag name="BOOKMARKEXITNAME" val="PageOrientation_m300:01:21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35f8d7be-198f-415d-b60e-4787ed2fc0af"/>
  <p:tag name="CAPTIONITEMSYSNAME" val="PageOrientation_m3Sohere’swhat00:01:21.5-00:01:25.7"/>
  <p:tag name="BOOKMARKENTRYNAME" val="PageOrientation_m300:01:21.5"/>
  <p:tag name="BOOKMARKEXITNAME" val="PageOrientation_m300:01:2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c727008c-e169-4882-a959-a8368b2d668e"/>
  <p:tag name="CAPTIONITEMSYSNAME" val="PageOrientation_m1Butifyour00:00:27.1-00:00:30.0"/>
  <p:tag name="BOOKMARKENTRYNAME" val="PageOrientation_m100:00:27.1"/>
  <p:tag name="BOOKMARKEXITNAME" val="PageOrientation_m100:00:3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02474bf3-932c-4ee3-b250-c75f41cb6c41"/>
  <p:tag name="CAPTIONITEMSYSNAME" val="PageOrientation_m3Withtheheader00:01:25.8-00:01:34.0"/>
  <p:tag name="BOOKMARKENTRYNAME" val="PageOrientation_m300:01:25.8"/>
  <p:tag name="BOOKMARKEXITNAME" val="PageOrientation_m300:01:34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4b39e4b6-553a-4b34-a73f-d7e9ebac1de2"/>
  <p:tag name="CAPTIONITEMSYSNAME" val="PageOrientation_m3ClickNextto00:01:34.1-00:01:41.5"/>
  <p:tag name="BOOKMARKENTRYNAME" val="PageOrientation_m300:01:34.1"/>
  <p:tag name="BOOKMARKEXITNAME" val="PageOrientation_m300:01:41.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f84e410c-ed8c-4b7d-ad6c-bee1f34316cc"/>
  <p:tag name="CAPTIONITEMSYSNAME" val="PageOrientation_m3Nowwecan00:01:41.6-00:01:50.2"/>
  <p:tag name="BOOKMARKENTRYNAME" val="PageOrientation_m300:01:41.6"/>
  <p:tag name="BOOKMARKEXITNAME" val="PageOrientation_m300:01:50.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0dc10e4f-53ed-4c02-83f7-0dde1a110030"/>
  <p:tag name="CAPTIONITEMSYSNAME" val="PageOrientation_m3Ifyourpages00:01:50.3-00:01:56.0"/>
  <p:tag name="BOOKMARKENTRYNAME" val="PageOrientation_m300:01:50.3"/>
  <p:tag name="BOOKMARKEXITNAME" val="PageOrientation_m300:01:56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95bcec09-84af-4631-8609-439cbe612818"/>
  <p:tag name="CAPTIONITEMSYSNAME" val="PageOrientation_m3Wearen’tusing00:01:56.1-00:02:00.6"/>
  <p:tag name="BOOKMARKENTRYNAME" val="PageOrientation_m300:01:56.1"/>
  <p:tag name="BOOKMARKEXITNAME" val="PageOrientation_m300:02:00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ed83da2-f4f7-48e6-82b4-9d971204eaae"/>
  <p:tag name="CAPTIONITEMSYSNAME" val="PageOrientation_m3Let’ssaywe00:02:00.7-00:02:07.5"/>
  <p:tag name="BOOKMARKENTRYNAME" val="PageOrientation_m300:02:00.7"/>
  <p:tag name="BOOKMARKEXITNAME" val="PageOrientation_m300:02:07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e66691c1-70c9-4876-82db-c4ba0f1a26bd"/>
  <p:tag name="CAPTIONITEMSYSNAME" val="PageOrientation_m3ClicktheInsert00:02:07.6-00:02:19.5"/>
  <p:tag name="BOOKMARKENTRYNAME" val="PageOrientation_m300:02:07.6"/>
  <p:tag name="BOOKMARKEXITNAME" val="PageOrientation_m300:02:19.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c667eaf3-4478-4e79-b1b8-1ad664b99f29"/>
  <p:tag name="CAPTIONITEMSYSNAME" val="PageOrientation_m3Then,withthe00:02:19.6-00:02:28.1"/>
  <p:tag name="BOOKMARKENTRYNAME" val="PageOrientation_m300:02:19.6"/>
  <p:tag name="BOOKMARKEXITNAME" val="PageOrientation_m300:02:28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f3e4ef0e-a090-421e-9ced-68526bb90709"/>
  <p:tag name="CAPTIONITEMSYSNAME" val="PageOrientation_m3Let’schoosea00:02:28.2-00:02:31.3"/>
  <p:tag name="BOOKMARKENTRYNAME" val="PageOrientation_m300:02:28.2"/>
  <p:tag name="BOOKMARKEXITNAME" val="PageOrientation_m300:02:31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af5bd4a-172c-45b7-8091-eb2d2220405a"/>
  <p:tag name="CAPTIONITEMSYSNAME" val="PageOrientation_m3Next,goto00:02:31.4-00:02:40.6"/>
  <p:tag name="BOOKMARKENTRYNAME" val="PageOrientation_m300:02:31.4"/>
  <p:tag name="BOOKMARKEXITNAME" val="PageOrientation_m300:02:4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112470e-0ffa-4934-a6e4-d65ef42c24e8"/>
  <p:tag name="CAPTIONINTERNALID" val="0a0d7e96-e56f-4332-856a-a101fb734c76"/>
  <p:tag name="CAPTIONITEMSYSNAME" val="PageOrientation_m1liketableswith00:00:30.1-00:00:35.1"/>
  <p:tag name="BOOKMARKENTRYNAME" val="PageOrientation_m100:00:30.1"/>
  <p:tag name="BOOKMARKEXITNAME" val="PageOrientation_m100:00:35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5035bc2e-d9ae-47bf-adb2-bfc66ce2f070"/>
  <p:tag name="CAPTIONITEMSYSNAME" val="PageOrientation_m3Youmayneed00:02:40.7-00:02:49.9"/>
  <p:tag name="BOOKMARKENTRYNAME" val="PageOrientation_m300:02:40.7"/>
  <p:tag name="BOOKMARKEXITNAME" val="PageOrientation_m300:02:49.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21b73e32-97aa-4b65-a82a-d3f564ce29d2"/>
  <p:tag name="CAPTIONITEMSYSNAME" val="PageOrientation_m3Thepagenumber00:02:50.0-00:02:57.4"/>
  <p:tag name="BOOKMARKENTRYNAME" val="PageOrientation_m300:02:50.0"/>
  <p:tag name="BOOKMARKEXITNAME" val="PageOrientation_m300:02:57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76768c2d-b853-4db9-a290-df6672568da6"/>
  <p:tag name="CAPTIONITEMSYSNAME" val="PageOrientation_m3Anotherthingto00:02:57.5-00:03:01.4"/>
  <p:tag name="BOOKMARKENTRYNAME" val="PageOrientation_m300:02:57.5"/>
  <p:tag name="BOOKMARKEXITNAME" val="PageOrientation_m300:03:01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68358008-eb6d-4291-a6fc-3ead3ebd18ba"/>
  <p:tag name="CAPTIONITEMSYSNAME" val="PageOrientation_m3Whereextrawidth00:03:01.5-00:03:07.2"/>
  <p:tag name="BOOKMARKENTRYNAME" val="PageOrientation_m300:03:01.5"/>
  <p:tag name="BOOKMARKEXITNAME" val="PageOrientation_m300:03:07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eafa189f-051d-4fce-9b4e-08b4e2a3e9ac"/>
  <p:tag name="CAPTIONITEMSYSNAME" val="PageOrientation_m3Onethingyou00:03:07.3-00:03:10.6"/>
  <p:tag name="BOOKMARKENTRYNAME" val="PageOrientation_m300:03:07.3"/>
  <p:tag name="BOOKMARKEXITNAME" val="PageOrientation_m300:03:10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dfe1bc9d-6194-41ab-94a8-0421f6915229"/>
  <p:tag name="CAPTIONITEMSYSNAME" val="PageOrientation_m3Thisforcesthe00:03:10.7-00:03:15.8"/>
  <p:tag name="BOOKMARKENTRYNAME" val="PageOrientation_m300:03:10.7"/>
  <p:tag name="BOOKMARKEXITNAME" val="PageOrientation_m300:03:15.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2841481a-47cb-48db-a138-391493b00ec8"/>
  <p:tag name="CAPTIONITEMSYSNAME" val="PageOrientation_m3Ifyouwant00:03:15.9-00:03:22.1"/>
  <p:tag name="BOOKMARKENTRYNAME" val="PageOrientation_m300:03:15.9"/>
  <p:tag name="BOOKMARKEXITNAME" val="PageOrientation_m300:03:22.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f16f4438-f788-4a20-9c7c-5fc791dd280d"/>
  <p:tag name="CAPTIONITEMSYSNAME" val="PageOrientation_m3andplacethe00:03:22.2-00:03:27.1"/>
  <p:tag name="BOOKMARKENTRYNAME" val="PageOrientation_m300:03:22.2"/>
  <p:tag name="BOOKMARKEXITNAME" val="PageOrientation_m300:03:27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3dc3afab-b960-499c-bda5-240e6fe1705d"/>
  <p:tag name="CAPTIONITEMSYSNAME" val="PageOrientation_m3Here’sanotherway00:03:27.2-00:03:32.0"/>
  <p:tag name="BOOKMARKENTRYNAME" val="PageOrientation_m300:03:27.2"/>
  <p:tag name="BOOKMARKEXITNAME" val="PageOrientation_m300:03:3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7da939-6fa5-4f80-8ad1-31971c00560d"/>
  <p:tag name="CAPTIONINTERNALID" val="9731ca36-8277-4c75-92c2-cda3abc31866"/>
  <p:tag name="CAPTIONITEMSYSNAME" val="PageOrientation_m3Then,goto00:03:32.1-00:03:42.0"/>
  <p:tag name="BOOKMARKENTRYNAME" val="PageOrientation_m300:03:32.1"/>
  <p:tag name="BOOKMARKEXITNAME" val="PageOrientation_m300:03:42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 8 1 1 2 4 7 0 e - 0 f f a - 4 9 3 4 - a 6 e 4 - d 6 5 e f 4 2 c 2 4 e 8 < / I d > < C a p t i o n I t e m s > < C a p t i o n I t e m > < I n t e r n a l I d > 6 e 1 f a 8 0 0 - c a 2 5 - 4 c d 0 - a d 0 8 - 8 e b f c d 7 6 d f 3 3 < / I n t e r n a l I d > < N a m e > P a g e O r i e n t a t i o n _ m 1 W h e n y o u  r e d e c i d i n g 0 0 : 0 0 : 0 0 . 0 - 0 0 : 0 0 : 0 2 . 5 < / N a m e > < T e x t > W h e n   y o u  r e   d e c i d i n g   h o w   t o   f r a m e   a   p i c t u r e ,   < / T e x t > < B o o k M a r k E n t r y N a m e > P a g e O r i e n t a t i o n _ m 1 0 0 : 0 0 : 0 0 . 0 < / B o o k M a r k E n t r y N a m e > < B o o k M a r k E x i t N a m e > P a g e O r i e n t a t i o n _ m 1 0 0 : 0 0 : 0 2 . 5 < / B o o k M a r k E x i t N a m e > < B o o k M a r k E n t r y P o s i t i o n > 3 3 < / B o o k M a r k E n t r y P o s i t i o n > < B o o k M a r k E x i t P o s i t i o n >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 6 f 9 f b 3 d 6 - d 4 f 5 - 4 6 4 b - a 7 6 2 - 3 0 d e 4 7 e 2 a 8 7 c < / I n t e r n a l I d > < N a m e > P a g e O r i e n t a t i o n _ m 1 y o u u s e a 0 0 : 0 0 : 0 2 . 6 - 0 0 : 0 0 : 0 8 . 2 < / N a m e > < T e x t > y o u   u s e   a   v e r t i c a l   o r   p o r t r a i t   o r i e n t a t i o n   f o r   t h i n g s   l i k e   p o r t r a i t s   a n d   o t h e r   v e r t i c a l l y - o r i e n t e d   s u b j e c t s . < / T e x t > < B o o k M a r k E n t r y N a m e > P a g e O r i e n t a t i o n _ m 1 0 0 : 0 0 : 0 2 . 6 < / B o o k M a r k E n t r y N a m e > < B o o k M a r k E x i t N a m e > P a g e O r i e n t a t i o n _ m 1 0 0 : 0 0 : 0 8 . 2 < / B o o k M a r k E x i t N a m e > < B o o k M a r k E n t r y P o s i t i o n > 2 6 6 7 < / B o o k M a r k E n t r y P o s i t i o n > < B o o k M a r k E x i t P o s i t i o n >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 4 9 4 3 7 2 4 6 - 0 5 f 5 - 4 b 1 3 - 9 2 0 e - c 5 9 7 a 6 d e c c d 0 < / I n t e r n a l I d > < N a m e > P a g e O r i e n t a t i o n _ m 1 A n d y o u u s e 0 0 : 0 0 : 0 8 . 3 - 0 0 : 0 0 : 1 3 . 7 < / N a m e > < T e x t > A n d   y o u   u s e   a   h o r i z o n t a l   o r   l a n d s c a p e   o r i e n t a t i o n   f o r   h o r i z o n t a l   s u b j e c t s ,   l i k e   a   l a n d s c a p e . < / T e x t > < B o o k M a r k E n t r y N a m e > P a g e O r i e n t a t i o n _ m 1 0 0 : 0 0 : 0 8 . 3 < / B o o k M a r k E n t r y N a m e > < B o o k M a r k E x i t N a m e > P a g e O r i e n t a t i o n _ m 1 0 0 : 0 0 : 1 3 . 7 < / B o o k M a r k E x i t N a m e > < B o o k M a r k E n t r y P o s i t i o n > 8 3 3 3 < / B o o k M a r k E n t r y P o s i t i o n > < B o o k M a r k E x i t P o s i t i o n > 1 3 7 6 7 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 5 d 1 2 a 2 5 8 - b 6 6 b - 4 a c 1 - 8 0 c 9 - 2 2 6 4 6 f 3 2 7 b b 9 < / I n t e r n a l I d > < N a m e > P a g e O r i e n t a t i o n _ m 1 I t  s t h e s a m e 0 0 : 0 0 : 1 3 . 8 - 0 0 : 0 0 : 1 8 . 2 < / N a m e > < T e x t > I t  s   t h e   s a m e   w i t h   W o r d .   B y   d e f a u l t ,   a   d o c u m e n t   u s e s   p o r t r a i t   o r i e n t a t i o n , < / T e x t > < B o o k M a r k E n t r y N a m e > P a g e O r i e n t a t i o n _ m 1 0 0 : 0 0 : 1 3 . 8 < / B o o k M a r k E n t r y N a m e > < B o o k M a r k E x i t N a m e > P a g e O r i e n t a t i o n _ m 1 0 0 : 0 0 : 1 8 . 2 < / B o o k M a r k E x i t N a m e > < B o o k M a r k E n t r y P o s i t i o n > 1 3 8 6 7 < / B o o k M a r k E n t r y P o s i t i o n > < B o o k M a r k E x i t P o s i t i o n > 1 8 2 0 0 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 4 3 1 4 b 1 9 7 - 7 0 3 7 - 4 8 7 6 - 8 f 0 0 - e 3 1 e 6 9 2 7 c 2 6 1 < / I n t e r n a l I d > < N a m e > P a g e O r i e n t a t i o n _ m 1 b e c a u s e m o s t d o c u m e n t s 0 0 : 0 0 : 1 8 . 3 - 0 0 : 0 0 : 2 3 . 3 < / N a m e > < T e x t > b e c a u s e   m o s t   d o c u m e n t s   a r e   p r i m a r i l y   t e x t ,   a n d   t e x t   w o r k s   w e l l   i n   t h i s   v e r t i c a l   f o r m a t . < / T e x t > < B o o k M a r k E n t r y N a m e > P a g e O r i e n t a t i o n _ m 1 0 0 : 0 0 : 1 8 . 3 < / B o o k M a r k E n t r y N a m e > < B o o k M a r k E x i t N a m e > P a g e O r i e n t a t i o n _ m 1 0 0 : 0 0 : 2 3 . 3 < / B o o k M a r k E x i t N a m e > < B o o k M a r k E n t r y P o s i t i o n > 1 8 3 0 0 < / B o o k M a r k E n t r y P o s i t i o n > < B o o k M a r k E x i t P o s i t i o n > 2 3 3 6 7 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 8 c 2 b 6 5 0 7 - e 2 9 4 - 4 0 1 0 - a 2 6 0 - 7 6 7 8 d 0 f 4 7 7 0 a < / I n t e r n a l I d > < N a m e > P a g e O r i e n t a t i o n _ m 1 T h i s i s w h a t 0 0 : 0 0 : 2 3 . 4 - 0 0 : 0 0 : 2 7 . 0 < / N a m e > < T e x t > T h i s   i s   w h a t   i t   l o o k s   l i k e   w h e n   y o u   p r i n t   a   p o r t r a i t   p a g e . < / T e x t > < B o o k M a r k E n t r y N a m e > P a g e O r i e n t a t i o n _ m 1 0 0 : 0 0 : 2 3 . 4 < / B o o k M a r k E n t r y N a m e > < B o o k M a r k E x i t N a m e > P a g e O r i e n t a t i o n _ m 1 0 0 : 0 0 : 2 7 . 0 < / B o o k M a r k E x i t N a m e > < B o o k M a r k E n t r y P o s i t i o n > 2 3 4 6 7 < / B o o k M a r k E n t r y P o s i t i o n > < B o o k M a r k E x i t P o s i t i o n > 2 7 0 6 7 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 c 7 2 7 0 0 8 c - e 1 6 9 - 4 8 8 2 - a 9 5 9 - a 8 3 6 8 b 2 d 6 6 8 e < / I n t e r n a l I d > < N a m e > P a g e O r i e n t a t i o n _ m 1 B u t i f y o u r 0 0 : 0 0 : 2 7 . 1 - 0 0 : 0 0 : 3 0 . 0 < / N a m e > < T e x t > B u t   i f   y o u r   d o c u m e n t   c o n t a i n s   s o m e t h i n g   t h a t  s   e s s e n t i a l l y   h o r i z o n t a l , < / T e x t > < B o o k M a r k E n t r y N a m e > P a g e O r i e n t a t i o n _ m 1 0 0 : 0 0 : 2 7 . 1 < / B o o k M a r k E n t r y N a m e > < B o o k M a r k E x i t N a m e > P a g e O r i e n t a t i o n _ m 1 0 0 : 0 0 : 3 0 . 0 < / B o o k M a r k E x i t N a m e > < B o o k M a r k E n t r y P o s i t i o n > 2 7 1 6 7 < / B o o k M a r k E n t r y P o s i t i o n > < B o o k M a r k E x i t P o s i t i o n > 3 0 0 6 7 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 0 a 0 d 7 e 9 6 - e 5 6 f - 4 3 3 2 - 8 5 6 a - a 1 0 1 f b 7 3 4 c 7 6 < / I n t e r n a l I d > < N a m e > P a g e O r i e n t a t i o n _ m 1 l i k e t a b l e s w i t h 0 0 : 0 0 : 3 0 . 1 - 0 0 : 0 0 : 3 5 . 1 < / N a m e > < T e x t > l i k e   t a b l e s   w i t h   a   l o t   o f   c o l u m n s ,   y o u   c a n   c h a n g e   t h e   o r i e n t a t i o n   t o   l a n d s c a p e . < / T e x t > < B o o k M a r k E n t r y N a m e > P a g e O r i e n t a t i o n _ m 1 0 0 : 0 0 : 3 0 . 1 < / B o o k M a r k E n t r y N a m e > < B o o k M a r k E x i t N a m e > P a g e O r i e n t a t i o n _ m 1 0 0 : 0 0 : 3 5 . 1 < / B o o k M a r k E x i t N a m e > < B o o k M a r k E n t r y P o s i t i o n > 3 0 1 6 7 < / B o o k M a r k E n t r y P o s i t i o n > < B o o k M a r k E x i t P o s i t i o n > 3 5 1 0 0 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 a f 2 7 5 a 7 5 - 0 8 a 1 - 4 1 b f - b c 7 0 - 1 b d 4 d 6 f 3 c a 7 5 < / I n t e r n a l I d > < N a m e > P a g e O r i e n t a t i o n _ m 1 G o t o t h e 0 0 : 0 0 : 3 5 . 2 - 0 0 : 0 0 : 4 4 . 6 < / N a m e > < T e x t > G o   t o   t h e   P a g e   L a y o u t   t a b ,   c l i c k   O r i e n t a t i o n ,   a n d   L a n d s c a p e .   A n d   t h e   c o n t e n t   i n   t h e   d o c u m e n t   t u r n s   9 0   d e g r e e s . < / T e x t > < B o o k M a r k E n t r y N a m e > P a g e O r i e n t a t i o n _ m 1 0 0 : 0 0 : 3 5 . 2 < / B o o k M a r k E n t r y N a m e > < B o o k M a r k E x i t N a m e > P a g e O r i e n t a t i o n _ m 1 0 0 : 0 0 : 4 4 . 6 < / B o o k M a r k E x i t N a m e > < B o o k M a r k E n t r y P o s i t i o n > 3 5 2 0 0 < / B o o k M a r k E n t r y P o s i t i o n > < B o o k M a r k E x i t P o s i t i o n > 4 4 6 0 0 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 4 c 3 1 9 c 3 c - b 8 a e - 4 d a 8 - a 5 3 1 - 4 0 5 c c 0 d 0 8 b 0 3 < / I n t e r n a l I d > < N a m e > P a g e O r i e n t a t i o n _ m 1 N o w w i t h m o r e 0 0 : 0 0 : 4 4 . 7 - 0 0 : 0 0 : 5 5 . 2 < / N a m e > < T e x t > N o w   w i t h   m o r e   h o r i z o n t a l   s p a c e ,   y o u   c a n   a d j u s t   t h e   c o l u m n   w i d t h s   t o   g i v e   y o u r   t a b l e   m o r e   b r e a t h i n g   r o o m . < / T e x t > < B o o k M a r k E n t r y N a m e > P a g e O r i e n t a t i o n _ m 1 0 0 : 0 0 : 4 4 . 7 < / B o o k M a r k E n t r y N a m e > < B o o k M a r k E x i t N a m e > P a g e O r i e n t a t i o n _ m 1 0 0 : 0 0 : 5 5 . 2 < / B o o k M a r k E x i t N a m e > < B o o k M a r k E n t r y P o s i t i o n > 4 4 7 0 0 < / B o o k M a r k E n t r y P o s i t i o n > < B o o k M a r k E x i t P o s i t i o n > 5 5 2 0 0 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 a b c 2 6 c 0 b - d d 0 c - 4 b 7 9 - 8 1 4 9 - 0 d 1 2 2 8 5 2 b 1 0 9 < / I n t e r n a l I d > < N a m e > P a g e O r i e n t a t i o n _ m 1 T h i s i s w h a t 0 0 : 0 0 : 5 5 . 3 - 0 0 : 0 0 : 5 9 . 0 < / N a m e > < T e x t > T h i s   i s   w h a t   i t   l o o k s   l i k e   w h e n   y o u   p r i n t   a   l a n d s c a p e   p a g e . < / T e x t > < B o o k M a r k E n t r y N a m e > P a g e O r i e n t a t i o n _ m 1 0 0 : 0 0 : 5 5 . 3 < / B o o k M a r k E n t r y N a m e > < B o o k M a r k E x i t N a m e > P a g e O r i e n t a t i o n _ m 1 0 0 : 0 0 : 5 9 . 0 < / B o o k M a r k E x i t N a m e > < B o o k M a r k E n t r y P o s i t i o n > 5 5 3 0 0 < / B o o k M a r k E n t r y P o s i t i o n > < B o o k M a r k E x i t P o s i t i o n > 5 9 0 0 0 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 f 5 0 7 3 d d 5 - f a 4 0 - 4 6 7 d - 8 d 6 0 - 4 8 b c c 7 9 a 4 8 7 b < / I n t e r n a l I d > < N a m e > P a g e O r i e n t a t i o n _ m 1 S o a s y o u 0 0 : 0 0 : 5 9 . 1 - 0 0 : 0 1 : 0 0 . 5 < / N a m e > < T e x t > S o   a s   y o u   w o r k   o n   a   d o c u m e n t , < / T e x t > < B o o k M a r k E n t r y N a m e > P a g e O r i e n t a t i o n _ m 1 0 0 : 0 0 : 5 9 . 1 < / B o o k M a r k E n t r y N a m e > < B o o k M a r k E x i t N a m e > P a g e O r i e n t a t i o n _ m 1 0 0 : 0 1 : 0 0 . 5 < / B o o k M a r k E x i t N a m e > < B o o k M a r k E n t r y P o s i t i o n > 5 9 1 0 0 < / B o o k M a r k E n t r y P o s i t i o n > < B o o k M a r k E x i t P o s i t i o n > 6 0 5 0 0 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 e b d 3 6 e 7 a - 7 8 e 2 - 4 1 5 e - a 6 d 0 - d 0 8 a f 2 5 b f 2 b d < / I n t e r n a l I d > < N a m e > P a g e O r i e n t a t i o n _ m 1 y o u c a n s w i t c h 0 0 : 0 1 : 0 0 . 6 - 0 0 : 0 1 : 0 5 . 7 < / N a m e > < T e x t > y o u   c a n   s w i t c h   b e t w e e n   t h e   t w o   o r i e n t a t i o n s   a n y   t i m e   y o u   w a n t   t o   s e e   w h i c h   o n e   l o o k s   b e s t   w i t h   y o u r   c o n t e n t . < / T e x t > < B o o k M a r k E n t r y N a m e > P a g e O r i e n t a t i o n _ m 1 0 0 : 0 1 : 0 0 . 6 < / B o o k M a r k E n t r y N a m e > < B o o k M a r k E x i t N a m e > P a g e O r i e n t a t i o n _ m 1 0 0 : 0 1 : 0 5 . 7 < / B o o k M a r k E x i t N a m e > < B o o k M a r k E n t r y P o s i t i o n > 6 0 6 0 0 < / B o o k M a r k E n t r y P o s i t i o n > < B o o k M a r k E x i t P o s i t i o n > 6 5 7 3 3 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 6 5 3 3 3 4 f 5 - c 6 9 1 - 4 7 5 c - b 8 0 f - 5 2 8 5 c 7 0 0 d d 4 8 < / I n t e r n a l I d > < N a m e > P a g e O r i e n t a t i o n _ m 1 A n d w h e n y o u 0 0 : 0 1 : 0 5 . 8 - 0 0 : 0 1 : 1 0 . 2 < / N a m e > < T e x t > A n d   w h e n   y o u   d o ,   W o r d   a u t o m a t i c a l l y   m o v e s   e v e r y t h i n g   t o   f i t   o n   t h e   p a g e s . < / T e x t > < B o o k M a r k E n t r y N a m e > P a g e O r i e n t a t i o n _ m 1 0 0 : 0 1 : 0 5 . 8 < / B o o k M a r k E n t r y N a m e > < B o o k M a r k E x i t N a m e > P a g e O r i e n t a t i o n _ m 1 0 0 : 0 1 : 1 0 . 2 < / B o o k M a r k E x i t N a m e > < B o o k M a r k E n t r y P o s i t i o n > 6 5 8 3 3 < / B o o k M a r k E n t r y P o s i t i o n > < B o o k M a r k E x i t P o s i t i o n > 7 0 2 0 0 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 c 1 2 8 a d f 0 - 2 9 5 2 - 4 e 5 0 - 9 5 3 6 - 6 0 5 0 2 1 b f 7 2 3 2 < / I n t e r n a l I d > < N a m e > P a g e O r i e n t a t i o n _ m 1 S o y o u c a n 0 0 : 0 1 : 1 0 . 3 - 0 0 : 0 1 : 1 6 . 8 < / N a m e > < T e x t > S o   y o u   c a n   t h i n k   o f   p a g e   o r i e n t a t i o n   a s   a   w a y   t o   c h a n g e   t h e   f r a m e   o r   c o n t a i n e r   t h a t   y o u r   d o c u m e n t   s i t s   i n . < / T e x t > < B o o k M a r k E n t r y N a m e > P a g e O r i e n t a t i o n _ m 1 0 0 : 0 1 : 1 0 . 3 < / B o o k M a r k E n t r y N a m e > < B o o k M a r k E x i t N a m e > P a g e O r i e n t a t i o n _ m 1 0 0 : 0 1 : 1 6 . 8 < / B o o k M a r k E x i t N a m e > < B o o k M a r k E n t r y P o s i t i o n > 7 0 3 0 0 < / B o o k M a r k E n t r y P o s i t i o n > < B o o k M a r k E x i t P o s i t i o n > 7 6 8 0 0 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 3 f b 2 e c f d - c 8 9 3 - 4 5 f 2 - b a 6 0 - 2 6 c 3 f b 5 d b 2 8 f < / I n t e r n a l I d > < N a m e > P a g e O r i e n t a t i o n _ m 1 B u t t h e r e a r e 0 0 : 0 1 : 1 6 . 9 - 0 0 : 0 1 : 2 1 . 2 < / N a m e > < T e x t > B u t   t h e r e   a r e   o t h e r   t h i n g s   t h a t   d e t e r m i n e   y o u r   d o c u m e n t  s   f r a m e ,   t o o .   L i k e   m a r g i n s . < / T e x t > < B o o k M a r k E n t r y N a m e > P a g e O r i e n t a t i o n _ m 1 0 0 : 0 1 : 1 6 . 9 < / B o o k M a r k E n t r y N a m e > < B o o k M a r k E x i t N a m e > P a g e O r i e n t a t i o n _ m 1 0 0 : 0 1 : 2 1 . 2 < / B o o k M a r k E x i t N a m e > < B o o k M a r k E n t r y P o s i t i o n > 7 6 9 0 0 < / B o o k M a r k E n t r y P o s i t i o n > < B o o k M a r k E x i t P o s i t i o n > 8 1 2 3 3 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 0 6 8 7 3 5 d b - 0 d a 9 - 4 8 f 4 - b 7 d f - 1 e 7 7 9 9 1 b b e 0 b < / I n t e r n a l I d > < N a m e > P a g e O r i e n t a t i o n _ m 1 O n t h e P a g e 0 0 : 0 1 : 2 1 . 3 - 0 0 : 0 1 : 3 1 . 3 < / N a m e > < T e x t > O n   t h e   P a g e   L a y o u t   t a b ,   l e t  s   c l i c k   M a r g i n s   a n d   c h o o s e   W i d e   t o   g i v e   t h e   d o c u m e n t   a   n i c e   s p a r s e   l o o k   w i t h   2 - i n c h   s i d e   m a r g i n s . < / T e x t > < B o o k M a r k E n t r y N a m e > P a g e O r i e n t a t i o n _ m 1 0 0 : 0 1 : 2 1 . 3 < / B o o k M a r k E n t r y N a m e > < B o o k M a r k E x i t N a m e > P a g e O r i e n t a t i o n _ m 1 0 0 : 0 1 : 3 1 . 3 < / B o o k M a r k E x i t N a m e > < B o o k M a r k E n t r y P o s i t i o n > 8 1 3 3 3 < / B o o k M a r k E n t r y P o s i t i o n > < B o o k M a r k E x i t P o s i t i o n > 9 1 3 6 7 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 5 d c 3 5 7 7 c - 0 0 7 e - 4 2 d 4 - 9 9 b b - 5 6 4 a b 5 8 d 3 f c c < / I n t e r n a l I d > < N a m e > P a g e O r i e n t a t i o n _ m 1 N o w w a t c h w h a t 0 0 : 0 1 : 3 1 . 4 - 0 0 : 0 1 : 3 7 . 2 < / N a m e > < T e x t > N o w   w a t c h   w h a t   h a p p e n s   w h e n   w e   c l i c k   O r i e n t a t i o n   & g t ;   L a n d s c a p e   t o   s w i t c h   t o   l a n d s c a p e . < / T e x t > < B o o k M a r k E n t r y N a m e > P a g e O r i e n t a t i o n _ m 1 0 0 : 0 1 : 3 1 . 4 < / B o o k M a r k E n t r y N a m e > < B o o k M a r k E x i t N a m e > P a g e O r i e n t a t i o n _ m 1 0 0 : 0 1 : 3 7 . 2 < / B o o k M a r k E x i t N a m e > < B o o k M a r k E n t r y P o s i t i o n > 9 1 4 6 7 < / B o o k M a r k E n t r y P o s i t i o n > < B o o k M a r k E x i t P o s i t i o n > 9 7 2 3 3 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 f 9 6 b 5 1 7 b - 8 f e 4 - 4 f b 8 - b 7 6 3 - 8 4 9 c 2 8 a 4 0 3 c c < / I n t e r n a l I d > < N a m e > P a g e O r i e n t a t i o n _ m 1 T h e 2 - i n c h s i d e 0 0 : 0 1 : 3 7 . 3 - 0 0 : 0 1 : 4 2 . 1 < / N a m e > < T e x t > T h e   2 - i n c h   s i d e   m a r g i n s   m o v e   9 0   d e g r e e s   t o   t h e   t o p   a n d   b o t t o m . < / T e x t > < B o o k M a r k E n t r y N a m e > P a g e O r i e n t a t i o n _ m 1 0 0 : 0 1 : 3 7 . 3 < / B o o k M a r k E n t r y N a m e > < B o o k M a r k E x i t N a m e > P a g e O r i e n t a t i o n _ m 1 0 0 : 0 1 : 4 2 . 1 < / B o o k M a r k E x i t N a m e > < B o o k M a r k E n t r y P o s i t i o n > 9 7 3 3 3 < / B o o k M a r k E n t r y P o s i t i o n > < B o o k M a r k E x i t P o s i t i o n > 1 0 2 1 6 7 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 3 1 c 1 c 7 e e - f a 7 7 - 4 c 1 c - a c 3 c - 1 b e 6 c d 2 2 c 6 3 6 < / I n t e r n a l I d > < N a m e > P a g e O r i e n t a t i o n _ m 1 Y o u c a n c h a n g e 0 0 : 0 1 : 4 2 . 2 - 0 0 : 0 1 : 4 6 . 4 < / N a m e > < T e x t > Y o u   c a n   c h a n g e   t o   W i d e   a g a i n   t o   m o v e   t h e   2 - i n c h   m a r g i n s   b a c k   t o   t h e   s i d e , < / T e x t > < B o o k M a r k E n t r y N a m e > P a g e O r i e n t a t i o n _ m 1 0 0 : 0 1 : 4 2 . 2 < / B o o k M a r k E n t r y N a m e > < B o o k M a r k E x i t N a m e > P a g e O r i e n t a t i o n _ m 1 0 0 : 0 1 : 4 6 . 4 < / B o o k M a r k E x i t N a m e > < B o o k M a r k E n t r y P o s i t i o n > 1 0 2 2 6 7 < / B o o k M a r k E n t r y P o s i t i o n > < B o o k M a r k E x i t P o s i t i o n > 1 0 6 4 3 3 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 4 3 e 3 3 3 8 1 - 4 1 a 3 - 4 f f 0 - a 8 7 f - d 0 7 e 4 5 9 f c d 9 4 < / I n t e r n a l I d > < N a m e > P a g e O r i e n t a t i o n _ m 1 b u t t h e d o c u m e n t 0 0 : 0 1 : 4 6 . 5 - 0 0 : 0 1 : 4 9 . 7 < / N a m e > < T e x t > b u t   t h e   d o c u m e n t   j u s t   d o e s n  t   h a v e   t h e   s a m e   l o o k   i n   l a n d s c a p e . < / T e x t > < B o o k M a r k E n t r y N a m e > P a g e O r i e n t a t i o n _ m 1 0 0 : 0 1 : 4 6 . 5 < / B o o k M a r k E n t r y N a m e > < B o o k M a r k E x i t N a m e > P a g e O r i e n t a t i o n _ m 1 0 0 : 0 1 : 4 9 . 7 < / B o o k M a r k E x i t N a m e > < B o o k M a r k E n t r y P o s i t i o n > 1 0 6 5 3 3 < / B o o k M a r k E n t r y P o s i t i o n > < B o o k M a r k E x i t P o s i t i o n > 1 0 9 7 6 7 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 b 9 e 1 3 d 0 2 - f e 8 c - 4 1 9 9 - 9 7 6 6 - 9 f 7 1 1 6 9 1 3 9 8 8 < / I n t e r n a l I d > < N a m e > P a g e O r i e n t a t i o n _ m 1 S o y o u n e e d 0 0 : 0 1 : 4 9 . 8 - 0 0 : 0 1 : 5 6 . 1 < / N a m e > < T e x t > S o   y o u   n e e d   t o   c o n s i d e r   m a r g i n s   a s   w e l l   a s   o r i e n t a t i o n   w h e n   y o u  r e   d e c i d i n g   o n   a   f r a m e   f o r   y o u r   d o c u m e n t . < / T e x t > < B o o k M a r k E n t r y N a m e > P a g e O r i e n t a t i o n _ m 1 0 0 : 0 1 : 4 9 . 8 < / B o o k M a r k E n t r y N a m e > < B o o k M a r k E x i t N a m e > P a g e O r i e n t a t i o n _ m 1 0 0 : 0 1 : 5 6 . 1 < / B o o k M a r k E x i t N a m e > < B o o k M a r k E n t r y P o s i t i o n > 1 0 9 8 6 7 < / B o o k M a r k E n t r y P o s i t i o n > < B o o k M a r k E x i t P o s i t i o n > 1 1 6 1 0 0 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 d 5 3 4 8 b 1 c - 9 2 5 a - 4 6 2 8 - 8 3 3 7 - 2 2 2 8 d e 5 c 8 b a 2 < / I n t e r n a l I d > < N a m e > P a g e O r i e n t a t i o n _ m 1 A l s o , t h e s i z e 0 0 : 0 1 : 5 6 . 2 - 0 0 : 0 1 : 5 8 . 5 < / N a m e > < T e x t > A l s o ,   t h e   s i z e   o f   t h e   p a p e r   i s   a   f a c t o r . < / T e x t > < B o o k M a r k E n t r y N a m e > P a g e O r i e n t a t i o n _ m 1 0 0 : 0 1 : 5 6 . 2 < / B o o k M a r k E n t r y N a m e > < B o o k M a r k E x i t N a m e > P a g e O r i e n t a t i o n _ m 1 0 0 : 0 1 : 5 8 . 5 < / B o o k M a r k E x i t N a m e > < B o o k M a r k E n t r y P o s i t i o n > 1 1 6 2 0 0 < / B o o k M a r k E n t r y P o s i t i o n > < B o o k M a r k E x i t P o s i t i o n > 1 1 8 5 0 0 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 5 f 4 5 0 8 2 d - 5 d 4 e - 4 1 a c - b 2 f a - 3 7 e b 3 e 8 6 b a 1 d < / I n t e r n a l I d > < N a m e > P a g e O r i e n t a t i o n _ m 1 F o r e x a m p l e , i f 0 0 : 0 1 : 5 8 . 6 - 0 0 : 0 2 : 0 5 . 3 < / N a m e > < T e x t > F o r   e x a m p l e ,   i f   y o u  r e   o n   t h e   P a g e   L a y o u t   t a b ,   c l i c k   S i z e ,   a n d   c h a n g e   t o   L e g a l   s i z e   p a p e r , < / T e x t > < B o o k M a r k E n t r y N a m e > P a g e O r i e n t a t i o n _ m 1 0 0 : 0 1 : 5 8 . 6 < / B o o k M a r k E n t r y N a m e > < B o o k M a r k E x i t N a m e > P a g e O r i e n t a t i o n _ m 1 0 0 : 0 2 : 0 5 . 3 < / B o o k M a r k E x i t N a m e > < B o o k M a r k E n t r y P o s i t i o n > 1 1 8 6 0 0 < / B o o k M a r k E n t r y P o s i t i o n > < B o o k M a r k E x i t P o s i t i o n > 1 2 5 3 6 7 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 1 7 b f d d 2 6 - 9 3 4 e - 4 c 1 1 - b 0 3 4 - e 2 f 0 0 2 1 6 0 c 6 f < / I n t e r n a l I d > < N a m e > P a g e O r i e n t a t i o n _ m 1 y o u g e t a 0 0 : 0 2 : 0 5 . 4 - 0 0 : 0 2 : 1 3 . 5 < / N a m e > < T e x t > y o u   g e t   a   r e a l l y   w i d e   f r a m e ,   w h i c h   w o r k s   g r e a t   w i t h   a   w i d e   t a b l e ,   b u t   i t  s   t o o   w i d e   f o r   t e x t . < / T e x t > < B o o k M a r k E n t r y N a m e > P a g e O r i e n t a t i o n _ m 1 0 0 : 0 2 : 0 5 . 4 < / B o o k M a r k E n t r y N a m e > < B o o k M a r k E x i t N a m e > P a g e O r i e n t a t i o n _ m 1 0 0 : 0 2 : 1 3 . 5 < / B o o k M a r k E x i t N a m e > < B o o k M a r k E n t r y P o s i t i o n > 1 2 5 4 6 7 < / B o o k M a r k E n t r y P o s i t i o n > < B o o k M a r k E x i t P o s i t i o n > 1 3 3 5 0 0 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 c c e c 4 e a c - c 6 4 e - 4 5 8 f - b 0 a a - 5 0 c 2 a 3 e d 0 6 6 6 < / I n t e r n a l I d > < N a m e > P a g e O r i e n t a t i o n _ m 1 F i n a l l y , y o u n e e d 0 0 : 0 2 : 1 3 . 6 - 0 0 : 0 2 : 1 7 . 7 < / N a m e > < T e x t > F i n a l l y ,   y o u   n e e d   t o   c o n s i d e r   h o w   a l l   t h e   d i f f e r e n t   t y p e s   o f   e l e m e n t s   w o r k   t o g e t h e r . < / T e x t > < B o o k M a r k E n t r y N a m e > P a g e O r i e n t a t i o n _ m 1 0 0 : 0 2 : 1 3 . 6 < / B o o k M a r k E n t r y N a m e > < B o o k M a r k E x i t N a m e > P a g e O r i e n t a t i o n _ m 1 0 0 : 0 2 : 1 7 . 7 < / B o o k M a r k E x i t N a m e > < B o o k M a r k E n t r y P o s i t i o n > 1 3 3 6 0 0 < / B o o k M a r k E n t r y P o s i t i o n > < B o o k M a r k E x i t P o s i t i o n > 1 3 7 7 0 0 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 a d 0 b 1 c 4 6 - 6 d 9 d - 4 f b 1 - 9 3 1 1 - 8 5 e 6 8 6 0 8 b 3 2 0 < / I n t e r n a l I d > < N a m e > P a g e O r i e n t a t i o n _ m 1 A f t e r s p e n d i n g a 0 0 : 0 2 : 1 7 . 8 - 0 0 : 0 2 : 2 1 . 5 < / N a m e > < T e x t > A f t e r   s p e n d i n g   a   l o t   o f   t i m e   c a r e f u l l y   l a y i n g   o u t   y o u r   d o c u m e n t   i n   p o r t r a i t   o r i e n t a t i o n , < / T e x t > < B o o k M a r k E n t r y N a m e > P a g e O r i e n t a t i o n _ m 1 0 0 : 0 2 : 1 7 . 8 < / B o o k M a r k E n t r y N a m e > < B o o k M a r k E x i t N a m e > P a g e O r i e n t a t i o n _ m 1 0 0 : 0 2 : 2 1 . 5 < / B o o k M a r k E x i t N a m e > < B o o k M a r k E n t r y P o s i t i o n > 1 3 7 8 0 0 < / B o o k M a r k E n t r y P o s i t i o n > < B o o k M a r k E x i t P o s i t i o n > 1 4 1 5 3 3 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 1 6 5 d 5 1 2 4 - d 8 f 1 - 4 c 9 b - a 6 f 3 - 6 1 d 0 6 c b 9 8 2 7 a < / I n t e r n a l I d > < N a m e > P a g e O r i e n t a t i o n _ m 1 s w i t c h i n g t o l a n d s c a p e 0 0 : 0 2 : 2 1 . 6 - 0 0 : 0 2 : 2 5 . 9 < / N a m e > < T e x t > s w i t c h i n g   t o   l a n d s c a p e   c o u l d   t u r n   e v e r y t h i n g   t o   s c r a m b l e d   e g g s . < / T e x t > < B o o k M a r k E n t r y N a m e > P a g e O r i e n t a t i o n _ m 1 0 0 : 0 2 : 2 1 . 6 < / B o o k M a r k E n t r y N a m e > < B o o k M a r k E x i t N a m e > P a g e O r i e n t a t i o n _ m 1 0 0 : 0 2 : 2 5 . 9 < / B o o k M a r k E x i t N a m e > < B o o k M a r k E n t r y P o s i t i o n > 1 4 1 6 3 3 < / B o o k M a r k E n t r y P o s i t i o n > < B o o k M a r k E x i t P o s i t i o n > 1 4 5 9 6 7 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 2 a 3 1 e e 5 f - 4 5 b b - 4 1 0 c - 8 a 2 4 - c c 7 a c 5 1 5 4 3 d 8 < / I n t e r n a l I d > < N a m e > P a g e O r i e n t a t i o n _ m 1 S o w h e n y o u 0 0 : 0 2 : 2 6 . 0 - 0 0 : 0 2 : 2 9 . 6 < / N a m e > < T e x t > S o   w h e n   y o u   c o n s i d e r   a l l   t h e   f a c t o r s   t h a t   g o   i n t o   c h o o s i n g   a   f r a m e   f o r   y o u r   d o c u m e n t , < / T e x t > < B o o k M a r k E n t r y N a m e > P a g e O r i e n t a t i o n _ m 1 0 0 : 0 2 : 2 6 . 0 < / B o o k M a r k E n t r y N a m e > < B o o k M a r k E x i t N a m e > P a g e O r i e n t a t i o n _ m 1 0 0 : 0 2 : 2 9 . 6 < / B o o k M a r k E x i t N a m e > < B o o k M a r k E n t r y P o s i t i o n > 1 4 6 0 6 7 < / B o o k M a r k E n t r y P o s i t i o n > < B o o k M a r k E x i t P o s i t i o n > 1 4 9 6 3 3 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 9 4 1 7 2 7 a 2 - 1 5 a e - 4 9 7 d - a 7 d 7 - 4 9 2 4 2 a 9 b 3 5 d 8 < / I n t e r n a l I d > < N a m e > P a g e O r i e n t a t i o n _ m 1 i t m a k e s s e n s e 0 0 : 0 2 : 2 9 . 7 - 0 0 : 0 2 : 3 3 . 4 < / N a m e > < T e x t > i t   m a k e s   s e n s e   t o   c h o o s e   a n   o r i e n t a t i o n   b e f o r e   y o u   s t a r t . < / T e x t > < B o o k M a r k E n t r y N a m e > P a g e O r i e n t a t i o n _ m 1 0 0 : 0 2 : 2 9 . 7 < / B o o k M a r k E n t r y N a m e > < B o o k M a r k E x i t N a m e > P a g e O r i e n t a t i o n _ m 1 0 0 : 0 2 : 3 3 . 4 < / B o o k M a r k E x i t N a m e > < B o o k M a r k E n t r y P o s i t i o n > 1 4 9 7 3 3 < / B o o k M a r k E n t r y P o s i t i o n > < B o o k M a r k E x i t P o s i t i o n > 1 5 3 4 6 7 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 d 1 1 c b d b 1 - 9 4 a 1 - 4 4 a b - 9 8 3 f - 4 c 5 8 2 3 7 8 4 4 4 c < / I n t e r n a l I d > < N a m e > P a g e O r i e n t a t i o n _ m 1 B u t i f y o u 0 0 : 0 2 : 3 3 . 5 - 0 0 : 0 2 : 3 9 . 4 < / N a m e > < T e x t > B u t   i f   y o u   w a n t   t o   c h a n g e   l a t e r   y o u   c a n      j u s t   b e   p r e p a r e d   t o   s p e n d   s o m e   t i m e   r e w o r k i n g   t h e   l a y o u t . < / T e x t > < B o o k M a r k E n t r y N a m e > P a g e O r i e n t a t i o n _ m 1 0 0 : 0 2 : 3 3 . 5 < / B o o k M a r k E n t r y N a m e > < B o o k M a r k E x i t N a m e > P a g e O r i e n t a t i o n _ m 1 0 0 : 0 2 : 3 9 . 4 < / B o o k M a r k E x i t N a m e > < B o o k M a r k E n t r y P o s i t i o n > 1 5 3 5 6 7 < / B o o k M a r k E n t r y P o s i t i o n > < B o o k M a r k E x i t P o s i t i o n > 1 5 9 4 3 3 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 7 3 f c 6 0 9 a - 4 f 3 8 - 4 3 b c - a 5 a 3 - 4 2 3 6 a d 7 a 5 c 7 e < / I n t e r n a l I d > < N a m e > P a g e O r i e n t a t i o n _ m 1 H o w e v e r , t h e r e i s 0 0 : 0 2 : 3 9 . 5 - 0 0 : 0 2 : 4 6 . 1 < / N a m e > < T e x t > H o w e v e r ,   t h e r e   i s   a n o t h e r   w a y .   Y o u   c a n   c r e a t e   a   d o c u m e n t   w i t h   a   m i x   o f   p o r t r a i t   a n d   l a n d s c a p e   p a g e s . < / T e x t > < B o o k M a r k E n t r y N a m e > P a g e O r i e n t a t i o n _ m 1 0 0 : 0 2 : 3 9 . 5 < / B o o k M a r k E n t r y N a m e > < B o o k M a r k E x i t N a m e > P a g e O r i e n t a t i o n _ m 1 0 0 : 0 2 : 4 6 . 1 < / B o o k M a r k E x i t N a m e > < B o o k M a r k E n t r y P o s i t i o n > 1 5 9 5 3 3 < / B o o k M a r k E n t r y P o s i t i o n > < B o o k M a r k E x i t P o s i t i o n > 1 6 6 1 3 3 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 7 6 3 9 0 d 6 8 - f 8 0 f - 4 0 2 4 - 9 e f d - e 6 9 c d 1 2 4 a c 5 4 < / I n t e r n a l I d > < N a m e > P a g e O r i e n t a t i o n _ m 1 T o l e a r n m o r e 0 0 : 0 2 : 4 6 . 2 - 0 0 : 0 2 : 5 2 . 1 < / N a m e > < T e x t > T o   l e a r n   m o r e   a b o u t   t h a t ,   s e e   t h e   n e x t   v i d e o   i n   t h i s   c o u r s e ,   U s e   l a n d s c a p e   a n d   p o r t r a i t   i n   t h e   s a m e   d o c u m e n t . < / T e x t > < B o o k M a r k E n t r y N a m e > P a g e O r i e n t a t i o n _ m 1 0 0 : 0 2 : 4 6 . 2 < / B o o k M a r k E n t r y N a m e > < B o o k M a r k E x i t N a m e > P a g e O r i e n t a t i o n _ m 1 0 0 : 0 2 : 5 2 . 1 < / B o o k M a r k E x i t N a m e > < B o o k M a r k E n t r y P o s i t i o n > 1 6 6 2 3 3 < / B o o k M a r k E n t r y P o s i t i o n > < B o o k M a r k E x i t P o s i t i o n > 1 7 2 1 6 7 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 e 7 e f a a 7 e - 0 e 5 1 - 4 b 8 9 - 9 4 2 f - 5 4 f 4 5 a 6 1 3 e 8 f < / I d > < C a p t i o n I t e m s > < C a p t i o n I t e m > < I n t e r n a l I d > f 8 e d e b 3 9 - f 2 4 b - 4 5 1 d - a d d 5 - 2 0 b 6 f 4 5 9 f 3 c 1 < / I n t e r n a l I d > < N a m e > P a g e O r i e n t a t i o n _ m 2 L e t  s s a y w e  r e 0 0 : 0 0 : 0 0 . 0 - 0 0 : 0 0 : 0 4 . 2 < / N a m e > < T e x t > L e t  s   s a y   w e  r e   w o r k i n g   o n   a   l o n g   d o c u m e n t   t h a t   l o o k s   g r e a t   i n   p o r t r a i t   o r i e n t a t i o n , < / T e x t > < B o o k M a r k E n t r y N a m e > P a g e O r i e n t a t i o n _ m 2 0 0 : 0 0 : 0 0 . 0 < / B o o k M a r k E n t r y N a m e > < B o o k M a r k E x i t N a m e > P a g e O r i e n t a t i o n _ m 2 0 0 : 0 0 : 0 4 . 2 < / B o o k M a r k E x i t N a m e > < B o o k M a r k E n t r y P o s i t i o n > 3 3 < / B o o k M a r k E n t r y P o s i t i o n > < B o o k M a r k E x i t P o s i t i o n >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 d 9 4 0 5 c 6 a - a 7 4 2 - 4 c 1 a - 8 b 2 6 - 4 b a b 9 e 7 6 3 9 3 3 < / I n t e r n a l I d > < N a m e > P a g e O r i e n t a t i o n _ m 2 e x c e p t f o r a 0 0 : 0 0 : 0 4 . 3 - 0 0 : 0 0 : 0 7 . 2 < / N a m e > < T e x t > e x c e p t   f o r   a   f e w   p a g e s   t h a t   h a v e   b i g   t a b l e s . < / T e x t > < B o o k M a r k E n t r y N a m e > P a g e O r i e n t a t i o n _ m 2 0 0 : 0 0 : 0 4 . 3 < / B o o k M a r k E n t r y N a m e > < B o o k M a r k E x i t N a m e > P a g e O r i e n t a t i o n _ m 2 0 0 : 0 0 : 0 7 . 2 < / B o o k M a r k E x i t N a m e > < B o o k M a r k E n t r y P o s i t i o n > 4 3 0 0 < / B o o k M a r k E n t r y P o s i t i o n > < B o o k M a r k E x i t P o s i t i o n >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 d 8 f 8 9 d 9 4 - 9 4 e 2 - 4 7 6 3 - 9 e 0 9 - a 1 a 1 5 3 a a a 4 b 9 < / I n t e r n a l I d > < N a m e > P a g e O r i e n t a t i o n _ m 2 W e l l , r a t h e r t h a n 0 0 : 0 0 : 0 7 . 3 - 0 0 : 0 0 : 1 3 . 2 < / N a m e > < T e x t > W e l l ,   r a t h e r   t h a n   c h o o s e   b e t w e e n   n i c e - l o o k i n g   t e x t   a n d   r e a d a b l e   t a b l e s ,   w e   c a n   h a v e   i t   b o t h   w a y s . < / T e x t > < B o o k M a r k E n t r y N a m e > P a g e O r i e n t a t i o n _ m 2 0 0 : 0 0 : 0 7 . 3 < / B o o k M a r k E n t r y N a m e > < B o o k M a r k E x i t N a m e > P a g e O r i e n t a t i o n _ m 2 0 0 : 0 0 : 1 3 . 2 < / B o o k M a r k E x i t N a m e > < B o o k M a r k E n t r y P o s i t i o n > 7 3 6 7 < / B o o k M a r k E n t r y P o s i t i o n > < B o o k M a r k E x i t P o s i t i o n > 1 3 2 6 7 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 3 2 1 0 8 5 f 5 - a 3 4 0 - 4 b f 9 - 9 5 b d - 6 1 1 f 4 e 5 2 c f 4 b < / I n t e r n a l I d > < N a m e > P a g e O r i e n t a t i o n _ m 2 R i g h t - c l i c k t h e t a b l e 0 0 : 0 0 : 1 3 . 3 - 0 0 : 0 0 : 1 9 . 6 < / N a m e > < T e x t > R i g h t - c l i c k   t h e   t a b l e   s e l e c t i o n   i c o n ,   a n d   c h o o s e   T a b l e   P r o p e r t i e s . < / T e x t > < B o o k M a r k E n t r y N a m e > P a g e O r i e n t a t i o n _ m 2 0 0 : 0 0 : 1 3 . 3 < / B o o k M a r k E n t r y N a m e > < B o o k M a r k E x i t N a m e > P a g e O r i e n t a t i o n _ m 2 0 0 : 0 0 : 1 9 . 6 < / B o o k M a r k E x i t N a m e > < B o o k M a r k E n t r y P o s i t i o n > 1 3 3 6 7 < / B o o k M a r k E n t r y P o s i t i o n > < B o o k M a r k E x i t P o s i t i o n > 1 9 6 3 3 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 e d 8 6 1 6 f b - 1 a 9 6 - 4 4 3 2 - 8 4 4 b - 2 3 c 1 e 3 d 3 8 f b 8 < / I n t e r n a l I d > < N a m e > P a g e O r i e n t a t i o n _ m 2 O n t h e T a b l e 0 0 : 0 0 : 1 9 . 7 - 0 0 : 0 0 : 2 8 . 4 < / N a m e > < T e x t > O n   t h e   T a b l e   t a b ,   u n d e r   T e x t   w r a p p i n g ,   m a k e   s u r e   N o n e   i s   s e l e c t e d ,   a n d   c l i c k   O K . < / T e x t > < B o o k M a r k E n t r y N a m e > P a g e O r i e n t a t i o n _ m 2 0 0 : 0 0 : 1 9 . 7 < / B o o k M a r k E n t r y N a m e > < B o o k M a r k E x i t N a m e > P a g e O r i e n t a t i o n _ m 2 0 0 : 0 0 : 2 8 . 4 < / B o o k M a r k E x i t N a m e > < B o o k M a r k E n t r y P o s i t i o n > 1 9 7 3 3 < / B o o k M a r k E n t r y P o s i t i o n > < B o o k M a r k E x i t P o s i t i o n > 2 8 4 3 3 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 2 1 e 7 5 3 f 8 - d c 0 2 - 4 3 7 8 - 8 2 1 e - 1 0 8 4 4 a 9 6 e 8 8 b < / I n t e r n a l I d > < N a m e > P a g e O r i e n t a t i o n _ m 2 N e x t , g o t o 0 0 : 0 0 : 2 8 . 5 - 0 0 : 0 0 : 3 5 . 2 < / N a m e > < T e x t > N e x t ,   g o   t o   t h e   P a g e   L a y o u t   t a b ,   a n d   i n   t h e   P a g e   S e t u p   g r o u p ,   c l i c k   t h e   d i a l o g   b o x   l a u n c h e r . < / T e x t > < B o o k M a r k E n t r y N a m e > P a g e O r i e n t a t i o n _ m 2 0 0 : 0 0 : 2 8 . 5 < / B o o k M a r k E n t r y N a m e > < B o o k M a r k E x i t N a m e > P a g e O r i e n t a t i o n _ m 2 0 0 : 0 0 : 3 5 . 2 < / B o o k M a r k E x i t N a m e > < B o o k M a r k E n t r y P o s i t i o n > 2 8 5 3 3 < / B o o k M a r k E n t r y P o s i t i o n > < B o o k M a r k E x i t P o s i t i o n > 3 5 2 3 3 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 9 a 5 2 e 3 3 9 - 7 a 6 f - 4 2 5 f - 9 c f 9 - 6 0 d f 9 4 d 4 c 4 f d < / I n t e r n a l I d > < N a m e > P a g e O r i e n t a t i o n _ m 2 T h i s i s w h e r e 0 0 : 0 0 : 3 5 . 3 - 0 0 : 0 0 : 3 9 . 8 < / N a m e > < T e x t > T h i s   i s   w h e r e   t o   g o   i f   y o u   w a n t   t o   g e t   i n t o   a l l   t h e   d e t a i l s   o f   p a g e   s e t u p   i n   o n e   p l a c e . < / T e x t > < B o o k M a r k E n t r y N a m e > P a g e O r i e n t a t i o n _ m 2 0 0 : 0 0 : 3 5 . 3 < / B o o k M a r k E n t r y N a m e > < B o o k M a r k E x i t N a m e > P a g e O r i e n t a t i o n _ m 2 0 0 : 0 0 : 3 9 . 8 < / B o o k M a r k E x i t N a m e > < B o o k M a r k E n t r y P o s i t i o n > 3 5 3 3 3 < / B o o k M a r k E n t r y P o s i t i o n > < B o o k M a r k E x i t P o s i t i o n > 3 9 8 0 0 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 7 f 7 4 0 0 9 c - 2 1 2 c - 4 f f d - b 0 9 2 - a 2 a 0 9 e a e 8 1 9 8 < / I n t e r n a l I d > < N a m e > P a g e O r i e n t a t i o n _ m 2 M a r g i n s , p a p e r , l a y o u t 0 0 : 0 0 : 3 9 . 9 - 0 0 : 0 0 : 5 0 . 0 < / N a m e > < T e x t > M a r g i n s ,   p a p e r ,   l a y o u t      i t  s   a l l   r i g h t   h e r e .   O n   t h e   M a r g i n s   t a b ,   u n d e r   O r i e n t a t i o n ,   c l i c k   L a n d s c a p e . < / T e x t > < B o o k M a r k E n t r y N a m e > P a g e O r i e n t a t i o n _ m 2 0 0 : 0 0 : 3 9 . 9 < / B o o k M a r k E n t r y N a m e > < B o o k M a r k E x i t N a m e > P a g e O r i e n t a t i o n _ m 2 0 0 : 0 0 : 5 0 . 0 < / B o o k M a r k E x i t N a m e > < B o o k M a r k E n t r y P o s i t i o n > 3 9 9 0 0 < / B o o k M a r k E n t r y P o s i t i o n > < B o o k M a r k E x i t P o s i t i o n > 5 0 0 6 7 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 7 b 5 9 4 9 6 7 - 4 f a 3 - 4 1 1 6 - b d e 2 - e e b 5 c e 6 2 b 5 6 e < / I n t e r n a l I d > < N a m e > P a g e O r i e n t a t i o n _ m 2 T h e n , g o d o w n 0 0 : 0 0 : 5 0 . 1 - 0 0 : 0 0 : 5 6 . 8 < / N a m e > < T e x t > T h e n ,   g o   d o w n   h e r e   a n d   c l i c k   t h e   a r r o w   n e x t   t o   A p p l y   t o ,   a n d   c h o o s e   S e l e c t e d   t e x t . < / T e x t > < B o o k M a r k E n t r y N a m e > P a g e O r i e n t a t i o n _ m 2 0 0 : 0 0 : 5 0 . 1 < / B o o k M a r k E n t r y N a m e > < B o o k M a r k E x i t N a m e > P a g e O r i e n t a t i o n _ m 2 0 0 : 0 0 : 5 6 . 8 < / B o o k M a r k E x i t N a m e > < B o o k M a r k E n t r y P o s i t i o n > 5 0 1 6 7 < / B o o k M a r k E n t r y P o s i t i o n > < B o o k M a r k E x i t P o s i t i o n > 5 6 8 0 0 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 4 1 9 4 b e a e - 6 8 b a - 4 2 8 9 - b 0 7 d - 1 b a d f d e 3 8 6 a 9 < / I n t e r n a l I d > < N a m e > P a g e O r i e n t a t i o n _ m 2 N o w t h e o n l y 0 0 : 0 0 : 5 6 . 9 - 0 0 : 0 1 : 0 2 . 8 < / N a m e > < T e x t > N o w   t h e   o n l y   t h i n g   t h a t   w i l l   c h a n g e   t o   l a n d s c a p e   i s   t h e   s e l e c t e d   t e x t .   C l i c k   O K . < / T e x t > < B o o k M a r k E n t r y N a m e > P a g e O r i e n t a t i o n _ m 2 0 0 : 0 0 : 5 6 . 9 < / B o o k M a r k E n t r y N a m e > < B o o k M a r k E x i t N a m e > P a g e O r i e n t a t i o n _ m 2 0 0 : 0 1 : 0 2 . 8 < / B o o k M a r k E x i t N a m e > < B o o k M a r k E n t r y P o s i t i o n > 5 6 9 0 0 < / B o o k M a r k E n t r y P o s i t i o n > < B o o k M a r k E x i t P o s i t i o n > 6 2 8 0 0 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 2 d 0 6 3 a d 7 - c e 5 5 - 4 b a b - a c 9 b - 9 7 0 a b a 6 7 0 3 9 a < / I n t e r n a l I d > < N a m e > P a g e O r i e n t a t i o n _ m 2 T h e t a b l e i s 0 0 : 0 1 : 0 2 . 9 - 0 0 : 0 1 : 0 7 . 0 < / N a m e > < T e x t > T h e   t a b l e   i s   n o w   i n   l a n d s c a p e   o r i e n t a t i o n   o n   i t s   o w n   p a g e . < / T e x t > < B o o k M a r k E n t r y N a m e > P a g e O r i e n t a t i o n _ m 2 0 0 : 0 1 : 0 2 . 9 < / B o o k M a r k E n t r y N a m e > < B o o k M a r k E x i t N a m e > P a g e O r i e n t a t i o n _ m 2 0 0 : 0 1 : 0 7 . 0 < / B o o k M a r k E x i t N a m e > < B o o k M a r k E n t r y P o s i t i o n > 6 2 9 0 0 < / B o o k M a r k E n t r y P o s i t i o n > < B o o k M a r k E x i t P o s i t i o n > 6 7 0 0 0 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 2 3 d b 7 4 3 7 - 6 3 b 1 - 4 b e 5 - 8 d b b - a 4 7 5 c e 7 4 f a 3 c < / I n t e r n a l I d > < N a m e > P a g e O r i e n t a t i o n _ m 2 A n d w h e n w e 0 0 : 0 1 : 0 7 . 1 - 0 0 : 0 1 : 1 2 . 9 < / N a m e > < T e x t > A n d   w h e n   w e   s c r o l l   t o   a n o t h e r   p a g e ,   y o u   c a n   s e e   t h a t   t h e   r e s t   o f   t h e   d o c u m e n t   i s   s t i l l   i n   p o r t r a i t   o r i e n t a t i o n . < / T e x t > < B o o k M a r k E n t r y N a m e > P a g e O r i e n t a t i o n _ m 2 0 0 : 0 1 : 0 7 . 1 < / B o o k M a r k E n t r y N a m e > < B o o k M a r k E x i t N a m e > P a g e O r i e n t a t i o n _ m 2 0 0 : 0 1 : 1 2 . 9 < / B o o k M a r k E x i t N a m e > < B o o k M a r k E n t r y P o s i t i o n > 6 7 1 0 0 < / B o o k M a r k E n t r y P o s i t i o n > < B o o k M a r k E x i t P o s i t i o n > 7 2 9 3 3 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 7 5 a e 8 c 8 b - 0 f 3 e - 4 3 4 a - 8 2 b 3 - 0 d c a 8 8 e 9 8 b 2 b < / I n t e r n a l I d > < N a m e > P a g e O r i e n t a t i o n _ m 2 N o w w e c a n 0 0 : 0 1 : 1 3 . 0 - 0 0 : 0 1 : 2 1 . 3 < / N a m e > < T e x t > N o w   w e   c a n   g o   b a c k   t o   t h e   t a b l e   a n d   a d j u s t   t h e   c o l u m n   w i d t h s   t o   s t r e t c h   t h e   t a b l e   o u t   t o   f i t   n i c e l y   o n   t h e   p a g e . < / T e x t > < B o o k M a r k E n t r y N a m e > P a g e O r i e n t a t i o n _ m 2 0 0 : 0 1 : 1 3 . 0 < / B o o k M a r k E n t r y N a m e > < B o o k M a r k E x i t N a m e > P a g e O r i e n t a t i o n _ m 2 0 0 : 0 1 : 2 1 . 3 < / B o o k M a r k E x i t N a m e > < B o o k M a r k E n t r y P o s i t i o n > 7 3 0 3 3 < / B o o k M a r k E n t r y P o s i t i o n > < B o o k M a r k E x i t P o s i t i o n > 8 1 3 3 3 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 0 7 2 3 b e f 8 - 9 6 e 0 - 4 3 3 b - 8 4 f 4 - d 8 4 9 8 e b 9 6 9 8 2 < / I n t e r n a l I d > < N a m e > P a g e O r i e n t a t i o n _ m 2 S o w h a t e x a c t l y 0 0 : 0 1 : 2 1 . 4 - 0 0 : 0 1 : 2 9 . 1 < / N a m e > < T e x t > S o   w h a t   e x a c t l y   i s   g o i n g   o n   h e r e ?   F i r s t ,   g o   t o   t h e   V i e w   t a b   a n d   l e t  s   c l i c k   M u l t i p l e   P a g e s . < / T e x t > < B o o k M a r k E n t r y N a m e > P a g e O r i e n t a t i o n _ m 2 0 0 : 0 1 : 2 1 . 4 < / B o o k M a r k E n t r y N a m e > < B o o k M a r k E x i t N a m e > P a g e O r i e n t a t i o n _ m 2 0 0 : 0 1 : 2 9 . 1 < / B o o k M a r k E x i t N a m e > < B o o k M a r k E n t r y P o s i t i o n > 8 1 4 3 3 < / B o o k M a r k E n t r y P o s i t i o n > < B o o k M a r k E x i t P o s i t i o n > 8 9 1 0 0 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 a 5 b f 4 2 e b - 0 2 7 2 - 4 5 0 7 - a 7 4 2 - 8 c 8 4 f 2 7 c 4 e 8 9 < / I n t e r n a l I d > < N a m e > P a g e O r i e n t a t i o n _ m 2 N o w y o u c a n 0 0 : 0 1 : 2 9 . 2 - 0 0 : 0 1 : 3 3 . 1 < / N a m e > < T e x t > N o w   y o u   c a n   s e e   t h e   l a n d s c a p e   p a g e   i n   t h e   s a m e   v i e w   w i t h   t h e   p o r t r a i t   p a g e s . < / T e x t > < B o o k M a r k E n t r y N a m e > P a g e O r i e n t a t i o n _ m 2 0 0 : 0 1 : 2 9 . 2 < / B o o k M a r k E n t r y N a m e > < B o o k M a r k E x i t N a m e > P a g e O r i e n t a t i o n _ m 2 0 0 : 0 1 : 3 3 . 1 < / B o o k M a r k E x i t N a m e > < B o o k M a r k E n t r y P o s i t i o n > 8 9 2 0 0 < / B o o k M a r k E n t r y P o s i t i o n > < B o o k M a r k E x i t P o s i t i o n > 9 3 1 6 7 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 8 3 8 d 0 5 e b - 3 6 c 7 - 4 3 7 0 - 9 7 b d - a 1 0 d 7 7 b 0 4 e b a < / I n t e r n a l I d > < N a m e > P a g e O r i e n t a t i o n _ m 2 N e x t , g o t o 0 0 : 0 1 : 3 3 . 2 - 0 0 : 0 1 : 3 8 . 3 < / N a m e > < T e x t > N e x t ,   g o   t o   t h e   H o m e   t a b ,   a n d   c l i c k   S h o w / H i d e   P a r a g r a p h   M a r k s . < / T e x t > < B o o k M a r k E n t r y N a m e > P a g e O r i e n t a t i o n _ m 2 0 0 : 0 1 : 3 3 . 2 < / B o o k M a r k E n t r y N a m e > < B o o k M a r k E x i t N a m e > P a g e O r i e n t a t i o n _ m 2 0 0 : 0 1 : 3 8 . 3 < / B o o k M a r k E x i t N a m e > < B o o k M a r k E n t r y P o s i t i o n > 9 3 2 6 7 < / B o o k M a r k E n t r y P o s i t i o n > < B o o k M a r k E x i t P o s i t i o n > 9 8 3 0 0 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 9 6 c 1 6 f 5 1 - b 5 2 e - 4 7 5 c - b 1 1 2 - d f 7 7 4 f 4 2 8 1 d 0 < / I n t e r n a l I d > < N a m e > P a g e O r i e n t a t i o n _ m 2 A n d t h e r e  s t h e 0 0 : 0 1 : 3 8 . 4 - 0 0 : 0 1 : 4 8 . 0 < / N a m e > < T e x t > A n d   t h e r e  s   t h e   s e c r e t   t o   m i x i n g   p o r t r a i t   a n d   l a n d s c a p e   i n   o n e   d o c u m e n t      S e c t i o n   B r e a k   ( N e x t   P a g e ) .   I  l l   z o o m   b a c k   a   b i t . < / T e x t > < B o o k M a r k E n t r y N a m e > P a g e O r i e n t a t i o n _ m 2 0 0 : 0 1 : 3 8 . 4 < / B o o k M a r k E n t r y N a m e > < B o o k M a r k E x i t N a m e > P a g e O r i e n t a t i o n _ m 2 0 0 : 0 1 : 4 8 . 0 < / B o o k M a r k E x i t N a m e > < B o o k M a r k E n t r y P o s i t i o n > 9 8 4 0 0 < / B o o k M a r k E n t r y P o s i t i o n > < B o o k M a r k E x i t P o s i t i o n > 1 0 8 0 3 3 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 d 0 8 2 d a 6 f - 2 6 c 1 - 4 e 3 2 - a 5 d 3 - f 1 c 6 d 0 6 2 8 b e 4 < / I n t e r n a l I d > < N a m e > P a g e O r i e n t a t i o n _ m 2 W h e n w e a p p l i e d 0 0 : 0 1 : 4 8 . 1 - 0 0 : 0 1 : 5 5 . 7 < / N a m e > < T e x t > W h e n   w e   a p p l i e d   l a n d s c a p e   t o   j u s t   t h e   s e l e c t e d   t e x t ,   W o r d   a d d e d   s e c t i o n   b r e a k s   b e f o r e   a n d   a f t e r   t h e   t a b l e . < / T e x t > < B o o k M a r k E n t r y N a m e > P a g e O r i e n t a t i o n _ m 2 0 0 : 0 1 : 4 8 . 1 < / B o o k M a r k E n t r y N a m e > < B o o k M a r k E x i t N a m e > P a g e O r i e n t a t i o n _ m 2 0 0 : 0 1 : 5 5 . 7 < / B o o k M a r k E x i t N a m e > < B o o k M a r k E n t r y P o s i t i o n > 1 0 8 1 3 3 < / B o o k M a r k E n t r y P o s i t i o n > < B o o k M a r k E x i t P o s i t i o n > 1 1 5 7 0 0 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 f 0 1 c 4 6 5 1 - 7 b e 3 - 4 f c 5 - b a d 9 - 3 0 b 3 2 2 d 1 c 1 1 0 < / I n t e r n a l I d > < N a m e > P a g e O r i e n t a t i o n _ m 2 T h i s p l a c e d t h e 0 0 : 0 1 : 5 5 . 8 - 0 0 : 0 2 : 0 4 . 1 < / N a m e > < T e x t > T h i s   p l a c e d   t h e   t a b l e   i n   i t s   o w n   s e c t i o n ,   o n   a   p a g e   b y   i t s e l f .   T h e n ,   W o r d   w a s   a b l e   t o   c h a n g e   j u s t   t h a t   p a g e   t o   l a n d s c a p e . < / T e x t > < B o o k M a r k E n t r y N a m e > P a g e O r i e n t a t i o n _ m 2 0 0 : 0 1 : 5 5 . 8 < / B o o k M a r k E n t r y N a m e > < B o o k M a r k E x i t N a m e > P a g e O r i e n t a t i o n _ m 2 0 0 : 0 2 : 0 4 . 1 < / B o o k M a r k E x i t N a m e > < B o o k M a r k E n t r y P o s i t i o n > 1 1 5 8 0 0 < / B o o k M a r k E n t r y P o s i t i o n > < B o o k M a r k E x i t P o s i t i o n > 1 2 4 1 6 7 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 c 2 7 c 8 f 0 7 - 2 4 c 0 - 4 a 3 8 - 8 5 5 4 - c e f d 8 5 5 b e 3 5 2 < / I n t e r n a l I d > < N a m e > P a g e O r i e n t a t i o n _ m 2 B y t h e w a y , 0 0 : 0 2 : 0 4 . 2 - 0 0 : 0 2 : 0 8 . 4 < / N a m e > < T e x t > B y   t h e   w a y ,   s e c t i o n   b r e a k s   a l s o   a l l o w   y o u   t o   c h a n g e   t h e   m a r g i n s   o n   t h e   l a n d s c a p e   p a g e s < / T e x t > < B o o k M a r k E n t r y N a m e > P a g e O r i e n t a t i o n _ m 2 0 0 : 0 2 : 0 4 . 2 < / B o o k M a r k E n t r y N a m e > < B o o k M a r k E x i t N a m e > P a g e O r i e n t a t i o n _ m 2 0 0 : 0 2 : 0 8 . 4 < / B o o k M a r k E x i t N a m e > < B o o k M a r k E n t r y P o s i t i o n > 1 2 4 2 6 7 < / B o o k M a r k E n t r y P o s i t i o n > < B o o k M a r k E x i t P o s i t i o n > 1 2 8 4 3 3 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 1 8 5 8 4 2 f 1 - 8 1 8 1 - 4 5 e 7 - 9 a 4 9 - 5 6 9 b 2 c 3 b 8 e 1 d < / I n t e r n a l I d > < N a m e > P a g e O r i e n t a t i o n _ m 2 w i t h o u t a f f e c t i n g t h e 0 0 : 0 2 : 0 8 . 5 - 0 0 : 0 2 : 1 6 . 0 < / N a m e > < T e x t > w i t h o u t   a f f e c t i n g   t h e   r e s t   o f   t h e   d o c u m e n t . < / T e x t > < B o o k M a r k E n t r y N a m e > P a g e O r i e n t a t i o n _ m 2 0 0 : 0 2 : 0 8 . 5 < / B o o k M a r k E n t r y N a m e > < B o o k M a r k E x i t N a m e > P a g e O r i e n t a t i o n _ m 2 0 0 : 0 2 : 1 6 . 0 < / B o o k M a r k E x i t N a m e > < B o o k M a r k E n t r y P o s i t i o n > 1 2 8 5 3 3 < / B o o k M a r k E n t r y P o s i t i o n > < B o o k M a r k E x i t P o s i t i o n > 1 3 6 0 0 0 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 3 6 7 2 0 c f f - 2 1 1 5 - 4 9 7 a - 9 c d 9 - 8 4 9 8 f 9 2 6 7 1 b 5 < / I n t e r n a l I d > < N a m e > P a g e O r i e n t a t i o n _ m 2 Y o u c a n a d d 0 0 : 0 2 : 1 6 . 1 - 0 0 : 0 2 : 2 2 . 1 < / N a m e > < T e x t > Y o u   c a n   a d d   t h e   s a m e   t y p e   o f   s e c t i o n   b r e a k   m a n u a l l y ,   w h e n e v e r   y o u   w a n t   t o   c h a n g e   t h e   l a y o u t   o r   f o r m a t t i n g   o f   a   p a g e   o r   p a g e s , < / T e x t > < B o o k M a r k E n t r y N a m e > P a g e O r i e n t a t i o n _ m 2 0 0 : 0 2 : 1 6 . 1 < / B o o k M a r k E n t r y N a m e > < B o o k M a r k E x i t N a m e > P a g e O r i e n t a t i o n _ m 2 0 0 : 0 2 : 2 2 . 1 < / B o o k M a r k E x i t N a m e > < B o o k M a r k E n t r y P o s i t i o n > 1 3 6 1 0 0 < / B o o k M a r k E n t r y P o s i t i o n > < B o o k M a r k E x i t P o s i t i o n > 1 4 2 1 6 7 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 7 f e 0 b 5 f 5 - a c 8 b - 4 e d e - b 2 d 5 - c 6 f b 2 c 0 d 2 a 3 e < / I n t e r n a l I d > < N a m e > P a g e O r i e n t a t i o n _ m 2 b y g o i n g t o 0 0 : 0 2 : 2 2 . 2 - 0 0 : 0 2 : 3 1 . 4 < / N a m e > < T e x t > b y   g o i n g   t o   t h e   P a g e   L a y o u t   t a b   a n d   c l i c k i n g   B r e a k s .   T h e n ,   g o   d o w n   t o   S e c t i o n   B r e a k s   a n d   c l i c k   N e x t   P a g e . < / T e x t > < B o o k M a r k E n t r y N a m e > P a g e O r i e n t a t i o n _ m 2 0 0 : 0 2 : 2 2 . 2 < / B o o k M a r k E n t r y N a m e > < B o o k M a r k E x i t N a m e > P a g e O r i e n t a t i o n _ m 2 0 0 : 0 2 : 3 1 . 4 < / B o o k M a r k E x i t N a m e > < B o o k M a r k E n t r y P o s i t i o n > 1 4 2 2 6 7 < / B o o k M a r k E n t r y P o s i t i o n > < B o o k M a r k E x i t P o s i t i o n > 1 5 1 4 3 3 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 0 0 6 a 4 9 9 e - 9 0 e 3 - 4 a 3 1 - a 9 5 4 - d d 2 f a e 5 8 2 8 7 5 < / I n t e r n a l I d > < N a m e > P a g e O r i e n t a t i o n _ m 2 A f t e r y o u u s e 0 0 : 0 2 : 3 1 . 5 - 0 0 : 0 2 : 3 6 . 2 < / N a m e > < T e x t > A f t e r   y o u   u s e   m u l t i p l e   p a g e   o r i e n t a t i o n s   a n d   m a r g i n s   t o   c r e a t e   t h e   f r a m e s   f o r   y o u r   d o c u m e n t , < / T e x t > < B o o k M a r k E n t r y N a m e > P a g e O r i e n t a t i o n _ m 2 0 0 : 0 2 : 3 1 . 5 < / B o o k M a r k E n t r y N a m e > < B o o k M a r k E x i t N a m e > P a g e O r i e n t a t i o n _ m 2 0 0 : 0 2 : 3 6 . 2 < / B o o k M a r k E x i t N a m e > < B o o k M a r k E n t r y P o s i t i o n > 1 5 1 5 3 3 < / B o o k M a r k E n t r y P o s i t i o n > < B o o k M a r k E x i t P o s i t i o n > 1 5 6 2 3 3 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 d 6 5 b c 1 d 5 - f 3 5 7 - 4 a 1 a - 9 c 4 3 - 1 b 3 0 e 5 0 d 1 0 9 6 < / I n t e r n a l I d > < N a m e > P a g e O r i e n t a t i o n _ m 2 y o u c a n t h i n k 0 0 : 0 2 : 3 6 . 3 - 0 0 : 0 2 : 3 9 . 9 < / N a m e > < T e x t > y o u   c a n   t h i n k   a b o u t   t h e   b e s t   w a y   t o   l a y   o u t   y o u r   c o n t e n t   w i t h i n   t h e   f r a m e s . < / T e x t > < B o o k M a r k E n t r y N a m e > P a g e O r i e n t a t i o n _ m 2 0 0 : 0 2 : 3 6 . 3 < / B o o k M a r k E n t r y N a m e > < B o o k M a r k E x i t N a m e > P a g e O r i e n t a t i o n _ m 2 0 0 : 0 2 : 3 9 . 9 < / B o o k M a r k E x i t N a m e > < B o o k M a r k E n t r y P o s i t i o n > 1 5 6 3 3 3 < / B o o k M a r k E n t r y P o s i t i o n > < B o o k M a r k E x i t P o s i t i o n > 1 5 9 9 3 3 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 2 c 3 6 9 b d 8 - 0 4 7 b - 4 e 4 7 - a 5 d 3 - 4 a a 4 7 d 2 7 8 c 1 c < / I n t e r n a l I d > < N a m e > P a g e O r i e n t a t i o n _ m 2 C h e c k o u t t h e 0 0 : 0 2 : 4 0 . 0 - 0 0 : 0 2 : 4 4 . 9 < / N a m e > < T e x t > C h e c k   o u t   t h e   n e x t   v i d e o   i n   t h i s   c o u r s e ,   D e s i g n   c o n s i d e r a t i o n s   f o r   o r i e n t a t i o n . < / T e x t > < B o o k M a r k E n t r y N a m e > P a g e O r i e n t a t i o n _ m 2 0 0 : 0 2 : 4 0 . 0 < / B o o k M a r k E n t r y N a m e > < B o o k M a r k E x i t N a m e > P a g e O r i e n t a t i o n _ m 2 0 0 : 0 2 : 4 4 . 9 < / B o o k M a r k E x i t N a m e > < B o o k M a r k E n t r y P o s i t i o n > 1 6 0 0 3 3 < / B o o k M a r k E n t r y P o s i t i o n > < B o o k M a r k E x i t P o s i t i o n > 1 6 4 9 3 3 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 b 4 7 d a 9 3 9 - 6 f a 5 - 4 f 8 0 - 8 a d 1 - 3 1 9 7 1 c 0 0 5 6 0 d < / I d > < C a p t i o n I t e m s > < C a p t i o n I t e m > < I n t e r n a l I d > 5 4 c 4 0 5 7 f - 2 4 7 3 - 4 e e 7 - a 1 4 f - d 1 5 f c 3 c d 5 b b e < / I n t e r n a l I d > < N a m e > P a g e O r i e n t a t i o n _ m 3 A f t e r y o u a d d 0 0 : 0 0 : 0 0 . 0 - 0 0 : 0 0 : 0 5 . 8 < / N a m e > < T e x t > A f t e r   y o u   a d d   p a g e s   w i t h   d i f f e r e n t   o r i e n t a t i o n s   t o   y o u r   d o c u m e n t ,   y o u   c a n   s t a r t   t h i n k i n g   a b o u t   d e s i g n   i s s u e s . < / T e x t > < B o o k M a r k E n t r y N a m e > P a g e O r i e n t a t i o n _ m 3 0 0 : 0 0 : 0 0 . 0 < / B o o k M a r k E n t r y N a m e > < B o o k M a r k E x i t N a m e > P a g e O r i e n t a t i o n _ m 3 0 0 : 0 0 : 0 5 . 8 < / B o o k M a r k E x i t N a m e > < B o o k M a r k E n t r y P o s i t i o n > 3 3 < / B o o k M a r k E n t r y P o s i t i o n > < B o o k M a r k E x i t P o s i t i o n >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 7 a 8 c 9 e d 2 - 1 6 2 b - 4 d 8 7 - 8 b 1 0 - 3 6 8 1 1 9 8 4 b 6 c 8 < / I n t e r n a l I d > < N a m e > P a g e O r i e n t a t i o n _ m 3 F i r s t , w h a t d o 0 0 : 0 0 : 0 5 . 9 - 0 0 : 0 0 : 0 8 . 6 < / N a m e > < T e x t > F i r s t ,   w h a t   d o   y o u   d o   w i t h   y o u r   h e a d e r s   a n d   f o o t e r s ? < / T e x t > < B o o k M a r k E n t r y N a m e > P a g e O r i e n t a t i o n _ m 3 0 0 : 0 0 : 0 5 . 9 < / B o o k M a r k E n t r y N a m e > < B o o k M a r k E x i t N a m e > P a g e O r i e n t a t i o n _ m 3 0 0 : 0 0 : 0 8 . 6 < / B o o k M a r k E x i t N a m e > < B o o k M a r k E n t r y P o s i t i o n > 5 9 6 7 < / B o o k M a r k E n t r y P o s i t i o n > < B o o k M a r k E x i t P o s i t i o n >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 3 9 4 f 5 a 4 e - e 5 6 5 - 4 9 1 f - 8 6 a 4 - 7 b 9 5 d 7 9 9 f 0 a 0 < / I n t e r n a l I d > < N a m e > P a g e O r i e n t a t i o n _ m 3 Y o u s e e , w h e n 0 0 : 0 0 : 0 8 . 7 - 0 0 : 0 0 : 1 4 . 4 < / N a m e > < T e x t > Y o u   s e e ,   w h e n   y o u   a d d   a   l a n d s c a p e   p a g e ,   t h e   h e a d e r   a n d   f o o t e r   g o   t o   t h e   t o p   a n d   b o t t o m   j u s t   l i k e   t h e y  r e   s u p p o s e d   t o . < / T e x t > < B o o k M a r k E n t r y N a m e > P a g e O r i e n t a t i o n _ m 3 0 0 : 0 0 : 0 8 . 7 < / B o o k M a r k E n t r y N a m e > < B o o k M a r k E x i t N a m e > P a g e O r i e n t a t i o n _ m 3 0 0 : 0 0 : 1 4 . 4 < / B o o k M a r k E x i t N a m e > < B o o k M a r k E n t r y P o s i t i o n > 8 7 0 0 < / B o o k M a r k E n t r y P o s i t i o n > < B o o k M a r k E x i t P o s i t i o n > 1 4 4 6 7 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 a e 1 3 9 e 4 5 - f 4 1 2 - 4 b 5 c - 8 f 2 1 - 4 c 5 0 0 5 f e c 7 e b < / I n t e r n a l I d > < N a m e > P a g e O r i e n t a t i o n _ m 3 B u t t h i n k a b o u t 0 0 : 0 0 : 1 4 . 5 - 0 0 : 0 0 : 1 7 . 8 < / N a m e > < T e x t > B u t   t h i n k   a b o u t   h o w   t h e   r e a d e r   w i l l   v i e w   t h e   p a g e . < / T e x t > < B o o k M a r k E n t r y N a m e > P a g e O r i e n t a t i o n _ m 3 0 0 : 0 0 : 1 4 . 5 < / B o o k M a r k E n t r y N a m e > < B o o k M a r k E x i t N a m e > P a g e O r i e n t a t i o n _ m 3 0 0 : 0 0 : 1 7 . 8 < / B o o k M a r k E x i t N a m e > < B o o k M a r k E n t r y P o s i t i o n > 1 4 5 6 7 < / B o o k M a r k E n t r y P o s i t i o n > < B o o k M a r k E x i t P o s i t i o n > 1 7 8 0 0 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 7 5 2 d d 1 4 c - 0 c a 7 - 4 3 6 1 - 9 f a 0 - 5 2 6 c 6 2 e 7 3 a 0 d < / I n t e r n a l I d > < N a m e > P a g e O r i e n t a t i o n _ m 3 W i t h a l l t h e 0 0 : 0 0 : 1 7 . 9 - 0 0 : 0 0 : 2 0 . 0 < / N a m e > < T e x t > W i t h   a l l   t h e   p a g e s   p r i n t e d   o u t   a n d   s t a p l e d , < / T e x t > < B o o k M a r k E n t r y N a m e > P a g e O r i e n t a t i o n _ m 3 0 0 : 0 0 : 1 7 . 9 < / B o o k M a r k E n t r y N a m e > < B o o k M a r k E x i t N a m e > P a g e O r i e n t a t i o n _ m 3 0 0 : 0 0 : 2 0 . 0 < / B o o k M a r k E x i t N a m e > < B o o k M a r k E n t r y P o s i t i o n > 1 7 9 0 0 < / B o o k M a r k E n t r y P o s i t i o n > < B o o k M a r k E x i t P o s i t i o n > 2 0 0 3 3 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 8 9 1 4 d 8 5 3 - a 9 c d - 4 e 1 3 - b 4 9 a - 9 0 b 2 1 5 a b b b 0 2 < / I n t e r n a l I d > < N a m e > P a g e O r i e n t a t i o n _ m 3 t h e h e a d e r a n d 0 0 : 0 0 : 2 0 . 1 - 0 0 : 0 0 : 2 4 . 7 < / N a m e > < T e x t > t h e   h e a d e r   a n d   f o o t e r   o n   t h e   l a n d s c a p e   p a g e   a p p e a r   s i d e w a y s   o n   t h e   r i g h t   a n d   l e f t . < / T e x t > < B o o k M a r k E n t r y N a m e > P a g e O r i e n t a t i o n _ m 3 0 0 : 0 0 : 2 0 . 1 < / B o o k M a r k E n t r y N a m e > < B o o k M a r k E x i t N a m e > P a g e O r i e n t a t i o n _ m 3 0 0 : 0 0 : 2 4 . 7 < / B o o k M a r k E x i t N a m e > < B o o k M a r k E n t r y P o s i t i o n > 2 0 1 3 3 < / B o o k M a r k E n t r y P o s i t i o n > < B o o k M a r k E x i t P o s i t i o n > 2 4 7 3 3 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 a 7 7 3 b f a 4 - c 5 d b - 4 f 7 1 - 8 e 7 3 - d d d a 9 f 0 3 f 3 6 b < / I n t e r n a l I d > < N a m e > P a g e O r i e n t a t i o n _ m 3 I f y o u d o n  t 0 0 : 0 0 : 2 4 . 8 - 0 0 : 0 0 : 2 8 . 2 < / N a m e > < T e x t > I f   y o u   d o n  t   p r e f e r   t h a t   l o o k ,   h e r e   a r e   s o m e   t h i n g s   y o u   c a n   t r y . < / T e x t > < B o o k M a r k E n t r y N a m e > P a g e O r i e n t a t i o n _ m 3 0 0 : 0 0 : 2 4 . 8 < / B o o k M a r k E n t r y N a m e > < B o o k M a r k E x i t N a m e > P a g e O r i e n t a t i o n _ m 3 0 0 : 0 0 : 2 8 . 2 < / B o o k M a r k E x i t N a m e > < B o o k M a r k E n t r y P o s i t i o n > 2 4 8 3 3 < / B o o k M a r k E n t r y P o s i t i o n > < B o o k M a r k E x i t P o s i t i o n > 2 8 2 0 0 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 1 c 9 9 a a 6 7 - 9 8 e d - 4 b 8 9 - 9 d 8 d - c d e a b 2 b d 3 e f 8 < / I n t e r n a l I d > < N a m e > P a g e O r i e n t a t i o n _ m 3 F i r s t , w e n e e d 0 0 : 0 0 : 2 8 . 3 - 0 0 : 0 0 : 3 3 . 4 < / N a m e > < T e x t > F i r s t ,   w e   n e e d   t o   u n l i n k   t h e   h e a d e r   s o   w e   c a n   c h a n g e   i t   w i t h o u t   c h a n g i n g   a l l   t h e   o t h e r   h e a d e r s . < / T e x t > < B o o k M a r k E n t r y N a m e > P a g e O r i e n t a t i o n _ m 3 0 0 : 0 0 : 2 8 . 3 < / B o o k M a r k E n t r y N a m e > < B o o k M a r k E x i t N a m e > P a g e O r i e n t a t i o n _ m 3 0 0 : 0 0 : 3 3 . 4 < / B o o k M a r k E x i t N a m e > < B o o k M a r k E n t r y P o s i t i o n > 2 8 3 0 0 < / B o o k M a r k E n t r y P o s i t i o n > < B o o k M a r k E x i t P o s i t i o n > 3 3 4 6 7 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 7 e 0 f b 5 8 f - 1 6 0 e - 4 b 7 0 - 8 e e 9 - 1 6 3 0 6 f 3 2 4 7 5 0 < / I n t e r n a l I d > < N a m e > P a g e O r i e n t a t i o n _ m 3 L e t  s c l i c k V i e w 0 0 : 0 0 : 3 3 . 5 - 0 0 : 0 0 : 4 0 . 4 < / N a m e > < T e x t > L e t  s   c l i c k   V i e w   & g t ;   M u l t i p l e   p a g e s   t o   c h a n g e   t o   m u l t i p l e   p a g e   v i e w   s o   i t  s   e a s i e r   t o   s e e   w h a t  s   g o i n g   o n . < / T e x t > < B o o k M a r k E n t r y N a m e > P a g e O r i e n t a t i o n _ m 3 0 0 : 0 0 : 3 3 . 5 < / B o o k M a r k E n t r y N a m e > < B o o k M a r k E x i t N a m e > P a g e O r i e n t a t i o n _ m 3 0 0 : 0 0 : 4 0 . 4 < / B o o k M a r k E x i t N a m e > < B o o k M a r k E n t r y P o s i t i o n > 3 3 5 6 7 < / B o o k M a r k E n t r y P o s i t i o n > < B o o k M a r k E x i t P o s i t i o n > 4 0 4 6 7 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 8 3 6 a 7 0 9 7 - 4 3 c f - 4 3 7 2 - 8 f 5 8 - e 3 f 9 5 7 4 f 6 1 3 7 < / I n t e r n a l I d > < N a m e > P a g e O r i e n t a t i o n _ m 3 N o w d o u b l e - c l i c k t h e 0 0 : 0 0 : 4 0 . 5 - 0 0 : 0 0 : 4 4 . 2 < / N a m e > < T e x t > N o w   d o u b l e - c l i c k   t h e   h e a d e r   i n   t h e   l a n d s c a p e   p a g e . < / T e x t > < B o o k M a r k E n t r y N a m e > P a g e O r i e n t a t i o n _ m 3 0 0 : 0 0 : 4 0 . 5 < / B o o k M a r k E n t r y N a m e > < B o o k M a r k E x i t N a m e > P a g e O r i e n t a t i o n _ m 3 0 0 : 0 0 : 4 4 . 2 < / B o o k M a r k E x i t N a m e > < B o o k M a r k E n t r y P o s i t i o n > 4 0 5 6 7 < / B o o k M a r k E n t r y P o s i t i o n > < B o o k M a r k E x i t P o s i t i o n > 4 4 2 6 7 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 1 9 b e 8 f b 7 - 5 6 7 e - 4 e 5 8 - a 5 c d - 1 4 9 9 a d 9 6 a 9 9 c < / I n t e r n a l I d > < N a m e > P a g e O r i e n t a t i o n _ m 3 B e c a u s e w e a d d e d 0 0 : 0 0 : 4 4 . 3 - 0 0 : 0 0 : 5 0 . 7 < / N a m e > < T e x t > B e c a u s e   w e   a d d e d   t h e   h e a d e r   b e f o r e   w e   c h a n g e d   t h e   o r i e n t a t i o n   o f   t h e   p a g e ,   t h i s   b o x   s a y s   S a m e   a s   P r e v i o u s , < / T e x t > < B o o k M a r k E n t r y N a m e > P a g e O r i e n t a t i o n _ m 3 0 0 : 0 0 : 4 4 . 3 < / B o o k M a r k E n t r y N a m e > < B o o k M a r k E x i t N a m e > P a g e O r i e n t a t i o n _ m 3 0 0 : 0 0 : 5 0 . 7 < / B o o k M a r k E x i t N a m e > < B o o k M a r k E n t r y P o s i t i o n > 4 4 3 6 7 < / B o o k M a r k E n t r y P o s i t i o n > < B o o k M a r k E x i t P o s i t i o n > 5 0 7 3 3 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 0 b 3 3 2 a e 7 - f 9 c 8 - 4 1 a a - b 0 c 9 - c 5 8 4 c 2 0 1 e 2 8 1 < / I n t e r n a l I d > < N a m e > P a g e O r i e n t a t i o n _ m 3 w h i c h m e a n s t h a t 0 0 : 0 0 : 5 0 . 8 - 0 0 : 0 0 : 5 5 . 3 < / N a m e > < T e x t > w h i c h   m e a n s   t h a t   t h i s   h e a d e r   i s   t h e   s a m e   a s   t h e   h e a d e r   o n   t h e   p r e v i o u s   p a g e . < / T e x t > < B o o k M a r k E n t r y N a m e > P a g e O r i e n t a t i o n _ m 3 0 0 : 0 0 : 5 0 . 8 < / B o o k M a r k E n t r y N a m e > < B o o k M a r k E x i t N a m e > P a g e O r i e n t a t i o n _ m 3 0 0 : 0 0 : 5 5 . 3 < / B o o k M a r k E x i t N a m e > < B o o k M a r k E n t r y P o s i t i o n > 5 0 8 3 3 < / B o o k M a r k E n t r y P o s i t i o n > < B o o k M a r k E x i t P o s i t i o n > 5 5 3 6 7 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 2 1 c f 2 9 e 8 - 0 0 6 f - 4 4 5 5 - 8 3 f 6 - 8 3 6 1 6 7 8 2 9 f 7 0 < / I n t e r n a l I d > < N a m e > P a g e O r i e n t a t i o n _ m 3 A n o t h e r w a y y o u 0 0 : 0 0 : 5 5 . 4 - 0 0 : 0 1 : 0 1 . 7 < / N a m e > < T e x t > A n o t h e r   w a y   y o u   c a n   t e l l   i s   b y   g o i n g   t o   t h e   H e a d e r   a n d   F o o t e r   T o o l s   D e s i g n   t a b ,   a n d   l o o k i n g   a t   t h e   L i n k   t o   P r e v i o u s   b u t t o n . < / T e x t > < B o o k M a r k E n t r y N a m e > P a g e O r i e n t a t i o n _ m 3 0 0 : 0 0 : 5 5 . 4 < / B o o k M a r k E n t r y N a m e > < B o o k M a r k E x i t N a m e > P a g e O r i e n t a t i o n _ m 3 0 0 : 0 1 : 0 1 . 7 < / B o o k M a r k E x i t N a m e > < B o o k M a r k E n t r y P o s i t i o n > 5 5 4 6 7 < / B o o k M a r k E n t r y P o s i t i o n > < B o o k M a r k E x i t P o s i t i o n > 6 1 7 6 7 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 2 c 3 5 4 e 1 a - 5 c 0 9 - 4 3 0 a - b 4 4 a - 4 4 2 a 8 1 1 d a e e e < / I n t e r n a l I d > < N a m e > P a g e O r i e n t a t i o n _ m 3 I f i t  s s e l e c t e d 0 0 : 0 1 : 0 1 . 8 - 0 0 : 0 1 : 0 8 . 7 < / N a m e > < T e x t > I f   i t  s   s e l e c t e d   l i k e   i t   i s   n o w ,   t h a t   m e a n s   t h e   h e a d e r   i s   l i n k e d   t o ,   o r   t h e   s a m e   a s ,   t h e   p r e v i o u s   p a g e . < / T e x t > < B o o k M a r k E n t r y N a m e > P a g e O r i e n t a t i o n _ m 3 0 0 : 0 1 : 0 1 . 8 < / B o o k M a r k E n t r y N a m e > < B o o k M a r k E x i t N a m e > P a g e O r i e n t a t i o n _ m 3 0 0 : 0 1 : 0 8 . 7 < / B o o k M a r k E x i t N a m e > < B o o k M a r k E n t r y P o s i t i o n > 6 1 8 6 7 < / B o o k M a r k E n t r y P o s i t i o n > < B o o k M a r k E x i t P o s i t i o n > 6 8 7 0 0 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 a d 1 7 c 3 3 6 - 1 9 c 6 - 4 b e 6 - a 4 2 0 - 2 e b 6 f 0 b 8 3 3 7 6 < / I n t e r n a l I d > < N a m e > P a g e O r i e n t a t i o n _ m 3 I f w e m a k e 0 0 : 0 1 : 0 8 . 8 - 0 0 : 0 1 : 1 6 . 8 < / N a m e > < T e x t > I f   w e   m a k e   a   c h a n g e   i n   o n e   h e a d e r ,   l i k e   d e l e t e   t h e   t e x t ,   t h e   t e x t   i s   d e l e t e d   i n   a l l   t h e   h e a d e r s   b e c a u s e   t h e y  r e   l i n k e d . < / T e x t > < B o o k M a r k E n t r y N a m e > P a g e O r i e n t a t i o n _ m 3 0 0 : 0 1 : 0 8 . 8 < / B o o k M a r k E n t r y N a m e > < B o o k M a r k E x i t N a m e > P a g e O r i e n t a t i o n _ m 3 0 0 : 0 1 : 1 6 . 8 < / B o o k M a r k E x i t N a m e > < B o o k M a r k E n t r y P o s i t i o n > 6 8 8 0 0 < / B o o k M a r k E n t r y P o s i t i o n > < B o o k M a r k E x i t P o s i t i o n > 7 6 8 3 3 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 c b 9 4 6 6 e 1 - 6 c 5 8 - 4 4 8 2 - 9 e b e - b e 1 2 f e 6 c 1 9 b 8 < / I n t e r n a l I d > < N a m e > P a g e O r i e n t a t i o n _ m 3 I  l l p r e s s C t r l + Z 0 0 : 0 1 : 1 6 . 9 - 0 0 : 0 1 : 2 1 . 4 < / N a m e > < T e x t > I  l l   p r e s s   C t r l + Z   t o   b r i n g   t h e   t e x t   b a c k . < / T e x t > < B o o k M a r k E n t r y N a m e > P a g e O r i e n t a t i o n _ m 3 0 0 : 0 1 : 1 6 . 9 < / B o o k M a r k E n t r y N a m e > < B o o k M a r k E x i t N a m e > P a g e O r i e n t a t i o n _ m 3 0 0 : 0 1 : 2 1 . 4 < / B o o k M a r k E x i t N a m e > < B o o k M a r k E n t r y P o s i t i o n > 7 6 9 3 3 < / B o o k M a r k E n t r y P o s i t i o n > < B o o k M a r k E x i t P o s i t i o n > 8 1 4 0 0 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 3 5 f 8 d 7 b e - 1 9 8 f - 4 1 5 d - b 6 0 e - 4 7 8 7 e d 2 f c 0 a f < / I n t e r n a l I d > < N a m e > P a g e O r i e n t a t i o n _ m 3 S o h e r e  s w h a t 0 0 : 0 1 : 2 1 . 5 - 0 0 : 0 1 : 2 5 . 7 < / N a m e > < T e x t > S o   h e r e  s   w h a t   w e   n e e d   t o   d o   s o   w e   c a n   c h a n g e   t h e   h e a d e r   o n   j u s t   t h i s   p a g e . < / T e x t > < B o o k M a r k E n t r y N a m e > P a g e O r i e n t a t i o n _ m 3 0 0 : 0 1 : 2 1 . 5 < / B o o k M a r k E n t r y N a m e > < B o o k M a r k E x i t N a m e > P a g e O r i e n t a t i o n _ m 3 0 0 : 0 1 : 2 5 . 7 < / B o o k M a r k E x i t N a m e > < B o o k M a r k E n t r y P o s i t i o n > 8 1 5 0 0 < / B o o k M a r k E n t r y P o s i t i o n > < B o o k M a r k E x i t P o s i t i o n > 8 5 7 3 3 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 0 2 4 7 4 b f 3 - 9 3 2 c - 4 e e 3 - b 2 5 0 - c 7 5 f 4 1 c b 6 c 4 1 < / I n t e r n a l I d > < N a m e > P a g e O r i e n t a t i o n _ m 3 W i t h t h e h e a d e r 0 0 : 0 1 : 2 5 . 8 - 0 0 : 0 1 : 3 4 . 0 < / N a m e > < T e x t > W i t h   t h e   h e a d e r   s e l e c t e d ,   c l i c k   L i n k   t o   P r e v i o u s   t o   t u r n   o f f   l i n k i n g .   A n d   t h e   b o x   t h a t   s a y s   S a m e   a s   P r e v i o u s   g o e s   a w a y . < / T e x t > < B o o k M a r k E n t r y N a m e > P a g e O r i e n t a t i o n _ m 3 0 0 : 0 1 : 2 5 . 8 < / B o o k M a r k E n t r y N a m e > < B o o k M a r k E x i t N a m e > P a g e O r i e n t a t i o n _ m 3 0 0 : 0 1 : 3 4 . 0 < / B o o k M a r k E x i t N a m e > < B o o k M a r k E n t r y P o s i t i o n > 8 5 8 3 3 < / B o o k M a r k E n t r y P o s i t i o n > < B o o k M a r k E x i t P o s i t i o n > 9 4 0 3 3 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 4 b 3 9 e 4 b 6 - 5 5 3 a - 4 b 3 4 - a 7 3 f - d 7 e 9 e b a c 1 d e 2 < / I n t e r n a l I d > < N a m e > P a g e O r i e n t a t i o n _ m 3 C l i c k N e x t t o 0 0 : 0 1 : 3 4 . 1 - 0 0 : 0 1 : 4 1 . 5 < / N a m e > < T e x t > C l i c k   N e x t   t o   m o v e   t o   t h e   p a g e   a f t e r   t h e   l a n d s c a p e   p a g e ,   a n d   t u r n   o f f   L i n k   t o   P r e v i o u s   h e r e ,   t o o . < / T e x t > < B o o k M a r k E n t r y N a m e > P a g e O r i e n t a t i o n _ m 3 0 0 : 0 1 : 3 4 . 1 < / B o o k M a r k E n t r y N a m e > < B o o k M a r k E x i t N a m e > P a g e O r i e n t a t i o n _ m 3 0 0 : 0 1 : 4 1 . 5 < / B o o k M a r k E x i t N a m e > < B o o k M a r k E n t r y P o s i t i o n > 9 4 1 3 3 < / B o o k M a r k E n t r y P o s i t i o n > < B o o k M a r k E x i t P o s i t i o n > 1 0 1 5 6 7 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 f 8 4 e 4 1 0 c - e d 8 c - 4 b 7 d - a d 6 c - b e e 1 f 3 4 3 1 6 c c < / I n t e r n a l I d > < N a m e > P a g e O r i e n t a t i o n _ m 3 N o w w e c a n 0 0 : 0 1 : 4 1 . 6 - 0 0 : 0 1 : 5 0 . 2 < / N a m e > < T e x t > N o w   w e   c a n   s e l e c t   t h e   h e a d e r   o n   t h e   l a n d s c a p e   p a g e   a n d   p r e s s   D e l e t e .   A n d   t h e   o t h e r   h e a d e r s   a r e   u n a f f e c t e d . < / T e x t > < B o o k M a r k E n t r y N a m e > P a g e O r i e n t a t i o n _ m 3 0 0 : 0 1 : 4 1 . 6 < / B o o k M a r k E n t r y N a m e > < B o o k M a r k E x i t N a m e > P a g e O r i e n t a t i o n _ m 3 0 0 : 0 1 : 5 0 . 2 < / B o o k M a r k E x i t N a m e > < B o o k M a r k E n t r y P o s i t i o n > 1 0 1 6 6 7 < / B o o k M a r k E n t r y P o s i t i o n > < B o o k M a r k E x i t P o s i t i o n > 1 1 0 2 3 3 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 0 d c 1 0 e 4 f - 5 3 e d - 4 c 0 2 - 8 3 f 7 - 0 d d e 1 a 1 1 0 0 3 0 < / I n t e r n a l I d > < N a m e > P a g e O r i e n t a t i o n _ m 3 I f y o u r p a g e s 0 0 : 0 1 : 5 0 . 3 - 0 0 : 0 1 : 5 6 . 0 < / N a m e > < T e x t > I f   y o u r   p a g e s   a l s o   h a v e   f o o t e r s ,   c l i c k   G o   t o   F o o t e r   a n d   t u r n   o f f   l i n k i n g   t h e r e   t o o . < / T e x t > < B o o k M a r k E n t r y N a m e > P a g e O r i e n t a t i o n _ m 3 0 0 : 0 1 : 5 0 . 3 < / B o o k M a r k E n t r y N a m e > < B o o k M a r k E x i t N a m e > P a g e O r i e n t a t i o n _ m 3 0 0 : 0 1 : 5 6 . 0 < / B o o k M a r k E x i t N a m e > < B o o k M a r k E n t r y P o s i t i o n > 1 1 0 3 3 3 < / B o o k M a r k E n t r y P o s i t i o n > < B o o k M a r k E x i t P o s i t i o n > 1 1 6 0 0 0 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 9 5 b c e c 0 9 - 8 4 a f - 4 6 3 1 - 8 6 0 9 - 4 3 9 c b e 6 1 2 8 1 8 < / I n t e r n a l I d > < N a m e > P a g e O r i e n t a t i o n _ m 3 W e a r e n  t u s i n g 0 0 : 0 1 : 5 6 . 1 - 0 0 : 0 2 : 0 0 . 6 < / N a m e > < T e x t > W e   a r e n  t   u s i n g   f o o t e r s   s o   l e t  s   c l i c k   t h e   h e a d e r   a n d   d e c i d e   w h a t   w e   w a n t   t o   d o   n e x t . < / T e x t > < B o o k M a r k E n t r y N a m e > P a g e O r i e n t a t i o n _ m 3 0 0 : 0 1 : 5 6 . 1 < / B o o k M a r k E n t r y N a m e > < B o o k M a r k E x i t N a m e > P a g e O r i e n t a t i o n _ m 3 0 0 : 0 2 : 0 0 . 6 < / B o o k M a r k E x i t N a m e > < B o o k M a r k E n t r y P o s i t i o n > 1 1 6 1 0 0 < / B o o k M a r k E n t r y P o s i t i o n > < B o o k M a r k E x i t P o s i t i o n > 1 2 0 6 3 3 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 7 e d 8 3 d a 2 - f 4 f 7 - 4 8 e 6 - 8 2 b 4 - 9 d 9 7 1 2 0 4 e a a e < / I n t e r n a l I d > < N a m e > P a g e O r i e n t a t i o n _ m 3 L e t  s s a y w e 0 0 : 0 2 : 0 0 . 7 - 0 0 : 0 2 : 0 7 . 5 < / N a m e > < T e x t > L e t  s   s a y   w e   w a n t   t o   c o n t i n u e   p a g e   n u m b e r i n g .   I  l l   z o o m   t h e   p a g e   t o   1 0 0   p e r c e n t   s o   i t  s   e a s i e r   t o   s e e . < / T e x t > < B o o k M a r k E n t r y N a m e > P a g e O r i e n t a t i o n _ m 3 0 0 : 0 2 : 0 0 . 7 < / B o o k M a r k E n t r y N a m e > < B o o k M a r k E x i t N a m e > P a g e O r i e n t a t i o n _ m 3 0 0 : 0 2 : 0 7 . 5 < / B o o k M a r k E x i t N a m e > < B o o k M a r k E n t r y P o s i t i o n > 1 2 0 7 3 3 < / B o o k M a r k E n t r y P o s i t i o n > < B o o k M a r k E x i t P o s i t i o n > 1 2 7 5 3 3 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 e 6 6 6 9 1 c 1 - 7 0 c 9 - 4 8 7 6 - 8 2 d b - c 4 b a 0 f 1 a 2 6 b d < / I n t e r n a l I d > < N a m e > P a g e O r i e n t a t i o n _ m 3 C l i c k t h e I n s e r t 0 0 : 0 2 : 0 7 . 6 - 0 0 : 0 2 : 1 9 . 5 < / N a m e > < T e x t > C l i c k   t h e   I n s e r t   t a b ,   T e x t   B o x ,   a n d   D r a w   T e x t   b o x .   T h e n ,   d r a g   t h e   c u r s o r   o v e r   t h e   t o p   l e f t   c o r n e r   t o   c r e a t e   a   s m a l l   b o x . < / T e x t > < B o o k M a r k E n t r y N a m e > P a g e O r i e n t a t i o n _ m 3 0 0 : 0 2 : 0 7 . 6 < / B o o k M a r k E n t r y N a m e > < B o o k M a r k E x i t N a m e > P a g e O r i e n t a t i o n _ m 3 0 0 : 0 2 : 1 9 . 5 < / B o o k M a r k E x i t N a m e > < B o o k M a r k E n t r y P o s i t i o n > 1 2 7 6 3 3 < / B o o k M a r k E n t r y P o s i t i o n > < B o o k M a r k E x i t P o s i t i o n > 1 3 9 5 0 0 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 c 6 6 7 e a f 3 - 4 4 7 8 - 4 e 7 9 - b 1 b 8 - 1 a d 6 6 4 b 9 9 f 2 9 < / I n t e r n a l I d > < N a m e > P a g e O r i e n t a t i o n _ m 3 T h e n , w i t h t h e 0 0 : 0 2 : 1 9 . 6 - 0 0 : 0 2 : 2 8 . 1 < / N a m e > < T e x t > T h e n ,   w i t h   t h e   c u r s o r   i n   t h e   b o x ,   c l i c k   t h e   I n s e r t   t a b ,   c l i c k   P a g e   N u m b e r ,   a n d   C u r r e n t   P o s i t i o n . < / T e x t > < B o o k M a r k E n t r y N a m e > P a g e O r i e n t a t i o n _ m 3 0 0 : 0 2 : 1 9 . 6 < / B o o k M a r k E n t r y N a m e > < B o o k M a r k E x i t N a m e > P a g e O r i e n t a t i o n _ m 3 0 0 : 0 2 : 2 8 . 1 < / B o o k M a r k E x i t N a m e > < B o o k M a r k E n t r y P o s i t i o n > 1 3 9 6 0 0 < / B o o k M a r k E n t r y P o s i t i o n > < B o o k M a r k E x i t P o s i t i o n > 1 4 8 1 6 7 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 f 3 e 4 e f 0 e - a 0 9 0 - 4 2 1 e - 9 c e d - 6 8 5 2 6 b b 9 0 7 0 9 < / I n t e r n a l I d > < N a m e > P a g e O r i e n t a t i o n _ m 3 L e t  s c h o o s e a 0 0 : 0 2 : 2 8 . 2 - 0 0 : 0 2 : 3 1 . 3 < / N a m e > < T e x t > L e t  s   c h o o s e   a   p l a i n   n u m b e r . < / T e x t > < B o o k M a r k E n t r y N a m e > P a g e O r i e n t a t i o n _ m 3 0 0 : 0 2 : 2 8 . 2 < / B o o k M a r k E n t r y N a m e > < B o o k M a r k E x i t N a m e > P a g e O r i e n t a t i o n _ m 3 0 0 : 0 2 : 3 1 . 3 < / B o o k M a r k E x i t N a m e > < B o o k M a r k E n t r y P o s i t i o n > 1 4 8 2 6 7 < / B o o k M a r k E n t r y P o s i t i o n > < B o o k M a r k E x i t P o s i t i o n > 1 5 1 3 3 3 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 7 a f 5 b d 4 a - 1 7 2 c - 4 5 b 7 - 8 0 9 1 - e b 2 d 2 2 2 0 4 0 5 a < / I n t e r n a l I d > < N a m e > P a g e O r i e n t a t i o n _ m 3 N e x t , g o t o 0 0 : 0 2 : 3 1 . 4 - 0 0 : 0 2 : 4 0 . 6 < / N a m e > < T e x t > N e x t ,   g o   t o   t h e   D r a w i n g   T o o l s   F o r m a t   t a b ,   c l i c k   T e x t   D i r e c t i o n   a n d   R o t a t e   a l l   t e x t   2 7 0   d e g r e e s . < / T e x t > < B o o k M a r k E n t r y N a m e > P a g e O r i e n t a t i o n _ m 3 0 0 : 0 2 : 3 1 . 4 < / B o o k M a r k E n t r y N a m e > < B o o k M a r k E x i t N a m e > P a g e O r i e n t a t i o n _ m 3 0 0 : 0 2 : 4 0 . 6 < / B o o k M a r k E x i t N a m e > < B o o k M a r k E n t r y P o s i t i o n > 1 5 1 4 3 3 < / B o o k M a r k E n t r y P o s i t i o n > < B o o k M a r k E x i t P o s i t i o n > 1 6 0 6 3 3 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 5 0 3 5 b c 2 e - d 9 a e - 4 7 b f - a d b 2 - b f c 6 6 c e 2 f 0 7 0 < / I n t e r n a l I d > < N a m e > P a g e O r i e n t a t i o n _ m 3 Y o u m a y n e e d 0 0 : 0 2 : 4 0 . 7 - 0 0 : 0 2 : 4 9 . 9 < / N a m e > < T e x t > Y o u   m a y   n e e d   t o   r e s i z e   t h e   t e x t   b o x   s o   t h e   n u m b e r   c a n   b e   s e e n .   F i n a l l y ,   c l i c k   S h a p e   O u t l i n e   a n d   N o   O u t l i n e . < / T e x t > < B o o k M a r k E n t r y N a m e > P a g e O r i e n t a t i o n _ m 3 0 0 : 0 2 : 4 0 . 7 < / B o o k M a r k E n t r y N a m e > < B o o k M a r k E x i t N a m e > P a g e O r i e n t a t i o n _ m 3 0 0 : 0 2 : 4 9 . 9 < / B o o k M a r k E x i t N a m e > < B o o k M a r k E n t r y P o s i t i o n > 1 6 0 7 3 3 < / B o o k M a r k E n t r y P o s i t i o n > < B o o k M a r k E x i t P o s i t i o n > 1 6 9 9 3 3 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 2 1 b 7 3 e 3 2 - 9 7 a a - 4 b 6 5 - a 8 2 a - d 3 f 5 6 4 c e 2 9 d 2 < / I n t e r n a l I d > < N a m e > P a g e O r i e n t a t i o n _ m 3 T h e p a g e n u m b e r 0 0 : 0 2 : 5 0 . 0 - 0 0 : 0 2 : 5 7 . 4 < / N a m e > < T e x t > T h e   p a g e   n u m b e r   i s   r o t a t e d   n o w ,   b u t   w h e n   t h e   p a g e   i s   p r i n t e d   a n d   s t a p l e d   t o   t h e   p o r t r a i t   p a g e s ,   i t  l l   b e   v e r t i c a l . < / T e x t > < B o o k M a r k E n t r y N a m e > P a g e O r i e n t a t i o n _ m 3 0 0 : 0 2 : 5 0 . 0 < / B o o k M a r k E n t r y N a m e > < B o o k M a r k E x i t N a m e > P a g e O r i e n t a t i o n _ m 3 0 0 : 0 2 : 5 7 . 4 < / B o o k M a r k E x i t N a m e > < B o o k M a r k E n t r y P o s i t i o n > 1 7 0 0 3 3 < / B o o k M a r k E n t r y P o s i t i o n > < B o o k M a r k E x i t P o s i t i o n > 1 7 7 4 6 7 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 7 6 7 6 8 c 2 d - b 8 5 3 - 4 d b 9 - a 2 9 0 - d f 6 6 7 2 5 6 8 d a 6 < / I n t e r n a l I d > < N a m e > P a g e O r i e n t a t i o n _ m 3 A n o t h e r t h i n g t o 0 0 : 0 2 : 5 7 . 5 - 0 0 : 0 3 : 0 1 . 4 < / N a m e > < T e x t > A n o t h e r   t h i n g   t o   t h i n k   a b o u t   i s   h o w   t o   d e a l   w i t h   t e x t   i n   l a n d s c a p e   v i e w . < / T e x t > < B o o k M a r k E n t r y N a m e > P a g e O r i e n t a t i o n _ m 3 0 0 : 0 2 : 5 7 . 5 < / B o o k M a r k E n t r y N a m e > < B o o k M a r k E x i t N a m e > P a g e O r i e n t a t i o n _ m 3 0 0 : 0 3 : 0 1 . 4 < / B o o k M a r k E x i t N a m e > < B o o k M a r k E n t r y P o s i t i o n > 1 7 7 5 6 7 < / B o o k M a r k E n t r y P o s i t i o n > < B o o k M a r k E x i t P o s i t i o n > 1 8 1 4 0 0 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 6 8 3 5 8 0 0 8 - e b 6 d - 4 2 9 1 - a 6 f c - 3 e a d 3 e b d 1 8 b a < / I n t e r n a l I d > < N a m e > P a g e O r i e n t a t i o n _ m 3 W h e r e e x t r a w i d t h 0 0 : 0 3 : 0 1 . 5 - 0 0 : 0 3 : 0 7 . 2 < / N a m e > < T e x t > W h e r e   e x t r a   w i d t h   m a k e s   s e n s e   f o r   a   t a b l e   o r   c h a r t ,   i t   c a n   m a k e   t e x t   h a r d   t o   r e a d . < / T e x t > < B o o k M a r k E n t r y N a m e > P a g e O r i e n t a t i o n _ m 3 0 0 : 0 3 : 0 1 . 5 < / B o o k M a r k E n t r y N a m e > < B o o k M a r k E x i t N a m e > P a g e O r i e n t a t i o n _ m 3 0 0 : 0 3 : 0 7 . 2 < / B o o k M a r k E x i t N a m e > < B o o k M a r k E n t r y P o s i t i o n > 1 8 1 5 0 0 < / B o o k M a r k E n t r y P o s i t i o n > < B o o k M a r k E x i t P o s i t i o n > 1 8 7 2 6 7 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 e a f a 1 8 9 f - 0 5 1 d - 4 f c e - 9 b 4 e - 0 8 b 4 e 2 a 3 e 9 a c < / I n t e r n a l I d > < N a m e > P a g e O r i e n t a t i o n _ m 3 O n e t h i n g y o u 0 0 : 0 3 : 0 7 . 3 - 0 0 : 0 3 : 1 0 . 6 < / N a m e > < T e x t > O n e   t h i n g   y o u   c o u l d   d o   i s   p l a c e   a n   i m a g e   n e x t   t o   t h e   b l o c k   o f   t e x t . < / T e x t > < B o o k M a r k E n t r y N a m e > P a g e O r i e n t a t i o n _ m 3 0 0 : 0 3 : 0 7 . 3 < / B o o k M a r k E n t r y N a m e > < B o o k M a r k E x i t N a m e > P a g e O r i e n t a t i o n _ m 3 0 0 : 0 3 : 1 0 . 6 < / B o o k M a r k E x i t N a m e > < B o o k M a r k E n t r y P o s i t i o n > 1 8 7 3 6 7 < / B o o k M a r k E n t r y P o s i t i o n > < B o o k M a r k E x i t P o s i t i o n > 1 9 0 6 0 0 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 d f e 1 b c 9 d - 6 1 9 4 - 4 1 a b - 9 4 a 8 - 0 4 2 1 f 6 9 1 5 2 2 9 < / I n t e r n a l I d > < N a m e > P a g e O r i e n t a t i o n _ m 3 T h i s f o r c e s t h e 0 0 : 0 3 : 1 0 . 7 - 0 0 : 0 3 : 1 5 . 8 < / N a m e > < T e x t > T h i s   f o r c e s   t h e   t e x t   t o   f l o w   a r o u n d   t h e   i m a g e   i n t o   a   n a r r o w e r   m a r g i n . < / T e x t > < B o o k M a r k E n t r y N a m e > P a g e O r i e n t a t i o n _ m 3 0 0 : 0 3 : 1 0 . 7 < / B o o k M a r k E n t r y N a m e > < B o o k M a r k E x i t N a m e > P a g e O r i e n t a t i o n _ m 3 0 0 : 0 3 : 1 5 . 8 < / B o o k M a r k E x i t N a m e > < B o o k M a r k E n t r y P o s i t i o n > 1 9 0 7 0 0 < / B o o k M a r k E n t r y P o s i t i o n > < B o o k M a r k E x i t P o s i t i o n > 1 9 5 8 0 0 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 2 8 4 1 4 8 1 a - 4 7 c b - 4 8 d b - a 1 3 8 - 3 9 1 4 9 3 b 0 0 e c 8 < / I n t e r n a l I d > < N a m e > P a g e O r i e n t a t i o n _ m 3 I f y o u w a n t 0 0 : 0 3 : 1 5 . 9 - 0 0 : 0 3 : 2 2 . 1 < / N a m e > < T e x t > I f   y o u   w a n t   m o r e   c o n t r o l   o f   t h e   t e x t   w i d t h ,   y o u   c a n   i n s e r t   a ,   2 - c o l u m n ,   1 - r o w   t a b l e , < / T e x t > < B o o k M a r k E n t r y N a m e > P a g e O r i e n t a t i o n _ m 3 0 0 : 0 3 : 1 5 . 9 < / B o o k M a r k E n t r y N a m e > < B o o k M a r k E x i t N a m e > P a g e O r i e n t a t i o n _ m 3 0 0 : 0 3 : 2 2 . 1 < / B o o k M a r k E x i t N a m e > < B o o k M a r k E n t r y P o s i t i o n > 1 9 5 9 0 0 < / B o o k M a r k E n t r y P o s i t i o n > < B o o k M a r k E x i t P o s i t i o n > 2 0 2 1 6 7 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 f 1 6 f 4 4 3 8 - f 7 8 8 - 4 a 2 0 - 9 c 7 c - 5 f c 7 9 1 d d 2 8 0 d < / I n t e r n a l I d > < N a m e > P a g e O r i e n t a t i o n _ m 3 a n d p l a c e t h e 0 0 : 0 3 : 2 2 . 2 - 0 0 : 0 3 : 2 7 . 1 < / N a m e > < T e x t > a n d   p l a c e   t h e   i m a g e   i n   o n e   c o l u m n   a n d   t h e   t e x t   i n   t h e   o t h e r . < / T e x t > < B o o k M a r k E n t r y N a m e > P a g e O r i e n t a t i o n _ m 3 0 0 : 0 3 : 2 2 . 2 < / B o o k M a r k E n t r y N a m e > < B o o k M a r k E x i t N a m e > P a g e O r i e n t a t i o n _ m 3 0 0 : 0 3 : 2 7 . 1 < / B o o k M a r k E x i t N a m e > < B o o k M a r k E n t r y P o s i t i o n > 2 0 2 2 6 7 < / B o o k M a r k E n t r y P o s i t i o n > < B o o k M a r k E x i t P o s i t i o n > 2 0 7 1 3 3 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 3 d c 3 a f a b - b 9 6 0 - 4 9 9 c - b d a 5 - 2 4 0 e 6 f e 1 7 0 5 d < / I n t e r n a l I d > < N a m e > P a g e O r i e n t a t i o n _ m 3 H e r e  s a n o t h e r w a y 0 0 : 0 3 : 2 7 . 2 - 0 0 : 0 3 : 3 2 . 0 < / N a m e > < T e x t > H e r e  s   a n o t h e r   w a y   t o   g e t   n a r r o w e r   m a r g i n s   f o r   y o u r   t e x t .   S e l e c t   t h e   t e x t . < / T e x t > < B o o k M a r k E n t r y N a m e > P a g e O r i e n t a t i o n _ m 3 0 0 : 0 3 : 2 7 . 2 < / B o o k M a r k E n t r y N a m e > < B o o k M a r k E x i t N a m e > P a g e O r i e n t a t i o n _ m 3 0 0 : 0 3 : 3 2 . 0 < / B o o k M a r k E x i t N a m e > < B o o k M a r k E n t r y P o s i t i o n > 2 0 7 2 3 3 < / B o o k M a r k E n t r y P o s i t i o n > < B o o k M a r k E x i t P o s i t i o n > 2 1 2 0 0 0 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 9 7 3 1 c a 3 6 - 8 2 7 7 - 4 c 7 5 - 9 2 c 2 - c d a 3 a b c 3 1 8 6 6 < / I n t e r n a l I d > < N a m e > P a g e O r i e n t a t i o n _ m 3 T h e n , g o t o 0 0 : 0 3 : 3 2 . 1 - 0 0 : 0 3 : 4 2 . 0 < / N a m e > < T e x t > T h e n ,   g o   t o   t h e   P a g e   L a y o u t   t a b ,   c l i c k   C o l u m n s ,   a n d   s e l e c t   a   n u m b e r   o f   c o l u m n s .   T w o   w o r k s   p r e t t y   w e l l   f o r   t h i s   d o c u m e n t . < / T e x t > < B o o k M a r k E n t r y N a m e > P a g e O r i e n t a t i o n _ m 3 0 0 : 0 3 : 3 2 . 1 < / B o o k M a r k E n t r y N a m e > < B o o k M a r k E x i t N a m e > P a g e O r i e n t a t i o n _ m 3 0 0 : 0 3 : 4 2 . 0 < / B o o k M a r k E x i t N a m e > < B o o k M a r k E n t r y P o s i t i o n > 2 1 2 1 0 0 < / B o o k M a r k E n t r y P o s i t i o n > < B o o k M a r k E x i t P o s i t i o n > 2 2 2 0 3 3 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 b 7 0 e 0 5 d 8 - f b 2 5 - 4 4 1 f - 9 5 f 9 - 4 c d d 3 b b d 6 4 3 5 < / I n t e r n a l I d > < N a m e > P a g e O r i e n t a t i o n _ m 3 S o p a g e o r i e n t a t i o n 0 0 : 0 3 : 4 2 . 1 - 0 0 : 0 3 : 4 8 . 7 < / N a m e > < T e x t > S o   p a g e   o r i e n t a t i o n   w o r k s   t o g e t h e r   w i t h   m a r g i n s   a n d   p a p e r   s i z e   t o   c r e a t e   t h e   f r a m e s   f o r   y o u r   d o c u m e n t . < / T e x t > < B o o k M a r k E n t r y N a m e > P a g e O r i e n t a t i o n _ m 3 0 0 : 0 3 : 4 2 . 1 < / B o o k M a r k E n t r y N a m e > < B o o k M a r k E x i t N a m e > P a g e O r i e n t a t i o n _ m 3 0 0 : 0 3 : 4 8 . 7 < / B o o k M a r k E x i t N a m e > < B o o k M a r k E n t r y P o s i t i o n > 2 2 2 1 3 3 < / B o o k M a r k E n t r y P o s i t i o n > < B o o k M a r k E x i t P o s i t i o n > 2 2 8 7 0 0 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 7 9 d c 4 d 0 6 - 9 a 1 1 - 4 6 8 b - 9 5 8 d - 5 e a 2 b 6 9 9 5 6 b 7 < / I n t e r n a l I d > < N a m e > P a g e O r i e n t a t i o n _ m 3 T h e n , y o u c a n 0 0 : 0 3 : 4 8 . 8 - 0 0 : 0 3 : 5 2 . 8 < / N a m e > < T e x t > T h e n ,   y o u   c a n   w o r k   w i t h   t h e   l a y o u t   o f   y o u r   c o n t e n t   t o   c r e a t e   t h e   l o o k   y o u   w a n t . < / T e x t > < B o o k M a r k E n t r y N a m e > P a g e O r i e n t a t i o n _ m 3 0 0 : 0 3 : 4 8 . 8 < / B o o k M a r k E n t r y N a m e > < B o o k M a r k E x i t N a m e > P a g e O r i e n t a t i o n _ m 3 0 0 : 0 3 : 5 2 . 8 < / B o o k M a r k E x i t N a m e > < B o o k M a r k E n t r y P o s i t i o n > 2 2 8 8 0 0 < / B o o k M a r k E n t r y P o s i t i o n > < B o o k M a r k E x i t P o s i t i o n > 2 3 2 8 0 0 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 5 d 7 3 0 4 e a - 5 3 0 d - 4 9 c 8 - b 0 7 a - 8 1 2 8 8 9 e d 2 0 1 4 < / I n t e r n a l I d > < N a m e > P a g e O r i e n t a t i o n _ m 3 F o r m o r e i n f o r m a t i o n 0 0 : 0 3 : 5 2 . 9 - 0 0 : 0 3 : 5 5 . 7 < / N a m e > < T e x t > F o r   m o r e   i n f o r m a t i o n   a b o u t   w o r k i n g   w i t h   s e c t i o n s ,   h e a d e r s   a n d   f o o t e r s , < / T e x t > < B o o k M a r k E n t r y N a m e > P a g e O r i e n t a t i o n _ m 3 0 0 : 0 3 : 5 2 . 9 < / B o o k M a r k E n t r y N a m e > < B o o k M a r k E x i t N a m e > P a g e O r i e n t a t i o n _ m 3 0 0 : 0 3 : 5 5 . 7 < / B o o k M a r k E x i t N a m e > < B o o k M a r k E n t r y P o s i t i o n > 2 3 2 9 0 0 < / B o o k M a r k E n t r y P o s i t i o n > < B o o k M a r k E x i t P o s i t i o n > 2 3 5 7 6 7 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 d 8 4 0 d 0 f 5 - 3 5 3 0 - 4 f 0 9 - 9 3 4 8 - e e 1 2 b 4 f a d 1 7 9 < / I n t e r n a l I d > < N a m e > P a g e O r i e n t a t i o n _ m 3 a n d o t h e r d e s i g n 0 0 : 0 3 : 5 5 . 8 - 0 0 : 0 3 : 5 9 . 5 < / N a m e > < T e x t > a n d   o t h e r   d e s i g n   i s s u e s ,   c h e c k   o u t   t h e   l i n k s   i n   t h e   c o u r s e   s u m m a r y . < / T e x t > < B o o k M a r k E n t r y N a m e > P a g e O r i e n t a t i o n _ m 3 0 0 : 0 3 : 5 5 . 8 < / B o o k M a r k E n t r y N a m e > < B o o k M a r k E x i t N a m e > P a g e O r i e n t a t i o n _ m 3 0 0 : 0 3 : 5 9 . 5 < / B o o k M a r k E x i t N a m e > < B o o k M a r k E n t r y P o s i t i o n > 2 3 5 8 6 7 < / B o o k M a r k E n t r y P o s i t i o n > < B o o k M a r k E x i t P o s i t i o n > 2 3 9 5 0 0 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913B7309-6079-4CDF-A4BC-8D3B71303755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1661EAFB-5B94-4533-97A6-BDC5936F2FBF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0582B38C-9710-41B9-8DB8-2653F577CB5F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5891</TotalTime>
  <Words>2483</Words>
  <Application>Microsoft Office PowerPoint</Application>
  <PresentationFormat>Custom</PresentationFormat>
  <Paragraphs>238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267</cp:revision>
  <dcterms:created xsi:type="dcterms:W3CDTF">2012-03-12T21:21:52Z</dcterms:created>
  <dcterms:modified xsi:type="dcterms:W3CDTF">2013-10-23T23:48:18Z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