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1"/>
    <p:sldMasterId id="2147483669" r:id="rId12"/>
    <p:sldMasterId id="2147483681" r:id="rId13"/>
    <p:sldMasterId id="2147483693" r:id="rId14"/>
    <p:sldMasterId id="2147483705" r:id="rId15"/>
    <p:sldMasterId id="2147483717" r:id="rId16"/>
  </p:sldMasterIdLst>
  <p:notesMasterIdLst>
    <p:notesMasterId r:id="rId26"/>
  </p:notesMasterIdLst>
  <p:sldIdLst>
    <p:sldId id="376" r:id="rId17"/>
    <p:sldId id="368" r:id="rId18"/>
    <p:sldId id="372" r:id="rId19"/>
    <p:sldId id="371" r:id="rId20"/>
    <p:sldId id="369" r:id="rId21"/>
    <p:sldId id="370" r:id="rId22"/>
    <p:sldId id="375" r:id="rId23"/>
    <p:sldId id="373" r:id="rId24"/>
    <p:sldId id="374" r:id="rId25"/>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76"/>
            <p14:sldId id="368"/>
            <p14:sldId id="372"/>
            <p14:sldId id="371"/>
            <p14:sldId id="369"/>
            <p14:sldId id="370"/>
            <p14:sldId id="375"/>
            <p14:sldId id="373"/>
            <p14:sldId id="374"/>
          </p14:sldIdLst>
        </p14:section>
      </p14:sectionLst>
    </p:ext>
    <p:ext uri="{EFAFB233-063F-42B5-8137-9DF3F51BA10A}">
      <p15:sldGuideLst xmlns="" xmlns:p15="http://schemas.microsoft.com/office/powerpoint/2012/main">
        <p15:guide id="1" orient="horz" pos="529">
          <p15:clr>
            <a:srgbClr val="A4A3A4"/>
          </p15:clr>
        </p15:guide>
        <p15:guide id="2" orient="horz" pos="2545">
          <p15:clr>
            <a:srgbClr val="A4A3A4"/>
          </p15:clr>
        </p15:guide>
        <p15:guide id="3" orient="horz" pos="5953">
          <p15:clr>
            <a:srgbClr val="A4A3A4"/>
          </p15:clr>
        </p15:guide>
        <p15:guide id="4" orient="horz" pos="660">
          <p15:clr>
            <a:srgbClr val="A4A3A4"/>
          </p15:clr>
        </p15:guide>
        <p15:guide id="5" orient="horz" pos="5377">
          <p15:clr>
            <a:srgbClr val="A4A3A4"/>
          </p15:clr>
        </p15:guide>
        <p15:guide id="6" orient="horz" pos="5089">
          <p15:clr>
            <a:srgbClr val="A4A3A4"/>
          </p15:clr>
        </p15:guide>
        <p15:guide id="7" orient="horz" pos="4417">
          <p15:clr>
            <a:srgbClr val="A4A3A4"/>
          </p15:clr>
        </p15:guide>
        <p15:guide id="8" orient="horz" pos="3937">
          <p15:clr>
            <a:srgbClr val="A4A3A4"/>
          </p15:clr>
        </p15:guide>
        <p15:guide id="9" pos="4095">
          <p15:clr>
            <a:srgbClr val="A4A3A4"/>
          </p15:clr>
        </p15:guide>
        <p15:guide id="10" pos="7407">
          <p15:clr>
            <a:srgbClr val="A4A3A4"/>
          </p15:clr>
        </p15:guide>
        <p15:guide id="11" pos="15">
          <p15:clr>
            <a:srgbClr val="A4A3A4"/>
          </p15:clr>
        </p15:guide>
        <p15:guide id="12" pos="6344">
          <p15:clr>
            <a:srgbClr val="A4A3A4"/>
          </p15:clr>
        </p15:guide>
        <p15:guide id="13" pos="7119">
          <p15:clr>
            <a:srgbClr val="A4A3A4"/>
          </p15:clr>
        </p15:guide>
        <p15:guide id="14" pos="783">
          <p15:clr>
            <a:srgbClr val="A4A3A4"/>
          </p15:clr>
        </p15:guide>
        <p15:guide id="15" pos="78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0" autoAdjust="0"/>
    <p:restoredTop sz="99900" autoAdjust="0"/>
  </p:normalViewPr>
  <p:slideViewPr>
    <p:cSldViewPr>
      <p:cViewPr>
        <p:scale>
          <a:sx n="80" d="100"/>
          <a:sy n="80" d="100"/>
        </p:scale>
        <p:origin x="-642" y="384"/>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3.xml"/><Relationship Id="rId18" Type="http://schemas.openxmlformats.org/officeDocument/2006/relationships/slide" Target="slides/slide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5.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1.xml"/><Relationship Id="rId25"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Master" Target="slideMasters/slideMaster6.xml"/><Relationship Id="rId20" Type="http://schemas.openxmlformats.org/officeDocument/2006/relationships/slide" Target="slides/slide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8.xml"/><Relationship Id="rId5" Type="http://schemas.openxmlformats.org/officeDocument/2006/relationships/customXml" Target="../customXml/item5.xml"/><Relationship Id="rId15" Type="http://schemas.openxmlformats.org/officeDocument/2006/relationships/slideMaster" Target="slideMasters/slideMaster5.xml"/><Relationship Id="rId23" Type="http://schemas.openxmlformats.org/officeDocument/2006/relationships/slide" Target="slides/slide7.xml"/><Relationship Id="rId28"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slide" Target="slides/slide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4.xml"/><Relationship Id="rId22" Type="http://schemas.openxmlformats.org/officeDocument/2006/relationships/slide" Target="slides/slide6.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12/27/2012</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7.xml"/><Relationship Id="rId1" Type="http://schemas.openxmlformats.org/officeDocument/2006/relationships/slideMaster" Target="../slideMasters/slideMaster1.xml"/><Relationship Id="rId5" Type="http://schemas.openxmlformats.org/officeDocument/2006/relationships/slide" Target="../slides/slide9.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12/27/2012</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12/27/2012</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12/27/2012</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12/27/2012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12/27/2012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12/27/2012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12/27/2012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12/27/2012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12/27/2012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12/27/2012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56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359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2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296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417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20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422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049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162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02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15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507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020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066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1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143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786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054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670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132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34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6" name="Rectangle 25"/>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355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916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337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36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654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597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079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7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369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082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574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38967289"/>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24660"/>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3275268124"/>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95979000"/>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 action="ppaction://noaction"/>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 action="ppaction://noaction"/>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 action="ppaction://noaction"/>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0427053"/>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966044765"/>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2304368992"/>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694876119"/>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51538984"/>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054166913"/>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257591520"/>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737147727"/>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551275198"/>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846368"/>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06394"/>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39477"/>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28465"/>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12/27/2012</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12/27/2012</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12/27/2012</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12/27/2012</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3823749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12/27/2012</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5180347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12/27/2012</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541665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614769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slide" Target="slide2.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slide" Target="slide3.xml"/><Relationship Id="rId47" Type="http://schemas.openxmlformats.org/officeDocument/2006/relationships/image" Target="../media/image9.png"/><Relationship Id="rId50" Type="http://schemas.openxmlformats.org/officeDocument/2006/relationships/slide" Target="slide7.xml"/><Relationship Id="rId55" Type="http://schemas.openxmlformats.org/officeDocument/2006/relationships/image" Target="../media/image13.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slideLayout" Target="../slideLayouts/slideLayout5.xml"/><Relationship Id="rId46" Type="http://schemas.openxmlformats.org/officeDocument/2006/relationships/slide" Target="slide5.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image" Target="../media/image6.png"/><Relationship Id="rId54" Type="http://schemas.openxmlformats.org/officeDocument/2006/relationships/slide" Target="slide9.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image" Target="../media/image5.png"/><Relationship Id="rId45" Type="http://schemas.openxmlformats.org/officeDocument/2006/relationships/image" Target="../media/image8.png"/><Relationship Id="rId53" Type="http://schemas.openxmlformats.org/officeDocument/2006/relationships/image" Target="../media/image12.png"/><Relationship Id="rId58" Type="http://schemas.openxmlformats.org/officeDocument/2006/relationships/image" Target="../media/image15.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49" Type="http://schemas.openxmlformats.org/officeDocument/2006/relationships/image" Target="../media/image10.png"/><Relationship Id="rId57" Type="http://schemas.microsoft.com/office/2007/relationships/hdphoto" Target="../media/hdphoto1.wdp"/><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 Target="slide4.xml"/><Relationship Id="rId52" Type="http://schemas.openxmlformats.org/officeDocument/2006/relationships/slide" Target="slide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image" Target="../media/image7.png"/><Relationship Id="rId48" Type="http://schemas.openxmlformats.org/officeDocument/2006/relationships/slide" Target="slide6.xml"/><Relationship Id="rId56" Type="http://schemas.openxmlformats.org/officeDocument/2006/relationships/image" Target="../media/image14.png"/><Relationship Id="rId8" Type="http://schemas.openxmlformats.org/officeDocument/2006/relationships/tags" Target="../tags/tag6.xml"/><Relationship Id="rId51" Type="http://schemas.openxmlformats.org/officeDocument/2006/relationships/image" Target="../media/image11.png"/><Relationship Id="rId3" Type="http://schemas.openxmlformats.org/officeDocument/2006/relationships/tags" Target="../tags/tag1.xml"/></Relationships>
</file>

<file path=ppt/slides/_rels/slide3.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tags" Target="../tags/tag72.xml"/><Relationship Id="rId21" Type="http://schemas.openxmlformats.org/officeDocument/2006/relationships/tags" Target="../tags/tag54.xml"/><Relationship Id="rId34" Type="http://schemas.openxmlformats.org/officeDocument/2006/relationships/tags" Target="../tags/tag67.xml"/><Relationship Id="rId42" Type="http://schemas.openxmlformats.org/officeDocument/2006/relationships/tags" Target="../tags/tag75.xml"/><Relationship Id="rId47" Type="http://schemas.openxmlformats.org/officeDocument/2006/relationships/tags" Target="../tags/tag80.xml"/><Relationship Id="rId50" Type="http://schemas.openxmlformats.org/officeDocument/2006/relationships/slide" Target="slide2.xml"/><Relationship Id="rId55" Type="http://schemas.openxmlformats.org/officeDocument/2006/relationships/slide" Target="slide5.xml"/><Relationship Id="rId63" Type="http://schemas.openxmlformats.org/officeDocument/2006/relationships/slide" Target="slide9.xml"/><Relationship Id="rId68" Type="http://schemas.openxmlformats.org/officeDocument/2006/relationships/image" Target="../media/image17.png"/><Relationship Id="rId7" Type="http://schemas.openxmlformats.org/officeDocument/2006/relationships/tags" Target="../tags/tag40.xml"/><Relationship Id="rId2" Type="http://schemas.openxmlformats.org/officeDocument/2006/relationships/video" Target="../media/media2.mp4"/><Relationship Id="rId16" Type="http://schemas.openxmlformats.org/officeDocument/2006/relationships/tags" Target="../tags/tag49.xml"/><Relationship Id="rId29" Type="http://schemas.openxmlformats.org/officeDocument/2006/relationships/tags" Target="../tags/tag62.xml"/><Relationship Id="rId1" Type="http://schemas.microsoft.com/office/2007/relationships/media" Target="../media/media2.mp4"/><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tags" Target="../tags/tag65.xml"/><Relationship Id="rId37" Type="http://schemas.openxmlformats.org/officeDocument/2006/relationships/tags" Target="../tags/tag70.xml"/><Relationship Id="rId40" Type="http://schemas.openxmlformats.org/officeDocument/2006/relationships/tags" Target="../tags/tag73.xml"/><Relationship Id="rId45" Type="http://schemas.openxmlformats.org/officeDocument/2006/relationships/tags" Target="../tags/tag78.xml"/><Relationship Id="rId53" Type="http://schemas.openxmlformats.org/officeDocument/2006/relationships/slide" Target="slide4.xml"/><Relationship Id="rId58" Type="http://schemas.openxmlformats.org/officeDocument/2006/relationships/image" Target="../media/image10.png"/><Relationship Id="rId66" Type="http://schemas.microsoft.com/office/2007/relationships/hdphoto" Target="../media/hdphoto1.wdp"/><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tags" Target="../tags/tag69.xml"/><Relationship Id="rId49" Type="http://schemas.openxmlformats.org/officeDocument/2006/relationships/image" Target="../media/image16.png"/><Relationship Id="rId57" Type="http://schemas.openxmlformats.org/officeDocument/2006/relationships/slide" Target="slide6.xml"/><Relationship Id="rId61" Type="http://schemas.openxmlformats.org/officeDocument/2006/relationships/slide" Target="slide8.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tags" Target="../tags/tag64.xml"/><Relationship Id="rId44" Type="http://schemas.openxmlformats.org/officeDocument/2006/relationships/tags" Target="../tags/tag77.xml"/><Relationship Id="rId52" Type="http://schemas.openxmlformats.org/officeDocument/2006/relationships/image" Target="../media/image7.png"/><Relationship Id="rId60" Type="http://schemas.openxmlformats.org/officeDocument/2006/relationships/image" Target="../media/image11.png"/><Relationship Id="rId65" Type="http://schemas.openxmlformats.org/officeDocument/2006/relationships/image" Target="../media/image14.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tags" Target="../tags/tag68.xml"/><Relationship Id="rId43" Type="http://schemas.openxmlformats.org/officeDocument/2006/relationships/tags" Target="../tags/tag76.xml"/><Relationship Id="rId48" Type="http://schemas.openxmlformats.org/officeDocument/2006/relationships/slideLayout" Target="../slideLayouts/slideLayout5.xml"/><Relationship Id="rId56" Type="http://schemas.openxmlformats.org/officeDocument/2006/relationships/image" Target="../media/image9.png"/><Relationship Id="rId64" Type="http://schemas.openxmlformats.org/officeDocument/2006/relationships/image" Target="../media/image13.png"/><Relationship Id="rId69" Type="http://schemas.openxmlformats.org/officeDocument/2006/relationships/image" Target="../media/image5.png"/><Relationship Id="rId8" Type="http://schemas.openxmlformats.org/officeDocument/2006/relationships/tags" Target="../tags/tag41.xml"/><Relationship Id="rId51" Type="http://schemas.openxmlformats.org/officeDocument/2006/relationships/slide" Target="slide3.xml"/><Relationship Id="rId3" Type="http://schemas.openxmlformats.org/officeDocument/2006/relationships/tags" Target="../tags/tag36.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tags" Target="../tags/tag66.xml"/><Relationship Id="rId38" Type="http://schemas.openxmlformats.org/officeDocument/2006/relationships/tags" Target="../tags/tag71.xml"/><Relationship Id="rId46" Type="http://schemas.openxmlformats.org/officeDocument/2006/relationships/tags" Target="../tags/tag79.xml"/><Relationship Id="rId59" Type="http://schemas.openxmlformats.org/officeDocument/2006/relationships/slide" Target="slide7.xml"/><Relationship Id="rId67" Type="http://schemas.openxmlformats.org/officeDocument/2006/relationships/image" Target="../media/image15.png"/><Relationship Id="rId20" Type="http://schemas.openxmlformats.org/officeDocument/2006/relationships/tags" Target="../tags/tag53.xml"/><Relationship Id="rId41" Type="http://schemas.openxmlformats.org/officeDocument/2006/relationships/tags" Target="../tags/tag74.xml"/><Relationship Id="rId54" Type="http://schemas.openxmlformats.org/officeDocument/2006/relationships/image" Target="../media/image8.png"/><Relationship Id="rId62" Type="http://schemas.openxmlformats.org/officeDocument/2006/relationships/image" Target="../media/image12.png"/></Relationships>
</file>

<file path=ppt/slides/_rels/slide4.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9" Type="http://schemas.openxmlformats.org/officeDocument/2006/relationships/tags" Target="../tags/tag117.xml"/><Relationship Id="rId21" Type="http://schemas.openxmlformats.org/officeDocument/2006/relationships/tags" Target="../tags/tag99.xml"/><Relationship Id="rId34" Type="http://schemas.openxmlformats.org/officeDocument/2006/relationships/tags" Target="../tags/tag112.xml"/><Relationship Id="rId42" Type="http://schemas.openxmlformats.org/officeDocument/2006/relationships/tags" Target="../tags/tag120.xml"/><Relationship Id="rId47" Type="http://schemas.openxmlformats.org/officeDocument/2006/relationships/slideLayout" Target="../slideLayouts/slideLayout5.xml"/><Relationship Id="rId50" Type="http://schemas.openxmlformats.org/officeDocument/2006/relationships/image" Target="../media/image7.png"/><Relationship Id="rId55" Type="http://schemas.openxmlformats.org/officeDocument/2006/relationships/image" Target="../media/image10.png"/><Relationship Id="rId63" Type="http://schemas.microsoft.com/office/2007/relationships/hdphoto" Target="../media/hdphoto1.wdp"/><Relationship Id="rId68" Type="http://schemas.openxmlformats.org/officeDocument/2006/relationships/image" Target="../media/image5.png"/><Relationship Id="rId7" Type="http://schemas.openxmlformats.org/officeDocument/2006/relationships/tags" Target="../tags/tag85.xml"/><Relationship Id="rId2" Type="http://schemas.openxmlformats.org/officeDocument/2006/relationships/video" Target="../media/media3.mp4"/><Relationship Id="rId16" Type="http://schemas.openxmlformats.org/officeDocument/2006/relationships/tags" Target="../tags/tag94.xml"/><Relationship Id="rId29" Type="http://schemas.openxmlformats.org/officeDocument/2006/relationships/tags" Target="../tags/tag107.xml"/><Relationship Id="rId1" Type="http://schemas.microsoft.com/office/2007/relationships/media" Target="../media/media3.mp4"/><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tags" Target="../tags/tag110.xml"/><Relationship Id="rId37" Type="http://schemas.openxmlformats.org/officeDocument/2006/relationships/tags" Target="../tags/tag115.xml"/><Relationship Id="rId40" Type="http://schemas.openxmlformats.org/officeDocument/2006/relationships/tags" Target="../tags/tag118.xml"/><Relationship Id="rId45" Type="http://schemas.openxmlformats.org/officeDocument/2006/relationships/tags" Target="../tags/tag123.xml"/><Relationship Id="rId53" Type="http://schemas.openxmlformats.org/officeDocument/2006/relationships/image" Target="../media/image9.png"/><Relationship Id="rId58" Type="http://schemas.openxmlformats.org/officeDocument/2006/relationships/slide" Target="slide8.xml"/><Relationship Id="rId66" Type="http://schemas.openxmlformats.org/officeDocument/2006/relationships/slide" Target="slide3.xml"/><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36" Type="http://schemas.openxmlformats.org/officeDocument/2006/relationships/tags" Target="../tags/tag114.xml"/><Relationship Id="rId49" Type="http://schemas.openxmlformats.org/officeDocument/2006/relationships/slide" Target="slide5.xml"/><Relationship Id="rId57" Type="http://schemas.openxmlformats.org/officeDocument/2006/relationships/image" Target="../media/image11.png"/><Relationship Id="rId61" Type="http://schemas.openxmlformats.org/officeDocument/2006/relationships/image" Target="../media/image13.png"/><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tags" Target="../tags/tag109.xml"/><Relationship Id="rId44" Type="http://schemas.openxmlformats.org/officeDocument/2006/relationships/tags" Target="../tags/tag122.xml"/><Relationship Id="rId52" Type="http://schemas.openxmlformats.org/officeDocument/2006/relationships/image" Target="../media/image8.png"/><Relationship Id="rId60" Type="http://schemas.openxmlformats.org/officeDocument/2006/relationships/slide" Target="slide9.xml"/><Relationship Id="rId65" Type="http://schemas.openxmlformats.org/officeDocument/2006/relationships/image" Target="../media/image17.pn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tags" Target="../tags/tag108.xml"/><Relationship Id="rId35" Type="http://schemas.openxmlformats.org/officeDocument/2006/relationships/tags" Target="../tags/tag113.xml"/><Relationship Id="rId43" Type="http://schemas.openxmlformats.org/officeDocument/2006/relationships/tags" Target="../tags/tag121.xml"/><Relationship Id="rId48" Type="http://schemas.openxmlformats.org/officeDocument/2006/relationships/image" Target="../media/image18.png"/><Relationship Id="rId56" Type="http://schemas.openxmlformats.org/officeDocument/2006/relationships/slide" Target="slide7.xml"/><Relationship Id="rId64" Type="http://schemas.openxmlformats.org/officeDocument/2006/relationships/image" Target="../media/image15.png"/><Relationship Id="rId8" Type="http://schemas.openxmlformats.org/officeDocument/2006/relationships/tags" Target="../tags/tag86.xml"/><Relationship Id="rId51" Type="http://schemas.openxmlformats.org/officeDocument/2006/relationships/slide" Target="slide4.xml"/><Relationship Id="rId3" Type="http://schemas.openxmlformats.org/officeDocument/2006/relationships/tags" Target="../tags/tag81.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33" Type="http://schemas.openxmlformats.org/officeDocument/2006/relationships/tags" Target="../tags/tag111.xml"/><Relationship Id="rId38" Type="http://schemas.openxmlformats.org/officeDocument/2006/relationships/tags" Target="../tags/tag116.xml"/><Relationship Id="rId46" Type="http://schemas.openxmlformats.org/officeDocument/2006/relationships/tags" Target="../tags/tag124.xml"/><Relationship Id="rId59" Type="http://schemas.openxmlformats.org/officeDocument/2006/relationships/image" Target="../media/image12.png"/><Relationship Id="rId67" Type="http://schemas.openxmlformats.org/officeDocument/2006/relationships/slide" Target="slide2.xml"/><Relationship Id="rId20" Type="http://schemas.openxmlformats.org/officeDocument/2006/relationships/tags" Target="../tags/tag98.xml"/><Relationship Id="rId41" Type="http://schemas.openxmlformats.org/officeDocument/2006/relationships/tags" Target="../tags/tag119.xml"/><Relationship Id="rId54" Type="http://schemas.openxmlformats.org/officeDocument/2006/relationships/slide" Target="slide6.xml"/><Relationship Id="rId62"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tags" Target="../tags/tag135.xml"/><Relationship Id="rId18" Type="http://schemas.openxmlformats.org/officeDocument/2006/relationships/tags" Target="../tags/tag140.xml"/><Relationship Id="rId26" Type="http://schemas.openxmlformats.org/officeDocument/2006/relationships/tags" Target="../tags/tag148.xml"/><Relationship Id="rId39" Type="http://schemas.openxmlformats.org/officeDocument/2006/relationships/slide" Target="slide5.xml"/><Relationship Id="rId21" Type="http://schemas.openxmlformats.org/officeDocument/2006/relationships/tags" Target="../tags/tag143.xml"/><Relationship Id="rId34" Type="http://schemas.openxmlformats.org/officeDocument/2006/relationships/tags" Target="../tags/tag156.xml"/><Relationship Id="rId42" Type="http://schemas.openxmlformats.org/officeDocument/2006/relationships/image" Target="../media/image8.png"/><Relationship Id="rId47" Type="http://schemas.openxmlformats.org/officeDocument/2006/relationships/slide" Target="slide8.xml"/><Relationship Id="rId50" Type="http://schemas.openxmlformats.org/officeDocument/2006/relationships/image" Target="../media/image13.png"/><Relationship Id="rId55" Type="http://schemas.openxmlformats.org/officeDocument/2006/relationships/slide" Target="slide3.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tags" Target="../tags/tag147.xml"/><Relationship Id="rId33" Type="http://schemas.openxmlformats.org/officeDocument/2006/relationships/tags" Target="../tags/tag155.xml"/><Relationship Id="rId38" Type="http://schemas.openxmlformats.org/officeDocument/2006/relationships/image" Target="../media/image19.png"/><Relationship Id="rId46" Type="http://schemas.openxmlformats.org/officeDocument/2006/relationships/image" Target="../media/image11.png"/><Relationship Id="rId2" Type="http://schemas.openxmlformats.org/officeDocument/2006/relationships/video" Target="../media/media4.mp4"/><Relationship Id="rId16" Type="http://schemas.openxmlformats.org/officeDocument/2006/relationships/tags" Target="../tags/tag138.xml"/><Relationship Id="rId20" Type="http://schemas.openxmlformats.org/officeDocument/2006/relationships/tags" Target="../tags/tag142.xml"/><Relationship Id="rId29" Type="http://schemas.openxmlformats.org/officeDocument/2006/relationships/tags" Target="../tags/tag151.xml"/><Relationship Id="rId41" Type="http://schemas.openxmlformats.org/officeDocument/2006/relationships/slide" Target="slide6.xml"/><Relationship Id="rId54" Type="http://schemas.openxmlformats.org/officeDocument/2006/relationships/image" Target="../media/image17.png"/><Relationship Id="rId1" Type="http://schemas.microsoft.com/office/2007/relationships/media" Target="../media/media4.mp4"/><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tags" Target="../tags/tag146.xml"/><Relationship Id="rId32" Type="http://schemas.openxmlformats.org/officeDocument/2006/relationships/tags" Target="../tags/tag154.xml"/><Relationship Id="rId37" Type="http://schemas.openxmlformats.org/officeDocument/2006/relationships/slideLayout" Target="../slideLayouts/slideLayout5.xml"/><Relationship Id="rId40" Type="http://schemas.openxmlformats.org/officeDocument/2006/relationships/image" Target="../media/image7.png"/><Relationship Id="rId45" Type="http://schemas.openxmlformats.org/officeDocument/2006/relationships/slide" Target="slide7.xml"/><Relationship Id="rId53" Type="http://schemas.openxmlformats.org/officeDocument/2006/relationships/image" Target="../media/image15.png"/><Relationship Id="rId58" Type="http://schemas.openxmlformats.org/officeDocument/2006/relationships/image" Target="../media/image5.png"/><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tags" Target="../tags/tag145.xml"/><Relationship Id="rId28" Type="http://schemas.openxmlformats.org/officeDocument/2006/relationships/tags" Target="../tags/tag150.xml"/><Relationship Id="rId36" Type="http://schemas.openxmlformats.org/officeDocument/2006/relationships/tags" Target="../tags/tag158.xml"/><Relationship Id="rId49" Type="http://schemas.openxmlformats.org/officeDocument/2006/relationships/slide" Target="slide9.xml"/><Relationship Id="rId57" Type="http://schemas.openxmlformats.org/officeDocument/2006/relationships/slide" Target="slide2.xml"/><Relationship Id="rId10" Type="http://schemas.openxmlformats.org/officeDocument/2006/relationships/tags" Target="../tags/tag132.xml"/><Relationship Id="rId19" Type="http://schemas.openxmlformats.org/officeDocument/2006/relationships/tags" Target="../tags/tag141.xml"/><Relationship Id="rId31" Type="http://schemas.openxmlformats.org/officeDocument/2006/relationships/tags" Target="../tags/tag153.xml"/><Relationship Id="rId44" Type="http://schemas.openxmlformats.org/officeDocument/2006/relationships/image" Target="../media/image10.png"/><Relationship Id="rId52" Type="http://schemas.microsoft.com/office/2007/relationships/hdphoto" Target="../media/hdphoto1.wdp"/><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 Id="rId27" Type="http://schemas.openxmlformats.org/officeDocument/2006/relationships/tags" Target="../tags/tag149.xml"/><Relationship Id="rId30" Type="http://schemas.openxmlformats.org/officeDocument/2006/relationships/tags" Target="../tags/tag152.xml"/><Relationship Id="rId35" Type="http://schemas.openxmlformats.org/officeDocument/2006/relationships/tags" Target="../tags/tag157.xml"/><Relationship Id="rId43" Type="http://schemas.openxmlformats.org/officeDocument/2006/relationships/image" Target="../media/image9.png"/><Relationship Id="rId48" Type="http://schemas.openxmlformats.org/officeDocument/2006/relationships/image" Target="../media/image12.png"/><Relationship Id="rId56" Type="http://schemas.openxmlformats.org/officeDocument/2006/relationships/slide" Target="slide4.xml"/><Relationship Id="rId8" Type="http://schemas.openxmlformats.org/officeDocument/2006/relationships/tags" Target="../tags/tag130.xml"/><Relationship Id="rId51" Type="http://schemas.openxmlformats.org/officeDocument/2006/relationships/image" Target="../media/image14.png"/><Relationship Id="rId3" Type="http://schemas.openxmlformats.org/officeDocument/2006/relationships/tags" Target="../tags/tag125.xml"/></Relationships>
</file>

<file path=ppt/slides/_rels/slide6.xml.rels><?xml version="1.0" encoding="UTF-8" standalone="yes"?>
<Relationships xmlns="http://schemas.openxmlformats.org/package/2006/relationships"><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tags" Target="../tags/tag182.xml"/><Relationship Id="rId39" Type="http://schemas.openxmlformats.org/officeDocument/2006/relationships/tags" Target="../tags/tag195.xml"/><Relationship Id="rId21" Type="http://schemas.openxmlformats.org/officeDocument/2006/relationships/tags" Target="../tags/tag177.xml"/><Relationship Id="rId34" Type="http://schemas.openxmlformats.org/officeDocument/2006/relationships/tags" Target="../tags/tag190.xml"/><Relationship Id="rId42" Type="http://schemas.openxmlformats.org/officeDocument/2006/relationships/slideLayout" Target="../slideLayouts/slideLayout5.xml"/><Relationship Id="rId47" Type="http://schemas.openxmlformats.org/officeDocument/2006/relationships/image" Target="../media/image8.png"/><Relationship Id="rId50" Type="http://schemas.openxmlformats.org/officeDocument/2006/relationships/slide" Target="slide6.xml"/><Relationship Id="rId55" Type="http://schemas.openxmlformats.org/officeDocument/2006/relationships/image" Target="../media/image12.png"/><Relationship Id="rId63" Type="http://schemas.openxmlformats.org/officeDocument/2006/relationships/image" Target="../media/image5.png"/><Relationship Id="rId7" Type="http://schemas.openxmlformats.org/officeDocument/2006/relationships/tags" Target="../tags/tag163.xml"/><Relationship Id="rId2" Type="http://schemas.openxmlformats.org/officeDocument/2006/relationships/video" Target="../media/media5.mp4"/><Relationship Id="rId16" Type="http://schemas.openxmlformats.org/officeDocument/2006/relationships/tags" Target="../tags/tag172.xml"/><Relationship Id="rId20" Type="http://schemas.openxmlformats.org/officeDocument/2006/relationships/tags" Target="../tags/tag176.xml"/><Relationship Id="rId29" Type="http://schemas.openxmlformats.org/officeDocument/2006/relationships/tags" Target="../tags/tag185.xml"/><Relationship Id="rId41" Type="http://schemas.openxmlformats.org/officeDocument/2006/relationships/tags" Target="../tags/tag197.xml"/><Relationship Id="rId54" Type="http://schemas.openxmlformats.org/officeDocument/2006/relationships/slide" Target="slide8.xml"/><Relationship Id="rId62" Type="http://schemas.openxmlformats.org/officeDocument/2006/relationships/slide" Target="slide2.xml"/><Relationship Id="rId1" Type="http://schemas.microsoft.com/office/2007/relationships/media" Target="../media/media5.mp4"/><Relationship Id="rId6" Type="http://schemas.openxmlformats.org/officeDocument/2006/relationships/tags" Target="../tags/tag162.xml"/><Relationship Id="rId11" Type="http://schemas.openxmlformats.org/officeDocument/2006/relationships/tags" Target="../tags/tag167.xml"/><Relationship Id="rId24" Type="http://schemas.openxmlformats.org/officeDocument/2006/relationships/tags" Target="../tags/tag180.xml"/><Relationship Id="rId32" Type="http://schemas.openxmlformats.org/officeDocument/2006/relationships/tags" Target="../tags/tag188.xml"/><Relationship Id="rId37" Type="http://schemas.openxmlformats.org/officeDocument/2006/relationships/tags" Target="../tags/tag193.xml"/><Relationship Id="rId40" Type="http://schemas.openxmlformats.org/officeDocument/2006/relationships/tags" Target="../tags/tag196.xml"/><Relationship Id="rId45" Type="http://schemas.openxmlformats.org/officeDocument/2006/relationships/image" Target="../media/image7.png"/><Relationship Id="rId53" Type="http://schemas.openxmlformats.org/officeDocument/2006/relationships/image" Target="../media/image11.png"/><Relationship Id="rId58" Type="http://schemas.openxmlformats.org/officeDocument/2006/relationships/image" Target="../media/image14.png"/><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tags" Target="../tags/tag179.xml"/><Relationship Id="rId28" Type="http://schemas.openxmlformats.org/officeDocument/2006/relationships/tags" Target="../tags/tag184.xml"/><Relationship Id="rId36" Type="http://schemas.openxmlformats.org/officeDocument/2006/relationships/tags" Target="../tags/tag192.xml"/><Relationship Id="rId49" Type="http://schemas.openxmlformats.org/officeDocument/2006/relationships/image" Target="../media/image9.png"/><Relationship Id="rId57" Type="http://schemas.openxmlformats.org/officeDocument/2006/relationships/image" Target="../media/image13.png"/><Relationship Id="rId61" Type="http://schemas.openxmlformats.org/officeDocument/2006/relationships/image" Target="../media/image17.png"/><Relationship Id="rId10" Type="http://schemas.openxmlformats.org/officeDocument/2006/relationships/tags" Target="../tags/tag166.xml"/><Relationship Id="rId19" Type="http://schemas.openxmlformats.org/officeDocument/2006/relationships/tags" Target="../tags/tag175.xml"/><Relationship Id="rId31" Type="http://schemas.openxmlformats.org/officeDocument/2006/relationships/tags" Target="../tags/tag187.xml"/><Relationship Id="rId44" Type="http://schemas.openxmlformats.org/officeDocument/2006/relationships/slide" Target="slide3.xml"/><Relationship Id="rId52" Type="http://schemas.openxmlformats.org/officeDocument/2006/relationships/slide" Target="slide7.xml"/><Relationship Id="rId60" Type="http://schemas.openxmlformats.org/officeDocument/2006/relationships/image" Target="../media/image15.pn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tags" Target="../tags/tag183.xml"/><Relationship Id="rId30" Type="http://schemas.openxmlformats.org/officeDocument/2006/relationships/tags" Target="../tags/tag186.xml"/><Relationship Id="rId35" Type="http://schemas.openxmlformats.org/officeDocument/2006/relationships/tags" Target="../tags/tag191.xml"/><Relationship Id="rId43" Type="http://schemas.openxmlformats.org/officeDocument/2006/relationships/image" Target="../media/image20.png"/><Relationship Id="rId48" Type="http://schemas.openxmlformats.org/officeDocument/2006/relationships/slide" Target="slide5.xml"/><Relationship Id="rId56" Type="http://schemas.openxmlformats.org/officeDocument/2006/relationships/slide" Target="slide9.xml"/><Relationship Id="rId8" Type="http://schemas.openxmlformats.org/officeDocument/2006/relationships/tags" Target="../tags/tag164.xml"/><Relationship Id="rId51" Type="http://schemas.openxmlformats.org/officeDocument/2006/relationships/image" Target="../media/image10.png"/><Relationship Id="rId3" Type="http://schemas.openxmlformats.org/officeDocument/2006/relationships/tags" Target="../tags/tag159.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tags" Target="../tags/tag181.xml"/><Relationship Id="rId33" Type="http://schemas.openxmlformats.org/officeDocument/2006/relationships/tags" Target="../tags/tag189.xml"/><Relationship Id="rId38" Type="http://schemas.openxmlformats.org/officeDocument/2006/relationships/tags" Target="../tags/tag194.xml"/><Relationship Id="rId46" Type="http://schemas.openxmlformats.org/officeDocument/2006/relationships/slide" Target="slide4.xml"/><Relationship Id="rId5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slide" Target="slide6.xml"/><Relationship Id="rId17" Type="http://schemas.openxmlformats.org/officeDocument/2006/relationships/image" Target="../media/image10.png"/><Relationship Id="rId2" Type="http://schemas.openxmlformats.org/officeDocument/2006/relationships/slide" Target="slide8.xml"/><Relationship Id="rId16" Type="http://schemas.openxmlformats.org/officeDocument/2006/relationships/slide" Target="slide3.xml"/><Relationship Id="rId20" Type="http://schemas.openxmlformats.org/officeDocument/2006/relationships/slide" Target="slide2.xml"/><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7.png"/><Relationship Id="rId24" Type="http://schemas.openxmlformats.org/officeDocument/2006/relationships/hyperlink" Target="http://office.microsoft.com/en-us/powerpoint-help/create-custom-animation-effects-HA102809570.aspx?CTT=1" TargetMode="External"/><Relationship Id="rId5" Type="http://schemas.openxmlformats.org/officeDocument/2006/relationships/slide" Target="slide9.xml"/><Relationship Id="rId15" Type="http://schemas.openxmlformats.org/officeDocument/2006/relationships/image" Target="../media/image9.png"/><Relationship Id="rId23" Type="http://schemas.openxmlformats.org/officeDocument/2006/relationships/hyperlink" Target="http://office.microsoft.com/redir/XT103462909.aspx" TargetMode="External"/><Relationship Id="rId10" Type="http://schemas.openxmlformats.org/officeDocument/2006/relationships/slide" Target="slide5.xml"/><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slide" Target="slide4.xml"/><Relationship Id="rId22" Type="http://schemas.openxmlformats.org/officeDocument/2006/relationships/hyperlink" Target="http://office.microsoft.com/redir/FX101782702.aspx"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slide" Target="slide8.xml"/><Relationship Id="rId26" Type="http://schemas.openxmlformats.org/officeDocument/2006/relationships/slide" Target="slide2.xml"/><Relationship Id="rId3" Type="http://schemas.openxmlformats.org/officeDocument/2006/relationships/slide" Target="slide7.xml"/><Relationship Id="rId21" Type="http://schemas.openxmlformats.org/officeDocument/2006/relationships/image" Target="../media/image22.png"/><Relationship Id="rId7" Type="http://schemas.openxmlformats.org/officeDocument/2006/relationships/slide" Target="slide6.xml"/><Relationship Id="rId12" Type="http://schemas.openxmlformats.org/officeDocument/2006/relationships/image" Target="../media/image10.png"/><Relationship Id="rId17" Type="http://schemas.openxmlformats.org/officeDocument/2006/relationships/image" Target="../media/image17.png"/><Relationship Id="rId25" Type="http://schemas.openxmlformats.org/officeDocument/2006/relationships/image" Target="../media/image1.png"/><Relationship Id="rId2" Type="http://schemas.openxmlformats.org/officeDocument/2006/relationships/hyperlink" Target="http://office.microsoft.com/redir/FX101782702.aspx" TargetMode="External"/><Relationship Id="rId16" Type="http://schemas.openxmlformats.org/officeDocument/2006/relationships/image" Target="../media/image13.png"/><Relationship Id="rId20" Type="http://schemas.microsoft.com/office/2007/relationships/hdphoto" Target="../media/hdphoto2.wdp"/><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slide" Target="slide3.xml"/><Relationship Id="rId24" Type="http://schemas.openxmlformats.org/officeDocument/2006/relationships/image" Target="../media/image15.png"/><Relationship Id="rId5" Type="http://schemas.openxmlformats.org/officeDocument/2006/relationships/slide" Target="slide5.xml"/><Relationship Id="rId15" Type="http://schemas.openxmlformats.org/officeDocument/2006/relationships/image" Target="../media/image12.png"/><Relationship Id="rId23" Type="http://schemas.openxmlformats.org/officeDocument/2006/relationships/hyperlink" Target="http://office.microsoft.com/en-us/outlook-help/feedback-RZ101809884.aspx?section=10" TargetMode="External"/><Relationship Id="rId10" Type="http://schemas.openxmlformats.org/officeDocument/2006/relationships/image" Target="../media/image9.png"/><Relationship Id="rId19"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slide" Target="slide4.xml"/><Relationship Id="rId14" Type="http://schemas.openxmlformats.org/officeDocument/2006/relationships/slide" Target="slide9.xml"/><Relationship Id="rId22" Type="http://schemas.openxmlformats.org/officeDocument/2006/relationships/hyperlink" Target="http://office.microsoft.com/redir/RZ103709949.aspx?section=2" TargetMode="External"/><Relationship Id="rId27"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18" Type="http://schemas.openxmlformats.org/officeDocument/2006/relationships/image" Target="../media/image1.png"/><Relationship Id="rId3" Type="http://schemas.openxmlformats.org/officeDocument/2006/relationships/image" Target="../media/image2.png"/><Relationship Id="rId21" Type="http://schemas.openxmlformats.org/officeDocument/2006/relationships/hyperlink" Target="http://office.microsoft.com/redir/XT103864844.aspx" TargetMode="External"/><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slide" Target="slide8.xml"/><Relationship Id="rId25" Type="http://schemas.openxmlformats.org/officeDocument/2006/relationships/image" Target="../media/image5.png"/><Relationship Id="rId2" Type="http://schemas.openxmlformats.org/officeDocument/2006/relationships/slide" Target="slide7.xml"/><Relationship Id="rId16" Type="http://schemas.openxmlformats.org/officeDocument/2006/relationships/image" Target="../media/image17.png"/><Relationship Id="rId20" Type="http://schemas.openxmlformats.org/officeDocument/2006/relationships/hyperlink" Target="http://office.microsoft.com/redir/XT103834044.aspx" TargetMode="External"/><Relationship Id="rId1" Type="http://schemas.openxmlformats.org/officeDocument/2006/relationships/slideLayout" Target="../slideLayouts/slideLayout40.xml"/><Relationship Id="rId6" Type="http://schemas.openxmlformats.org/officeDocument/2006/relationships/slide" Target="slide6.xml"/><Relationship Id="rId11" Type="http://schemas.openxmlformats.org/officeDocument/2006/relationships/image" Target="../media/image10.png"/><Relationship Id="rId24" Type="http://schemas.openxmlformats.org/officeDocument/2006/relationships/slide" Target="slide2.xml"/><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24.png"/><Relationship Id="rId10" Type="http://schemas.openxmlformats.org/officeDocument/2006/relationships/slide" Target="slide3.xml"/><Relationship Id="rId19" Type="http://schemas.openxmlformats.org/officeDocument/2006/relationships/hyperlink" Target="http://office.microsoft.com/redir/XT101907941.aspx" TargetMode="External"/><Relationship Id="rId4" Type="http://schemas.openxmlformats.org/officeDocument/2006/relationships/slide" Target="slide5.xml"/><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179824" cy="430887"/>
          </a:xfrm>
          <a:prstGeom prst="rect">
            <a:avLst/>
          </a:prstGeom>
          <a:noFill/>
        </p:spPr>
        <p:txBody>
          <a:bodyPr wrap="square" rtlCol="0">
            <a:spAutoFit/>
          </a:bodyPr>
          <a:lstStyle/>
          <a:p>
            <a:r>
              <a:rPr lang="en-US" sz="2200" dirty="0" smtClean="0">
                <a:solidFill>
                  <a:prstClr val="white"/>
                </a:solidFill>
                <a:latin typeface="Segoe UI Light" pitchFamily="34" charset="0"/>
              </a:rPr>
              <a:t>Animate pictures, clip art, text, and other objects</a:t>
            </a:r>
            <a:endParaRPr lang="en-US" sz="2200" dirty="0">
              <a:solidFill>
                <a:prstClr val="white"/>
              </a:solidFill>
              <a:latin typeface="Segoe UI Light" pitchFamily="34" charset="0"/>
            </a:endParaRPr>
          </a:p>
        </p:txBody>
      </p:sp>
      <p:sp>
        <p:nvSpPr>
          <p:cNvPr id="4" name="Rectangle 3"/>
          <p:cNvSpPr/>
          <p:nvPr/>
        </p:nvSpPr>
        <p:spPr>
          <a:xfrm>
            <a:off x="5556" y="71643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831322063"/>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dia Placeholder 6">
            <a:hlinkClick r:id="rId39" action="ppaction://hlinksldjump"/>
          </p:cNvPr>
          <p:cNvPicPr>
            <a:picLocks noGrp="1" noChangeAspect="1"/>
          </p:cNvPicPr>
          <p:nvPr>
            <p:ph type="media" sz="quarter" idx="10"/>
          </p:nvPr>
        </p:nvPicPr>
        <p:blipFill>
          <a:blip r:embed="rId40">
            <a:extLst>
              <a:ext uri="{28A0092B-C50C-407E-A947-70E740481C1C}">
                <a14:useLocalDpi xmlns:a14="http://schemas.microsoft.com/office/drawing/2010/main" val="0"/>
              </a:ext>
            </a:extLst>
          </a:blip>
          <a:stretch>
            <a:fillRect/>
          </a:stretch>
        </p:blipFill>
        <p:spPr>
          <a:xfrm>
            <a:off x="1208356" y="8495913"/>
            <a:ext cx="1115476" cy="627836"/>
          </a:xfrm>
        </p:spPr>
      </p:pic>
      <p:pic>
        <p:nvPicPr>
          <p:cNvPr id="3" name="PPT_AnimatingObjects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AnimatingObjects_m100:00:00.3" time="333"/>
                    <p14:bmk name="PPT_AnimatingObjects_m100:00:05.3" time="5333"/>
                    <p14:bmk name="PPT_AnimatingObjects_m100:00:05.4" time="5433"/>
                    <p14:bmk name="PPT_AnimatingObjects_m100:00:08.5" time="8567"/>
                    <p14:bmk name="PPT_AnimatingObjects_m100:00:08.6" time="8667"/>
                    <p14:bmk name="PPT_AnimatingObjects_m100:00:17.4" time="17433"/>
                    <p14:bmk name="PPT_AnimatingObjects_m100:00:17.5" time="17533"/>
                    <p14:bmk name="PPT_AnimatingObjects_m100:00:21.0" time="21067"/>
                    <p14:bmk name="PPT_AnimatingObjects_m100:00:21.1" time="21167"/>
                    <p14:bmk name="PPT_AnimatingObjects_m100:00:26.8" time="26867"/>
                    <p14:bmk name="PPT_AnimatingObjects_m100:00:26.9" time="26967"/>
                    <p14:bmk name="PPT_AnimatingObjects_m100:00:31.2" time="31233"/>
                    <p14:bmk name="PPT_AnimatingObjects_m100:00:31.3" time="31333"/>
                    <p14:bmk name="PPT_AnimatingObjects_m100:00:41.0" time="41033"/>
                    <p14:bmk name="PPT_AnimatingObjects_m100:00:41.1" time="41133"/>
                    <p14:bmk name="PPT_AnimatingObjects_m100:00:44.8" time="44800"/>
                    <p14:bmk name="PPT_AnimatingObjects_m100:00:44.9" time="44900"/>
                    <p14:bmk name="PPT_AnimatingObjects_m100:00:47.6" time="47600"/>
                    <p14:bmk name="PPT_AnimatingObjects_m100:00:47.7" time="47700"/>
                    <p14:bmk name="PPT_AnimatingObjects_m100:00:54.8" time="54867"/>
                    <p14:bmk name="PPT_AnimatingObjects_m100:00:54.9" time="54967"/>
                    <p14:bmk name="PPT_AnimatingObjects_m100:01:02.5" time="62567"/>
                    <p14:bmk name="PPT_AnimatingObjects_m100:01:02.6" time="62667"/>
                    <p14:bmk name="PPT_AnimatingObjects_m100:01:07.9" time="67967"/>
                    <p14:bmk name="PPT_AnimatingObjects_m100:01:08.0" time="68067"/>
                    <p14:bmk name="PPT_AnimatingObjects_m100:01:22.2" time="82200"/>
                    <p14:bmk name="PPT_AnimatingObjects_m100:01:22.3" time="82300"/>
                    <p14:bmk name="PPT_AnimatingObjects_m100:01:28.3" time="88367"/>
                    <p14:bmk name="PPT_AnimatingObjects_m100:01:28.4" time="88467"/>
                    <p14:bmk name="PPT_AnimatingObjects_m100:01:37.0" time="97000"/>
                    <p14:bmk name="PPT_AnimatingObjects_m100:01:37.1" time="97100"/>
                    <p14:bmk name="PPT_AnimatingObjects_m100:01:47.3" time="107300"/>
                    <p14:bmk name="PPT_AnimatingObjects_m100:01:47.4" time="107400"/>
                    <p14:bmk name="PPT_AnimatingObjects_m100:01:53.2" time="113200"/>
                    <p14:bmk name="PPT_AnimatingObjects_m100:01:53.3" time="113300"/>
                    <p14:bmk name="PPT_AnimatingObjects_m100:02:01.1" time="121167"/>
                    <p14:bmk name="PPT_AnimatingObjects_m100:02:01.2" time="121267"/>
                    <p14:bmk name="PPT_AnimatingObjects_m100:02:09.2" time="129233"/>
                    <p14:bmk name="PPT_AnimatingObjects_m100:02:09.3" time="129333"/>
                    <p14:bmk name="PPT_AnimatingObjects_m100:02:18.0" time="138033"/>
                    <p14:bmk name="PPT_AnimatingObjects_m100:02:18.1" time="138133"/>
                    <p14:bmk name="PPT_AnimatingObjects_m100:02:23.3" time="143300"/>
                    <p14:bmk name="PPT_AnimatingObjects_m100:02:23.4" time="143400"/>
                    <p14:bmk name="PPT_AnimatingObjects_m100:02:27.7" time="147733"/>
                    <p14:bmk name="PPT_AnimatingObjects_m100:02:27.8" time="147833"/>
                    <p14:bmk name="PPT_AnimatingObjects_m100:02:35.5" time="155500"/>
                    <p14:bmk name="PPT_AnimatingObjects_m100:02:35.6" time="155600"/>
                    <p14:bmk name="PPT_AnimatingObjects_m100:02:47.6" time="167600"/>
                    <p14:bmk name="PPT_AnimatingObjects_m100:02:47.7" time="167700"/>
                    <p14:bmk name="PPT_AnimatingObjects_m100:02:50.7" time="170700"/>
                    <p14:bmk name="PPT_AnimatingObjects_m100:02:50.8" time="170800"/>
                    <p14:bmk name="PPT_AnimatingObjects_m100:03:01.8" time="181833"/>
                    <p14:bmk name="PPT_AnimatingObjects_m100:03:01.9" time="181933"/>
                    <p14:bmk name="PPT_AnimatingObjects_m100:03:13.2" time="193267"/>
                    <p14:bmk name="PPT_AnimatingObjects_m100:03:13.3" time="193367"/>
                    <p14:bmk name="PPT_AnimatingObjects_m100:03:29.1" time="209133"/>
                    <p14:bmk name="PPT_AnimatingObjects_m100:03:29.2" time="209233"/>
                    <p14:bmk name="PPT_AnimatingObjects_m100:03:42.9" time="222900"/>
                    <p14:bmk name="PPT_AnimatingObjects_m100:03:43.0" time="223000"/>
                    <p14:bmk name="PPT_AnimatingObjects_m100:03:43.7" time="223700"/>
                    <p14:bmk name="PPT_AnimatingObjects_m100:03:43.8" time="223800"/>
                    <p14:bmk name="PPT_AnimatingObjects_m100:03:49.5" time="229567"/>
                    <p14:bmk name="PPT_AnimatingObjects_m100:03:49.6" time="229667"/>
                    <p14:bmk name="PPT_AnimatingObjects_m100:03:53.2" time="233233"/>
                    <p14:bmk name="PPT_AnimatingObjects_m100:03:53.3" time="233333"/>
                    <p14:bmk name="PPT_AnimatingObjects_m100:03:59.3" time="239300"/>
                    <p14:bmk name="PPT_AnimatingObjects_m100:03:59.4" time="239400"/>
                    <p14:bmk name="PPT_AnimatingObjects_m100:04:03.1" time="243100"/>
                  </p14:bmkLst>
                </p14:media>
              </p:ext>
            </p:extLst>
          </p:nvPr>
        </p:nvPicPr>
        <p:blipFill>
          <a:blip r:embed="rId41"/>
          <a:stretch>
            <a:fillRect/>
          </a:stretch>
        </p:blipFill>
        <p:spPr>
          <a:xfrm>
            <a:off x="1235075" y="1042988"/>
            <a:ext cx="10515600" cy="5915025"/>
          </a:xfrm>
        </p:spPr>
      </p:pic>
      <p:pic>
        <p:nvPicPr>
          <p:cNvPr id="36" name="Media Placeholder 35">
            <a:hlinkClick r:id="rId42" action="ppaction://hlinksldjump"/>
          </p:cNvPr>
          <p:cNvPicPr preferRelativeResize="0">
            <a:picLocks noGrp="1"/>
          </p:cNvPicPr>
          <p:nvPr>
            <p:ph type="media" sz="quarter" idx="11"/>
          </p:nvPr>
        </p:nvPicPr>
        <p:blipFill>
          <a:blip r:embed="rId43">
            <a:extLst>
              <a:ext uri="{28A0092B-C50C-407E-A947-70E740481C1C}">
                <a14:useLocalDpi xmlns:a14="http://schemas.microsoft.com/office/drawing/2010/main" val="0"/>
              </a:ext>
            </a:extLst>
          </a:blip>
          <a:stretch>
            <a:fillRect/>
          </a:stretch>
        </p:blipFill>
        <p:spPr>
          <a:xfrm>
            <a:off x="2564081" y="8496841"/>
            <a:ext cx="1115568" cy="630936"/>
          </a:xfrm>
        </p:spPr>
      </p:pic>
      <p:pic>
        <p:nvPicPr>
          <p:cNvPr id="37" name="Media Placeholder 36">
            <a:hlinkClick r:id="rId44" action="ppaction://hlinksldjump"/>
          </p:cNvPr>
          <p:cNvPicPr preferRelativeResize="0">
            <a:picLocks noGrp="1"/>
          </p:cNvPicPr>
          <p:nvPr>
            <p:ph type="media" sz="quarter" idx="12"/>
          </p:nvPr>
        </p:nvPicPr>
        <p:blipFill>
          <a:blip r:embed="rId45">
            <a:extLst>
              <a:ext uri="{28A0092B-C50C-407E-A947-70E740481C1C}">
                <a14:useLocalDpi xmlns:a14="http://schemas.microsoft.com/office/drawing/2010/main" val="0"/>
              </a:ext>
            </a:extLst>
          </a:blip>
          <a:stretch>
            <a:fillRect/>
          </a:stretch>
        </p:blipFill>
        <p:spPr>
          <a:xfrm>
            <a:off x="3911868" y="8496841"/>
            <a:ext cx="1115568" cy="630936"/>
          </a:xfrm>
        </p:spPr>
      </p:pic>
      <p:pic>
        <p:nvPicPr>
          <p:cNvPr id="38" name="Media Placeholder 37">
            <a:hlinkClick r:id="rId46" action="ppaction://hlinksldjump"/>
          </p:cNvPr>
          <p:cNvPicPr preferRelativeResize="0">
            <a:picLocks noGrp="1"/>
          </p:cNvPicPr>
          <p:nvPr>
            <p:ph type="media" sz="quarter" idx="13"/>
          </p:nvPr>
        </p:nvPicPr>
        <p:blipFill>
          <a:blip r:embed="rId47">
            <a:extLst>
              <a:ext uri="{28A0092B-C50C-407E-A947-70E740481C1C}">
                <a14:useLocalDpi xmlns:a14="http://schemas.microsoft.com/office/drawing/2010/main" val="0"/>
              </a:ext>
            </a:extLst>
          </a:blip>
          <a:stretch>
            <a:fillRect/>
          </a:stretch>
        </p:blipFill>
        <p:spPr>
          <a:xfrm>
            <a:off x="5261243" y="8496841"/>
            <a:ext cx="1115568" cy="630936"/>
          </a:xfrm>
        </p:spPr>
      </p:pic>
      <p:pic>
        <p:nvPicPr>
          <p:cNvPr id="39" name="Media Placeholder 38">
            <a:hlinkClick r:id="rId48" action="ppaction://hlinksldjump"/>
          </p:cNvPr>
          <p:cNvPicPr preferRelativeResize="0">
            <a:picLocks noGrp="1"/>
          </p:cNvPicPr>
          <p:nvPr>
            <p:ph type="media" sz="quarter" idx="14"/>
          </p:nvPr>
        </p:nvPicPr>
        <p:blipFill>
          <a:blip r:embed="rId49">
            <a:extLst>
              <a:ext uri="{28A0092B-C50C-407E-A947-70E740481C1C}">
                <a14:useLocalDpi xmlns:a14="http://schemas.microsoft.com/office/drawing/2010/main" val="0"/>
              </a:ext>
            </a:extLst>
          </a:blip>
          <a:stretch>
            <a:fillRect/>
          </a:stretch>
        </p:blipFill>
        <p:spPr>
          <a:xfrm>
            <a:off x="6615112" y="8497137"/>
            <a:ext cx="1115568" cy="630936"/>
          </a:xfrm>
        </p:spPr>
      </p:pic>
      <p:pic>
        <p:nvPicPr>
          <p:cNvPr id="40" name="Media Placeholder 39">
            <a:hlinkClick r:id="rId50" action="ppaction://hlinksldjump"/>
          </p:cNvPr>
          <p:cNvPicPr preferRelativeResize="0">
            <a:picLocks noGrp="1"/>
          </p:cNvPicPr>
          <p:nvPr>
            <p:ph type="media" sz="quarter" idx="15"/>
          </p:nvPr>
        </p:nvPicPr>
        <p:blipFill>
          <a:blip r:embed="rId51">
            <a:extLst>
              <a:ext uri="{28A0092B-C50C-407E-A947-70E740481C1C}">
                <a14:useLocalDpi xmlns:a14="http://schemas.microsoft.com/office/drawing/2010/main" val="0"/>
              </a:ext>
            </a:extLst>
          </a:blip>
          <a:stretch>
            <a:fillRect/>
          </a:stretch>
        </p:blipFill>
        <p:spPr>
          <a:xfrm>
            <a:off x="7966343" y="8496841"/>
            <a:ext cx="1115568" cy="630936"/>
          </a:xfrm>
        </p:spPr>
      </p:pic>
      <p:pic>
        <p:nvPicPr>
          <p:cNvPr id="41" name="Media Placeholder 40">
            <a:hlinkClick r:id="rId52" action="ppaction://hlinksldjump"/>
          </p:cNvPr>
          <p:cNvPicPr preferRelativeResize="0">
            <a:picLocks noGrp="1"/>
          </p:cNvPicPr>
          <p:nvPr>
            <p:ph type="media" sz="quarter" idx="16"/>
          </p:nvPr>
        </p:nvPicPr>
        <p:blipFill>
          <a:blip r:embed="rId53">
            <a:extLst>
              <a:ext uri="{28A0092B-C50C-407E-A947-70E740481C1C}">
                <a14:useLocalDpi xmlns:a14="http://schemas.microsoft.com/office/drawing/2010/main" val="0"/>
              </a:ext>
            </a:extLst>
          </a:blip>
          <a:stretch>
            <a:fillRect/>
          </a:stretch>
        </p:blipFill>
        <p:spPr>
          <a:xfrm>
            <a:off x="9320213" y="8497547"/>
            <a:ext cx="1115568" cy="630936"/>
          </a:xfrm>
        </p:spPr>
      </p:pic>
      <p:pic>
        <p:nvPicPr>
          <p:cNvPr id="43" name="Media Placeholder 42">
            <a:hlinkClick r:id="rId54" action="ppaction://hlinksldjump"/>
          </p:cNvPr>
          <p:cNvPicPr preferRelativeResize="0">
            <a:picLocks noGrp="1"/>
          </p:cNvPicPr>
          <p:nvPr>
            <p:ph type="media" sz="quarter" idx="17"/>
          </p:nvPr>
        </p:nvPicPr>
        <p:blipFill>
          <a:blip r:embed="rId55">
            <a:extLst>
              <a:ext uri="{28A0092B-C50C-407E-A947-70E740481C1C}">
                <a14:useLocalDpi xmlns:a14="http://schemas.microsoft.com/office/drawing/2010/main" val="0"/>
              </a:ext>
            </a:extLst>
          </a:blip>
          <a:stretch>
            <a:fillRect/>
          </a:stretch>
        </p:blipFill>
        <p:spPr>
          <a:xfrm>
            <a:off x="10663506" y="8496841"/>
            <a:ext cx="1115568" cy="630936"/>
          </a:xfrm>
        </p:spPr>
      </p:pic>
      <p:sp>
        <p:nvSpPr>
          <p:cNvPr id="22" name="TextBox 21"/>
          <p:cNvSpPr txBox="1"/>
          <p:nvPr/>
        </p:nvSpPr>
        <p:spPr>
          <a:xfrm>
            <a:off x="1015206" y="487209"/>
            <a:ext cx="7391400" cy="430887"/>
          </a:xfrm>
          <a:prstGeom prst="rect">
            <a:avLst/>
          </a:prstGeom>
          <a:noFill/>
        </p:spPr>
        <p:txBody>
          <a:bodyPr wrap="square" rtlCol="0">
            <a:spAutoFit/>
          </a:bodyPr>
          <a:lstStyle/>
          <a:p>
            <a:r>
              <a:rPr lang="en-US" sz="2200" dirty="0" smtClean="0">
                <a:solidFill>
                  <a:schemeClr val="bg1"/>
                </a:solidFill>
                <a:latin typeface="Segoe UI Light" pitchFamily="34" charset="0"/>
              </a:rPr>
              <a:t>Animate pictures, clip art, text, and other objects </a:t>
            </a:r>
            <a:endParaRPr lang="en-US" sz="2200" dirty="0">
              <a:solidFill>
                <a:schemeClr val="bg1"/>
              </a:solidFill>
              <a:latin typeface="Segoe UI Light" pitchFamily="34" charset="0"/>
            </a:endParaRPr>
          </a:p>
        </p:txBody>
      </p:sp>
      <p:grpSp>
        <p:nvGrpSpPr>
          <p:cNvPr id="23" name="ClosedCaptions"/>
          <p:cNvGrpSpPr/>
          <p:nvPr/>
        </p:nvGrpSpPr>
        <p:grpSpPr>
          <a:xfrm>
            <a:off x="8677656" y="611187"/>
            <a:ext cx="1449747" cy="304843"/>
            <a:chOff x="8787606" y="611187"/>
            <a:chExt cx="1449747" cy="304843"/>
          </a:xfrm>
        </p:grpSpPr>
        <p:sp>
          <p:nvSpPr>
            <p:cNvPr id="24" name="TextBox 23"/>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25" name="Picture 24" descr="Screen Clipping"/>
            <p:cNvPicPr>
              <a:picLocks noChangeAspect="1"/>
            </p:cNvPicPr>
            <p:nvPr/>
          </p:nvPicPr>
          <p:blipFill>
            <a:blip r:embed="rId56">
              <a:extLst>
                <a:ext uri="{BEBA8EAE-BF5A-486C-A8C5-ECC9F3942E4B}">
                  <a14:imgProps xmlns:a14="http://schemas.microsoft.com/office/drawing/2010/main">
                    <a14:imgLayer r:embed="rId57">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7" name="Picture 26">
            <a:hlinkClick r:id="" action="ppaction://hlinkshowjump?jump=nextslide"/>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29"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44" name="Text Placeholder 6"/>
          <p:cNvSpPr txBox="1">
            <a:spLocks/>
          </p:cNvSpPr>
          <p:nvPr/>
        </p:nvSpPr>
        <p:spPr>
          <a:xfrm>
            <a:off x="7964684"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5" name="Text Placeholder 6"/>
          <p:cNvSpPr txBox="1">
            <a:spLocks/>
          </p:cNvSpPr>
          <p:nvPr/>
        </p:nvSpPr>
        <p:spPr>
          <a:xfrm>
            <a:off x="931462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6" name="Text Placeholder 6"/>
          <p:cNvSpPr txBox="1">
            <a:spLocks/>
          </p:cNvSpPr>
          <p:nvPr/>
        </p:nvSpPr>
        <p:spPr>
          <a:xfrm>
            <a:off x="10664031"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63"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64"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65"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6"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7" name="TextBox 66"/>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8" name="TextBox 67"/>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9" name="TextBox 68"/>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70" name="TextBox 69"/>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71" name="TextBox 70"/>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47"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61" name="TextBox 60"/>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a:solidFill>
                  <a:schemeClr val="bg1"/>
                </a:solidFill>
                <a:latin typeface="Segoe Light" pitchFamily="34" charset="0"/>
              </a:rPr>
              <a:t>1</a:t>
            </a:r>
            <a:r>
              <a:rPr lang="en-US" sz="1500" dirty="0" smtClean="0">
                <a:solidFill>
                  <a:schemeClr val="bg1"/>
                </a:solidFill>
                <a:latin typeface="Segoe Light" pitchFamily="34" charset="0"/>
              </a:rPr>
              <a:t>/5 videos</a:t>
            </a:r>
            <a:endParaRPr lang="en-US" sz="1500" dirty="0">
              <a:solidFill>
                <a:schemeClr val="bg1"/>
              </a:solidFill>
              <a:latin typeface="Segoe Light" pitchFamily="34" charset="0"/>
            </a:endParaRPr>
          </a:p>
        </p:txBody>
      </p:sp>
      <p:sp>
        <p:nvSpPr>
          <p:cNvPr id="62" name="Rectangle 61"/>
          <p:cNvSpPr/>
          <p:nvPr/>
        </p:nvSpPr>
        <p:spPr>
          <a:xfrm>
            <a:off x="1007030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72" name="Rectangle 71"/>
          <p:cNvSpPr/>
          <p:nvPr/>
        </p:nvSpPr>
        <p:spPr>
          <a:xfrm>
            <a:off x="10316026"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73" name="Rectangle 72"/>
          <p:cNvSpPr/>
          <p:nvPr/>
        </p:nvSpPr>
        <p:spPr>
          <a:xfrm>
            <a:off x="10558719"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74" name="Rectangle 73"/>
          <p:cNvSpPr/>
          <p:nvPr/>
        </p:nvSpPr>
        <p:spPr>
          <a:xfrm>
            <a:off x="10806192"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75" name="Rectangle 74"/>
          <p:cNvSpPr/>
          <p:nvPr/>
        </p:nvSpPr>
        <p:spPr>
          <a:xfrm>
            <a:off x="11050744"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useBgFill="1">
        <p:nvSpPr>
          <p:cNvPr id="56"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9" name="PPT_AnimatingObjects_m1Youcananimate00:00:00.3-00:00:05.3"/>
          <p:cNvSpPr txBox="1"/>
          <p:nvPr>
            <p:custDataLst>
              <p:tags r:id="rId4"/>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animate just about anything in PowerPoint 2013. And it's easy to do.</a:t>
            </a:r>
            <a:endParaRPr lang="en-US" sz="1800">
              <a:solidFill>
                <a:srgbClr val="FFFFFF"/>
              </a:solidFill>
              <a:latin typeface="Segoe UI Light"/>
            </a:endParaRPr>
          </a:p>
        </p:txBody>
      </p:sp>
      <p:sp>
        <p:nvSpPr>
          <p:cNvPr id="10" name="PPT_AnimatingObjects_m1Whatisa00:00:05.4-00:00:08.5"/>
          <p:cNvSpPr txBox="1"/>
          <p:nvPr>
            <p:custDataLst>
              <p:tags r:id="rId5"/>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 is a PowerPoint animation? I'll show you.</a:t>
            </a:r>
            <a:endParaRPr lang="en-US" sz="1800">
              <a:solidFill>
                <a:srgbClr val="FFFFFF"/>
              </a:solidFill>
              <a:latin typeface="Segoe UI Light"/>
            </a:endParaRPr>
          </a:p>
        </p:txBody>
      </p:sp>
      <p:sp>
        <p:nvSpPr>
          <p:cNvPr id="11" name="PPT_AnimatingObjects_m1Thisslidecontains00:00:08.6-00:00:17.4"/>
          <p:cNvSpPr txBox="1"/>
          <p:nvPr>
            <p:custDataLst>
              <p:tags r:id="rId6"/>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slide contains four objects: text, a picture, a chart and a shape.</a:t>
            </a:r>
            <a:endParaRPr lang="en-US" sz="1800">
              <a:solidFill>
                <a:srgbClr val="FFFFFF"/>
              </a:solidFill>
              <a:latin typeface="Segoe UI Light"/>
            </a:endParaRPr>
          </a:p>
        </p:txBody>
      </p:sp>
      <p:sp>
        <p:nvSpPr>
          <p:cNvPr id="12" name="PPT_AnimatingObjects_m1Andeachone00:00:17.5-00:00:21.0"/>
          <p:cNvSpPr txBox="1"/>
          <p:nvPr>
            <p:custDataLst>
              <p:tags r:id="rId7"/>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each one has a different type of animation assigned to it.</a:t>
            </a:r>
            <a:endParaRPr lang="en-US" sz="1800">
              <a:solidFill>
                <a:srgbClr val="FFFFFF"/>
              </a:solidFill>
              <a:latin typeface="Segoe UI Light"/>
            </a:endParaRPr>
          </a:p>
        </p:txBody>
      </p:sp>
      <p:sp>
        <p:nvSpPr>
          <p:cNvPr id="13" name="PPT_AnimatingObjects_m1PressShift+F5to00:00:21.1-00:00:26.8"/>
          <p:cNvSpPr txBox="1"/>
          <p:nvPr>
            <p:custDataLst>
              <p:tags r:id="rId8"/>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Press Shift+F5 to play the slide show from the current slide.</a:t>
            </a:r>
            <a:endParaRPr lang="en-US" sz="1800">
              <a:solidFill>
                <a:srgbClr val="FFFFFF"/>
              </a:solidFill>
              <a:latin typeface="Segoe UI Light"/>
            </a:endParaRPr>
          </a:p>
        </p:txBody>
      </p:sp>
      <p:sp>
        <p:nvSpPr>
          <p:cNvPr id="14" name="PPT_AnimatingObjects_m1Ibuiltthe00:00:26.9-00:00:31.2"/>
          <p:cNvSpPr txBox="1"/>
          <p:nvPr>
            <p:custDataLst>
              <p:tags r:id="rId9"/>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built the slide so that each time I click a different animation plays.</a:t>
            </a:r>
            <a:endParaRPr lang="en-US" sz="1800">
              <a:solidFill>
                <a:srgbClr val="FFFFFF"/>
              </a:solidFill>
              <a:latin typeface="Segoe UI Light"/>
            </a:endParaRPr>
          </a:p>
        </p:txBody>
      </p:sp>
      <p:sp>
        <p:nvSpPr>
          <p:cNvPr id="15" name="PPT_AnimatingObjects_m1First,thetext.00:00:31.3-00:00:41.0"/>
          <p:cNvSpPr txBox="1"/>
          <p:nvPr>
            <p:custDataLst>
              <p:tags r:id="rId10"/>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the text. This animation is called Fly In. And I have it set so that each time I click a line of text flies in.</a:t>
            </a:r>
            <a:endParaRPr lang="en-US" sz="1800">
              <a:solidFill>
                <a:srgbClr val="FFFFFF"/>
              </a:solidFill>
              <a:latin typeface="Segoe UI Light"/>
            </a:endParaRPr>
          </a:p>
        </p:txBody>
      </p:sp>
      <p:sp>
        <p:nvSpPr>
          <p:cNvPr id="16" name="PPT_AnimatingObjects_m1Thepicturehas00:00:41.1-00:00:44.8"/>
          <p:cNvSpPr txBox="1"/>
          <p:nvPr>
            <p:custDataLst>
              <p:tags r:id="rId11"/>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picture has the Fade animation attached to it.</a:t>
            </a:r>
            <a:endParaRPr lang="en-US" sz="1800">
              <a:solidFill>
                <a:srgbClr val="FFFFFF"/>
              </a:solidFill>
              <a:latin typeface="Segoe UI Light"/>
            </a:endParaRPr>
          </a:p>
        </p:txBody>
      </p:sp>
      <p:sp>
        <p:nvSpPr>
          <p:cNvPr id="17" name="PPT_AnimatingObjects_m1Thechartuses00:00:44.9-00:00:47.6"/>
          <p:cNvSpPr txBox="1"/>
          <p:nvPr>
            <p:custDataLst>
              <p:tags r:id="rId12"/>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chart uses the Wipe animation.</a:t>
            </a:r>
            <a:endParaRPr lang="en-US" sz="1800">
              <a:solidFill>
                <a:srgbClr val="FFFFFF"/>
              </a:solidFill>
              <a:latin typeface="Segoe UI Light"/>
            </a:endParaRPr>
          </a:p>
        </p:txBody>
      </p:sp>
      <p:sp>
        <p:nvSpPr>
          <p:cNvPr id="18" name="PPT_AnimatingObjects_m1EachtimeI00:00:47.7-00:00:54.8"/>
          <p:cNvSpPr txBox="1"/>
          <p:nvPr>
            <p:custDataLst>
              <p:tags r:id="rId13"/>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Each time I click, some bars wipe on, which makes it appear as though the bars are growing or drawing on.</a:t>
            </a:r>
            <a:endParaRPr lang="en-US" sz="1800">
              <a:solidFill>
                <a:srgbClr val="FFFFFF"/>
              </a:solidFill>
              <a:latin typeface="Segoe UI Light"/>
            </a:endParaRPr>
          </a:p>
        </p:txBody>
      </p:sp>
      <p:sp>
        <p:nvSpPr>
          <p:cNvPr id="19" name="PPT_AnimatingObjects_m1Andonthe00:00:54.9-00:01:02.5"/>
          <p:cNvSpPr txBox="1"/>
          <p:nvPr>
            <p:custDataLst>
              <p:tags r:id="rId14"/>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on the shape I applied the fill color animation, which changes the fill color slowly from blue to orange.</a:t>
            </a:r>
            <a:endParaRPr lang="en-US" sz="1800">
              <a:solidFill>
                <a:srgbClr val="FFFFFF"/>
              </a:solidFill>
              <a:latin typeface="Segoe UI Light"/>
            </a:endParaRPr>
          </a:p>
        </p:txBody>
      </p:sp>
      <p:sp>
        <p:nvSpPr>
          <p:cNvPr id="20" name="PPT_AnimatingObjects_m1Soasyou00:01:02.6-00:01:07.9"/>
          <p:cNvSpPr txBox="1"/>
          <p:nvPr>
            <p:custDataLst>
              <p:tags r:id="rId15"/>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as you can see, a PowerPoint animation is nothing more than something changing on a slide.</a:t>
            </a:r>
            <a:endParaRPr lang="en-US" sz="1800">
              <a:solidFill>
                <a:srgbClr val="FFFFFF"/>
              </a:solidFill>
              <a:latin typeface="Segoe UI Light"/>
            </a:endParaRPr>
          </a:p>
        </p:txBody>
      </p:sp>
      <p:sp>
        <p:nvSpPr>
          <p:cNvPr id="21" name="PPT_AnimatingObjects_m1Itcanbe00:01:08.0-00:01:22.2"/>
          <p:cNvSpPr txBox="1"/>
          <p:nvPr>
            <p:custDataLst>
              <p:tags r:id="rId16"/>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can be motion, a fade, a wipe, colors, or a combination.</a:t>
            </a:r>
            <a:endParaRPr lang="en-US" sz="1800">
              <a:solidFill>
                <a:srgbClr val="FFFFFF"/>
              </a:solidFill>
              <a:latin typeface="Segoe UI Light"/>
            </a:endParaRPr>
          </a:p>
        </p:txBody>
      </p:sp>
      <p:sp>
        <p:nvSpPr>
          <p:cNvPr id="28" name="PPT_AnimatingObjects_m1Nowlet'stake00:01:22.3-00:01:28.3"/>
          <p:cNvSpPr txBox="1"/>
          <p:nvPr>
            <p:custDataLst>
              <p:tags r:id="rId17"/>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take a closer look at those animations. Here's the same slide with the animations removed.</a:t>
            </a:r>
            <a:endParaRPr lang="en-US" sz="1800">
              <a:solidFill>
                <a:srgbClr val="FFFFFF"/>
              </a:solidFill>
              <a:latin typeface="Segoe UI Light"/>
            </a:endParaRPr>
          </a:p>
        </p:txBody>
      </p:sp>
      <p:sp>
        <p:nvSpPr>
          <p:cNvPr id="30" name="PPT_AnimatingObjects_m1Toaddan00:01:28.4-00:01:37.0"/>
          <p:cNvSpPr txBox="1"/>
          <p:nvPr>
            <p:custDataLst>
              <p:tags r:id="rId18"/>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an animation, you first select what you want to animate, choose an animation, and then modify it with effect options.</a:t>
            </a:r>
            <a:endParaRPr lang="en-US" sz="1800">
              <a:solidFill>
                <a:srgbClr val="FFFFFF"/>
              </a:solidFill>
              <a:latin typeface="Segoe UI Light"/>
            </a:endParaRPr>
          </a:p>
        </p:txBody>
      </p:sp>
      <p:sp>
        <p:nvSpPr>
          <p:cNvPr id="31" name="PPT_AnimatingObjects_m1Clickthetext.00:01:37.1-00:01:47.3"/>
          <p:cNvSpPr txBox="1"/>
          <p:nvPr>
            <p:custDataLst>
              <p:tags r:id="rId19"/>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text. Then go to the Animations tab, open the Animations Gallery, and select one.</a:t>
            </a:r>
            <a:endParaRPr lang="en-US" sz="1800">
              <a:solidFill>
                <a:srgbClr val="FFFFFF"/>
              </a:solidFill>
              <a:latin typeface="Segoe UI Light"/>
            </a:endParaRPr>
          </a:p>
        </p:txBody>
      </p:sp>
      <p:sp>
        <p:nvSpPr>
          <p:cNvPr id="32" name="PPT_AnimatingObjects_m1Youcankeep00:01:47.4-00:01:53.2"/>
          <p:cNvSpPr txBox="1"/>
          <p:nvPr>
            <p:custDataLst>
              <p:tags r:id="rId20"/>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keep trying animations until you find one you like.</a:t>
            </a:r>
            <a:endParaRPr lang="en-US" sz="1800">
              <a:solidFill>
                <a:srgbClr val="FFFFFF"/>
              </a:solidFill>
              <a:latin typeface="Segoe UI Light"/>
            </a:endParaRPr>
          </a:p>
        </p:txBody>
      </p:sp>
      <p:sp>
        <p:nvSpPr>
          <p:cNvPr id="33" name="PPT_AnimatingObjects_m1Noticethatevery00:01:53.3-00:02:01.1"/>
          <p:cNvSpPr txBox="1"/>
          <p:nvPr>
            <p:custDataLst>
              <p:tags r:id="rId21"/>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Notice that every time you select one you see a preview. That's the default workflow for creating animations.</a:t>
            </a:r>
            <a:endParaRPr lang="en-US" sz="1800">
              <a:solidFill>
                <a:srgbClr val="FFFFFF"/>
              </a:solidFill>
              <a:latin typeface="Segoe UI Light"/>
            </a:endParaRPr>
          </a:p>
        </p:txBody>
      </p:sp>
      <p:sp>
        <p:nvSpPr>
          <p:cNvPr id="34" name="PPT_AnimatingObjects_m1Youmakea00:02:01.2-00:02:09.2"/>
          <p:cNvSpPr txBox="1"/>
          <p:nvPr>
            <p:custDataLst>
              <p:tags r:id="rId22"/>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make a change, then see a preview. Make another change, see a preview.</a:t>
            </a:r>
            <a:endParaRPr lang="en-US" sz="1800">
              <a:solidFill>
                <a:srgbClr val="FFFFFF"/>
              </a:solidFill>
              <a:latin typeface="Segoe UI Light"/>
            </a:endParaRPr>
          </a:p>
        </p:txBody>
      </p:sp>
      <p:sp>
        <p:nvSpPr>
          <p:cNvPr id="35" name="PPT_AnimatingObjects_m1Youcanclick00:02:09.3-00:02:18.0"/>
          <p:cNvSpPr txBox="1"/>
          <p:nvPr>
            <p:custDataLst>
              <p:tags r:id="rId23"/>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click here and turn off AutoPreview if you want. Then, you can click this button to preview animations manually.</a:t>
            </a:r>
            <a:endParaRPr lang="en-US" sz="1800">
              <a:solidFill>
                <a:srgbClr val="FFFFFF"/>
              </a:solidFill>
              <a:latin typeface="Segoe UI Light"/>
            </a:endParaRPr>
          </a:p>
        </p:txBody>
      </p:sp>
      <p:sp>
        <p:nvSpPr>
          <p:cNvPr id="50" name="PPT_AnimatingObjects_m1Ifyoudon't00:02:18.1-00:02:23.3"/>
          <p:cNvSpPr txBox="1"/>
          <p:nvPr>
            <p:custDataLst>
              <p:tags r:id="rId24"/>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don't find exactly what you're looking for, choose an animation that's close,</a:t>
            </a:r>
            <a:endParaRPr lang="en-US" sz="1800">
              <a:solidFill>
                <a:srgbClr val="FFFFFF"/>
              </a:solidFill>
              <a:latin typeface="Segoe UI Light"/>
            </a:endParaRPr>
          </a:p>
        </p:txBody>
      </p:sp>
      <p:sp>
        <p:nvSpPr>
          <p:cNvPr id="57" name="PPT_AnimatingObjects_m1andthencheck00:02:23.4-00:02:27.7"/>
          <p:cNvSpPr txBox="1"/>
          <p:nvPr>
            <p:custDataLst>
              <p:tags r:id="rId25"/>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check out the effect options available for the animation.</a:t>
            </a:r>
            <a:endParaRPr lang="en-US" sz="1800">
              <a:solidFill>
                <a:srgbClr val="FFFFFF"/>
              </a:solidFill>
              <a:latin typeface="Segoe UI Light"/>
            </a:endParaRPr>
          </a:p>
        </p:txBody>
      </p:sp>
      <p:sp>
        <p:nvSpPr>
          <p:cNvPr id="58" name="PPT_AnimatingObjects_m1Inthecase00:02:27.8-00:02:35.5"/>
          <p:cNvSpPr txBox="1"/>
          <p:nvPr>
            <p:custDataLst>
              <p:tags r:id="rId26"/>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case of Fly In, you can choose a direction, and then choose the sequence that you want to bring in the text.</a:t>
            </a:r>
            <a:endParaRPr lang="en-US" sz="1800">
              <a:solidFill>
                <a:srgbClr val="FFFFFF"/>
              </a:solidFill>
              <a:latin typeface="Segoe UI Light"/>
            </a:endParaRPr>
          </a:p>
        </p:txBody>
      </p:sp>
      <p:sp>
        <p:nvSpPr>
          <p:cNvPr id="59" name="PPT_AnimatingObjects_m1AsOneObject00:02:35.6-00:02:47.6"/>
          <p:cNvSpPr txBox="1"/>
          <p:nvPr>
            <p:custDataLst>
              <p:tags r:id="rId27"/>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One Object or All at Once brings the entire block of text in at once. Or you can bring the text in By Paragraph.</a:t>
            </a:r>
            <a:endParaRPr lang="en-US" sz="1800">
              <a:solidFill>
                <a:srgbClr val="FFFFFF"/>
              </a:solidFill>
              <a:latin typeface="Segoe UI Light"/>
            </a:endParaRPr>
          </a:p>
        </p:txBody>
      </p:sp>
      <p:sp>
        <p:nvSpPr>
          <p:cNvPr id="60" name="PPT_AnimatingObjects_m1Again,youcan00:02:47.7-00:02:50.7"/>
          <p:cNvSpPr txBox="1"/>
          <p:nvPr>
            <p:custDataLst>
              <p:tags r:id="rId28"/>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Again, you can animate anything in three steps.</a:t>
            </a:r>
            <a:endParaRPr lang="en-US" sz="1800">
              <a:solidFill>
                <a:srgbClr val="FFFFFF"/>
              </a:solidFill>
              <a:latin typeface="Segoe UI Light"/>
            </a:endParaRPr>
          </a:p>
        </p:txBody>
      </p:sp>
      <p:sp>
        <p:nvSpPr>
          <p:cNvPr id="76" name="PPT_AnimatingObjects_m1Selectthepicture,00:02:50.8-00:03:01.8"/>
          <p:cNvSpPr txBox="1"/>
          <p:nvPr>
            <p:custDataLst>
              <p:tags r:id="rId29"/>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picture, select an animation – this time let's choose Shape – and tweak it with an effect option.</a:t>
            </a:r>
            <a:endParaRPr lang="en-US" sz="1800">
              <a:solidFill>
                <a:srgbClr val="FFFFFF"/>
              </a:solidFill>
              <a:latin typeface="Segoe UI Light"/>
            </a:endParaRPr>
          </a:p>
        </p:txBody>
      </p:sp>
      <p:sp>
        <p:nvSpPr>
          <p:cNvPr id="77" name="PPT_AnimatingObjects_m1ForShape,you00:03:01.9-00:03:13.2"/>
          <p:cNvSpPr txBox="1"/>
          <p:nvPr>
            <p:custDataLst>
              <p:tags r:id="rId30"/>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Shape, you can choose a shape and direction.</a:t>
            </a:r>
            <a:endParaRPr lang="en-US" sz="1800">
              <a:solidFill>
                <a:srgbClr val="FFFFFF"/>
              </a:solidFill>
              <a:latin typeface="Segoe UI Light"/>
            </a:endParaRPr>
          </a:p>
        </p:txBody>
      </p:sp>
      <p:sp>
        <p:nvSpPr>
          <p:cNvPr id="78" name="PPT_AnimatingObjects_m1Selectthechart,00:03:13.3-00:03:29.1"/>
          <p:cNvSpPr txBox="1"/>
          <p:nvPr>
            <p:custDataLst>
              <p:tags r:id="rId31"/>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chart, choose an animation, and choose an effect option. Let's bring the chart elements in by series.</a:t>
            </a:r>
            <a:endParaRPr lang="en-US" sz="1800">
              <a:solidFill>
                <a:srgbClr val="FFFFFF"/>
              </a:solidFill>
              <a:latin typeface="Segoe UI Light"/>
            </a:endParaRPr>
          </a:p>
        </p:txBody>
      </p:sp>
      <p:sp>
        <p:nvSpPr>
          <p:cNvPr id="79" name="PPT_AnimatingObjects_m1Selecttheshape,00:03:29.2-00:03:42.9"/>
          <p:cNvSpPr txBox="1"/>
          <p:nvPr>
            <p:custDataLst>
              <p:tags r:id="rId32"/>
            </p:custDataLst>
          </p:nvPr>
        </p:nvSpPr>
        <p:spPr>
          <a:xfrm>
            <a:off x="1235075" y="7005630"/>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shape, choose an animation, then choose an effect option. In this case, we choose a color to fade to.</a:t>
            </a:r>
            <a:endParaRPr lang="en-US" sz="1800">
              <a:solidFill>
                <a:srgbClr val="FFFFFF"/>
              </a:solidFill>
              <a:latin typeface="Segoe UI Light"/>
            </a:endParaRPr>
          </a:p>
        </p:txBody>
      </p:sp>
      <p:sp>
        <p:nvSpPr>
          <p:cNvPr id="80" name="PPT_AnimatingObjects_m1Onemorething.00:03:43.0-00:03:43.7"/>
          <p:cNvSpPr txBox="1"/>
          <p:nvPr>
            <p:custDataLst>
              <p:tags r:id="rId33"/>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more thing.</a:t>
            </a:r>
            <a:endParaRPr lang="en-US" sz="1800">
              <a:solidFill>
                <a:srgbClr val="FFFFFF"/>
              </a:solidFill>
              <a:latin typeface="Segoe UI Light"/>
            </a:endParaRPr>
          </a:p>
        </p:txBody>
      </p:sp>
      <p:sp>
        <p:nvSpPr>
          <p:cNvPr id="81" name="PPT_AnimatingObjects_m1Ifyouever00:03:43.8-00:03:49.5"/>
          <p:cNvSpPr txBox="1"/>
          <p:nvPr>
            <p:custDataLst>
              <p:tags r:id="rId34"/>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ever want to remove an animation, just select the object that has the animation applied to it, </a:t>
            </a:r>
            <a:endParaRPr lang="en-US" sz="1800">
              <a:solidFill>
                <a:srgbClr val="FFFFFF"/>
              </a:solidFill>
              <a:latin typeface="Segoe UI Light"/>
            </a:endParaRPr>
          </a:p>
        </p:txBody>
      </p:sp>
      <p:sp>
        <p:nvSpPr>
          <p:cNvPr id="82" name="PPT_AnimatingObjects_m1andthenclick00:03:49.6-00:03:53.2"/>
          <p:cNvSpPr txBox="1"/>
          <p:nvPr>
            <p:custDataLst>
              <p:tags r:id="rId35"/>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click None.</a:t>
            </a:r>
            <a:endParaRPr lang="en-US" sz="1800">
              <a:solidFill>
                <a:srgbClr val="FFFFFF"/>
              </a:solidFill>
              <a:latin typeface="Segoe UI Light"/>
            </a:endParaRPr>
          </a:p>
        </p:txBody>
      </p:sp>
      <p:sp>
        <p:nvSpPr>
          <p:cNvPr id="83" name="PPT_AnimatingObjects_m1Withanimationsyou00:03:53.3-00:03:59.3"/>
          <p:cNvSpPr txBox="1"/>
          <p:nvPr>
            <p:custDataLst>
              <p:tags r:id="rId36"/>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animations you can get as complex as you want, or you can keep it simple.</a:t>
            </a:r>
            <a:endParaRPr lang="en-US" sz="1800">
              <a:solidFill>
                <a:srgbClr val="FFFFFF"/>
              </a:solidFill>
              <a:latin typeface="Segoe UI Light"/>
            </a:endParaRPr>
          </a:p>
        </p:txBody>
      </p:sp>
      <p:sp>
        <p:nvSpPr>
          <p:cNvPr id="84" name="PPT_AnimatingObjects_m1Upnext,we'll00:03:59.4-00:04:03.1"/>
          <p:cNvSpPr txBox="1"/>
          <p:nvPr>
            <p:custDataLst>
              <p:tags r:id="rId37"/>
            </p:custDataLst>
          </p:nvPr>
        </p:nvSpPr>
        <p:spPr>
          <a:xfrm>
            <a:off x="1235075" y="7005630"/>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take a closer look at animating text.</a:t>
            </a:r>
            <a:endParaRPr lang="en-US" sz="1800">
              <a:solidFill>
                <a:srgbClr val="FFFFFF"/>
              </a:solidFill>
              <a:latin typeface="Segoe UI Light"/>
            </a:endParaRPr>
          </a:p>
        </p:txBody>
      </p:sp>
      <p:sp useBgFill="1">
        <p:nvSpPr>
          <p:cNvPr id="26" name="CCShade"/>
          <p:cNvSpPr/>
          <p:nvPr/>
        </p:nvSpPr>
        <p:spPr>
          <a:xfrm>
            <a:off x="1145494" y="6969217"/>
            <a:ext cx="10703513"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60630423"/>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PPT_AnimatingObjects_m1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
                                            <p:tgtEl>
                                              <p:spTgt spid="9"/>
                                            </p:tgtEl>
                                          </p:cBhvr>
                                        </p:animEffect>
                                      </p:childTnLst>
                                    </p:cTn>
                                  </p:par>
                                </p:childTnLst>
                              </p:cTn>
                            </p:par>
                          </p:childTnLst>
                        </p:cTn>
                      </p:par>
                    </p:childTnLst>
                  </p:cTn>
                  <p:nextCondLst>
                    <p:cond evt="onMediaBookmark" delay="0">
                      <p:tgtEl>
                        <p14:bmkTgt spid="3" bmkName="PPT_AnimatingObjects_m100:00:00.3"/>
                      </p:tgtEl>
                    </p:cond>
                  </p:nextCondLst>
                </p:seq>
                <p:seq concurrent="1" nextAc="seek">
                  <p:cTn id="28" restart="whenNotActive" fill="hold" evtFilter="cancelBubble" nodeType="interactiveSeq">
                    <p:stCondLst>
                      <p:cond evt="onMediaBookmark" delay="0">
                        <p:tgtEl>
                          <p14:bmkTgt spid="3" bmkName="PPT_AnimatingObjects_m100:00:05.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9"/>
                                            </p:tgtEl>
                                          </p:cBhvr>
                                        </p:animEffect>
                                        <p:set>
                                          <p:cBhvr>
                                            <p:cTn id="33"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05.3"/>
                      </p:tgtEl>
                    </p:cond>
                  </p:nextCondLst>
                </p:seq>
                <p:seq concurrent="1" nextAc="seek">
                  <p:cTn id="34" restart="whenNotActive" fill="hold" evtFilter="cancelBubble" nodeType="interactiveSeq">
                    <p:stCondLst>
                      <p:cond evt="onMediaBookmark" delay="0">
                        <p:tgtEl>
                          <p14:bmkTgt spid="3" bmkName="PPT_AnimatingObjects_m100:00:05.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
                                            <p:tgtEl>
                                              <p:spTgt spid="10"/>
                                            </p:tgtEl>
                                          </p:cBhvr>
                                        </p:animEffect>
                                      </p:childTnLst>
                                    </p:cTn>
                                  </p:par>
                                </p:childTnLst>
                              </p:cTn>
                            </p:par>
                          </p:childTnLst>
                        </p:cTn>
                      </p:par>
                    </p:childTnLst>
                  </p:cTn>
                  <p:nextCondLst>
                    <p:cond evt="onMediaBookmark" delay="0">
                      <p:tgtEl>
                        <p14:bmkTgt spid="3" bmkName="PPT_AnimatingObjects_m100:00:05.4"/>
                      </p:tgtEl>
                    </p:cond>
                  </p:nextCondLst>
                </p:seq>
                <p:seq concurrent="1" nextAc="seek">
                  <p:cTn id="40" restart="whenNotActive" fill="hold" evtFilter="cancelBubble" nodeType="interactiveSeq">
                    <p:stCondLst>
                      <p:cond evt="onMediaBookmark" delay="0">
                        <p:tgtEl>
                          <p14:bmkTgt spid="3" bmkName="PPT_AnimatingObjects_m100:00:08.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08.5"/>
                      </p:tgtEl>
                    </p:cond>
                  </p:nextCondLst>
                </p:seq>
                <p:seq concurrent="1" nextAc="seek">
                  <p:cTn id="46" restart="whenNotActive" fill="hold" evtFilter="cancelBubble" nodeType="interactiveSeq">
                    <p:stCondLst>
                      <p:cond evt="onMediaBookmark" delay="0">
                        <p:tgtEl>
                          <p14:bmkTgt spid="3" bmkName="PPT_AnimatingObjects_m100:00:08.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
                                            <p:tgtEl>
                                              <p:spTgt spid="11"/>
                                            </p:tgtEl>
                                          </p:cBhvr>
                                        </p:animEffect>
                                      </p:childTnLst>
                                    </p:cTn>
                                  </p:par>
                                </p:childTnLst>
                              </p:cTn>
                            </p:par>
                          </p:childTnLst>
                        </p:cTn>
                      </p:par>
                    </p:childTnLst>
                  </p:cTn>
                  <p:nextCondLst>
                    <p:cond evt="onMediaBookmark" delay="0">
                      <p:tgtEl>
                        <p14:bmkTgt spid="3" bmkName="PPT_AnimatingObjects_m100:00:08.6"/>
                      </p:tgtEl>
                    </p:cond>
                  </p:nextCondLst>
                </p:seq>
                <p:seq concurrent="1" nextAc="seek">
                  <p:cTn id="52" restart="whenNotActive" fill="hold" evtFilter="cancelBubble" nodeType="interactiveSeq">
                    <p:stCondLst>
                      <p:cond evt="onMediaBookmark" delay="0">
                        <p:tgtEl>
                          <p14:bmkTgt spid="3" bmkName="PPT_AnimatingObjects_m100:00:17.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1"/>
                                            </p:tgtEl>
                                          </p:cBhvr>
                                        </p:animEffect>
                                        <p:set>
                                          <p:cBhvr>
                                            <p:cTn id="57"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17.4"/>
                      </p:tgtEl>
                    </p:cond>
                  </p:nextCondLst>
                </p:seq>
                <p:seq concurrent="1" nextAc="seek">
                  <p:cTn id="58" restart="whenNotActive" fill="hold" evtFilter="cancelBubble" nodeType="interactiveSeq">
                    <p:stCondLst>
                      <p:cond evt="onMediaBookmark" delay="0">
                        <p:tgtEl>
                          <p14:bmkTgt spid="3" bmkName="PPT_AnimatingObjects_m100:00:17.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3" bmkName="PPT_AnimatingObjects_m100:00:17.5"/>
                      </p:tgtEl>
                    </p:cond>
                  </p:nextCondLst>
                </p:seq>
                <p:seq concurrent="1" nextAc="seek">
                  <p:cTn id="64" restart="whenNotActive" fill="hold" evtFilter="cancelBubble" nodeType="interactiveSeq">
                    <p:stCondLst>
                      <p:cond evt="onMediaBookmark" delay="0">
                        <p:tgtEl>
                          <p14:bmkTgt spid="3" bmkName="PPT_AnimatingObjects_m100:00:2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21.0"/>
                      </p:tgtEl>
                    </p:cond>
                  </p:nextCondLst>
                </p:seq>
                <p:seq concurrent="1" nextAc="seek">
                  <p:cTn id="70" restart="whenNotActive" fill="hold" evtFilter="cancelBubble" nodeType="interactiveSeq">
                    <p:stCondLst>
                      <p:cond evt="onMediaBookmark" delay="0">
                        <p:tgtEl>
                          <p14:bmkTgt spid="3" bmkName="PPT_AnimatingObjects_m100:00:21.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3" bmkName="PPT_AnimatingObjects_m100:00:21.1"/>
                      </p:tgtEl>
                    </p:cond>
                  </p:nextCondLst>
                </p:seq>
                <p:seq concurrent="1" nextAc="seek">
                  <p:cTn id="76" restart="whenNotActive" fill="hold" evtFilter="cancelBubble" nodeType="interactiveSeq">
                    <p:stCondLst>
                      <p:cond evt="onMediaBookmark" delay="0">
                        <p:tgtEl>
                          <p14:bmkTgt spid="3" bmkName="PPT_AnimatingObjects_m100:00:26.8"/>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26.8"/>
                      </p:tgtEl>
                    </p:cond>
                  </p:nextCondLst>
                </p:seq>
                <p:seq concurrent="1" nextAc="seek">
                  <p:cTn id="82" restart="whenNotActive" fill="hold" evtFilter="cancelBubble" nodeType="interactiveSeq">
                    <p:stCondLst>
                      <p:cond evt="onMediaBookmark" delay="0">
                        <p:tgtEl>
                          <p14:bmkTgt spid="3" bmkName="PPT_AnimatingObjects_m100:00:26.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3" bmkName="PPT_AnimatingObjects_m100:00:26.9"/>
                      </p:tgtEl>
                    </p:cond>
                  </p:nextCondLst>
                </p:seq>
                <p:seq concurrent="1" nextAc="seek">
                  <p:cTn id="88" restart="whenNotActive" fill="hold" evtFilter="cancelBubble" nodeType="interactiveSeq">
                    <p:stCondLst>
                      <p:cond evt="onMediaBookmark" delay="0">
                        <p:tgtEl>
                          <p14:bmkTgt spid="3" bmkName="PPT_AnimatingObjects_m100:00:31.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31.2"/>
                      </p:tgtEl>
                    </p:cond>
                  </p:nextCondLst>
                </p:seq>
                <p:seq concurrent="1" nextAc="seek">
                  <p:cTn id="94" restart="whenNotActive" fill="hold" evtFilter="cancelBubble" nodeType="interactiveSeq">
                    <p:stCondLst>
                      <p:cond evt="onMediaBookmark" delay="0">
                        <p:tgtEl>
                          <p14:bmkTgt spid="3" bmkName="PPT_AnimatingObjects_m100:00:31.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3" bmkName="PPT_AnimatingObjects_m100:00:31.3"/>
                      </p:tgtEl>
                    </p:cond>
                  </p:nextCondLst>
                </p:seq>
                <p:seq concurrent="1" nextAc="seek">
                  <p:cTn id="100" restart="whenNotActive" fill="hold" evtFilter="cancelBubble" nodeType="interactiveSeq">
                    <p:stCondLst>
                      <p:cond evt="onMediaBookmark" delay="0">
                        <p:tgtEl>
                          <p14:bmkTgt spid="3" bmkName="PPT_AnimatingObjects_m100:00:41.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41.0"/>
                      </p:tgtEl>
                    </p:cond>
                  </p:nextCondLst>
                </p:seq>
                <p:seq concurrent="1" nextAc="seek">
                  <p:cTn id="106" restart="whenNotActive" fill="hold" evtFilter="cancelBubble" nodeType="interactiveSeq">
                    <p:stCondLst>
                      <p:cond evt="onMediaBookmark" delay="0">
                        <p:tgtEl>
                          <p14:bmkTgt spid="3" bmkName="PPT_AnimatingObjects_m100:00:41.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200"/>
                                            <p:tgtEl>
                                              <p:spTgt spid="16"/>
                                            </p:tgtEl>
                                          </p:cBhvr>
                                        </p:animEffect>
                                      </p:childTnLst>
                                    </p:cTn>
                                  </p:par>
                                </p:childTnLst>
                              </p:cTn>
                            </p:par>
                          </p:childTnLst>
                        </p:cTn>
                      </p:par>
                    </p:childTnLst>
                  </p:cTn>
                  <p:nextCondLst>
                    <p:cond evt="onMediaBookmark" delay="0">
                      <p:tgtEl>
                        <p14:bmkTgt spid="3" bmkName="PPT_AnimatingObjects_m100:00:41.1"/>
                      </p:tgtEl>
                    </p:cond>
                  </p:nextCondLst>
                </p:seq>
                <p:seq concurrent="1" nextAc="seek">
                  <p:cTn id="112" restart="whenNotActive" fill="hold" evtFilter="cancelBubble" nodeType="interactiveSeq">
                    <p:stCondLst>
                      <p:cond evt="onMediaBookmark" delay="0">
                        <p:tgtEl>
                          <p14:bmkTgt spid="3" bmkName="PPT_AnimatingObjects_m100:00:44.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6"/>
                                            </p:tgtEl>
                                          </p:cBhvr>
                                        </p:animEffect>
                                        <p:set>
                                          <p:cBhvr>
                                            <p:cTn id="117"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44.8"/>
                      </p:tgtEl>
                    </p:cond>
                  </p:nextCondLst>
                </p:seq>
                <p:seq concurrent="1" nextAc="seek">
                  <p:cTn id="118" restart="whenNotActive" fill="hold" evtFilter="cancelBubble" nodeType="interactiveSeq">
                    <p:stCondLst>
                      <p:cond evt="onMediaBookmark" delay="0">
                        <p:tgtEl>
                          <p14:bmkTgt spid="3" bmkName="PPT_AnimatingObjects_m100:00:44.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fade">
                                          <p:cBhvr>
                                            <p:cTn id="123" dur="200"/>
                                            <p:tgtEl>
                                              <p:spTgt spid="17"/>
                                            </p:tgtEl>
                                          </p:cBhvr>
                                        </p:animEffect>
                                      </p:childTnLst>
                                    </p:cTn>
                                  </p:par>
                                </p:childTnLst>
                              </p:cTn>
                            </p:par>
                          </p:childTnLst>
                        </p:cTn>
                      </p:par>
                    </p:childTnLst>
                  </p:cTn>
                  <p:nextCondLst>
                    <p:cond evt="onMediaBookmark" delay="0">
                      <p:tgtEl>
                        <p14:bmkTgt spid="3" bmkName="PPT_AnimatingObjects_m100:00:44.9"/>
                      </p:tgtEl>
                    </p:cond>
                  </p:nextCondLst>
                </p:seq>
                <p:seq concurrent="1" nextAc="seek">
                  <p:cTn id="124" restart="whenNotActive" fill="hold" evtFilter="cancelBubble" nodeType="interactiveSeq">
                    <p:stCondLst>
                      <p:cond evt="onMediaBookmark" delay="0">
                        <p:tgtEl>
                          <p14:bmkTgt spid="3" bmkName="PPT_AnimatingObjects_m100:00:47.6"/>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7"/>
                                            </p:tgtEl>
                                          </p:cBhvr>
                                        </p:animEffect>
                                        <p:set>
                                          <p:cBhvr>
                                            <p:cTn id="129"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47.6"/>
                      </p:tgtEl>
                    </p:cond>
                  </p:nextCondLst>
                </p:seq>
                <p:seq concurrent="1" nextAc="seek">
                  <p:cTn id="130" restart="whenNotActive" fill="hold" evtFilter="cancelBubble" nodeType="interactiveSeq">
                    <p:stCondLst>
                      <p:cond evt="onMediaBookmark" delay="0">
                        <p:tgtEl>
                          <p14:bmkTgt spid="3" bmkName="PPT_AnimatingObjects_m100:00:47.7"/>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200"/>
                                            <p:tgtEl>
                                              <p:spTgt spid="18"/>
                                            </p:tgtEl>
                                          </p:cBhvr>
                                        </p:animEffect>
                                      </p:childTnLst>
                                    </p:cTn>
                                  </p:par>
                                </p:childTnLst>
                              </p:cTn>
                            </p:par>
                          </p:childTnLst>
                        </p:cTn>
                      </p:par>
                    </p:childTnLst>
                  </p:cTn>
                  <p:nextCondLst>
                    <p:cond evt="onMediaBookmark" delay="0">
                      <p:tgtEl>
                        <p14:bmkTgt spid="3" bmkName="PPT_AnimatingObjects_m100:00:47.7"/>
                      </p:tgtEl>
                    </p:cond>
                  </p:nextCondLst>
                </p:seq>
                <p:seq concurrent="1" nextAc="seek">
                  <p:cTn id="136" restart="whenNotActive" fill="hold" evtFilter="cancelBubble" nodeType="interactiveSeq">
                    <p:stCondLst>
                      <p:cond evt="onMediaBookmark" delay="0">
                        <p:tgtEl>
                          <p14:bmkTgt spid="3" bmkName="PPT_AnimatingObjects_m100:00:54.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8"/>
                                            </p:tgtEl>
                                          </p:cBhvr>
                                        </p:animEffect>
                                        <p:set>
                                          <p:cBhvr>
                                            <p:cTn id="141"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0:54.8"/>
                      </p:tgtEl>
                    </p:cond>
                  </p:nextCondLst>
                </p:seq>
                <p:seq concurrent="1" nextAc="seek">
                  <p:cTn id="142" restart="whenNotActive" fill="hold" evtFilter="cancelBubble" nodeType="interactiveSeq">
                    <p:stCondLst>
                      <p:cond evt="onMediaBookmark" delay="0">
                        <p:tgtEl>
                          <p14:bmkTgt spid="3" bmkName="PPT_AnimatingObjects_m100:00:54.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Effect transition="in" filter="fade">
                                          <p:cBhvr>
                                            <p:cTn id="147" dur="200"/>
                                            <p:tgtEl>
                                              <p:spTgt spid="19"/>
                                            </p:tgtEl>
                                          </p:cBhvr>
                                        </p:animEffect>
                                      </p:childTnLst>
                                    </p:cTn>
                                  </p:par>
                                </p:childTnLst>
                              </p:cTn>
                            </p:par>
                          </p:childTnLst>
                        </p:cTn>
                      </p:par>
                    </p:childTnLst>
                  </p:cTn>
                  <p:nextCondLst>
                    <p:cond evt="onMediaBookmark" delay="0">
                      <p:tgtEl>
                        <p14:bmkTgt spid="3" bmkName="PPT_AnimatingObjects_m100:00:54.9"/>
                      </p:tgtEl>
                    </p:cond>
                  </p:nextCondLst>
                </p:seq>
                <p:seq concurrent="1" nextAc="seek">
                  <p:cTn id="148" restart="whenNotActive" fill="hold" evtFilter="cancelBubble" nodeType="interactiveSeq">
                    <p:stCondLst>
                      <p:cond evt="onMediaBookmark" delay="0">
                        <p:tgtEl>
                          <p14:bmkTgt spid="3" bmkName="PPT_AnimatingObjects_m100:01:02.5"/>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9"/>
                                            </p:tgtEl>
                                          </p:cBhvr>
                                        </p:animEffect>
                                        <p:set>
                                          <p:cBhvr>
                                            <p:cTn id="153"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02.5"/>
                      </p:tgtEl>
                    </p:cond>
                  </p:nextCondLst>
                </p:seq>
                <p:seq concurrent="1" nextAc="seek">
                  <p:cTn id="154" restart="whenNotActive" fill="hold" evtFilter="cancelBubble" nodeType="interactiveSeq">
                    <p:stCondLst>
                      <p:cond evt="onMediaBookmark" delay="0">
                        <p:tgtEl>
                          <p14:bmkTgt spid="3" bmkName="PPT_AnimatingObjects_m100:01:02.6"/>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20"/>
                                            </p:tgtEl>
                                            <p:attrNameLst>
                                              <p:attrName>style.visibility</p:attrName>
                                            </p:attrNameLst>
                                          </p:cBhvr>
                                          <p:to>
                                            <p:strVal val="visible"/>
                                          </p:to>
                                        </p:set>
                                        <p:animEffect transition="in" filter="fade">
                                          <p:cBhvr>
                                            <p:cTn id="159" dur="200"/>
                                            <p:tgtEl>
                                              <p:spTgt spid="20"/>
                                            </p:tgtEl>
                                          </p:cBhvr>
                                        </p:animEffect>
                                      </p:childTnLst>
                                    </p:cTn>
                                  </p:par>
                                </p:childTnLst>
                              </p:cTn>
                            </p:par>
                          </p:childTnLst>
                        </p:cTn>
                      </p:par>
                    </p:childTnLst>
                  </p:cTn>
                  <p:nextCondLst>
                    <p:cond evt="onMediaBookmark" delay="0">
                      <p:tgtEl>
                        <p14:bmkTgt spid="3" bmkName="PPT_AnimatingObjects_m100:01:02.6"/>
                      </p:tgtEl>
                    </p:cond>
                  </p:nextCondLst>
                </p:seq>
                <p:seq concurrent="1" nextAc="seek">
                  <p:cTn id="160" restart="whenNotActive" fill="hold" evtFilter="cancelBubble" nodeType="interactiveSeq">
                    <p:stCondLst>
                      <p:cond evt="onMediaBookmark" delay="0">
                        <p:tgtEl>
                          <p14:bmkTgt spid="3" bmkName="PPT_AnimatingObjects_m100:01:07.9"/>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20"/>
                                            </p:tgtEl>
                                          </p:cBhvr>
                                        </p:animEffect>
                                        <p:set>
                                          <p:cBhvr>
                                            <p:cTn id="165"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07.9"/>
                      </p:tgtEl>
                    </p:cond>
                  </p:nextCondLst>
                </p:seq>
                <p:seq concurrent="1" nextAc="seek">
                  <p:cTn id="166" restart="whenNotActive" fill="hold" evtFilter="cancelBubble" nodeType="interactiveSeq">
                    <p:stCondLst>
                      <p:cond evt="onMediaBookmark" delay="0">
                        <p:tgtEl>
                          <p14:bmkTgt spid="3" bmkName="PPT_AnimatingObjects_m100:01:08.0"/>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fade">
                                          <p:cBhvr>
                                            <p:cTn id="171" dur="200"/>
                                            <p:tgtEl>
                                              <p:spTgt spid="21"/>
                                            </p:tgtEl>
                                          </p:cBhvr>
                                        </p:animEffect>
                                      </p:childTnLst>
                                    </p:cTn>
                                  </p:par>
                                </p:childTnLst>
                              </p:cTn>
                            </p:par>
                          </p:childTnLst>
                        </p:cTn>
                      </p:par>
                    </p:childTnLst>
                  </p:cTn>
                  <p:nextCondLst>
                    <p:cond evt="onMediaBookmark" delay="0">
                      <p:tgtEl>
                        <p14:bmkTgt spid="3" bmkName="PPT_AnimatingObjects_m100:01:08.0"/>
                      </p:tgtEl>
                    </p:cond>
                  </p:nextCondLst>
                </p:seq>
                <p:seq concurrent="1" nextAc="seek">
                  <p:cTn id="172" restart="whenNotActive" fill="hold" evtFilter="cancelBubble" nodeType="interactiveSeq">
                    <p:stCondLst>
                      <p:cond evt="onMediaBookmark" delay="0">
                        <p:tgtEl>
                          <p14:bmkTgt spid="3" bmkName="PPT_AnimatingObjects_m100:01:22.2"/>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1"/>
                                            </p:tgtEl>
                                          </p:cBhvr>
                                        </p:animEffect>
                                        <p:set>
                                          <p:cBhvr>
                                            <p:cTn id="177"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22.2"/>
                      </p:tgtEl>
                    </p:cond>
                  </p:nextCondLst>
                </p:seq>
                <p:seq concurrent="1" nextAc="seek">
                  <p:cTn id="178" restart="whenNotActive" fill="hold" evtFilter="cancelBubble" nodeType="interactiveSeq">
                    <p:stCondLst>
                      <p:cond evt="onMediaBookmark" delay="0">
                        <p:tgtEl>
                          <p14:bmkTgt spid="3" bmkName="PPT_AnimatingObjects_m100:01:22.3"/>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28"/>
                                            </p:tgtEl>
                                            <p:attrNameLst>
                                              <p:attrName>style.visibility</p:attrName>
                                            </p:attrNameLst>
                                          </p:cBhvr>
                                          <p:to>
                                            <p:strVal val="visible"/>
                                          </p:to>
                                        </p:set>
                                        <p:animEffect transition="in" filter="fade">
                                          <p:cBhvr>
                                            <p:cTn id="183" dur="200"/>
                                            <p:tgtEl>
                                              <p:spTgt spid="28"/>
                                            </p:tgtEl>
                                          </p:cBhvr>
                                        </p:animEffect>
                                      </p:childTnLst>
                                    </p:cTn>
                                  </p:par>
                                </p:childTnLst>
                              </p:cTn>
                            </p:par>
                          </p:childTnLst>
                        </p:cTn>
                      </p:par>
                    </p:childTnLst>
                  </p:cTn>
                  <p:nextCondLst>
                    <p:cond evt="onMediaBookmark" delay="0">
                      <p:tgtEl>
                        <p14:bmkTgt spid="3" bmkName="PPT_AnimatingObjects_m100:01:22.3"/>
                      </p:tgtEl>
                    </p:cond>
                  </p:nextCondLst>
                </p:seq>
                <p:seq concurrent="1" nextAc="seek">
                  <p:cTn id="184" restart="whenNotActive" fill="hold" evtFilter="cancelBubble" nodeType="interactiveSeq">
                    <p:stCondLst>
                      <p:cond evt="onMediaBookmark" delay="0">
                        <p:tgtEl>
                          <p14:bmkTgt spid="3" bmkName="PPT_AnimatingObjects_m100:01:28.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28"/>
                                            </p:tgtEl>
                                          </p:cBhvr>
                                        </p:animEffect>
                                        <p:set>
                                          <p:cBhvr>
                                            <p:cTn id="189"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28.3"/>
                      </p:tgtEl>
                    </p:cond>
                  </p:nextCondLst>
                </p:seq>
                <p:seq concurrent="1" nextAc="seek">
                  <p:cTn id="190" restart="whenNotActive" fill="hold" evtFilter="cancelBubble" nodeType="interactiveSeq">
                    <p:stCondLst>
                      <p:cond evt="onMediaBookmark" delay="0">
                        <p:tgtEl>
                          <p14:bmkTgt spid="3" bmkName="PPT_AnimatingObjects_m100:01:28.4"/>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0"/>
                                            </p:tgtEl>
                                            <p:attrNameLst>
                                              <p:attrName>style.visibility</p:attrName>
                                            </p:attrNameLst>
                                          </p:cBhvr>
                                          <p:to>
                                            <p:strVal val="visible"/>
                                          </p:to>
                                        </p:set>
                                        <p:animEffect transition="in" filter="fade">
                                          <p:cBhvr>
                                            <p:cTn id="195" dur="200"/>
                                            <p:tgtEl>
                                              <p:spTgt spid="30"/>
                                            </p:tgtEl>
                                          </p:cBhvr>
                                        </p:animEffect>
                                      </p:childTnLst>
                                    </p:cTn>
                                  </p:par>
                                </p:childTnLst>
                              </p:cTn>
                            </p:par>
                          </p:childTnLst>
                        </p:cTn>
                      </p:par>
                    </p:childTnLst>
                  </p:cTn>
                  <p:nextCondLst>
                    <p:cond evt="onMediaBookmark" delay="0">
                      <p:tgtEl>
                        <p14:bmkTgt spid="3" bmkName="PPT_AnimatingObjects_m100:01:28.4"/>
                      </p:tgtEl>
                    </p:cond>
                  </p:nextCondLst>
                </p:seq>
                <p:seq concurrent="1" nextAc="seek">
                  <p:cTn id="196" restart="whenNotActive" fill="hold" evtFilter="cancelBubble" nodeType="interactiveSeq">
                    <p:stCondLst>
                      <p:cond evt="onMediaBookmark" delay="0">
                        <p:tgtEl>
                          <p14:bmkTgt spid="3" bmkName="PPT_AnimatingObjects_m100:01:37.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0"/>
                                            </p:tgtEl>
                                          </p:cBhvr>
                                        </p:animEffect>
                                        <p:set>
                                          <p:cBhvr>
                                            <p:cTn id="201"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37.0"/>
                      </p:tgtEl>
                    </p:cond>
                  </p:nextCondLst>
                </p:seq>
                <p:seq concurrent="1" nextAc="seek">
                  <p:cTn id="202" restart="whenNotActive" fill="hold" evtFilter="cancelBubble" nodeType="interactiveSeq">
                    <p:stCondLst>
                      <p:cond evt="onMediaBookmark" delay="0">
                        <p:tgtEl>
                          <p14:bmkTgt spid="3" bmkName="PPT_AnimatingObjects_m100:01:37.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31"/>
                                            </p:tgtEl>
                                            <p:attrNameLst>
                                              <p:attrName>style.visibility</p:attrName>
                                            </p:attrNameLst>
                                          </p:cBhvr>
                                          <p:to>
                                            <p:strVal val="visible"/>
                                          </p:to>
                                        </p:set>
                                        <p:animEffect transition="in" filter="fade">
                                          <p:cBhvr>
                                            <p:cTn id="207" dur="200"/>
                                            <p:tgtEl>
                                              <p:spTgt spid="31"/>
                                            </p:tgtEl>
                                          </p:cBhvr>
                                        </p:animEffect>
                                      </p:childTnLst>
                                    </p:cTn>
                                  </p:par>
                                </p:childTnLst>
                              </p:cTn>
                            </p:par>
                          </p:childTnLst>
                        </p:cTn>
                      </p:par>
                    </p:childTnLst>
                  </p:cTn>
                  <p:nextCondLst>
                    <p:cond evt="onMediaBookmark" delay="0">
                      <p:tgtEl>
                        <p14:bmkTgt spid="3" bmkName="PPT_AnimatingObjects_m100:01:37.1"/>
                      </p:tgtEl>
                    </p:cond>
                  </p:nextCondLst>
                </p:seq>
                <p:seq concurrent="1" nextAc="seek">
                  <p:cTn id="208" restart="whenNotActive" fill="hold" evtFilter="cancelBubble" nodeType="interactiveSeq">
                    <p:stCondLst>
                      <p:cond evt="onMediaBookmark" delay="0">
                        <p:tgtEl>
                          <p14:bmkTgt spid="3" bmkName="PPT_AnimatingObjects_m100:01:47.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31"/>
                                            </p:tgtEl>
                                          </p:cBhvr>
                                        </p:animEffect>
                                        <p:set>
                                          <p:cBhvr>
                                            <p:cTn id="213"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47.3"/>
                      </p:tgtEl>
                    </p:cond>
                  </p:nextCondLst>
                </p:seq>
                <p:seq concurrent="1" nextAc="seek">
                  <p:cTn id="214" restart="whenNotActive" fill="hold" evtFilter="cancelBubble" nodeType="interactiveSeq">
                    <p:stCondLst>
                      <p:cond evt="onMediaBookmark" delay="0">
                        <p:tgtEl>
                          <p14:bmkTgt spid="3" bmkName="PPT_AnimatingObjects_m100:01:47.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2"/>
                                            </p:tgtEl>
                                            <p:attrNameLst>
                                              <p:attrName>style.visibility</p:attrName>
                                            </p:attrNameLst>
                                          </p:cBhvr>
                                          <p:to>
                                            <p:strVal val="visible"/>
                                          </p:to>
                                        </p:set>
                                        <p:animEffect transition="in" filter="fade">
                                          <p:cBhvr>
                                            <p:cTn id="219" dur="200"/>
                                            <p:tgtEl>
                                              <p:spTgt spid="32"/>
                                            </p:tgtEl>
                                          </p:cBhvr>
                                        </p:animEffect>
                                      </p:childTnLst>
                                    </p:cTn>
                                  </p:par>
                                </p:childTnLst>
                              </p:cTn>
                            </p:par>
                          </p:childTnLst>
                        </p:cTn>
                      </p:par>
                    </p:childTnLst>
                  </p:cTn>
                  <p:nextCondLst>
                    <p:cond evt="onMediaBookmark" delay="0">
                      <p:tgtEl>
                        <p14:bmkTgt spid="3" bmkName="PPT_AnimatingObjects_m100:01:47.4"/>
                      </p:tgtEl>
                    </p:cond>
                  </p:nextCondLst>
                </p:seq>
                <p:seq concurrent="1" nextAc="seek">
                  <p:cTn id="220" restart="whenNotActive" fill="hold" evtFilter="cancelBubble" nodeType="interactiveSeq">
                    <p:stCondLst>
                      <p:cond evt="onMediaBookmark" delay="0">
                        <p:tgtEl>
                          <p14:bmkTgt spid="3" bmkName="PPT_AnimatingObjects_m100:01:53.2"/>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2"/>
                                            </p:tgtEl>
                                          </p:cBhvr>
                                        </p:animEffect>
                                        <p:set>
                                          <p:cBhvr>
                                            <p:cTn id="225"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1:53.2"/>
                      </p:tgtEl>
                    </p:cond>
                  </p:nextCondLst>
                </p:seq>
                <p:seq concurrent="1" nextAc="seek">
                  <p:cTn id="226" restart="whenNotActive" fill="hold" evtFilter="cancelBubble" nodeType="interactiveSeq">
                    <p:stCondLst>
                      <p:cond evt="onMediaBookmark" delay="0">
                        <p:tgtEl>
                          <p14:bmkTgt spid="3" bmkName="PPT_AnimatingObjects_m100:01:53.3"/>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3"/>
                                            </p:tgtEl>
                                            <p:attrNameLst>
                                              <p:attrName>style.visibility</p:attrName>
                                            </p:attrNameLst>
                                          </p:cBhvr>
                                          <p:to>
                                            <p:strVal val="visible"/>
                                          </p:to>
                                        </p:set>
                                        <p:animEffect transition="in" filter="fade">
                                          <p:cBhvr>
                                            <p:cTn id="231" dur="200"/>
                                            <p:tgtEl>
                                              <p:spTgt spid="33"/>
                                            </p:tgtEl>
                                          </p:cBhvr>
                                        </p:animEffect>
                                      </p:childTnLst>
                                    </p:cTn>
                                  </p:par>
                                </p:childTnLst>
                              </p:cTn>
                            </p:par>
                          </p:childTnLst>
                        </p:cTn>
                      </p:par>
                    </p:childTnLst>
                  </p:cTn>
                  <p:nextCondLst>
                    <p:cond evt="onMediaBookmark" delay="0">
                      <p:tgtEl>
                        <p14:bmkTgt spid="3" bmkName="PPT_AnimatingObjects_m100:01:53.3"/>
                      </p:tgtEl>
                    </p:cond>
                  </p:nextCondLst>
                </p:seq>
                <p:seq concurrent="1" nextAc="seek">
                  <p:cTn id="232" restart="whenNotActive" fill="hold" evtFilter="cancelBubble" nodeType="interactiveSeq">
                    <p:stCondLst>
                      <p:cond evt="onMediaBookmark" delay="0">
                        <p:tgtEl>
                          <p14:bmkTgt spid="3" bmkName="PPT_AnimatingObjects_m100:02:01.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3"/>
                                            </p:tgtEl>
                                          </p:cBhvr>
                                        </p:animEffect>
                                        <p:set>
                                          <p:cBhvr>
                                            <p:cTn id="237"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01.1"/>
                      </p:tgtEl>
                    </p:cond>
                  </p:nextCondLst>
                </p:seq>
                <p:seq concurrent="1" nextAc="seek">
                  <p:cTn id="238" restart="whenNotActive" fill="hold" evtFilter="cancelBubble" nodeType="interactiveSeq">
                    <p:stCondLst>
                      <p:cond evt="onMediaBookmark" delay="0">
                        <p:tgtEl>
                          <p14:bmkTgt spid="3" bmkName="PPT_AnimatingObjects_m100:02:01.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4"/>
                                            </p:tgtEl>
                                            <p:attrNameLst>
                                              <p:attrName>style.visibility</p:attrName>
                                            </p:attrNameLst>
                                          </p:cBhvr>
                                          <p:to>
                                            <p:strVal val="visible"/>
                                          </p:to>
                                        </p:set>
                                        <p:animEffect transition="in" filter="fade">
                                          <p:cBhvr>
                                            <p:cTn id="243" dur="200"/>
                                            <p:tgtEl>
                                              <p:spTgt spid="34"/>
                                            </p:tgtEl>
                                          </p:cBhvr>
                                        </p:animEffect>
                                      </p:childTnLst>
                                    </p:cTn>
                                  </p:par>
                                </p:childTnLst>
                              </p:cTn>
                            </p:par>
                          </p:childTnLst>
                        </p:cTn>
                      </p:par>
                    </p:childTnLst>
                  </p:cTn>
                  <p:nextCondLst>
                    <p:cond evt="onMediaBookmark" delay="0">
                      <p:tgtEl>
                        <p14:bmkTgt spid="3" bmkName="PPT_AnimatingObjects_m100:02:01.2"/>
                      </p:tgtEl>
                    </p:cond>
                  </p:nextCondLst>
                </p:seq>
                <p:seq concurrent="1" nextAc="seek">
                  <p:cTn id="244" restart="whenNotActive" fill="hold" evtFilter="cancelBubble" nodeType="interactiveSeq">
                    <p:stCondLst>
                      <p:cond evt="onMediaBookmark" delay="0">
                        <p:tgtEl>
                          <p14:bmkTgt spid="3" bmkName="PPT_AnimatingObjects_m100:02:09.2"/>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4"/>
                                            </p:tgtEl>
                                          </p:cBhvr>
                                        </p:animEffect>
                                        <p:set>
                                          <p:cBhvr>
                                            <p:cTn id="249"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09.2"/>
                      </p:tgtEl>
                    </p:cond>
                  </p:nextCondLst>
                </p:seq>
                <p:seq concurrent="1" nextAc="seek">
                  <p:cTn id="250" restart="whenNotActive" fill="hold" evtFilter="cancelBubble" nodeType="interactiveSeq">
                    <p:stCondLst>
                      <p:cond evt="onMediaBookmark" delay="0">
                        <p:tgtEl>
                          <p14:bmkTgt spid="3" bmkName="PPT_AnimatingObjects_m100:02:09.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5"/>
                                            </p:tgtEl>
                                            <p:attrNameLst>
                                              <p:attrName>style.visibility</p:attrName>
                                            </p:attrNameLst>
                                          </p:cBhvr>
                                          <p:to>
                                            <p:strVal val="visible"/>
                                          </p:to>
                                        </p:set>
                                        <p:animEffect transition="in" filter="fade">
                                          <p:cBhvr>
                                            <p:cTn id="255" dur="200"/>
                                            <p:tgtEl>
                                              <p:spTgt spid="35"/>
                                            </p:tgtEl>
                                          </p:cBhvr>
                                        </p:animEffect>
                                      </p:childTnLst>
                                    </p:cTn>
                                  </p:par>
                                </p:childTnLst>
                              </p:cTn>
                            </p:par>
                          </p:childTnLst>
                        </p:cTn>
                      </p:par>
                    </p:childTnLst>
                  </p:cTn>
                  <p:nextCondLst>
                    <p:cond evt="onMediaBookmark" delay="0">
                      <p:tgtEl>
                        <p14:bmkTgt spid="3" bmkName="PPT_AnimatingObjects_m100:02:09.3"/>
                      </p:tgtEl>
                    </p:cond>
                  </p:nextCondLst>
                </p:seq>
                <p:seq concurrent="1" nextAc="seek">
                  <p:cTn id="256" restart="whenNotActive" fill="hold" evtFilter="cancelBubble" nodeType="interactiveSeq">
                    <p:stCondLst>
                      <p:cond evt="onMediaBookmark" delay="0">
                        <p:tgtEl>
                          <p14:bmkTgt spid="3" bmkName="PPT_AnimatingObjects_m100:02:18.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5"/>
                                            </p:tgtEl>
                                          </p:cBhvr>
                                        </p:animEffect>
                                        <p:set>
                                          <p:cBhvr>
                                            <p:cTn id="261"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18.0"/>
                      </p:tgtEl>
                    </p:cond>
                  </p:nextCondLst>
                </p:seq>
                <p:seq concurrent="1" nextAc="seek">
                  <p:cTn id="262" restart="whenNotActive" fill="hold" evtFilter="cancelBubble" nodeType="interactiveSeq">
                    <p:stCondLst>
                      <p:cond evt="onMediaBookmark" delay="0">
                        <p:tgtEl>
                          <p14:bmkTgt spid="3" bmkName="PPT_AnimatingObjects_m100:02:18.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0"/>
                                            </p:tgtEl>
                                            <p:attrNameLst>
                                              <p:attrName>style.visibility</p:attrName>
                                            </p:attrNameLst>
                                          </p:cBhvr>
                                          <p:to>
                                            <p:strVal val="visible"/>
                                          </p:to>
                                        </p:set>
                                        <p:animEffect transition="in" filter="fade">
                                          <p:cBhvr>
                                            <p:cTn id="267" dur="200"/>
                                            <p:tgtEl>
                                              <p:spTgt spid="50"/>
                                            </p:tgtEl>
                                          </p:cBhvr>
                                        </p:animEffect>
                                      </p:childTnLst>
                                    </p:cTn>
                                  </p:par>
                                </p:childTnLst>
                              </p:cTn>
                            </p:par>
                          </p:childTnLst>
                        </p:cTn>
                      </p:par>
                    </p:childTnLst>
                  </p:cTn>
                  <p:nextCondLst>
                    <p:cond evt="onMediaBookmark" delay="0">
                      <p:tgtEl>
                        <p14:bmkTgt spid="3" bmkName="PPT_AnimatingObjects_m100:02:18.1"/>
                      </p:tgtEl>
                    </p:cond>
                  </p:nextCondLst>
                </p:seq>
                <p:seq concurrent="1" nextAc="seek">
                  <p:cTn id="268" restart="whenNotActive" fill="hold" evtFilter="cancelBubble" nodeType="interactiveSeq">
                    <p:stCondLst>
                      <p:cond evt="onMediaBookmark" delay="0">
                        <p:tgtEl>
                          <p14:bmkTgt spid="3" bmkName="PPT_AnimatingObjects_m100:02:23.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0"/>
                                            </p:tgtEl>
                                          </p:cBhvr>
                                        </p:animEffect>
                                        <p:set>
                                          <p:cBhvr>
                                            <p:cTn id="273"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23.3"/>
                      </p:tgtEl>
                    </p:cond>
                  </p:nextCondLst>
                </p:seq>
                <p:seq concurrent="1" nextAc="seek">
                  <p:cTn id="274" restart="whenNotActive" fill="hold" evtFilter="cancelBubble" nodeType="interactiveSeq">
                    <p:stCondLst>
                      <p:cond evt="onMediaBookmark" delay="0">
                        <p:tgtEl>
                          <p14:bmkTgt spid="3" bmkName="PPT_AnimatingObjects_m100:02:23.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7"/>
                                            </p:tgtEl>
                                            <p:attrNameLst>
                                              <p:attrName>style.visibility</p:attrName>
                                            </p:attrNameLst>
                                          </p:cBhvr>
                                          <p:to>
                                            <p:strVal val="visible"/>
                                          </p:to>
                                        </p:set>
                                        <p:animEffect transition="in" filter="fade">
                                          <p:cBhvr>
                                            <p:cTn id="279" dur="200"/>
                                            <p:tgtEl>
                                              <p:spTgt spid="57"/>
                                            </p:tgtEl>
                                          </p:cBhvr>
                                        </p:animEffect>
                                      </p:childTnLst>
                                    </p:cTn>
                                  </p:par>
                                </p:childTnLst>
                              </p:cTn>
                            </p:par>
                          </p:childTnLst>
                        </p:cTn>
                      </p:par>
                    </p:childTnLst>
                  </p:cTn>
                  <p:nextCondLst>
                    <p:cond evt="onMediaBookmark" delay="0">
                      <p:tgtEl>
                        <p14:bmkTgt spid="3" bmkName="PPT_AnimatingObjects_m100:02:23.4"/>
                      </p:tgtEl>
                    </p:cond>
                  </p:nextCondLst>
                </p:seq>
                <p:seq concurrent="1" nextAc="seek">
                  <p:cTn id="280" restart="whenNotActive" fill="hold" evtFilter="cancelBubble" nodeType="interactiveSeq">
                    <p:stCondLst>
                      <p:cond evt="onMediaBookmark" delay="0">
                        <p:tgtEl>
                          <p14:bmkTgt spid="3" bmkName="PPT_AnimatingObjects_m100:02:27.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7"/>
                                            </p:tgtEl>
                                          </p:cBhvr>
                                        </p:animEffect>
                                        <p:set>
                                          <p:cBhvr>
                                            <p:cTn id="28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27.7"/>
                      </p:tgtEl>
                    </p:cond>
                  </p:nextCondLst>
                </p:seq>
                <p:seq concurrent="1" nextAc="seek">
                  <p:cTn id="286" restart="whenNotActive" fill="hold" evtFilter="cancelBubble" nodeType="interactiveSeq">
                    <p:stCondLst>
                      <p:cond evt="onMediaBookmark" delay="0">
                        <p:tgtEl>
                          <p14:bmkTgt spid="3" bmkName="PPT_AnimatingObjects_m100:02:27.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58"/>
                                            </p:tgtEl>
                                            <p:attrNameLst>
                                              <p:attrName>style.visibility</p:attrName>
                                            </p:attrNameLst>
                                          </p:cBhvr>
                                          <p:to>
                                            <p:strVal val="visible"/>
                                          </p:to>
                                        </p:set>
                                        <p:animEffect transition="in" filter="fade">
                                          <p:cBhvr>
                                            <p:cTn id="291" dur="200"/>
                                            <p:tgtEl>
                                              <p:spTgt spid="58"/>
                                            </p:tgtEl>
                                          </p:cBhvr>
                                        </p:animEffect>
                                      </p:childTnLst>
                                    </p:cTn>
                                  </p:par>
                                </p:childTnLst>
                              </p:cTn>
                            </p:par>
                          </p:childTnLst>
                        </p:cTn>
                      </p:par>
                    </p:childTnLst>
                  </p:cTn>
                  <p:nextCondLst>
                    <p:cond evt="onMediaBookmark" delay="0">
                      <p:tgtEl>
                        <p14:bmkTgt spid="3" bmkName="PPT_AnimatingObjects_m100:02:27.8"/>
                      </p:tgtEl>
                    </p:cond>
                  </p:nextCondLst>
                </p:seq>
                <p:seq concurrent="1" nextAc="seek">
                  <p:cTn id="292" restart="whenNotActive" fill="hold" evtFilter="cancelBubble" nodeType="interactiveSeq">
                    <p:stCondLst>
                      <p:cond evt="onMediaBookmark" delay="0">
                        <p:tgtEl>
                          <p14:bmkTgt spid="3" bmkName="PPT_AnimatingObjects_m100:02:35.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58"/>
                                            </p:tgtEl>
                                          </p:cBhvr>
                                        </p:animEffect>
                                        <p:set>
                                          <p:cBhvr>
                                            <p:cTn id="29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35.5"/>
                      </p:tgtEl>
                    </p:cond>
                  </p:nextCondLst>
                </p:seq>
                <p:seq concurrent="1" nextAc="seek">
                  <p:cTn id="298" restart="whenNotActive" fill="hold" evtFilter="cancelBubble" nodeType="interactiveSeq">
                    <p:stCondLst>
                      <p:cond evt="onMediaBookmark" delay="0">
                        <p:tgtEl>
                          <p14:bmkTgt spid="3" bmkName="PPT_AnimatingObjects_m100:02:35.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59"/>
                                            </p:tgtEl>
                                            <p:attrNameLst>
                                              <p:attrName>style.visibility</p:attrName>
                                            </p:attrNameLst>
                                          </p:cBhvr>
                                          <p:to>
                                            <p:strVal val="visible"/>
                                          </p:to>
                                        </p:set>
                                        <p:animEffect transition="in" filter="fade">
                                          <p:cBhvr>
                                            <p:cTn id="303" dur="200"/>
                                            <p:tgtEl>
                                              <p:spTgt spid="59"/>
                                            </p:tgtEl>
                                          </p:cBhvr>
                                        </p:animEffect>
                                      </p:childTnLst>
                                    </p:cTn>
                                  </p:par>
                                </p:childTnLst>
                              </p:cTn>
                            </p:par>
                          </p:childTnLst>
                        </p:cTn>
                      </p:par>
                    </p:childTnLst>
                  </p:cTn>
                  <p:nextCondLst>
                    <p:cond evt="onMediaBookmark" delay="0">
                      <p:tgtEl>
                        <p14:bmkTgt spid="3" bmkName="PPT_AnimatingObjects_m100:02:35.6"/>
                      </p:tgtEl>
                    </p:cond>
                  </p:nextCondLst>
                </p:seq>
                <p:seq concurrent="1" nextAc="seek">
                  <p:cTn id="304" restart="whenNotActive" fill="hold" evtFilter="cancelBubble" nodeType="interactiveSeq">
                    <p:stCondLst>
                      <p:cond evt="onMediaBookmark" delay="0">
                        <p:tgtEl>
                          <p14:bmkTgt spid="3" bmkName="PPT_AnimatingObjects_m100:02:47.6"/>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59"/>
                                            </p:tgtEl>
                                          </p:cBhvr>
                                        </p:animEffect>
                                        <p:set>
                                          <p:cBhvr>
                                            <p:cTn id="30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47.6"/>
                      </p:tgtEl>
                    </p:cond>
                  </p:nextCondLst>
                </p:seq>
                <p:seq concurrent="1" nextAc="seek">
                  <p:cTn id="310" restart="whenNotActive" fill="hold" evtFilter="cancelBubble" nodeType="interactiveSeq">
                    <p:stCondLst>
                      <p:cond evt="onMediaBookmark" delay="0">
                        <p:tgtEl>
                          <p14:bmkTgt spid="3" bmkName="PPT_AnimatingObjects_m100:02:47.7"/>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0"/>
                                            </p:tgtEl>
                                            <p:attrNameLst>
                                              <p:attrName>style.visibility</p:attrName>
                                            </p:attrNameLst>
                                          </p:cBhvr>
                                          <p:to>
                                            <p:strVal val="visible"/>
                                          </p:to>
                                        </p:set>
                                        <p:animEffect transition="in" filter="fade">
                                          <p:cBhvr>
                                            <p:cTn id="315" dur="200"/>
                                            <p:tgtEl>
                                              <p:spTgt spid="60"/>
                                            </p:tgtEl>
                                          </p:cBhvr>
                                        </p:animEffect>
                                      </p:childTnLst>
                                    </p:cTn>
                                  </p:par>
                                </p:childTnLst>
                              </p:cTn>
                            </p:par>
                          </p:childTnLst>
                        </p:cTn>
                      </p:par>
                    </p:childTnLst>
                  </p:cTn>
                  <p:nextCondLst>
                    <p:cond evt="onMediaBookmark" delay="0">
                      <p:tgtEl>
                        <p14:bmkTgt spid="3" bmkName="PPT_AnimatingObjects_m100:02:47.7"/>
                      </p:tgtEl>
                    </p:cond>
                  </p:nextCondLst>
                </p:seq>
                <p:seq concurrent="1" nextAc="seek">
                  <p:cTn id="316" restart="whenNotActive" fill="hold" evtFilter="cancelBubble" nodeType="interactiveSeq">
                    <p:stCondLst>
                      <p:cond evt="onMediaBookmark" delay="0">
                        <p:tgtEl>
                          <p14:bmkTgt spid="3" bmkName="PPT_AnimatingObjects_m100:02:50.7"/>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0"/>
                                            </p:tgtEl>
                                          </p:cBhvr>
                                        </p:animEffect>
                                        <p:set>
                                          <p:cBhvr>
                                            <p:cTn id="32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2:50.7"/>
                      </p:tgtEl>
                    </p:cond>
                  </p:nextCondLst>
                </p:seq>
                <p:seq concurrent="1" nextAc="seek">
                  <p:cTn id="322" restart="whenNotActive" fill="hold" evtFilter="cancelBubble" nodeType="interactiveSeq">
                    <p:stCondLst>
                      <p:cond evt="onMediaBookmark" delay="0">
                        <p:tgtEl>
                          <p14:bmkTgt spid="3" bmkName="PPT_AnimatingObjects_m100:02:50.8"/>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6"/>
                                            </p:tgtEl>
                                            <p:attrNameLst>
                                              <p:attrName>style.visibility</p:attrName>
                                            </p:attrNameLst>
                                          </p:cBhvr>
                                          <p:to>
                                            <p:strVal val="visible"/>
                                          </p:to>
                                        </p:set>
                                        <p:animEffect transition="in" filter="fade">
                                          <p:cBhvr>
                                            <p:cTn id="327" dur="200"/>
                                            <p:tgtEl>
                                              <p:spTgt spid="76"/>
                                            </p:tgtEl>
                                          </p:cBhvr>
                                        </p:animEffect>
                                      </p:childTnLst>
                                    </p:cTn>
                                  </p:par>
                                </p:childTnLst>
                              </p:cTn>
                            </p:par>
                          </p:childTnLst>
                        </p:cTn>
                      </p:par>
                    </p:childTnLst>
                  </p:cTn>
                  <p:nextCondLst>
                    <p:cond evt="onMediaBookmark" delay="0">
                      <p:tgtEl>
                        <p14:bmkTgt spid="3" bmkName="PPT_AnimatingObjects_m100:02:50.8"/>
                      </p:tgtEl>
                    </p:cond>
                  </p:nextCondLst>
                </p:seq>
                <p:seq concurrent="1" nextAc="seek">
                  <p:cTn id="328" restart="whenNotActive" fill="hold" evtFilter="cancelBubble" nodeType="interactiveSeq">
                    <p:stCondLst>
                      <p:cond evt="onMediaBookmark" delay="0">
                        <p:tgtEl>
                          <p14:bmkTgt spid="3" bmkName="PPT_AnimatingObjects_m100:03:01.8"/>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6"/>
                                            </p:tgtEl>
                                          </p:cBhvr>
                                        </p:animEffect>
                                        <p:set>
                                          <p:cBhvr>
                                            <p:cTn id="333"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01.8"/>
                      </p:tgtEl>
                    </p:cond>
                  </p:nextCondLst>
                </p:seq>
                <p:seq concurrent="1" nextAc="seek">
                  <p:cTn id="334" restart="whenNotActive" fill="hold" evtFilter="cancelBubble" nodeType="interactiveSeq">
                    <p:stCondLst>
                      <p:cond evt="onMediaBookmark" delay="0">
                        <p:tgtEl>
                          <p14:bmkTgt spid="3" bmkName="PPT_AnimatingObjects_m100:03:01.9"/>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7"/>
                                            </p:tgtEl>
                                            <p:attrNameLst>
                                              <p:attrName>style.visibility</p:attrName>
                                            </p:attrNameLst>
                                          </p:cBhvr>
                                          <p:to>
                                            <p:strVal val="visible"/>
                                          </p:to>
                                        </p:set>
                                        <p:animEffect transition="in" filter="fade">
                                          <p:cBhvr>
                                            <p:cTn id="339" dur="200"/>
                                            <p:tgtEl>
                                              <p:spTgt spid="77"/>
                                            </p:tgtEl>
                                          </p:cBhvr>
                                        </p:animEffect>
                                      </p:childTnLst>
                                    </p:cTn>
                                  </p:par>
                                </p:childTnLst>
                              </p:cTn>
                            </p:par>
                          </p:childTnLst>
                        </p:cTn>
                      </p:par>
                    </p:childTnLst>
                  </p:cTn>
                  <p:nextCondLst>
                    <p:cond evt="onMediaBookmark" delay="0">
                      <p:tgtEl>
                        <p14:bmkTgt spid="3" bmkName="PPT_AnimatingObjects_m100:03:01.9"/>
                      </p:tgtEl>
                    </p:cond>
                  </p:nextCondLst>
                </p:seq>
                <p:seq concurrent="1" nextAc="seek">
                  <p:cTn id="340" restart="whenNotActive" fill="hold" evtFilter="cancelBubble" nodeType="interactiveSeq">
                    <p:stCondLst>
                      <p:cond evt="onMediaBookmark" delay="0">
                        <p:tgtEl>
                          <p14:bmkTgt spid="3" bmkName="PPT_AnimatingObjects_m100:03:13.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7"/>
                                            </p:tgtEl>
                                          </p:cBhvr>
                                        </p:animEffect>
                                        <p:set>
                                          <p:cBhvr>
                                            <p:cTn id="345"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13.2"/>
                      </p:tgtEl>
                    </p:cond>
                  </p:nextCondLst>
                </p:seq>
                <p:seq concurrent="1" nextAc="seek">
                  <p:cTn id="346" restart="whenNotActive" fill="hold" evtFilter="cancelBubble" nodeType="interactiveSeq">
                    <p:stCondLst>
                      <p:cond evt="onMediaBookmark" delay="0">
                        <p:tgtEl>
                          <p14:bmkTgt spid="3" bmkName="PPT_AnimatingObjects_m100:03:13.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8"/>
                                            </p:tgtEl>
                                            <p:attrNameLst>
                                              <p:attrName>style.visibility</p:attrName>
                                            </p:attrNameLst>
                                          </p:cBhvr>
                                          <p:to>
                                            <p:strVal val="visible"/>
                                          </p:to>
                                        </p:set>
                                        <p:animEffect transition="in" filter="fade">
                                          <p:cBhvr>
                                            <p:cTn id="351" dur="200"/>
                                            <p:tgtEl>
                                              <p:spTgt spid="78"/>
                                            </p:tgtEl>
                                          </p:cBhvr>
                                        </p:animEffect>
                                      </p:childTnLst>
                                    </p:cTn>
                                  </p:par>
                                </p:childTnLst>
                              </p:cTn>
                            </p:par>
                          </p:childTnLst>
                        </p:cTn>
                      </p:par>
                    </p:childTnLst>
                  </p:cTn>
                  <p:nextCondLst>
                    <p:cond evt="onMediaBookmark" delay="0">
                      <p:tgtEl>
                        <p14:bmkTgt spid="3" bmkName="PPT_AnimatingObjects_m100:03:13.3"/>
                      </p:tgtEl>
                    </p:cond>
                  </p:nextCondLst>
                </p:seq>
                <p:seq concurrent="1" nextAc="seek">
                  <p:cTn id="352" restart="whenNotActive" fill="hold" evtFilter="cancelBubble" nodeType="interactiveSeq">
                    <p:stCondLst>
                      <p:cond evt="onMediaBookmark" delay="0">
                        <p:tgtEl>
                          <p14:bmkTgt spid="3" bmkName="PPT_AnimatingObjects_m100:03:29.1"/>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8"/>
                                            </p:tgtEl>
                                          </p:cBhvr>
                                        </p:animEffect>
                                        <p:set>
                                          <p:cBhvr>
                                            <p:cTn id="357"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29.1"/>
                      </p:tgtEl>
                    </p:cond>
                  </p:nextCondLst>
                </p:seq>
                <p:seq concurrent="1" nextAc="seek">
                  <p:cTn id="358" restart="whenNotActive" fill="hold" evtFilter="cancelBubble" nodeType="interactiveSeq">
                    <p:stCondLst>
                      <p:cond evt="onMediaBookmark" delay="0">
                        <p:tgtEl>
                          <p14:bmkTgt spid="3" bmkName="PPT_AnimatingObjects_m100:03:29.2"/>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9"/>
                                            </p:tgtEl>
                                            <p:attrNameLst>
                                              <p:attrName>style.visibility</p:attrName>
                                            </p:attrNameLst>
                                          </p:cBhvr>
                                          <p:to>
                                            <p:strVal val="visible"/>
                                          </p:to>
                                        </p:set>
                                        <p:animEffect transition="in" filter="fade">
                                          <p:cBhvr>
                                            <p:cTn id="363" dur="200"/>
                                            <p:tgtEl>
                                              <p:spTgt spid="79"/>
                                            </p:tgtEl>
                                          </p:cBhvr>
                                        </p:animEffect>
                                      </p:childTnLst>
                                    </p:cTn>
                                  </p:par>
                                </p:childTnLst>
                              </p:cTn>
                            </p:par>
                          </p:childTnLst>
                        </p:cTn>
                      </p:par>
                    </p:childTnLst>
                  </p:cTn>
                  <p:nextCondLst>
                    <p:cond evt="onMediaBookmark" delay="0">
                      <p:tgtEl>
                        <p14:bmkTgt spid="3" bmkName="PPT_AnimatingObjects_m100:03:29.2"/>
                      </p:tgtEl>
                    </p:cond>
                  </p:nextCondLst>
                </p:seq>
                <p:seq concurrent="1" nextAc="seek">
                  <p:cTn id="364" restart="whenNotActive" fill="hold" evtFilter="cancelBubble" nodeType="interactiveSeq">
                    <p:stCondLst>
                      <p:cond evt="onMediaBookmark" delay="0">
                        <p:tgtEl>
                          <p14:bmkTgt spid="3" bmkName="PPT_AnimatingObjects_m100:03:42.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9"/>
                                            </p:tgtEl>
                                          </p:cBhvr>
                                        </p:animEffect>
                                        <p:set>
                                          <p:cBhvr>
                                            <p:cTn id="369"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42.9"/>
                      </p:tgtEl>
                    </p:cond>
                  </p:nextCondLst>
                </p:seq>
                <p:seq concurrent="1" nextAc="seek">
                  <p:cTn id="370" restart="whenNotActive" fill="hold" evtFilter="cancelBubble" nodeType="interactiveSeq">
                    <p:stCondLst>
                      <p:cond evt="onMediaBookmark" delay="0">
                        <p:tgtEl>
                          <p14:bmkTgt spid="3" bmkName="PPT_AnimatingObjects_m100:03:43.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80"/>
                                            </p:tgtEl>
                                            <p:attrNameLst>
                                              <p:attrName>style.visibility</p:attrName>
                                            </p:attrNameLst>
                                          </p:cBhvr>
                                          <p:to>
                                            <p:strVal val="visible"/>
                                          </p:to>
                                        </p:set>
                                        <p:animEffect transition="in" filter="fade">
                                          <p:cBhvr>
                                            <p:cTn id="375" dur="200"/>
                                            <p:tgtEl>
                                              <p:spTgt spid="80"/>
                                            </p:tgtEl>
                                          </p:cBhvr>
                                        </p:animEffect>
                                      </p:childTnLst>
                                    </p:cTn>
                                  </p:par>
                                </p:childTnLst>
                              </p:cTn>
                            </p:par>
                          </p:childTnLst>
                        </p:cTn>
                      </p:par>
                    </p:childTnLst>
                  </p:cTn>
                  <p:nextCondLst>
                    <p:cond evt="onMediaBookmark" delay="0">
                      <p:tgtEl>
                        <p14:bmkTgt spid="3" bmkName="PPT_AnimatingObjects_m100:03:43.0"/>
                      </p:tgtEl>
                    </p:cond>
                  </p:nextCondLst>
                </p:seq>
                <p:seq concurrent="1" nextAc="seek">
                  <p:cTn id="376" restart="whenNotActive" fill="hold" evtFilter="cancelBubble" nodeType="interactiveSeq">
                    <p:stCondLst>
                      <p:cond evt="onMediaBookmark" delay="0">
                        <p:tgtEl>
                          <p14:bmkTgt spid="3" bmkName="PPT_AnimatingObjects_m100:03:43.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80"/>
                                            </p:tgtEl>
                                          </p:cBhvr>
                                        </p:animEffect>
                                        <p:set>
                                          <p:cBhvr>
                                            <p:cTn id="381"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43.7"/>
                      </p:tgtEl>
                    </p:cond>
                  </p:nextCondLst>
                </p:seq>
                <p:seq concurrent="1" nextAc="seek">
                  <p:cTn id="382" restart="whenNotActive" fill="hold" evtFilter="cancelBubble" nodeType="interactiveSeq">
                    <p:stCondLst>
                      <p:cond evt="onMediaBookmark" delay="0">
                        <p:tgtEl>
                          <p14:bmkTgt spid="3" bmkName="PPT_AnimatingObjects_m100:03:43.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81"/>
                                            </p:tgtEl>
                                            <p:attrNameLst>
                                              <p:attrName>style.visibility</p:attrName>
                                            </p:attrNameLst>
                                          </p:cBhvr>
                                          <p:to>
                                            <p:strVal val="visible"/>
                                          </p:to>
                                        </p:set>
                                        <p:animEffect transition="in" filter="fade">
                                          <p:cBhvr>
                                            <p:cTn id="387" dur="200"/>
                                            <p:tgtEl>
                                              <p:spTgt spid="81"/>
                                            </p:tgtEl>
                                          </p:cBhvr>
                                        </p:animEffect>
                                      </p:childTnLst>
                                    </p:cTn>
                                  </p:par>
                                </p:childTnLst>
                              </p:cTn>
                            </p:par>
                          </p:childTnLst>
                        </p:cTn>
                      </p:par>
                    </p:childTnLst>
                  </p:cTn>
                  <p:nextCondLst>
                    <p:cond evt="onMediaBookmark" delay="0">
                      <p:tgtEl>
                        <p14:bmkTgt spid="3" bmkName="PPT_AnimatingObjects_m100:03:43.8"/>
                      </p:tgtEl>
                    </p:cond>
                  </p:nextCondLst>
                </p:seq>
                <p:seq concurrent="1" nextAc="seek">
                  <p:cTn id="388" restart="whenNotActive" fill="hold" evtFilter="cancelBubble" nodeType="interactiveSeq">
                    <p:stCondLst>
                      <p:cond evt="onMediaBookmark" delay="0">
                        <p:tgtEl>
                          <p14:bmkTgt spid="3" bmkName="PPT_AnimatingObjects_m100:03:49.5"/>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81"/>
                                            </p:tgtEl>
                                          </p:cBhvr>
                                        </p:animEffect>
                                        <p:set>
                                          <p:cBhvr>
                                            <p:cTn id="393"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49.5"/>
                      </p:tgtEl>
                    </p:cond>
                  </p:nextCondLst>
                </p:seq>
                <p:seq concurrent="1" nextAc="seek">
                  <p:cTn id="394" restart="whenNotActive" fill="hold" evtFilter="cancelBubble" nodeType="interactiveSeq">
                    <p:stCondLst>
                      <p:cond evt="onMediaBookmark" delay="0">
                        <p:tgtEl>
                          <p14:bmkTgt spid="3" bmkName="PPT_AnimatingObjects_m100:03:49.6"/>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2"/>
                                            </p:tgtEl>
                                            <p:attrNameLst>
                                              <p:attrName>style.visibility</p:attrName>
                                            </p:attrNameLst>
                                          </p:cBhvr>
                                          <p:to>
                                            <p:strVal val="visible"/>
                                          </p:to>
                                        </p:set>
                                        <p:animEffect transition="in" filter="fade">
                                          <p:cBhvr>
                                            <p:cTn id="399" dur="200"/>
                                            <p:tgtEl>
                                              <p:spTgt spid="82"/>
                                            </p:tgtEl>
                                          </p:cBhvr>
                                        </p:animEffect>
                                      </p:childTnLst>
                                    </p:cTn>
                                  </p:par>
                                </p:childTnLst>
                              </p:cTn>
                            </p:par>
                          </p:childTnLst>
                        </p:cTn>
                      </p:par>
                    </p:childTnLst>
                  </p:cTn>
                  <p:nextCondLst>
                    <p:cond evt="onMediaBookmark" delay="0">
                      <p:tgtEl>
                        <p14:bmkTgt spid="3" bmkName="PPT_AnimatingObjects_m100:03:49.6"/>
                      </p:tgtEl>
                    </p:cond>
                  </p:nextCondLst>
                </p:seq>
                <p:seq concurrent="1" nextAc="seek">
                  <p:cTn id="400" restart="whenNotActive" fill="hold" evtFilter="cancelBubble" nodeType="interactiveSeq">
                    <p:stCondLst>
                      <p:cond evt="onMediaBookmark" delay="0">
                        <p:tgtEl>
                          <p14:bmkTgt spid="3" bmkName="PPT_AnimatingObjects_m100:03:53.2"/>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2"/>
                                            </p:tgtEl>
                                          </p:cBhvr>
                                        </p:animEffect>
                                        <p:set>
                                          <p:cBhvr>
                                            <p:cTn id="405"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53.2"/>
                      </p:tgtEl>
                    </p:cond>
                  </p:nextCondLst>
                </p:seq>
                <p:seq concurrent="1" nextAc="seek">
                  <p:cTn id="406" restart="whenNotActive" fill="hold" evtFilter="cancelBubble" nodeType="interactiveSeq">
                    <p:stCondLst>
                      <p:cond evt="onMediaBookmark" delay="0">
                        <p:tgtEl>
                          <p14:bmkTgt spid="3" bmkName="PPT_AnimatingObjects_m100:03:53.3"/>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3"/>
                                            </p:tgtEl>
                                            <p:attrNameLst>
                                              <p:attrName>style.visibility</p:attrName>
                                            </p:attrNameLst>
                                          </p:cBhvr>
                                          <p:to>
                                            <p:strVal val="visible"/>
                                          </p:to>
                                        </p:set>
                                        <p:animEffect transition="in" filter="fade">
                                          <p:cBhvr>
                                            <p:cTn id="411" dur="200"/>
                                            <p:tgtEl>
                                              <p:spTgt spid="83"/>
                                            </p:tgtEl>
                                          </p:cBhvr>
                                        </p:animEffect>
                                      </p:childTnLst>
                                    </p:cTn>
                                  </p:par>
                                </p:childTnLst>
                              </p:cTn>
                            </p:par>
                          </p:childTnLst>
                        </p:cTn>
                      </p:par>
                    </p:childTnLst>
                  </p:cTn>
                  <p:nextCondLst>
                    <p:cond evt="onMediaBookmark" delay="0">
                      <p:tgtEl>
                        <p14:bmkTgt spid="3" bmkName="PPT_AnimatingObjects_m100:03:53.3"/>
                      </p:tgtEl>
                    </p:cond>
                  </p:nextCondLst>
                </p:seq>
                <p:seq concurrent="1" nextAc="seek">
                  <p:cTn id="412" restart="whenNotActive" fill="hold" evtFilter="cancelBubble" nodeType="interactiveSeq">
                    <p:stCondLst>
                      <p:cond evt="onMediaBookmark" delay="0">
                        <p:tgtEl>
                          <p14:bmkTgt spid="3" bmkName="PPT_AnimatingObjects_m100:03:59.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3"/>
                                            </p:tgtEl>
                                          </p:cBhvr>
                                        </p:animEffect>
                                        <p:set>
                                          <p:cBhvr>
                                            <p:cTn id="417"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3:59.3"/>
                      </p:tgtEl>
                    </p:cond>
                  </p:nextCondLst>
                </p:seq>
                <p:seq concurrent="1" nextAc="seek">
                  <p:cTn id="418" restart="whenNotActive" fill="hold" evtFilter="cancelBubble" nodeType="interactiveSeq">
                    <p:stCondLst>
                      <p:cond evt="onMediaBookmark" delay="0">
                        <p:tgtEl>
                          <p14:bmkTgt spid="3" bmkName="PPT_AnimatingObjects_m100:03:59.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84"/>
                                            </p:tgtEl>
                                            <p:attrNameLst>
                                              <p:attrName>style.visibility</p:attrName>
                                            </p:attrNameLst>
                                          </p:cBhvr>
                                          <p:to>
                                            <p:strVal val="visible"/>
                                          </p:to>
                                        </p:set>
                                        <p:animEffect transition="in" filter="fade">
                                          <p:cBhvr>
                                            <p:cTn id="423" dur="200"/>
                                            <p:tgtEl>
                                              <p:spTgt spid="84"/>
                                            </p:tgtEl>
                                          </p:cBhvr>
                                        </p:animEffect>
                                      </p:childTnLst>
                                    </p:cTn>
                                  </p:par>
                                </p:childTnLst>
                              </p:cTn>
                            </p:par>
                          </p:childTnLst>
                        </p:cTn>
                      </p:par>
                    </p:childTnLst>
                  </p:cTn>
                  <p:nextCondLst>
                    <p:cond evt="onMediaBookmark" delay="0">
                      <p:tgtEl>
                        <p14:bmkTgt spid="3" bmkName="PPT_AnimatingObjects_m100:03:59.4"/>
                      </p:tgtEl>
                    </p:cond>
                  </p:nextCondLst>
                </p:seq>
                <p:seq concurrent="1" nextAc="seek">
                  <p:cTn id="424" restart="whenNotActive" fill="hold" evtFilter="cancelBubble" nodeType="interactiveSeq">
                    <p:stCondLst>
                      <p:cond evt="onMediaBookmark" delay="0">
                        <p:tgtEl>
                          <p14:bmkTgt spid="3" bmkName="PPT_AnimatingObjects_m100:04:03.1"/>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84"/>
                                            </p:tgtEl>
                                          </p:cBhvr>
                                        </p:animEffect>
                                        <p:set>
                                          <p:cBhvr>
                                            <p:cTn id="429"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100:04:03.1"/>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50" grpId="0" animBg="1"/>
          <p:bldP spid="50" grpId="1" animBg="1"/>
          <p:bldP spid="57" grpId="0" animBg="1"/>
          <p:bldP spid="57" grpId="1" animBg="1"/>
          <p:bldP spid="58" grpId="0" animBg="1"/>
          <p:bldP spid="58" grpId="1" animBg="1"/>
          <p:bldP spid="59" grpId="0" animBg="1"/>
          <p:bldP spid="59" grpId="1" animBg="1"/>
          <p:bldP spid="60" grpId="0" animBg="1"/>
          <p:bldP spid="60"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6" grpId="0" animBg="1"/>
          <p:bldP spid="26"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T_AnimatingObjects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AnimatingObjects_m200:00:00.5" time="533"/>
                    <p14:bmk name="PPT_AnimatingObjects_m200:00:03.8" time="3867"/>
                    <p14:bmk name="PPT_AnimatingObjects_m200:00:03.9" time="3967"/>
                    <p14:bmk name="PPT_AnimatingObjects_m200:00:07.5" time="7533"/>
                    <p14:bmk name="PPT_AnimatingObjects_m200:00:07.6" time="7633"/>
                    <p14:bmk name="PPT_AnimatingObjects_m200:00:13.7" time="13733"/>
                    <p14:bmk name="PPT_AnimatingObjects_m200:00:13.8" time="13833"/>
                    <p14:bmk name="PPT_AnimatingObjects_m200:00:21.6" time="21667"/>
                    <p14:bmk name="PPT_AnimatingObjects_m200:00:21.7" time="21767"/>
                    <p14:bmk name="PPT_AnimatingObjects_m200:00:23.7" time="23767"/>
                    <p14:bmk name="PPT_AnimatingObjects_m200:00:23.8" time="23867"/>
                    <p14:bmk name="PPT_AnimatingObjects_m200:00:31.0" time="31000"/>
                    <p14:bmk name="PPT_AnimatingObjects_m200:00:31.1" time="31100"/>
                    <p14:bmk name="PPT_AnimatingObjects_m200:00:36.1" time="36133"/>
                    <p14:bmk name="PPT_AnimatingObjects_m200:00:36.2" time="36233"/>
                    <p14:bmk name="PPT_AnimatingObjects_m200:00:39.0" time="39000"/>
                    <p14:bmk name="PPT_AnimatingObjects_m200:00:39.1" time="39100"/>
                    <p14:bmk name="PPT_AnimatingObjects_m200:00:42.7" time="42700"/>
                    <p14:bmk name="PPT_AnimatingObjects_m200:00:42.8" time="42800"/>
                    <p14:bmk name="PPT_AnimatingObjects_m200:00:48.3" time="48367"/>
                    <p14:bmk name="PPT_AnimatingObjects_m200:00:48.4" time="48467"/>
                    <p14:bmk name="PPT_AnimatingObjects_m200:00:51.5" time="51533"/>
                    <p14:bmk name="PPT_AnimatingObjects_m200:00:51.6" time="51633"/>
                    <p14:bmk name="PPT_AnimatingObjects_m200:00:59.0" time="59000"/>
                    <p14:bmk name="PPT_AnimatingObjects_m200:00:59.1" time="59100"/>
                    <p14:bmk name="PPT_AnimatingObjects_m200:01:03.9" time="63900"/>
                    <p14:bmk name="PPT_AnimatingObjects_m200:01:04.0" time="64000"/>
                    <p14:bmk name="PPT_AnimatingObjects_m200:01:12.2" time="72267"/>
                    <p14:bmk name="PPT_AnimatingObjects_m200:01:12.3" time="72367"/>
                    <p14:bmk name="PPT_AnimatingObjects_m200:01:19.8" time="79867"/>
                    <p14:bmk name="PPT_AnimatingObjects_m200:01:19.9" time="79967"/>
                    <p14:bmk name="PPT_AnimatingObjects_m200:01:23.8" time="83800"/>
                    <p14:bmk name="PPT_AnimatingObjects_m200:01:23.9" time="83900"/>
                    <p14:bmk name="PPT_AnimatingObjects_m200:01:29.3" time="89300"/>
                    <p14:bmk name="PPT_AnimatingObjects_m200:01:29.4" time="89400"/>
                    <p14:bmk name="PPT_AnimatingObjects_m200:01:33.1" time="93133"/>
                    <p14:bmk name="PPT_AnimatingObjects_m200:01:33.2" time="93233"/>
                    <p14:bmk name="PPT_AnimatingObjects_m200:01:43.4" time="103400"/>
                    <p14:bmk name="PPT_AnimatingObjects_m200:01:43.5" time="103500"/>
                    <p14:bmk name="PPT_AnimatingObjects_m200:01:50.0" time="110067"/>
                    <p14:bmk name="PPT_AnimatingObjects_m200:01:50.1" time="110167"/>
                    <p14:bmk name="PPT_AnimatingObjects_m200:01:57.7" time="117700"/>
                    <p14:bmk name="PPT_AnimatingObjects_m200:01:57.8" time="117800"/>
                    <p14:bmk name="PPT_AnimatingObjects_m200:02:08.5" time="128500"/>
                    <p14:bmk name="PPT_AnimatingObjects_m200:02:08.6" time="128600"/>
                    <p14:bmk name="PPT_AnimatingObjects_m200:02:12.4" time="132433"/>
                    <p14:bmk name="PPT_AnimatingObjects_m200:02:12.5" time="132533"/>
                    <p14:bmk name="PPT_AnimatingObjects_m200:02:19.4" time="139467"/>
                    <p14:bmk name="PPT_AnimatingObjects_m200:02:19.5" time="139567"/>
                    <p14:bmk name="PPT_AnimatingObjects_m200:02:21.9" time="141900"/>
                    <p14:bmk name="PPT_AnimatingObjects_m200:02:22.0" time="142000"/>
                    <p14:bmk name="PPT_AnimatingObjects_m200:02:28.4" time="148433"/>
                    <p14:bmk name="PPT_AnimatingObjects_m200:02:28.5" time="148533"/>
                    <p14:bmk name="PPT_AnimatingObjects_m200:02:38.5" time="158500"/>
                    <p14:bmk name="PPT_AnimatingObjects_m200:02:38.6" time="158600"/>
                    <p14:bmk name="PPT_AnimatingObjects_m200:02:47.6" time="167600"/>
                    <p14:bmk name="PPT_AnimatingObjects_m200:02:47.7" time="167700"/>
                    <p14:bmk name="PPT_AnimatingObjects_m200:02:51.4" time="171433"/>
                    <p14:bmk name="PPT_AnimatingObjects_m200:02:51.5" time="171533"/>
                    <p14:bmk name="PPT_AnimatingObjects_m200:02:58.9" time="178967"/>
                    <p14:bmk name="PPT_AnimatingObjects_m200:02:59.0" time="179067"/>
                    <p14:bmk name="PPT_AnimatingObjects_m200:03:03.1" time="183100"/>
                    <p14:bmk name="PPT_AnimatingObjects_m200:03:03.2" time="183200"/>
                    <p14:bmk name="PPT_AnimatingObjects_m200:03:12.3" time="192333"/>
                    <p14:bmk name="PPT_AnimatingObjects_m200:03:12.4" time="192433"/>
                    <p14:bmk name="PPT_AnimatingObjects_m200:03:19.0" time="199000"/>
                    <p14:bmk name="PPT_AnimatingObjects_m200:03:19.1" time="199100"/>
                    <p14:bmk name="PPT_AnimatingObjects_m200:03:24.7" time="204700"/>
                    <p14:bmk name="PPT_AnimatingObjects_m200:03:24.8" time="204800"/>
                    <p14:bmk name="PPT_AnimatingObjects_m200:03:33.9" time="213900"/>
                    <p14:bmk name="PPT_AnimatingObjects_m200:03:34.0" time="214000"/>
                    <p14:bmk name="PPT_AnimatingObjects_m200:03:39.8" time="219867"/>
                    <p14:bmk name="PPT_AnimatingObjects_m200:03:39.9" time="219967"/>
                    <p14:bmk name="PPT_AnimatingObjects_m200:03:43.2" time="223267"/>
                    <p14:bmk name="PPT_AnimatingObjects_m200:03:43.3" time="223367"/>
                    <p14:bmk name="PPT_AnimatingObjects_m200:03:48.0" time="228000"/>
                    <p14:bmk name="PPT_AnimatingObjects_m200:03:48.1" time="228100"/>
                    <p14:bmk name="PPT_AnimatingObjects_m200:03:51.9" time="231967"/>
                    <p14:bmk name="PPT_AnimatingObjects_m200:03:52.0" time="232067"/>
                    <p14:bmk name="PPT_AnimatingObjects_m200:03:59.9" time="239900"/>
                    <p14:bmk name="PPT_AnimatingObjects_m200:04:00.0" time="240000"/>
                    <p14:bmk name="PPT_AnimatingObjects_m200:04:05.9" time="245933"/>
                    <p14:bmk name="PPT_AnimatingObjects_m200:04:06.0" time="246033"/>
                    <p14:bmk name="PPT_AnimatingObjects_m200:04:10.9" time="250900"/>
                    <p14:bmk name="PPT_AnimatingObjects_m200:04:11.0" time="251000"/>
                    <p14:bmk name="PPT_AnimatingObjects_m200:04:16.8" time="256800"/>
                    <p14:bmk name="PPT_AnimatingObjects_m200:04:16.9" time="256900"/>
                    <p14:bmk name="PPT_AnimatingObjects_m200:04:20.8" time="260800"/>
                  </p14:bmkLst>
                </p14:media>
              </p:ext>
            </p:extLst>
          </p:nvPr>
        </p:nvPicPr>
        <p:blipFill>
          <a:blip r:embed="rId49"/>
          <a:stretch>
            <a:fillRect/>
          </a:stretch>
        </p:blipFill>
        <p:spPr>
          <a:xfrm>
            <a:off x="1235075" y="1042988"/>
            <a:ext cx="10515600" cy="5915025"/>
          </a:xfrm>
        </p:spPr>
      </p:pic>
      <p:sp>
        <p:nvSpPr>
          <p:cNvPr id="71" name="Rectangle 70">
            <a:hlinkClick r:id="rId50" action="ppaction://hlinksldjump"/>
          </p:cNvPr>
          <p:cNvSpPr/>
          <p:nvPr/>
        </p:nvSpPr>
        <p:spPr>
          <a:xfrm>
            <a:off x="1200584"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Media Placeholder 1"/>
          <p:cNvSpPr>
            <a:spLocks noGrp="1"/>
          </p:cNvSpPr>
          <p:nvPr>
            <p:ph type="media" sz="quarter" idx="10"/>
          </p:nvPr>
        </p:nvSpPr>
        <p:spPr/>
      </p:sp>
      <p:pic>
        <p:nvPicPr>
          <p:cNvPr id="36" name="Media Placeholder 35">
            <a:hlinkClick r:id="rId51" action="ppaction://hlinksldjump"/>
          </p:cNvPr>
          <p:cNvPicPr preferRelativeResize="0">
            <a:picLocks noGrp="1"/>
          </p:cNvPicPr>
          <p:nvPr>
            <p:ph type="media" sz="quarter" idx="11"/>
          </p:nvPr>
        </p:nvPicPr>
        <p:blipFill>
          <a:blip r:embed="rId52">
            <a:extLst>
              <a:ext uri="{28A0092B-C50C-407E-A947-70E740481C1C}">
                <a14:useLocalDpi xmlns:a14="http://schemas.microsoft.com/office/drawing/2010/main" val="0"/>
              </a:ext>
            </a:extLst>
          </a:blip>
          <a:stretch>
            <a:fillRect/>
          </a:stretch>
        </p:blipFill>
        <p:spPr>
          <a:xfrm>
            <a:off x="2564081" y="8496841"/>
            <a:ext cx="1115568" cy="630936"/>
          </a:xfrm>
        </p:spPr>
      </p:pic>
      <p:pic>
        <p:nvPicPr>
          <p:cNvPr id="37" name="Media Placeholder 36">
            <a:hlinkClick r:id="rId53" action="ppaction://hlinksldjump"/>
          </p:cNvPr>
          <p:cNvPicPr preferRelativeResize="0">
            <a:picLocks noGrp="1"/>
          </p:cNvPicPr>
          <p:nvPr>
            <p:ph type="media" sz="quarter" idx="12"/>
          </p:nvPr>
        </p:nvPicPr>
        <p:blipFill>
          <a:blip r:embed="rId54">
            <a:extLst>
              <a:ext uri="{28A0092B-C50C-407E-A947-70E740481C1C}">
                <a14:useLocalDpi xmlns:a14="http://schemas.microsoft.com/office/drawing/2010/main" val="0"/>
              </a:ext>
            </a:extLst>
          </a:blip>
          <a:stretch>
            <a:fillRect/>
          </a:stretch>
        </p:blipFill>
        <p:spPr>
          <a:xfrm>
            <a:off x="3911868" y="8496841"/>
            <a:ext cx="1115568" cy="630936"/>
          </a:xfrm>
        </p:spPr>
      </p:pic>
      <p:pic>
        <p:nvPicPr>
          <p:cNvPr id="38" name="Media Placeholder 37">
            <a:hlinkClick r:id="rId55" action="ppaction://hlinksldjump"/>
          </p:cNvPr>
          <p:cNvPicPr preferRelativeResize="0">
            <a:picLocks noGrp="1"/>
          </p:cNvPicPr>
          <p:nvPr>
            <p:ph type="media" sz="quarter" idx="13"/>
          </p:nvPr>
        </p:nvPicPr>
        <p:blipFill>
          <a:blip r:embed="rId56">
            <a:extLst>
              <a:ext uri="{28A0092B-C50C-407E-A947-70E740481C1C}">
                <a14:useLocalDpi xmlns:a14="http://schemas.microsoft.com/office/drawing/2010/main" val="0"/>
              </a:ext>
            </a:extLst>
          </a:blip>
          <a:stretch>
            <a:fillRect/>
          </a:stretch>
        </p:blipFill>
        <p:spPr>
          <a:xfrm>
            <a:off x="5261243" y="8496841"/>
            <a:ext cx="1115568" cy="630936"/>
          </a:xfrm>
        </p:spPr>
      </p:pic>
      <p:pic>
        <p:nvPicPr>
          <p:cNvPr id="39" name="Media Placeholder 38">
            <a:hlinkClick r:id="rId57" action="ppaction://hlinksldjump"/>
          </p:cNvPr>
          <p:cNvPicPr preferRelativeResize="0">
            <a:picLocks noGrp="1"/>
          </p:cNvPicPr>
          <p:nvPr>
            <p:ph type="media" sz="quarter" idx="14"/>
          </p:nvPr>
        </p:nvPicPr>
        <p:blipFill>
          <a:blip r:embed="rId58">
            <a:extLst>
              <a:ext uri="{28A0092B-C50C-407E-A947-70E740481C1C}">
                <a14:useLocalDpi xmlns:a14="http://schemas.microsoft.com/office/drawing/2010/main" val="0"/>
              </a:ext>
            </a:extLst>
          </a:blip>
          <a:stretch>
            <a:fillRect/>
          </a:stretch>
        </p:blipFill>
        <p:spPr>
          <a:xfrm>
            <a:off x="6615112" y="8497137"/>
            <a:ext cx="1115568" cy="630936"/>
          </a:xfrm>
        </p:spPr>
      </p:pic>
      <p:pic>
        <p:nvPicPr>
          <p:cNvPr id="40" name="Media Placeholder 39">
            <a:hlinkClick r:id="rId59" action="ppaction://hlinksldjump"/>
          </p:cNvPr>
          <p:cNvPicPr preferRelativeResize="0">
            <a:picLocks noGrp="1"/>
          </p:cNvPicPr>
          <p:nvPr>
            <p:ph type="media" sz="quarter" idx="15"/>
          </p:nvPr>
        </p:nvPicPr>
        <p:blipFill>
          <a:blip r:embed="rId60">
            <a:extLst>
              <a:ext uri="{28A0092B-C50C-407E-A947-70E740481C1C}">
                <a14:useLocalDpi xmlns:a14="http://schemas.microsoft.com/office/drawing/2010/main" val="0"/>
              </a:ext>
            </a:extLst>
          </a:blip>
          <a:stretch>
            <a:fillRect/>
          </a:stretch>
        </p:blipFill>
        <p:spPr>
          <a:xfrm>
            <a:off x="7966343" y="8496841"/>
            <a:ext cx="1115568" cy="630936"/>
          </a:xfrm>
        </p:spPr>
      </p:pic>
      <p:pic>
        <p:nvPicPr>
          <p:cNvPr id="41" name="Media Placeholder 40">
            <a:hlinkClick r:id="rId61" action="ppaction://hlinksldjump"/>
          </p:cNvPr>
          <p:cNvPicPr preferRelativeResize="0">
            <a:picLocks noGrp="1"/>
          </p:cNvPicPr>
          <p:nvPr>
            <p:ph type="media" sz="quarter" idx="16"/>
          </p:nvPr>
        </p:nvPicPr>
        <p:blipFill>
          <a:blip r:embed="rId62">
            <a:extLst>
              <a:ext uri="{28A0092B-C50C-407E-A947-70E740481C1C}">
                <a14:useLocalDpi xmlns:a14="http://schemas.microsoft.com/office/drawing/2010/main" val="0"/>
              </a:ext>
            </a:extLst>
          </a:blip>
          <a:stretch>
            <a:fillRect/>
          </a:stretch>
        </p:blipFill>
        <p:spPr>
          <a:xfrm>
            <a:off x="9320213" y="8497547"/>
            <a:ext cx="1115568" cy="630936"/>
          </a:xfrm>
        </p:spPr>
      </p:pic>
      <p:pic>
        <p:nvPicPr>
          <p:cNvPr id="43" name="Media Placeholder 42">
            <a:hlinkClick r:id="rId63" action="ppaction://hlinksldjump"/>
          </p:cNvPr>
          <p:cNvPicPr preferRelativeResize="0">
            <a:picLocks noGrp="1"/>
          </p:cNvPicPr>
          <p:nvPr>
            <p:ph type="media" sz="quarter" idx="17"/>
          </p:nvPr>
        </p:nvPicPr>
        <p:blipFill>
          <a:blip r:embed="rId64">
            <a:extLst>
              <a:ext uri="{28A0092B-C50C-407E-A947-70E740481C1C}">
                <a14:useLocalDpi xmlns:a14="http://schemas.microsoft.com/office/drawing/2010/main" val="0"/>
              </a:ext>
            </a:extLst>
          </a:blip>
          <a:stretch>
            <a:fillRect/>
          </a:stretch>
        </p:blipFill>
        <p:spPr>
          <a:xfrm>
            <a:off x="10663506" y="8496841"/>
            <a:ext cx="1115568" cy="630936"/>
          </a:xfrm>
        </p:spPr>
      </p:pic>
      <p:sp>
        <p:nvSpPr>
          <p:cNvPr id="22" name="TextBox 21"/>
          <p:cNvSpPr txBox="1"/>
          <p:nvPr/>
        </p:nvSpPr>
        <p:spPr>
          <a:xfrm>
            <a:off x="1015206" y="487209"/>
            <a:ext cx="7315200" cy="430887"/>
          </a:xfrm>
          <a:prstGeom prst="rect">
            <a:avLst/>
          </a:prstGeom>
          <a:noFill/>
        </p:spPr>
        <p:txBody>
          <a:bodyPr wrap="square" rtlCol="0">
            <a:spAutoFit/>
          </a:bodyPr>
          <a:lstStyle/>
          <a:p>
            <a:r>
              <a:rPr lang="en-US" sz="2200" dirty="0" smtClean="0">
                <a:solidFill>
                  <a:schemeClr val="bg1"/>
                </a:solidFill>
                <a:latin typeface="Segoe UI Light" pitchFamily="34" charset="0"/>
              </a:rPr>
              <a:t>Animate pictures, clip art, text, and other objects </a:t>
            </a:r>
            <a:endParaRPr lang="en-US" sz="2200" dirty="0">
              <a:solidFill>
                <a:schemeClr val="bg1"/>
              </a:solidFill>
              <a:latin typeface="Segoe UI Light" pitchFamily="34" charset="0"/>
            </a:endParaRPr>
          </a:p>
        </p:txBody>
      </p:sp>
      <p:grpSp>
        <p:nvGrpSpPr>
          <p:cNvPr id="23" name="ClosedCaptions"/>
          <p:cNvGrpSpPr/>
          <p:nvPr/>
        </p:nvGrpSpPr>
        <p:grpSpPr>
          <a:xfrm>
            <a:off x="8677656" y="611187"/>
            <a:ext cx="1449747" cy="304843"/>
            <a:chOff x="8787606" y="611187"/>
            <a:chExt cx="1449747" cy="304843"/>
          </a:xfrm>
        </p:grpSpPr>
        <p:sp>
          <p:nvSpPr>
            <p:cNvPr id="24" name="TextBox 23"/>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25" name="Picture 24" descr="Screen Clipping"/>
            <p:cNvPicPr>
              <a:picLocks noChangeAspect="1"/>
            </p:cNvPicPr>
            <p:nvPr/>
          </p:nvPicPr>
          <p:blipFill>
            <a:blip r:embed="rId65">
              <a:extLst>
                <a:ext uri="{BEBA8EAE-BF5A-486C-A8C5-ECC9F3942E4B}">
                  <a14:imgProps xmlns:a14="http://schemas.microsoft.com/office/drawing/2010/main">
                    <a14:imgLayer r:embed="rId6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7" name="Picture 26">
            <a:hlinkClick r:id="" action="ppaction://hlinkshowjump?jump=nextslide"/>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a:hlinkClick r:id="" action="ppaction://hlinkshowjump?jump=previousslide"/>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29"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44" name="Text Placeholder 6"/>
          <p:cNvSpPr txBox="1">
            <a:spLocks/>
          </p:cNvSpPr>
          <p:nvPr/>
        </p:nvSpPr>
        <p:spPr>
          <a:xfrm>
            <a:off x="7964684"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5" name="Text Placeholder 6"/>
          <p:cNvSpPr txBox="1">
            <a:spLocks/>
          </p:cNvSpPr>
          <p:nvPr/>
        </p:nvSpPr>
        <p:spPr>
          <a:xfrm>
            <a:off x="931462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6" name="Text Placeholder 6"/>
          <p:cNvSpPr txBox="1">
            <a:spLocks/>
          </p:cNvSpPr>
          <p:nvPr/>
        </p:nvSpPr>
        <p:spPr>
          <a:xfrm>
            <a:off x="10664031"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56" name="TextBox 5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2/5 videos</a:t>
            </a:r>
            <a:endParaRPr lang="en-US" sz="1500" dirty="0">
              <a:solidFill>
                <a:schemeClr val="bg1"/>
              </a:solidFill>
              <a:latin typeface="Segoe Light" pitchFamily="34" charset="0"/>
            </a:endParaRPr>
          </a:p>
        </p:txBody>
      </p:sp>
      <p:sp>
        <p:nvSpPr>
          <p:cNvPr id="57" name="Rectangle 56"/>
          <p:cNvSpPr/>
          <p:nvPr/>
        </p:nvSpPr>
        <p:spPr>
          <a:xfrm>
            <a:off x="1007030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8" name="Rectangle 57"/>
          <p:cNvSpPr/>
          <p:nvPr/>
        </p:nvSpPr>
        <p:spPr>
          <a:xfrm>
            <a:off x="1031602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9" name="Rectangle 58"/>
          <p:cNvSpPr/>
          <p:nvPr/>
        </p:nvSpPr>
        <p:spPr>
          <a:xfrm>
            <a:off x="10558719"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0" name="Rectangle 59"/>
          <p:cNvSpPr/>
          <p:nvPr/>
        </p:nvSpPr>
        <p:spPr>
          <a:xfrm>
            <a:off x="10806192"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1" name="Rectangle 60"/>
          <p:cNvSpPr/>
          <p:nvPr/>
        </p:nvSpPr>
        <p:spPr>
          <a:xfrm>
            <a:off x="11050744"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useBgFill="1">
        <p:nvSpPr>
          <p:cNvPr id="48"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42" name="Media Placeholder 6">
            <a:hlinkClick r:id="rId50" action="ppaction://hlinksldjump"/>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47" name="Rectangle 46">
            <a:hlinkClick r:id="rId50" action="ppaction://hlinksldjump"/>
          </p:cNvPr>
          <p:cNvSpPr/>
          <p:nvPr/>
        </p:nvSpPr>
        <p:spPr>
          <a:xfrm>
            <a:off x="1209528"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53"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54"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55"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2" name="TextBox 61"/>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4" name="TextBox 63"/>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5" name="TextBox 64"/>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66" name="TextBox 65"/>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7" name="TextBox 66"/>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68"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6" name="PPT_AnimatingObjects_m2Manypresentersthese00:00:00.5-00:00:03.8"/>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Many presenters these days are using less text and more things like </a:t>
            </a:r>
            <a:endParaRPr lang="en-US" sz="1800">
              <a:solidFill>
                <a:srgbClr val="FFFFFF"/>
              </a:solidFill>
              <a:latin typeface="Segoe UI Light"/>
            </a:endParaRPr>
          </a:p>
        </p:txBody>
      </p:sp>
      <p:sp>
        <p:nvSpPr>
          <p:cNvPr id="7" name="PPT_AnimatingObjects_m2videosandcharts00:00:03.9-00:00:07.5"/>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videos and charts to make their slides more visually appealing.</a:t>
            </a:r>
            <a:endParaRPr lang="en-US" sz="1800">
              <a:solidFill>
                <a:srgbClr val="FFFFFF"/>
              </a:solidFill>
              <a:latin typeface="Segoe UI Light"/>
            </a:endParaRPr>
          </a:p>
        </p:txBody>
      </p:sp>
      <p:sp>
        <p:nvSpPr>
          <p:cNvPr id="8" name="PPT_AnimatingObjects_m2Butthere'sno00:00:07.6-00:00:13.7"/>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there's no reason why text can't be used effectively, especially with the help of animation.</a:t>
            </a:r>
            <a:endParaRPr lang="en-US" sz="1800">
              <a:solidFill>
                <a:srgbClr val="FFFFFF"/>
              </a:solidFill>
              <a:latin typeface="Segoe UI Light"/>
            </a:endParaRPr>
          </a:p>
        </p:txBody>
      </p:sp>
      <p:sp>
        <p:nvSpPr>
          <p:cNvPr id="9" name="PPT_AnimatingObjects_m2Youalreadysaw00:00:13.8-00:00:21.6"/>
          <p:cNvSpPr txBox="1"/>
          <p:nvPr>
            <p:custDataLst>
              <p:tags r:id="rId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already saw how to add basic motion animations to text. But let's say we want our text to really have a visual impact.</a:t>
            </a:r>
            <a:endParaRPr lang="en-US" sz="1800">
              <a:solidFill>
                <a:srgbClr val="FFFFFF"/>
              </a:solidFill>
              <a:latin typeface="Segoe UI Light"/>
            </a:endParaRPr>
          </a:p>
        </p:txBody>
      </p:sp>
      <p:sp>
        <p:nvSpPr>
          <p:cNvPr id="10" name="PPT_AnimatingObjects_m2Beforeweeven00:00:21.7-00:00:23.7"/>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we even add animation to this slide,</a:t>
            </a:r>
            <a:endParaRPr lang="en-US" sz="1800">
              <a:solidFill>
                <a:srgbClr val="FFFFFF"/>
              </a:solidFill>
              <a:latin typeface="Segoe UI Light"/>
            </a:endParaRPr>
          </a:p>
        </p:txBody>
      </p:sp>
      <p:sp>
        <p:nvSpPr>
          <p:cNvPr id="11" name="PPT_AnimatingObjects_m2wecanadd00:00:23.8-00:00:31.0"/>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can add impact by rewriting the text to use fewer words and choosing words that are more direct.</a:t>
            </a:r>
            <a:endParaRPr lang="en-US" sz="1800">
              <a:solidFill>
                <a:srgbClr val="FFFFFF"/>
              </a:solidFill>
              <a:latin typeface="Segoe UI Light"/>
            </a:endParaRPr>
          </a:p>
        </p:txBody>
      </p:sp>
      <p:sp>
        <p:nvSpPr>
          <p:cNvPr id="12" name="PPT_AnimatingObjects_m2Then,wecan00:00:31.1-00:00:36.1"/>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we can choose font styles and sizes to turn the wall of words into organized information</a:t>
            </a:r>
            <a:endParaRPr lang="en-US" sz="1800">
              <a:solidFill>
                <a:srgbClr val="FFFFFF"/>
              </a:solidFill>
              <a:latin typeface="Segoe UI Light"/>
            </a:endParaRPr>
          </a:p>
        </p:txBody>
      </p:sp>
      <p:sp>
        <p:nvSpPr>
          <p:cNvPr id="13" name="PPT_AnimatingObjects_m2that'seasierto00:00:36.2-00:00:39.0"/>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easier to understand and remember.</a:t>
            </a:r>
            <a:endParaRPr lang="en-US" sz="1800">
              <a:solidFill>
                <a:srgbClr val="FFFFFF"/>
              </a:solidFill>
              <a:latin typeface="Segoe UI Light"/>
            </a:endParaRPr>
          </a:p>
        </p:txBody>
      </p:sp>
      <p:sp>
        <p:nvSpPr>
          <p:cNvPr id="14" name="PPT_AnimatingObjects_m2Nowwecan00:00:39.1-00:00:42.7"/>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 can add animation to the title to give it more impact.</a:t>
            </a:r>
            <a:endParaRPr lang="en-US" sz="1800">
              <a:solidFill>
                <a:srgbClr val="FFFFFF"/>
              </a:solidFill>
              <a:latin typeface="Segoe UI Light"/>
            </a:endParaRPr>
          </a:p>
        </p:txBody>
      </p:sp>
      <p:sp>
        <p:nvSpPr>
          <p:cNvPr id="15" name="PPT_AnimatingObjects_m2Selectthetitle.00:00:42.8-00:00:48.3"/>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title. Then, go to the Animations tab and open the gallery.</a:t>
            </a:r>
            <a:endParaRPr lang="en-US" sz="1800">
              <a:solidFill>
                <a:srgbClr val="FFFFFF"/>
              </a:solidFill>
              <a:latin typeface="Segoe UI Light"/>
            </a:endParaRPr>
          </a:p>
        </p:txBody>
      </p:sp>
      <p:sp>
        <p:nvSpPr>
          <p:cNvPr id="16" name="PPT_AnimatingObjects_m2Animationsaredivided00:00:48.4-00:00:51.5"/>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Animations are divided into four categories.</a:t>
            </a:r>
            <a:endParaRPr lang="en-US" sz="1800">
              <a:solidFill>
                <a:srgbClr val="FFFFFF"/>
              </a:solidFill>
              <a:latin typeface="Segoe UI Light"/>
            </a:endParaRPr>
          </a:p>
        </p:txBody>
      </p:sp>
      <p:sp>
        <p:nvSpPr>
          <p:cNvPr id="17" name="PPT_AnimatingObjects_m2Entranceanimationsbring00:00:51.6-00:00:59.0"/>
          <p:cNvSpPr txBox="1"/>
          <p:nvPr>
            <p:custDataLst>
              <p:tags r:id="rId1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Entrance animations bring an object into view on the slide, exit animations take an object out of view on the slide,</a:t>
            </a:r>
            <a:endParaRPr lang="en-US" sz="1800">
              <a:solidFill>
                <a:srgbClr val="FFFFFF"/>
              </a:solidFill>
              <a:latin typeface="Segoe UI Light"/>
            </a:endParaRPr>
          </a:p>
        </p:txBody>
      </p:sp>
      <p:sp>
        <p:nvSpPr>
          <p:cNvPr id="18" name="PPT_AnimatingObjects_m2andemphasisanimations00:00:59.1-00:01:03.9"/>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emphasis animations add something to an object that's already on the slide.</a:t>
            </a:r>
            <a:endParaRPr lang="en-US" sz="1800">
              <a:solidFill>
                <a:srgbClr val="FFFFFF"/>
              </a:solidFill>
              <a:latin typeface="Segoe UI Light"/>
            </a:endParaRPr>
          </a:p>
        </p:txBody>
      </p:sp>
      <p:sp>
        <p:nvSpPr>
          <p:cNvPr id="19" name="PPT_AnimatingObjects_m2Motionpathslet00:01:04.0-00:01:12.2"/>
          <p:cNvSpPr txBox="1"/>
          <p:nvPr>
            <p:custDataLst>
              <p:tags r:id="rId1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Motion paths let you create custom animations by moving objects around on a slide. We'll go into those in the last movie.</a:t>
            </a:r>
            <a:endParaRPr lang="en-US" sz="1800">
              <a:solidFill>
                <a:srgbClr val="FFFFFF"/>
              </a:solidFill>
              <a:latin typeface="Segoe UI Light"/>
            </a:endParaRPr>
          </a:p>
        </p:txBody>
      </p:sp>
      <p:sp>
        <p:nvSpPr>
          <p:cNvPr id="20" name="PPT_AnimatingObjects_m2Let'stryzoom.00:01:12.3-00:01:19.8"/>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try zoom. This works but it might be more effective if the words came in one after the other.</a:t>
            </a:r>
            <a:endParaRPr lang="en-US" sz="1800">
              <a:solidFill>
                <a:srgbClr val="FFFFFF"/>
              </a:solidFill>
              <a:latin typeface="Segoe UI Light"/>
            </a:endParaRPr>
          </a:p>
        </p:txBody>
      </p:sp>
      <p:sp>
        <p:nvSpPr>
          <p:cNvPr id="21" name="PPT_AnimatingObjects_m2InEffectOptions00:01:19.9-00:01:23.8"/>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Effect Options for zoom we can choose a vanishing point,</a:t>
            </a:r>
            <a:endParaRPr lang="en-US" sz="1800">
              <a:solidFill>
                <a:srgbClr val="FFFFFF"/>
              </a:solidFill>
              <a:latin typeface="Segoe UI Light"/>
            </a:endParaRPr>
          </a:p>
        </p:txBody>
      </p:sp>
      <p:sp>
        <p:nvSpPr>
          <p:cNvPr id="30" name="PPT_AnimatingObjects_m2butasfar00:01:23.9-00:01:29.3"/>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as far a sequence there's no choice for bringing the words in individually.</a:t>
            </a:r>
            <a:endParaRPr lang="en-US" sz="1800">
              <a:solidFill>
                <a:srgbClr val="FFFFFF"/>
              </a:solidFill>
              <a:latin typeface="Segoe UI Light"/>
            </a:endParaRPr>
          </a:p>
        </p:txBody>
      </p:sp>
      <p:sp>
        <p:nvSpPr>
          <p:cNvPr id="31" name="PPT_AnimatingObjects_m2Togetmore00:01:29.4-00:01:33.1"/>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get more options, click the dialog box launcher.</a:t>
            </a:r>
            <a:endParaRPr lang="en-US" sz="1800">
              <a:solidFill>
                <a:srgbClr val="FFFFFF"/>
              </a:solidFill>
              <a:latin typeface="Segoe UI Light"/>
            </a:endParaRPr>
          </a:p>
        </p:txBody>
      </p:sp>
      <p:sp>
        <p:nvSpPr>
          <p:cNvPr id="32" name="PPT_AnimatingObjects_m2Nowwehave00:01:33.2-00:01:43.4"/>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 have three tabs worth of options. Let's look around.</a:t>
            </a:r>
            <a:endParaRPr lang="en-US" sz="1800">
              <a:solidFill>
                <a:srgbClr val="FFFFFF"/>
              </a:solidFill>
              <a:latin typeface="Segoe UI Light"/>
            </a:endParaRPr>
          </a:p>
        </p:txBody>
      </p:sp>
      <p:sp>
        <p:nvSpPr>
          <p:cNvPr id="33" name="PPT_AnimatingObjects_m2InAnimatetext,00:01:43.5-00:01:50.0"/>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Animate text, there's a By word option. Let's try that.</a:t>
            </a:r>
            <a:endParaRPr lang="en-US" sz="1800">
              <a:solidFill>
                <a:srgbClr val="FFFFFF"/>
              </a:solidFill>
              <a:latin typeface="Segoe UI Light"/>
            </a:endParaRPr>
          </a:p>
        </p:txBody>
      </p:sp>
      <p:sp>
        <p:nvSpPr>
          <p:cNvPr id="34" name="PPT_AnimatingObjects_m2Interesting.Itlooks00:01:50.1-00:01:57.7"/>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Interesting. It looks like each word is zooming in from its own vanishing point. Let's look at that option again.</a:t>
            </a:r>
            <a:endParaRPr lang="en-US" sz="1800">
              <a:solidFill>
                <a:srgbClr val="FFFFFF"/>
              </a:solidFill>
              <a:latin typeface="Segoe UI Light"/>
            </a:endParaRPr>
          </a:p>
        </p:txBody>
      </p:sp>
      <p:sp>
        <p:nvSpPr>
          <p:cNvPr id="35" name="PPT_AnimatingObjects_m2Hereitsays00:01:57.8-00:02:08.5"/>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it says percent delay between words. Let's see what happens when we make that 100 percent. Perfect.</a:t>
            </a:r>
            <a:endParaRPr lang="en-US" sz="1800">
              <a:solidFill>
                <a:srgbClr val="FFFFFF"/>
              </a:solidFill>
              <a:latin typeface="Segoe UI Light"/>
            </a:endParaRPr>
          </a:p>
        </p:txBody>
      </p:sp>
      <p:sp>
        <p:nvSpPr>
          <p:cNvPr id="69" name="PPT_AnimatingObjects_m2Ingeneral,the00:02:08.6-00:02:12.4"/>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general, the best way to learn about animations is to experiment.</a:t>
            </a:r>
            <a:endParaRPr lang="en-US" sz="1800">
              <a:solidFill>
                <a:srgbClr val="FFFFFF"/>
              </a:solidFill>
              <a:latin typeface="Segoe UI Light"/>
            </a:endParaRPr>
          </a:p>
        </p:txBody>
      </p:sp>
      <p:sp>
        <p:nvSpPr>
          <p:cNvPr id="70" name="PPT_AnimatingObjects_m2Startwitha00:02:12.5-00:02:19.4"/>
          <p:cNvSpPr txBox="1"/>
          <p:nvPr>
            <p:custDataLst>
              <p:tags r:id="rId2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Start with a rough idea, and then check out the options until you find what you want. You may also find something better.</a:t>
            </a:r>
            <a:endParaRPr lang="en-US" sz="1800">
              <a:solidFill>
                <a:srgbClr val="FFFFFF"/>
              </a:solidFill>
              <a:latin typeface="Segoe UI Light"/>
            </a:endParaRPr>
          </a:p>
        </p:txBody>
      </p:sp>
      <p:sp>
        <p:nvSpPr>
          <p:cNvPr id="74" name="PPT_AnimatingObjects_m2Nowlet'sdo00:02:19.5-00:02:21.9"/>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do something with this text.</a:t>
            </a:r>
            <a:endParaRPr lang="en-US" sz="1800">
              <a:solidFill>
                <a:srgbClr val="FFFFFF"/>
              </a:solidFill>
              <a:latin typeface="Segoe UI Light"/>
            </a:endParaRPr>
          </a:p>
        </p:txBody>
      </p:sp>
      <p:sp>
        <p:nvSpPr>
          <p:cNvPr id="75" name="PPT_AnimatingObjects_m2Iwantall00:02:22.0-00:02:28.4"/>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all of it to be on the slide the whole time, but add some kind of emphasis as I talk about each line.</a:t>
            </a:r>
            <a:endParaRPr lang="en-US" sz="1800">
              <a:solidFill>
                <a:srgbClr val="FFFFFF"/>
              </a:solidFill>
              <a:latin typeface="Segoe UI Light"/>
            </a:endParaRPr>
          </a:p>
        </p:txBody>
      </p:sp>
      <p:sp>
        <p:nvSpPr>
          <p:cNvPr id="76" name="PPT_AnimatingObjects_m2Sowedon’t00:02:28.5-00:02:38.5"/>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we don’t want to bring the text in or take it out, but add an emphasis. What does Wave look like?</a:t>
            </a:r>
            <a:endParaRPr lang="en-US" sz="1800">
              <a:solidFill>
                <a:srgbClr val="FFFFFF"/>
              </a:solidFill>
              <a:latin typeface="Segoe UI Light"/>
            </a:endParaRPr>
          </a:p>
        </p:txBody>
      </p:sp>
      <p:sp>
        <p:nvSpPr>
          <p:cNvPr id="77" name="PPT_AnimatingObjects_m2Interesting.I'llhave00:02:38.6-00:02:47.6"/>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Interesting. I'll have to remember that one for another slide. But not for this one. What about Brush Color?</a:t>
            </a:r>
            <a:endParaRPr lang="en-US" sz="1800">
              <a:solidFill>
                <a:srgbClr val="FFFFFF"/>
              </a:solidFill>
              <a:latin typeface="Segoe UI Light"/>
            </a:endParaRPr>
          </a:p>
        </p:txBody>
      </p:sp>
      <p:sp>
        <p:nvSpPr>
          <p:cNvPr id="78" name="PPT_AnimatingObjects_m2Lookslikeit's00:02:47.7-00:02:51.4"/>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Looks like it's brushing color over the text one letter at a time.</a:t>
            </a:r>
            <a:endParaRPr lang="en-US" sz="1800">
              <a:solidFill>
                <a:srgbClr val="FFFFFF"/>
              </a:solidFill>
              <a:latin typeface="Segoe UI Light"/>
            </a:endParaRPr>
          </a:p>
        </p:txBody>
      </p:sp>
      <p:sp>
        <p:nvSpPr>
          <p:cNvPr id="79" name="PPT_AnimatingObjects_m2Ithinkthis00:02:51.5-00:02:58.9"/>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think this will work except for a few things. First I want it to go from a dark color to light.</a:t>
            </a:r>
            <a:endParaRPr lang="en-US" sz="1800">
              <a:solidFill>
                <a:srgbClr val="FFFFFF"/>
              </a:solidFill>
              <a:latin typeface="Segoe UI Light"/>
            </a:endParaRPr>
          </a:p>
        </p:txBody>
      </p:sp>
      <p:sp>
        <p:nvSpPr>
          <p:cNvPr id="80" name="PPT_AnimatingObjects_m2Wedon’tsee00:02:59.0-00:03:03.1"/>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don’t see any change now because it's brushing white over white.</a:t>
            </a:r>
            <a:endParaRPr lang="en-US" sz="1800">
              <a:solidFill>
                <a:srgbClr val="FFFFFF"/>
              </a:solidFill>
              <a:latin typeface="Segoe UI Light"/>
            </a:endParaRPr>
          </a:p>
        </p:txBody>
      </p:sp>
      <p:sp>
        <p:nvSpPr>
          <p:cNvPr id="81" name="PPT_AnimatingObjects_m2Soselectthe00:03:03.2-00:03:12.3"/>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select the text, and in the Mini toolbar, select a fairly dark blue.</a:t>
            </a:r>
            <a:endParaRPr lang="en-US" sz="1800">
              <a:solidFill>
                <a:srgbClr val="FFFFFF"/>
              </a:solidFill>
              <a:latin typeface="Segoe UI Light"/>
            </a:endParaRPr>
          </a:p>
        </p:txBody>
      </p:sp>
      <p:sp>
        <p:nvSpPr>
          <p:cNvPr id="82" name="PPT_AnimatingObjects_m2Nowthetext00:03:12.4-00:03:19.0"/>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text is dark until we highlight it with the animation.</a:t>
            </a:r>
            <a:endParaRPr lang="en-US" sz="1800">
              <a:solidFill>
                <a:srgbClr val="FFFFFF"/>
              </a:solidFill>
              <a:latin typeface="Segoe UI Light"/>
            </a:endParaRPr>
          </a:p>
        </p:txBody>
      </p:sp>
      <p:sp>
        <p:nvSpPr>
          <p:cNvPr id="83" name="PPT_AnimatingObjects_m2Thelastthing00:03:19.1-00:03:24.7"/>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last thing we need to do is bring the text on one paragraph at a time.</a:t>
            </a:r>
            <a:endParaRPr lang="en-US" sz="1800">
              <a:solidFill>
                <a:srgbClr val="FFFFFF"/>
              </a:solidFill>
              <a:latin typeface="Segoe UI Light"/>
            </a:endParaRPr>
          </a:p>
        </p:txBody>
      </p:sp>
      <p:sp>
        <p:nvSpPr>
          <p:cNvPr id="84" name="PPT_AnimatingObjects_m2Thatshouldwork.00:03:24.8-00:03:33.9"/>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should work. Press Shift+F5. Click and the title zooms in.</a:t>
            </a:r>
            <a:endParaRPr lang="en-US" sz="1800">
              <a:solidFill>
                <a:srgbClr val="FFFFFF"/>
              </a:solidFill>
              <a:latin typeface="Segoe UI Light"/>
            </a:endParaRPr>
          </a:p>
        </p:txBody>
      </p:sp>
      <p:sp>
        <p:nvSpPr>
          <p:cNvPr id="85" name="PPT_AnimatingObjects_m2Thenaswe00:03:34.0-00:03:39.8"/>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as we talk about the specifics, we click to add emphasis to each line.</a:t>
            </a:r>
            <a:endParaRPr lang="en-US" sz="1800">
              <a:solidFill>
                <a:srgbClr val="FFFFFF"/>
              </a:solidFill>
              <a:latin typeface="Segoe UI Light"/>
            </a:endParaRPr>
          </a:p>
        </p:txBody>
      </p:sp>
      <p:sp>
        <p:nvSpPr>
          <p:cNvPr id="86" name="PPT_AnimatingObjects_m2Animationcando00:03:39.9-00:03:43.2"/>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Animation can do a lot to add meaning to your text.</a:t>
            </a:r>
            <a:endParaRPr lang="en-US" sz="1800">
              <a:solidFill>
                <a:srgbClr val="FFFFFF"/>
              </a:solidFill>
              <a:latin typeface="Segoe UI Light"/>
            </a:endParaRPr>
          </a:p>
        </p:txBody>
      </p:sp>
      <p:sp>
        <p:nvSpPr>
          <p:cNvPr id="87" name="PPT_AnimatingObjects_m2Forexample,we're00:03:43.3-00:03:48.0"/>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we're adding white color to the text as we move through the animation sequence,</a:t>
            </a:r>
            <a:endParaRPr lang="en-US" sz="1800">
              <a:solidFill>
                <a:srgbClr val="FFFFFF"/>
              </a:solidFill>
              <a:latin typeface="Segoe UI Light"/>
            </a:endParaRPr>
          </a:p>
        </p:txBody>
      </p:sp>
      <p:sp>
        <p:nvSpPr>
          <p:cNvPr id="88" name="PPT_AnimatingObjects_m2whichmakesit00:03:48.1-00:03:51.9"/>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makes it appear as if we're building on the information.</a:t>
            </a:r>
            <a:endParaRPr lang="en-US" sz="1800">
              <a:solidFill>
                <a:srgbClr val="FFFFFF"/>
              </a:solidFill>
              <a:latin typeface="Segoe UI Light"/>
            </a:endParaRPr>
          </a:p>
        </p:txBody>
      </p:sp>
      <p:sp>
        <p:nvSpPr>
          <p:cNvPr id="89" name="PPT_AnimatingObjects_m2Clickthedialog00:03:52.0-00:03:59.9"/>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dialog box launcher. Click After animation, and select dark blue.</a:t>
            </a:r>
            <a:endParaRPr lang="en-US" sz="1800">
              <a:solidFill>
                <a:srgbClr val="FFFFFF"/>
              </a:solidFill>
              <a:latin typeface="Segoe UI Light"/>
            </a:endParaRPr>
          </a:p>
        </p:txBody>
      </p:sp>
      <p:sp>
        <p:nvSpPr>
          <p:cNvPr id="90" name="PPT_AnimatingObjects_m2Nowitappears00:04:00.0-00:04:05.9"/>
          <p:cNvSpPr txBox="1"/>
          <p:nvPr>
            <p:custDataLst>
              <p:tags r:id="rId4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it appears as if we're moving from row to row without each line building on the previous one.</a:t>
            </a:r>
            <a:endParaRPr lang="en-US" sz="1800">
              <a:solidFill>
                <a:srgbClr val="FFFFFF"/>
              </a:solidFill>
              <a:latin typeface="Segoe UI Light"/>
            </a:endParaRPr>
          </a:p>
        </p:txBody>
      </p:sp>
      <p:sp>
        <p:nvSpPr>
          <p:cNvPr id="91" name="PPT_AnimatingObjects_m2It'sasubtle00:04:06.0-00:04:10.9"/>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a subtle change but it does have an impact on how we present our information.</a:t>
            </a:r>
            <a:endParaRPr lang="en-US" sz="1800">
              <a:solidFill>
                <a:srgbClr val="FFFFFF"/>
              </a:solidFill>
              <a:latin typeface="Segoe UI Light"/>
            </a:endParaRPr>
          </a:p>
        </p:txBody>
      </p:sp>
      <p:sp>
        <p:nvSpPr>
          <p:cNvPr id="92" name="PPT_AnimatingObjects_m2Thebottomline:00:04:11.0-00:04:16.8"/>
          <p:cNvSpPr txBox="1"/>
          <p:nvPr>
            <p:custDataLst>
              <p:tags r:id="rId4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bottom line: Effective text animation reinforces the meaning of the text.</a:t>
            </a:r>
            <a:endParaRPr lang="en-US" sz="1800">
              <a:solidFill>
                <a:srgbClr val="FFFFFF"/>
              </a:solidFill>
              <a:latin typeface="Segoe UI Light"/>
            </a:endParaRPr>
          </a:p>
        </p:txBody>
      </p:sp>
      <p:sp>
        <p:nvSpPr>
          <p:cNvPr id="93" name="PPT_AnimatingObjects_m2Upnext,we'll00:04:16.9-00:04:20.8"/>
          <p:cNvSpPr txBox="1"/>
          <p:nvPr>
            <p:custDataLst>
              <p:tags r:id="rId4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do more with animating pictures and shapes.</a:t>
            </a:r>
            <a:endParaRPr lang="en-US" sz="1800">
              <a:solidFill>
                <a:srgbClr val="FFFFFF"/>
              </a:solidFill>
              <a:latin typeface="Segoe UI Light"/>
            </a:endParaRPr>
          </a:p>
        </p:txBody>
      </p:sp>
      <p:sp useBgFill="1">
        <p:nvSpPr>
          <p:cNvPr id="26" name="CCShade"/>
          <p:cNvSpPr/>
          <p:nvPr/>
        </p:nvSpPr>
        <p:spPr>
          <a:xfrm>
            <a:off x="1145494" y="6969217"/>
            <a:ext cx="10703513"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609811247"/>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PPT_AnimatingObjects_m200:00:00.5"/>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3" bmkName="PPT_AnimatingObjects_m200:00:00.5"/>
                      </p:tgtEl>
                    </p:cond>
                  </p:nextCondLst>
                </p:seq>
                <p:seq concurrent="1" nextAc="seek">
                  <p:cTn id="28" restart="whenNotActive" fill="hold" evtFilter="cancelBubble" nodeType="interactiveSeq">
                    <p:stCondLst>
                      <p:cond evt="onMediaBookmark" delay="0">
                        <p:tgtEl>
                          <p14:bmkTgt spid="3" bmkName="PPT_AnimatingObjects_m200:00:03.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03.8"/>
                      </p:tgtEl>
                    </p:cond>
                  </p:nextCondLst>
                </p:seq>
                <p:seq concurrent="1" nextAc="seek">
                  <p:cTn id="34" restart="whenNotActive" fill="hold" evtFilter="cancelBubble" nodeType="interactiveSeq">
                    <p:stCondLst>
                      <p:cond evt="onMediaBookmark" delay="0">
                        <p:tgtEl>
                          <p14:bmkTgt spid="3" bmkName="PPT_AnimatingObjects_m200:00:03.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3" bmkName="PPT_AnimatingObjects_m200:00:03.9"/>
                      </p:tgtEl>
                    </p:cond>
                  </p:nextCondLst>
                </p:seq>
                <p:seq concurrent="1" nextAc="seek">
                  <p:cTn id="40" restart="whenNotActive" fill="hold" evtFilter="cancelBubble" nodeType="interactiveSeq">
                    <p:stCondLst>
                      <p:cond evt="onMediaBookmark" delay="0">
                        <p:tgtEl>
                          <p14:bmkTgt spid="3" bmkName="PPT_AnimatingObjects_m200:00:07.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07.5"/>
                      </p:tgtEl>
                    </p:cond>
                  </p:nextCondLst>
                </p:seq>
                <p:seq concurrent="1" nextAc="seek">
                  <p:cTn id="46" restart="whenNotActive" fill="hold" evtFilter="cancelBubble" nodeType="interactiveSeq">
                    <p:stCondLst>
                      <p:cond evt="onMediaBookmark" delay="0">
                        <p:tgtEl>
                          <p14:bmkTgt spid="3" bmkName="PPT_AnimatingObjects_m200:00:07.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3" bmkName="PPT_AnimatingObjects_m200:00:07.6"/>
                      </p:tgtEl>
                    </p:cond>
                  </p:nextCondLst>
                </p:seq>
                <p:seq concurrent="1" nextAc="seek">
                  <p:cTn id="52" restart="whenNotActive" fill="hold" evtFilter="cancelBubble" nodeType="interactiveSeq">
                    <p:stCondLst>
                      <p:cond evt="onMediaBookmark" delay="0">
                        <p:tgtEl>
                          <p14:bmkTgt spid="3" bmkName="PPT_AnimatingObjects_m200:00:13.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13.7"/>
                      </p:tgtEl>
                    </p:cond>
                  </p:nextCondLst>
                </p:seq>
                <p:seq concurrent="1" nextAc="seek">
                  <p:cTn id="58" restart="whenNotActive" fill="hold" evtFilter="cancelBubble" nodeType="interactiveSeq">
                    <p:stCondLst>
                      <p:cond evt="onMediaBookmark" delay="0">
                        <p:tgtEl>
                          <p14:bmkTgt spid="3" bmkName="PPT_AnimatingObjects_m200:00:13.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00"/>
                                            <p:tgtEl>
                                              <p:spTgt spid="9"/>
                                            </p:tgtEl>
                                          </p:cBhvr>
                                        </p:animEffect>
                                      </p:childTnLst>
                                    </p:cTn>
                                  </p:par>
                                </p:childTnLst>
                              </p:cTn>
                            </p:par>
                          </p:childTnLst>
                        </p:cTn>
                      </p:par>
                    </p:childTnLst>
                  </p:cTn>
                  <p:nextCondLst>
                    <p:cond evt="onMediaBookmark" delay="0">
                      <p:tgtEl>
                        <p14:bmkTgt spid="3" bmkName="PPT_AnimatingObjects_m200:00:13.8"/>
                      </p:tgtEl>
                    </p:cond>
                  </p:nextCondLst>
                </p:seq>
                <p:seq concurrent="1" nextAc="seek">
                  <p:cTn id="64" restart="whenNotActive" fill="hold" evtFilter="cancelBubble" nodeType="interactiveSeq">
                    <p:stCondLst>
                      <p:cond evt="onMediaBookmark" delay="0">
                        <p:tgtEl>
                          <p14:bmkTgt spid="3" bmkName="PPT_AnimatingObjects_m200:00:21.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9"/>
                                            </p:tgtEl>
                                          </p:cBhvr>
                                        </p:animEffect>
                                        <p:set>
                                          <p:cBhvr>
                                            <p:cTn id="69"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21.6"/>
                      </p:tgtEl>
                    </p:cond>
                  </p:nextCondLst>
                </p:seq>
                <p:seq concurrent="1" nextAc="seek">
                  <p:cTn id="70" restart="whenNotActive" fill="hold" evtFilter="cancelBubble" nodeType="interactiveSeq">
                    <p:stCondLst>
                      <p:cond evt="onMediaBookmark" delay="0">
                        <p:tgtEl>
                          <p14:bmkTgt spid="3" bmkName="PPT_AnimatingObjects_m200:00:21.7"/>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nextCondLst>
                    <p:cond evt="onMediaBookmark" delay="0">
                      <p:tgtEl>
                        <p14:bmkTgt spid="3" bmkName="PPT_AnimatingObjects_m200:00:21.7"/>
                      </p:tgtEl>
                    </p:cond>
                  </p:nextCondLst>
                </p:seq>
                <p:seq concurrent="1" nextAc="seek">
                  <p:cTn id="76" restart="whenNotActive" fill="hold" evtFilter="cancelBubble" nodeType="interactiveSeq">
                    <p:stCondLst>
                      <p:cond evt="onMediaBookmark" delay="0">
                        <p:tgtEl>
                          <p14:bmkTgt spid="3" bmkName="PPT_AnimatingObjects_m200:00:23.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0"/>
                                            </p:tgtEl>
                                          </p:cBhvr>
                                        </p:animEffect>
                                        <p:set>
                                          <p:cBhvr>
                                            <p:cTn id="81"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23.7"/>
                      </p:tgtEl>
                    </p:cond>
                  </p:nextCondLst>
                </p:seq>
                <p:seq concurrent="1" nextAc="seek">
                  <p:cTn id="82" restart="whenNotActive" fill="hold" evtFilter="cancelBubble" nodeType="interactiveSeq">
                    <p:stCondLst>
                      <p:cond evt="onMediaBookmark" delay="0">
                        <p:tgtEl>
                          <p14:bmkTgt spid="3" bmkName="PPT_AnimatingObjects_m200:00:23.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00"/>
                                            <p:tgtEl>
                                              <p:spTgt spid="11"/>
                                            </p:tgtEl>
                                          </p:cBhvr>
                                        </p:animEffect>
                                      </p:childTnLst>
                                    </p:cTn>
                                  </p:par>
                                </p:childTnLst>
                              </p:cTn>
                            </p:par>
                          </p:childTnLst>
                        </p:cTn>
                      </p:par>
                    </p:childTnLst>
                  </p:cTn>
                  <p:nextCondLst>
                    <p:cond evt="onMediaBookmark" delay="0">
                      <p:tgtEl>
                        <p14:bmkTgt spid="3" bmkName="PPT_AnimatingObjects_m200:00:23.8"/>
                      </p:tgtEl>
                    </p:cond>
                  </p:nextCondLst>
                </p:seq>
                <p:seq concurrent="1" nextAc="seek">
                  <p:cTn id="88" restart="whenNotActive" fill="hold" evtFilter="cancelBubble" nodeType="interactiveSeq">
                    <p:stCondLst>
                      <p:cond evt="onMediaBookmark" delay="0">
                        <p:tgtEl>
                          <p14:bmkTgt spid="3" bmkName="PPT_AnimatingObjects_m200:00:31.0"/>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1"/>
                                            </p:tgtEl>
                                          </p:cBhvr>
                                        </p:animEffect>
                                        <p:set>
                                          <p:cBhvr>
                                            <p:cTn id="9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31.0"/>
                      </p:tgtEl>
                    </p:cond>
                  </p:nextCondLst>
                </p:seq>
                <p:seq concurrent="1" nextAc="seek">
                  <p:cTn id="94" restart="whenNotActive" fill="hold" evtFilter="cancelBubble" nodeType="interactiveSeq">
                    <p:stCondLst>
                      <p:cond evt="onMediaBookmark" delay="0">
                        <p:tgtEl>
                          <p14:bmkTgt spid="3" bmkName="PPT_AnimatingObjects_m200:00:31.1"/>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200"/>
                                            <p:tgtEl>
                                              <p:spTgt spid="12"/>
                                            </p:tgtEl>
                                          </p:cBhvr>
                                        </p:animEffect>
                                      </p:childTnLst>
                                    </p:cTn>
                                  </p:par>
                                </p:childTnLst>
                              </p:cTn>
                            </p:par>
                          </p:childTnLst>
                        </p:cTn>
                      </p:par>
                    </p:childTnLst>
                  </p:cTn>
                  <p:nextCondLst>
                    <p:cond evt="onMediaBookmark" delay="0">
                      <p:tgtEl>
                        <p14:bmkTgt spid="3" bmkName="PPT_AnimatingObjects_m200:00:31.1"/>
                      </p:tgtEl>
                    </p:cond>
                  </p:nextCondLst>
                </p:seq>
                <p:seq concurrent="1" nextAc="seek">
                  <p:cTn id="100" restart="whenNotActive" fill="hold" evtFilter="cancelBubble" nodeType="interactiveSeq">
                    <p:stCondLst>
                      <p:cond evt="onMediaBookmark" delay="0">
                        <p:tgtEl>
                          <p14:bmkTgt spid="3" bmkName="PPT_AnimatingObjects_m200:00:36.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2"/>
                                            </p:tgtEl>
                                          </p:cBhvr>
                                        </p:animEffect>
                                        <p:set>
                                          <p:cBhvr>
                                            <p:cTn id="10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36.1"/>
                      </p:tgtEl>
                    </p:cond>
                  </p:nextCondLst>
                </p:seq>
                <p:seq concurrent="1" nextAc="seek">
                  <p:cTn id="106" restart="whenNotActive" fill="hold" evtFilter="cancelBubble" nodeType="interactiveSeq">
                    <p:stCondLst>
                      <p:cond evt="onMediaBookmark" delay="0">
                        <p:tgtEl>
                          <p14:bmkTgt spid="3" bmkName="PPT_AnimatingObjects_m200:00:36.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200"/>
                                            <p:tgtEl>
                                              <p:spTgt spid="13"/>
                                            </p:tgtEl>
                                          </p:cBhvr>
                                        </p:animEffect>
                                      </p:childTnLst>
                                    </p:cTn>
                                  </p:par>
                                </p:childTnLst>
                              </p:cTn>
                            </p:par>
                          </p:childTnLst>
                        </p:cTn>
                      </p:par>
                    </p:childTnLst>
                  </p:cTn>
                  <p:nextCondLst>
                    <p:cond evt="onMediaBookmark" delay="0">
                      <p:tgtEl>
                        <p14:bmkTgt spid="3" bmkName="PPT_AnimatingObjects_m200:00:36.2"/>
                      </p:tgtEl>
                    </p:cond>
                  </p:nextCondLst>
                </p:seq>
                <p:seq concurrent="1" nextAc="seek">
                  <p:cTn id="112" restart="whenNotActive" fill="hold" evtFilter="cancelBubble" nodeType="interactiveSeq">
                    <p:stCondLst>
                      <p:cond evt="onMediaBookmark" delay="0">
                        <p:tgtEl>
                          <p14:bmkTgt spid="3" bmkName="PPT_AnimatingObjects_m200:00:39.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3"/>
                                            </p:tgtEl>
                                          </p:cBhvr>
                                        </p:animEffect>
                                        <p:set>
                                          <p:cBhvr>
                                            <p:cTn id="11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39.0"/>
                      </p:tgtEl>
                    </p:cond>
                  </p:nextCondLst>
                </p:seq>
                <p:seq concurrent="1" nextAc="seek">
                  <p:cTn id="118" restart="whenNotActive" fill="hold" evtFilter="cancelBubble" nodeType="interactiveSeq">
                    <p:stCondLst>
                      <p:cond evt="onMediaBookmark" delay="0">
                        <p:tgtEl>
                          <p14:bmkTgt spid="3" bmkName="PPT_AnimatingObjects_m200:00:39.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200"/>
                                            <p:tgtEl>
                                              <p:spTgt spid="14"/>
                                            </p:tgtEl>
                                          </p:cBhvr>
                                        </p:animEffect>
                                      </p:childTnLst>
                                    </p:cTn>
                                  </p:par>
                                </p:childTnLst>
                              </p:cTn>
                            </p:par>
                          </p:childTnLst>
                        </p:cTn>
                      </p:par>
                    </p:childTnLst>
                  </p:cTn>
                  <p:nextCondLst>
                    <p:cond evt="onMediaBookmark" delay="0">
                      <p:tgtEl>
                        <p14:bmkTgt spid="3" bmkName="PPT_AnimatingObjects_m200:00:39.1"/>
                      </p:tgtEl>
                    </p:cond>
                  </p:nextCondLst>
                </p:seq>
                <p:seq concurrent="1" nextAc="seek">
                  <p:cTn id="124" restart="whenNotActive" fill="hold" evtFilter="cancelBubble" nodeType="interactiveSeq">
                    <p:stCondLst>
                      <p:cond evt="onMediaBookmark" delay="0">
                        <p:tgtEl>
                          <p14:bmkTgt spid="3" bmkName="PPT_AnimatingObjects_m200:00:42.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4"/>
                                            </p:tgtEl>
                                          </p:cBhvr>
                                        </p:animEffect>
                                        <p:set>
                                          <p:cBhvr>
                                            <p:cTn id="12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42.7"/>
                      </p:tgtEl>
                    </p:cond>
                  </p:nextCondLst>
                </p:seq>
                <p:seq concurrent="1" nextAc="seek">
                  <p:cTn id="130" restart="whenNotActive" fill="hold" evtFilter="cancelBubble" nodeType="interactiveSeq">
                    <p:stCondLst>
                      <p:cond evt="onMediaBookmark" delay="0">
                        <p:tgtEl>
                          <p14:bmkTgt spid="3" bmkName="PPT_AnimatingObjects_m200:00:42.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fade">
                                          <p:cBhvr>
                                            <p:cTn id="135" dur="200"/>
                                            <p:tgtEl>
                                              <p:spTgt spid="15"/>
                                            </p:tgtEl>
                                          </p:cBhvr>
                                        </p:animEffect>
                                      </p:childTnLst>
                                    </p:cTn>
                                  </p:par>
                                </p:childTnLst>
                              </p:cTn>
                            </p:par>
                          </p:childTnLst>
                        </p:cTn>
                      </p:par>
                    </p:childTnLst>
                  </p:cTn>
                  <p:nextCondLst>
                    <p:cond evt="onMediaBookmark" delay="0">
                      <p:tgtEl>
                        <p14:bmkTgt spid="3" bmkName="PPT_AnimatingObjects_m200:00:42.8"/>
                      </p:tgtEl>
                    </p:cond>
                  </p:nextCondLst>
                </p:seq>
                <p:seq concurrent="1" nextAc="seek">
                  <p:cTn id="136" restart="whenNotActive" fill="hold" evtFilter="cancelBubble" nodeType="interactiveSeq">
                    <p:stCondLst>
                      <p:cond evt="onMediaBookmark" delay="0">
                        <p:tgtEl>
                          <p14:bmkTgt spid="3" bmkName="PPT_AnimatingObjects_m200:00:48.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5"/>
                                            </p:tgtEl>
                                          </p:cBhvr>
                                        </p:animEffect>
                                        <p:set>
                                          <p:cBhvr>
                                            <p:cTn id="14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48.3"/>
                      </p:tgtEl>
                    </p:cond>
                  </p:nextCondLst>
                </p:seq>
                <p:seq concurrent="1" nextAc="seek">
                  <p:cTn id="142" restart="whenNotActive" fill="hold" evtFilter="cancelBubble" nodeType="interactiveSeq">
                    <p:stCondLst>
                      <p:cond evt="onMediaBookmark" delay="0">
                        <p:tgtEl>
                          <p14:bmkTgt spid="3" bmkName="PPT_AnimatingObjects_m200:00:48.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200"/>
                                            <p:tgtEl>
                                              <p:spTgt spid="16"/>
                                            </p:tgtEl>
                                          </p:cBhvr>
                                        </p:animEffect>
                                      </p:childTnLst>
                                    </p:cTn>
                                  </p:par>
                                </p:childTnLst>
                              </p:cTn>
                            </p:par>
                          </p:childTnLst>
                        </p:cTn>
                      </p:par>
                    </p:childTnLst>
                  </p:cTn>
                  <p:nextCondLst>
                    <p:cond evt="onMediaBookmark" delay="0">
                      <p:tgtEl>
                        <p14:bmkTgt spid="3" bmkName="PPT_AnimatingObjects_m200:00:48.4"/>
                      </p:tgtEl>
                    </p:cond>
                  </p:nextCondLst>
                </p:seq>
                <p:seq concurrent="1" nextAc="seek">
                  <p:cTn id="148" restart="whenNotActive" fill="hold" evtFilter="cancelBubble" nodeType="interactiveSeq">
                    <p:stCondLst>
                      <p:cond evt="onMediaBookmark" delay="0">
                        <p:tgtEl>
                          <p14:bmkTgt spid="3" bmkName="PPT_AnimatingObjects_m200:00:51.5"/>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6"/>
                                            </p:tgtEl>
                                          </p:cBhvr>
                                        </p:animEffect>
                                        <p:set>
                                          <p:cBhvr>
                                            <p:cTn id="15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51.5"/>
                      </p:tgtEl>
                    </p:cond>
                  </p:nextCondLst>
                </p:seq>
                <p:seq concurrent="1" nextAc="seek">
                  <p:cTn id="154" restart="whenNotActive" fill="hold" evtFilter="cancelBubble" nodeType="interactiveSeq">
                    <p:stCondLst>
                      <p:cond evt="onMediaBookmark" delay="0">
                        <p:tgtEl>
                          <p14:bmkTgt spid="3" bmkName="PPT_AnimatingObjects_m200:00:51.6"/>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200"/>
                                            <p:tgtEl>
                                              <p:spTgt spid="17"/>
                                            </p:tgtEl>
                                          </p:cBhvr>
                                        </p:animEffect>
                                      </p:childTnLst>
                                    </p:cTn>
                                  </p:par>
                                </p:childTnLst>
                              </p:cTn>
                            </p:par>
                          </p:childTnLst>
                        </p:cTn>
                      </p:par>
                    </p:childTnLst>
                  </p:cTn>
                  <p:nextCondLst>
                    <p:cond evt="onMediaBookmark" delay="0">
                      <p:tgtEl>
                        <p14:bmkTgt spid="3" bmkName="PPT_AnimatingObjects_m200:00:51.6"/>
                      </p:tgtEl>
                    </p:cond>
                  </p:nextCondLst>
                </p:seq>
                <p:seq concurrent="1" nextAc="seek">
                  <p:cTn id="160" restart="whenNotActive" fill="hold" evtFilter="cancelBubble" nodeType="interactiveSeq">
                    <p:stCondLst>
                      <p:cond evt="onMediaBookmark" delay="0">
                        <p:tgtEl>
                          <p14:bmkTgt spid="3" bmkName="PPT_AnimatingObjects_m200:00:59.0"/>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7"/>
                                            </p:tgtEl>
                                          </p:cBhvr>
                                        </p:animEffect>
                                        <p:set>
                                          <p:cBhvr>
                                            <p:cTn id="16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0:59.0"/>
                      </p:tgtEl>
                    </p:cond>
                  </p:nextCondLst>
                </p:seq>
                <p:seq concurrent="1" nextAc="seek">
                  <p:cTn id="166" restart="whenNotActive" fill="hold" evtFilter="cancelBubble" nodeType="interactiveSeq">
                    <p:stCondLst>
                      <p:cond evt="onMediaBookmark" delay="0">
                        <p:tgtEl>
                          <p14:bmkTgt spid="3" bmkName="PPT_AnimatingObjects_m200:00:59.1"/>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fade">
                                          <p:cBhvr>
                                            <p:cTn id="171" dur="200"/>
                                            <p:tgtEl>
                                              <p:spTgt spid="18"/>
                                            </p:tgtEl>
                                          </p:cBhvr>
                                        </p:animEffect>
                                      </p:childTnLst>
                                    </p:cTn>
                                  </p:par>
                                </p:childTnLst>
                              </p:cTn>
                            </p:par>
                          </p:childTnLst>
                        </p:cTn>
                      </p:par>
                    </p:childTnLst>
                  </p:cTn>
                  <p:nextCondLst>
                    <p:cond evt="onMediaBookmark" delay="0">
                      <p:tgtEl>
                        <p14:bmkTgt spid="3" bmkName="PPT_AnimatingObjects_m200:00:59.1"/>
                      </p:tgtEl>
                    </p:cond>
                  </p:nextCondLst>
                </p:seq>
                <p:seq concurrent="1" nextAc="seek">
                  <p:cTn id="172" restart="whenNotActive" fill="hold" evtFilter="cancelBubble" nodeType="interactiveSeq">
                    <p:stCondLst>
                      <p:cond evt="onMediaBookmark" delay="0">
                        <p:tgtEl>
                          <p14:bmkTgt spid="3" bmkName="PPT_AnimatingObjects_m200:01:03.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18"/>
                                            </p:tgtEl>
                                          </p:cBhvr>
                                        </p:animEffect>
                                        <p:set>
                                          <p:cBhvr>
                                            <p:cTn id="177"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03.9"/>
                      </p:tgtEl>
                    </p:cond>
                  </p:nextCondLst>
                </p:seq>
                <p:seq concurrent="1" nextAc="seek">
                  <p:cTn id="178" restart="whenNotActive" fill="hold" evtFilter="cancelBubble" nodeType="interactiveSeq">
                    <p:stCondLst>
                      <p:cond evt="onMediaBookmark" delay="0">
                        <p:tgtEl>
                          <p14:bmkTgt spid="3" bmkName="PPT_AnimatingObjects_m200:01:04.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19"/>
                                            </p:tgtEl>
                                            <p:attrNameLst>
                                              <p:attrName>style.visibility</p:attrName>
                                            </p:attrNameLst>
                                          </p:cBhvr>
                                          <p:to>
                                            <p:strVal val="visible"/>
                                          </p:to>
                                        </p:set>
                                        <p:animEffect transition="in" filter="fade">
                                          <p:cBhvr>
                                            <p:cTn id="183" dur="200"/>
                                            <p:tgtEl>
                                              <p:spTgt spid="19"/>
                                            </p:tgtEl>
                                          </p:cBhvr>
                                        </p:animEffect>
                                      </p:childTnLst>
                                    </p:cTn>
                                  </p:par>
                                </p:childTnLst>
                              </p:cTn>
                            </p:par>
                          </p:childTnLst>
                        </p:cTn>
                      </p:par>
                    </p:childTnLst>
                  </p:cTn>
                  <p:nextCondLst>
                    <p:cond evt="onMediaBookmark" delay="0">
                      <p:tgtEl>
                        <p14:bmkTgt spid="3" bmkName="PPT_AnimatingObjects_m200:01:04.0"/>
                      </p:tgtEl>
                    </p:cond>
                  </p:nextCondLst>
                </p:seq>
                <p:seq concurrent="1" nextAc="seek">
                  <p:cTn id="184" restart="whenNotActive" fill="hold" evtFilter="cancelBubble" nodeType="interactiveSeq">
                    <p:stCondLst>
                      <p:cond evt="onMediaBookmark" delay="0">
                        <p:tgtEl>
                          <p14:bmkTgt spid="3" bmkName="PPT_AnimatingObjects_m200:01:12.2"/>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19"/>
                                            </p:tgtEl>
                                          </p:cBhvr>
                                        </p:animEffect>
                                        <p:set>
                                          <p:cBhvr>
                                            <p:cTn id="189"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12.2"/>
                      </p:tgtEl>
                    </p:cond>
                  </p:nextCondLst>
                </p:seq>
                <p:seq concurrent="1" nextAc="seek">
                  <p:cTn id="190" restart="whenNotActive" fill="hold" evtFilter="cancelBubble" nodeType="interactiveSeq">
                    <p:stCondLst>
                      <p:cond evt="onMediaBookmark" delay="0">
                        <p:tgtEl>
                          <p14:bmkTgt spid="3" bmkName="PPT_AnimatingObjects_m200:01:12.3"/>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0"/>
                                            </p:tgtEl>
                                            <p:attrNameLst>
                                              <p:attrName>style.visibility</p:attrName>
                                            </p:attrNameLst>
                                          </p:cBhvr>
                                          <p:to>
                                            <p:strVal val="visible"/>
                                          </p:to>
                                        </p:set>
                                        <p:animEffect transition="in" filter="fade">
                                          <p:cBhvr>
                                            <p:cTn id="195" dur="200"/>
                                            <p:tgtEl>
                                              <p:spTgt spid="20"/>
                                            </p:tgtEl>
                                          </p:cBhvr>
                                        </p:animEffect>
                                      </p:childTnLst>
                                    </p:cTn>
                                  </p:par>
                                </p:childTnLst>
                              </p:cTn>
                            </p:par>
                          </p:childTnLst>
                        </p:cTn>
                      </p:par>
                    </p:childTnLst>
                  </p:cTn>
                  <p:nextCondLst>
                    <p:cond evt="onMediaBookmark" delay="0">
                      <p:tgtEl>
                        <p14:bmkTgt spid="3" bmkName="PPT_AnimatingObjects_m200:01:12.3"/>
                      </p:tgtEl>
                    </p:cond>
                  </p:nextCondLst>
                </p:seq>
                <p:seq concurrent="1" nextAc="seek">
                  <p:cTn id="196" restart="whenNotActive" fill="hold" evtFilter="cancelBubble" nodeType="interactiveSeq">
                    <p:stCondLst>
                      <p:cond evt="onMediaBookmark" delay="0">
                        <p:tgtEl>
                          <p14:bmkTgt spid="3" bmkName="PPT_AnimatingObjects_m200:01:19.8"/>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0"/>
                                            </p:tgtEl>
                                          </p:cBhvr>
                                        </p:animEffect>
                                        <p:set>
                                          <p:cBhvr>
                                            <p:cTn id="20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19.8"/>
                      </p:tgtEl>
                    </p:cond>
                  </p:nextCondLst>
                </p:seq>
                <p:seq concurrent="1" nextAc="seek">
                  <p:cTn id="202" restart="whenNotActive" fill="hold" evtFilter="cancelBubble" nodeType="interactiveSeq">
                    <p:stCondLst>
                      <p:cond evt="onMediaBookmark" delay="0">
                        <p:tgtEl>
                          <p14:bmkTgt spid="3" bmkName="PPT_AnimatingObjects_m200:01:19.9"/>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1"/>
                                            </p:tgtEl>
                                            <p:attrNameLst>
                                              <p:attrName>style.visibility</p:attrName>
                                            </p:attrNameLst>
                                          </p:cBhvr>
                                          <p:to>
                                            <p:strVal val="visible"/>
                                          </p:to>
                                        </p:set>
                                        <p:animEffect transition="in" filter="fade">
                                          <p:cBhvr>
                                            <p:cTn id="207" dur="200"/>
                                            <p:tgtEl>
                                              <p:spTgt spid="21"/>
                                            </p:tgtEl>
                                          </p:cBhvr>
                                        </p:animEffect>
                                      </p:childTnLst>
                                    </p:cTn>
                                  </p:par>
                                </p:childTnLst>
                              </p:cTn>
                            </p:par>
                          </p:childTnLst>
                        </p:cTn>
                      </p:par>
                    </p:childTnLst>
                  </p:cTn>
                  <p:nextCondLst>
                    <p:cond evt="onMediaBookmark" delay="0">
                      <p:tgtEl>
                        <p14:bmkTgt spid="3" bmkName="PPT_AnimatingObjects_m200:01:19.9"/>
                      </p:tgtEl>
                    </p:cond>
                  </p:nextCondLst>
                </p:seq>
                <p:seq concurrent="1" nextAc="seek">
                  <p:cTn id="208" restart="whenNotActive" fill="hold" evtFilter="cancelBubble" nodeType="interactiveSeq">
                    <p:stCondLst>
                      <p:cond evt="onMediaBookmark" delay="0">
                        <p:tgtEl>
                          <p14:bmkTgt spid="3" bmkName="PPT_AnimatingObjects_m200:01:23.8"/>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1"/>
                                            </p:tgtEl>
                                          </p:cBhvr>
                                        </p:animEffect>
                                        <p:set>
                                          <p:cBhvr>
                                            <p:cTn id="213"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23.8"/>
                      </p:tgtEl>
                    </p:cond>
                  </p:nextCondLst>
                </p:seq>
                <p:seq concurrent="1" nextAc="seek">
                  <p:cTn id="214" restart="whenNotActive" fill="hold" evtFilter="cancelBubble" nodeType="interactiveSeq">
                    <p:stCondLst>
                      <p:cond evt="onMediaBookmark" delay="0">
                        <p:tgtEl>
                          <p14:bmkTgt spid="3" bmkName="PPT_AnimatingObjects_m200:01:23.9"/>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0"/>
                                            </p:tgtEl>
                                            <p:attrNameLst>
                                              <p:attrName>style.visibility</p:attrName>
                                            </p:attrNameLst>
                                          </p:cBhvr>
                                          <p:to>
                                            <p:strVal val="visible"/>
                                          </p:to>
                                        </p:set>
                                        <p:animEffect transition="in" filter="fade">
                                          <p:cBhvr>
                                            <p:cTn id="219" dur="200"/>
                                            <p:tgtEl>
                                              <p:spTgt spid="30"/>
                                            </p:tgtEl>
                                          </p:cBhvr>
                                        </p:animEffect>
                                      </p:childTnLst>
                                    </p:cTn>
                                  </p:par>
                                </p:childTnLst>
                              </p:cTn>
                            </p:par>
                          </p:childTnLst>
                        </p:cTn>
                      </p:par>
                    </p:childTnLst>
                  </p:cTn>
                  <p:nextCondLst>
                    <p:cond evt="onMediaBookmark" delay="0">
                      <p:tgtEl>
                        <p14:bmkTgt spid="3" bmkName="PPT_AnimatingObjects_m200:01:23.9"/>
                      </p:tgtEl>
                    </p:cond>
                  </p:nextCondLst>
                </p:seq>
                <p:seq concurrent="1" nextAc="seek">
                  <p:cTn id="220" restart="whenNotActive" fill="hold" evtFilter="cancelBubble" nodeType="interactiveSeq">
                    <p:stCondLst>
                      <p:cond evt="onMediaBookmark" delay="0">
                        <p:tgtEl>
                          <p14:bmkTgt spid="3" bmkName="PPT_AnimatingObjects_m200:01:29.3"/>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0"/>
                                            </p:tgtEl>
                                          </p:cBhvr>
                                        </p:animEffect>
                                        <p:set>
                                          <p:cBhvr>
                                            <p:cTn id="22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29.3"/>
                      </p:tgtEl>
                    </p:cond>
                  </p:nextCondLst>
                </p:seq>
                <p:seq concurrent="1" nextAc="seek">
                  <p:cTn id="226" restart="whenNotActive" fill="hold" evtFilter="cancelBubble" nodeType="interactiveSeq">
                    <p:stCondLst>
                      <p:cond evt="onMediaBookmark" delay="0">
                        <p:tgtEl>
                          <p14:bmkTgt spid="3" bmkName="PPT_AnimatingObjects_m200:01:29.4"/>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1"/>
                                            </p:tgtEl>
                                            <p:attrNameLst>
                                              <p:attrName>style.visibility</p:attrName>
                                            </p:attrNameLst>
                                          </p:cBhvr>
                                          <p:to>
                                            <p:strVal val="visible"/>
                                          </p:to>
                                        </p:set>
                                        <p:animEffect transition="in" filter="fade">
                                          <p:cBhvr>
                                            <p:cTn id="231" dur="200"/>
                                            <p:tgtEl>
                                              <p:spTgt spid="31"/>
                                            </p:tgtEl>
                                          </p:cBhvr>
                                        </p:animEffect>
                                      </p:childTnLst>
                                    </p:cTn>
                                  </p:par>
                                </p:childTnLst>
                              </p:cTn>
                            </p:par>
                          </p:childTnLst>
                        </p:cTn>
                      </p:par>
                    </p:childTnLst>
                  </p:cTn>
                  <p:nextCondLst>
                    <p:cond evt="onMediaBookmark" delay="0">
                      <p:tgtEl>
                        <p14:bmkTgt spid="3" bmkName="PPT_AnimatingObjects_m200:01:29.4"/>
                      </p:tgtEl>
                    </p:cond>
                  </p:nextCondLst>
                </p:seq>
                <p:seq concurrent="1" nextAc="seek">
                  <p:cTn id="232" restart="whenNotActive" fill="hold" evtFilter="cancelBubble" nodeType="interactiveSeq">
                    <p:stCondLst>
                      <p:cond evt="onMediaBookmark" delay="0">
                        <p:tgtEl>
                          <p14:bmkTgt spid="3" bmkName="PPT_AnimatingObjects_m200:01:33.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1"/>
                                            </p:tgtEl>
                                          </p:cBhvr>
                                        </p:animEffect>
                                        <p:set>
                                          <p:cBhvr>
                                            <p:cTn id="23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33.1"/>
                      </p:tgtEl>
                    </p:cond>
                  </p:nextCondLst>
                </p:seq>
                <p:seq concurrent="1" nextAc="seek">
                  <p:cTn id="238" restart="whenNotActive" fill="hold" evtFilter="cancelBubble" nodeType="interactiveSeq">
                    <p:stCondLst>
                      <p:cond evt="onMediaBookmark" delay="0">
                        <p:tgtEl>
                          <p14:bmkTgt spid="3" bmkName="PPT_AnimatingObjects_m200:01:33.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2"/>
                                            </p:tgtEl>
                                            <p:attrNameLst>
                                              <p:attrName>style.visibility</p:attrName>
                                            </p:attrNameLst>
                                          </p:cBhvr>
                                          <p:to>
                                            <p:strVal val="visible"/>
                                          </p:to>
                                        </p:set>
                                        <p:animEffect transition="in" filter="fade">
                                          <p:cBhvr>
                                            <p:cTn id="243" dur="200"/>
                                            <p:tgtEl>
                                              <p:spTgt spid="32"/>
                                            </p:tgtEl>
                                          </p:cBhvr>
                                        </p:animEffect>
                                      </p:childTnLst>
                                    </p:cTn>
                                  </p:par>
                                </p:childTnLst>
                              </p:cTn>
                            </p:par>
                          </p:childTnLst>
                        </p:cTn>
                      </p:par>
                    </p:childTnLst>
                  </p:cTn>
                  <p:nextCondLst>
                    <p:cond evt="onMediaBookmark" delay="0">
                      <p:tgtEl>
                        <p14:bmkTgt spid="3" bmkName="PPT_AnimatingObjects_m200:01:33.2"/>
                      </p:tgtEl>
                    </p:cond>
                  </p:nextCondLst>
                </p:seq>
                <p:seq concurrent="1" nextAc="seek">
                  <p:cTn id="244" restart="whenNotActive" fill="hold" evtFilter="cancelBubble" nodeType="interactiveSeq">
                    <p:stCondLst>
                      <p:cond evt="onMediaBookmark" delay="0">
                        <p:tgtEl>
                          <p14:bmkTgt spid="3" bmkName="PPT_AnimatingObjects_m200:01:43.4"/>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2"/>
                                            </p:tgtEl>
                                          </p:cBhvr>
                                        </p:animEffect>
                                        <p:set>
                                          <p:cBhvr>
                                            <p:cTn id="249"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43.4"/>
                      </p:tgtEl>
                    </p:cond>
                  </p:nextCondLst>
                </p:seq>
                <p:seq concurrent="1" nextAc="seek">
                  <p:cTn id="250" restart="whenNotActive" fill="hold" evtFilter="cancelBubble" nodeType="interactiveSeq">
                    <p:stCondLst>
                      <p:cond evt="onMediaBookmark" delay="0">
                        <p:tgtEl>
                          <p14:bmkTgt spid="3" bmkName="PPT_AnimatingObjects_m200:01:43.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fade">
                                          <p:cBhvr>
                                            <p:cTn id="255" dur="200"/>
                                            <p:tgtEl>
                                              <p:spTgt spid="33"/>
                                            </p:tgtEl>
                                          </p:cBhvr>
                                        </p:animEffect>
                                      </p:childTnLst>
                                    </p:cTn>
                                  </p:par>
                                </p:childTnLst>
                              </p:cTn>
                            </p:par>
                          </p:childTnLst>
                        </p:cTn>
                      </p:par>
                    </p:childTnLst>
                  </p:cTn>
                  <p:nextCondLst>
                    <p:cond evt="onMediaBookmark" delay="0">
                      <p:tgtEl>
                        <p14:bmkTgt spid="3" bmkName="PPT_AnimatingObjects_m200:01:43.5"/>
                      </p:tgtEl>
                    </p:cond>
                  </p:nextCondLst>
                </p:seq>
                <p:seq concurrent="1" nextAc="seek">
                  <p:cTn id="256" restart="whenNotActive" fill="hold" evtFilter="cancelBubble" nodeType="interactiveSeq">
                    <p:stCondLst>
                      <p:cond evt="onMediaBookmark" delay="0">
                        <p:tgtEl>
                          <p14:bmkTgt spid="3" bmkName="PPT_AnimatingObjects_m200:01:50.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3"/>
                                            </p:tgtEl>
                                          </p:cBhvr>
                                        </p:animEffect>
                                        <p:set>
                                          <p:cBhvr>
                                            <p:cTn id="261"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50.0"/>
                      </p:tgtEl>
                    </p:cond>
                  </p:nextCondLst>
                </p:seq>
                <p:seq concurrent="1" nextAc="seek">
                  <p:cTn id="262" restart="whenNotActive" fill="hold" evtFilter="cancelBubble" nodeType="interactiveSeq">
                    <p:stCondLst>
                      <p:cond evt="onMediaBookmark" delay="0">
                        <p:tgtEl>
                          <p14:bmkTgt spid="3" bmkName="PPT_AnimatingObjects_m200:01:50.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4"/>
                                            </p:tgtEl>
                                            <p:attrNameLst>
                                              <p:attrName>style.visibility</p:attrName>
                                            </p:attrNameLst>
                                          </p:cBhvr>
                                          <p:to>
                                            <p:strVal val="visible"/>
                                          </p:to>
                                        </p:set>
                                        <p:animEffect transition="in" filter="fade">
                                          <p:cBhvr>
                                            <p:cTn id="267" dur="200"/>
                                            <p:tgtEl>
                                              <p:spTgt spid="34"/>
                                            </p:tgtEl>
                                          </p:cBhvr>
                                        </p:animEffect>
                                      </p:childTnLst>
                                    </p:cTn>
                                  </p:par>
                                </p:childTnLst>
                              </p:cTn>
                            </p:par>
                          </p:childTnLst>
                        </p:cTn>
                      </p:par>
                    </p:childTnLst>
                  </p:cTn>
                  <p:nextCondLst>
                    <p:cond evt="onMediaBookmark" delay="0">
                      <p:tgtEl>
                        <p14:bmkTgt spid="3" bmkName="PPT_AnimatingObjects_m200:01:50.1"/>
                      </p:tgtEl>
                    </p:cond>
                  </p:nextCondLst>
                </p:seq>
                <p:seq concurrent="1" nextAc="seek">
                  <p:cTn id="268" restart="whenNotActive" fill="hold" evtFilter="cancelBubble" nodeType="interactiveSeq">
                    <p:stCondLst>
                      <p:cond evt="onMediaBookmark" delay="0">
                        <p:tgtEl>
                          <p14:bmkTgt spid="3" bmkName="PPT_AnimatingObjects_m200:01:57.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4"/>
                                            </p:tgtEl>
                                          </p:cBhvr>
                                        </p:animEffect>
                                        <p:set>
                                          <p:cBhvr>
                                            <p:cTn id="273"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1:57.7"/>
                      </p:tgtEl>
                    </p:cond>
                  </p:nextCondLst>
                </p:seq>
                <p:seq concurrent="1" nextAc="seek">
                  <p:cTn id="274" restart="whenNotActive" fill="hold" evtFilter="cancelBubble" nodeType="interactiveSeq">
                    <p:stCondLst>
                      <p:cond evt="onMediaBookmark" delay="0">
                        <p:tgtEl>
                          <p14:bmkTgt spid="3" bmkName="PPT_AnimatingObjects_m200:01:57.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5"/>
                                            </p:tgtEl>
                                            <p:attrNameLst>
                                              <p:attrName>style.visibility</p:attrName>
                                            </p:attrNameLst>
                                          </p:cBhvr>
                                          <p:to>
                                            <p:strVal val="visible"/>
                                          </p:to>
                                        </p:set>
                                        <p:animEffect transition="in" filter="fade">
                                          <p:cBhvr>
                                            <p:cTn id="279" dur="200"/>
                                            <p:tgtEl>
                                              <p:spTgt spid="35"/>
                                            </p:tgtEl>
                                          </p:cBhvr>
                                        </p:animEffect>
                                      </p:childTnLst>
                                    </p:cTn>
                                  </p:par>
                                </p:childTnLst>
                              </p:cTn>
                            </p:par>
                          </p:childTnLst>
                        </p:cTn>
                      </p:par>
                    </p:childTnLst>
                  </p:cTn>
                  <p:nextCondLst>
                    <p:cond evt="onMediaBookmark" delay="0">
                      <p:tgtEl>
                        <p14:bmkTgt spid="3" bmkName="PPT_AnimatingObjects_m200:01:57.8"/>
                      </p:tgtEl>
                    </p:cond>
                  </p:nextCondLst>
                </p:seq>
                <p:seq concurrent="1" nextAc="seek">
                  <p:cTn id="280" restart="whenNotActive" fill="hold" evtFilter="cancelBubble" nodeType="interactiveSeq">
                    <p:stCondLst>
                      <p:cond evt="onMediaBookmark" delay="0">
                        <p:tgtEl>
                          <p14:bmkTgt spid="3" bmkName="PPT_AnimatingObjects_m200:02:08.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5"/>
                                            </p:tgtEl>
                                          </p:cBhvr>
                                        </p:animEffect>
                                        <p:set>
                                          <p:cBhvr>
                                            <p:cTn id="285"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08.5"/>
                      </p:tgtEl>
                    </p:cond>
                  </p:nextCondLst>
                </p:seq>
                <p:seq concurrent="1" nextAc="seek">
                  <p:cTn id="286" restart="whenNotActive" fill="hold" evtFilter="cancelBubble" nodeType="interactiveSeq">
                    <p:stCondLst>
                      <p:cond evt="onMediaBookmark" delay="0">
                        <p:tgtEl>
                          <p14:bmkTgt spid="3" bmkName="PPT_AnimatingObjects_m200:02:08.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9"/>
                                            </p:tgtEl>
                                            <p:attrNameLst>
                                              <p:attrName>style.visibility</p:attrName>
                                            </p:attrNameLst>
                                          </p:cBhvr>
                                          <p:to>
                                            <p:strVal val="visible"/>
                                          </p:to>
                                        </p:set>
                                        <p:animEffect transition="in" filter="fade">
                                          <p:cBhvr>
                                            <p:cTn id="291" dur="200"/>
                                            <p:tgtEl>
                                              <p:spTgt spid="69"/>
                                            </p:tgtEl>
                                          </p:cBhvr>
                                        </p:animEffect>
                                      </p:childTnLst>
                                    </p:cTn>
                                  </p:par>
                                </p:childTnLst>
                              </p:cTn>
                            </p:par>
                          </p:childTnLst>
                        </p:cTn>
                      </p:par>
                    </p:childTnLst>
                  </p:cTn>
                  <p:nextCondLst>
                    <p:cond evt="onMediaBookmark" delay="0">
                      <p:tgtEl>
                        <p14:bmkTgt spid="3" bmkName="PPT_AnimatingObjects_m200:02:08.6"/>
                      </p:tgtEl>
                    </p:cond>
                  </p:nextCondLst>
                </p:seq>
                <p:seq concurrent="1" nextAc="seek">
                  <p:cTn id="292" restart="whenNotActive" fill="hold" evtFilter="cancelBubble" nodeType="interactiveSeq">
                    <p:stCondLst>
                      <p:cond evt="onMediaBookmark" delay="0">
                        <p:tgtEl>
                          <p14:bmkTgt spid="3" bmkName="PPT_AnimatingObjects_m200:02:12.4"/>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9"/>
                                            </p:tgtEl>
                                          </p:cBhvr>
                                        </p:animEffect>
                                        <p:set>
                                          <p:cBhvr>
                                            <p:cTn id="297"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12.4"/>
                      </p:tgtEl>
                    </p:cond>
                  </p:nextCondLst>
                </p:seq>
                <p:seq concurrent="1" nextAc="seek">
                  <p:cTn id="298" restart="whenNotActive" fill="hold" evtFilter="cancelBubble" nodeType="interactiveSeq">
                    <p:stCondLst>
                      <p:cond evt="onMediaBookmark" delay="0">
                        <p:tgtEl>
                          <p14:bmkTgt spid="3" bmkName="PPT_AnimatingObjects_m200:02:12.5"/>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0"/>
                                            </p:tgtEl>
                                            <p:attrNameLst>
                                              <p:attrName>style.visibility</p:attrName>
                                            </p:attrNameLst>
                                          </p:cBhvr>
                                          <p:to>
                                            <p:strVal val="visible"/>
                                          </p:to>
                                        </p:set>
                                        <p:animEffect transition="in" filter="fade">
                                          <p:cBhvr>
                                            <p:cTn id="303" dur="200"/>
                                            <p:tgtEl>
                                              <p:spTgt spid="70"/>
                                            </p:tgtEl>
                                          </p:cBhvr>
                                        </p:animEffect>
                                      </p:childTnLst>
                                    </p:cTn>
                                  </p:par>
                                </p:childTnLst>
                              </p:cTn>
                            </p:par>
                          </p:childTnLst>
                        </p:cTn>
                      </p:par>
                    </p:childTnLst>
                  </p:cTn>
                  <p:nextCondLst>
                    <p:cond evt="onMediaBookmark" delay="0">
                      <p:tgtEl>
                        <p14:bmkTgt spid="3" bmkName="PPT_AnimatingObjects_m200:02:12.5"/>
                      </p:tgtEl>
                    </p:cond>
                  </p:nextCondLst>
                </p:seq>
                <p:seq concurrent="1" nextAc="seek">
                  <p:cTn id="304" restart="whenNotActive" fill="hold" evtFilter="cancelBubble" nodeType="interactiveSeq">
                    <p:stCondLst>
                      <p:cond evt="onMediaBookmark" delay="0">
                        <p:tgtEl>
                          <p14:bmkTgt spid="3" bmkName="PPT_AnimatingObjects_m200:02:19.4"/>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0"/>
                                            </p:tgtEl>
                                          </p:cBhvr>
                                        </p:animEffect>
                                        <p:set>
                                          <p:cBhvr>
                                            <p:cTn id="309"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19.4"/>
                      </p:tgtEl>
                    </p:cond>
                  </p:nextCondLst>
                </p:seq>
                <p:seq concurrent="1" nextAc="seek">
                  <p:cTn id="310" restart="whenNotActive" fill="hold" evtFilter="cancelBubble" nodeType="interactiveSeq">
                    <p:stCondLst>
                      <p:cond evt="onMediaBookmark" delay="0">
                        <p:tgtEl>
                          <p14:bmkTgt spid="3" bmkName="PPT_AnimatingObjects_m200:02:19.5"/>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74"/>
                                            </p:tgtEl>
                                            <p:attrNameLst>
                                              <p:attrName>style.visibility</p:attrName>
                                            </p:attrNameLst>
                                          </p:cBhvr>
                                          <p:to>
                                            <p:strVal val="visible"/>
                                          </p:to>
                                        </p:set>
                                        <p:animEffect transition="in" filter="fade">
                                          <p:cBhvr>
                                            <p:cTn id="315" dur="200"/>
                                            <p:tgtEl>
                                              <p:spTgt spid="74"/>
                                            </p:tgtEl>
                                          </p:cBhvr>
                                        </p:animEffect>
                                      </p:childTnLst>
                                    </p:cTn>
                                  </p:par>
                                </p:childTnLst>
                              </p:cTn>
                            </p:par>
                          </p:childTnLst>
                        </p:cTn>
                      </p:par>
                    </p:childTnLst>
                  </p:cTn>
                  <p:nextCondLst>
                    <p:cond evt="onMediaBookmark" delay="0">
                      <p:tgtEl>
                        <p14:bmkTgt spid="3" bmkName="PPT_AnimatingObjects_m200:02:19.5"/>
                      </p:tgtEl>
                    </p:cond>
                  </p:nextCondLst>
                </p:seq>
                <p:seq concurrent="1" nextAc="seek">
                  <p:cTn id="316" restart="whenNotActive" fill="hold" evtFilter="cancelBubble" nodeType="interactiveSeq">
                    <p:stCondLst>
                      <p:cond evt="onMediaBookmark" delay="0">
                        <p:tgtEl>
                          <p14:bmkTgt spid="3" bmkName="PPT_AnimatingObjects_m200:02:21.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74"/>
                                            </p:tgtEl>
                                          </p:cBhvr>
                                        </p:animEffect>
                                        <p:set>
                                          <p:cBhvr>
                                            <p:cTn id="32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21.9"/>
                      </p:tgtEl>
                    </p:cond>
                  </p:nextCondLst>
                </p:seq>
                <p:seq concurrent="1" nextAc="seek">
                  <p:cTn id="322" restart="whenNotActive" fill="hold" evtFilter="cancelBubble" nodeType="interactiveSeq">
                    <p:stCondLst>
                      <p:cond evt="onMediaBookmark" delay="0">
                        <p:tgtEl>
                          <p14:bmkTgt spid="3" bmkName="PPT_AnimatingObjects_m200:02:22.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5"/>
                                            </p:tgtEl>
                                            <p:attrNameLst>
                                              <p:attrName>style.visibility</p:attrName>
                                            </p:attrNameLst>
                                          </p:cBhvr>
                                          <p:to>
                                            <p:strVal val="visible"/>
                                          </p:to>
                                        </p:set>
                                        <p:animEffect transition="in" filter="fade">
                                          <p:cBhvr>
                                            <p:cTn id="327" dur="200"/>
                                            <p:tgtEl>
                                              <p:spTgt spid="75"/>
                                            </p:tgtEl>
                                          </p:cBhvr>
                                        </p:animEffect>
                                      </p:childTnLst>
                                    </p:cTn>
                                  </p:par>
                                </p:childTnLst>
                              </p:cTn>
                            </p:par>
                          </p:childTnLst>
                        </p:cTn>
                      </p:par>
                    </p:childTnLst>
                  </p:cTn>
                  <p:nextCondLst>
                    <p:cond evt="onMediaBookmark" delay="0">
                      <p:tgtEl>
                        <p14:bmkTgt spid="3" bmkName="PPT_AnimatingObjects_m200:02:22.0"/>
                      </p:tgtEl>
                    </p:cond>
                  </p:nextCondLst>
                </p:seq>
                <p:seq concurrent="1" nextAc="seek">
                  <p:cTn id="328" restart="whenNotActive" fill="hold" evtFilter="cancelBubble" nodeType="interactiveSeq">
                    <p:stCondLst>
                      <p:cond evt="onMediaBookmark" delay="0">
                        <p:tgtEl>
                          <p14:bmkTgt spid="3" bmkName="PPT_AnimatingObjects_m200:02:28.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5"/>
                                            </p:tgtEl>
                                          </p:cBhvr>
                                        </p:animEffect>
                                        <p:set>
                                          <p:cBhvr>
                                            <p:cTn id="33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28.4"/>
                      </p:tgtEl>
                    </p:cond>
                  </p:nextCondLst>
                </p:seq>
                <p:seq concurrent="1" nextAc="seek">
                  <p:cTn id="334" restart="whenNotActive" fill="hold" evtFilter="cancelBubble" nodeType="interactiveSeq">
                    <p:stCondLst>
                      <p:cond evt="onMediaBookmark" delay="0">
                        <p:tgtEl>
                          <p14:bmkTgt spid="3" bmkName="PPT_AnimatingObjects_m200:02:28.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6"/>
                                            </p:tgtEl>
                                            <p:attrNameLst>
                                              <p:attrName>style.visibility</p:attrName>
                                            </p:attrNameLst>
                                          </p:cBhvr>
                                          <p:to>
                                            <p:strVal val="visible"/>
                                          </p:to>
                                        </p:set>
                                        <p:animEffect transition="in" filter="fade">
                                          <p:cBhvr>
                                            <p:cTn id="339" dur="200"/>
                                            <p:tgtEl>
                                              <p:spTgt spid="76"/>
                                            </p:tgtEl>
                                          </p:cBhvr>
                                        </p:animEffect>
                                      </p:childTnLst>
                                    </p:cTn>
                                  </p:par>
                                </p:childTnLst>
                              </p:cTn>
                            </p:par>
                          </p:childTnLst>
                        </p:cTn>
                      </p:par>
                    </p:childTnLst>
                  </p:cTn>
                  <p:nextCondLst>
                    <p:cond evt="onMediaBookmark" delay="0">
                      <p:tgtEl>
                        <p14:bmkTgt spid="3" bmkName="PPT_AnimatingObjects_m200:02:28.5"/>
                      </p:tgtEl>
                    </p:cond>
                  </p:nextCondLst>
                </p:seq>
                <p:seq concurrent="1" nextAc="seek">
                  <p:cTn id="340" restart="whenNotActive" fill="hold" evtFilter="cancelBubble" nodeType="interactiveSeq">
                    <p:stCondLst>
                      <p:cond evt="onMediaBookmark" delay="0">
                        <p:tgtEl>
                          <p14:bmkTgt spid="3" bmkName="PPT_AnimatingObjects_m200:02:38.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6"/>
                                            </p:tgtEl>
                                          </p:cBhvr>
                                        </p:animEffect>
                                        <p:set>
                                          <p:cBhvr>
                                            <p:cTn id="345"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38.5"/>
                      </p:tgtEl>
                    </p:cond>
                  </p:nextCondLst>
                </p:seq>
                <p:seq concurrent="1" nextAc="seek">
                  <p:cTn id="346" restart="whenNotActive" fill="hold" evtFilter="cancelBubble" nodeType="interactiveSeq">
                    <p:stCondLst>
                      <p:cond evt="onMediaBookmark" delay="0">
                        <p:tgtEl>
                          <p14:bmkTgt spid="3" bmkName="PPT_AnimatingObjects_m200:02:38.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7"/>
                                            </p:tgtEl>
                                            <p:attrNameLst>
                                              <p:attrName>style.visibility</p:attrName>
                                            </p:attrNameLst>
                                          </p:cBhvr>
                                          <p:to>
                                            <p:strVal val="visible"/>
                                          </p:to>
                                        </p:set>
                                        <p:animEffect transition="in" filter="fade">
                                          <p:cBhvr>
                                            <p:cTn id="351" dur="200"/>
                                            <p:tgtEl>
                                              <p:spTgt spid="77"/>
                                            </p:tgtEl>
                                          </p:cBhvr>
                                        </p:animEffect>
                                      </p:childTnLst>
                                    </p:cTn>
                                  </p:par>
                                </p:childTnLst>
                              </p:cTn>
                            </p:par>
                          </p:childTnLst>
                        </p:cTn>
                      </p:par>
                    </p:childTnLst>
                  </p:cTn>
                  <p:nextCondLst>
                    <p:cond evt="onMediaBookmark" delay="0">
                      <p:tgtEl>
                        <p14:bmkTgt spid="3" bmkName="PPT_AnimatingObjects_m200:02:38.6"/>
                      </p:tgtEl>
                    </p:cond>
                  </p:nextCondLst>
                </p:seq>
                <p:seq concurrent="1" nextAc="seek">
                  <p:cTn id="352" restart="whenNotActive" fill="hold" evtFilter="cancelBubble" nodeType="interactiveSeq">
                    <p:stCondLst>
                      <p:cond evt="onMediaBookmark" delay="0">
                        <p:tgtEl>
                          <p14:bmkTgt spid="3" bmkName="PPT_AnimatingObjects_m200:02:47.6"/>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7"/>
                                            </p:tgtEl>
                                          </p:cBhvr>
                                        </p:animEffect>
                                        <p:set>
                                          <p:cBhvr>
                                            <p:cTn id="357"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47.6"/>
                      </p:tgtEl>
                    </p:cond>
                  </p:nextCondLst>
                </p:seq>
                <p:seq concurrent="1" nextAc="seek">
                  <p:cTn id="358" restart="whenNotActive" fill="hold" evtFilter="cancelBubble" nodeType="interactiveSeq">
                    <p:stCondLst>
                      <p:cond evt="onMediaBookmark" delay="0">
                        <p:tgtEl>
                          <p14:bmkTgt spid="3" bmkName="PPT_AnimatingObjects_m200:02:47.7"/>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8"/>
                                            </p:tgtEl>
                                            <p:attrNameLst>
                                              <p:attrName>style.visibility</p:attrName>
                                            </p:attrNameLst>
                                          </p:cBhvr>
                                          <p:to>
                                            <p:strVal val="visible"/>
                                          </p:to>
                                        </p:set>
                                        <p:animEffect transition="in" filter="fade">
                                          <p:cBhvr>
                                            <p:cTn id="363" dur="200"/>
                                            <p:tgtEl>
                                              <p:spTgt spid="78"/>
                                            </p:tgtEl>
                                          </p:cBhvr>
                                        </p:animEffect>
                                      </p:childTnLst>
                                    </p:cTn>
                                  </p:par>
                                </p:childTnLst>
                              </p:cTn>
                            </p:par>
                          </p:childTnLst>
                        </p:cTn>
                      </p:par>
                    </p:childTnLst>
                  </p:cTn>
                  <p:nextCondLst>
                    <p:cond evt="onMediaBookmark" delay="0">
                      <p:tgtEl>
                        <p14:bmkTgt spid="3" bmkName="PPT_AnimatingObjects_m200:02:47.7"/>
                      </p:tgtEl>
                    </p:cond>
                  </p:nextCondLst>
                </p:seq>
                <p:seq concurrent="1" nextAc="seek">
                  <p:cTn id="364" restart="whenNotActive" fill="hold" evtFilter="cancelBubble" nodeType="interactiveSeq">
                    <p:stCondLst>
                      <p:cond evt="onMediaBookmark" delay="0">
                        <p:tgtEl>
                          <p14:bmkTgt spid="3" bmkName="PPT_AnimatingObjects_m200:02:51.4"/>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8"/>
                                            </p:tgtEl>
                                          </p:cBhvr>
                                        </p:animEffect>
                                        <p:set>
                                          <p:cBhvr>
                                            <p:cTn id="369"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51.4"/>
                      </p:tgtEl>
                    </p:cond>
                  </p:nextCondLst>
                </p:seq>
                <p:seq concurrent="1" nextAc="seek">
                  <p:cTn id="370" restart="whenNotActive" fill="hold" evtFilter="cancelBubble" nodeType="interactiveSeq">
                    <p:stCondLst>
                      <p:cond evt="onMediaBookmark" delay="0">
                        <p:tgtEl>
                          <p14:bmkTgt spid="3" bmkName="PPT_AnimatingObjects_m200:02:51.5"/>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9"/>
                                            </p:tgtEl>
                                            <p:attrNameLst>
                                              <p:attrName>style.visibility</p:attrName>
                                            </p:attrNameLst>
                                          </p:cBhvr>
                                          <p:to>
                                            <p:strVal val="visible"/>
                                          </p:to>
                                        </p:set>
                                        <p:animEffect transition="in" filter="fade">
                                          <p:cBhvr>
                                            <p:cTn id="375" dur="200"/>
                                            <p:tgtEl>
                                              <p:spTgt spid="79"/>
                                            </p:tgtEl>
                                          </p:cBhvr>
                                        </p:animEffect>
                                      </p:childTnLst>
                                    </p:cTn>
                                  </p:par>
                                </p:childTnLst>
                              </p:cTn>
                            </p:par>
                          </p:childTnLst>
                        </p:cTn>
                      </p:par>
                    </p:childTnLst>
                  </p:cTn>
                  <p:nextCondLst>
                    <p:cond evt="onMediaBookmark" delay="0">
                      <p:tgtEl>
                        <p14:bmkTgt spid="3" bmkName="PPT_AnimatingObjects_m200:02:51.5"/>
                      </p:tgtEl>
                    </p:cond>
                  </p:nextCondLst>
                </p:seq>
                <p:seq concurrent="1" nextAc="seek">
                  <p:cTn id="376" restart="whenNotActive" fill="hold" evtFilter="cancelBubble" nodeType="interactiveSeq">
                    <p:stCondLst>
                      <p:cond evt="onMediaBookmark" delay="0">
                        <p:tgtEl>
                          <p14:bmkTgt spid="3" bmkName="PPT_AnimatingObjects_m200:02:58.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9"/>
                                            </p:tgtEl>
                                          </p:cBhvr>
                                        </p:animEffect>
                                        <p:set>
                                          <p:cBhvr>
                                            <p:cTn id="381"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2:58.9"/>
                      </p:tgtEl>
                    </p:cond>
                  </p:nextCondLst>
                </p:seq>
                <p:seq concurrent="1" nextAc="seek">
                  <p:cTn id="382" restart="whenNotActive" fill="hold" evtFilter="cancelBubble" nodeType="interactiveSeq">
                    <p:stCondLst>
                      <p:cond evt="onMediaBookmark" delay="0">
                        <p:tgtEl>
                          <p14:bmkTgt spid="3" bmkName="PPT_AnimatingObjects_m200:02:59.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80"/>
                                            </p:tgtEl>
                                            <p:attrNameLst>
                                              <p:attrName>style.visibility</p:attrName>
                                            </p:attrNameLst>
                                          </p:cBhvr>
                                          <p:to>
                                            <p:strVal val="visible"/>
                                          </p:to>
                                        </p:set>
                                        <p:animEffect transition="in" filter="fade">
                                          <p:cBhvr>
                                            <p:cTn id="387" dur="200"/>
                                            <p:tgtEl>
                                              <p:spTgt spid="80"/>
                                            </p:tgtEl>
                                          </p:cBhvr>
                                        </p:animEffect>
                                      </p:childTnLst>
                                    </p:cTn>
                                  </p:par>
                                </p:childTnLst>
                              </p:cTn>
                            </p:par>
                          </p:childTnLst>
                        </p:cTn>
                      </p:par>
                    </p:childTnLst>
                  </p:cTn>
                  <p:nextCondLst>
                    <p:cond evt="onMediaBookmark" delay="0">
                      <p:tgtEl>
                        <p14:bmkTgt spid="3" bmkName="PPT_AnimatingObjects_m200:02:59.0"/>
                      </p:tgtEl>
                    </p:cond>
                  </p:nextCondLst>
                </p:seq>
                <p:seq concurrent="1" nextAc="seek">
                  <p:cTn id="388" restart="whenNotActive" fill="hold" evtFilter="cancelBubble" nodeType="interactiveSeq">
                    <p:stCondLst>
                      <p:cond evt="onMediaBookmark" delay="0">
                        <p:tgtEl>
                          <p14:bmkTgt spid="3" bmkName="PPT_AnimatingObjects_m200:03:03.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80"/>
                                            </p:tgtEl>
                                          </p:cBhvr>
                                        </p:animEffect>
                                        <p:set>
                                          <p:cBhvr>
                                            <p:cTn id="393"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03.1"/>
                      </p:tgtEl>
                    </p:cond>
                  </p:nextCondLst>
                </p:seq>
                <p:seq concurrent="1" nextAc="seek">
                  <p:cTn id="394" restart="whenNotActive" fill="hold" evtFilter="cancelBubble" nodeType="interactiveSeq">
                    <p:stCondLst>
                      <p:cond evt="onMediaBookmark" delay="0">
                        <p:tgtEl>
                          <p14:bmkTgt spid="3" bmkName="PPT_AnimatingObjects_m200:03:03.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1"/>
                                            </p:tgtEl>
                                            <p:attrNameLst>
                                              <p:attrName>style.visibility</p:attrName>
                                            </p:attrNameLst>
                                          </p:cBhvr>
                                          <p:to>
                                            <p:strVal val="visible"/>
                                          </p:to>
                                        </p:set>
                                        <p:animEffect transition="in" filter="fade">
                                          <p:cBhvr>
                                            <p:cTn id="399" dur="200"/>
                                            <p:tgtEl>
                                              <p:spTgt spid="81"/>
                                            </p:tgtEl>
                                          </p:cBhvr>
                                        </p:animEffect>
                                      </p:childTnLst>
                                    </p:cTn>
                                  </p:par>
                                </p:childTnLst>
                              </p:cTn>
                            </p:par>
                          </p:childTnLst>
                        </p:cTn>
                      </p:par>
                    </p:childTnLst>
                  </p:cTn>
                  <p:nextCondLst>
                    <p:cond evt="onMediaBookmark" delay="0">
                      <p:tgtEl>
                        <p14:bmkTgt spid="3" bmkName="PPT_AnimatingObjects_m200:03:03.2"/>
                      </p:tgtEl>
                    </p:cond>
                  </p:nextCondLst>
                </p:seq>
                <p:seq concurrent="1" nextAc="seek">
                  <p:cTn id="400" restart="whenNotActive" fill="hold" evtFilter="cancelBubble" nodeType="interactiveSeq">
                    <p:stCondLst>
                      <p:cond evt="onMediaBookmark" delay="0">
                        <p:tgtEl>
                          <p14:bmkTgt spid="3" bmkName="PPT_AnimatingObjects_m200:03:12.3"/>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1"/>
                                            </p:tgtEl>
                                          </p:cBhvr>
                                        </p:animEffect>
                                        <p:set>
                                          <p:cBhvr>
                                            <p:cTn id="405"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12.3"/>
                      </p:tgtEl>
                    </p:cond>
                  </p:nextCondLst>
                </p:seq>
                <p:seq concurrent="1" nextAc="seek">
                  <p:cTn id="406" restart="whenNotActive" fill="hold" evtFilter="cancelBubble" nodeType="interactiveSeq">
                    <p:stCondLst>
                      <p:cond evt="onMediaBookmark" delay="0">
                        <p:tgtEl>
                          <p14:bmkTgt spid="3" bmkName="PPT_AnimatingObjects_m200:03:12.4"/>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2"/>
                                            </p:tgtEl>
                                            <p:attrNameLst>
                                              <p:attrName>style.visibility</p:attrName>
                                            </p:attrNameLst>
                                          </p:cBhvr>
                                          <p:to>
                                            <p:strVal val="visible"/>
                                          </p:to>
                                        </p:set>
                                        <p:animEffect transition="in" filter="fade">
                                          <p:cBhvr>
                                            <p:cTn id="411" dur="200"/>
                                            <p:tgtEl>
                                              <p:spTgt spid="82"/>
                                            </p:tgtEl>
                                          </p:cBhvr>
                                        </p:animEffect>
                                      </p:childTnLst>
                                    </p:cTn>
                                  </p:par>
                                </p:childTnLst>
                              </p:cTn>
                            </p:par>
                          </p:childTnLst>
                        </p:cTn>
                      </p:par>
                    </p:childTnLst>
                  </p:cTn>
                  <p:nextCondLst>
                    <p:cond evt="onMediaBookmark" delay="0">
                      <p:tgtEl>
                        <p14:bmkTgt spid="3" bmkName="PPT_AnimatingObjects_m200:03:12.4"/>
                      </p:tgtEl>
                    </p:cond>
                  </p:nextCondLst>
                </p:seq>
                <p:seq concurrent="1" nextAc="seek">
                  <p:cTn id="412" restart="whenNotActive" fill="hold" evtFilter="cancelBubble" nodeType="interactiveSeq">
                    <p:stCondLst>
                      <p:cond evt="onMediaBookmark" delay="0">
                        <p:tgtEl>
                          <p14:bmkTgt spid="3" bmkName="PPT_AnimatingObjects_m200:03:19.0"/>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2"/>
                                            </p:tgtEl>
                                          </p:cBhvr>
                                        </p:animEffect>
                                        <p:set>
                                          <p:cBhvr>
                                            <p:cTn id="417"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19.0"/>
                      </p:tgtEl>
                    </p:cond>
                  </p:nextCondLst>
                </p:seq>
                <p:seq concurrent="1" nextAc="seek">
                  <p:cTn id="418" restart="whenNotActive" fill="hold" evtFilter="cancelBubble" nodeType="interactiveSeq">
                    <p:stCondLst>
                      <p:cond evt="onMediaBookmark" delay="0">
                        <p:tgtEl>
                          <p14:bmkTgt spid="3" bmkName="PPT_AnimatingObjects_m200:03:19.1"/>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83"/>
                                            </p:tgtEl>
                                            <p:attrNameLst>
                                              <p:attrName>style.visibility</p:attrName>
                                            </p:attrNameLst>
                                          </p:cBhvr>
                                          <p:to>
                                            <p:strVal val="visible"/>
                                          </p:to>
                                        </p:set>
                                        <p:animEffect transition="in" filter="fade">
                                          <p:cBhvr>
                                            <p:cTn id="423" dur="200"/>
                                            <p:tgtEl>
                                              <p:spTgt spid="83"/>
                                            </p:tgtEl>
                                          </p:cBhvr>
                                        </p:animEffect>
                                      </p:childTnLst>
                                    </p:cTn>
                                  </p:par>
                                </p:childTnLst>
                              </p:cTn>
                            </p:par>
                          </p:childTnLst>
                        </p:cTn>
                      </p:par>
                    </p:childTnLst>
                  </p:cTn>
                  <p:nextCondLst>
                    <p:cond evt="onMediaBookmark" delay="0">
                      <p:tgtEl>
                        <p14:bmkTgt spid="3" bmkName="PPT_AnimatingObjects_m200:03:19.1"/>
                      </p:tgtEl>
                    </p:cond>
                  </p:nextCondLst>
                </p:seq>
                <p:seq concurrent="1" nextAc="seek">
                  <p:cTn id="424" restart="whenNotActive" fill="hold" evtFilter="cancelBubble" nodeType="interactiveSeq">
                    <p:stCondLst>
                      <p:cond evt="onMediaBookmark" delay="0">
                        <p:tgtEl>
                          <p14:bmkTgt spid="3" bmkName="PPT_AnimatingObjects_m200:03:24.7"/>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83"/>
                                            </p:tgtEl>
                                          </p:cBhvr>
                                        </p:animEffect>
                                        <p:set>
                                          <p:cBhvr>
                                            <p:cTn id="429"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24.7"/>
                      </p:tgtEl>
                    </p:cond>
                  </p:nextCondLst>
                </p:seq>
                <p:seq concurrent="1" nextAc="seek">
                  <p:cTn id="430" restart="whenNotActive" fill="hold" evtFilter="cancelBubble" nodeType="interactiveSeq">
                    <p:stCondLst>
                      <p:cond evt="onMediaBookmark" delay="0">
                        <p:tgtEl>
                          <p14:bmkTgt spid="3" bmkName="PPT_AnimatingObjects_m200:03:24.8"/>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84"/>
                                            </p:tgtEl>
                                            <p:attrNameLst>
                                              <p:attrName>style.visibility</p:attrName>
                                            </p:attrNameLst>
                                          </p:cBhvr>
                                          <p:to>
                                            <p:strVal val="visible"/>
                                          </p:to>
                                        </p:set>
                                        <p:animEffect transition="in" filter="fade">
                                          <p:cBhvr>
                                            <p:cTn id="435" dur="200"/>
                                            <p:tgtEl>
                                              <p:spTgt spid="84"/>
                                            </p:tgtEl>
                                          </p:cBhvr>
                                        </p:animEffect>
                                      </p:childTnLst>
                                    </p:cTn>
                                  </p:par>
                                </p:childTnLst>
                              </p:cTn>
                            </p:par>
                          </p:childTnLst>
                        </p:cTn>
                      </p:par>
                    </p:childTnLst>
                  </p:cTn>
                  <p:nextCondLst>
                    <p:cond evt="onMediaBookmark" delay="0">
                      <p:tgtEl>
                        <p14:bmkTgt spid="3" bmkName="PPT_AnimatingObjects_m200:03:24.8"/>
                      </p:tgtEl>
                    </p:cond>
                  </p:nextCondLst>
                </p:seq>
                <p:seq concurrent="1" nextAc="seek">
                  <p:cTn id="436" restart="whenNotActive" fill="hold" evtFilter="cancelBubble" nodeType="interactiveSeq">
                    <p:stCondLst>
                      <p:cond evt="onMediaBookmark" delay="0">
                        <p:tgtEl>
                          <p14:bmkTgt spid="3" bmkName="PPT_AnimatingObjects_m200:03:33.9"/>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84"/>
                                            </p:tgtEl>
                                          </p:cBhvr>
                                        </p:animEffect>
                                        <p:set>
                                          <p:cBhvr>
                                            <p:cTn id="441"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33.9"/>
                      </p:tgtEl>
                    </p:cond>
                  </p:nextCondLst>
                </p:seq>
                <p:seq concurrent="1" nextAc="seek">
                  <p:cTn id="442" restart="whenNotActive" fill="hold" evtFilter="cancelBubble" nodeType="interactiveSeq">
                    <p:stCondLst>
                      <p:cond evt="onMediaBookmark" delay="0">
                        <p:tgtEl>
                          <p14:bmkTgt spid="3" bmkName="PPT_AnimatingObjects_m200:03:34.0"/>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85"/>
                                            </p:tgtEl>
                                            <p:attrNameLst>
                                              <p:attrName>style.visibility</p:attrName>
                                            </p:attrNameLst>
                                          </p:cBhvr>
                                          <p:to>
                                            <p:strVal val="visible"/>
                                          </p:to>
                                        </p:set>
                                        <p:animEffect transition="in" filter="fade">
                                          <p:cBhvr>
                                            <p:cTn id="447" dur="200"/>
                                            <p:tgtEl>
                                              <p:spTgt spid="85"/>
                                            </p:tgtEl>
                                          </p:cBhvr>
                                        </p:animEffect>
                                      </p:childTnLst>
                                    </p:cTn>
                                  </p:par>
                                </p:childTnLst>
                              </p:cTn>
                            </p:par>
                          </p:childTnLst>
                        </p:cTn>
                      </p:par>
                    </p:childTnLst>
                  </p:cTn>
                  <p:nextCondLst>
                    <p:cond evt="onMediaBookmark" delay="0">
                      <p:tgtEl>
                        <p14:bmkTgt spid="3" bmkName="PPT_AnimatingObjects_m200:03:34.0"/>
                      </p:tgtEl>
                    </p:cond>
                  </p:nextCondLst>
                </p:seq>
                <p:seq concurrent="1" nextAc="seek">
                  <p:cTn id="448" restart="whenNotActive" fill="hold" evtFilter="cancelBubble" nodeType="interactiveSeq">
                    <p:stCondLst>
                      <p:cond evt="onMediaBookmark" delay="0">
                        <p:tgtEl>
                          <p14:bmkTgt spid="3" bmkName="PPT_AnimatingObjects_m200:03:39.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85"/>
                                            </p:tgtEl>
                                          </p:cBhvr>
                                        </p:animEffect>
                                        <p:set>
                                          <p:cBhvr>
                                            <p:cTn id="453"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39.8"/>
                      </p:tgtEl>
                    </p:cond>
                  </p:nextCondLst>
                </p:seq>
                <p:seq concurrent="1" nextAc="seek">
                  <p:cTn id="454" restart="whenNotActive" fill="hold" evtFilter="cancelBubble" nodeType="interactiveSeq">
                    <p:stCondLst>
                      <p:cond evt="onMediaBookmark" delay="0">
                        <p:tgtEl>
                          <p14:bmkTgt spid="3" bmkName="PPT_AnimatingObjects_m200:03:39.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6"/>
                                            </p:tgtEl>
                                            <p:attrNameLst>
                                              <p:attrName>style.visibility</p:attrName>
                                            </p:attrNameLst>
                                          </p:cBhvr>
                                          <p:to>
                                            <p:strVal val="visible"/>
                                          </p:to>
                                        </p:set>
                                        <p:animEffect transition="in" filter="fade">
                                          <p:cBhvr>
                                            <p:cTn id="459" dur="200"/>
                                            <p:tgtEl>
                                              <p:spTgt spid="86"/>
                                            </p:tgtEl>
                                          </p:cBhvr>
                                        </p:animEffect>
                                      </p:childTnLst>
                                    </p:cTn>
                                  </p:par>
                                </p:childTnLst>
                              </p:cTn>
                            </p:par>
                          </p:childTnLst>
                        </p:cTn>
                      </p:par>
                    </p:childTnLst>
                  </p:cTn>
                  <p:nextCondLst>
                    <p:cond evt="onMediaBookmark" delay="0">
                      <p:tgtEl>
                        <p14:bmkTgt spid="3" bmkName="PPT_AnimatingObjects_m200:03:39.9"/>
                      </p:tgtEl>
                    </p:cond>
                  </p:nextCondLst>
                </p:seq>
                <p:seq concurrent="1" nextAc="seek">
                  <p:cTn id="460" restart="whenNotActive" fill="hold" evtFilter="cancelBubble" nodeType="interactiveSeq">
                    <p:stCondLst>
                      <p:cond evt="onMediaBookmark" delay="0">
                        <p:tgtEl>
                          <p14:bmkTgt spid="3" bmkName="PPT_AnimatingObjects_m200:03:43.2"/>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6"/>
                                            </p:tgtEl>
                                          </p:cBhvr>
                                        </p:animEffect>
                                        <p:set>
                                          <p:cBhvr>
                                            <p:cTn id="465" dur="1" fill="hold">
                                              <p:stCondLst>
                                                <p:cond delay="199"/>
                                              </p:stCondLst>
                                            </p:cTn>
                                            <p:tgtEl>
                                              <p:spTgt spid="8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43.2"/>
                      </p:tgtEl>
                    </p:cond>
                  </p:nextCondLst>
                </p:seq>
                <p:seq concurrent="1" nextAc="seek">
                  <p:cTn id="466" restart="whenNotActive" fill="hold" evtFilter="cancelBubble" nodeType="interactiveSeq">
                    <p:stCondLst>
                      <p:cond evt="onMediaBookmark" delay="0">
                        <p:tgtEl>
                          <p14:bmkTgt spid="3" bmkName="PPT_AnimatingObjects_m200:03:43.3"/>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87"/>
                                            </p:tgtEl>
                                            <p:attrNameLst>
                                              <p:attrName>style.visibility</p:attrName>
                                            </p:attrNameLst>
                                          </p:cBhvr>
                                          <p:to>
                                            <p:strVal val="visible"/>
                                          </p:to>
                                        </p:set>
                                        <p:animEffect transition="in" filter="fade">
                                          <p:cBhvr>
                                            <p:cTn id="471" dur="200"/>
                                            <p:tgtEl>
                                              <p:spTgt spid="87"/>
                                            </p:tgtEl>
                                          </p:cBhvr>
                                        </p:animEffect>
                                      </p:childTnLst>
                                    </p:cTn>
                                  </p:par>
                                </p:childTnLst>
                              </p:cTn>
                            </p:par>
                          </p:childTnLst>
                        </p:cTn>
                      </p:par>
                    </p:childTnLst>
                  </p:cTn>
                  <p:nextCondLst>
                    <p:cond evt="onMediaBookmark" delay="0">
                      <p:tgtEl>
                        <p14:bmkTgt spid="3" bmkName="PPT_AnimatingObjects_m200:03:43.3"/>
                      </p:tgtEl>
                    </p:cond>
                  </p:nextCondLst>
                </p:seq>
                <p:seq concurrent="1" nextAc="seek">
                  <p:cTn id="472" restart="whenNotActive" fill="hold" evtFilter="cancelBubble" nodeType="interactiveSeq">
                    <p:stCondLst>
                      <p:cond evt="onMediaBookmark" delay="0">
                        <p:tgtEl>
                          <p14:bmkTgt spid="3" bmkName="PPT_AnimatingObjects_m200:03:48.0"/>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87"/>
                                            </p:tgtEl>
                                          </p:cBhvr>
                                        </p:animEffect>
                                        <p:set>
                                          <p:cBhvr>
                                            <p:cTn id="477" dur="1" fill="hold">
                                              <p:stCondLst>
                                                <p:cond delay="199"/>
                                              </p:stCondLst>
                                            </p:cTn>
                                            <p:tgtEl>
                                              <p:spTgt spid="8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48.0"/>
                      </p:tgtEl>
                    </p:cond>
                  </p:nextCondLst>
                </p:seq>
                <p:seq concurrent="1" nextAc="seek">
                  <p:cTn id="478" restart="whenNotActive" fill="hold" evtFilter="cancelBubble" nodeType="interactiveSeq">
                    <p:stCondLst>
                      <p:cond evt="onMediaBookmark" delay="0">
                        <p:tgtEl>
                          <p14:bmkTgt spid="3" bmkName="PPT_AnimatingObjects_m200:03:48.1"/>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88"/>
                                            </p:tgtEl>
                                            <p:attrNameLst>
                                              <p:attrName>style.visibility</p:attrName>
                                            </p:attrNameLst>
                                          </p:cBhvr>
                                          <p:to>
                                            <p:strVal val="visible"/>
                                          </p:to>
                                        </p:set>
                                        <p:animEffect transition="in" filter="fade">
                                          <p:cBhvr>
                                            <p:cTn id="483" dur="200"/>
                                            <p:tgtEl>
                                              <p:spTgt spid="88"/>
                                            </p:tgtEl>
                                          </p:cBhvr>
                                        </p:animEffect>
                                      </p:childTnLst>
                                    </p:cTn>
                                  </p:par>
                                </p:childTnLst>
                              </p:cTn>
                            </p:par>
                          </p:childTnLst>
                        </p:cTn>
                      </p:par>
                    </p:childTnLst>
                  </p:cTn>
                  <p:nextCondLst>
                    <p:cond evt="onMediaBookmark" delay="0">
                      <p:tgtEl>
                        <p14:bmkTgt spid="3" bmkName="PPT_AnimatingObjects_m200:03:48.1"/>
                      </p:tgtEl>
                    </p:cond>
                  </p:nextCondLst>
                </p:seq>
                <p:seq concurrent="1" nextAc="seek">
                  <p:cTn id="484" restart="whenNotActive" fill="hold" evtFilter="cancelBubble" nodeType="interactiveSeq">
                    <p:stCondLst>
                      <p:cond evt="onMediaBookmark" delay="0">
                        <p:tgtEl>
                          <p14:bmkTgt spid="3" bmkName="PPT_AnimatingObjects_m200:03:51.9"/>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88"/>
                                            </p:tgtEl>
                                          </p:cBhvr>
                                        </p:animEffect>
                                        <p:set>
                                          <p:cBhvr>
                                            <p:cTn id="489" dur="1" fill="hold">
                                              <p:stCondLst>
                                                <p:cond delay="199"/>
                                              </p:stCondLst>
                                            </p:cTn>
                                            <p:tgtEl>
                                              <p:spTgt spid="8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51.9"/>
                      </p:tgtEl>
                    </p:cond>
                  </p:nextCondLst>
                </p:seq>
                <p:seq concurrent="1" nextAc="seek">
                  <p:cTn id="490" restart="whenNotActive" fill="hold" evtFilter="cancelBubble" nodeType="interactiveSeq">
                    <p:stCondLst>
                      <p:cond evt="onMediaBookmark" delay="0">
                        <p:tgtEl>
                          <p14:bmkTgt spid="3" bmkName="PPT_AnimatingObjects_m200:03:52.0"/>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89"/>
                                            </p:tgtEl>
                                            <p:attrNameLst>
                                              <p:attrName>style.visibility</p:attrName>
                                            </p:attrNameLst>
                                          </p:cBhvr>
                                          <p:to>
                                            <p:strVal val="visible"/>
                                          </p:to>
                                        </p:set>
                                        <p:animEffect transition="in" filter="fade">
                                          <p:cBhvr>
                                            <p:cTn id="495" dur="200"/>
                                            <p:tgtEl>
                                              <p:spTgt spid="89"/>
                                            </p:tgtEl>
                                          </p:cBhvr>
                                        </p:animEffect>
                                      </p:childTnLst>
                                    </p:cTn>
                                  </p:par>
                                </p:childTnLst>
                              </p:cTn>
                            </p:par>
                          </p:childTnLst>
                        </p:cTn>
                      </p:par>
                    </p:childTnLst>
                  </p:cTn>
                  <p:nextCondLst>
                    <p:cond evt="onMediaBookmark" delay="0">
                      <p:tgtEl>
                        <p14:bmkTgt spid="3" bmkName="PPT_AnimatingObjects_m200:03:52.0"/>
                      </p:tgtEl>
                    </p:cond>
                  </p:nextCondLst>
                </p:seq>
                <p:seq concurrent="1" nextAc="seek">
                  <p:cTn id="496" restart="whenNotActive" fill="hold" evtFilter="cancelBubble" nodeType="interactiveSeq">
                    <p:stCondLst>
                      <p:cond evt="onMediaBookmark" delay="0">
                        <p:tgtEl>
                          <p14:bmkTgt spid="3" bmkName="PPT_AnimatingObjects_m200:03:59.9"/>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89"/>
                                            </p:tgtEl>
                                          </p:cBhvr>
                                        </p:animEffect>
                                        <p:set>
                                          <p:cBhvr>
                                            <p:cTn id="501" dur="1" fill="hold">
                                              <p:stCondLst>
                                                <p:cond delay="199"/>
                                              </p:stCondLst>
                                            </p:cTn>
                                            <p:tgtEl>
                                              <p:spTgt spid="8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3:59.9"/>
                      </p:tgtEl>
                    </p:cond>
                  </p:nextCondLst>
                </p:seq>
                <p:seq concurrent="1" nextAc="seek">
                  <p:cTn id="502" restart="whenNotActive" fill="hold" evtFilter="cancelBubble" nodeType="interactiveSeq">
                    <p:stCondLst>
                      <p:cond evt="onMediaBookmark" delay="0">
                        <p:tgtEl>
                          <p14:bmkTgt spid="3" bmkName="PPT_AnimatingObjects_m200:04:00.0"/>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90"/>
                                            </p:tgtEl>
                                            <p:attrNameLst>
                                              <p:attrName>style.visibility</p:attrName>
                                            </p:attrNameLst>
                                          </p:cBhvr>
                                          <p:to>
                                            <p:strVal val="visible"/>
                                          </p:to>
                                        </p:set>
                                        <p:animEffect transition="in" filter="fade">
                                          <p:cBhvr>
                                            <p:cTn id="507" dur="200"/>
                                            <p:tgtEl>
                                              <p:spTgt spid="90"/>
                                            </p:tgtEl>
                                          </p:cBhvr>
                                        </p:animEffect>
                                      </p:childTnLst>
                                    </p:cTn>
                                  </p:par>
                                </p:childTnLst>
                              </p:cTn>
                            </p:par>
                          </p:childTnLst>
                        </p:cTn>
                      </p:par>
                    </p:childTnLst>
                  </p:cTn>
                  <p:nextCondLst>
                    <p:cond evt="onMediaBookmark" delay="0">
                      <p:tgtEl>
                        <p14:bmkTgt spid="3" bmkName="PPT_AnimatingObjects_m200:04:00.0"/>
                      </p:tgtEl>
                    </p:cond>
                  </p:nextCondLst>
                </p:seq>
                <p:seq concurrent="1" nextAc="seek">
                  <p:cTn id="508" restart="whenNotActive" fill="hold" evtFilter="cancelBubble" nodeType="interactiveSeq">
                    <p:stCondLst>
                      <p:cond evt="onMediaBookmark" delay="0">
                        <p:tgtEl>
                          <p14:bmkTgt spid="3" bmkName="PPT_AnimatingObjects_m200:04:05.9"/>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90"/>
                                            </p:tgtEl>
                                          </p:cBhvr>
                                        </p:animEffect>
                                        <p:set>
                                          <p:cBhvr>
                                            <p:cTn id="513" dur="1" fill="hold">
                                              <p:stCondLst>
                                                <p:cond delay="199"/>
                                              </p:stCondLst>
                                            </p:cTn>
                                            <p:tgtEl>
                                              <p:spTgt spid="9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4:05.9"/>
                      </p:tgtEl>
                    </p:cond>
                  </p:nextCondLst>
                </p:seq>
                <p:seq concurrent="1" nextAc="seek">
                  <p:cTn id="514" restart="whenNotActive" fill="hold" evtFilter="cancelBubble" nodeType="interactiveSeq">
                    <p:stCondLst>
                      <p:cond evt="onMediaBookmark" delay="0">
                        <p:tgtEl>
                          <p14:bmkTgt spid="3" bmkName="PPT_AnimatingObjects_m200:04:06.0"/>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91"/>
                                            </p:tgtEl>
                                            <p:attrNameLst>
                                              <p:attrName>style.visibility</p:attrName>
                                            </p:attrNameLst>
                                          </p:cBhvr>
                                          <p:to>
                                            <p:strVal val="visible"/>
                                          </p:to>
                                        </p:set>
                                        <p:animEffect transition="in" filter="fade">
                                          <p:cBhvr>
                                            <p:cTn id="519" dur="200"/>
                                            <p:tgtEl>
                                              <p:spTgt spid="91"/>
                                            </p:tgtEl>
                                          </p:cBhvr>
                                        </p:animEffect>
                                      </p:childTnLst>
                                    </p:cTn>
                                  </p:par>
                                </p:childTnLst>
                              </p:cTn>
                            </p:par>
                          </p:childTnLst>
                        </p:cTn>
                      </p:par>
                    </p:childTnLst>
                  </p:cTn>
                  <p:nextCondLst>
                    <p:cond evt="onMediaBookmark" delay="0">
                      <p:tgtEl>
                        <p14:bmkTgt spid="3" bmkName="PPT_AnimatingObjects_m200:04:06.0"/>
                      </p:tgtEl>
                    </p:cond>
                  </p:nextCondLst>
                </p:seq>
                <p:seq concurrent="1" nextAc="seek">
                  <p:cTn id="520" restart="whenNotActive" fill="hold" evtFilter="cancelBubble" nodeType="interactiveSeq">
                    <p:stCondLst>
                      <p:cond evt="onMediaBookmark" delay="0">
                        <p:tgtEl>
                          <p14:bmkTgt spid="3" bmkName="PPT_AnimatingObjects_m200:04:10.9"/>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91"/>
                                            </p:tgtEl>
                                          </p:cBhvr>
                                        </p:animEffect>
                                        <p:set>
                                          <p:cBhvr>
                                            <p:cTn id="525" dur="1" fill="hold">
                                              <p:stCondLst>
                                                <p:cond delay="199"/>
                                              </p:stCondLst>
                                            </p:cTn>
                                            <p:tgtEl>
                                              <p:spTgt spid="9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4:10.9"/>
                      </p:tgtEl>
                    </p:cond>
                  </p:nextCondLst>
                </p:seq>
                <p:seq concurrent="1" nextAc="seek">
                  <p:cTn id="526" restart="whenNotActive" fill="hold" evtFilter="cancelBubble" nodeType="interactiveSeq">
                    <p:stCondLst>
                      <p:cond evt="onMediaBookmark" delay="0">
                        <p:tgtEl>
                          <p14:bmkTgt spid="3" bmkName="PPT_AnimatingObjects_m200:04:11.0"/>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92"/>
                                            </p:tgtEl>
                                            <p:attrNameLst>
                                              <p:attrName>style.visibility</p:attrName>
                                            </p:attrNameLst>
                                          </p:cBhvr>
                                          <p:to>
                                            <p:strVal val="visible"/>
                                          </p:to>
                                        </p:set>
                                        <p:animEffect transition="in" filter="fade">
                                          <p:cBhvr>
                                            <p:cTn id="531" dur="200"/>
                                            <p:tgtEl>
                                              <p:spTgt spid="92"/>
                                            </p:tgtEl>
                                          </p:cBhvr>
                                        </p:animEffect>
                                      </p:childTnLst>
                                    </p:cTn>
                                  </p:par>
                                </p:childTnLst>
                              </p:cTn>
                            </p:par>
                          </p:childTnLst>
                        </p:cTn>
                      </p:par>
                    </p:childTnLst>
                  </p:cTn>
                  <p:nextCondLst>
                    <p:cond evt="onMediaBookmark" delay="0">
                      <p:tgtEl>
                        <p14:bmkTgt spid="3" bmkName="PPT_AnimatingObjects_m200:04:11.0"/>
                      </p:tgtEl>
                    </p:cond>
                  </p:nextCondLst>
                </p:seq>
                <p:seq concurrent="1" nextAc="seek">
                  <p:cTn id="532" restart="whenNotActive" fill="hold" evtFilter="cancelBubble" nodeType="interactiveSeq">
                    <p:stCondLst>
                      <p:cond evt="onMediaBookmark" delay="0">
                        <p:tgtEl>
                          <p14:bmkTgt spid="3" bmkName="PPT_AnimatingObjects_m200:04:16.8"/>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92"/>
                                            </p:tgtEl>
                                          </p:cBhvr>
                                        </p:animEffect>
                                        <p:set>
                                          <p:cBhvr>
                                            <p:cTn id="537" dur="1" fill="hold">
                                              <p:stCondLst>
                                                <p:cond delay="199"/>
                                              </p:stCondLst>
                                            </p:cTn>
                                            <p:tgtEl>
                                              <p:spTgt spid="9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4:16.8"/>
                      </p:tgtEl>
                    </p:cond>
                  </p:nextCondLst>
                </p:seq>
                <p:seq concurrent="1" nextAc="seek">
                  <p:cTn id="538" restart="whenNotActive" fill="hold" evtFilter="cancelBubble" nodeType="interactiveSeq">
                    <p:stCondLst>
                      <p:cond evt="onMediaBookmark" delay="0">
                        <p:tgtEl>
                          <p14:bmkTgt spid="3" bmkName="PPT_AnimatingObjects_m200:04:16.9"/>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93"/>
                                            </p:tgtEl>
                                            <p:attrNameLst>
                                              <p:attrName>style.visibility</p:attrName>
                                            </p:attrNameLst>
                                          </p:cBhvr>
                                          <p:to>
                                            <p:strVal val="visible"/>
                                          </p:to>
                                        </p:set>
                                        <p:animEffect transition="in" filter="fade">
                                          <p:cBhvr>
                                            <p:cTn id="543" dur="200"/>
                                            <p:tgtEl>
                                              <p:spTgt spid="93"/>
                                            </p:tgtEl>
                                          </p:cBhvr>
                                        </p:animEffect>
                                      </p:childTnLst>
                                    </p:cTn>
                                  </p:par>
                                </p:childTnLst>
                              </p:cTn>
                            </p:par>
                          </p:childTnLst>
                        </p:cTn>
                      </p:par>
                    </p:childTnLst>
                  </p:cTn>
                  <p:nextCondLst>
                    <p:cond evt="onMediaBookmark" delay="0">
                      <p:tgtEl>
                        <p14:bmkTgt spid="3" bmkName="PPT_AnimatingObjects_m200:04:16.9"/>
                      </p:tgtEl>
                    </p:cond>
                  </p:nextCondLst>
                </p:seq>
                <p:seq concurrent="1" nextAc="seek">
                  <p:cTn id="544" restart="whenNotActive" fill="hold" evtFilter="cancelBubble" nodeType="interactiveSeq">
                    <p:stCondLst>
                      <p:cond evt="onMediaBookmark" delay="0">
                        <p:tgtEl>
                          <p14:bmkTgt spid="3" bmkName="PPT_AnimatingObjects_m200:04:20.8"/>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93"/>
                                            </p:tgtEl>
                                          </p:cBhvr>
                                        </p:animEffect>
                                        <p:set>
                                          <p:cBhvr>
                                            <p:cTn id="549" dur="1" fill="hold">
                                              <p:stCondLst>
                                                <p:cond delay="199"/>
                                              </p:stCondLst>
                                            </p:cTn>
                                            <p:tgtEl>
                                              <p:spTgt spid="9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200:04:20.8"/>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69" grpId="0" animBg="1"/>
          <p:bldP spid="69" grpId="1" animBg="1"/>
          <p:bldP spid="70" grpId="0" animBg="1"/>
          <p:bldP spid="70"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6" grpId="0" animBg="1"/>
          <p:bldP spid="2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T_AnimatingObjects_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AnimatingObjects_m300:00:00.3" time="333"/>
                    <p14:bmk name="PPT_AnimatingObjects_m300:00:03.2" time="3200"/>
                    <p14:bmk name="PPT_AnimatingObjects_m300:00:03.3" time="3300"/>
                    <p14:bmk name="PPT_AnimatingObjects_m300:00:08.6" time="8600"/>
                    <p14:bmk name="PPT_AnimatingObjects_m300:00:08.7" time="8700"/>
                    <p14:bmk name="PPT_AnimatingObjects_m300:00:13.9" time="13933"/>
                    <p14:bmk name="PPT_AnimatingObjects_m300:00:14.0" time="14033"/>
                    <p14:bmk name="PPT_AnimatingObjects_m300:00:18.0" time="18067"/>
                    <p14:bmk name="PPT_AnimatingObjects_m300:00:18.1" time="18167"/>
                    <p14:bmk name="PPT_AnimatingObjects_m300:00:23.7" time="23767"/>
                    <p14:bmk name="PPT_AnimatingObjects_m300:00:23.8" time="23867"/>
                    <p14:bmk name="PPT_AnimatingObjects_m300:00:32.2" time="32267"/>
                    <p14:bmk name="PPT_AnimatingObjects_m300:00:32.3" time="32367"/>
                    <p14:bmk name="PPT_AnimatingObjects_m300:00:38.4" time="38467"/>
                    <p14:bmk name="PPT_AnimatingObjects_m300:00:38.5" time="38567"/>
                    <p14:bmk name="PPT_AnimatingObjects_m300:00:43.8" time="43867"/>
                    <p14:bmk name="PPT_AnimatingObjects_m300:00:43.9" time="43967"/>
                    <p14:bmk name="PPT_AnimatingObjects_m300:00:56.0" time="56000"/>
                    <p14:bmk name="PPT_AnimatingObjects_m300:00:56.1" time="56100"/>
                    <p14:bmk name="PPT_AnimatingObjects_m300:01:03.9" time="63900"/>
                    <p14:bmk name="PPT_AnimatingObjects_m300:01:04.0" time="64000"/>
                    <p14:bmk name="PPT_AnimatingObjects_m300:01:08.3" time="68367"/>
                    <p14:bmk name="PPT_AnimatingObjects_m300:01:08.4" time="68467"/>
                    <p14:bmk name="PPT_AnimatingObjects_m300:01:15.5" time="75500"/>
                    <p14:bmk name="PPT_AnimatingObjects_m300:01:15.6" time="75600"/>
                    <p14:bmk name="PPT_AnimatingObjects_m300:01:21.5" time="81533"/>
                    <p14:bmk name="PPT_AnimatingObjects_m300:01:21.6" time="81633"/>
                    <p14:bmk name="PPT_AnimatingObjects_m300:01:24.5" time="84533"/>
                    <p14:bmk name="PPT_AnimatingObjects_m300:01:24.6" time="84633"/>
                    <p14:bmk name="PPT_AnimatingObjects_m300:01:39.4" time="99467"/>
                    <p14:bmk name="PPT_AnimatingObjects_m300:01:39.5" time="99567"/>
                    <p14:bmk name="PPT_AnimatingObjects_m300:01:45.5" time="105567"/>
                    <p14:bmk name="PPT_AnimatingObjects_m300:01:45.6" time="105667"/>
                    <p14:bmk name="PPT_AnimatingObjects_m300:01:52.7" time="112733"/>
                    <p14:bmk name="PPT_AnimatingObjects_m300:01:52.8" time="112833"/>
                    <p14:bmk name="PPT_AnimatingObjects_m300:01:57.4" time="117400"/>
                    <p14:bmk name="PPT_AnimatingObjects_m300:01:57.5" time="117500"/>
                    <p14:bmk name="PPT_AnimatingObjects_m300:02:00.3" time="120333"/>
                    <p14:bmk name="PPT_AnimatingObjects_m300:02:00.4" time="120433"/>
                    <p14:bmk name="PPT_AnimatingObjects_m300:02:07.3" time="127367"/>
                    <p14:bmk name="PPT_AnimatingObjects_m300:02:07.4" time="127467"/>
                    <p14:bmk name="PPT_AnimatingObjects_m300:02:15.8" time="135867"/>
                    <p14:bmk name="PPT_AnimatingObjects_m300:02:15.9" time="135967"/>
                    <p14:bmk name="PPT_AnimatingObjects_m300:02:20.8" time="140800"/>
                    <p14:bmk name="PPT_AnimatingObjects_m300:02:20.9" time="140900"/>
                    <p14:bmk name="PPT_AnimatingObjects_m300:02:24.6" time="144667"/>
                    <p14:bmk name="PPT_AnimatingObjects_m300:02:24.7" time="144767"/>
                    <p14:bmk name="PPT_AnimatingObjects_m300:02:30.9" time="150933"/>
                    <p14:bmk name="PPT_AnimatingObjects_m300:02:31.0" time="151033"/>
                    <p14:bmk name="PPT_AnimatingObjects_m300:02:38.2" time="158200"/>
                    <p14:bmk name="PPT_AnimatingObjects_m300:02:38.3" time="158300"/>
                    <p14:bmk name="PPT_AnimatingObjects_m300:02:42.1" time="162167"/>
                    <p14:bmk name="PPT_AnimatingObjects_m300:02:42.2" time="162267"/>
                    <p14:bmk name="PPT_AnimatingObjects_m300:02:49.5" time="169500"/>
                    <p14:bmk name="PPT_AnimatingObjects_m300:02:49.6" time="169600"/>
                    <p14:bmk name="PPT_AnimatingObjects_m300:02:59.9" time="179933"/>
                    <p14:bmk name="PPT_AnimatingObjects_m300:03:00.0" time="180033"/>
                    <p14:bmk name="PPT_AnimatingObjects_m300:03:03.8" time="183867"/>
                    <p14:bmk name="PPT_AnimatingObjects_m300:03:03.9" time="183967"/>
                    <p14:bmk name="PPT_AnimatingObjects_m300:03:07.5" time="187567"/>
                    <p14:bmk name="PPT_AnimatingObjects_m300:03:07.6" time="187667"/>
                    <p14:bmk name="PPT_AnimatingObjects_m300:03:14.4" time="194433"/>
                    <p14:bmk name="PPT_AnimatingObjects_m300:03:14.5" time="194533"/>
                    <p14:bmk name="PPT_AnimatingObjects_m300:03:21.5" time="201500"/>
                    <p14:bmk name="PPT_AnimatingObjects_m300:03:21.6" time="201600"/>
                    <p14:bmk name="PPT_AnimatingObjects_m300:03:23.5" time="203567"/>
                    <p14:bmk name="PPT_AnimatingObjects_m300:03:23.6" time="203667"/>
                    <p14:bmk name="PPT_AnimatingObjects_m300:03:28.5" time="208567"/>
                    <p14:bmk name="PPT_AnimatingObjects_m300:03:28.6" time="208667"/>
                    <p14:bmk name="PPT_AnimatingObjects_m300:03:40.2" time="220267"/>
                    <p14:bmk name="PPT_AnimatingObjects_m300:03:40.3" time="220367"/>
                    <p14:bmk name="PPT_AnimatingObjects_m300:03:43.5" time="223533"/>
                    <p14:bmk name="PPT_AnimatingObjects_m300:03:43.6" time="223633"/>
                    <p14:bmk name="PPT_AnimatingObjects_m300:03:53.3" time="233367"/>
                    <p14:bmk name="PPT_AnimatingObjects_m300:03:53.4" time="233467"/>
                    <p14:bmk name="PPT_AnimatingObjects_m300:04:01.2" time="241200"/>
                    <p14:bmk name="PPT_AnimatingObjects_m300:04:01.3" time="241300"/>
                    <p14:bmk name="PPT_AnimatingObjects_m300:04:07.4" time="247467"/>
                    <p14:bmk name="PPT_AnimatingObjects_m300:04:07.5" time="247567"/>
                    <p14:bmk name="PPT_AnimatingObjects_m300:04:11.9" time="251967"/>
                    <p14:bmk name="PPT_AnimatingObjects_m300:04:12.0" time="252067"/>
                    <p14:bmk name="PPT_AnimatingObjects_m300:04:16.0" time="256033"/>
                    <p14:bmk name="PPT_AnimatingObjects_m300:04:16.1" time="256133"/>
                    <p14:bmk name="PPT_AnimatingObjects_m300:04:18.1" time="258167"/>
                    <p14:bmk name="PPT_AnimatingObjects_m300:04:18.2" time="258267"/>
                    <p14:bmk name="PPT_AnimatingObjects_m300:04:23.8" time="263833"/>
                  </p14:bmkLst>
                </p14:media>
              </p:ext>
            </p:extLst>
          </p:nvPr>
        </p:nvPicPr>
        <p:blipFill>
          <a:blip r:embed="rId48"/>
          <a:stretch>
            <a:fillRect/>
          </a:stretch>
        </p:blipFill>
        <p:spPr>
          <a:xfrm>
            <a:off x="1235075" y="1042988"/>
            <a:ext cx="10515600" cy="5915025"/>
          </a:xfrm>
        </p:spPr>
      </p:pic>
      <p:sp>
        <p:nvSpPr>
          <p:cNvPr id="2" name="Media Placeholder 1"/>
          <p:cNvSpPr>
            <a:spLocks noGrp="1"/>
          </p:cNvSpPr>
          <p:nvPr>
            <p:ph type="media" sz="quarter" idx="10"/>
          </p:nvPr>
        </p:nvSpPr>
        <p:spPr/>
      </p:sp>
      <p:pic>
        <p:nvPicPr>
          <p:cNvPr id="36" name="Media Placeholder 35">
            <a:hlinkClick r:id="rId49" action="ppaction://hlinksldjump"/>
          </p:cNvPr>
          <p:cNvPicPr preferRelativeResize="0">
            <a:picLocks noGrp="1"/>
          </p:cNvPicPr>
          <p:nvPr>
            <p:ph type="media" sz="quarter" idx="11"/>
          </p:nvPr>
        </p:nvPicPr>
        <p:blipFill>
          <a:blip r:embed="rId50">
            <a:extLst>
              <a:ext uri="{28A0092B-C50C-407E-A947-70E740481C1C}">
                <a14:useLocalDpi xmlns:a14="http://schemas.microsoft.com/office/drawing/2010/main" val="0"/>
              </a:ext>
            </a:extLst>
          </a:blip>
          <a:stretch>
            <a:fillRect/>
          </a:stretch>
        </p:blipFill>
        <p:spPr>
          <a:xfrm>
            <a:off x="2564081" y="8496841"/>
            <a:ext cx="1115568" cy="630936"/>
          </a:xfrm>
        </p:spPr>
      </p:pic>
      <p:pic>
        <p:nvPicPr>
          <p:cNvPr id="37" name="Media Placeholder 36">
            <a:hlinkClick r:id="rId51" action="ppaction://hlinksldjump"/>
          </p:cNvPr>
          <p:cNvPicPr preferRelativeResize="0">
            <a:picLocks noGrp="1"/>
          </p:cNvPicPr>
          <p:nvPr>
            <p:ph type="media" sz="quarter" idx="12"/>
          </p:nvPr>
        </p:nvPicPr>
        <p:blipFill>
          <a:blip r:embed="rId52">
            <a:extLst>
              <a:ext uri="{28A0092B-C50C-407E-A947-70E740481C1C}">
                <a14:useLocalDpi xmlns:a14="http://schemas.microsoft.com/office/drawing/2010/main" val="0"/>
              </a:ext>
            </a:extLst>
          </a:blip>
          <a:stretch>
            <a:fillRect/>
          </a:stretch>
        </p:blipFill>
        <p:spPr>
          <a:xfrm>
            <a:off x="3911868" y="8496841"/>
            <a:ext cx="1115568" cy="630936"/>
          </a:xfrm>
        </p:spPr>
      </p:pic>
      <p:pic>
        <p:nvPicPr>
          <p:cNvPr id="38" name="Media Placeholder 37">
            <a:hlinkClick r:id="rId49" action="ppaction://hlinksldjump"/>
          </p:cNvPr>
          <p:cNvPicPr preferRelativeResize="0">
            <a:picLocks noGrp="1"/>
          </p:cNvPicPr>
          <p:nvPr>
            <p:ph type="media" sz="quarter" idx="13"/>
          </p:nvPr>
        </p:nvPicPr>
        <p:blipFill>
          <a:blip r:embed="rId53">
            <a:extLst>
              <a:ext uri="{28A0092B-C50C-407E-A947-70E740481C1C}">
                <a14:useLocalDpi xmlns:a14="http://schemas.microsoft.com/office/drawing/2010/main" val="0"/>
              </a:ext>
            </a:extLst>
          </a:blip>
          <a:stretch>
            <a:fillRect/>
          </a:stretch>
        </p:blipFill>
        <p:spPr>
          <a:xfrm>
            <a:off x="5261243" y="8496841"/>
            <a:ext cx="1115568" cy="630936"/>
          </a:xfrm>
        </p:spPr>
      </p:pic>
      <p:pic>
        <p:nvPicPr>
          <p:cNvPr id="39" name="Media Placeholder 38">
            <a:hlinkClick r:id="rId54" action="ppaction://hlinksldjump"/>
          </p:cNvPr>
          <p:cNvPicPr preferRelativeResize="0">
            <a:picLocks noGrp="1"/>
          </p:cNvPicPr>
          <p:nvPr>
            <p:ph type="media" sz="quarter" idx="14"/>
          </p:nvPr>
        </p:nvPicPr>
        <p:blipFill>
          <a:blip r:embed="rId55">
            <a:extLst>
              <a:ext uri="{28A0092B-C50C-407E-A947-70E740481C1C}">
                <a14:useLocalDpi xmlns:a14="http://schemas.microsoft.com/office/drawing/2010/main" val="0"/>
              </a:ext>
            </a:extLst>
          </a:blip>
          <a:stretch>
            <a:fillRect/>
          </a:stretch>
        </p:blipFill>
        <p:spPr>
          <a:xfrm>
            <a:off x="6615112" y="8497137"/>
            <a:ext cx="1115568" cy="630936"/>
          </a:xfrm>
        </p:spPr>
      </p:pic>
      <p:pic>
        <p:nvPicPr>
          <p:cNvPr id="40" name="Media Placeholder 39">
            <a:hlinkClick r:id="rId56" action="ppaction://hlinksldjump"/>
          </p:cNvPr>
          <p:cNvPicPr preferRelativeResize="0">
            <a:picLocks noGrp="1"/>
          </p:cNvPicPr>
          <p:nvPr>
            <p:ph type="media" sz="quarter" idx="15"/>
          </p:nvPr>
        </p:nvPicPr>
        <p:blipFill>
          <a:blip r:embed="rId57">
            <a:extLst>
              <a:ext uri="{28A0092B-C50C-407E-A947-70E740481C1C}">
                <a14:useLocalDpi xmlns:a14="http://schemas.microsoft.com/office/drawing/2010/main" val="0"/>
              </a:ext>
            </a:extLst>
          </a:blip>
          <a:stretch>
            <a:fillRect/>
          </a:stretch>
        </p:blipFill>
        <p:spPr>
          <a:xfrm>
            <a:off x="7966343" y="8496841"/>
            <a:ext cx="1115568" cy="630936"/>
          </a:xfrm>
        </p:spPr>
      </p:pic>
      <p:pic>
        <p:nvPicPr>
          <p:cNvPr id="41" name="Media Placeholder 40">
            <a:hlinkClick r:id="rId58" action="ppaction://hlinksldjump"/>
          </p:cNvPr>
          <p:cNvPicPr preferRelativeResize="0">
            <a:picLocks noGrp="1"/>
          </p:cNvPicPr>
          <p:nvPr>
            <p:ph type="media" sz="quarter" idx="16"/>
          </p:nvPr>
        </p:nvPicPr>
        <p:blipFill>
          <a:blip r:embed="rId59">
            <a:extLst>
              <a:ext uri="{28A0092B-C50C-407E-A947-70E740481C1C}">
                <a14:useLocalDpi xmlns:a14="http://schemas.microsoft.com/office/drawing/2010/main" val="0"/>
              </a:ext>
            </a:extLst>
          </a:blip>
          <a:stretch>
            <a:fillRect/>
          </a:stretch>
        </p:blipFill>
        <p:spPr>
          <a:xfrm>
            <a:off x="9320213" y="8497547"/>
            <a:ext cx="1115568" cy="630936"/>
          </a:xfrm>
        </p:spPr>
      </p:pic>
      <p:pic>
        <p:nvPicPr>
          <p:cNvPr id="43" name="Media Placeholder 42">
            <a:hlinkClick r:id="rId60" action="ppaction://hlinksldjump"/>
          </p:cNvPr>
          <p:cNvPicPr preferRelativeResize="0">
            <a:picLocks noGrp="1"/>
          </p:cNvPicPr>
          <p:nvPr>
            <p:ph type="media" sz="quarter" idx="17"/>
          </p:nvPr>
        </p:nvPicPr>
        <p:blipFill>
          <a:blip r:embed="rId61">
            <a:extLst>
              <a:ext uri="{28A0092B-C50C-407E-A947-70E740481C1C}">
                <a14:useLocalDpi xmlns:a14="http://schemas.microsoft.com/office/drawing/2010/main" val="0"/>
              </a:ext>
            </a:extLst>
          </a:blip>
          <a:stretch>
            <a:fillRect/>
          </a:stretch>
        </p:blipFill>
        <p:spPr>
          <a:xfrm>
            <a:off x="10663506" y="8496841"/>
            <a:ext cx="1115568" cy="630936"/>
          </a:xfrm>
        </p:spPr>
      </p:pic>
      <p:sp>
        <p:nvSpPr>
          <p:cNvPr id="22" name="TextBox 21"/>
          <p:cNvSpPr txBox="1"/>
          <p:nvPr/>
        </p:nvSpPr>
        <p:spPr>
          <a:xfrm>
            <a:off x="1015206" y="487209"/>
            <a:ext cx="7494289" cy="430887"/>
          </a:xfrm>
          <a:prstGeom prst="rect">
            <a:avLst/>
          </a:prstGeom>
          <a:noFill/>
        </p:spPr>
        <p:txBody>
          <a:bodyPr wrap="square" rtlCol="0">
            <a:spAutoFit/>
          </a:bodyPr>
          <a:lstStyle/>
          <a:p>
            <a:r>
              <a:rPr lang="en-US" sz="2200" dirty="0" smtClean="0">
                <a:solidFill>
                  <a:schemeClr val="bg1"/>
                </a:solidFill>
                <a:latin typeface="Segoe UI Light" pitchFamily="34" charset="0"/>
              </a:rPr>
              <a:t>Animate pictures, clip art, text, and other objects </a:t>
            </a:r>
            <a:endParaRPr lang="en-US" sz="2200" dirty="0">
              <a:solidFill>
                <a:schemeClr val="bg1"/>
              </a:solidFill>
              <a:latin typeface="Segoe UI Light" pitchFamily="34" charset="0"/>
            </a:endParaRPr>
          </a:p>
        </p:txBody>
      </p:sp>
      <p:grpSp>
        <p:nvGrpSpPr>
          <p:cNvPr id="23" name="ClosedCaptions"/>
          <p:cNvGrpSpPr/>
          <p:nvPr/>
        </p:nvGrpSpPr>
        <p:grpSpPr>
          <a:xfrm>
            <a:off x="8677656" y="611187"/>
            <a:ext cx="1449747" cy="304843"/>
            <a:chOff x="8787606" y="611187"/>
            <a:chExt cx="1449747" cy="304843"/>
          </a:xfrm>
        </p:grpSpPr>
        <p:sp>
          <p:nvSpPr>
            <p:cNvPr id="24" name="TextBox 23"/>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25" name="Picture 24" descr="Screen Clipping"/>
            <p:cNvPicPr>
              <a:picLocks noChangeAspect="1"/>
            </p:cNvPicPr>
            <p:nvPr/>
          </p:nvPicPr>
          <p:blipFill>
            <a:blip r:embed="rId62">
              <a:extLst>
                <a:ext uri="{BEBA8EAE-BF5A-486C-A8C5-ECC9F3942E4B}">
                  <a14:imgProps xmlns:a14="http://schemas.microsoft.com/office/drawing/2010/main">
                    <a14:imgLayer r:embed="rId6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7" name="Picture 26">
            <a:hlinkClick r:id="" action="ppaction://hlinkshowjump?jump=nextslide"/>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a:hlinkClick r:id="" action="ppaction://hlinkshowjump?jump=previousslide"/>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29"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44" name="Text Placeholder 6"/>
          <p:cNvSpPr txBox="1">
            <a:spLocks/>
          </p:cNvSpPr>
          <p:nvPr/>
        </p:nvSpPr>
        <p:spPr>
          <a:xfrm>
            <a:off x="7964684"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5" name="Text Placeholder 6"/>
          <p:cNvSpPr txBox="1">
            <a:spLocks/>
          </p:cNvSpPr>
          <p:nvPr/>
        </p:nvSpPr>
        <p:spPr>
          <a:xfrm>
            <a:off x="931462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6" name="Text Placeholder 6"/>
          <p:cNvSpPr txBox="1">
            <a:spLocks/>
          </p:cNvSpPr>
          <p:nvPr/>
        </p:nvSpPr>
        <p:spPr>
          <a:xfrm>
            <a:off x="10664031"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64" name="Media Placeholder 35">
            <a:hlinkClick r:id="rId66" action="ppaction://hlinksldjump"/>
          </p:cNvPr>
          <p:cNvPicPr preferRelativeResize="0">
            <a:picLocks/>
          </p:cNvPicPr>
          <p:nvPr/>
        </p:nvPicPr>
        <p:blipFill>
          <a:blip r:embed="rId50">
            <a:extLst>
              <a:ext uri="{28A0092B-C50C-407E-A947-70E740481C1C}">
                <a14:useLocalDpi xmlns:a14="http://schemas.microsoft.com/office/drawing/2010/main" val="0"/>
              </a:ext>
            </a:extLst>
          </a:blip>
          <a:stretch>
            <a:fillRect/>
          </a:stretch>
        </p:blipFill>
        <p:spPr>
          <a:xfrm>
            <a:off x="2564081" y="8496841"/>
            <a:ext cx="1115568" cy="630936"/>
          </a:xfrm>
          <a:prstGeom prst="rect">
            <a:avLst/>
          </a:prstGeom>
        </p:spPr>
      </p:pic>
      <p:sp>
        <p:nvSpPr>
          <p:cNvPr id="75" name="Rectangle 74">
            <a:hlinkClick r:id="rId66" action="ppaction://hlinksldjump"/>
          </p:cNvPr>
          <p:cNvSpPr/>
          <p:nvPr/>
        </p:nvSpPr>
        <p:spPr>
          <a:xfrm>
            <a:off x="2549189" y="8482715"/>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3/5 videos</a:t>
            </a:r>
            <a:endParaRPr lang="en-US" sz="1500" dirty="0">
              <a:solidFill>
                <a:schemeClr val="bg1"/>
              </a:solidFill>
              <a:latin typeface="Segoe Light" pitchFamily="34" charset="0"/>
            </a:endParaRPr>
          </a:p>
        </p:txBody>
      </p:sp>
      <p:sp>
        <p:nvSpPr>
          <p:cNvPr id="58" name="Rectangle 57"/>
          <p:cNvSpPr/>
          <p:nvPr/>
        </p:nvSpPr>
        <p:spPr>
          <a:xfrm>
            <a:off x="1007030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9" name="Rectangle 58"/>
          <p:cNvSpPr/>
          <p:nvPr/>
        </p:nvSpPr>
        <p:spPr>
          <a:xfrm>
            <a:off x="1031602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0" name="Rectangle 59"/>
          <p:cNvSpPr/>
          <p:nvPr/>
        </p:nvSpPr>
        <p:spPr>
          <a:xfrm>
            <a:off x="10558719"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1" name="Rectangle 60"/>
          <p:cNvSpPr/>
          <p:nvPr/>
        </p:nvSpPr>
        <p:spPr>
          <a:xfrm>
            <a:off x="10806192"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2" name="Rectangle 61"/>
          <p:cNvSpPr/>
          <p:nvPr/>
        </p:nvSpPr>
        <p:spPr>
          <a:xfrm>
            <a:off x="11050744"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useBgFill="1">
        <p:nvSpPr>
          <p:cNvPr id="47"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42" name="Media Placeholder 6">
            <a:hlinkClick r:id="rId67" action="ppaction://hlinksldjump"/>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53" name="Rectangle 52">
            <a:hlinkClick r:id="rId67" action="ppaction://hlinksldjump"/>
          </p:cNvPr>
          <p:cNvSpPr/>
          <p:nvPr/>
        </p:nvSpPr>
        <p:spPr>
          <a:xfrm>
            <a:off x="1209528"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55"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56"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3"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5" name="TextBox 64"/>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6" name="TextBox 65"/>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7" name="TextBox 66"/>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68" name="TextBox 67"/>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9" name="TextBox 68"/>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70"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6" name="PPT_AnimatingObjects_m3Theprocessof00:00:00.3-00:00:03.2"/>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process of animating any object is the same:</a:t>
            </a:r>
            <a:endParaRPr lang="en-US" sz="1800">
              <a:solidFill>
                <a:srgbClr val="FFFFFF"/>
              </a:solidFill>
              <a:latin typeface="Segoe UI Light"/>
            </a:endParaRPr>
          </a:p>
        </p:txBody>
      </p:sp>
      <p:sp>
        <p:nvSpPr>
          <p:cNvPr id="7" name="PPT_AnimatingObjects_m3selectwhatyou00:00:03.3-00:00:08.6"/>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what you want to animate, add an animation, then choose effect options.</a:t>
            </a:r>
            <a:endParaRPr lang="en-US" sz="1800">
              <a:solidFill>
                <a:srgbClr val="FFFFFF"/>
              </a:solidFill>
              <a:latin typeface="Segoe UI Light"/>
            </a:endParaRPr>
          </a:p>
        </p:txBody>
      </p:sp>
      <p:sp>
        <p:nvSpPr>
          <p:cNvPr id="8" name="PPT_AnimatingObjects_m3Let'sthinkabout00:00:08.7-00:00:13.9"/>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think about what we can do with this slide. The point of the slide is to introduce each person.</a:t>
            </a:r>
            <a:endParaRPr lang="en-US" sz="1800">
              <a:solidFill>
                <a:srgbClr val="FFFFFF"/>
              </a:solidFill>
              <a:latin typeface="Segoe UI Light"/>
            </a:endParaRPr>
          </a:p>
        </p:txBody>
      </p:sp>
      <p:sp>
        <p:nvSpPr>
          <p:cNvPr id="9" name="PPT_AnimatingObjects_m3So,let'sdo00:00:14.0-00:00:18.0"/>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let's do that by using an entrance animation to bring in each picture.</a:t>
            </a:r>
            <a:endParaRPr lang="en-US" sz="1800">
              <a:solidFill>
                <a:srgbClr val="FFFFFF"/>
              </a:solidFill>
              <a:latin typeface="Segoe UI Light"/>
            </a:endParaRPr>
          </a:p>
        </p:txBody>
      </p:sp>
      <p:sp>
        <p:nvSpPr>
          <p:cNvPr id="10" name="PPT_AnimatingObjects_m3Selectthefirst00:00:18.1-00:00:23.7"/>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first picture, go to the Animations tab and open the gallery.</a:t>
            </a:r>
            <a:endParaRPr lang="en-US" sz="1800">
              <a:solidFill>
                <a:srgbClr val="FFFFFF"/>
              </a:solidFill>
              <a:latin typeface="Segoe UI Light"/>
            </a:endParaRPr>
          </a:p>
        </p:txBody>
      </p:sp>
      <p:sp>
        <p:nvSpPr>
          <p:cNvPr id="11" name="PPT_AnimatingObjects_m3Wecoulddo00:00:23.8-00:00:32.2"/>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could do a motion animation, like Fly In. But let's try a simple Fade animation instead.</a:t>
            </a:r>
            <a:endParaRPr lang="en-US" sz="1800">
              <a:solidFill>
                <a:srgbClr val="FFFFFF"/>
              </a:solidFill>
              <a:latin typeface="Segoe UI Light"/>
            </a:endParaRPr>
          </a:p>
        </p:txBody>
      </p:sp>
      <p:sp>
        <p:nvSpPr>
          <p:cNvPr id="12" name="PPT_AnimatingObjects_m3That'snice,because00:00:32.3-00:00:38.4"/>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nice, because it supports the design. Let's also do something with the shapes behind each picture.</a:t>
            </a:r>
            <a:endParaRPr lang="en-US" sz="1800">
              <a:solidFill>
                <a:srgbClr val="FFFFFF"/>
              </a:solidFill>
              <a:latin typeface="Segoe UI Light"/>
            </a:endParaRPr>
          </a:p>
        </p:txBody>
      </p:sp>
      <p:sp>
        <p:nvSpPr>
          <p:cNvPr id="13" name="PPT_AnimatingObjects_m3Forthesewe00:00:38.5-00:00:43.8"/>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these we need to use an emphasis animation because the shapes will already be on the slide.</a:t>
            </a:r>
            <a:endParaRPr lang="en-US" sz="1800">
              <a:solidFill>
                <a:srgbClr val="FFFFFF"/>
              </a:solidFill>
              <a:latin typeface="Segoe UI Light"/>
            </a:endParaRPr>
          </a:p>
        </p:txBody>
      </p:sp>
      <p:sp>
        <p:nvSpPr>
          <p:cNvPr id="14" name="PPT_AnimatingObjects_m3There'sWaveagain.00:00:43.9-00:00:56.0"/>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Wave again. It's interesting but we need something a bit more subtle. Like Fill Color.</a:t>
            </a:r>
            <a:endParaRPr lang="en-US" sz="1800">
              <a:solidFill>
                <a:srgbClr val="FFFFFF"/>
              </a:solidFill>
              <a:latin typeface="Segoe UI Light"/>
            </a:endParaRPr>
          </a:p>
        </p:txBody>
      </p:sp>
      <p:sp>
        <p:nvSpPr>
          <p:cNvPr id="15" name="PPT_AnimatingObjects_m3AndinEffect00:00:56.1-00:01:03.9"/>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in Effect Options change the color to orange. That'll work.</a:t>
            </a:r>
            <a:endParaRPr lang="en-US" sz="1800">
              <a:solidFill>
                <a:srgbClr val="FFFFFF"/>
              </a:solidFill>
              <a:latin typeface="Segoe UI Light"/>
            </a:endParaRPr>
          </a:p>
        </p:txBody>
      </p:sp>
      <p:sp>
        <p:nvSpPr>
          <p:cNvPr id="16" name="PPT_AnimatingObjects_m3Nextweneed00:01:04.0-00:01:08.3"/>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we need to copy these animations and options to the other pictures and shapes.</a:t>
            </a:r>
            <a:endParaRPr lang="en-US" sz="1800">
              <a:solidFill>
                <a:srgbClr val="FFFFFF"/>
              </a:solidFill>
              <a:latin typeface="Segoe UI Light"/>
            </a:endParaRPr>
          </a:p>
        </p:txBody>
      </p:sp>
      <p:sp>
        <p:nvSpPr>
          <p:cNvPr id="17" name="PPT_AnimatingObjects_m3Here'saneasy00:01:08.4-00:01:15.5"/>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an easy way to do that. Select the first picture. Then, double-click the Animation Painter.</a:t>
            </a:r>
            <a:endParaRPr lang="en-US" sz="1800">
              <a:solidFill>
                <a:srgbClr val="FFFFFF"/>
              </a:solidFill>
              <a:latin typeface="Segoe UI Light"/>
            </a:endParaRPr>
          </a:p>
        </p:txBody>
      </p:sp>
      <p:sp>
        <p:nvSpPr>
          <p:cNvPr id="18" name="PPT_AnimatingObjects_m3Nowallyou00:01:15.6-00:01:21.5"/>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all you have to do is click the other pictures, and the animation and settings are copied.</a:t>
            </a:r>
            <a:endParaRPr lang="en-US" sz="1800">
              <a:solidFill>
                <a:srgbClr val="FFFFFF"/>
              </a:solidFill>
              <a:latin typeface="Segoe UI Light"/>
            </a:endParaRPr>
          </a:p>
        </p:txBody>
      </p:sp>
      <p:sp>
        <p:nvSpPr>
          <p:cNvPr id="19" name="PPT_AnimatingObjects_m3ClickAnimationPainter00:01:21.6-00:01:24.5"/>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Animation Painter again to turn it off.</a:t>
            </a:r>
            <a:endParaRPr lang="en-US" sz="1800">
              <a:solidFill>
                <a:srgbClr val="FFFFFF"/>
              </a:solidFill>
              <a:latin typeface="Segoe UI Light"/>
            </a:endParaRPr>
          </a:p>
        </p:txBody>
      </p:sp>
      <p:sp>
        <p:nvSpPr>
          <p:cNvPr id="20" name="PPT_AnimatingObjects_m3Nowwe'lldo00:01:24.6-00:01:39.4"/>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we'll do the same for the shapes.</a:t>
            </a:r>
            <a:endParaRPr lang="en-US" sz="1800">
              <a:solidFill>
                <a:srgbClr val="FFFFFF"/>
              </a:solidFill>
              <a:latin typeface="Segoe UI Light"/>
            </a:endParaRPr>
          </a:p>
        </p:txBody>
      </p:sp>
      <p:sp>
        <p:nvSpPr>
          <p:cNvPr id="21" name="PPT_AnimatingObjects_m3Alltheanimations00:01:39.5-00:01:45.5"/>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the animations are in place but we're not done yet. Click Preview.</a:t>
            </a:r>
            <a:endParaRPr lang="en-US" sz="1800">
              <a:solidFill>
                <a:srgbClr val="FFFFFF"/>
              </a:solidFill>
              <a:latin typeface="Segoe UI Light"/>
            </a:endParaRPr>
          </a:p>
        </p:txBody>
      </p:sp>
      <p:sp>
        <p:nvSpPr>
          <p:cNvPr id="30" name="PPT_AnimatingObjects_m3Theanimationsplay00:01:45.6-00:01:52.7"/>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animations play correctly, but not in the right order. </a:t>
            </a:r>
            <a:endParaRPr lang="en-US" sz="1800">
              <a:solidFill>
                <a:srgbClr val="FFFFFF"/>
              </a:solidFill>
              <a:latin typeface="Segoe UI Light"/>
            </a:endParaRPr>
          </a:p>
        </p:txBody>
      </p:sp>
      <p:sp>
        <p:nvSpPr>
          <p:cNvPr id="31" name="PPT_AnimatingObjects_m3Tofixthat00:01:52.8-00:01:57.4"/>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fix that open the Animation Pane.</a:t>
            </a:r>
            <a:endParaRPr lang="en-US" sz="1800">
              <a:solidFill>
                <a:srgbClr val="FFFFFF"/>
              </a:solidFill>
              <a:latin typeface="Segoe UI Light"/>
            </a:endParaRPr>
          </a:p>
        </p:txBody>
      </p:sp>
      <p:sp>
        <p:nvSpPr>
          <p:cNvPr id="32" name="PPT_AnimatingObjects_m3Thisisan00:01:57.5-00:02:00.3"/>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an essential tool for working with animations.</a:t>
            </a:r>
            <a:endParaRPr lang="en-US" sz="1800">
              <a:solidFill>
                <a:srgbClr val="FFFFFF"/>
              </a:solidFill>
              <a:latin typeface="Segoe UI Light"/>
            </a:endParaRPr>
          </a:p>
        </p:txBody>
      </p:sp>
      <p:sp>
        <p:nvSpPr>
          <p:cNvPr id="33" name="PPT_AnimatingObjects_m3Itlistsall00:02:00.4-00:02:07.3"/>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lists all the animations in the order they occur, and the names of the objects that are being animated.</a:t>
            </a:r>
            <a:endParaRPr lang="en-US" sz="1800">
              <a:solidFill>
                <a:srgbClr val="FFFFFF"/>
              </a:solidFill>
              <a:latin typeface="Segoe UI Light"/>
            </a:endParaRPr>
          </a:p>
        </p:txBody>
      </p:sp>
      <p:sp>
        <p:nvSpPr>
          <p:cNvPr id="34" name="PPT_AnimatingObjects_m3It'salsoa00:02:07.4-00:02:15.8"/>
          <p:cNvSpPr txBox="1"/>
          <p:nvPr>
            <p:custDataLst>
              <p:tags r:id="rId2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also a timeline that shows how long each animation runs. And it shows how each animation is triggered (or starts).</a:t>
            </a:r>
            <a:endParaRPr lang="en-US" sz="1800">
              <a:solidFill>
                <a:srgbClr val="FFFFFF"/>
              </a:solidFill>
              <a:latin typeface="Segoe UI Light"/>
            </a:endParaRPr>
          </a:p>
        </p:txBody>
      </p:sp>
      <p:sp>
        <p:nvSpPr>
          <p:cNvPr id="35" name="PPT_AnimatingObjects_m3Noticethatthe00:02:15.9-00:02:20.8"/>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Notice that the names of the objects are not necessarily related to where they appear on the slide.</a:t>
            </a:r>
            <a:endParaRPr lang="en-US" sz="1800">
              <a:solidFill>
                <a:srgbClr val="FFFFFF"/>
              </a:solidFill>
              <a:latin typeface="Segoe UI Light"/>
            </a:endParaRPr>
          </a:p>
        </p:txBody>
      </p:sp>
      <p:sp>
        <p:nvSpPr>
          <p:cNvPr id="72" name="PPT_AnimatingObjects_m3Clickanobject00:02:20.9-00:02:24.6"/>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an object to see which animation is associated with it.</a:t>
            </a:r>
            <a:endParaRPr lang="en-US" sz="1800">
              <a:solidFill>
                <a:srgbClr val="FFFFFF"/>
              </a:solidFill>
              <a:latin typeface="Segoe UI Light"/>
            </a:endParaRPr>
          </a:p>
        </p:txBody>
      </p:sp>
      <p:sp>
        <p:nvSpPr>
          <p:cNvPr id="73" name="PPT_AnimatingObjects_m3Forexample,the00:02:24.7-00:02:30.9"/>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the first picture is the first animation, but its name is Picture 3.</a:t>
            </a:r>
            <a:endParaRPr lang="en-US" sz="1800">
              <a:solidFill>
                <a:srgbClr val="FFFFFF"/>
              </a:solidFill>
              <a:latin typeface="Segoe UI Light"/>
            </a:endParaRPr>
          </a:p>
        </p:txBody>
      </p:sp>
      <p:sp>
        <p:nvSpPr>
          <p:cNvPr id="74" name="PPT_AnimatingObjects_m3Firstlet'sput00:02:31.0-00:02:38.2"/>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let's put the animations in the right order. To do that, click an animation and drag it to a new position.</a:t>
            </a:r>
            <a:endParaRPr lang="en-US" sz="1800">
              <a:solidFill>
                <a:srgbClr val="FFFFFF"/>
              </a:solidFill>
              <a:latin typeface="Segoe UI Light"/>
            </a:endParaRPr>
          </a:p>
        </p:txBody>
      </p:sp>
      <p:sp>
        <p:nvSpPr>
          <p:cNvPr id="76" name="PPT_AnimatingObjects_m3Wewantthe00:02:38.3-00:02:42.1"/>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want the first picture to animate with the first shape;</a:t>
            </a:r>
            <a:endParaRPr lang="en-US" sz="1800">
              <a:solidFill>
                <a:srgbClr val="FFFFFF"/>
              </a:solidFill>
              <a:latin typeface="Segoe UI Light"/>
            </a:endParaRPr>
          </a:p>
        </p:txBody>
      </p:sp>
      <p:sp>
        <p:nvSpPr>
          <p:cNvPr id="77" name="PPT_AnimatingObjects_m3thesecondpicture00:02:42.2-00:02:49.5"/>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second picture with the second shape; and the third picture with the third shape.</a:t>
            </a:r>
            <a:endParaRPr lang="en-US" sz="1800">
              <a:solidFill>
                <a:srgbClr val="FFFFFF"/>
              </a:solidFill>
              <a:latin typeface="Segoe UI Light"/>
            </a:endParaRPr>
          </a:p>
        </p:txBody>
      </p:sp>
      <p:sp>
        <p:nvSpPr>
          <p:cNvPr id="78" name="PPT_AnimatingObjects_m3Clickhereto00:02:49.6-00:02:59.9"/>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here to preview the animation. It looks like everything is running in the right order.</a:t>
            </a:r>
            <a:endParaRPr lang="en-US" sz="1800">
              <a:solidFill>
                <a:srgbClr val="FFFFFF"/>
              </a:solidFill>
              <a:latin typeface="Segoe UI Light"/>
            </a:endParaRPr>
          </a:p>
        </p:txBody>
      </p:sp>
      <p:sp>
        <p:nvSpPr>
          <p:cNvPr id="79" name="PPT_AnimatingObjects_m3Butnextwe00:03:00.0-00:03:03.8"/>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next we need to change when the animations play.</a:t>
            </a:r>
            <a:endParaRPr lang="en-US" sz="1800">
              <a:solidFill>
                <a:srgbClr val="FFFFFF"/>
              </a:solidFill>
              <a:latin typeface="Segoe UI Light"/>
            </a:endParaRPr>
          </a:p>
        </p:txBody>
      </p:sp>
      <p:sp>
        <p:nvSpPr>
          <p:cNvPr id="80" name="PPT_AnimatingObjects_m3Currently,eachanimation00:03:03.9-00:03:07.5"/>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Currently, each animation is set to start with a mouse click.</a:t>
            </a:r>
            <a:endParaRPr lang="en-US" sz="1800">
              <a:solidFill>
                <a:srgbClr val="FFFFFF"/>
              </a:solidFill>
              <a:latin typeface="Segoe UI Light"/>
            </a:endParaRPr>
          </a:p>
        </p:txBody>
      </p:sp>
      <p:sp>
        <p:nvSpPr>
          <p:cNvPr id="81" name="PPT_AnimatingObjects_m3Thatmeanswe00:03:07.6-00:03:14.4"/>
          <p:cNvSpPr txBox="1"/>
          <p:nvPr>
            <p:custDataLst>
              <p:tags r:id="rId3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means we need to click once to run a picture, then again to run the shape, then again to run the next picture, and so on.</a:t>
            </a:r>
            <a:endParaRPr lang="en-US" sz="1800">
              <a:solidFill>
                <a:srgbClr val="FFFFFF"/>
              </a:solidFill>
              <a:latin typeface="Segoe UI Light"/>
            </a:endParaRPr>
          </a:p>
        </p:txBody>
      </p:sp>
      <p:sp>
        <p:nvSpPr>
          <p:cNvPr id="82" name="PPT_AnimatingObjects_m3Whatwewant00:03:14.5-00:03:21.5"/>
          <p:cNvSpPr txBox="1"/>
          <p:nvPr>
            <p:custDataLst>
              <p:tags r:id="rId3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 we want is for each picture to start with a click, and for the shapes behind each picture to start at the same time.</a:t>
            </a:r>
            <a:endParaRPr lang="en-US" sz="1800">
              <a:solidFill>
                <a:srgbClr val="FFFFFF"/>
              </a:solidFill>
              <a:latin typeface="Segoe UI Light"/>
            </a:endParaRPr>
          </a:p>
        </p:txBody>
      </p:sp>
      <p:sp>
        <p:nvSpPr>
          <p:cNvPr id="83" name="PPT_AnimatingObjects_m3Sohere'show00:03:21.6-00:03:23.5"/>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here's how we fix that.</a:t>
            </a:r>
            <a:endParaRPr lang="en-US" sz="1800">
              <a:solidFill>
                <a:srgbClr val="FFFFFF"/>
              </a:solidFill>
              <a:latin typeface="Segoe UI Light"/>
            </a:endParaRPr>
          </a:p>
        </p:txBody>
      </p:sp>
      <p:sp>
        <p:nvSpPr>
          <p:cNvPr id="84" name="PPT_AnimatingObjects_m3Right-clickthefirst00:03:23.6-00:03:28.5"/>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Right-click the first shape, and select Start With Previous.</a:t>
            </a:r>
            <a:endParaRPr lang="en-US" sz="1800">
              <a:solidFill>
                <a:srgbClr val="FFFFFF"/>
              </a:solidFill>
              <a:latin typeface="Segoe UI Light"/>
            </a:endParaRPr>
          </a:p>
        </p:txBody>
      </p:sp>
      <p:sp>
        <p:nvSpPr>
          <p:cNvPr id="85" name="PPT_AnimatingObjects_m3Nowtheshape00:03:28.6-00:03:40.2"/>
          <p:cNvSpPr txBox="1"/>
          <p:nvPr>
            <p:custDataLst>
              <p:tags r:id="rId38"/>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shape animation will start when the picture animation starts. Let's also do that with the two remaining shapes.</a:t>
            </a:r>
            <a:endParaRPr lang="en-US" sz="1800">
              <a:solidFill>
                <a:srgbClr val="FFFFFF"/>
              </a:solidFill>
              <a:latin typeface="Segoe UI Light"/>
            </a:endParaRPr>
          </a:p>
        </p:txBody>
      </p:sp>
      <p:sp>
        <p:nvSpPr>
          <p:cNvPr id="86" name="PPT_AnimatingObjects_m3PressShift+F5to00:03:40.3-00:03:43.5"/>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Press Shift+F5 to run the current slide.</a:t>
            </a:r>
            <a:endParaRPr lang="en-US" sz="1800">
              <a:solidFill>
                <a:srgbClr val="FFFFFF"/>
              </a:solidFill>
              <a:latin typeface="Segoe UI Light"/>
            </a:endParaRPr>
          </a:p>
        </p:txBody>
      </p:sp>
      <p:sp>
        <p:nvSpPr>
          <p:cNvPr id="87" name="PPT_AnimatingObjects_m3Whenweclick,00:03:43.6-00:03:53.3"/>
          <p:cNvSpPr txBox="1"/>
          <p:nvPr>
            <p:custDataLst>
              <p:tags r:id="rId4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we click, the picture fades in and the shape changes colors. And that goes for the second and third picture and shape too.</a:t>
            </a:r>
            <a:endParaRPr lang="en-US" sz="1800">
              <a:solidFill>
                <a:srgbClr val="FFFFFF"/>
              </a:solidFill>
              <a:latin typeface="Segoe UI Light"/>
            </a:endParaRPr>
          </a:p>
        </p:txBody>
      </p:sp>
      <p:sp>
        <p:nvSpPr>
          <p:cNvPr id="88" name="PPT_AnimatingObjects_m3Almostperfect.But00:03:53.4-00:04:01.2"/>
          <p:cNvSpPr txBox="1"/>
          <p:nvPr>
            <p:custDataLst>
              <p:tags r:id="rId41"/>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Almost perfect. But let's do one more thing. These bars in the timeline display the duration of each animation.</a:t>
            </a:r>
            <a:endParaRPr lang="en-US" sz="1800">
              <a:solidFill>
                <a:srgbClr val="FFFFFF"/>
              </a:solidFill>
              <a:latin typeface="Segoe UI Light"/>
            </a:endParaRPr>
          </a:p>
        </p:txBody>
      </p:sp>
      <p:sp>
        <p:nvSpPr>
          <p:cNvPr id="89" name="PPT_AnimatingObjects_m3Clicktheright00:04:01.3-00:04:07.4"/>
          <p:cNvSpPr txBox="1"/>
          <p:nvPr>
            <p:custDataLst>
              <p:tags r:id="rId4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right border of each shape, and drag it to the left to shorten the duration of the color change.</a:t>
            </a:r>
            <a:endParaRPr lang="en-US" sz="1800">
              <a:solidFill>
                <a:srgbClr val="FFFFFF"/>
              </a:solidFill>
              <a:latin typeface="Segoe UI Light"/>
            </a:endParaRPr>
          </a:p>
        </p:txBody>
      </p:sp>
      <p:sp>
        <p:nvSpPr>
          <p:cNvPr id="90" name="PPT_AnimatingObjects_m3Usethescreen00:04:07.5-00:04:11.9"/>
          <p:cNvSpPr txBox="1"/>
          <p:nvPr>
            <p:custDataLst>
              <p:tags r:id="rId4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Use the screen tip to set an end time of one second.</a:t>
            </a:r>
            <a:endParaRPr lang="en-US" sz="1800">
              <a:solidFill>
                <a:srgbClr val="FFFFFF"/>
              </a:solidFill>
              <a:latin typeface="Segoe UI Light"/>
            </a:endParaRPr>
          </a:p>
        </p:txBody>
      </p:sp>
      <p:sp>
        <p:nvSpPr>
          <p:cNvPr id="91" name="PPT_AnimatingObjects_m3Ofcourseyou00:04:12.0-00:04:16.0"/>
          <p:cNvSpPr txBox="1"/>
          <p:nvPr>
            <p:custDataLst>
              <p:tags r:id="rId4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Of course you can do a lot more with shapes and pictures and clip art and all the other objects,</a:t>
            </a:r>
            <a:endParaRPr lang="en-US" sz="1800">
              <a:solidFill>
                <a:srgbClr val="FFFFFF"/>
              </a:solidFill>
              <a:latin typeface="Segoe UI Light"/>
            </a:endParaRPr>
          </a:p>
        </p:txBody>
      </p:sp>
      <p:sp>
        <p:nvSpPr>
          <p:cNvPr id="92" name="PPT_AnimatingObjects_m3butnowyou00:04:16.1-00:04:18.1"/>
          <p:cNvSpPr txBox="1"/>
          <p:nvPr>
            <p:custDataLst>
              <p:tags r:id="rId4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now you have a good start.</a:t>
            </a:r>
            <a:endParaRPr lang="en-US" sz="1800">
              <a:solidFill>
                <a:srgbClr val="FFFFFF"/>
              </a:solidFill>
              <a:latin typeface="Segoe UI Light"/>
            </a:endParaRPr>
          </a:p>
        </p:txBody>
      </p:sp>
      <p:sp>
        <p:nvSpPr>
          <p:cNvPr id="93" name="PPT_AnimatingObjects_m3Upnext,let's00:04:18.2-00:04:23.8"/>
          <p:cNvSpPr txBox="1"/>
          <p:nvPr>
            <p:custDataLst>
              <p:tags r:id="rId4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let's take a quick look at some interesting things you can do with charts and SmartArt.</a:t>
            </a:r>
            <a:endParaRPr lang="en-US" sz="1800">
              <a:solidFill>
                <a:srgbClr val="FFFFFF"/>
              </a:solidFill>
              <a:latin typeface="Segoe UI Light"/>
            </a:endParaRPr>
          </a:p>
        </p:txBody>
      </p:sp>
      <p:sp useBgFill="1">
        <p:nvSpPr>
          <p:cNvPr id="26" name="CCShade"/>
          <p:cNvSpPr/>
          <p:nvPr/>
        </p:nvSpPr>
        <p:spPr>
          <a:xfrm>
            <a:off x="1124712" y="6969217"/>
            <a:ext cx="10703513"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980921110"/>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PPT_AnimatingObjects_m3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3" bmkName="PPT_AnimatingObjects_m300:00:00.3"/>
                      </p:tgtEl>
                    </p:cond>
                  </p:nextCondLst>
                </p:seq>
                <p:seq concurrent="1" nextAc="seek">
                  <p:cTn id="28" restart="whenNotActive" fill="hold" evtFilter="cancelBubble" nodeType="interactiveSeq">
                    <p:stCondLst>
                      <p:cond evt="onMediaBookmark" delay="0">
                        <p:tgtEl>
                          <p14:bmkTgt spid="3" bmkName="PPT_AnimatingObjects_m300:00:03.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03.2"/>
                      </p:tgtEl>
                    </p:cond>
                  </p:nextCondLst>
                </p:seq>
                <p:seq concurrent="1" nextAc="seek">
                  <p:cTn id="34" restart="whenNotActive" fill="hold" evtFilter="cancelBubble" nodeType="interactiveSeq">
                    <p:stCondLst>
                      <p:cond evt="onMediaBookmark" delay="0">
                        <p:tgtEl>
                          <p14:bmkTgt spid="3" bmkName="PPT_AnimatingObjects_m300:00:03.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3" bmkName="PPT_AnimatingObjects_m300:00:03.3"/>
                      </p:tgtEl>
                    </p:cond>
                  </p:nextCondLst>
                </p:seq>
                <p:seq concurrent="1" nextAc="seek">
                  <p:cTn id="40" restart="whenNotActive" fill="hold" evtFilter="cancelBubble" nodeType="interactiveSeq">
                    <p:stCondLst>
                      <p:cond evt="onMediaBookmark" delay="0">
                        <p:tgtEl>
                          <p14:bmkTgt spid="3" bmkName="PPT_AnimatingObjects_m300:00:08.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08.6"/>
                      </p:tgtEl>
                    </p:cond>
                  </p:nextCondLst>
                </p:seq>
                <p:seq concurrent="1" nextAc="seek">
                  <p:cTn id="46" restart="whenNotActive" fill="hold" evtFilter="cancelBubble" nodeType="interactiveSeq">
                    <p:stCondLst>
                      <p:cond evt="onMediaBookmark" delay="0">
                        <p:tgtEl>
                          <p14:bmkTgt spid="3" bmkName="PPT_AnimatingObjects_m300:00:08.7"/>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3" bmkName="PPT_AnimatingObjects_m300:00:08.7"/>
                      </p:tgtEl>
                    </p:cond>
                  </p:nextCondLst>
                </p:seq>
                <p:seq concurrent="1" nextAc="seek">
                  <p:cTn id="52" restart="whenNotActive" fill="hold" evtFilter="cancelBubble" nodeType="interactiveSeq">
                    <p:stCondLst>
                      <p:cond evt="onMediaBookmark" delay="0">
                        <p:tgtEl>
                          <p14:bmkTgt spid="3" bmkName="PPT_AnimatingObjects_m300:00: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13.9"/>
                      </p:tgtEl>
                    </p:cond>
                  </p:nextCondLst>
                </p:seq>
                <p:seq concurrent="1" nextAc="seek">
                  <p:cTn id="58" restart="whenNotActive" fill="hold" evtFilter="cancelBubble" nodeType="interactiveSeq">
                    <p:stCondLst>
                      <p:cond evt="onMediaBookmark" delay="0">
                        <p:tgtEl>
                          <p14:bmkTgt spid="3" bmkName="PPT_AnimatingObjects_m300:00:14.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00"/>
                                            <p:tgtEl>
                                              <p:spTgt spid="9"/>
                                            </p:tgtEl>
                                          </p:cBhvr>
                                        </p:animEffect>
                                      </p:childTnLst>
                                    </p:cTn>
                                  </p:par>
                                </p:childTnLst>
                              </p:cTn>
                            </p:par>
                          </p:childTnLst>
                        </p:cTn>
                      </p:par>
                    </p:childTnLst>
                  </p:cTn>
                  <p:nextCondLst>
                    <p:cond evt="onMediaBookmark" delay="0">
                      <p:tgtEl>
                        <p14:bmkTgt spid="3" bmkName="PPT_AnimatingObjects_m300:00:14.0"/>
                      </p:tgtEl>
                    </p:cond>
                  </p:nextCondLst>
                </p:seq>
                <p:seq concurrent="1" nextAc="seek">
                  <p:cTn id="64" restart="whenNotActive" fill="hold" evtFilter="cancelBubble" nodeType="interactiveSeq">
                    <p:stCondLst>
                      <p:cond evt="onMediaBookmark" delay="0">
                        <p:tgtEl>
                          <p14:bmkTgt spid="3" bmkName="PPT_AnimatingObjects_m300:00:18.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9"/>
                                            </p:tgtEl>
                                          </p:cBhvr>
                                        </p:animEffect>
                                        <p:set>
                                          <p:cBhvr>
                                            <p:cTn id="69"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18.0"/>
                      </p:tgtEl>
                    </p:cond>
                  </p:nextCondLst>
                </p:seq>
                <p:seq concurrent="1" nextAc="seek">
                  <p:cTn id="70" restart="whenNotActive" fill="hold" evtFilter="cancelBubble" nodeType="interactiveSeq">
                    <p:stCondLst>
                      <p:cond evt="onMediaBookmark" delay="0">
                        <p:tgtEl>
                          <p14:bmkTgt spid="3" bmkName="PPT_AnimatingObjects_m300:00:18.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nextCondLst>
                    <p:cond evt="onMediaBookmark" delay="0">
                      <p:tgtEl>
                        <p14:bmkTgt spid="3" bmkName="PPT_AnimatingObjects_m300:00:18.1"/>
                      </p:tgtEl>
                    </p:cond>
                  </p:nextCondLst>
                </p:seq>
                <p:seq concurrent="1" nextAc="seek">
                  <p:cTn id="76" restart="whenNotActive" fill="hold" evtFilter="cancelBubble" nodeType="interactiveSeq">
                    <p:stCondLst>
                      <p:cond evt="onMediaBookmark" delay="0">
                        <p:tgtEl>
                          <p14:bmkTgt spid="3" bmkName="PPT_AnimatingObjects_m300:00:23.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0"/>
                                            </p:tgtEl>
                                          </p:cBhvr>
                                        </p:animEffect>
                                        <p:set>
                                          <p:cBhvr>
                                            <p:cTn id="81"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23.7"/>
                      </p:tgtEl>
                    </p:cond>
                  </p:nextCondLst>
                </p:seq>
                <p:seq concurrent="1" nextAc="seek">
                  <p:cTn id="82" restart="whenNotActive" fill="hold" evtFilter="cancelBubble" nodeType="interactiveSeq">
                    <p:stCondLst>
                      <p:cond evt="onMediaBookmark" delay="0">
                        <p:tgtEl>
                          <p14:bmkTgt spid="3" bmkName="PPT_AnimatingObjects_m300:00:23.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00"/>
                                            <p:tgtEl>
                                              <p:spTgt spid="11"/>
                                            </p:tgtEl>
                                          </p:cBhvr>
                                        </p:animEffect>
                                      </p:childTnLst>
                                    </p:cTn>
                                  </p:par>
                                </p:childTnLst>
                              </p:cTn>
                            </p:par>
                          </p:childTnLst>
                        </p:cTn>
                      </p:par>
                    </p:childTnLst>
                  </p:cTn>
                  <p:nextCondLst>
                    <p:cond evt="onMediaBookmark" delay="0">
                      <p:tgtEl>
                        <p14:bmkTgt spid="3" bmkName="PPT_AnimatingObjects_m300:00:23.8"/>
                      </p:tgtEl>
                    </p:cond>
                  </p:nextCondLst>
                </p:seq>
                <p:seq concurrent="1" nextAc="seek">
                  <p:cTn id="88" restart="whenNotActive" fill="hold" evtFilter="cancelBubble" nodeType="interactiveSeq">
                    <p:stCondLst>
                      <p:cond evt="onMediaBookmark" delay="0">
                        <p:tgtEl>
                          <p14:bmkTgt spid="3" bmkName="PPT_AnimatingObjects_m300:00:32.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1"/>
                                            </p:tgtEl>
                                          </p:cBhvr>
                                        </p:animEffect>
                                        <p:set>
                                          <p:cBhvr>
                                            <p:cTn id="9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32.2"/>
                      </p:tgtEl>
                    </p:cond>
                  </p:nextCondLst>
                </p:seq>
                <p:seq concurrent="1" nextAc="seek">
                  <p:cTn id="94" restart="whenNotActive" fill="hold" evtFilter="cancelBubble" nodeType="interactiveSeq">
                    <p:stCondLst>
                      <p:cond evt="onMediaBookmark" delay="0">
                        <p:tgtEl>
                          <p14:bmkTgt spid="3" bmkName="PPT_AnimatingObjects_m300:00:32.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200"/>
                                            <p:tgtEl>
                                              <p:spTgt spid="12"/>
                                            </p:tgtEl>
                                          </p:cBhvr>
                                        </p:animEffect>
                                      </p:childTnLst>
                                    </p:cTn>
                                  </p:par>
                                </p:childTnLst>
                              </p:cTn>
                            </p:par>
                          </p:childTnLst>
                        </p:cTn>
                      </p:par>
                    </p:childTnLst>
                  </p:cTn>
                  <p:nextCondLst>
                    <p:cond evt="onMediaBookmark" delay="0">
                      <p:tgtEl>
                        <p14:bmkTgt spid="3" bmkName="PPT_AnimatingObjects_m300:00:32.3"/>
                      </p:tgtEl>
                    </p:cond>
                  </p:nextCondLst>
                </p:seq>
                <p:seq concurrent="1" nextAc="seek">
                  <p:cTn id="100" restart="whenNotActive" fill="hold" evtFilter="cancelBubble" nodeType="interactiveSeq">
                    <p:stCondLst>
                      <p:cond evt="onMediaBookmark" delay="0">
                        <p:tgtEl>
                          <p14:bmkTgt spid="3" bmkName="PPT_AnimatingObjects_m300:00:38.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2"/>
                                            </p:tgtEl>
                                          </p:cBhvr>
                                        </p:animEffect>
                                        <p:set>
                                          <p:cBhvr>
                                            <p:cTn id="10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38.4"/>
                      </p:tgtEl>
                    </p:cond>
                  </p:nextCondLst>
                </p:seq>
                <p:seq concurrent="1" nextAc="seek">
                  <p:cTn id="106" restart="whenNotActive" fill="hold" evtFilter="cancelBubble" nodeType="interactiveSeq">
                    <p:stCondLst>
                      <p:cond evt="onMediaBookmark" delay="0">
                        <p:tgtEl>
                          <p14:bmkTgt spid="3" bmkName="PPT_AnimatingObjects_m300:00:38.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200"/>
                                            <p:tgtEl>
                                              <p:spTgt spid="13"/>
                                            </p:tgtEl>
                                          </p:cBhvr>
                                        </p:animEffect>
                                      </p:childTnLst>
                                    </p:cTn>
                                  </p:par>
                                </p:childTnLst>
                              </p:cTn>
                            </p:par>
                          </p:childTnLst>
                        </p:cTn>
                      </p:par>
                    </p:childTnLst>
                  </p:cTn>
                  <p:nextCondLst>
                    <p:cond evt="onMediaBookmark" delay="0">
                      <p:tgtEl>
                        <p14:bmkTgt spid="3" bmkName="PPT_AnimatingObjects_m300:00:38.5"/>
                      </p:tgtEl>
                    </p:cond>
                  </p:nextCondLst>
                </p:seq>
                <p:seq concurrent="1" nextAc="seek">
                  <p:cTn id="112" restart="whenNotActive" fill="hold" evtFilter="cancelBubble" nodeType="interactiveSeq">
                    <p:stCondLst>
                      <p:cond evt="onMediaBookmark" delay="0">
                        <p:tgtEl>
                          <p14:bmkTgt spid="3" bmkName="PPT_AnimatingObjects_m300:00:43.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3"/>
                                            </p:tgtEl>
                                          </p:cBhvr>
                                        </p:animEffect>
                                        <p:set>
                                          <p:cBhvr>
                                            <p:cTn id="11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43.8"/>
                      </p:tgtEl>
                    </p:cond>
                  </p:nextCondLst>
                </p:seq>
                <p:seq concurrent="1" nextAc="seek">
                  <p:cTn id="118" restart="whenNotActive" fill="hold" evtFilter="cancelBubble" nodeType="interactiveSeq">
                    <p:stCondLst>
                      <p:cond evt="onMediaBookmark" delay="0">
                        <p:tgtEl>
                          <p14:bmkTgt spid="3" bmkName="PPT_AnimatingObjects_m300:00:43.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200"/>
                                            <p:tgtEl>
                                              <p:spTgt spid="14"/>
                                            </p:tgtEl>
                                          </p:cBhvr>
                                        </p:animEffect>
                                      </p:childTnLst>
                                    </p:cTn>
                                  </p:par>
                                </p:childTnLst>
                              </p:cTn>
                            </p:par>
                          </p:childTnLst>
                        </p:cTn>
                      </p:par>
                    </p:childTnLst>
                  </p:cTn>
                  <p:nextCondLst>
                    <p:cond evt="onMediaBookmark" delay="0">
                      <p:tgtEl>
                        <p14:bmkTgt spid="3" bmkName="PPT_AnimatingObjects_m300:00:43.9"/>
                      </p:tgtEl>
                    </p:cond>
                  </p:nextCondLst>
                </p:seq>
                <p:seq concurrent="1" nextAc="seek">
                  <p:cTn id="124" restart="whenNotActive" fill="hold" evtFilter="cancelBubble" nodeType="interactiveSeq">
                    <p:stCondLst>
                      <p:cond evt="onMediaBookmark" delay="0">
                        <p:tgtEl>
                          <p14:bmkTgt spid="3" bmkName="PPT_AnimatingObjects_m300:00:56.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4"/>
                                            </p:tgtEl>
                                          </p:cBhvr>
                                        </p:animEffect>
                                        <p:set>
                                          <p:cBhvr>
                                            <p:cTn id="12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0:56.0"/>
                      </p:tgtEl>
                    </p:cond>
                  </p:nextCondLst>
                </p:seq>
                <p:seq concurrent="1" nextAc="seek">
                  <p:cTn id="130" restart="whenNotActive" fill="hold" evtFilter="cancelBubble" nodeType="interactiveSeq">
                    <p:stCondLst>
                      <p:cond evt="onMediaBookmark" delay="0">
                        <p:tgtEl>
                          <p14:bmkTgt spid="3" bmkName="PPT_AnimatingObjects_m300:00:56.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fade">
                                          <p:cBhvr>
                                            <p:cTn id="135" dur="200"/>
                                            <p:tgtEl>
                                              <p:spTgt spid="15"/>
                                            </p:tgtEl>
                                          </p:cBhvr>
                                        </p:animEffect>
                                      </p:childTnLst>
                                    </p:cTn>
                                  </p:par>
                                </p:childTnLst>
                              </p:cTn>
                            </p:par>
                          </p:childTnLst>
                        </p:cTn>
                      </p:par>
                    </p:childTnLst>
                  </p:cTn>
                  <p:nextCondLst>
                    <p:cond evt="onMediaBookmark" delay="0">
                      <p:tgtEl>
                        <p14:bmkTgt spid="3" bmkName="PPT_AnimatingObjects_m300:00:56.1"/>
                      </p:tgtEl>
                    </p:cond>
                  </p:nextCondLst>
                </p:seq>
                <p:seq concurrent="1" nextAc="seek">
                  <p:cTn id="136" restart="whenNotActive" fill="hold" evtFilter="cancelBubble" nodeType="interactiveSeq">
                    <p:stCondLst>
                      <p:cond evt="onMediaBookmark" delay="0">
                        <p:tgtEl>
                          <p14:bmkTgt spid="3" bmkName="PPT_AnimatingObjects_m300:01:03.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5"/>
                                            </p:tgtEl>
                                          </p:cBhvr>
                                        </p:animEffect>
                                        <p:set>
                                          <p:cBhvr>
                                            <p:cTn id="14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03.9"/>
                      </p:tgtEl>
                    </p:cond>
                  </p:nextCondLst>
                </p:seq>
                <p:seq concurrent="1" nextAc="seek">
                  <p:cTn id="142" restart="whenNotActive" fill="hold" evtFilter="cancelBubble" nodeType="interactiveSeq">
                    <p:stCondLst>
                      <p:cond evt="onMediaBookmark" delay="0">
                        <p:tgtEl>
                          <p14:bmkTgt spid="3" bmkName="PPT_AnimatingObjects_m300:01:04.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200"/>
                                            <p:tgtEl>
                                              <p:spTgt spid="16"/>
                                            </p:tgtEl>
                                          </p:cBhvr>
                                        </p:animEffect>
                                      </p:childTnLst>
                                    </p:cTn>
                                  </p:par>
                                </p:childTnLst>
                              </p:cTn>
                            </p:par>
                          </p:childTnLst>
                        </p:cTn>
                      </p:par>
                    </p:childTnLst>
                  </p:cTn>
                  <p:nextCondLst>
                    <p:cond evt="onMediaBookmark" delay="0">
                      <p:tgtEl>
                        <p14:bmkTgt spid="3" bmkName="PPT_AnimatingObjects_m300:01:04.0"/>
                      </p:tgtEl>
                    </p:cond>
                  </p:nextCondLst>
                </p:seq>
                <p:seq concurrent="1" nextAc="seek">
                  <p:cTn id="148" restart="whenNotActive" fill="hold" evtFilter="cancelBubble" nodeType="interactiveSeq">
                    <p:stCondLst>
                      <p:cond evt="onMediaBookmark" delay="0">
                        <p:tgtEl>
                          <p14:bmkTgt spid="3" bmkName="PPT_AnimatingObjects_m300:01:08.3"/>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6"/>
                                            </p:tgtEl>
                                          </p:cBhvr>
                                        </p:animEffect>
                                        <p:set>
                                          <p:cBhvr>
                                            <p:cTn id="15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08.3"/>
                      </p:tgtEl>
                    </p:cond>
                  </p:nextCondLst>
                </p:seq>
                <p:seq concurrent="1" nextAc="seek">
                  <p:cTn id="154" restart="whenNotActive" fill="hold" evtFilter="cancelBubble" nodeType="interactiveSeq">
                    <p:stCondLst>
                      <p:cond evt="onMediaBookmark" delay="0">
                        <p:tgtEl>
                          <p14:bmkTgt spid="3" bmkName="PPT_AnimatingObjects_m300:01:08.4"/>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200"/>
                                            <p:tgtEl>
                                              <p:spTgt spid="17"/>
                                            </p:tgtEl>
                                          </p:cBhvr>
                                        </p:animEffect>
                                      </p:childTnLst>
                                    </p:cTn>
                                  </p:par>
                                </p:childTnLst>
                              </p:cTn>
                            </p:par>
                          </p:childTnLst>
                        </p:cTn>
                      </p:par>
                    </p:childTnLst>
                  </p:cTn>
                  <p:nextCondLst>
                    <p:cond evt="onMediaBookmark" delay="0">
                      <p:tgtEl>
                        <p14:bmkTgt spid="3" bmkName="PPT_AnimatingObjects_m300:01:08.4"/>
                      </p:tgtEl>
                    </p:cond>
                  </p:nextCondLst>
                </p:seq>
                <p:seq concurrent="1" nextAc="seek">
                  <p:cTn id="160" restart="whenNotActive" fill="hold" evtFilter="cancelBubble" nodeType="interactiveSeq">
                    <p:stCondLst>
                      <p:cond evt="onMediaBookmark" delay="0">
                        <p:tgtEl>
                          <p14:bmkTgt spid="3" bmkName="PPT_AnimatingObjects_m300:01:15.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7"/>
                                            </p:tgtEl>
                                          </p:cBhvr>
                                        </p:animEffect>
                                        <p:set>
                                          <p:cBhvr>
                                            <p:cTn id="16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15.5"/>
                      </p:tgtEl>
                    </p:cond>
                  </p:nextCondLst>
                </p:seq>
                <p:seq concurrent="1" nextAc="seek">
                  <p:cTn id="166" restart="whenNotActive" fill="hold" evtFilter="cancelBubble" nodeType="interactiveSeq">
                    <p:stCondLst>
                      <p:cond evt="onMediaBookmark" delay="0">
                        <p:tgtEl>
                          <p14:bmkTgt spid="3" bmkName="PPT_AnimatingObjects_m300:01:15.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fade">
                                          <p:cBhvr>
                                            <p:cTn id="171" dur="200"/>
                                            <p:tgtEl>
                                              <p:spTgt spid="18"/>
                                            </p:tgtEl>
                                          </p:cBhvr>
                                        </p:animEffect>
                                      </p:childTnLst>
                                    </p:cTn>
                                  </p:par>
                                </p:childTnLst>
                              </p:cTn>
                            </p:par>
                          </p:childTnLst>
                        </p:cTn>
                      </p:par>
                    </p:childTnLst>
                  </p:cTn>
                  <p:nextCondLst>
                    <p:cond evt="onMediaBookmark" delay="0">
                      <p:tgtEl>
                        <p14:bmkTgt spid="3" bmkName="PPT_AnimatingObjects_m300:01:15.6"/>
                      </p:tgtEl>
                    </p:cond>
                  </p:nextCondLst>
                </p:seq>
                <p:seq concurrent="1" nextAc="seek">
                  <p:cTn id="172" restart="whenNotActive" fill="hold" evtFilter="cancelBubble" nodeType="interactiveSeq">
                    <p:stCondLst>
                      <p:cond evt="onMediaBookmark" delay="0">
                        <p:tgtEl>
                          <p14:bmkTgt spid="3" bmkName="PPT_AnimatingObjects_m300:01:21.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18"/>
                                            </p:tgtEl>
                                          </p:cBhvr>
                                        </p:animEffect>
                                        <p:set>
                                          <p:cBhvr>
                                            <p:cTn id="177"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21.5"/>
                      </p:tgtEl>
                    </p:cond>
                  </p:nextCondLst>
                </p:seq>
                <p:seq concurrent="1" nextAc="seek">
                  <p:cTn id="178" restart="whenNotActive" fill="hold" evtFilter="cancelBubble" nodeType="interactiveSeq">
                    <p:stCondLst>
                      <p:cond evt="onMediaBookmark" delay="0">
                        <p:tgtEl>
                          <p14:bmkTgt spid="3" bmkName="PPT_AnimatingObjects_m300:01:21.6"/>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19"/>
                                            </p:tgtEl>
                                            <p:attrNameLst>
                                              <p:attrName>style.visibility</p:attrName>
                                            </p:attrNameLst>
                                          </p:cBhvr>
                                          <p:to>
                                            <p:strVal val="visible"/>
                                          </p:to>
                                        </p:set>
                                        <p:animEffect transition="in" filter="fade">
                                          <p:cBhvr>
                                            <p:cTn id="183" dur="200"/>
                                            <p:tgtEl>
                                              <p:spTgt spid="19"/>
                                            </p:tgtEl>
                                          </p:cBhvr>
                                        </p:animEffect>
                                      </p:childTnLst>
                                    </p:cTn>
                                  </p:par>
                                </p:childTnLst>
                              </p:cTn>
                            </p:par>
                          </p:childTnLst>
                        </p:cTn>
                      </p:par>
                    </p:childTnLst>
                  </p:cTn>
                  <p:nextCondLst>
                    <p:cond evt="onMediaBookmark" delay="0">
                      <p:tgtEl>
                        <p14:bmkTgt spid="3" bmkName="PPT_AnimatingObjects_m300:01:21.6"/>
                      </p:tgtEl>
                    </p:cond>
                  </p:nextCondLst>
                </p:seq>
                <p:seq concurrent="1" nextAc="seek">
                  <p:cTn id="184" restart="whenNotActive" fill="hold" evtFilter="cancelBubble" nodeType="interactiveSeq">
                    <p:stCondLst>
                      <p:cond evt="onMediaBookmark" delay="0">
                        <p:tgtEl>
                          <p14:bmkTgt spid="3" bmkName="PPT_AnimatingObjects_m300:01:24.5"/>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19"/>
                                            </p:tgtEl>
                                          </p:cBhvr>
                                        </p:animEffect>
                                        <p:set>
                                          <p:cBhvr>
                                            <p:cTn id="189"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24.5"/>
                      </p:tgtEl>
                    </p:cond>
                  </p:nextCondLst>
                </p:seq>
                <p:seq concurrent="1" nextAc="seek">
                  <p:cTn id="190" restart="whenNotActive" fill="hold" evtFilter="cancelBubble" nodeType="interactiveSeq">
                    <p:stCondLst>
                      <p:cond evt="onMediaBookmark" delay="0">
                        <p:tgtEl>
                          <p14:bmkTgt spid="3" bmkName="PPT_AnimatingObjects_m300:01:24.6"/>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0"/>
                                            </p:tgtEl>
                                            <p:attrNameLst>
                                              <p:attrName>style.visibility</p:attrName>
                                            </p:attrNameLst>
                                          </p:cBhvr>
                                          <p:to>
                                            <p:strVal val="visible"/>
                                          </p:to>
                                        </p:set>
                                        <p:animEffect transition="in" filter="fade">
                                          <p:cBhvr>
                                            <p:cTn id="195" dur="200"/>
                                            <p:tgtEl>
                                              <p:spTgt spid="20"/>
                                            </p:tgtEl>
                                          </p:cBhvr>
                                        </p:animEffect>
                                      </p:childTnLst>
                                    </p:cTn>
                                  </p:par>
                                </p:childTnLst>
                              </p:cTn>
                            </p:par>
                          </p:childTnLst>
                        </p:cTn>
                      </p:par>
                    </p:childTnLst>
                  </p:cTn>
                  <p:nextCondLst>
                    <p:cond evt="onMediaBookmark" delay="0">
                      <p:tgtEl>
                        <p14:bmkTgt spid="3" bmkName="PPT_AnimatingObjects_m300:01:24.6"/>
                      </p:tgtEl>
                    </p:cond>
                  </p:nextCondLst>
                </p:seq>
                <p:seq concurrent="1" nextAc="seek">
                  <p:cTn id="196" restart="whenNotActive" fill="hold" evtFilter="cancelBubble" nodeType="interactiveSeq">
                    <p:stCondLst>
                      <p:cond evt="onMediaBookmark" delay="0">
                        <p:tgtEl>
                          <p14:bmkTgt spid="3" bmkName="PPT_AnimatingObjects_m300:01:39.4"/>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0"/>
                                            </p:tgtEl>
                                          </p:cBhvr>
                                        </p:animEffect>
                                        <p:set>
                                          <p:cBhvr>
                                            <p:cTn id="20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39.4"/>
                      </p:tgtEl>
                    </p:cond>
                  </p:nextCondLst>
                </p:seq>
                <p:seq concurrent="1" nextAc="seek">
                  <p:cTn id="202" restart="whenNotActive" fill="hold" evtFilter="cancelBubble" nodeType="interactiveSeq">
                    <p:stCondLst>
                      <p:cond evt="onMediaBookmark" delay="0">
                        <p:tgtEl>
                          <p14:bmkTgt spid="3" bmkName="PPT_AnimatingObjects_m300:01:39.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1"/>
                                            </p:tgtEl>
                                            <p:attrNameLst>
                                              <p:attrName>style.visibility</p:attrName>
                                            </p:attrNameLst>
                                          </p:cBhvr>
                                          <p:to>
                                            <p:strVal val="visible"/>
                                          </p:to>
                                        </p:set>
                                        <p:animEffect transition="in" filter="fade">
                                          <p:cBhvr>
                                            <p:cTn id="207" dur="200"/>
                                            <p:tgtEl>
                                              <p:spTgt spid="21"/>
                                            </p:tgtEl>
                                          </p:cBhvr>
                                        </p:animEffect>
                                      </p:childTnLst>
                                    </p:cTn>
                                  </p:par>
                                </p:childTnLst>
                              </p:cTn>
                            </p:par>
                          </p:childTnLst>
                        </p:cTn>
                      </p:par>
                    </p:childTnLst>
                  </p:cTn>
                  <p:nextCondLst>
                    <p:cond evt="onMediaBookmark" delay="0">
                      <p:tgtEl>
                        <p14:bmkTgt spid="3" bmkName="PPT_AnimatingObjects_m300:01:39.5"/>
                      </p:tgtEl>
                    </p:cond>
                  </p:nextCondLst>
                </p:seq>
                <p:seq concurrent="1" nextAc="seek">
                  <p:cTn id="208" restart="whenNotActive" fill="hold" evtFilter="cancelBubble" nodeType="interactiveSeq">
                    <p:stCondLst>
                      <p:cond evt="onMediaBookmark" delay="0">
                        <p:tgtEl>
                          <p14:bmkTgt spid="3" bmkName="PPT_AnimatingObjects_m300:01:45.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1"/>
                                            </p:tgtEl>
                                          </p:cBhvr>
                                        </p:animEffect>
                                        <p:set>
                                          <p:cBhvr>
                                            <p:cTn id="213"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45.5"/>
                      </p:tgtEl>
                    </p:cond>
                  </p:nextCondLst>
                </p:seq>
                <p:seq concurrent="1" nextAc="seek">
                  <p:cTn id="214" restart="whenNotActive" fill="hold" evtFilter="cancelBubble" nodeType="interactiveSeq">
                    <p:stCondLst>
                      <p:cond evt="onMediaBookmark" delay="0">
                        <p:tgtEl>
                          <p14:bmkTgt spid="3" bmkName="PPT_AnimatingObjects_m300:01:45.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0"/>
                                            </p:tgtEl>
                                            <p:attrNameLst>
                                              <p:attrName>style.visibility</p:attrName>
                                            </p:attrNameLst>
                                          </p:cBhvr>
                                          <p:to>
                                            <p:strVal val="visible"/>
                                          </p:to>
                                        </p:set>
                                        <p:animEffect transition="in" filter="fade">
                                          <p:cBhvr>
                                            <p:cTn id="219" dur="200"/>
                                            <p:tgtEl>
                                              <p:spTgt spid="30"/>
                                            </p:tgtEl>
                                          </p:cBhvr>
                                        </p:animEffect>
                                      </p:childTnLst>
                                    </p:cTn>
                                  </p:par>
                                </p:childTnLst>
                              </p:cTn>
                            </p:par>
                          </p:childTnLst>
                        </p:cTn>
                      </p:par>
                    </p:childTnLst>
                  </p:cTn>
                  <p:nextCondLst>
                    <p:cond evt="onMediaBookmark" delay="0">
                      <p:tgtEl>
                        <p14:bmkTgt spid="3" bmkName="PPT_AnimatingObjects_m300:01:45.6"/>
                      </p:tgtEl>
                    </p:cond>
                  </p:nextCondLst>
                </p:seq>
                <p:seq concurrent="1" nextAc="seek">
                  <p:cTn id="220" restart="whenNotActive" fill="hold" evtFilter="cancelBubble" nodeType="interactiveSeq">
                    <p:stCondLst>
                      <p:cond evt="onMediaBookmark" delay="0">
                        <p:tgtEl>
                          <p14:bmkTgt spid="3" bmkName="PPT_AnimatingObjects_m300:01:52.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0"/>
                                            </p:tgtEl>
                                          </p:cBhvr>
                                        </p:animEffect>
                                        <p:set>
                                          <p:cBhvr>
                                            <p:cTn id="22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52.7"/>
                      </p:tgtEl>
                    </p:cond>
                  </p:nextCondLst>
                </p:seq>
                <p:seq concurrent="1" nextAc="seek">
                  <p:cTn id="226" restart="whenNotActive" fill="hold" evtFilter="cancelBubble" nodeType="interactiveSeq">
                    <p:stCondLst>
                      <p:cond evt="onMediaBookmark" delay="0">
                        <p:tgtEl>
                          <p14:bmkTgt spid="3" bmkName="PPT_AnimatingObjects_m300:01:52.8"/>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1"/>
                                            </p:tgtEl>
                                            <p:attrNameLst>
                                              <p:attrName>style.visibility</p:attrName>
                                            </p:attrNameLst>
                                          </p:cBhvr>
                                          <p:to>
                                            <p:strVal val="visible"/>
                                          </p:to>
                                        </p:set>
                                        <p:animEffect transition="in" filter="fade">
                                          <p:cBhvr>
                                            <p:cTn id="231" dur="200"/>
                                            <p:tgtEl>
                                              <p:spTgt spid="31"/>
                                            </p:tgtEl>
                                          </p:cBhvr>
                                        </p:animEffect>
                                      </p:childTnLst>
                                    </p:cTn>
                                  </p:par>
                                </p:childTnLst>
                              </p:cTn>
                            </p:par>
                          </p:childTnLst>
                        </p:cTn>
                      </p:par>
                    </p:childTnLst>
                  </p:cTn>
                  <p:nextCondLst>
                    <p:cond evt="onMediaBookmark" delay="0">
                      <p:tgtEl>
                        <p14:bmkTgt spid="3" bmkName="PPT_AnimatingObjects_m300:01:52.8"/>
                      </p:tgtEl>
                    </p:cond>
                  </p:nextCondLst>
                </p:seq>
                <p:seq concurrent="1" nextAc="seek">
                  <p:cTn id="232" restart="whenNotActive" fill="hold" evtFilter="cancelBubble" nodeType="interactiveSeq">
                    <p:stCondLst>
                      <p:cond evt="onMediaBookmark" delay="0">
                        <p:tgtEl>
                          <p14:bmkTgt spid="3" bmkName="PPT_AnimatingObjects_m300:01:57.4"/>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1"/>
                                            </p:tgtEl>
                                          </p:cBhvr>
                                        </p:animEffect>
                                        <p:set>
                                          <p:cBhvr>
                                            <p:cTn id="23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1:57.4"/>
                      </p:tgtEl>
                    </p:cond>
                  </p:nextCondLst>
                </p:seq>
                <p:seq concurrent="1" nextAc="seek">
                  <p:cTn id="238" restart="whenNotActive" fill="hold" evtFilter="cancelBubble" nodeType="interactiveSeq">
                    <p:stCondLst>
                      <p:cond evt="onMediaBookmark" delay="0">
                        <p:tgtEl>
                          <p14:bmkTgt spid="3" bmkName="PPT_AnimatingObjects_m300:01:57.5"/>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2"/>
                                            </p:tgtEl>
                                            <p:attrNameLst>
                                              <p:attrName>style.visibility</p:attrName>
                                            </p:attrNameLst>
                                          </p:cBhvr>
                                          <p:to>
                                            <p:strVal val="visible"/>
                                          </p:to>
                                        </p:set>
                                        <p:animEffect transition="in" filter="fade">
                                          <p:cBhvr>
                                            <p:cTn id="243" dur="200"/>
                                            <p:tgtEl>
                                              <p:spTgt spid="32"/>
                                            </p:tgtEl>
                                          </p:cBhvr>
                                        </p:animEffect>
                                      </p:childTnLst>
                                    </p:cTn>
                                  </p:par>
                                </p:childTnLst>
                              </p:cTn>
                            </p:par>
                          </p:childTnLst>
                        </p:cTn>
                      </p:par>
                    </p:childTnLst>
                  </p:cTn>
                  <p:nextCondLst>
                    <p:cond evt="onMediaBookmark" delay="0">
                      <p:tgtEl>
                        <p14:bmkTgt spid="3" bmkName="PPT_AnimatingObjects_m300:01:57.5"/>
                      </p:tgtEl>
                    </p:cond>
                  </p:nextCondLst>
                </p:seq>
                <p:seq concurrent="1" nextAc="seek">
                  <p:cTn id="244" restart="whenNotActive" fill="hold" evtFilter="cancelBubble" nodeType="interactiveSeq">
                    <p:stCondLst>
                      <p:cond evt="onMediaBookmark" delay="0">
                        <p:tgtEl>
                          <p14:bmkTgt spid="3" bmkName="PPT_AnimatingObjects_m300:02:00.3"/>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2"/>
                                            </p:tgtEl>
                                          </p:cBhvr>
                                        </p:animEffect>
                                        <p:set>
                                          <p:cBhvr>
                                            <p:cTn id="249"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00.3"/>
                      </p:tgtEl>
                    </p:cond>
                  </p:nextCondLst>
                </p:seq>
                <p:seq concurrent="1" nextAc="seek">
                  <p:cTn id="250" restart="whenNotActive" fill="hold" evtFilter="cancelBubble" nodeType="interactiveSeq">
                    <p:stCondLst>
                      <p:cond evt="onMediaBookmark" delay="0">
                        <p:tgtEl>
                          <p14:bmkTgt spid="3" bmkName="PPT_AnimatingObjects_m300:02:00.4"/>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fade">
                                          <p:cBhvr>
                                            <p:cTn id="255" dur="200"/>
                                            <p:tgtEl>
                                              <p:spTgt spid="33"/>
                                            </p:tgtEl>
                                          </p:cBhvr>
                                        </p:animEffect>
                                      </p:childTnLst>
                                    </p:cTn>
                                  </p:par>
                                </p:childTnLst>
                              </p:cTn>
                            </p:par>
                          </p:childTnLst>
                        </p:cTn>
                      </p:par>
                    </p:childTnLst>
                  </p:cTn>
                  <p:nextCondLst>
                    <p:cond evt="onMediaBookmark" delay="0">
                      <p:tgtEl>
                        <p14:bmkTgt spid="3" bmkName="PPT_AnimatingObjects_m300:02:00.4"/>
                      </p:tgtEl>
                    </p:cond>
                  </p:nextCondLst>
                </p:seq>
                <p:seq concurrent="1" nextAc="seek">
                  <p:cTn id="256" restart="whenNotActive" fill="hold" evtFilter="cancelBubble" nodeType="interactiveSeq">
                    <p:stCondLst>
                      <p:cond evt="onMediaBookmark" delay="0">
                        <p:tgtEl>
                          <p14:bmkTgt spid="3" bmkName="PPT_AnimatingObjects_m300:02:07.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3"/>
                                            </p:tgtEl>
                                          </p:cBhvr>
                                        </p:animEffect>
                                        <p:set>
                                          <p:cBhvr>
                                            <p:cTn id="261"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07.3"/>
                      </p:tgtEl>
                    </p:cond>
                  </p:nextCondLst>
                </p:seq>
                <p:seq concurrent="1" nextAc="seek">
                  <p:cTn id="262" restart="whenNotActive" fill="hold" evtFilter="cancelBubble" nodeType="interactiveSeq">
                    <p:stCondLst>
                      <p:cond evt="onMediaBookmark" delay="0">
                        <p:tgtEl>
                          <p14:bmkTgt spid="3" bmkName="PPT_AnimatingObjects_m300:02:07.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4"/>
                                            </p:tgtEl>
                                            <p:attrNameLst>
                                              <p:attrName>style.visibility</p:attrName>
                                            </p:attrNameLst>
                                          </p:cBhvr>
                                          <p:to>
                                            <p:strVal val="visible"/>
                                          </p:to>
                                        </p:set>
                                        <p:animEffect transition="in" filter="fade">
                                          <p:cBhvr>
                                            <p:cTn id="267" dur="200"/>
                                            <p:tgtEl>
                                              <p:spTgt spid="34"/>
                                            </p:tgtEl>
                                          </p:cBhvr>
                                        </p:animEffect>
                                      </p:childTnLst>
                                    </p:cTn>
                                  </p:par>
                                </p:childTnLst>
                              </p:cTn>
                            </p:par>
                          </p:childTnLst>
                        </p:cTn>
                      </p:par>
                    </p:childTnLst>
                  </p:cTn>
                  <p:nextCondLst>
                    <p:cond evt="onMediaBookmark" delay="0">
                      <p:tgtEl>
                        <p14:bmkTgt spid="3" bmkName="PPT_AnimatingObjects_m300:02:07.4"/>
                      </p:tgtEl>
                    </p:cond>
                  </p:nextCondLst>
                </p:seq>
                <p:seq concurrent="1" nextAc="seek">
                  <p:cTn id="268" restart="whenNotActive" fill="hold" evtFilter="cancelBubble" nodeType="interactiveSeq">
                    <p:stCondLst>
                      <p:cond evt="onMediaBookmark" delay="0">
                        <p:tgtEl>
                          <p14:bmkTgt spid="3" bmkName="PPT_AnimatingObjects_m300:02:15.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4"/>
                                            </p:tgtEl>
                                          </p:cBhvr>
                                        </p:animEffect>
                                        <p:set>
                                          <p:cBhvr>
                                            <p:cTn id="273"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15.8"/>
                      </p:tgtEl>
                    </p:cond>
                  </p:nextCondLst>
                </p:seq>
                <p:seq concurrent="1" nextAc="seek">
                  <p:cTn id="274" restart="whenNotActive" fill="hold" evtFilter="cancelBubble" nodeType="interactiveSeq">
                    <p:stCondLst>
                      <p:cond evt="onMediaBookmark" delay="0">
                        <p:tgtEl>
                          <p14:bmkTgt spid="3" bmkName="PPT_AnimatingObjects_m300:02:15.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5"/>
                                            </p:tgtEl>
                                            <p:attrNameLst>
                                              <p:attrName>style.visibility</p:attrName>
                                            </p:attrNameLst>
                                          </p:cBhvr>
                                          <p:to>
                                            <p:strVal val="visible"/>
                                          </p:to>
                                        </p:set>
                                        <p:animEffect transition="in" filter="fade">
                                          <p:cBhvr>
                                            <p:cTn id="279" dur="200"/>
                                            <p:tgtEl>
                                              <p:spTgt spid="35"/>
                                            </p:tgtEl>
                                          </p:cBhvr>
                                        </p:animEffect>
                                      </p:childTnLst>
                                    </p:cTn>
                                  </p:par>
                                </p:childTnLst>
                              </p:cTn>
                            </p:par>
                          </p:childTnLst>
                        </p:cTn>
                      </p:par>
                    </p:childTnLst>
                  </p:cTn>
                  <p:nextCondLst>
                    <p:cond evt="onMediaBookmark" delay="0">
                      <p:tgtEl>
                        <p14:bmkTgt spid="3" bmkName="PPT_AnimatingObjects_m300:02:15.9"/>
                      </p:tgtEl>
                    </p:cond>
                  </p:nextCondLst>
                </p:seq>
                <p:seq concurrent="1" nextAc="seek">
                  <p:cTn id="280" restart="whenNotActive" fill="hold" evtFilter="cancelBubble" nodeType="interactiveSeq">
                    <p:stCondLst>
                      <p:cond evt="onMediaBookmark" delay="0">
                        <p:tgtEl>
                          <p14:bmkTgt spid="3" bmkName="PPT_AnimatingObjects_m300:02:20.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5"/>
                                            </p:tgtEl>
                                          </p:cBhvr>
                                        </p:animEffect>
                                        <p:set>
                                          <p:cBhvr>
                                            <p:cTn id="285"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20.8"/>
                      </p:tgtEl>
                    </p:cond>
                  </p:nextCondLst>
                </p:seq>
                <p:seq concurrent="1" nextAc="seek">
                  <p:cTn id="286" restart="whenNotActive" fill="hold" evtFilter="cancelBubble" nodeType="interactiveSeq">
                    <p:stCondLst>
                      <p:cond evt="onMediaBookmark" delay="0">
                        <p:tgtEl>
                          <p14:bmkTgt spid="3" bmkName="PPT_AnimatingObjects_m300:02:20.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72"/>
                                            </p:tgtEl>
                                            <p:attrNameLst>
                                              <p:attrName>style.visibility</p:attrName>
                                            </p:attrNameLst>
                                          </p:cBhvr>
                                          <p:to>
                                            <p:strVal val="visible"/>
                                          </p:to>
                                        </p:set>
                                        <p:animEffect transition="in" filter="fade">
                                          <p:cBhvr>
                                            <p:cTn id="291" dur="200"/>
                                            <p:tgtEl>
                                              <p:spTgt spid="72"/>
                                            </p:tgtEl>
                                          </p:cBhvr>
                                        </p:animEffect>
                                      </p:childTnLst>
                                    </p:cTn>
                                  </p:par>
                                </p:childTnLst>
                              </p:cTn>
                            </p:par>
                          </p:childTnLst>
                        </p:cTn>
                      </p:par>
                    </p:childTnLst>
                  </p:cTn>
                  <p:nextCondLst>
                    <p:cond evt="onMediaBookmark" delay="0">
                      <p:tgtEl>
                        <p14:bmkTgt spid="3" bmkName="PPT_AnimatingObjects_m300:02:20.9"/>
                      </p:tgtEl>
                    </p:cond>
                  </p:nextCondLst>
                </p:seq>
                <p:seq concurrent="1" nextAc="seek">
                  <p:cTn id="292" restart="whenNotActive" fill="hold" evtFilter="cancelBubble" nodeType="interactiveSeq">
                    <p:stCondLst>
                      <p:cond evt="onMediaBookmark" delay="0">
                        <p:tgtEl>
                          <p14:bmkTgt spid="3" bmkName="PPT_AnimatingObjects_m300:02:24.6"/>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72"/>
                                            </p:tgtEl>
                                          </p:cBhvr>
                                        </p:animEffect>
                                        <p:set>
                                          <p:cBhvr>
                                            <p:cTn id="29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24.6"/>
                      </p:tgtEl>
                    </p:cond>
                  </p:nextCondLst>
                </p:seq>
                <p:seq concurrent="1" nextAc="seek">
                  <p:cTn id="298" restart="whenNotActive" fill="hold" evtFilter="cancelBubble" nodeType="interactiveSeq">
                    <p:stCondLst>
                      <p:cond evt="onMediaBookmark" delay="0">
                        <p:tgtEl>
                          <p14:bmkTgt spid="3" bmkName="PPT_AnimatingObjects_m300:02:24.7"/>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3"/>
                                            </p:tgtEl>
                                            <p:attrNameLst>
                                              <p:attrName>style.visibility</p:attrName>
                                            </p:attrNameLst>
                                          </p:cBhvr>
                                          <p:to>
                                            <p:strVal val="visible"/>
                                          </p:to>
                                        </p:set>
                                        <p:animEffect transition="in" filter="fade">
                                          <p:cBhvr>
                                            <p:cTn id="303" dur="200"/>
                                            <p:tgtEl>
                                              <p:spTgt spid="73"/>
                                            </p:tgtEl>
                                          </p:cBhvr>
                                        </p:animEffect>
                                      </p:childTnLst>
                                    </p:cTn>
                                  </p:par>
                                </p:childTnLst>
                              </p:cTn>
                            </p:par>
                          </p:childTnLst>
                        </p:cTn>
                      </p:par>
                    </p:childTnLst>
                  </p:cTn>
                  <p:nextCondLst>
                    <p:cond evt="onMediaBookmark" delay="0">
                      <p:tgtEl>
                        <p14:bmkTgt spid="3" bmkName="PPT_AnimatingObjects_m300:02:24.7"/>
                      </p:tgtEl>
                    </p:cond>
                  </p:nextCondLst>
                </p:seq>
                <p:seq concurrent="1" nextAc="seek">
                  <p:cTn id="304" restart="whenNotActive" fill="hold" evtFilter="cancelBubble" nodeType="interactiveSeq">
                    <p:stCondLst>
                      <p:cond evt="onMediaBookmark" delay="0">
                        <p:tgtEl>
                          <p14:bmkTgt spid="3" bmkName="PPT_AnimatingObjects_m300:02:30.9"/>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3"/>
                                            </p:tgtEl>
                                          </p:cBhvr>
                                        </p:animEffect>
                                        <p:set>
                                          <p:cBhvr>
                                            <p:cTn id="30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30.9"/>
                      </p:tgtEl>
                    </p:cond>
                  </p:nextCondLst>
                </p:seq>
                <p:seq concurrent="1" nextAc="seek">
                  <p:cTn id="310" restart="whenNotActive" fill="hold" evtFilter="cancelBubble" nodeType="interactiveSeq">
                    <p:stCondLst>
                      <p:cond evt="onMediaBookmark" delay="0">
                        <p:tgtEl>
                          <p14:bmkTgt spid="3" bmkName="PPT_AnimatingObjects_m300:02:31.0"/>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74"/>
                                            </p:tgtEl>
                                            <p:attrNameLst>
                                              <p:attrName>style.visibility</p:attrName>
                                            </p:attrNameLst>
                                          </p:cBhvr>
                                          <p:to>
                                            <p:strVal val="visible"/>
                                          </p:to>
                                        </p:set>
                                        <p:animEffect transition="in" filter="fade">
                                          <p:cBhvr>
                                            <p:cTn id="315" dur="200"/>
                                            <p:tgtEl>
                                              <p:spTgt spid="74"/>
                                            </p:tgtEl>
                                          </p:cBhvr>
                                        </p:animEffect>
                                      </p:childTnLst>
                                    </p:cTn>
                                  </p:par>
                                </p:childTnLst>
                              </p:cTn>
                            </p:par>
                          </p:childTnLst>
                        </p:cTn>
                      </p:par>
                    </p:childTnLst>
                  </p:cTn>
                  <p:nextCondLst>
                    <p:cond evt="onMediaBookmark" delay="0">
                      <p:tgtEl>
                        <p14:bmkTgt spid="3" bmkName="PPT_AnimatingObjects_m300:02:31.0"/>
                      </p:tgtEl>
                    </p:cond>
                  </p:nextCondLst>
                </p:seq>
                <p:seq concurrent="1" nextAc="seek">
                  <p:cTn id="316" restart="whenNotActive" fill="hold" evtFilter="cancelBubble" nodeType="interactiveSeq">
                    <p:stCondLst>
                      <p:cond evt="onMediaBookmark" delay="0">
                        <p:tgtEl>
                          <p14:bmkTgt spid="3" bmkName="PPT_AnimatingObjects_m300:02:38.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74"/>
                                            </p:tgtEl>
                                          </p:cBhvr>
                                        </p:animEffect>
                                        <p:set>
                                          <p:cBhvr>
                                            <p:cTn id="32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38.2"/>
                      </p:tgtEl>
                    </p:cond>
                  </p:nextCondLst>
                </p:seq>
                <p:seq concurrent="1" nextAc="seek">
                  <p:cTn id="322" restart="whenNotActive" fill="hold" evtFilter="cancelBubble" nodeType="interactiveSeq">
                    <p:stCondLst>
                      <p:cond evt="onMediaBookmark" delay="0">
                        <p:tgtEl>
                          <p14:bmkTgt spid="3" bmkName="PPT_AnimatingObjects_m300:02:38.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6"/>
                                            </p:tgtEl>
                                            <p:attrNameLst>
                                              <p:attrName>style.visibility</p:attrName>
                                            </p:attrNameLst>
                                          </p:cBhvr>
                                          <p:to>
                                            <p:strVal val="visible"/>
                                          </p:to>
                                        </p:set>
                                        <p:animEffect transition="in" filter="fade">
                                          <p:cBhvr>
                                            <p:cTn id="327" dur="200"/>
                                            <p:tgtEl>
                                              <p:spTgt spid="76"/>
                                            </p:tgtEl>
                                          </p:cBhvr>
                                        </p:animEffect>
                                      </p:childTnLst>
                                    </p:cTn>
                                  </p:par>
                                </p:childTnLst>
                              </p:cTn>
                            </p:par>
                          </p:childTnLst>
                        </p:cTn>
                      </p:par>
                    </p:childTnLst>
                  </p:cTn>
                  <p:nextCondLst>
                    <p:cond evt="onMediaBookmark" delay="0">
                      <p:tgtEl>
                        <p14:bmkTgt spid="3" bmkName="PPT_AnimatingObjects_m300:02:38.3"/>
                      </p:tgtEl>
                    </p:cond>
                  </p:nextCondLst>
                </p:seq>
                <p:seq concurrent="1" nextAc="seek">
                  <p:cTn id="328" restart="whenNotActive" fill="hold" evtFilter="cancelBubble" nodeType="interactiveSeq">
                    <p:stCondLst>
                      <p:cond evt="onMediaBookmark" delay="0">
                        <p:tgtEl>
                          <p14:bmkTgt spid="3" bmkName="PPT_AnimatingObjects_m300:02:42.1"/>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6"/>
                                            </p:tgtEl>
                                          </p:cBhvr>
                                        </p:animEffect>
                                        <p:set>
                                          <p:cBhvr>
                                            <p:cTn id="333"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42.1"/>
                      </p:tgtEl>
                    </p:cond>
                  </p:nextCondLst>
                </p:seq>
                <p:seq concurrent="1" nextAc="seek">
                  <p:cTn id="334" restart="whenNotActive" fill="hold" evtFilter="cancelBubble" nodeType="interactiveSeq">
                    <p:stCondLst>
                      <p:cond evt="onMediaBookmark" delay="0">
                        <p:tgtEl>
                          <p14:bmkTgt spid="3" bmkName="PPT_AnimatingObjects_m300:02:42.2"/>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7"/>
                                            </p:tgtEl>
                                            <p:attrNameLst>
                                              <p:attrName>style.visibility</p:attrName>
                                            </p:attrNameLst>
                                          </p:cBhvr>
                                          <p:to>
                                            <p:strVal val="visible"/>
                                          </p:to>
                                        </p:set>
                                        <p:animEffect transition="in" filter="fade">
                                          <p:cBhvr>
                                            <p:cTn id="339" dur="200"/>
                                            <p:tgtEl>
                                              <p:spTgt spid="77"/>
                                            </p:tgtEl>
                                          </p:cBhvr>
                                        </p:animEffect>
                                      </p:childTnLst>
                                    </p:cTn>
                                  </p:par>
                                </p:childTnLst>
                              </p:cTn>
                            </p:par>
                          </p:childTnLst>
                        </p:cTn>
                      </p:par>
                    </p:childTnLst>
                  </p:cTn>
                  <p:nextCondLst>
                    <p:cond evt="onMediaBookmark" delay="0">
                      <p:tgtEl>
                        <p14:bmkTgt spid="3" bmkName="PPT_AnimatingObjects_m300:02:42.2"/>
                      </p:tgtEl>
                    </p:cond>
                  </p:nextCondLst>
                </p:seq>
                <p:seq concurrent="1" nextAc="seek">
                  <p:cTn id="340" restart="whenNotActive" fill="hold" evtFilter="cancelBubble" nodeType="interactiveSeq">
                    <p:stCondLst>
                      <p:cond evt="onMediaBookmark" delay="0">
                        <p:tgtEl>
                          <p14:bmkTgt spid="3" bmkName="PPT_AnimatingObjects_m300:02:49.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7"/>
                                            </p:tgtEl>
                                          </p:cBhvr>
                                        </p:animEffect>
                                        <p:set>
                                          <p:cBhvr>
                                            <p:cTn id="345"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49.5"/>
                      </p:tgtEl>
                    </p:cond>
                  </p:nextCondLst>
                </p:seq>
                <p:seq concurrent="1" nextAc="seek">
                  <p:cTn id="346" restart="whenNotActive" fill="hold" evtFilter="cancelBubble" nodeType="interactiveSeq">
                    <p:stCondLst>
                      <p:cond evt="onMediaBookmark" delay="0">
                        <p:tgtEl>
                          <p14:bmkTgt spid="3" bmkName="PPT_AnimatingObjects_m300:02:49.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8"/>
                                            </p:tgtEl>
                                            <p:attrNameLst>
                                              <p:attrName>style.visibility</p:attrName>
                                            </p:attrNameLst>
                                          </p:cBhvr>
                                          <p:to>
                                            <p:strVal val="visible"/>
                                          </p:to>
                                        </p:set>
                                        <p:animEffect transition="in" filter="fade">
                                          <p:cBhvr>
                                            <p:cTn id="351" dur="200"/>
                                            <p:tgtEl>
                                              <p:spTgt spid="78"/>
                                            </p:tgtEl>
                                          </p:cBhvr>
                                        </p:animEffect>
                                      </p:childTnLst>
                                    </p:cTn>
                                  </p:par>
                                </p:childTnLst>
                              </p:cTn>
                            </p:par>
                          </p:childTnLst>
                        </p:cTn>
                      </p:par>
                    </p:childTnLst>
                  </p:cTn>
                  <p:nextCondLst>
                    <p:cond evt="onMediaBookmark" delay="0">
                      <p:tgtEl>
                        <p14:bmkTgt spid="3" bmkName="PPT_AnimatingObjects_m300:02:49.6"/>
                      </p:tgtEl>
                    </p:cond>
                  </p:nextCondLst>
                </p:seq>
                <p:seq concurrent="1" nextAc="seek">
                  <p:cTn id="352" restart="whenNotActive" fill="hold" evtFilter="cancelBubble" nodeType="interactiveSeq">
                    <p:stCondLst>
                      <p:cond evt="onMediaBookmark" delay="0">
                        <p:tgtEl>
                          <p14:bmkTgt spid="3" bmkName="PPT_AnimatingObjects_m300:02:59.9"/>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8"/>
                                            </p:tgtEl>
                                          </p:cBhvr>
                                        </p:animEffect>
                                        <p:set>
                                          <p:cBhvr>
                                            <p:cTn id="357"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2:59.9"/>
                      </p:tgtEl>
                    </p:cond>
                  </p:nextCondLst>
                </p:seq>
                <p:seq concurrent="1" nextAc="seek">
                  <p:cTn id="358" restart="whenNotActive" fill="hold" evtFilter="cancelBubble" nodeType="interactiveSeq">
                    <p:stCondLst>
                      <p:cond evt="onMediaBookmark" delay="0">
                        <p:tgtEl>
                          <p14:bmkTgt spid="3" bmkName="PPT_AnimatingObjects_m300:03:00.0"/>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9"/>
                                            </p:tgtEl>
                                            <p:attrNameLst>
                                              <p:attrName>style.visibility</p:attrName>
                                            </p:attrNameLst>
                                          </p:cBhvr>
                                          <p:to>
                                            <p:strVal val="visible"/>
                                          </p:to>
                                        </p:set>
                                        <p:animEffect transition="in" filter="fade">
                                          <p:cBhvr>
                                            <p:cTn id="363" dur="200"/>
                                            <p:tgtEl>
                                              <p:spTgt spid="79"/>
                                            </p:tgtEl>
                                          </p:cBhvr>
                                        </p:animEffect>
                                      </p:childTnLst>
                                    </p:cTn>
                                  </p:par>
                                </p:childTnLst>
                              </p:cTn>
                            </p:par>
                          </p:childTnLst>
                        </p:cTn>
                      </p:par>
                    </p:childTnLst>
                  </p:cTn>
                  <p:nextCondLst>
                    <p:cond evt="onMediaBookmark" delay="0">
                      <p:tgtEl>
                        <p14:bmkTgt spid="3" bmkName="PPT_AnimatingObjects_m300:03:00.0"/>
                      </p:tgtEl>
                    </p:cond>
                  </p:nextCondLst>
                </p:seq>
                <p:seq concurrent="1" nextAc="seek">
                  <p:cTn id="364" restart="whenNotActive" fill="hold" evtFilter="cancelBubble" nodeType="interactiveSeq">
                    <p:stCondLst>
                      <p:cond evt="onMediaBookmark" delay="0">
                        <p:tgtEl>
                          <p14:bmkTgt spid="3" bmkName="PPT_AnimatingObjects_m300:03:03.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9"/>
                                            </p:tgtEl>
                                          </p:cBhvr>
                                        </p:animEffect>
                                        <p:set>
                                          <p:cBhvr>
                                            <p:cTn id="369"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03.8"/>
                      </p:tgtEl>
                    </p:cond>
                  </p:nextCondLst>
                </p:seq>
                <p:seq concurrent="1" nextAc="seek">
                  <p:cTn id="370" restart="whenNotActive" fill="hold" evtFilter="cancelBubble" nodeType="interactiveSeq">
                    <p:stCondLst>
                      <p:cond evt="onMediaBookmark" delay="0">
                        <p:tgtEl>
                          <p14:bmkTgt spid="3" bmkName="PPT_AnimatingObjects_m300:03:03.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80"/>
                                            </p:tgtEl>
                                            <p:attrNameLst>
                                              <p:attrName>style.visibility</p:attrName>
                                            </p:attrNameLst>
                                          </p:cBhvr>
                                          <p:to>
                                            <p:strVal val="visible"/>
                                          </p:to>
                                        </p:set>
                                        <p:animEffect transition="in" filter="fade">
                                          <p:cBhvr>
                                            <p:cTn id="375" dur="200"/>
                                            <p:tgtEl>
                                              <p:spTgt spid="80"/>
                                            </p:tgtEl>
                                          </p:cBhvr>
                                        </p:animEffect>
                                      </p:childTnLst>
                                    </p:cTn>
                                  </p:par>
                                </p:childTnLst>
                              </p:cTn>
                            </p:par>
                          </p:childTnLst>
                        </p:cTn>
                      </p:par>
                    </p:childTnLst>
                  </p:cTn>
                  <p:nextCondLst>
                    <p:cond evt="onMediaBookmark" delay="0">
                      <p:tgtEl>
                        <p14:bmkTgt spid="3" bmkName="PPT_AnimatingObjects_m300:03:03.9"/>
                      </p:tgtEl>
                    </p:cond>
                  </p:nextCondLst>
                </p:seq>
                <p:seq concurrent="1" nextAc="seek">
                  <p:cTn id="376" restart="whenNotActive" fill="hold" evtFilter="cancelBubble" nodeType="interactiveSeq">
                    <p:stCondLst>
                      <p:cond evt="onMediaBookmark" delay="0">
                        <p:tgtEl>
                          <p14:bmkTgt spid="3" bmkName="PPT_AnimatingObjects_m300:03:07.5"/>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80"/>
                                            </p:tgtEl>
                                          </p:cBhvr>
                                        </p:animEffect>
                                        <p:set>
                                          <p:cBhvr>
                                            <p:cTn id="381"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07.5"/>
                      </p:tgtEl>
                    </p:cond>
                  </p:nextCondLst>
                </p:seq>
                <p:seq concurrent="1" nextAc="seek">
                  <p:cTn id="382" restart="whenNotActive" fill="hold" evtFilter="cancelBubble" nodeType="interactiveSeq">
                    <p:stCondLst>
                      <p:cond evt="onMediaBookmark" delay="0">
                        <p:tgtEl>
                          <p14:bmkTgt spid="3" bmkName="PPT_AnimatingObjects_m300:03:07.6"/>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81"/>
                                            </p:tgtEl>
                                            <p:attrNameLst>
                                              <p:attrName>style.visibility</p:attrName>
                                            </p:attrNameLst>
                                          </p:cBhvr>
                                          <p:to>
                                            <p:strVal val="visible"/>
                                          </p:to>
                                        </p:set>
                                        <p:animEffect transition="in" filter="fade">
                                          <p:cBhvr>
                                            <p:cTn id="387" dur="200"/>
                                            <p:tgtEl>
                                              <p:spTgt spid="81"/>
                                            </p:tgtEl>
                                          </p:cBhvr>
                                        </p:animEffect>
                                      </p:childTnLst>
                                    </p:cTn>
                                  </p:par>
                                </p:childTnLst>
                              </p:cTn>
                            </p:par>
                          </p:childTnLst>
                        </p:cTn>
                      </p:par>
                    </p:childTnLst>
                  </p:cTn>
                  <p:nextCondLst>
                    <p:cond evt="onMediaBookmark" delay="0">
                      <p:tgtEl>
                        <p14:bmkTgt spid="3" bmkName="PPT_AnimatingObjects_m300:03:07.6"/>
                      </p:tgtEl>
                    </p:cond>
                  </p:nextCondLst>
                </p:seq>
                <p:seq concurrent="1" nextAc="seek">
                  <p:cTn id="388" restart="whenNotActive" fill="hold" evtFilter="cancelBubble" nodeType="interactiveSeq">
                    <p:stCondLst>
                      <p:cond evt="onMediaBookmark" delay="0">
                        <p:tgtEl>
                          <p14:bmkTgt spid="3" bmkName="PPT_AnimatingObjects_m300:03:14.4"/>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81"/>
                                            </p:tgtEl>
                                          </p:cBhvr>
                                        </p:animEffect>
                                        <p:set>
                                          <p:cBhvr>
                                            <p:cTn id="393"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14.4"/>
                      </p:tgtEl>
                    </p:cond>
                  </p:nextCondLst>
                </p:seq>
                <p:seq concurrent="1" nextAc="seek">
                  <p:cTn id="394" restart="whenNotActive" fill="hold" evtFilter="cancelBubble" nodeType="interactiveSeq">
                    <p:stCondLst>
                      <p:cond evt="onMediaBookmark" delay="0">
                        <p:tgtEl>
                          <p14:bmkTgt spid="3" bmkName="PPT_AnimatingObjects_m300:03:14.5"/>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2"/>
                                            </p:tgtEl>
                                            <p:attrNameLst>
                                              <p:attrName>style.visibility</p:attrName>
                                            </p:attrNameLst>
                                          </p:cBhvr>
                                          <p:to>
                                            <p:strVal val="visible"/>
                                          </p:to>
                                        </p:set>
                                        <p:animEffect transition="in" filter="fade">
                                          <p:cBhvr>
                                            <p:cTn id="399" dur="200"/>
                                            <p:tgtEl>
                                              <p:spTgt spid="82"/>
                                            </p:tgtEl>
                                          </p:cBhvr>
                                        </p:animEffect>
                                      </p:childTnLst>
                                    </p:cTn>
                                  </p:par>
                                </p:childTnLst>
                              </p:cTn>
                            </p:par>
                          </p:childTnLst>
                        </p:cTn>
                      </p:par>
                    </p:childTnLst>
                  </p:cTn>
                  <p:nextCondLst>
                    <p:cond evt="onMediaBookmark" delay="0">
                      <p:tgtEl>
                        <p14:bmkTgt spid="3" bmkName="PPT_AnimatingObjects_m300:03:14.5"/>
                      </p:tgtEl>
                    </p:cond>
                  </p:nextCondLst>
                </p:seq>
                <p:seq concurrent="1" nextAc="seek">
                  <p:cTn id="400" restart="whenNotActive" fill="hold" evtFilter="cancelBubble" nodeType="interactiveSeq">
                    <p:stCondLst>
                      <p:cond evt="onMediaBookmark" delay="0">
                        <p:tgtEl>
                          <p14:bmkTgt spid="3" bmkName="PPT_AnimatingObjects_m300:03:21.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2"/>
                                            </p:tgtEl>
                                          </p:cBhvr>
                                        </p:animEffect>
                                        <p:set>
                                          <p:cBhvr>
                                            <p:cTn id="405"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21.5"/>
                      </p:tgtEl>
                    </p:cond>
                  </p:nextCondLst>
                </p:seq>
                <p:seq concurrent="1" nextAc="seek">
                  <p:cTn id="406" restart="whenNotActive" fill="hold" evtFilter="cancelBubble" nodeType="interactiveSeq">
                    <p:stCondLst>
                      <p:cond evt="onMediaBookmark" delay="0">
                        <p:tgtEl>
                          <p14:bmkTgt spid="3" bmkName="PPT_AnimatingObjects_m300:03:21.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3"/>
                                            </p:tgtEl>
                                            <p:attrNameLst>
                                              <p:attrName>style.visibility</p:attrName>
                                            </p:attrNameLst>
                                          </p:cBhvr>
                                          <p:to>
                                            <p:strVal val="visible"/>
                                          </p:to>
                                        </p:set>
                                        <p:animEffect transition="in" filter="fade">
                                          <p:cBhvr>
                                            <p:cTn id="411" dur="200"/>
                                            <p:tgtEl>
                                              <p:spTgt spid="83"/>
                                            </p:tgtEl>
                                          </p:cBhvr>
                                        </p:animEffect>
                                      </p:childTnLst>
                                    </p:cTn>
                                  </p:par>
                                </p:childTnLst>
                              </p:cTn>
                            </p:par>
                          </p:childTnLst>
                        </p:cTn>
                      </p:par>
                    </p:childTnLst>
                  </p:cTn>
                  <p:nextCondLst>
                    <p:cond evt="onMediaBookmark" delay="0">
                      <p:tgtEl>
                        <p14:bmkTgt spid="3" bmkName="PPT_AnimatingObjects_m300:03:21.6"/>
                      </p:tgtEl>
                    </p:cond>
                  </p:nextCondLst>
                </p:seq>
                <p:seq concurrent="1" nextAc="seek">
                  <p:cTn id="412" restart="whenNotActive" fill="hold" evtFilter="cancelBubble" nodeType="interactiveSeq">
                    <p:stCondLst>
                      <p:cond evt="onMediaBookmark" delay="0">
                        <p:tgtEl>
                          <p14:bmkTgt spid="3" bmkName="PPT_AnimatingObjects_m300:03:23.5"/>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3"/>
                                            </p:tgtEl>
                                          </p:cBhvr>
                                        </p:animEffect>
                                        <p:set>
                                          <p:cBhvr>
                                            <p:cTn id="417"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23.5"/>
                      </p:tgtEl>
                    </p:cond>
                  </p:nextCondLst>
                </p:seq>
                <p:seq concurrent="1" nextAc="seek">
                  <p:cTn id="418" restart="whenNotActive" fill="hold" evtFilter="cancelBubble" nodeType="interactiveSeq">
                    <p:stCondLst>
                      <p:cond evt="onMediaBookmark" delay="0">
                        <p:tgtEl>
                          <p14:bmkTgt spid="3" bmkName="PPT_AnimatingObjects_m300:03:23.6"/>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84"/>
                                            </p:tgtEl>
                                            <p:attrNameLst>
                                              <p:attrName>style.visibility</p:attrName>
                                            </p:attrNameLst>
                                          </p:cBhvr>
                                          <p:to>
                                            <p:strVal val="visible"/>
                                          </p:to>
                                        </p:set>
                                        <p:animEffect transition="in" filter="fade">
                                          <p:cBhvr>
                                            <p:cTn id="423" dur="200"/>
                                            <p:tgtEl>
                                              <p:spTgt spid="84"/>
                                            </p:tgtEl>
                                          </p:cBhvr>
                                        </p:animEffect>
                                      </p:childTnLst>
                                    </p:cTn>
                                  </p:par>
                                </p:childTnLst>
                              </p:cTn>
                            </p:par>
                          </p:childTnLst>
                        </p:cTn>
                      </p:par>
                    </p:childTnLst>
                  </p:cTn>
                  <p:nextCondLst>
                    <p:cond evt="onMediaBookmark" delay="0">
                      <p:tgtEl>
                        <p14:bmkTgt spid="3" bmkName="PPT_AnimatingObjects_m300:03:23.6"/>
                      </p:tgtEl>
                    </p:cond>
                  </p:nextCondLst>
                </p:seq>
                <p:seq concurrent="1" nextAc="seek">
                  <p:cTn id="424" restart="whenNotActive" fill="hold" evtFilter="cancelBubble" nodeType="interactiveSeq">
                    <p:stCondLst>
                      <p:cond evt="onMediaBookmark" delay="0">
                        <p:tgtEl>
                          <p14:bmkTgt spid="3" bmkName="PPT_AnimatingObjects_m300:03:28.5"/>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84"/>
                                            </p:tgtEl>
                                          </p:cBhvr>
                                        </p:animEffect>
                                        <p:set>
                                          <p:cBhvr>
                                            <p:cTn id="429"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28.5"/>
                      </p:tgtEl>
                    </p:cond>
                  </p:nextCondLst>
                </p:seq>
                <p:seq concurrent="1" nextAc="seek">
                  <p:cTn id="430" restart="whenNotActive" fill="hold" evtFilter="cancelBubble" nodeType="interactiveSeq">
                    <p:stCondLst>
                      <p:cond evt="onMediaBookmark" delay="0">
                        <p:tgtEl>
                          <p14:bmkTgt spid="3" bmkName="PPT_AnimatingObjects_m300:03:28.6"/>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85"/>
                                            </p:tgtEl>
                                            <p:attrNameLst>
                                              <p:attrName>style.visibility</p:attrName>
                                            </p:attrNameLst>
                                          </p:cBhvr>
                                          <p:to>
                                            <p:strVal val="visible"/>
                                          </p:to>
                                        </p:set>
                                        <p:animEffect transition="in" filter="fade">
                                          <p:cBhvr>
                                            <p:cTn id="435" dur="200"/>
                                            <p:tgtEl>
                                              <p:spTgt spid="85"/>
                                            </p:tgtEl>
                                          </p:cBhvr>
                                        </p:animEffect>
                                      </p:childTnLst>
                                    </p:cTn>
                                  </p:par>
                                </p:childTnLst>
                              </p:cTn>
                            </p:par>
                          </p:childTnLst>
                        </p:cTn>
                      </p:par>
                    </p:childTnLst>
                  </p:cTn>
                  <p:nextCondLst>
                    <p:cond evt="onMediaBookmark" delay="0">
                      <p:tgtEl>
                        <p14:bmkTgt spid="3" bmkName="PPT_AnimatingObjects_m300:03:28.6"/>
                      </p:tgtEl>
                    </p:cond>
                  </p:nextCondLst>
                </p:seq>
                <p:seq concurrent="1" nextAc="seek">
                  <p:cTn id="436" restart="whenNotActive" fill="hold" evtFilter="cancelBubble" nodeType="interactiveSeq">
                    <p:stCondLst>
                      <p:cond evt="onMediaBookmark" delay="0">
                        <p:tgtEl>
                          <p14:bmkTgt spid="3" bmkName="PPT_AnimatingObjects_m300:03:40.2"/>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85"/>
                                            </p:tgtEl>
                                          </p:cBhvr>
                                        </p:animEffect>
                                        <p:set>
                                          <p:cBhvr>
                                            <p:cTn id="441"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40.2"/>
                      </p:tgtEl>
                    </p:cond>
                  </p:nextCondLst>
                </p:seq>
                <p:seq concurrent="1" nextAc="seek">
                  <p:cTn id="442" restart="whenNotActive" fill="hold" evtFilter="cancelBubble" nodeType="interactiveSeq">
                    <p:stCondLst>
                      <p:cond evt="onMediaBookmark" delay="0">
                        <p:tgtEl>
                          <p14:bmkTgt spid="3" bmkName="PPT_AnimatingObjects_m300:03:40.3"/>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86"/>
                                            </p:tgtEl>
                                            <p:attrNameLst>
                                              <p:attrName>style.visibility</p:attrName>
                                            </p:attrNameLst>
                                          </p:cBhvr>
                                          <p:to>
                                            <p:strVal val="visible"/>
                                          </p:to>
                                        </p:set>
                                        <p:animEffect transition="in" filter="fade">
                                          <p:cBhvr>
                                            <p:cTn id="447" dur="200"/>
                                            <p:tgtEl>
                                              <p:spTgt spid="86"/>
                                            </p:tgtEl>
                                          </p:cBhvr>
                                        </p:animEffect>
                                      </p:childTnLst>
                                    </p:cTn>
                                  </p:par>
                                </p:childTnLst>
                              </p:cTn>
                            </p:par>
                          </p:childTnLst>
                        </p:cTn>
                      </p:par>
                    </p:childTnLst>
                  </p:cTn>
                  <p:nextCondLst>
                    <p:cond evt="onMediaBookmark" delay="0">
                      <p:tgtEl>
                        <p14:bmkTgt spid="3" bmkName="PPT_AnimatingObjects_m300:03:40.3"/>
                      </p:tgtEl>
                    </p:cond>
                  </p:nextCondLst>
                </p:seq>
                <p:seq concurrent="1" nextAc="seek">
                  <p:cTn id="448" restart="whenNotActive" fill="hold" evtFilter="cancelBubble" nodeType="interactiveSeq">
                    <p:stCondLst>
                      <p:cond evt="onMediaBookmark" delay="0">
                        <p:tgtEl>
                          <p14:bmkTgt spid="3" bmkName="PPT_AnimatingObjects_m300:03:43.5"/>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86"/>
                                            </p:tgtEl>
                                          </p:cBhvr>
                                        </p:animEffect>
                                        <p:set>
                                          <p:cBhvr>
                                            <p:cTn id="453" dur="1" fill="hold">
                                              <p:stCondLst>
                                                <p:cond delay="199"/>
                                              </p:stCondLst>
                                            </p:cTn>
                                            <p:tgtEl>
                                              <p:spTgt spid="8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43.5"/>
                      </p:tgtEl>
                    </p:cond>
                  </p:nextCondLst>
                </p:seq>
                <p:seq concurrent="1" nextAc="seek">
                  <p:cTn id="454" restart="whenNotActive" fill="hold" evtFilter="cancelBubble" nodeType="interactiveSeq">
                    <p:stCondLst>
                      <p:cond evt="onMediaBookmark" delay="0">
                        <p:tgtEl>
                          <p14:bmkTgt spid="3" bmkName="PPT_AnimatingObjects_m300:03:43.6"/>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7"/>
                                            </p:tgtEl>
                                            <p:attrNameLst>
                                              <p:attrName>style.visibility</p:attrName>
                                            </p:attrNameLst>
                                          </p:cBhvr>
                                          <p:to>
                                            <p:strVal val="visible"/>
                                          </p:to>
                                        </p:set>
                                        <p:animEffect transition="in" filter="fade">
                                          <p:cBhvr>
                                            <p:cTn id="459" dur="200"/>
                                            <p:tgtEl>
                                              <p:spTgt spid="87"/>
                                            </p:tgtEl>
                                          </p:cBhvr>
                                        </p:animEffect>
                                      </p:childTnLst>
                                    </p:cTn>
                                  </p:par>
                                </p:childTnLst>
                              </p:cTn>
                            </p:par>
                          </p:childTnLst>
                        </p:cTn>
                      </p:par>
                    </p:childTnLst>
                  </p:cTn>
                  <p:nextCondLst>
                    <p:cond evt="onMediaBookmark" delay="0">
                      <p:tgtEl>
                        <p14:bmkTgt spid="3" bmkName="PPT_AnimatingObjects_m300:03:43.6"/>
                      </p:tgtEl>
                    </p:cond>
                  </p:nextCondLst>
                </p:seq>
                <p:seq concurrent="1" nextAc="seek">
                  <p:cTn id="460" restart="whenNotActive" fill="hold" evtFilter="cancelBubble" nodeType="interactiveSeq">
                    <p:stCondLst>
                      <p:cond evt="onMediaBookmark" delay="0">
                        <p:tgtEl>
                          <p14:bmkTgt spid="3" bmkName="PPT_AnimatingObjects_m300:03:53.3"/>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7"/>
                                            </p:tgtEl>
                                          </p:cBhvr>
                                        </p:animEffect>
                                        <p:set>
                                          <p:cBhvr>
                                            <p:cTn id="465" dur="1" fill="hold">
                                              <p:stCondLst>
                                                <p:cond delay="199"/>
                                              </p:stCondLst>
                                            </p:cTn>
                                            <p:tgtEl>
                                              <p:spTgt spid="8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3:53.3"/>
                      </p:tgtEl>
                    </p:cond>
                  </p:nextCondLst>
                </p:seq>
                <p:seq concurrent="1" nextAc="seek">
                  <p:cTn id="466" restart="whenNotActive" fill="hold" evtFilter="cancelBubble" nodeType="interactiveSeq">
                    <p:stCondLst>
                      <p:cond evt="onMediaBookmark" delay="0">
                        <p:tgtEl>
                          <p14:bmkTgt spid="3" bmkName="PPT_AnimatingObjects_m300:03:53.4"/>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88"/>
                                            </p:tgtEl>
                                            <p:attrNameLst>
                                              <p:attrName>style.visibility</p:attrName>
                                            </p:attrNameLst>
                                          </p:cBhvr>
                                          <p:to>
                                            <p:strVal val="visible"/>
                                          </p:to>
                                        </p:set>
                                        <p:animEffect transition="in" filter="fade">
                                          <p:cBhvr>
                                            <p:cTn id="471" dur="200"/>
                                            <p:tgtEl>
                                              <p:spTgt spid="88"/>
                                            </p:tgtEl>
                                          </p:cBhvr>
                                        </p:animEffect>
                                      </p:childTnLst>
                                    </p:cTn>
                                  </p:par>
                                </p:childTnLst>
                              </p:cTn>
                            </p:par>
                          </p:childTnLst>
                        </p:cTn>
                      </p:par>
                    </p:childTnLst>
                  </p:cTn>
                  <p:nextCondLst>
                    <p:cond evt="onMediaBookmark" delay="0">
                      <p:tgtEl>
                        <p14:bmkTgt spid="3" bmkName="PPT_AnimatingObjects_m300:03:53.4"/>
                      </p:tgtEl>
                    </p:cond>
                  </p:nextCondLst>
                </p:seq>
                <p:seq concurrent="1" nextAc="seek">
                  <p:cTn id="472" restart="whenNotActive" fill="hold" evtFilter="cancelBubble" nodeType="interactiveSeq">
                    <p:stCondLst>
                      <p:cond evt="onMediaBookmark" delay="0">
                        <p:tgtEl>
                          <p14:bmkTgt spid="3" bmkName="PPT_AnimatingObjects_m300:04:01.2"/>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88"/>
                                            </p:tgtEl>
                                          </p:cBhvr>
                                        </p:animEffect>
                                        <p:set>
                                          <p:cBhvr>
                                            <p:cTn id="477" dur="1" fill="hold">
                                              <p:stCondLst>
                                                <p:cond delay="199"/>
                                              </p:stCondLst>
                                            </p:cTn>
                                            <p:tgtEl>
                                              <p:spTgt spid="8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01.2"/>
                      </p:tgtEl>
                    </p:cond>
                  </p:nextCondLst>
                </p:seq>
                <p:seq concurrent="1" nextAc="seek">
                  <p:cTn id="478" restart="whenNotActive" fill="hold" evtFilter="cancelBubble" nodeType="interactiveSeq">
                    <p:stCondLst>
                      <p:cond evt="onMediaBookmark" delay="0">
                        <p:tgtEl>
                          <p14:bmkTgt spid="3" bmkName="PPT_AnimatingObjects_m300:04:01.3"/>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89"/>
                                            </p:tgtEl>
                                            <p:attrNameLst>
                                              <p:attrName>style.visibility</p:attrName>
                                            </p:attrNameLst>
                                          </p:cBhvr>
                                          <p:to>
                                            <p:strVal val="visible"/>
                                          </p:to>
                                        </p:set>
                                        <p:animEffect transition="in" filter="fade">
                                          <p:cBhvr>
                                            <p:cTn id="483" dur="200"/>
                                            <p:tgtEl>
                                              <p:spTgt spid="89"/>
                                            </p:tgtEl>
                                          </p:cBhvr>
                                        </p:animEffect>
                                      </p:childTnLst>
                                    </p:cTn>
                                  </p:par>
                                </p:childTnLst>
                              </p:cTn>
                            </p:par>
                          </p:childTnLst>
                        </p:cTn>
                      </p:par>
                    </p:childTnLst>
                  </p:cTn>
                  <p:nextCondLst>
                    <p:cond evt="onMediaBookmark" delay="0">
                      <p:tgtEl>
                        <p14:bmkTgt spid="3" bmkName="PPT_AnimatingObjects_m300:04:01.3"/>
                      </p:tgtEl>
                    </p:cond>
                  </p:nextCondLst>
                </p:seq>
                <p:seq concurrent="1" nextAc="seek">
                  <p:cTn id="484" restart="whenNotActive" fill="hold" evtFilter="cancelBubble" nodeType="interactiveSeq">
                    <p:stCondLst>
                      <p:cond evt="onMediaBookmark" delay="0">
                        <p:tgtEl>
                          <p14:bmkTgt spid="3" bmkName="PPT_AnimatingObjects_m300:04:07.4"/>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89"/>
                                            </p:tgtEl>
                                          </p:cBhvr>
                                        </p:animEffect>
                                        <p:set>
                                          <p:cBhvr>
                                            <p:cTn id="489" dur="1" fill="hold">
                                              <p:stCondLst>
                                                <p:cond delay="199"/>
                                              </p:stCondLst>
                                            </p:cTn>
                                            <p:tgtEl>
                                              <p:spTgt spid="8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07.4"/>
                      </p:tgtEl>
                    </p:cond>
                  </p:nextCondLst>
                </p:seq>
                <p:seq concurrent="1" nextAc="seek">
                  <p:cTn id="490" restart="whenNotActive" fill="hold" evtFilter="cancelBubble" nodeType="interactiveSeq">
                    <p:stCondLst>
                      <p:cond evt="onMediaBookmark" delay="0">
                        <p:tgtEl>
                          <p14:bmkTgt spid="3" bmkName="PPT_AnimatingObjects_m300:04:07.5"/>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90"/>
                                            </p:tgtEl>
                                            <p:attrNameLst>
                                              <p:attrName>style.visibility</p:attrName>
                                            </p:attrNameLst>
                                          </p:cBhvr>
                                          <p:to>
                                            <p:strVal val="visible"/>
                                          </p:to>
                                        </p:set>
                                        <p:animEffect transition="in" filter="fade">
                                          <p:cBhvr>
                                            <p:cTn id="495" dur="200"/>
                                            <p:tgtEl>
                                              <p:spTgt spid="90"/>
                                            </p:tgtEl>
                                          </p:cBhvr>
                                        </p:animEffect>
                                      </p:childTnLst>
                                    </p:cTn>
                                  </p:par>
                                </p:childTnLst>
                              </p:cTn>
                            </p:par>
                          </p:childTnLst>
                        </p:cTn>
                      </p:par>
                    </p:childTnLst>
                  </p:cTn>
                  <p:nextCondLst>
                    <p:cond evt="onMediaBookmark" delay="0">
                      <p:tgtEl>
                        <p14:bmkTgt spid="3" bmkName="PPT_AnimatingObjects_m300:04:07.5"/>
                      </p:tgtEl>
                    </p:cond>
                  </p:nextCondLst>
                </p:seq>
                <p:seq concurrent="1" nextAc="seek">
                  <p:cTn id="496" restart="whenNotActive" fill="hold" evtFilter="cancelBubble" nodeType="interactiveSeq">
                    <p:stCondLst>
                      <p:cond evt="onMediaBookmark" delay="0">
                        <p:tgtEl>
                          <p14:bmkTgt spid="3" bmkName="PPT_AnimatingObjects_m300:04:11.9"/>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90"/>
                                            </p:tgtEl>
                                          </p:cBhvr>
                                        </p:animEffect>
                                        <p:set>
                                          <p:cBhvr>
                                            <p:cTn id="501" dur="1" fill="hold">
                                              <p:stCondLst>
                                                <p:cond delay="199"/>
                                              </p:stCondLst>
                                            </p:cTn>
                                            <p:tgtEl>
                                              <p:spTgt spid="9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11.9"/>
                      </p:tgtEl>
                    </p:cond>
                  </p:nextCondLst>
                </p:seq>
                <p:seq concurrent="1" nextAc="seek">
                  <p:cTn id="502" restart="whenNotActive" fill="hold" evtFilter="cancelBubble" nodeType="interactiveSeq">
                    <p:stCondLst>
                      <p:cond evt="onMediaBookmark" delay="0">
                        <p:tgtEl>
                          <p14:bmkTgt spid="3" bmkName="PPT_AnimatingObjects_m300:04:12.0"/>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91"/>
                                            </p:tgtEl>
                                            <p:attrNameLst>
                                              <p:attrName>style.visibility</p:attrName>
                                            </p:attrNameLst>
                                          </p:cBhvr>
                                          <p:to>
                                            <p:strVal val="visible"/>
                                          </p:to>
                                        </p:set>
                                        <p:animEffect transition="in" filter="fade">
                                          <p:cBhvr>
                                            <p:cTn id="507" dur="200"/>
                                            <p:tgtEl>
                                              <p:spTgt spid="91"/>
                                            </p:tgtEl>
                                          </p:cBhvr>
                                        </p:animEffect>
                                      </p:childTnLst>
                                    </p:cTn>
                                  </p:par>
                                </p:childTnLst>
                              </p:cTn>
                            </p:par>
                          </p:childTnLst>
                        </p:cTn>
                      </p:par>
                    </p:childTnLst>
                  </p:cTn>
                  <p:nextCondLst>
                    <p:cond evt="onMediaBookmark" delay="0">
                      <p:tgtEl>
                        <p14:bmkTgt spid="3" bmkName="PPT_AnimatingObjects_m300:04:12.0"/>
                      </p:tgtEl>
                    </p:cond>
                  </p:nextCondLst>
                </p:seq>
                <p:seq concurrent="1" nextAc="seek">
                  <p:cTn id="508" restart="whenNotActive" fill="hold" evtFilter="cancelBubble" nodeType="interactiveSeq">
                    <p:stCondLst>
                      <p:cond evt="onMediaBookmark" delay="0">
                        <p:tgtEl>
                          <p14:bmkTgt spid="3" bmkName="PPT_AnimatingObjects_m300:04:16.0"/>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91"/>
                                            </p:tgtEl>
                                          </p:cBhvr>
                                        </p:animEffect>
                                        <p:set>
                                          <p:cBhvr>
                                            <p:cTn id="513" dur="1" fill="hold">
                                              <p:stCondLst>
                                                <p:cond delay="199"/>
                                              </p:stCondLst>
                                            </p:cTn>
                                            <p:tgtEl>
                                              <p:spTgt spid="9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16.0"/>
                      </p:tgtEl>
                    </p:cond>
                  </p:nextCondLst>
                </p:seq>
                <p:seq concurrent="1" nextAc="seek">
                  <p:cTn id="514" restart="whenNotActive" fill="hold" evtFilter="cancelBubble" nodeType="interactiveSeq">
                    <p:stCondLst>
                      <p:cond evt="onMediaBookmark" delay="0">
                        <p:tgtEl>
                          <p14:bmkTgt spid="3" bmkName="PPT_AnimatingObjects_m300:04:16.1"/>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92"/>
                                            </p:tgtEl>
                                            <p:attrNameLst>
                                              <p:attrName>style.visibility</p:attrName>
                                            </p:attrNameLst>
                                          </p:cBhvr>
                                          <p:to>
                                            <p:strVal val="visible"/>
                                          </p:to>
                                        </p:set>
                                        <p:animEffect transition="in" filter="fade">
                                          <p:cBhvr>
                                            <p:cTn id="519" dur="200"/>
                                            <p:tgtEl>
                                              <p:spTgt spid="92"/>
                                            </p:tgtEl>
                                          </p:cBhvr>
                                        </p:animEffect>
                                      </p:childTnLst>
                                    </p:cTn>
                                  </p:par>
                                </p:childTnLst>
                              </p:cTn>
                            </p:par>
                          </p:childTnLst>
                        </p:cTn>
                      </p:par>
                    </p:childTnLst>
                  </p:cTn>
                  <p:nextCondLst>
                    <p:cond evt="onMediaBookmark" delay="0">
                      <p:tgtEl>
                        <p14:bmkTgt spid="3" bmkName="PPT_AnimatingObjects_m300:04:16.1"/>
                      </p:tgtEl>
                    </p:cond>
                  </p:nextCondLst>
                </p:seq>
                <p:seq concurrent="1" nextAc="seek">
                  <p:cTn id="520" restart="whenNotActive" fill="hold" evtFilter="cancelBubble" nodeType="interactiveSeq">
                    <p:stCondLst>
                      <p:cond evt="onMediaBookmark" delay="0">
                        <p:tgtEl>
                          <p14:bmkTgt spid="3" bmkName="PPT_AnimatingObjects_m300:04:18.1"/>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92"/>
                                            </p:tgtEl>
                                          </p:cBhvr>
                                        </p:animEffect>
                                        <p:set>
                                          <p:cBhvr>
                                            <p:cTn id="525" dur="1" fill="hold">
                                              <p:stCondLst>
                                                <p:cond delay="199"/>
                                              </p:stCondLst>
                                            </p:cTn>
                                            <p:tgtEl>
                                              <p:spTgt spid="9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18.1"/>
                      </p:tgtEl>
                    </p:cond>
                  </p:nextCondLst>
                </p:seq>
                <p:seq concurrent="1" nextAc="seek">
                  <p:cTn id="526" restart="whenNotActive" fill="hold" evtFilter="cancelBubble" nodeType="interactiveSeq">
                    <p:stCondLst>
                      <p:cond evt="onMediaBookmark" delay="0">
                        <p:tgtEl>
                          <p14:bmkTgt spid="3" bmkName="PPT_AnimatingObjects_m300:04:18.2"/>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93"/>
                                            </p:tgtEl>
                                            <p:attrNameLst>
                                              <p:attrName>style.visibility</p:attrName>
                                            </p:attrNameLst>
                                          </p:cBhvr>
                                          <p:to>
                                            <p:strVal val="visible"/>
                                          </p:to>
                                        </p:set>
                                        <p:animEffect transition="in" filter="fade">
                                          <p:cBhvr>
                                            <p:cTn id="531" dur="200"/>
                                            <p:tgtEl>
                                              <p:spTgt spid="93"/>
                                            </p:tgtEl>
                                          </p:cBhvr>
                                        </p:animEffect>
                                      </p:childTnLst>
                                    </p:cTn>
                                  </p:par>
                                </p:childTnLst>
                              </p:cTn>
                            </p:par>
                          </p:childTnLst>
                        </p:cTn>
                      </p:par>
                    </p:childTnLst>
                  </p:cTn>
                  <p:nextCondLst>
                    <p:cond evt="onMediaBookmark" delay="0">
                      <p:tgtEl>
                        <p14:bmkTgt spid="3" bmkName="PPT_AnimatingObjects_m300:04:18.2"/>
                      </p:tgtEl>
                    </p:cond>
                  </p:nextCondLst>
                </p:seq>
                <p:seq concurrent="1" nextAc="seek">
                  <p:cTn id="532" restart="whenNotActive" fill="hold" evtFilter="cancelBubble" nodeType="interactiveSeq">
                    <p:stCondLst>
                      <p:cond evt="onMediaBookmark" delay="0">
                        <p:tgtEl>
                          <p14:bmkTgt spid="3" bmkName="PPT_AnimatingObjects_m300:04:23.8"/>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93"/>
                                            </p:tgtEl>
                                          </p:cBhvr>
                                        </p:animEffect>
                                        <p:set>
                                          <p:cBhvr>
                                            <p:cTn id="537" dur="1" fill="hold">
                                              <p:stCondLst>
                                                <p:cond delay="199"/>
                                              </p:stCondLst>
                                            </p:cTn>
                                            <p:tgtEl>
                                              <p:spTgt spid="9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300:04:23.8"/>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72" grpId="0" animBg="1"/>
          <p:bldP spid="72" grpId="1" animBg="1"/>
          <p:bldP spid="73" grpId="0" animBg="1"/>
          <p:bldP spid="73" grpId="1" animBg="1"/>
          <p:bldP spid="74" grpId="0" animBg="1"/>
          <p:bldP spid="74"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6" grpId="0" animBg="1"/>
          <p:bldP spid="2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T_AnimatingObjects_m4.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AnimatingObjects_m400:00:00.3" time="333"/>
                    <p14:bmk name="PPT_AnimatingObjects_m400:00:05.2" time="5233"/>
                    <p14:bmk name="PPT_AnimatingObjects_m400:00:05.3" time="5333"/>
                    <p14:bmk name="PPT_AnimatingObjects_m400:00:09.7" time="9767"/>
                    <p14:bmk name="PPT_AnimatingObjects_m400:00:09.8" time="9867"/>
                    <p14:bmk name="PPT_AnimatingObjects_m400:00:20.4" time="20467"/>
                    <p14:bmk name="PPT_AnimatingObjects_m400:00:20.5" time="20567"/>
                    <p14:bmk name="PPT_AnimatingObjects_m400:00:28.7" time="28700"/>
                    <p14:bmk name="PPT_AnimatingObjects_m400:00:28.8" time="28800"/>
                    <p14:bmk name="PPT_AnimatingObjects_m400:00:31.2" time="31200"/>
                    <p14:bmk name="PPT_AnimatingObjects_m400:00:31.3" time="31300"/>
                    <p14:bmk name="PPT_AnimatingObjects_m400:00:36.4" time="36400"/>
                    <p14:bmk name="PPT_AnimatingObjects_m400:00:36.5" time="36500"/>
                    <p14:bmk name="PPT_AnimatingObjects_m400:00:42.2" time="42267"/>
                    <p14:bmk name="PPT_AnimatingObjects_m400:00:42.3" time="42367"/>
                    <p14:bmk name="PPT_AnimatingObjects_m400:00:50.3" time="50367"/>
                    <p14:bmk name="PPT_AnimatingObjects_m400:00:50.4" time="50467"/>
                    <p14:bmk name="PPT_AnimatingObjects_m400:00:57.1" time="57133"/>
                    <p14:bmk name="PPT_AnimatingObjects_m400:00:57.2" time="57233"/>
                    <p14:bmk name="PPT_AnimatingObjects_m400:01:03.6" time="63633"/>
                    <p14:bmk name="PPT_AnimatingObjects_m400:01:03.7" time="63733"/>
                    <p14:bmk name="PPT_AnimatingObjects_m400:01:08.4" time="68433"/>
                    <p14:bmk name="PPT_AnimatingObjects_m400:01:08.5" time="68533"/>
                    <p14:bmk name="PPT_AnimatingObjects_m400:01:13.6" time="73667"/>
                    <p14:bmk name="PPT_AnimatingObjects_m400:01:13.7" time="73767"/>
                    <p14:bmk name="PPT_AnimatingObjects_m400:01:20.4" time="80433"/>
                    <p14:bmk name="PPT_AnimatingObjects_m400:01:20.5" time="80533"/>
                    <p14:bmk name="PPT_AnimatingObjects_m400:01:23.1" time="83100"/>
                    <p14:bmk name="PPT_AnimatingObjects_m400:01:23.2" time="83200"/>
                    <p14:bmk name="PPT_AnimatingObjects_m400:01:31.4" time="91400"/>
                    <p14:bmk name="PPT_AnimatingObjects_m400:01:31.5" time="91500"/>
                    <p14:bmk name="PPT_AnimatingObjects_m400:01:37.3" time="97300"/>
                    <p14:bmk name="PPT_AnimatingObjects_m400:01:37.4" time="97400"/>
                    <p14:bmk name="PPT_AnimatingObjects_m400:01:39.9" time="99900"/>
                    <p14:bmk name="PPT_AnimatingObjects_m400:01:40.0" time="100000"/>
                    <p14:bmk name="PPT_AnimatingObjects_m400:01:46.1" time="106100"/>
                    <p14:bmk name="PPT_AnimatingObjects_m400:01:46.2" time="106200"/>
                    <p14:bmk name="PPT_AnimatingObjects_m400:01:54.7" time="114733"/>
                    <p14:bmk name="PPT_AnimatingObjects_m400:01:54.8" time="114833"/>
                    <p14:bmk name="PPT_AnimatingObjects_m400:01:58.5" time="118567"/>
                    <p14:bmk name="PPT_AnimatingObjects_m400:01:58.6" time="118667"/>
                    <p14:bmk name="PPT_AnimatingObjects_m400:02:12.0" time="132000"/>
                    <p14:bmk name="PPT_AnimatingObjects_m400:02:12.1" time="132100"/>
                    <p14:bmk name="PPT_AnimatingObjects_m400:02:13.3" time="133367"/>
                    <p14:bmk name="PPT_AnimatingObjects_m400:02:13.4" time="133467"/>
                    <p14:bmk name="PPT_AnimatingObjects_m400:02:17.3" time="137367"/>
                    <p14:bmk name="PPT_AnimatingObjects_m400:02:17.4" time="137467"/>
                    <p14:bmk name="PPT_AnimatingObjects_m400:02:21.5" time="141567"/>
                    <p14:bmk name="PPT_AnimatingObjects_m400:02:21.6" time="141667"/>
                    <p14:bmk name="PPT_AnimatingObjects_m400:02:34.2" time="154233"/>
                    <p14:bmk name="PPT_AnimatingObjects_m400:02:34.3" time="154333"/>
                    <p14:bmk name="PPT_AnimatingObjects_m400:02:43.3" time="163300"/>
                    <p14:bmk name="PPT_AnimatingObjects_m400:02:43.4" time="163400"/>
                    <p14:bmk name="PPT_AnimatingObjects_m400:02:52.2" time="172267"/>
                    <p14:bmk name="PPT_AnimatingObjects_m400:02:52.3" time="172367"/>
                    <p14:bmk name="PPT_AnimatingObjects_m400:03:00.1" time="180133"/>
                    <p14:bmk name="PPT_AnimatingObjects_m400:03:00.2" time="180233"/>
                    <p14:bmk name="PPT_AnimatingObjects_m400:03:07.0" time="187033"/>
                    <p14:bmk name="PPT_AnimatingObjects_m400:03:07.1" time="187133"/>
                    <p14:bmk name="PPT_AnimatingObjects_m400:03:13.7" time="193767"/>
                    <p14:bmk name="PPT_AnimatingObjects_m400:03:13.8" time="193867"/>
                    <p14:bmk name="PPT_AnimatingObjects_m400:03:18.7" time="198733"/>
                    <p14:bmk name="PPT_AnimatingObjects_m400:03:18.8" time="198833"/>
                    <p14:bmk name="PPT_AnimatingObjects_m400:03:23.7" time="203733"/>
                    <p14:bmk name="PPT_AnimatingObjects_m400:03:23.8" time="203833"/>
                    <p14:bmk name="PPT_AnimatingObjects_m400:03:29.5" time="209500"/>
                  </p14:bmkLst>
                </p14:media>
              </p:ext>
            </p:extLst>
          </p:nvPr>
        </p:nvPicPr>
        <p:blipFill>
          <a:blip r:embed="rId38"/>
          <a:stretch>
            <a:fillRect/>
          </a:stretch>
        </p:blipFill>
        <p:spPr>
          <a:xfrm>
            <a:off x="1235075" y="1042988"/>
            <a:ext cx="10515600" cy="5915025"/>
          </a:xfrm>
        </p:spPr>
      </p:pic>
      <p:sp>
        <p:nvSpPr>
          <p:cNvPr id="2" name="Media Placeholder 1"/>
          <p:cNvSpPr>
            <a:spLocks noGrp="1"/>
          </p:cNvSpPr>
          <p:nvPr>
            <p:ph type="media" sz="quarter" idx="10"/>
          </p:nvPr>
        </p:nvSpPr>
        <p:spPr/>
      </p:sp>
      <p:pic>
        <p:nvPicPr>
          <p:cNvPr id="36" name="Media Placeholder 35">
            <a:hlinkClick r:id="rId39" action="ppaction://hlinksldjump"/>
          </p:cNvPr>
          <p:cNvPicPr preferRelativeResize="0">
            <a:picLocks noGrp="1"/>
          </p:cNvPicPr>
          <p:nvPr>
            <p:ph type="media" sz="quarter" idx="11"/>
          </p:nvPr>
        </p:nvPicPr>
        <p:blipFill>
          <a:blip r:embed="rId40">
            <a:extLst>
              <a:ext uri="{28A0092B-C50C-407E-A947-70E740481C1C}">
                <a14:useLocalDpi xmlns:a14="http://schemas.microsoft.com/office/drawing/2010/main" val="0"/>
              </a:ext>
            </a:extLst>
          </a:blip>
          <a:stretch>
            <a:fillRect/>
          </a:stretch>
        </p:blipFill>
        <p:spPr>
          <a:xfrm>
            <a:off x="2564081" y="8496841"/>
            <a:ext cx="1115568" cy="630936"/>
          </a:xfrm>
        </p:spPr>
      </p:pic>
      <p:pic>
        <p:nvPicPr>
          <p:cNvPr id="37" name="Media Placeholder 36">
            <a:hlinkClick r:id="rId41" action="ppaction://hlinksldjump"/>
          </p:cNvPr>
          <p:cNvPicPr preferRelativeResize="0">
            <a:picLocks noGrp="1"/>
          </p:cNvPicPr>
          <p:nvPr>
            <p:ph type="media" sz="quarter" idx="12"/>
          </p:nvPr>
        </p:nvPicPr>
        <p:blipFill>
          <a:blip r:embed="rId42">
            <a:extLst>
              <a:ext uri="{28A0092B-C50C-407E-A947-70E740481C1C}">
                <a14:useLocalDpi xmlns:a14="http://schemas.microsoft.com/office/drawing/2010/main" val="0"/>
              </a:ext>
            </a:extLst>
          </a:blip>
          <a:stretch>
            <a:fillRect/>
          </a:stretch>
        </p:blipFill>
        <p:spPr>
          <a:xfrm>
            <a:off x="3911868" y="8496841"/>
            <a:ext cx="1115568" cy="630936"/>
          </a:xfrm>
        </p:spPr>
      </p:pic>
      <p:pic>
        <p:nvPicPr>
          <p:cNvPr id="38" name="Media Placeholder 37">
            <a:hlinkClick r:id="rId39" action="ppaction://hlinksldjump"/>
          </p:cNvPr>
          <p:cNvPicPr preferRelativeResize="0">
            <a:picLocks noGrp="1"/>
          </p:cNvPicPr>
          <p:nvPr>
            <p:ph type="media" sz="quarter" idx="13"/>
          </p:nvPr>
        </p:nvPicPr>
        <p:blipFill>
          <a:blip r:embed="rId43">
            <a:extLst>
              <a:ext uri="{28A0092B-C50C-407E-A947-70E740481C1C}">
                <a14:useLocalDpi xmlns:a14="http://schemas.microsoft.com/office/drawing/2010/main" val="0"/>
              </a:ext>
            </a:extLst>
          </a:blip>
          <a:stretch>
            <a:fillRect/>
          </a:stretch>
        </p:blipFill>
        <p:spPr>
          <a:xfrm>
            <a:off x="5261243" y="8496841"/>
            <a:ext cx="1115568" cy="630936"/>
          </a:xfrm>
        </p:spPr>
      </p:pic>
      <p:pic>
        <p:nvPicPr>
          <p:cNvPr id="39" name="Media Placeholder 38">
            <a:hlinkClick r:id="rId41" action="ppaction://hlinksldjump"/>
          </p:cNvPr>
          <p:cNvPicPr preferRelativeResize="0">
            <a:picLocks noGrp="1"/>
          </p:cNvPicPr>
          <p:nvPr>
            <p:ph type="media" sz="quarter" idx="14"/>
          </p:nvPr>
        </p:nvPicPr>
        <p:blipFill>
          <a:blip r:embed="rId44">
            <a:extLst>
              <a:ext uri="{28A0092B-C50C-407E-A947-70E740481C1C}">
                <a14:useLocalDpi xmlns:a14="http://schemas.microsoft.com/office/drawing/2010/main" val="0"/>
              </a:ext>
            </a:extLst>
          </a:blip>
          <a:stretch>
            <a:fillRect/>
          </a:stretch>
        </p:blipFill>
        <p:spPr>
          <a:xfrm>
            <a:off x="6615112" y="8497137"/>
            <a:ext cx="1115568" cy="630936"/>
          </a:xfrm>
        </p:spPr>
      </p:pic>
      <p:pic>
        <p:nvPicPr>
          <p:cNvPr id="40" name="Media Placeholder 39">
            <a:hlinkClick r:id="rId45" action="ppaction://hlinksldjump"/>
          </p:cNvPr>
          <p:cNvPicPr preferRelativeResize="0">
            <a:picLocks noGrp="1"/>
          </p:cNvPicPr>
          <p:nvPr>
            <p:ph type="media" sz="quarter" idx="15"/>
          </p:nvPr>
        </p:nvPicPr>
        <p:blipFill>
          <a:blip r:embed="rId46">
            <a:extLst>
              <a:ext uri="{28A0092B-C50C-407E-A947-70E740481C1C}">
                <a14:useLocalDpi xmlns:a14="http://schemas.microsoft.com/office/drawing/2010/main" val="0"/>
              </a:ext>
            </a:extLst>
          </a:blip>
          <a:stretch>
            <a:fillRect/>
          </a:stretch>
        </p:blipFill>
        <p:spPr>
          <a:xfrm>
            <a:off x="7966343" y="8496841"/>
            <a:ext cx="1115568" cy="630936"/>
          </a:xfrm>
        </p:spPr>
      </p:pic>
      <p:pic>
        <p:nvPicPr>
          <p:cNvPr id="41" name="Media Placeholder 40">
            <a:hlinkClick r:id="rId47" action="ppaction://hlinksldjump"/>
          </p:cNvPr>
          <p:cNvPicPr preferRelativeResize="0">
            <a:picLocks noGrp="1"/>
          </p:cNvPicPr>
          <p:nvPr>
            <p:ph type="media" sz="quarter" idx="16"/>
          </p:nvPr>
        </p:nvPicPr>
        <p:blipFill>
          <a:blip r:embed="rId48">
            <a:extLst>
              <a:ext uri="{28A0092B-C50C-407E-A947-70E740481C1C}">
                <a14:useLocalDpi xmlns:a14="http://schemas.microsoft.com/office/drawing/2010/main" val="0"/>
              </a:ext>
            </a:extLst>
          </a:blip>
          <a:stretch>
            <a:fillRect/>
          </a:stretch>
        </p:blipFill>
        <p:spPr>
          <a:xfrm>
            <a:off x="9320213" y="8497547"/>
            <a:ext cx="1115568" cy="630936"/>
          </a:xfrm>
        </p:spPr>
      </p:pic>
      <p:pic>
        <p:nvPicPr>
          <p:cNvPr id="43" name="Media Placeholder 42">
            <a:hlinkClick r:id="rId49" action="ppaction://hlinksldjump"/>
          </p:cNvPr>
          <p:cNvPicPr preferRelativeResize="0">
            <a:picLocks noGrp="1"/>
          </p:cNvPicPr>
          <p:nvPr>
            <p:ph type="media" sz="quarter" idx="17"/>
          </p:nvPr>
        </p:nvPicPr>
        <p:blipFill>
          <a:blip r:embed="rId50">
            <a:extLst>
              <a:ext uri="{28A0092B-C50C-407E-A947-70E740481C1C}">
                <a14:useLocalDpi xmlns:a14="http://schemas.microsoft.com/office/drawing/2010/main" val="0"/>
              </a:ext>
            </a:extLst>
          </a:blip>
          <a:stretch>
            <a:fillRect/>
          </a:stretch>
        </p:blipFill>
        <p:spPr>
          <a:xfrm>
            <a:off x="10663506" y="8496841"/>
            <a:ext cx="1115568" cy="630936"/>
          </a:xfrm>
        </p:spPr>
      </p:pic>
      <p:sp>
        <p:nvSpPr>
          <p:cNvPr id="22" name="TextBox 21"/>
          <p:cNvSpPr txBox="1"/>
          <p:nvPr/>
        </p:nvSpPr>
        <p:spPr>
          <a:xfrm>
            <a:off x="1015206" y="487209"/>
            <a:ext cx="7494289" cy="430887"/>
          </a:xfrm>
          <a:prstGeom prst="rect">
            <a:avLst/>
          </a:prstGeom>
          <a:noFill/>
        </p:spPr>
        <p:txBody>
          <a:bodyPr wrap="square" rtlCol="0">
            <a:spAutoFit/>
          </a:bodyPr>
          <a:lstStyle/>
          <a:p>
            <a:r>
              <a:rPr lang="en-US" sz="2200" dirty="0" smtClean="0">
                <a:solidFill>
                  <a:schemeClr val="bg1"/>
                </a:solidFill>
                <a:latin typeface="Segoe UI Light" pitchFamily="34" charset="0"/>
              </a:rPr>
              <a:t>Animate pictures, clip art, text, and other objects </a:t>
            </a:r>
            <a:endParaRPr lang="en-US" sz="2200" dirty="0">
              <a:solidFill>
                <a:schemeClr val="bg1"/>
              </a:solidFill>
              <a:latin typeface="Segoe UI Light" pitchFamily="34" charset="0"/>
            </a:endParaRPr>
          </a:p>
        </p:txBody>
      </p:sp>
      <p:grpSp>
        <p:nvGrpSpPr>
          <p:cNvPr id="23" name="ClosedCaptions"/>
          <p:cNvGrpSpPr/>
          <p:nvPr/>
        </p:nvGrpSpPr>
        <p:grpSpPr>
          <a:xfrm>
            <a:off x="8677656" y="611187"/>
            <a:ext cx="1449747" cy="304843"/>
            <a:chOff x="8787606" y="611187"/>
            <a:chExt cx="1449747" cy="304843"/>
          </a:xfrm>
        </p:grpSpPr>
        <p:sp>
          <p:nvSpPr>
            <p:cNvPr id="24" name="TextBox 23"/>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25" name="Picture 24" descr="Screen Clipping"/>
            <p:cNvPicPr>
              <a:picLocks noChangeAspect="1"/>
            </p:cNvPicPr>
            <p:nvPr/>
          </p:nvPicPr>
          <p:blipFill>
            <a:blip r:embed="rId51">
              <a:extLst>
                <a:ext uri="{BEBA8EAE-BF5A-486C-A8C5-ECC9F3942E4B}">
                  <a14:imgProps xmlns:a14="http://schemas.microsoft.com/office/drawing/2010/main">
                    <a14:imgLayer r:embed="rId52">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7" name="Picture 26">
            <a:hlinkClick r:id="" action="ppaction://hlinkshowjump?jump=nextslide"/>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a:hlinkClick r:id="" action="ppaction://hlinkshowjump?jump=previousslide"/>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29"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44" name="Text Placeholder 6"/>
          <p:cNvSpPr txBox="1">
            <a:spLocks/>
          </p:cNvSpPr>
          <p:nvPr/>
        </p:nvSpPr>
        <p:spPr>
          <a:xfrm>
            <a:off x="7964684"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5" name="Text Placeholder 6"/>
          <p:cNvSpPr txBox="1">
            <a:spLocks/>
          </p:cNvSpPr>
          <p:nvPr/>
        </p:nvSpPr>
        <p:spPr>
          <a:xfrm>
            <a:off x="931462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6" name="Text Placeholder 6"/>
          <p:cNvSpPr txBox="1">
            <a:spLocks/>
          </p:cNvSpPr>
          <p:nvPr/>
        </p:nvSpPr>
        <p:spPr>
          <a:xfrm>
            <a:off x="10664031"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64" name="Media Placeholder 35">
            <a:hlinkClick r:id="rId55" action="ppaction://hlinksldjump"/>
          </p:cNvPr>
          <p:cNvPicPr preferRelativeResize="0">
            <a:picLocks/>
          </p:cNvPicPr>
          <p:nvPr/>
        </p:nvPicPr>
        <p:blipFill>
          <a:blip r:embed="rId40">
            <a:extLst>
              <a:ext uri="{28A0092B-C50C-407E-A947-70E740481C1C}">
                <a14:useLocalDpi xmlns:a14="http://schemas.microsoft.com/office/drawing/2010/main" val="0"/>
              </a:ext>
            </a:extLst>
          </a:blip>
          <a:stretch>
            <a:fillRect/>
          </a:stretch>
        </p:blipFill>
        <p:spPr>
          <a:xfrm>
            <a:off x="2564081" y="8496841"/>
            <a:ext cx="1115568" cy="630936"/>
          </a:xfrm>
          <a:prstGeom prst="rect">
            <a:avLst/>
          </a:prstGeom>
        </p:spPr>
      </p:pic>
      <p:pic>
        <p:nvPicPr>
          <p:cNvPr id="65" name="Media Placeholder 36">
            <a:hlinkClick r:id="rId56" action="ppaction://hlinksldjump"/>
          </p:cNvPr>
          <p:cNvPicPr preferRelativeResize="0">
            <a:picLocks/>
          </p:cNvPicPr>
          <p:nvPr/>
        </p:nvPicPr>
        <p:blipFill>
          <a:blip r:embed="rId42">
            <a:extLst>
              <a:ext uri="{28A0092B-C50C-407E-A947-70E740481C1C}">
                <a14:useLocalDpi xmlns:a14="http://schemas.microsoft.com/office/drawing/2010/main" val="0"/>
              </a:ext>
            </a:extLst>
          </a:blip>
          <a:stretch>
            <a:fillRect/>
          </a:stretch>
        </p:blipFill>
        <p:spPr>
          <a:xfrm>
            <a:off x="3911868" y="8496841"/>
            <a:ext cx="1115568" cy="630936"/>
          </a:xfrm>
          <a:prstGeom prst="rect">
            <a:avLst/>
          </a:prstGeom>
        </p:spPr>
      </p:pic>
      <p:sp>
        <p:nvSpPr>
          <p:cNvPr id="74" name="Rectangle 73">
            <a:hlinkClick r:id="rId56" action="ppaction://hlinksldjump"/>
          </p:cNvPr>
          <p:cNvSpPr/>
          <p:nvPr/>
        </p:nvSpPr>
        <p:spPr>
          <a:xfrm>
            <a:off x="3902644" y="848271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hlinkClick r:id="rId55" action="ppaction://hlinksldjump"/>
          </p:cNvPr>
          <p:cNvSpPr/>
          <p:nvPr/>
        </p:nvSpPr>
        <p:spPr>
          <a:xfrm>
            <a:off x="2549189" y="8482715"/>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4/5 videos</a:t>
            </a:r>
            <a:endParaRPr lang="en-US" sz="1500" dirty="0">
              <a:solidFill>
                <a:schemeClr val="bg1"/>
              </a:solidFill>
              <a:latin typeface="Segoe Light" pitchFamily="34" charset="0"/>
            </a:endParaRPr>
          </a:p>
        </p:txBody>
      </p:sp>
      <p:sp>
        <p:nvSpPr>
          <p:cNvPr id="57" name="Rectangle 56"/>
          <p:cNvSpPr/>
          <p:nvPr/>
        </p:nvSpPr>
        <p:spPr>
          <a:xfrm>
            <a:off x="1007030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8" name="Rectangle 57"/>
          <p:cNvSpPr/>
          <p:nvPr/>
        </p:nvSpPr>
        <p:spPr>
          <a:xfrm>
            <a:off x="1031602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9" name="Rectangle 58"/>
          <p:cNvSpPr/>
          <p:nvPr/>
        </p:nvSpPr>
        <p:spPr>
          <a:xfrm>
            <a:off x="10558719"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0" name="Rectangle 59"/>
          <p:cNvSpPr/>
          <p:nvPr/>
        </p:nvSpPr>
        <p:spPr>
          <a:xfrm>
            <a:off x="10806192"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61" name="Rectangle 60"/>
          <p:cNvSpPr/>
          <p:nvPr/>
        </p:nvSpPr>
        <p:spPr>
          <a:xfrm>
            <a:off x="11050744" y="7813743"/>
            <a:ext cx="24688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useBgFill="1">
        <p:nvSpPr>
          <p:cNvPr id="47"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42" name="Media Placeholder 6">
            <a:hlinkClick r:id="rId57" action="ppaction://hlinksldjump"/>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48" name="Rectangle 47">
            <a:hlinkClick r:id="rId57" action="ppaction://hlinksldjump"/>
          </p:cNvPr>
          <p:cNvSpPr/>
          <p:nvPr/>
        </p:nvSpPr>
        <p:spPr>
          <a:xfrm>
            <a:off x="1209528"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54"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55"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2"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3" name="TextBox 62"/>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6" name="TextBox 65"/>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7" name="TextBox 66"/>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68" name="TextBox 67"/>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9" name="TextBox 68"/>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70"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6" name="PPT_AnimatingObjects_m4ChartsandSmartArt00:00:00.3-00:00:05.2"/>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Charts and SmartArt are similar to text in that you can animate elements individually.</a:t>
            </a:r>
            <a:endParaRPr lang="en-US" sz="1800">
              <a:solidFill>
                <a:srgbClr val="FFFFFF"/>
              </a:solidFill>
              <a:latin typeface="Segoe UI Light"/>
            </a:endParaRPr>
          </a:p>
        </p:txBody>
      </p:sp>
      <p:sp>
        <p:nvSpPr>
          <p:cNvPr id="7" name="PPT_AnimatingObjects_m4Forchartsthe00:00:05.3-00:00:09.7"/>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charts the trick is to find an animation that makes sense with the chart style.</a:t>
            </a:r>
            <a:endParaRPr lang="en-US" sz="1800">
              <a:solidFill>
                <a:srgbClr val="FFFFFF"/>
              </a:solidFill>
              <a:latin typeface="Segoe UI Light"/>
            </a:endParaRPr>
          </a:p>
        </p:txBody>
      </p:sp>
      <p:sp>
        <p:nvSpPr>
          <p:cNvPr id="8" name="PPT_AnimatingObjects_m4Inthiscolumn00:00:09.8-00:00:20.4"/>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column chart, animations like Fly In or Bounce don't do much to help an audience visualize the data.</a:t>
            </a:r>
            <a:endParaRPr lang="en-US" sz="1800">
              <a:solidFill>
                <a:srgbClr val="FFFFFF"/>
              </a:solidFill>
              <a:latin typeface="Segoe UI Light"/>
            </a:endParaRPr>
          </a:p>
        </p:txBody>
      </p:sp>
      <p:sp>
        <p:nvSpPr>
          <p:cNvPr id="9" name="PPT_AnimatingObjects_m4Butlet'stry00:00:20.5-00:00:28.7"/>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let's try a Wipe. By default, everything wipes on at once. Go to Effect Options.</a:t>
            </a:r>
            <a:endParaRPr lang="en-US" sz="1800">
              <a:solidFill>
                <a:srgbClr val="FFFFFF"/>
              </a:solidFill>
              <a:latin typeface="Segoe UI Light"/>
            </a:endParaRPr>
          </a:p>
        </p:txBody>
      </p:sp>
      <p:sp>
        <p:nvSpPr>
          <p:cNvPr id="10" name="PPT_AnimatingObjects_m4Asyoucan00:00:28.8-00:00:31.2"/>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you can see, we have lots of choices.</a:t>
            </a:r>
            <a:endParaRPr lang="en-US" sz="1800">
              <a:solidFill>
                <a:srgbClr val="FFFFFF"/>
              </a:solidFill>
              <a:latin typeface="Segoe UI Light"/>
            </a:endParaRPr>
          </a:p>
        </p:txBody>
      </p:sp>
      <p:sp>
        <p:nvSpPr>
          <p:cNvPr id="11" name="PPT_AnimatingObjects_m4Let'sstickwith00:00:31.3-00:00:36.4"/>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stick with the upward direction, so it appears the columns grow as they animate on.</a:t>
            </a:r>
            <a:endParaRPr lang="en-US" sz="1800">
              <a:solidFill>
                <a:srgbClr val="FFFFFF"/>
              </a:solidFill>
              <a:latin typeface="Segoe UI Light"/>
            </a:endParaRPr>
          </a:p>
        </p:txBody>
      </p:sp>
      <p:sp>
        <p:nvSpPr>
          <p:cNvPr id="12" name="PPT_AnimatingObjects_m4Downherewe00:00:36.5-00:00:42.2"/>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Down here we can choose to have all the elements in each series or each category animate on at once,</a:t>
            </a:r>
            <a:endParaRPr lang="en-US" sz="1800">
              <a:solidFill>
                <a:srgbClr val="FFFFFF"/>
              </a:solidFill>
              <a:latin typeface="Segoe UI Light"/>
            </a:endParaRPr>
          </a:p>
        </p:txBody>
      </p:sp>
      <p:sp>
        <p:nvSpPr>
          <p:cNvPr id="13" name="PPT_AnimatingObjects_m4oreachelement00:00:42.3-00:00:50.3"/>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each element in a series or category animate on. Let's try By Series.</a:t>
            </a:r>
            <a:endParaRPr lang="en-US" sz="1800">
              <a:solidFill>
                <a:srgbClr val="FFFFFF"/>
              </a:solidFill>
              <a:latin typeface="Segoe UI Light"/>
            </a:endParaRPr>
          </a:p>
        </p:txBody>
      </p:sp>
      <p:sp>
        <p:nvSpPr>
          <p:cNvPr id="14" name="PPT_AnimatingObjects_m4Sowhenwe00:00:50.4-00:00:57.1"/>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when we talk about the differences between the years, we can bring the three series in one at a time.</a:t>
            </a:r>
            <a:endParaRPr lang="en-US" sz="1800">
              <a:solidFill>
                <a:srgbClr val="FFFFFF"/>
              </a:solidFill>
              <a:latin typeface="Segoe UI Light"/>
            </a:endParaRPr>
          </a:p>
        </p:txBody>
      </p:sp>
      <p:sp>
        <p:nvSpPr>
          <p:cNvPr id="15" name="PPT_AnimatingObjects_m4Theonlything00:00:57.2-00:01:03.6"/>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only thing wrong is that the grid animates on too. And what we want is for the grid to be static.</a:t>
            </a:r>
            <a:endParaRPr lang="en-US" sz="1800">
              <a:solidFill>
                <a:srgbClr val="FFFFFF"/>
              </a:solidFill>
              <a:latin typeface="Segoe UI Light"/>
            </a:endParaRPr>
          </a:p>
        </p:txBody>
      </p:sp>
      <p:sp>
        <p:nvSpPr>
          <p:cNvPr id="16" name="PPT_AnimatingObjects_m4Thesenumberscorrespond00:01:03.7-00:01:08.4"/>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These numbers correspond to the four animations associated with the chart.</a:t>
            </a:r>
            <a:endParaRPr lang="en-US" sz="1800">
              <a:solidFill>
                <a:srgbClr val="FFFFFF"/>
              </a:solidFill>
              <a:latin typeface="Segoe UI Light"/>
            </a:endParaRPr>
          </a:p>
        </p:txBody>
      </p:sp>
      <p:sp>
        <p:nvSpPr>
          <p:cNvPr id="17" name="PPT_AnimatingObjects_m4Selectthefirst00:01:08.5-00:01:13.6"/>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first animation, which is the one for the grid. And press Delete.</a:t>
            </a:r>
            <a:endParaRPr lang="en-US" sz="1800">
              <a:solidFill>
                <a:srgbClr val="FFFFFF"/>
              </a:solidFill>
              <a:latin typeface="Segoe UI Light"/>
            </a:endParaRPr>
          </a:p>
        </p:txBody>
      </p:sp>
      <p:sp>
        <p:nvSpPr>
          <p:cNvPr id="18" name="PPT_AnimatingObjects_m4Nowwhenwe00:01:13.7-00:01:20.4"/>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 we preview the animation, the grid is static.</a:t>
            </a:r>
            <a:endParaRPr lang="en-US" sz="1800">
              <a:solidFill>
                <a:srgbClr val="FFFFFF"/>
              </a:solidFill>
              <a:latin typeface="Segoe UI Light"/>
            </a:endParaRPr>
          </a:p>
        </p:txBody>
      </p:sp>
      <p:sp>
        <p:nvSpPr>
          <p:cNvPr id="19" name="PPT_AnimatingObjects_m4Youcananimate00:01:20.5-00:01:23.1"/>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animate a pie chart using the same logic.</a:t>
            </a:r>
            <a:endParaRPr lang="en-US" sz="1800">
              <a:solidFill>
                <a:srgbClr val="FFFFFF"/>
              </a:solidFill>
              <a:latin typeface="Segoe UI Light"/>
            </a:endParaRPr>
          </a:p>
        </p:txBody>
      </p:sp>
      <p:sp>
        <p:nvSpPr>
          <p:cNvPr id="20" name="PPT_AnimatingObjects_m4Exceptyouwill00:01:23.2-00:01:31.4"/>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Except you will use a Wheel animation, which wipes on the chart like a clock.</a:t>
            </a:r>
            <a:endParaRPr lang="en-US" sz="1800">
              <a:solidFill>
                <a:srgbClr val="FFFFFF"/>
              </a:solidFill>
              <a:latin typeface="Segoe UI Light"/>
            </a:endParaRPr>
          </a:p>
        </p:txBody>
      </p:sp>
      <p:sp>
        <p:nvSpPr>
          <p:cNvPr id="21" name="PPT_AnimatingObjects_m4Whatkindof00:01:31.5-00:01:37.3"/>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 kind of animation do you think would work with a scatter chart?</a:t>
            </a:r>
            <a:endParaRPr lang="en-US" sz="1800">
              <a:solidFill>
                <a:srgbClr val="FFFFFF"/>
              </a:solidFill>
              <a:latin typeface="Segoe UI Light"/>
            </a:endParaRPr>
          </a:p>
        </p:txBody>
      </p:sp>
      <p:sp>
        <p:nvSpPr>
          <p:cNvPr id="30" name="PPT_AnimatingObjects_m4SmartArtanimationworks00:01:37.4-00:01:39.9"/>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SmartArt animation works about the same.</a:t>
            </a:r>
            <a:endParaRPr lang="en-US" sz="1800">
              <a:solidFill>
                <a:srgbClr val="FFFFFF"/>
              </a:solidFill>
              <a:latin typeface="Segoe UI Light"/>
            </a:endParaRPr>
          </a:p>
        </p:txBody>
      </p:sp>
      <p:sp>
        <p:nvSpPr>
          <p:cNvPr id="31" name="PPT_AnimatingObjects_m4Youchoosean00:01:40.0-00:01:46.1"/>
          <p:cNvSpPr txBox="1"/>
          <p:nvPr>
            <p:custDataLst>
              <p:tags r:id="rId21"/>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choose an animation that makes sense for how you want to bring in or emphasize the elements of the graphic.</a:t>
            </a:r>
            <a:endParaRPr lang="en-US" sz="1800">
              <a:solidFill>
                <a:srgbClr val="FFFFFF"/>
              </a:solidFill>
              <a:latin typeface="Segoe UI Light"/>
            </a:endParaRPr>
          </a:p>
        </p:txBody>
      </p:sp>
      <p:sp>
        <p:nvSpPr>
          <p:cNvPr id="32" name="PPT_AnimatingObjects_m4Wecoulduse00:01:46.2-00:01:54.7"/>
          <p:cNvSpPr txBox="1"/>
          <p:nvPr>
            <p:custDataLst>
              <p:tags r:id="rId22"/>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could use a Fade or Wipe animation for this organization chart, but something like a Zoom would work too.</a:t>
            </a:r>
            <a:endParaRPr lang="en-US" sz="1800">
              <a:solidFill>
                <a:srgbClr val="FFFFFF"/>
              </a:solidFill>
              <a:latin typeface="Segoe UI Light"/>
            </a:endParaRPr>
          </a:p>
        </p:txBody>
      </p:sp>
      <p:sp>
        <p:nvSpPr>
          <p:cNvPr id="33" name="PPT_AnimatingObjects_m4Then,choosethe00:01:54.8-00:01:58.5"/>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choose the sequence in which you want to bring the elements in.</a:t>
            </a:r>
            <a:endParaRPr lang="en-US" sz="1800">
              <a:solidFill>
                <a:srgbClr val="FFFFFF"/>
              </a:solidFill>
              <a:latin typeface="Segoe UI Light"/>
            </a:endParaRPr>
          </a:p>
        </p:txBody>
      </p:sp>
      <p:sp>
        <p:nvSpPr>
          <p:cNvPr id="34" name="PPT_AnimatingObjects_m4Forexample,Level00:01:58.6-00:02:12.0"/>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Level at Once brings all the elements in each level on one at a time.</a:t>
            </a:r>
            <a:endParaRPr lang="en-US" sz="1800">
              <a:solidFill>
                <a:srgbClr val="FFFFFF"/>
              </a:solidFill>
              <a:latin typeface="Segoe UI Light"/>
            </a:endParaRPr>
          </a:p>
        </p:txBody>
      </p:sp>
      <p:sp>
        <p:nvSpPr>
          <p:cNvPr id="35" name="PPT_AnimatingObjects_m4Here'saninteresting00:02:12.1-00:02:13.3"/>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an interesting graphic.</a:t>
            </a:r>
            <a:endParaRPr lang="en-US" sz="1800">
              <a:solidFill>
                <a:srgbClr val="FFFFFF"/>
              </a:solidFill>
              <a:latin typeface="Segoe UI Light"/>
            </a:endParaRPr>
          </a:p>
        </p:txBody>
      </p:sp>
      <p:sp>
        <p:nvSpPr>
          <p:cNvPr id="73" name="PPT_AnimatingObjects_m4Inthisone00:02:13.4-00:02:17.3"/>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one it would make sense to animate the gravity arrow flying down</a:t>
            </a:r>
            <a:endParaRPr lang="en-US" sz="1800">
              <a:solidFill>
                <a:srgbClr val="FFFFFF"/>
              </a:solidFill>
              <a:latin typeface="Segoe UI Light"/>
            </a:endParaRPr>
          </a:p>
        </p:txBody>
      </p:sp>
      <p:sp>
        <p:nvSpPr>
          <p:cNvPr id="76" name="PPT_AnimatingObjects_m4andthelift00:02:17.4-00:02:21.5"/>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lift arrow flying up, and the text fading in.</a:t>
            </a:r>
            <a:endParaRPr lang="en-US" sz="1800">
              <a:solidFill>
                <a:srgbClr val="FFFFFF"/>
              </a:solidFill>
              <a:latin typeface="Segoe UI Light"/>
            </a:endParaRPr>
          </a:p>
        </p:txBody>
      </p:sp>
      <p:sp>
        <p:nvSpPr>
          <p:cNvPr id="77" name="PPT_AnimatingObjects_m4Here'showwe00:02:21.6-00:02:34.2"/>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how we do that. First select the Fly In animation. Then, in Effect Options, choose One by One.</a:t>
            </a:r>
            <a:endParaRPr lang="en-US" sz="1800">
              <a:solidFill>
                <a:srgbClr val="FFFFFF"/>
              </a:solidFill>
              <a:latin typeface="Segoe UI Light"/>
            </a:endParaRPr>
          </a:p>
        </p:txBody>
      </p:sp>
      <p:sp>
        <p:nvSpPr>
          <p:cNvPr id="78" name="PPT_AnimatingObjects_m4Nextopenthe00:02:34.3-00:02:43.3"/>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open the Animation Pane. Select animation 1, which brings in the bar, and delete it.</a:t>
            </a:r>
            <a:endParaRPr lang="en-US" sz="1800">
              <a:solidFill>
                <a:srgbClr val="FFFFFF"/>
              </a:solidFill>
              <a:latin typeface="Segoe UI Light"/>
            </a:endParaRPr>
          </a:p>
        </p:txBody>
      </p:sp>
      <p:sp>
        <p:nvSpPr>
          <p:cNvPr id="79" name="PPT_AnimatingObjects_m4ClickPlayfrom.00:02:43.4-00:02:52.2"/>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Play from. So now we know the first animation brings in the gravity arrow.</a:t>
            </a:r>
            <a:endParaRPr lang="en-US" sz="1800">
              <a:solidFill>
                <a:srgbClr val="FFFFFF"/>
              </a:solidFill>
              <a:latin typeface="Segoe UI Light"/>
            </a:endParaRPr>
          </a:p>
        </p:txBody>
      </p:sp>
      <p:sp>
        <p:nvSpPr>
          <p:cNvPr id="80" name="PPT_AnimatingObjects_m4Selectthefirst00:02:52.3-00:03:00.1"/>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first animation, and in Effect Options, select From Top.</a:t>
            </a:r>
            <a:endParaRPr lang="en-US" sz="1800">
              <a:solidFill>
                <a:srgbClr val="FFFFFF"/>
              </a:solidFill>
              <a:latin typeface="Segoe UI Light"/>
            </a:endParaRPr>
          </a:p>
        </p:txBody>
      </p:sp>
      <p:sp>
        <p:nvSpPr>
          <p:cNvPr id="81" name="PPT_AnimatingObjects_m4Selectthesecond00:03:00.2-00:03:07.0"/>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second animation which brings in the gravity text, and choose Fade.</a:t>
            </a:r>
            <a:endParaRPr lang="en-US" sz="1800">
              <a:solidFill>
                <a:srgbClr val="FFFFFF"/>
              </a:solidFill>
              <a:latin typeface="Segoe UI Light"/>
            </a:endParaRPr>
          </a:p>
        </p:txBody>
      </p:sp>
      <p:sp>
        <p:nvSpPr>
          <p:cNvPr id="82" name="PPT_AnimatingObjects_m4Then,dothe00:03:07.1-00:03:13.7"/>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do the same for Lift. </a:t>
            </a:r>
            <a:endParaRPr lang="en-US" sz="1800">
              <a:solidFill>
                <a:srgbClr val="FFFFFF"/>
              </a:solidFill>
              <a:latin typeface="Segoe UI Light"/>
            </a:endParaRPr>
          </a:p>
        </p:txBody>
      </p:sp>
      <p:sp>
        <p:nvSpPr>
          <p:cNvPr id="83" name="PPT_AnimatingObjects_m4Nowwhenwe00:03:13.8-00:03:18.7"/>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 we preview, everything plays the way we want it to. </a:t>
            </a:r>
            <a:endParaRPr lang="en-US" sz="1800">
              <a:solidFill>
                <a:srgbClr val="FFFFFF"/>
              </a:solidFill>
              <a:latin typeface="Segoe UI Light"/>
            </a:endParaRPr>
          </a:p>
        </p:txBody>
      </p:sp>
      <p:sp>
        <p:nvSpPr>
          <p:cNvPr id="84" name="PPT_AnimatingObjects_m4Sofar,we00:03:18.8-00:03:23.7"/>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far, we have pretty much stayed with the default and built-in animations and options.</a:t>
            </a:r>
            <a:endParaRPr lang="en-US" sz="1800">
              <a:solidFill>
                <a:srgbClr val="FFFFFF"/>
              </a:solidFill>
              <a:latin typeface="Segoe UI Light"/>
            </a:endParaRPr>
          </a:p>
        </p:txBody>
      </p:sp>
      <p:sp>
        <p:nvSpPr>
          <p:cNvPr id="85" name="PPT_AnimatingObjects_m4Upnext,we'll00:03:23.8-00:03:29.5"/>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get into ways to create custom animations with motion paths.</a:t>
            </a:r>
            <a:endParaRPr lang="en-US" sz="1800">
              <a:solidFill>
                <a:srgbClr val="FFFFFF"/>
              </a:solidFill>
              <a:latin typeface="Segoe UI Light"/>
            </a:endParaRPr>
          </a:p>
        </p:txBody>
      </p:sp>
      <p:sp useBgFill="1">
        <p:nvSpPr>
          <p:cNvPr id="26" name="CCShade"/>
          <p:cNvSpPr/>
          <p:nvPr/>
        </p:nvSpPr>
        <p:spPr>
          <a:xfrm>
            <a:off x="1145494" y="6969217"/>
            <a:ext cx="10703513"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66536744"/>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MediaBookmark" delay="0">
                        <p:tgtEl>
                          <p14:bmkTgt spid="3" bmkName="PPT_AnimatingObjects_m4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3" bmkName="PPT_AnimatingObjects_m400:00:00.3"/>
                      </p:tgtEl>
                    </p:cond>
                  </p:nextCondLst>
                </p:seq>
                <p:seq concurrent="1" nextAc="seek">
                  <p:cTn id="28" restart="whenNotActive" fill="hold" evtFilter="cancelBubble" nodeType="interactiveSeq">
                    <p:stCondLst>
                      <p:cond evt="onMediaBookmark" delay="0">
                        <p:tgtEl>
                          <p14:bmkTgt spid="3" bmkName="PPT_AnimatingObjects_m400:00:05.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05.2"/>
                      </p:tgtEl>
                    </p:cond>
                  </p:nextCondLst>
                </p:seq>
                <p:seq concurrent="1" nextAc="seek">
                  <p:cTn id="34" restart="whenNotActive" fill="hold" evtFilter="cancelBubble" nodeType="interactiveSeq">
                    <p:stCondLst>
                      <p:cond evt="onMediaBookmark" delay="0">
                        <p:tgtEl>
                          <p14:bmkTgt spid="3" bmkName="PPT_AnimatingObjects_m400:00:05.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3" bmkName="PPT_AnimatingObjects_m400:00:05.3"/>
                      </p:tgtEl>
                    </p:cond>
                  </p:nextCondLst>
                </p:seq>
                <p:seq concurrent="1" nextAc="seek">
                  <p:cTn id="40" restart="whenNotActive" fill="hold" evtFilter="cancelBubble" nodeType="interactiveSeq">
                    <p:stCondLst>
                      <p:cond evt="onMediaBookmark" delay="0">
                        <p:tgtEl>
                          <p14:bmkTgt spid="3" bmkName="PPT_AnimatingObjects_m400:00:09.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09.7"/>
                      </p:tgtEl>
                    </p:cond>
                  </p:nextCondLst>
                </p:seq>
                <p:seq concurrent="1" nextAc="seek">
                  <p:cTn id="46" restart="whenNotActive" fill="hold" evtFilter="cancelBubble" nodeType="interactiveSeq">
                    <p:stCondLst>
                      <p:cond evt="onMediaBookmark" delay="0">
                        <p:tgtEl>
                          <p14:bmkTgt spid="3" bmkName="PPT_AnimatingObjects_m400:00:09.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3" bmkName="PPT_AnimatingObjects_m400:00:09.8"/>
                      </p:tgtEl>
                    </p:cond>
                  </p:nextCondLst>
                </p:seq>
                <p:seq concurrent="1" nextAc="seek">
                  <p:cTn id="52" restart="whenNotActive" fill="hold" evtFilter="cancelBubble" nodeType="interactiveSeq">
                    <p:stCondLst>
                      <p:cond evt="onMediaBookmark" delay="0">
                        <p:tgtEl>
                          <p14:bmkTgt spid="3" bmkName="PPT_AnimatingObjects_m400:00:20.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20.4"/>
                      </p:tgtEl>
                    </p:cond>
                  </p:nextCondLst>
                </p:seq>
                <p:seq concurrent="1" nextAc="seek">
                  <p:cTn id="58" restart="whenNotActive" fill="hold" evtFilter="cancelBubble" nodeType="interactiveSeq">
                    <p:stCondLst>
                      <p:cond evt="onMediaBookmark" delay="0">
                        <p:tgtEl>
                          <p14:bmkTgt spid="3" bmkName="PPT_AnimatingObjects_m400:00:20.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00"/>
                                            <p:tgtEl>
                                              <p:spTgt spid="9"/>
                                            </p:tgtEl>
                                          </p:cBhvr>
                                        </p:animEffect>
                                      </p:childTnLst>
                                    </p:cTn>
                                  </p:par>
                                </p:childTnLst>
                              </p:cTn>
                            </p:par>
                          </p:childTnLst>
                        </p:cTn>
                      </p:par>
                    </p:childTnLst>
                  </p:cTn>
                  <p:nextCondLst>
                    <p:cond evt="onMediaBookmark" delay="0">
                      <p:tgtEl>
                        <p14:bmkTgt spid="3" bmkName="PPT_AnimatingObjects_m400:00:20.5"/>
                      </p:tgtEl>
                    </p:cond>
                  </p:nextCondLst>
                </p:seq>
                <p:seq concurrent="1" nextAc="seek">
                  <p:cTn id="64" restart="whenNotActive" fill="hold" evtFilter="cancelBubble" nodeType="interactiveSeq">
                    <p:stCondLst>
                      <p:cond evt="onMediaBookmark" delay="0">
                        <p:tgtEl>
                          <p14:bmkTgt spid="3" bmkName="PPT_AnimatingObjects_m400:00:28.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9"/>
                                            </p:tgtEl>
                                          </p:cBhvr>
                                        </p:animEffect>
                                        <p:set>
                                          <p:cBhvr>
                                            <p:cTn id="69"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28.7"/>
                      </p:tgtEl>
                    </p:cond>
                  </p:nextCondLst>
                </p:seq>
                <p:seq concurrent="1" nextAc="seek">
                  <p:cTn id="70" restart="whenNotActive" fill="hold" evtFilter="cancelBubble" nodeType="interactiveSeq">
                    <p:stCondLst>
                      <p:cond evt="onMediaBookmark" delay="0">
                        <p:tgtEl>
                          <p14:bmkTgt spid="3" bmkName="PPT_AnimatingObjects_m400:00:28.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nextCondLst>
                    <p:cond evt="onMediaBookmark" delay="0">
                      <p:tgtEl>
                        <p14:bmkTgt spid="3" bmkName="PPT_AnimatingObjects_m400:00:28.8"/>
                      </p:tgtEl>
                    </p:cond>
                  </p:nextCondLst>
                </p:seq>
                <p:seq concurrent="1" nextAc="seek">
                  <p:cTn id="76" restart="whenNotActive" fill="hold" evtFilter="cancelBubble" nodeType="interactiveSeq">
                    <p:stCondLst>
                      <p:cond evt="onMediaBookmark" delay="0">
                        <p:tgtEl>
                          <p14:bmkTgt spid="3" bmkName="PPT_AnimatingObjects_m400:00:31.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0"/>
                                            </p:tgtEl>
                                          </p:cBhvr>
                                        </p:animEffect>
                                        <p:set>
                                          <p:cBhvr>
                                            <p:cTn id="81"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31.2"/>
                      </p:tgtEl>
                    </p:cond>
                  </p:nextCondLst>
                </p:seq>
                <p:seq concurrent="1" nextAc="seek">
                  <p:cTn id="82" restart="whenNotActive" fill="hold" evtFilter="cancelBubble" nodeType="interactiveSeq">
                    <p:stCondLst>
                      <p:cond evt="onMediaBookmark" delay="0">
                        <p:tgtEl>
                          <p14:bmkTgt spid="3" bmkName="PPT_AnimatingObjects_m400:00:31.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00"/>
                                            <p:tgtEl>
                                              <p:spTgt spid="11"/>
                                            </p:tgtEl>
                                          </p:cBhvr>
                                        </p:animEffect>
                                      </p:childTnLst>
                                    </p:cTn>
                                  </p:par>
                                </p:childTnLst>
                              </p:cTn>
                            </p:par>
                          </p:childTnLst>
                        </p:cTn>
                      </p:par>
                    </p:childTnLst>
                  </p:cTn>
                  <p:nextCondLst>
                    <p:cond evt="onMediaBookmark" delay="0">
                      <p:tgtEl>
                        <p14:bmkTgt spid="3" bmkName="PPT_AnimatingObjects_m400:00:31.3"/>
                      </p:tgtEl>
                    </p:cond>
                  </p:nextCondLst>
                </p:seq>
                <p:seq concurrent="1" nextAc="seek">
                  <p:cTn id="88" restart="whenNotActive" fill="hold" evtFilter="cancelBubble" nodeType="interactiveSeq">
                    <p:stCondLst>
                      <p:cond evt="onMediaBookmark" delay="0">
                        <p:tgtEl>
                          <p14:bmkTgt spid="3" bmkName="PPT_AnimatingObjects_m400:00:36.4"/>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1"/>
                                            </p:tgtEl>
                                          </p:cBhvr>
                                        </p:animEffect>
                                        <p:set>
                                          <p:cBhvr>
                                            <p:cTn id="9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36.4"/>
                      </p:tgtEl>
                    </p:cond>
                  </p:nextCondLst>
                </p:seq>
                <p:seq concurrent="1" nextAc="seek">
                  <p:cTn id="94" restart="whenNotActive" fill="hold" evtFilter="cancelBubble" nodeType="interactiveSeq">
                    <p:stCondLst>
                      <p:cond evt="onMediaBookmark" delay="0">
                        <p:tgtEl>
                          <p14:bmkTgt spid="3" bmkName="PPT_AnimatingObjects_m400:00:36.5"/>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200"/>
                                            <p:tgtEl>
                                              <p:spTgt spid="12"/>
                                            </p:tgtEl>
                                          </p:cBhvr>
                                        </p:animEffect>
                                      </p:childTnLst>
                                    </p:cTn>
                                  </p:par>
                                </p:childTnLst>
                              </p:cTn>
                            </p:par>
                          </p:childTnLst>
                        </p:cTn>
                      </p:par>
                    </p:childTnLst>
                  </p:cTn>
                  <p:nextCondLst>
                    <p:cond evt="onMediaBookmark" delay="0">
                      <p:tgtEl>
                        <p14:bmkTgt spid="3" bmkName="PPT_AnimatingObjects_m400:00:36.5"/>
                      </p:tgtEl>
                    </p:cond>
                  </p:nextCondLst>
                </p:seq>
                <p:seq concurrent="1" nextAc="seek">
                  <p:cTn id="100" restart="whenNotActive" fill="hold" evtFilter="cancelBubble" nodeType="interactiveSeq">
                    <p:stCondLst>
                      <p:cond evt="onMediaBookmark" delay="0">
                        <p:tgtEl>
                          <p14:bmkTgt spid="3" bmkName="PPT_AnimatingObjects_m400:00:42.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2"/>
                                            </p:tgtEl>
                                          </p:cBhvr>
                                        </p:animEffect>
                                        <p:set>
                                          <p:cBhvr>
                                            <p:cTn id="10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42.2"/>
                      </p:tgtEl>
                    </p:cond>
                  </p:nextCondLst>
                </p:seq>
                <p:seq concurrent="1" nextAc="seek">
                  <p:cTn id="106" restart="whenNotActive" fill="hold" evtFilter="cancelBubble" nodeType="interactiveSeq">
                    <p:stCondLst>
                      <p:cond evt="onMediaBookmark" delay="0">
                        <p:tgtEl>
                          <p14:bmkTgt spid="3" bmkName="PPT_AnimatingObjects_m400:00:42.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200"/>
                                            <p:tgtEl>
                                              <p:spTgt spid="13"/>
                                            </p:tgtEl>
                                          </p:cBhvr>
                                        </p:animEffect>
                                      </p:childTnLst>
                                    </p:cTn>
                                  </p:par>
                                </p:childTnLst>
                              </p:cTn>
                            </p:par>
                          </p:childTnLst>
                        </p:cTn>
                      </p:par>
                    </p:childTnLst>
                  </p:cTn>
                  <p:nextCondLst>
                    <p:cond evt="onMediaBookmark" delay="0">
                      <p:tgtEl>
                        <p14:bmkTgt spid="3" bmkName="PPT_AnimatingObjects_m400:00:42.3"/>
                      </p:tgtEl>
                    </p:cond>
                  </p:nextCondLst>
                </p:seq>
                <p:seq concurrent="1" nextAc="seek">
                  <p:cTn id="112" restart="whenNotActive" fill="hold" evtFilter="cancelBubble" nodeType="interactiveSeq">
                    <p:stCondLst>
                      <p:cond evt="onMediaBookmark" delay="0">
                        <p:tgtEl>
                          <p14:bmkTgt spid="3" bmkName="PPT_AnimatingObjects_m400:00:50.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3"/>
                                            </p:tgtEl>
                                          </p:cBhvr>
                                        </p:animEffect>
                                        <p:set>
                                          <p:cBhvr>
                                            <p:cTn id="11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50.3"/>
                      </p:tgtEl>
                    </p:cond>
                  </p:nextCondLst>
                </p:seq>
                <p:seq concurrent="1" nextAc="seek">
                  <p:cTn id="118" restart="whenNotActive" fill="hold" evtFilter="cancelBubble" nodeType="interactiveSeq">
                    <p:stCondLst>
                      <p:cond evt="onMediaBookmark" delay="0">
                        <p:tgtEl>
                          <p14:bmkTgt spid="3" bmkName="PPT_AnimatingObjects_m400:00:50.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200"/>
                                            <p:tgtEl>
                                              <p:spTgt spid="14"/>
                                            </p:tgtEl>
                                          </p:cBhvr>
                                        </p:animEffect>
                                      </p:childTnLst>
                                    </p:cTn>
                                  </p:par>
                                </p:childTnLst>
                              </p:cTn>
                            </p:par>
                          </p:childTnLst>
                        </p:cTn>
                      </p:par>
                    </p:childTnLst>
                  </p:cTn>
                  <p:nextCondLst>
                    <p:cond evt="onMediaBookmark" delay="0">
                      <p:tgtEl>
                        <p14:bmkTgt spid="3" bmkName="PPT_AnimatingObjects_m400:00:50.4"/>
                      </p:tgtEl>
                    </p:cond>
                  </p:nextCondLst>
                </p:seq>
                <p:seq concurrent="1" nextAc="seek">
                  <p:cTn id="124" restart="whenNotActive" fill="hold" evtFilter="cancelBubble" nodeType="interactiveSeq">
                    <p:stCondLst>
                      <p:cond evt="onMediaBookmark" delay="0">
                        <p:tgtEl>
                          <p14:bmkTgt spid="3" bmkName="PPT_AnimatingObjects_m400:00:57.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4"/>
                                            </p:tgtEl>
                                          </p:cBhvr>
                                        </p:animEffect>
                                        <p:set>
                                          <p:cBhvr>
                                            <p:cTn id="12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0:57.1"/>
                      </p:tgtEl>
                    </p:cond>
                  </p:nextCondLst>
                </p:seq>
                <p:seq concurrent="1" nextAc="seek">
                  <p:cTn id="130" restart="whenNotActive" fill="hold" evtFilter="cancelBubble" nodeType="interactiveSeq">
                    <p:stCondLst>
                      <p:cond evt="onMediaBookmark" delay="0">
                        <p:tgtEl>
                          <p14:bmkTgt spid="3" bmkName="PPT_AnimatingObjects_m400:00:57.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fade">
                                          <p:cBhvr>
                                            <p:cTn id="135" dur="200"/>
                                            <p:tgtEl>
                                              <p:spTgt spid="15"/>
                                            </p:tgtEl>
                                          </p:cBhvr>
                                        </p:animEffect>
                                      </p:childTnLst>
                                    </p:cTn>
                                  </p:par>
                                </p:childTnLst>
                              </p:cTn>
                            </p:par>
                          </p:childTnLst>
                        </p:cTn>
                      </p:par>
                    </p:childTnLst>
                  </p:cTn>
                  <p:nextCondLst>
                    <p:cond evt="onMediaBookmark" delay="0">
                      <p:tgtEl>
                        <p14:bmkTgt spid="3" bmkName="PPT_AnimatingObjects_m400:00:57.2"/>
                      </p:tgtEl>
                    </p:cond>
                  </p:nextCondLst>
                </p:seq>
                <p:seq concurrent="1" nextAc="seek">
                  <p:cTn id="136" restart="whenNotActive" fill="hold" evtFilter="cancelBubble" nodeType="interactiveSeq">
                    <p:stCondLst>
                      <p:cond evt="onMediaBookmark" delay="0">
                        <p:tgtEl>
                          <p14:bmkTgt spid="3" bmkName="PPT_AnimatingObjects_m400:01:03.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5"/>
                                            </p:tgtEl>
                                          </p:cBhvr>
                                        </p:animEffect>
                                        <p:set>
                                          <p:cBhvr>
                                            <p:cTn id="14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03.6"/>
                      </p:tgtEl>
                    </p:cond>
                  </p:nextCondLst>
                </p:seq>
                <p:seq concurrent="1" nextAc="seek">
                  <p:cTn id="142" restart="whenNotActive" fill="hold" evtFilter="cancelBubble" nodeType="interactiveSeq">
                    <p:stCondLst>
                      <p:cond evt="onMediaBookmark" delay="0">
                        <p:tgtEl>
                          <p14:bmkTgt spid="3" bmkName="PPT_AnimatingObjects_m400:01:03.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200"/>
                                            <p:tgtEl>
                                              <p:spTgt spid="16"/>
                                            </p:tgtEl>
                                          </p:cBhvr>
                                        </p:animEffect>
                                      </p:childTnLst>
                                    </p:cTn>
                                  </p:par>
                                </p:childTnLst>
                              </p:cTn>
                            </p:par>
                          </p:childTnLst>
                        </p:cTn>
                      </p:par>
                    </p:childTnLst>
                  </p:cTn>
                  <p:nextCondLst>
                    <p:cond evt="onMediaBookmark" delay="0">
                      <p:tgtEl>
                        <p14:bmkTgt spid="3" bmkName="PPT_AnimatingObjects_m400:01:03.7"/>
                      </p:tgtEl>
                    </p:cond>
                  </p:nextCondLst>
                </p:seq>
                <p:seq concurrent="1" nextAc="seek">
                  <p:cTn id="148" restart="whenNotActive" fill="hold" evtFilter="cancelBubble" nodeType="interactiveSeq">
                    <p:stCondLst>
                      <p:cond evt="onMediaBookmark" delay="0">
                        <p:tgtEl>
                          <p14:bmkTgt spid="3" bmkName="PPT_AnimatingObjects_m400:01:08.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6"/>
                                            </p:tgtEl>
                                          </p:cBhvr>
                                        </p:animEffect>
                                        <p:set>
                                          <p:cBhvr>
                                            <p:cTn id="15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08.4"/>
                      </p:tgtEl>
                    </p:cond>
                  </p:nextCondLst>
                </p:seq>
                <p:seq concurrent="1" nextAc="seek">
                  <p:cTn id="154" restart="whenNotActive" fill="hold" evtFilter="cancelBubble" nodeType="interactiveSeq">
                    <p:stCondLst>
                      <p:cond evt="onMediaBookmark" delay="0">
                        <p:tgtEl>
                          <p14:bmkTgt spid="3" bmkName="PPT_AnimatingObjects_m400:01:08.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200"/>
                                            <p:tgtEl>
                                              <p:spTgt spid="17"/>
                                            </p:tgtEl>
                                          </p:cBhvr>
                                        </p:animEffect>
                                      </p:childTnLst>
                                    </p:cTn>
                                  </p:par>
                                </p:childTnLst>
                              </p:cTn>
                            </p:par>
                          </p:childTnLst>
                        </p:cTn>
                      </p:par>
                    </p:childTnLst>
                  </p:cTn>
                  <p:nextCondLst>
                    <p:cond evt="onMediaBookmark" delay="0">
                      <p:tgtEl>
                        <p14:bmkTgt spid="3" bmkName="PPT_AnimatingObjects_m400:01:08.5"/>
                      </p:tgtEl>
                    </p:cond>
                  </p:nextCondLst>
                </p:seq>
                <p:seq concurrent="1" nextAc="seek">
                  <p:cTn id="160" restart="whenNotActive" fill="hold" evtFilter="cancelBubble" nodeType="interactiveSeq">
                    <p:stCondLst>
                      <p:cond evt="onMediaBookmark" delay="0">
                        <p:tgtEl>
                          <p14:bmkTgt spid="3" bmkName="PPT_AnimatingObjects_m400:01:13.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7"/>
                                            </p:tgtEl>
                                          </p:cBhvr>
                                        </p:animEffect>
                                        <p:set>
                                          <p:cBhvr>
                                            <p:cTn id="16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13.6"/>
                      </p:tgtEl>
                    </p:cond>
                  </p:nextCondLst>
                </p:seq>
                <p:seq concurrent="1" nextAc="seek">
                  <p:cTn id="166" restart="whenNotActive" fill="hold" evtFilter="cancelBubble" nodeType="interactiveSeq">
                    <p:stCondLst>
                      <p:cond evt="onMediaBookmark" delay="0">
                        <p:tgtEl>
                          <p14:bmkTgt spid="3" bmkName="PPT_AnimatingObjects_m400:01:13.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fade">
                                          <p:cBhvr>
                                            <p:cTn id="171" dur="200"/>
                                            <p:tgtEl>
                                              <p:spTgt spid="18"/>
                                            </p:tgtEl>
                                          </p:cBhvr>
                                        </p:animEffect>
                                      </p:childTnLst>
                                    </p:cTn>
                                  </p:par>
                                </p:childTnLst>
                              </p:cTn>
                            </p:par>
                          </p:childTnLst>
                        </p:cTn>
                      </p:par>
                    </p:childTnLst>
                  </p:cTn>
                  <p:nextCondLst>
                    <p:cond evt="onMediaBookmark" delay="0">
                      <p:tgtEl>
                        <p14:bmkTgt spid="3" bmkName="PPT_AnimatingObjects_m400:01:13.7"/>
                      </p:tgtEl>
                    </p:cond>
                  </p:nextCondLst>
                </p:seq>
                <p:seq concurrent="1" nextAc="seek">
                  <p:cTn id="172" restart="whenNotActive" fill="hold" evtFilter="cancelBubble" nodeType="interactiveSeq">
                    <p:stCondLst>
                      <p:cond evt="onMediaBookmark" delay="0">
                        <p:tgtEl>
                          <p14:bmkTgt spid="3" bmkName="PPT_AnimatingObjects_m400:01:20.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18"/>
                                            </p:tgtEl>
                                          </p:cBhvr>
                                        </p:animEffect>
                                        <p:set>
                                          <p:cBhvr>
                                            <p:cTn id="177"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20.4"/>
                      </p:tgtEl>
                    </p:cond>
                  </p:nextCondLst>
                </p:seq>
                <p:seq concurrent="1" nextAc="seek">
                  <p:cTn id="178" restart="whenNotActive" fill="hold" evtFilter="cancelBubble" nodeType="interactiveSeq">
                    <p:stCondLst>
                      <p:cond evt="onMediaBookmark" delay="0">
                        <p:tgtEl>
                          <p14:bmkTgt spid="3" bmkName="PPT_AnimatingObjects_m400:01:20.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19"/>
                                            </p:tgtEl>
                                            <p:attrNameLst>
                                              <p:attrName>style.visibility</p:attrName>
                                            </p:attrNameLst>
                                          </p:cBhvr>
                                          <p:to>
                                            <p:strVal val="visible"/>
                                          </p:to>
                                        </p:set>
                                        <p:animEffect transition="in" filter="fade">
                                          <p:cBhvr>
                                            <p:cTn id="183" dur="200"/>
                                            <p:tgtEl>
                                              <p:spTgt spid="19"/>
                                            </p:tgtEl>
                                          </p:cBhvr>
                                        </p:animEffect>
                                      </p:childTnLst>
                                    </p:cTn>
                                  </p:par>
                                </p:childTnLst>
                              </p:cTn>
                            </p:par>
                          </p:childTnLst>
                        </p:cTn>
                      </p:par>
                    </p:childTnLst>
                  </p:cTn>
                  <p:nextCondLst>
                    <p:cond evt="onMediaBookmark" delay="0">
                      <p:tgtEl>
                        <p14:bmkTgt spid="3" bmkName="PPT_AnimatingObjects_m400:01:20.5"/>
                      </p:tgtEl>
                    </p:cond>
                  </p:nextCondLst>
                </p:seq>
                <p:seq concurrent="1" nextAc="seek">
                  <p:cTn id="184" restart="whenNotActive" fill="hold" evtFilter="cancelBubble" nodeType="interactiveSeq">
                    <p:stCondLst>
                      <p:cond evt="onMediaBookmark" delay="0">
                        <p:tgtEl>
                          <p14:bmkTgt spid="3" bmkName="PPT_AnimatingObjects_m400:01:23.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19"/>
                                            </p:tgtEl>
                                          </p:cBhvr>
                                        </p:animEffect>
                                        <p:set>
                                          <p:cBhvr>
                                            <p:cTn id="189"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23.1"/>
                      </p:tgtEl>
                    </p:cond>
                  </p:nextCondLst>
                </p:seq>
                <p:seq concurrent="1" nextAc="seek">
                  <p:cTn id="190" restart="whenNotActive" fill="hold" evtFilter="cancelBubble" nodeType="interactiveSeq">
                    <p:stCondLst>
                      <p:cond evt="onMediaBookmark" delay="0">
                        <p:tgtEl>
                          <p14:bmkTgt spid="3" bmkName="PPT_AnimatingObjects_m400:01:23.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20"/>
                                            </p:tgtEl>
                                            <p:attrNameLst>
                                              <p:attrName>style.visibility</p:attrName>
                                            </p:attrNameLst>
                                          </p:cBhvr>
                                          <p:to>
                                            <p:strVal val="visible"/>
                                          </p:to>
                                        </p:set>
                                        <p:animEffect transition="in" filter="fade">
                                          <p:cBhvr>
                                            <p:cTn id="195" dur="200"/>
                                            <p:tgtEl>
                                              <p:spTgt spid="20"/>
                                            </p:tgtEl>
                                          </p:cBhvr>
                                        </p:animEffect>
                                      </p:childTnLst>
                                    </p:cTn>
                                  </p:par>
                                </p:childTnLst>
                              </p:cTn>
                            </p:par>
                          </p:childTnLst>
                        </p:cTn>
                      </p:par>
                    </p:childTnLst>
                  </p:cTn>
                  <p:nextCondLst>
                    <p:cond evt="onMediaBookmark" delay="0">
                      <p:tgtEl>
                        <p14:bmkTgt spid="3" bmkName="PPT_AnimatingObjects_m400:01:23.2"/>
                      </p:tgtEl>
                    </p:cond>
                  </p:nextCondLst>
                </p:seq>
                <p:seq concurrent="1" nextAc="seek">
                  <p:cTn id="196" restart="whenNotActive" fill="hold" evtFilter="cancelBubble" nodeType="interactiveSeq">
                    <p:stCondLst>
                      <p:cond evt="onMediaBookmark" delay="0">
                        <p:tgtEl>
                          <p14:bmkTgt spid="3" bmkName="PPT_AnimatingObjects_m400:01:31.4"/>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20"/>
                                            </p:tgtEl>
                                          </p:cBhvr>
                                        </p:animEffect>
                                        <p:set>
                                          <p:cBhvr>
                                            <p:cTn id="201"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31.4"/>
                      </p:tgtEl>
                    </p:cond>
                  </p:nextCondLst>
                </p:seq>
                <p:seq concurrent="1" nextAc="seek">
                  <p:cTn id="202" restart="whenNotActive" fill="hold" evtFilter="cancelBubble" nodeType="interactiveSeq">
                    <p:stCondLst>
                      <p:cond evt="onMediaBookmark" delay="0">
                        <p:tgtEl>
                          <p14:bmkTgt spid="3" bmkName="PPT_AnimatingObjects_m400:01:31.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21"/>
                                            </p:tgtEl>
                                            <p:attrNameLst>
                                              <p:attrName>style.visibility</p:attrName>
                                            </p:attrNameLst>
                                          </p:cBhvr>
                                          <p:to>
                                            <p:strVal val="visible"/>
                                          </p:to>
                                        </p:set>
                                        <p:animEffect transition="in" filter="fade">
                                          <p:cBhvr>
                                            <p:cTn id="207" dur="200"/>
                                            <p:tgtEl>
                                              <p:spTgt spid="21"/>
                                            </p:tgtEl>
                                          </p:cBhvr>
                                        </p:animEffect>
                                      </p:childTnLst>
                                    </p:cTn>
                                  </p:par>
                                </p:childTnLst>
                              </p:cTn>
                            </p:par>
                          </p:childTnLst>
                        </p:cTn>
                      </p:par>
                    </p:childTnLst>
                  </p:cTn>
                  <p:nextCondLst>
                    <p:cond evt="onMediaBookmark" delay="0">
                      <p:tgtEl>
                        <p14:bmkTgt spid="3" bmkName="PPT_AnimatingObjects_m400:01:31.5"/>
                      </p:tgtEl>
                    </p:cond>
                  </p:nextCondLst>
                </p:seq>
                <p:seq concurrent="1" nextAc="seek">
                  <p:cTn id="208" restart="whenNotActive" fill="hold" evtFilter="cancelBubble" nodeType="interactiveSeq">
                    <p:stCondLst>
                      <p:cond evt="onMediaBookmark" delay="0">
                        <p:tgtEl>
                          <p14:bmkTgt spid="3" bmkName="PPT_AnimatingObjects_m400:01:37.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21"/>
                                            </p:tgtEl>
                                          </p:cBhvr>
                                        </p:animEffect>
                                        <p:set>
                                          <p:cBhvr>
                                            <p:cTn id="213"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37.3"/>
                      </p:tgtEl>
                    </p:cond>
                  </p:nextCondLst>
                </p:seq>
                <p:seq concurrent="1" nextAc="seek">
                  <p:cTn id="214" restart="whenNotActive" fill="hold" evtFilter="cancelBubble" nodeType="interactiveSeq">
                    <p:stCondLst>
                      <p:cond evt="onMediaBookmark" delay="0">
                        <p:tgtEl>
                          <p14:bmkTgt spid="3" bmkName="PPT_AnimatingObjects_m400:01:37.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0"/>
                                            </p:tgtEl>
                                            <p:attrNameLst>
                                              <p:attrName>style.visibility</p:attrName>
                                            </p:attrNameLst>
                                          </p:cBhvr>
                                          <p:to>
                                            <p:strVal val="visible"/>
                                          </p:to>
                                        </p:set>
                                        <p:animEffect transition="in" filter="fade">
                                          <p:cBhvr>
                                            <p:cTn id="219" dur="200"/>
                                            <p:tgtEl>
                                              <p:spTgt spid="30"/>
                                            </p:tgtEl>
                                          </p:cBhvr>
                                        </p:animEffect>
                                      </p:childTnLst>
                                    </p:cTn>
                                  </p:par>
                                </p:childTnLst>
                              </p:cTn>
                            </p:par>
                          </p:childTnLst>
                        </p:cTn>
                      </p:par>
                    </p:childTnLst>
                  </p:cTn>
                  <p:nextCondLst>
                    <p:cond evt="onMediaBookmark" delay="0">
                      <p:tgtEl>
                        <p14:bmkTgt spid="3" bmkName="PPT_AnimatingObjects_m400:01:37.4"/>
                      </p:tgtEl>
                    </p:cond>
                  </p:nextCondLst>
                </p:seq>
                <p:seq concurrent="1" nextAc="seek">
                  <p:cTn id="220" restart="whenNotActive" fill="hold" evtFilter="cancelBubble" nodeType="interactiveSeq">
                    <p:stCondLst>
                      <p:cond evt="onMediaBookmark" delay="0">
                        <p:tgtEl>
                          <p14:bmkTgt spid="3" bmkName="PPT_AnimatingObjects_m400:01:39.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0"/>
                                            </p:tgtEl>
                                          </p:cBhvr>
                                        </p:animEffect>
                                        <p:set>
                                          <p:cBhvr>
                                            <p:cTn id="22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39.9"/>
                      </p:tgtEl>
                    </p:cond>
                  </p:nextCondLst>
                </p:seq>
                <p:seq concurrent="1" nextAc="seek">
                  <p:cTn id="226" restart="whenNotActive" fill="hold" evtFilter="cancelBubble" nodeType="interactiveSeq">
                    <p:stCondLst>
                      <p:cond evt="onMediaBookmark" delay="0">
                        <p:tgtEl>
                          <p14:bmkTgt spid="3" bmkName="PPT_AnimatingObjects_m400:01:40.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1"/>
                                            </p:tgtEl>
                                            <p:attrNameLst>
                                              <p:attrName>style.visibility</p:attrName>
                                            </p:attrNameLst>
                                          </p:cBhvr>
                                          <p:to>
                                            <p:strVal val="visible"/>
                                          </p:to>
                                        </p:set>
                                        <p:animEffect transition="in" filter="fade">
                                          <p:cBhvr>
                                            <p:cTn id="231" dur="200"/>
                                            <p:tgtEl>
                                              <p:spTgt spid="31"/>
                                            </p:tgtEl>
                                          </p:cBhvr>
                                        </p:animEffect>
                                      </p:childTnLst>
                                    </p:cTn>
                                  </p:par>
                                </p:childTnLst>
                              </p:cTn>
                            </p:par>
                          </p:childTnLst>
                        </p:cTn>
                      </p:par>
                    </p:childTnLst>
                  </p:cTn>
                  <p:nextCondLst>
                    <p:cond evt="onMediaBookmark" delay="0">
                      <p:tgtEl>
                        <p14:bmkTgt spid="3" bmkName="PPT_AnimatingObjects_m400:01:40.0"/>
                      </p:tgtEl>
                    </p:cond>
                  </p:nextCondLst>
                </p:seq>
                <p:seq concurrent="1" nextAc="seek">
                  <p:cTn id="232" restart="whenNotActive" fill="hold" evtFilter="cancelBubble" nodeType="interactiveSeq">
                    <p:stCondLst>
                      <p:cond evt="onMediaBookmark" delay="0">
                        <p:tgtEl>
                          <p14:bmkTgt spid="3" bmkName="PPT_AnimatingObjects_m400:01:46.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1"/>
                                            </p:tgtEl>
                                          </p:cBhvr>
                                        </p:animEffect>
                                        <p:set>
                                          <p:cBhvr>
                                            <p:cTn id="23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46.1"/>
                      </p:tgtEl>
                    </p:cond>
                  </p:nextCondLst>
                </p:seq>
                <p:seq concurrent="1" nextAc="seek">
                  <p:cTn id="238" restart="whenNotActive" fill="hold" evtFilter="cancelBubble" nodeType="interactiveSeq">
                    <p:stCondLst>
                      <p:cond evt="onMediaBookmark" delay="0">
                        <p:tgtEl>
                          <p14:bmkTgt spid="3" bmkName="PPT_AnimatingObjects_m400:01:46.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2"/>
                                            </p:tgtEl>
                                            <p:attrNameLst>
                                              <p:attrName>style.visibility</p:attrName>
                                            </p:attrNameLst>
                                          </p:cBhvr>
                                          <p:to>
                                            <p:strVal val="visible"/>
                                          </p:to>
                                        </p:set>
                                        <p:animEffect transition="in" filter="fade">
                                          <p:cBhvr>
                                            <p:cTn id="243" dur="200"/>
                                            <p:tgtEl>
                                              <p:spTgt spid="32"/>
                                            </p:tgtEl>
                                          </p:cBhvr>
                                        </p:animEffect>
                                      </p:childTnLst>
                                    </p:cTn>
                                  </p:par>
                                </p:childTnLst>
                              </p:cTn>
                            </p:par>
                          </p:childTnLst>
                        </p:cTn>
                      </p:par>
                    </p:childTnLst>
                  </p:cTn>
                  <p:nextCondLst>
                    <p:cond evt="onMediaBookmark" delay="0">
                      <p:tgtEl>
                        <p14:bmkTgt spid="3" bmkName="PPT_AnimatingObjects_m400:01:46.2"/>
                      </p:tgtEl>
                    </p:cond>
                  </p:nextCondLst>
                </p:seq>
                <p:seq concurrent="1" nextAc="seek">
                  <p:cTn id="244" restart="whenNotActive" fill="hold" evtFilter="cancelBubble" nodeType="interactiveSeq">
                    <p:stCondLst>
                      <p:cond evt="onMediaBookmark" delay="0">
                        <p:tgtEl>
                          <p14:bmkTgt spid="3" bmkName="PPT_AnimatingObjects_m400:01:54.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2"/>
                                            </p:tgtEl>
                                          </p:cBhvr>
                                        </p:animEffect>
                                        <p:set>
                                          <p:cBhvr>
                                            <p:cTn id="249"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54.7"/>
                      </p:tgtEl>
                    </p:cond>
                  </p:nextCondLst>
                </p:seq>
                <p:seq concurrent="1" nextAc="seek">
                  <p:cTn id="250" restart="whenNotActive" fill="hold" evtFilter="cancelBubble" nodeType="interactiveSeq">
                    <p:stCondLst>
                      <p:cond evt="onMediaBookmark" delay="0">
                        <p:tgtEl>
                          <p14:bmkTgt spid="3" bmkName="PPT_AnimatingObjects_m400:01:54.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fade">
                                          <p:cBhvr>
                                            <p:cTn id="255" dur="200"/>
                                            <p:tgtEl>
                                              <p:spTgt spid="33"/>
                                            </p:tgtEl>
                                          </p:cBhvr>
                                        </p:animEffect>
                                      </p:childTnLst>
                                    </p:cTn>
                                  </p:par>
                                </p:childTnLst>
                              </p:cTn>
                            </p:par>
                          </p:childTnLst>
                        </p:cTn>
                      </p:par>
                    </p:childTnLst>
                  </p:cTn>
                  <p:nextCondLst>
                    <p:cond evt="onMediaBookmark" delay="0">
                      <p:tgtEl>
                        <p14:bmkTgt spid="3" bmkName="PPT_AnimatingObjects_m400:01:54.8"/>
                      </p:tgtEl>
                    </p:cond>
                  </p:nextCondLst>
                </p:seq>
                <p:seq concurrent="1" nextAc="seek">
                  <p:cTn id="256" restart="whenNotActive" fill="hold" evtFilter="cancelBubble" nodeType="interactiveSeq">
                    <p:stCondLst>
                      <p:cond evt="onMediaBookmark" delay="0">
                        <p:tgtEl>
                          <p14:bmkTgt spid="3" bmkName="PPT_AnimatingObjects_m400:01:58.5"/>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33"/>
                                            </p:tgtEl>
                                          </p:cBhvr>
                                        </p:animEffect>
                                        <p:set>
                                          <p:cBhvr>
                                            <p:cTn id="261"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1:58.5"/>
                      </p:tgtEl>
                    </p:cond>
                  </p:nextCondLst>
                </p:seq>
                <p:seq concurrent="1" nextAc="seek">
                  <p:cTn id="262" restart="whenNotActive" fill="hold" evtFilter="cancelBubble" nodeType="interactiveSeq">
                    <p:stCondLst>
                      <p:cond evt="onMediaBookmark" delay="0">
                        <p:tgtEl>
                          <p14:bmkTgt spid="3" bmkName="PPT_AnimatingObjects_m400:01:58.6"/>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34"/>
                                            </p:tgtEl>
                                            <p:attrNameLst>
                                              <p:attrName>style.visibility</p:attrName>
                                            </p:attrNameLst>
                                          </p:cBhvr>
                                          <p:to>
                                            <p:strVal val="visible"/>
                                          </p:to>
                                        </p:set>
                                        <p:animEffect transition="in" filter="fade">
                                          <p:cBhvr>
                                            <p:cTn id="267" dur="200"/>
                                            <p:tgtEl>
                                              <p:spTgt spid="34"/>
                                            </p:tgtEl>
                                          </p:cBhvr>
                                        </p:animEffect>
                                      </p:childTnLst>
                                    </p:cTn>
                                  </p:par>
                                </p:childTnLst>
                              </p:cTn>
                            </p:par>
                          </p:childTnLst>
                        </p:cTn>
                      </p:par>
                    </p:childTnLst>
                  </p:cTn>
                  <p:nextCondLst>
                    <p:cond evt="onMediaBookmark" delay="0">
                      <p:tgtEl>
                        <p14:bmkTgt spid="3" bmkName="PPT_AnimatingObjects_m400:01:58.6"/>
                      </p:tgtEl>
                    </p:cond>
                  </p:nextCondLst>
                </p:seq>
                <p:seq concurrent="1" nextAc="seek">
                  <p:cTn id="268" restart="whenNotActive" fill="hold" evtFilter="cancelBubble" nodeType="interactiveSeq">
                    <p:stCondLst>
                      <p:cond evt="onMediaBookmark" delay="0">
                        <p:tgtEl>
                          <p14:bmkTgt spid="3" bmkName="PPT_AnimatingObjects_m400:02:12.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34"/>
                                            </p:tgtEl>
                                          </p:cBhvr>
                                        </p:animEffect>
                                        <p:set>
                                          <p:cBhvr>
                                            <p:cTn id="273"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12.0"/>
                      </p:tgtEl>
                    </p:cond>
                  </p:nextCondLst>
                </p:seq>
                <p:seq concurrent="1" nextAc="seek">
                  <p:cTn id="274" restart="whenNotActive" fill="hold" evtFilter="cancelBubble" nodeType="interactiveSeq">
                    <p:stCondLst>
                      <p:cond evt="onMediaBookmark" delay="0">
                        <p:tgtEl>
                          <p14:bmkTgt spid="3" bmkName="PPT_AnimatingObjects_m400:02:12.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35"/>
                                            </p:tgtEl>
                                            <p:attrNameLst>
                                              <p:attrName>style.visibility</p:attrName>
                                            </p:attrNameLst>
                                          </p:cBhvr>
                                          <p:to>
                                            <p:strVal val="visible"/>
                                          </p:to>
                                        </p:set>
                                        <p:animEffect transition="in" filter="fade">
                                          <p:cBhvr>
                                            <p:cTn id="279" dur="200"/>
                                            <p:tgtEl>
                                              <p:spTgt spid="35"/>
                                            </p:tgtEl>
                                          </p:cBhvr>
                                        </p:animEffect>
                                      </p:childTnLst>
                                    </p:cTn>
                                  </p:par>
                                </p:childTnLst>
                              </p:cTn>
                            </p:par>
                          </p:childTnLst>
                        </p:cTn>
                      </p:par>
                    </p:childTnLst>
                  </p:cTn>
                  <p:nextCondLst>
                    <p:cond evt="onMediaBookmark" delay="0">
                      <p:tgtEl>
                        <p14:bmkTgt spid="3" bmkName="PPT_AnimatingObjects_m400:02:12.1"/>
                      </p:tgtEl>
                    </p:cond>
                  </p:nextCondLst>
                </p:seq>
                <p:seq concurrent="1" nextAc="seek">
                  <p:cTn id="280" restart="whenNotActive" fill="hold" evtFilter="cancelBubble" nodeType="interactiveSeq">
                    <p:stCondLst>
                      <p:cond evt="onMediaBookmark" delay="0">
                        <p:tgtEl>
                          <p14:bmkTgt spid="3" bmkName="PPT_AnimatingObjects_m400:02:13.3"/>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35"/>
                                            </p:tgtEl>
                                          </p:cBhvr>
                                        </p:animEffect>
                                        <p:set>
                                          <p:cBhvr>
                                            <p:cTn id="285"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13.3"/>
                      </p:tgtEl>
                    </p:cond>
                  </p:nextCondLst>
                </p:seq>
                <p:seq concurrent="1" nextAc="seek">
                  <p:cTn id="286" restart="whenNotActive" fill="hold" evtFilter="cancelBubble" nodeType="interactiveSeq">
                    <p:stCondLst>
                      <p:cond evt="onMediaBookmark" delay="0">
                        <p:tgtEl>
                          <p14:bmkTgt spid="3" bmkName="PPT_AnimatingObjects_m400:02:13.4"/>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73"/>
                                            </p:tgtEl>
                                            <p:attrNameLst>
                                              <p:attrName>style.visibility</p:attrName>
                                            </p:attrNameLst>
                                          </p:cBhvr>
                                          <p:to>
                                            <p:strVal val="visible"/>
                                          </p:to>
                                        </p:set>
                                        <p:animEffect transition="in" filter="fade">
                                          <p:cBhvr>
                                            <p:cTn id="291" dur="200"/>
                                            <p:tgtEl>
                                              <p:spTgt spid="73"/>
                                            </p:tgtEl>
                                          </p:cBhvr>
                                        </p:animEffect>
                                      </p:childTnLst>
                                    </p:cTn>
                                  </p:par>
                                </p:childTnLst>
                              </p:cTn>
                            </p:par>
                          </p:childTnLst>
                        </p:cTn>
                      </p:par>
                    </p:childTnLst>
                  </p:cTn>
                  <p:nextCondLst>
                    <p:cond evt="onMediaBookmark" delay="0">
                      <p:tgtEl>
                        <p14:bmkTgt spid="3" bmkName="PPT_AnimatingObjects_m400:02:13.4"/>
                      </p:tgtEl>
                    </p:cond>
                  </p:nextCondLst>
                </p:seq>
                <p:seq concurrent="1" nextAc="seek">
                  <p:cTn id="292" restart="whenNotActive" fill="hold" evtFilter="cancelBubble" nodeType="interactiveSeq">
                    <p:stCondLst>
                      <p:cond evt="onMediaBookmark" delay="0">
                        <p:tgtEl>
                          <p14:bmkTgt spid="3" bmkName="PPT_AnimatingObjects_m400:02:17.3"/>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73"/>
                                            </p:tgtEl>
                                          </p:cBhvr>
                                        </p:animEffect>
                                        <p:set>
                                          <p:cBhvr>
                                            <p:cTn id="297"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17.3"/>
                      </p:tgtEl>
                    </p:cond>
                  </p:nextCondLst>
                </p:seq>
                <p:seq concurrent="1" nextAc="seek">
                  <p:cTn id="298" restart="whenNotActive" fill="hold" evtFilter="cancelBubble" nodeType="interactiveSeq">
                    <p:stCondLst>
                      <p:cond evt="onMediaBookmark" delay="0">
                        <p:tgtEl>
                          <p14:bmkTgt spid="3" bmkName="PPT_AnimatingObjects_m400:02:17.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6"/>
                                            </p:tgtEl>
                                            <p:attrNameLst>
                                              <p:attrName>style.visibility</p:attrName>
                                            </p:attrNameLst>
                                          </p:cBhvr>
                                          <p:to>
                                            <p:strVal val="visible"/>
                                          </p:to>
                                        </p:set>
                                        <p:animEffect transition="in" filter="fade">
                                          <p:cBhvr>
                                            <p:cTn id="303" dur="200"/>
                                            <p:tgtEl>
                                              <p:spTgt spid="76"/>
                                            </p:tgtEl>
                                          </p:cBhvr>
                                        </p:animEffect>
                                      </p:childTnLst>
                                    </p:cTn>
                                  </p:par>
                                </p:childTnLst>
                              </p:cTn>
                            </p:par>
                          </p:childTnLst>
                        </p:cTn>
                      </p:par>
                    </p:childTnLst>
                  </p:cTn>
                  <p:nextCondLst>
                    <p:cond evt="onMediaBookmark" delay="0">
                      <p:tgtEl>
                        <p14:bmkTgt spid="3" bmkName="PPT_AnimatingObjects_m400:02:17.4"/>
                      </p:tgtEl>
                    </p:cond>
                  </p:nextCondLst>
                </p:seq>
                <p:seq concurrent="1" nextAc="seek">
                  <p:cTn id="304" restart="whenNotActive" fill="hold" evtFilter="cancelBubble" nodeType="interactiveSeq">
                    <p:stCondLst>
                      <p:cond evt="onMediaBookmark" delay="0">
                        <p:tgtEl>
                          <p14:bmkTgt spid="3" bmkName="PPT_AnimatingObjects_m400:02:21.5"/>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6"/>
                                            </p:tgtEl>
                                          </p:cBhvr>
                                        </p:animEffect>
                                        <p:set>
                                          <p:cBhvr>
                                            <p:cTn id="30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21.5"/>
                      </p:tgtEl>
                    </p:cond>
                  </p:nextCondLst>
                </p:seq>
                <p:seq concurrent="1" nextAc="seek">
                  <p:cTn id="310" restart="whenNotActive" fill="hold" evtFilter="cancelBubble" nodeType="interactiveSeq">
                    <p:stCondLst>
                      <p:cond evt="onMediaBookmark" delay="0">
                        <p:tgtEl>
                          <p14:bmkTgt spid="3" bmkName="PPT_AnimatingObjects_m400:02:21.6"/>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77"/>
                                            </p:tgtEl>
                                            <p:attrNameLst>
                                              <p:attrName>style.visibility</p:attrName>
                                            </p:attrNameLst>
                                          </p:cBhvr>
                                          <p:to>
                                            <p:strVal val="visible"/>
                                          </p:to>
                                        </p:set>
                                        <p:animEffect transition="in" filter="fade">
                                          <p:cBhvr>
                                            <p:cTn id="315" dur="200"/>
                                            <p:tgtEl>
                                              <p:spTgt spid="77"/>
                                            </p:tgtEl>
                                          </p:cBhvr>
                                        </p:animEffect>
                                      </p:childTnLst>
                                    </p:cTn>
                                  </p:par>
                                </p:childTnLst>
                              </p:cTn>
                            </p:par>
                          </p:childTnLst>
                        </p:cTn>
                      </p:par>
                    </p:childTnLst>
                  </p:cTn>
                  <p:nextCondLst>
                    <p:cond evt="onMediaBookmark" delay="0">
                      <p:tgtEl>
                        <p14:bmkTgt spid="3" bmkName="PPT_AnimatingObjects_m400:02:21.6"/>
                      </p:tgtEl>
                    </p:cond>
                  </p:nextCondLst>
                </p:seq>
                <p:seq concurrent="1" nextAc="seek">
                  <p:cTn id="316" restart="whenNotActive" fill="hold" evtFilter="cancelBubble" nodeType="interactiveSeq">
                    <p:stCondLst>
                      <p:cond evt="onMediaBookmark" delay="0">
                        <p:tgtEl>
                          <p14:bmkTgt spid="3" bmkName="PPT_AnimatingObjects_m400:02:34.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77"/>
                                            </p:tgtEl>
                                          </p:cBhvr>
                                        </p:animEffect>
                                        <p:set>
                                          <p:cBhvr>
                                            <p:cTn id="32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34.2"/>
                      </p:tgtEl>
                    </p:cond>
                  </p:nextCondLst>
                </p:seq>
                <p:seq concurrent="1" nextAc="seek">
                  <p:cTn id="322" restart="whenNotActive" fill="hold" evtFilter="cancelBubble" nodeType="interactiveSeq">
                    <p:stCondLst>
                      <p:cond evt="onMediaBookmark" delay="0">
                        <p:tgtEl>
                          <p14:bmkTgt spid="3" bmkName="PPT_AnimatingObjects_m400:02:34.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8"/>
                                            </p:tgtEl>
                                            <p:attrNameLst>
                                              <p:attrName>style.visibility</p:attrName>
                                            </p:attrNameLst>
                                          </p:cBhvr>
                                          <p:to>
                                            <p:strVal val="visible"/>
                                          </p:to>
                                        </p:set>
                                        <p:animEffect transition="in" filter="fade">
                                          <p:cBhvr>
                                            <p:cTn id="327" dur="200"/>
                                            <p:tgtEl>
                                              <p:spTgt spid="78"/>
                                            </p:tgtEl>
                                          </p:cBhvr>
                                        </p:animEffect>
                                      </p:childTnLst>
                                    </p:cTn>
                                  </p:par>
                                </p:childTnLst>
                              </p:cTn>
                            </p:par>
                          </p:childTnLst>
                        </p:cTn>
                      </p:par>
                    </p:childTnLst>
                  </p:cTn>
                  <p:nextCondLst>
                    <p:cond evt="onMediaBookmark" delay="0">
                      <p:tgtEl>
                        <p14:bmkTgt spid="3" bmkName="PPT_AnimatingObjects_m400:02:34.3"/>
                      </p:tgtEl>
                    </p:cond>
                  </p:nextCondLst>
                </p:seq>
                <p:seq concurrent="1" nextAc="seek">
                  <p:cTn id="328" restart="whenNotActive" fill="hold" evtFilter="cancelBubble" nodeType="interactiveSeq">
                    <p:stCondLst>
                      <p:cond evt="onMediaBookmark" delay="0">
                        <p:tgtEl>
                          <p14:bmkTgt spid="3" bmkName="PPT_AnimatingObjects_m400:02:43.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8"/>
                                            </p:tgtEl>
                                          </p:cBhvr>
                                        </p:animEffect>
                                        <p:set>
                                          <p:cBhvr>
                                            <p:cTn id="33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43.3"/>
                      </p:tgtEl>
                    </p:cond>
                  </p:nextCondLst>
                </p:seq>
                <p:seq concurrent="1" nextAc="seek">
                  <p:cTn id="334" restart="whenNotActive" fill="hold" evtFilter="cancelBubble" nodeType="interactiveSeq">
                    <p:stCondLst>
                      <p:cond evt="onMediaBookmark" delay="0">
                        <p:tgtEl>
                          <p14:bmkTgt spid="3" bmkName="PPT_AnimatingObjects_m400:02:43.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9"/>
                                            </p:tgtEl>
                                            <p:attrNameLst>
                                              <p:attrName>style.visibility</p:attrName>
                                            </p:attrNameLst>
                                          </p:cBhvr>
                                          <p:to>
                                            <p:strVal val="visible"/>
                                          </p:to>
                                        </p:set>
                                        <p:animEffect transition="in" filter="fade">
                                          <p:cBhvr>
                                            <p:cTn id="339" dur="200"/>
                                            <p:tgtEl>
                                              <p:spTgt spid="79"/>
                                            </p:tgtEl>
                                          </p:cBhvr>
                                        </p:animEffect>
                                      </p:childTnLst>
                                    </p:cTn>
                                  </p:par>
                                </p:childTnLst>
                              </p:cTn>
                            </p:par>
                          </p:childTnLst>
                        </p:cTn>
                      </p:par>
                    </p:childTnLst>
                  </p:cTn>
                  <p:nextCondLst>
                    <p:cond evt="onMediaBookmark" delay="0">
                      <p:tgtEl>
                        <p14:bmkTgt spid="3" bmkName="PPT_AnimatingObjects_m400:02:43.4"/>
                      </p:tgtEl>
                    </p:cond>
                  </p:nextCondLst>
                </p:seq>
                <p:seq concurrent="1" nextAc="seek">
                  <p:cTn id="340" restart="whenNotActive" fill="hold" evtFilter="cancelBubble" nodeType="interactiveSeq">
                    <p:stCondLst>
                      <p:cond evt="onMediaBookmark" delay="0">
                        <p:tgtEl>
                          <p14:bmkTgt spid="3" bmkName="PPT_AnimatingObjects_m400:02:52.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9"/>
                                            </p:tgtEl>
                                          </p:cBhvr>
                                        </p:animEffect>
                                        <p:set>
                                          <p:cBhvr>
                                            <p:cTn id="34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2:52.2"/>
                      </p:tgtEl>
                    </p:cond>
                  </p:nextCondLst>
                </p:seq>
                <p:seq concurrent="1" nextAc="seek">
                  <p:cTn id="346" restart="whenNotActive" fill="hold" evtFilter="cancelBubble" nodeType="interactiveSeq">
                    <p:stCondLst>
                      <p:cond evt="onMediaBookmark" delay="0">
                        <p:tgtEl>
                          <p14:bmkTgt spid="3" bmkName="PPT_AnimatingObjects_m400:02:52.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80"/>
                                            </p:tgtEl>
                                            <p:attrNameLst>
                                              <p:attrName>style.visibility</p:attrName>
                                            </p:attrNameLst>
                                          </p:cBhvr>
                                          <p:to>
                                            <p:strVal val="visible"/>
                                          </p:to>
                                        </p:set>
                                        <p:animEffect transition="in" filter="fade">
                                          <p:cBhvr>
                                            <p:cTn id="351" dur="200"/>
                                            <p:tgtEl>
                                              <p:spTgt spid="80"/>
                                            </p:tgtEl>
                                          </p:cBhvr>
                                        </p:animEffect>
                                      </p:childTnLst>
                                    </p:cTn>
                                  </p:par>
                                </p:childTnLst>
                              </p:cTn>
                            </p:par>
                          </p:childTnLst>
                        </p:cTn>
                      </p:par>
                    </p:childTnLst>
                  </p:cTn>
                  <p:nextCondLst>
                    <p:cond evt="onMediaBookmark" delay="0">
                      <p:tgtEl>
                        <p14:bmkTgt spid="3" bmkName="PPT_AnimatingObjects_m400:02:52.3"/>
                      </p:tgtEl>
                    </p:cond>
                  </p:nextCondLst>
                </p:seq>
                <p:seq concurrent="1" nextAc="seek">
                  <p:cTn id="352" restart="whenNotActive" fill="hold" evtFilter="cancelBubble" nodeType="interactiveSeq">
                    <p:stCondLst>
                      <p:cond evt="onMediaBookmark" delay="0">
                        <p:tgtEl>
                          <p14:bmkTgt spid="3" bmkName="PPT_AnimatingObjects_m400:03:00.1"/>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80"/>
                                            </p:tgtEl>
                                          </p:cBhvr>
                                        </p:animEffect>
                                        <p:set>
                                          <p:cBhvr>
                                            <p:cTn id="35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00.1"/>
                      </p:tgtEl>
                    </p:cond>
                  </p:nextCondLst>
                </p:seq>
                <p:seq concurrent="1" nextAc="seek">
                  <p:cTn id="358" restart="whenNotActive" fill="hold" evtFilter="cancelBubble" nodeType="interactiveSeq">
                    <p:stCondLst>
                      <p:cond evt="onMediaBookmark" delay="0">
                        <p:tgtEl>
                          <p14:bmkTgt spid="3" bmkName="PPT_AnimatingObjects_m400:03:00.2"/>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81"/>
                                            </p:tgtEl>
                                            <p:attrNameLst>
                                              <p:attrName>style.visibility</p:attrName>
                                            </p:attrNameLst>
                                          </p:cBhvr>
                                          <p:to>
                                            <p:strVal val="visible"/>
                                          </p:to>
                                        </p:set>
                                        <p:animEffect transition="in" filter="fade">
                                          <p:cBhvr>
                                            <p:cTn id="363" dur="200"/>
                                            <p:tgtEl>
                                              <p:spTgt spid="81"/>
                                            </p:tgtEl>
                                          </p:cBhvr>
                                        </p:animEffect>
                                      </p:childTnLst>
                                    </p:cTn>
                                  </p:par>
                                </p:childTnLst>
                              </p:cTn>
                            </p:par>
                          </p:childTnLst>
                        </p:cTn>
                      </p:par>
                    </p:childTnLst>
                  </p:cTn>
                  <p:nextCondLst>
                    <p:cond evt="onMediaBookmark" delay="0">
                      <p:tgtEl>
                        <p14:bmkTgt spid="3" bmkName="PPT_AnimatingObjects_m400:03:00.2"/>
                      </p:tgtEl>
                    </p:cond>
                  </p:nextCondLst>
                </p:seq>
                <p:seq concurrent="1" nextAc="seek">
                  <p:cTn id="364" restart="whenNotActive" fill="hold" evtFilter="cancelBubble" nodeType="interactiveSeq">
                    <p:stCondLst>
                      <p:cond evt="onMediaBookmark" delay="0">
                        <p:tgtEl>
                          <p14:bmkTgt spid="3" bmkName="PPT_AnimatingObjects_m400:03:07.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81"/>
                                            </p:tgtEl>
                                          </p:cBhvr>
                                        </p:animEffect>
                                        <p:set>
                                          <p:cBhvr>
                                            <p:cTn id="369"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07.0"/>
                      </p:tgtEl>
                    </p:cond>
                  </p:nextCondLst>
                </p:seq>
                <p:seq concurrent="1" nextAc="seek">
                  <p:cTn id="370" restart="whenNotActive" fill="hold" evtFilter="cancelBubble" nodeType="interactiveSeq">
                    <p:stCondLst>
                      <p:cond evt="onMediaBookmark" delay="0">
                        <p:tgtEl>
                          <p14:bmkTgt spid="3" bmkName="PPT_AnimatingObjects_m400:03:07.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82"/>
                                            </p:tgtEl>
                                            <p:attrNameLst>
                                              <p:attrName>style.visibility</p:attrName>
                                            </p:attrNameLst>
                                          </p:cBhvr>
                                          <p:to>
                                            <p:strVal val="visible"/>
                                          </p:to>
                                        </p:set>
                                        <p:animEffect transition="in" filter="fade">
                                          <p:cBhvr>
                                            <p:cTn id="375" dur="200"/>
                                            <p:tgtEl>
                                              <p:spTgt spid="82"/>
                                            </p:tgtEl>
                                          </p:cBhvr>
                                        </p:animEffect>
                                      </p:childTnLst>
                                    </p:cTn>
                                  </p:par>
                                </p:childTnLst>
                              </p:cTn>
                            </p:par>
                          </p:childTnLst>
                        </p:cTn>
                      </p:par>
                    </p:childTnLst>
                  </p:cTn>
                  <p:nextCondLst>
                    <p:cond evt="onMediaBookmark" delay="0">
                      <p:tgtEl>
                        <p14:bmkTgt spid="3" bmkName="PPT_AnimatingObjects_m400:03:07.1"/>
                      </p:tgtEl>
                    </p:cond>
                  </p:nextCondLst>
                </p:seq>
                <p:seq concurrent="1" nextAc="seek">
                  <p:cTn id="376" restart="whenNotActive" fill="hold" evtFilter="cancelBubble" nodeType="interactiveSeq">
                    <p:stCondLst>
                      <p:cond evt="onMediaBookmark" delay="0">
                        <p:tgtEl>
                          <p14:bmkTgt spid="3" bmkName="PPT_AnimatingObjects_m400:03:13.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82"/>
                                            </p:tgtEl>
                                          </p:cBhvr>
                                        </p:animEffect>
                                        <p:set>
                                          <p:cBhvr>
                                            <p:cTn id="381"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13.7"/>
                      </p:tgtEl>
                    </p:cond>
                  </p:nextCondLst>
                </p:seq>
                <p:seq concurrent="1" nextAc="seek">
                  <p:cTn id="382" restart="whenNotActive" fill="hold" evtFilter="cancelBubble" nodeType="interactiveSeq">
                    <p:stCondLst>
                      <p:cond evt="onMediaBookmark" delay="0">
                        <p:tgtEl>
                          <p14:bmkTgt spid="3" bmkName="PPT_AnimatingObjects_m400:03:13.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83"/>
                                            </p:tgtEl>
                                            <p:attrNameLst>
                                              <p:attrName>style.visibility</p:attrName>
                                            </p:attrNameLst>
                                          </p:cBhvr>
                                          <p:to>
                                            <p:strVal val="visible"/>
                                          </p:to>
                                        </p:set>
                                        <p:animEffect transition="in" filter="fade">
                                          <p:cBhvr>
                                            <p:cTn id="387" dur="200"/>
                                            <p:tgtEl>
                                              <p:spTgt spid="83"/>
                                            </p:tgtEl>
                                          </p:cBhvr>
                                        </p:animEffect>
                                      </p:childTnLst>
                                    </p:cTn>
                                  </p:par>
                                </p:childTnLst>
                              </p:cTn>
                            </p:par>
                          </p:childTnLst>
                        </p:cTn>
                      </p:par>
                    </p:childTnLst>
                  </p:cTn>
                  <p:nextCondLst>
                    <p:cond evt="onMediaBookmark" delay="0">
                      <p:tgtEl>
                        <p14:bmkTgt spid="3" bmkName="PPT_AnimatingObjects_m400:03:13.8"/>
                      </p:tgtEl>
                    </p:cond>
                  </p:nextCondLst>
                </p:seq>
                <p:seq concurrent="1" nextAc="seek">
                  <p:cTn id="388" restart="whenNotActive" fill="hold" evtFilter="cancelBubble" nodeType="interactiveSeq">
                    <p:stCondLst>
                      <p:cond evt="onMediaBookmark" delay="0">
                        <p:tgtEl>
                          <p14:bmkTgt spid="3" bmkName="PPT_AnimatingObjects_m400:03:18.7"/>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83"/>
                                            </p:tgtEl>
                                          </p:cBhvr>
                                        </p:animEffect>
                                        <p:set>
                                          <p:cBhvr>
                                            <p:cTn id="393"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18.7"/>
                      </p:tgtEl>
                    </p:cond>
                  </p:nextCondLst>
                </p:seq>
                <p:seq concurrent="1" nextAc="seek">
                  <p:cTn id="394" restart="whenNotActive" fill="hold" evtFilter="cancelBubble" nodeType="interactiveSeq">
                    <p:stCondLst>
                      <p:cond evt="onMediaBookmark" delay="0">
                        <p:tgtEl>
                          <p14:bmkTgt spid="3" bmkName="PPT_AnimatingObjects_m400:03:18.8"/>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4"/>
                                            </p:tgtEl>
                                            <p:attrNameLst>
                                              <p:attrName>style.visibility</p:attrName>
                                            </p:attrNameLst>
                                          </p:cBhvr>
                                          <p:to>
                                            <p:strVal val="visible"/>
                                          </p:to>
                                        </p:set>
                                        <p:animEffect transition="in" filter="fade">
                                          <p:cBhvr>
                                            <p:cTn id="399" dur="200"/>
                                            <p:tgtEl>
                                              <p:spTgt spid="84"/>
                                            </p:tgtEl>
                                          </p:cBhvr>
                                        </p:animEffect>
                                      </p:childTnLst>
                                    </p:cTn>
                                  </p:par>
                                </p:childTnLst>
                              </p:cTn>
                            </p:par>
                          </p:childTnLst>
                        </p:cTn>
                      </p:par>
                    </p:childTnLst>
                  </p:cTn>
                  <p:nextCondLst>
                    <p:cond evt="onMediaBookmark" delay="0">
                      <p:tgtEl>
                        <p14:bmkTgt spid="3" bmkName="PPT_AnimatingObjects_m400:03:18.8"/>
                      </p:tgtEl>
                    </p:cond>
                  </p:nextCondLst>
                </p:seq>
                <p:seq concurrent="1" nextAc="seek">
                  <p:cTn id="400" restart="whenNotActive" fill="hold" evtFilter="cancelBubble" nodeType="interactiveSeq">
                    <p:stCondLst>
                      <p:cond evt="onMediaBookmark" delay="0">
                        <p:tgtEl>
                          <p14:bmkTgt spid="3" bmkName="PPT_AnimatingObjects_m400:03:23.7"/>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4"/>
                                            </p:tgtEl>
                                          </p:cBhvr>
                                        </p:animEffect>
                                        <p:set>
                                          <p:cBhvr>
                                            <p:cTn id="405"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23.7"/>
                      </p:tgtEl>
                    </p:cond>
                  </p:nextCondLst>
                </p:seq>
                <p:seq concurrent="1" nextAc="seek">
                  <p:cTn id="406" restart="whenNotActive" fill="hold" evtFilter="cancelBubble" nodeType="interactiveSeq">
                    <p:stCondLst>
                      <p:cond evt="onMediaBookmark" delay="0">
                        <p:tgtEl>
                          <p14:bmkTgt spid="3" bmkName="PPT_AnimatingObjects_m400:03:23.8"/>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5"/>
                                            </p:tgtEl>
                                            <p:attrNameLst>
                                              <p:attrName>style.visibility</p:attrName>
                                            </p:attrNameLst>
                                          </p:cBhvr>
                                          <p:to>
                                            <p:strVal val="visible"/>
                                          </p:to>
                                        </p:set>
                                        <p:animEffect transition="in" filter="fade">
                                          <p:cBhvr>
                                            <p:cTn id="411" dur="200"/>
                                            <p:tgtEl>
                                              <p:spTgt spid="85"/>
                                            </p:tgtEl>
                                          </p:cBhvr>
                                        </p:animEffect>
                                      </p:childTnLst>
                                    </p:cTn>
                                  </p:par>
                                </p:childTnLst>
                              </p:cTn>
                            </p:par>
                          </p:childTnLst>
                        </p:cTn>
                      </p:par>
                    </p:childTnLst>
                  </p:cTn>
                  <p:nextCondLst>
                    <p:cond evt="onMediaBookmark" delay="0">
                      <p:tgtEl>
                        <p14:bmkTgt spid="3" bmkName="PPT_AnimatingObjects_m400:03:23.8"/>
                      </p:tgtEl>
                    </p:cond>
                  </p:nextCondLst>
                </p:seq>
                <p:seq concurrent="1" nextAc="seek">
                  <p:cTn id="412" restart="whenNotActive" fill="hold" evtFilter="cancelBubble" nodeType="interactiveSeq">
                    <p:stCondLst>
                      <p:cond evt="onMediaBookmark" delay="0">
                        <p:tgtEl>
                          <p14:bmkTgt spid="3" bmkName="PPT_AnimatingObjects_m400:03:29.5"/>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5"/>
                                            </p:tgtEl>
                                          </p:cBhvr>
                                        </p:animEffect>
                                        <p:set>
                                          <p:cBhvr>
                                            <p:cTn id="417"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3" bmkName="PPT_AnimatingObjects_m400:03:29.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73" grpId="0" animBg="1"/>
          <p:bldP spid="73"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6" grpId="0" animBg="1"/>
          <p:bldP spid="2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PT_AnimatingObjects_m5.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AnimatingObjects_m500:00:00.3" time="300"/>
                    <p14:bmk name="PPT_AnimatingObjects_m500:00:06.4" time="6400"/>
                    <p14:bmk name="PPT_AnimatingObjects_m500:00:06.5" time="6500"/>
                    <p14:bmk name="PPT_AnimatingObjects_m500:00:12.0" time="12033"/>
                    <p14:bmk name="PPT_AnimatingObjects_m500:00:12.1" time="12133"/>
                    <p14:bmk name="PPT_AnimatingObjects_m500:00:15.3" time="15300"/>
                    <p14:bmk name="PPT_AnimatingObjects_m500:00:15.4" time="15400"/>
                    <p14:bmk name="PPT_AnimatingObjects_m500:00:21.9" time="21900"/>
                    <p14:bmk name="PPT_AnimatingObjects_m500:00:22.0" time="22000"/>
                    <p14:bmk name="PPT_AnimatingObjects_m500:00:24.7" time="24733"/>
                    <p14:bmk name="PPT_AnimatingObjects_m500:00:24.8" time="24833"/>
                    <p14:bmk name="PPT_AnimatingObjects_m500:00:29.1" time="29133"/>
                    <p14:bmk name="PPT_AnimatingObjects_m500:00:29.2" time="29233"/>
                    <p14:bmk name="PPT_AnimatingObjects_m500:00:40.3" time="40333"/>
                    <p14:bmk name="PPT_AnimatingObjects_m500:00:40.4" time="40433"/>
                    <p14:bmk name="PPT_AnimatingObjects_m500:00:44.5" time="44533"/>
                    <p14:bmk name="PPT_AnimatingObjects_m500:00:44.6" time="44633"/>
                    <p14:bmk name="PPT_AnimatingObjects_m500:00:50.9" time="50933"/>
                    <p14:bmk name="PPT_AnimatingObjects_m500:00:51.0" time="51033"/>
                    <p14:bmk name="PPT_AnimatingObjects_m500:00:57.4" time="57400"/>
                    <p14:bmk name="PPT_AnimatingObjects_m500:00:57.5" time="57500"/>
                    <p14:bmk name="PPT_AnimatingObjects_m500:01:02.9" time="62967"/>
                    <p14:bmk name="PPT_AnimatingObjects_m500:01:03.0" time="63067"/>
                    <p14:bmk name="PPT_AnimatingObjects_m500:01:10.3" time="70300"/>
                    <p14:bmk name="PPT_AnimatingObjects_m500:01:10.4" time="70400"/>
                    <p14:bmk name="PPT_AnimatingObjects_m500:01:12.3" time="72300"/>
                    <p14:bmk name="PPT_AnimatingObjects_m500:01:12.4" time="72400"/>
                    <p14:bmk name="PPT_AnimatingObjects_m500:01:23.4" time="83467"/>
                    <p14:bmk name="PPT_AnimatingObjects_m500:01:23.5" time="83567"/>
                    <p14:bmk name="PPT_AnimatingObjects_m500:01:35.6" time="95667"/>
                    <p14:bmk name="PPT_AnimatingObjects_m500:01:35.7" time="95767"/>
                    <p14:bmk name="PPT_AnimatingObjects_m500:01:41.0" time="101067"/>
                    <p14:bmk name="PPT_AnimatingObjects_m500:01:41.1" time="101167"/>
                    <p14:bmk name="PPT_AnimatingObjects_m500:01:47.6" time="107667"/>
                    <p14:bmk name="PPT_AnimatingObjects_m500:01:47.7" time="107767"/>
                    <p14:bmk name="PPT_AnimatingObjects_m500:01:54.7" time="114733"/>
                    <p14:bmk name="PPT_AnimatingObjects_m500:01:54.8" time="114833"/>
                    <p14:bmk name="PPT_AnimatingObjects_m500:01:59.7" time="119700"/>
                    <p14:bmk name="PPT_AnimatingObjects_m500:01:59.8" time="119800"/>
                    <p14:bmk name="PPT_AnimatingObjects_m500:02:06.3" time="126367"/>
                    <p14:bmk name="PPT_AnimatingObjects_m500:02:06.4" time="126467"/>
                    <p14:bmk name="PPT_AnimatingObjects_m500:02:12.0" time="132067"/>
                    <p14:bmk name="PPT_AnimatingObjects_m500:02:12.1" time="132167"/>
                    <p14:bmk name="PPT_AnimatingObjects_m500:02:18.5" time="138533"/>
                    <p14:bmk name="PPT_AnimatingObjects_m500:02:18.6" time="138633"/>
                    <p14:bmk name="PPT_AnimatingObjects_m500:02:24.0" time="144067"/>
                    <p14:bmk name="PPT_AnimatingObjects_m500:02:24.1" time="144167"/>
                    <p14:bmk name="PPT_AnimatingObjects_m500:02:26.0" time="146067"/>
                    <p14:bmk name="PPT_AnimatingObjects_m500:02:26.1" time="146167"/>
                    <p14:bmk name="PPT_AnimatingObjects_m500:02:29.8" time="149833"/>
                    <p14:bmk name="PPT_AnimatingObjects_m500:02:29.9" time="149933"/>
                    <p14:bmk name="PPT_AnimatingObjects_m500:02:35.9" time="155900"/>
                    <p14:bmk name="PPT_AnimatingObjects_m500:02:36.0" time="156000"/>
                    <p14:bmk name="PPT_AnimatingObjects_m500:02:39.5" time="159567"/>
                    <p14:bmk name="PPT_AnimatingObjects_m500:02:39.6" time="159667"/>
                    <p14:bmk name="PPT_AnimatingObjects_m500:02:46.3" time="166333"/>
                    <p14:bmk name="PPT_AnimatingObjects_m500:02:46.4" time="166433"/>
                    <p14:bmk name="PPT_AnimatingObjects_m500:02:50.7" time="170700"/>
                    <p14:bmk name="PPT_AnimatingObjects_m500:02:50.8" time="170800"/>
                    <p14:bmk name="PPT_AnimatingObjects_m500:02:56.7" time="176700"/>
                    <p14:bmk name="PPT_AnimatingObjects_m500:02:56.8" time="176800"/>
                    <p14:bmk name="PPT_AnimatingObjects_m500:03:01.4" time="181433"/>
                    <p14:bmk name="PPT_AnimatingObjects_m500:03:01.5" time="181533"/>
                    <p14:bmk name="PPT_AnimatingObjects_m500:03:05.0" time="185000"/>
                    <p14:bmk name="PPT_AnimatingObjects_m500:03:05.1" time="185100"/>
                    <p14:bmk name="PPT_AnimatingObjects_m500:03:08.8" time="188867"/>
                    <p14:bmk name="PPT_AnimatingObjects_m500:03:08.9" time="188967"/>
                    <p14:bmk name="PPT_AnimatingObjects_m500:03:13.7" time="193733"/>
                    <p14:bmk name="PPT_AnimatingObjects_m500:03:13.8" time="193833"/>
                    <p14:bmk name="PPT_AnimatingObjects_m500:03:19.9" time="199967"/>
                    <p14:bmk name="PPT_AnimatingObjects_m500:03:20.0" time="200067"/>
                    <p14:bmk name="PPT_AnimatingObjects_m500:03:24.3" time="204333"/>
                    <p14:bmk name="PPT_AnimatingObjects_m500:03:24.4" time="204433"/>
                    <p14:bmk name="PPT_AnimatingObjects_m500:03:28.4" time="208433"/>
                    <p14:bmk name="PPT_AnimatingObjects_m500:03:28.5" time="208533"/>
                    <p14:bmk name="PPT_AnimatingObjects_m500:03:32.8" time="212800"/>
                  </p14:bmkLst>
                </p14:media>
              </p:ext>
            </p:extLst>
          </p:nvPr>
        </p:nvPicPr>
        <p:blipFill>
          <a:blip r:embed="rId43"/>
          <a:stretch>
            <a:fillRect/>
          </a:stretch>
        </p:blipFill>
        <p:spPr>
          <a:xfrm>
            <a:off x="1235075" y="1042988"/>
            <a:ext cx="10515600" cy="5915025"/>
          </a:xfrm>
        </p:spPr>
      </p:pic>
      <p:pic>
        <p:nvPicPr>
          <p:cNvPr id="36" name="Media Placeholder 35">
            <a:hlinkClick r:id="rId44" action="ppaction://hlinksldjump"/>
          </p:cNvPr>
          <p:cNvPicPr preferRelativeResize="0">
            <a:picLocks noGrp="1"/>
          </p:cNvPicPr>
          <p:nvPr>
            <p:ph type="media" sz="quarter" idx="11"/>
          </p:nvPr>
        </p:nvPicPr>
        <p:blipFill>
          <a:blip r:embed="rId45">
            <a:extLst>
              <a:ext uri="{28A0092B-C50C-407E-A947-70E740481C1C}">
                <a14:useLocalDpi xmlns:a14="http://schemas.microsoft.com/office/drawing/2010/main" val="0"/>
              </a:ext>
            </a:extLst>
          </a:blip>
          <a:stretch>
            <a:fillRect/>
          </a:stretch>
        </p:blipFill>
        <p:spPr>
          <a:xfrm>
            <a:off x="2564081" y="8496841"/>
            <a:ext cx="1115568" cy="630936"/>
          </a:xfrm>
        </p:spPr>
      </p:pic>
      <p:pic>
        <p:nvPicPr>
          <p:cNvPr id="37" name="Media Placeholder 36">
            <a:hlinkClick r:id="rId46" action="ppaction://hlinksldjump"/>
          </p:cNvPr>
          <p:cNvPicPr preferRelativeResize="0">
            <a:picLocks noGrp="1"/>
          </p:cNvPicPr>
          <p:nvPr>
            <p:ph type="media" sz="quarter" idx="12"/>
          </p:nvPr>
        </p:nvPicPr>
        <p:blipFill>
          <a:blip r:embed="rId47">
            <a:extLst>
              <a:ext uri="{28A0092B-C50C-407E-A947-70E740481C1C}">
                <a14:useLocalDpi xmlns:a14="http://schemas.microsoft.com/office/drawing/2010/main" val="0"/>
              </a:ext>
            </a:extLst>
          </a:blip>
          <a:stretch>
            <a:fillRect/>
          </a:stretch>
        </p:blipFill>
        <p:spPr>
          <a:xfrm>
            <a:off x="3911868" y="8496841"/>
            <a:ext cx="1115568" cy="630936"/>
          </a:xfrm>
        </p:spPr>
      </p:pic>
      <p:pic>
        <p:nvPicPr>
          <p:cNvPr id="38" name="Media Placeholder 37">
            <a:hlinkClick r:id="rId48" action="ppaction://hlinksldjump"/>
          </p:cNvPr>
          <p:cNvPicPr preferRelativeResize="0">
            <a:picLocks noGrp="1"/>
          </p:cNvPicPr>
          <p:nvPr>
            <p:ph type="media" sz="quarter" idx="13"/>
          </p:nvPr>
        </p:nvPicPr>
        <p:blipFill>
          <a:blip r:embed="rId49">
            <a:extLst>
              <a:ext uri="{28A0092B-C50C-407E-A947-70E740481C1C}">
                <a14:useLocalDpi xmlns:a14="http://schemas.microsoft.com/office/drawing/2010/main" val="0"/>
              </a:ext>
            </a:extLst>
          </a:blip>
          <a:stretch>
            <a:fillRect/>
          </a:stretch>
        </p:blipFill>
        <p:spPr>
          <a:xfrm>
            <a:off x="5261243" y="8496841"/>
            <a:ext cx="1115568" cy="630936"/>
          </a:xfrm>
        </p:spPr>
      </p:pic>
      <p:pic>
        <p:nvPicPr>
          <p:cNvPr id="39" name="Media Placeholder 38">
            <a:hlinkClick r:id="rId50" action="ppaction://hlinksldjump"/>
          </p:cNvPr>
          <p:cNvPicPr preferRelativeResize="0">
            <a:picLocks noGrp="1"/>
          </p:cNvPicPr>
          <p:nvPr>
            <p:ph type="media" sz="quarter" idx="14"/>
          </p:nvPr>
        </p:nvPicPr>
        <p:blipFill>
          <a:blip r:embed="rId51">
            <a:extLst>
              <a:ext uri="{28A0092B-C50C-407E-A947-70E740481C1C}">
                <a14:useLocalDpi xmlns:a14="http://schemas.microsoft.com/office/drawing/2010/main" val="0"/>
              </a:ext>
            </a:extLst>
          </a:blip>
          <a:stretch>
            <a:fillRect/>
          </a:stretch>
        </p:blipFill>
        <p:spPr>
          <a:xfrm>
            <a:off x="6615112" y="8497137"/>
            <a:ext cx="1115568" cy="630936"/>
          </a:xfrm>
        </p:spPr>
      </p:pic>
      <p:pic>
        <p:nvPicPr>
          <p:cNvPr id="40" name="Media Placeholder 39">
            <a:hlinkClick r:id="rId52" action="ppaction://hlinksldjump"/>
          </p:cNvPr>
          <p:cNvPicPr preferRelativeResize="0">
            <a:picLocks noGrp="1"/>
          </p:cNvPicPr>
          <p:nvPr>
            <p:ph type="media" sz="quarter" idx="15"/>
          </p:nvPr>
        </p:nvPicPr>
        <p:blipFill>
          <a:blip r:embed="rId53">
            <a:extLst>
              <a:ext uri="{28A0092B-C50C-407E-A947-70E740481C1C}">
                <a14:useLocalDpi xmlns:a14="http://schemas.microsoft.com/office/drawing/2010/main" val="0"/>
              </a:ext>
            </a:extLst>
          </a:blip>
          <a:stretch>
            <a:fillRect/>
          </a:stretch>
        </p:blipFill>
        <p:spPr>
          <a:xfrm>
            <a:off x="7966343" y="8496841"/>
            <a:ext cx="1115568" cy="630936"/>
          </a:xfrm>
        </p:spPr>
      </p:pic>
      <p:pic>
        <p:nvPicPr>
          <p:cNvPr id="41" name="Media Placeholder 40">
            <a:hlinkClick r:id="rId54" action="ppaction://hlinksldjump"/>
          </p:cNvPr>
          <p:cNvPicPr preferRelativeResize="0">
            <a:picLocks noGrp="1"/>
          </p:cNvPicPr>
          <p:nvPr>
            <p:ph type="media" sz="quarter" idx="16"/>
          </p:nvPr>
        </p:nvPicPr>
        <p:blipFill>
          <a:blip r:embed="rId55">
            <a:extLst>
              <a:ext uri="{28A0092B-C50C-407E-A947-70E740481C1C}">
                <a14:useLocalDpi xmlns:a14="http://schemas.microsoft.com/office/drawing/2010/main" val="0"/>
              </a:ext>
            </a:extLst>
          </a:blip>
          <a:stretch>
            <a:fillRect/>
          </a:stretch>
        </p:blipFill>
        <p:spPr>
          <a:xfrm>
            <a:off x="9320213" y="8497547"/>
            <a:ext cx="1115568" cy="630936"/>
          </a:xfrm>
        </p:spPr>
      </p:pic>
      <p:pic>
        <p:nvPicPr>
          <p:cNvPr id="43" name="Media Placeholder 42">
            <a:hlinkClick r:id="rId56" action="ppaction://hlinksldjump"/>
          </p:cNvPr>
          <p:cNvPicPr preferRelativeResize="0">
            <a:picLocks noGrp="1"/>
          </p:cNvPicPr>
          <p:nvPr>
            <p:ph type="media" sz="quarter" idx="17"/>
          </p:nvPr>
        </p:nvPicPr>
        <p:blipFill>
          <a:blip r:embed="rId57">
            <a:extLst>
              <a:ext uri="{28A0092B-C50C-407E-A947-70E740481C1C}">
                <a14:useLocalDpi xmlns:a14="http://schemas.microsoft.com/office/drawing/2010/main" val="0"/>
              </a:ext>
            </a:extLst>
          </a:blip>
          <a:stretch>
            <a:fillRect/>
          </a:stretch>
        </p:blipFill>
        <p:spPr>
          <a:xfrm>
            <a:off x="10663506" y="8496841"/>
            <a:ext cx="1115568" cy="630936"/>
          </a:xfrm>
        </p:spPr>
      </p:pic>
      <p:sp>
        <p:nvSpPr>
          <p:cNvPr id="18" name="Rectangle 17">
            <a:hlinkClick r:id="rId48" action="ppaction://hlinksldjump"/>
          </p:cNvPr>
          <p:cNvSpPr/>
          <p:nvPr/>
        </p:nvSpPr>
        <p:spPr>
          <a:xfrm>
            <a:off x="5252636" y="848601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46" action="ppaction://hlinksldjump"/>
          </p:cNvPr>
          <p:cNvSpPr/>
          <p:nvPr/>
        </p:nvSpPr>
        <p:spPr>
          <a:xfrm>
            <a:off x="3906302" y="848271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hlinkClick r:id="rId44" action="ppaction://hlinksldjump"/>
          </p:cNvPr>
          <p:cNvSpPr/>
          <p:nvPr/>
        </p:nvSpPr>
        <p:spPr>
          <a:xfrm>
            <a:off x="2545531" y="8482715"/>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015206" y="487209"/>
            <a:ext cx="7162800" cy="430887"/>
          </a:xfrm>
          <a:prstGeom prst="rect">
            <a:avLst/>
          </a:prstGeom>
          <a:noFill/>
        </p:spPr>
        <p:txBody>
          <a:bodyPr wrap="square" rtlCol="0">
            <a:spAutoFit/>
          </a:bodyPr>
          <a:lstStyle/>
          <a:p>
            <a:r>
              <a:rPr lang="en-US" sz="2200" dirty="0" smtClean="0">
                <a:solidFill>
                  <a:schemeClr val="bg1"/>
                </a:solidFill>
                <a:latin typeface="Segoe UI Light" pitchFamily="34" charset="0"/>
              </a:rPr>
              <a:t>Animate pictures, clip art, text, and other objects </a:t>
            </a:r>
            <a:endParaRPr lang="en-US" sz="2200" dirty="0">
              <a:solidFill>
                <a:schemeClr val="bg1"/>
              </a:solidFill>
              <a:latin typeface="Segoe UI Light" pitchFamily="34" charset="0"/>
            </a:endParaRPr>
          </a:p>
        </p:txBody>
      </p:sp>
      <p:grpSp>
        <p:nvGrpSpPr>
          <p:cNvPr id="23" name="ClosedCaptions"/>
          <p:cNvGrpSpPr/>
          <p:nvPr/>
        </p:nvGrpSpPr>
        <p:grpSpPr>
          <a:xfrm>
            <a:off x="8677656" y="611187"/>
            <a:ext cx="1449747" cy="304843"/>
            <a:chOff x="8787606" y="611187"/>
            <a:chExt cx="1449747" cy="304843"/>
          </a:xfrm>
        </p:grpSpPr>
        <p:sp>
          <p:nvSpPr>
            <p:cNvPr id="24" name="TextBox 23"/>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25" name="Picture 24" descr="Screen Clipping"/>
            <p:cNvPicPr>
              <a:picLocks noChangeAspect="1"/>
            </p:cNvPicPr>
            <p:nvPr/>
          </p:nvPicPr>
          <p:blipFill>
            <a:blip r:embed="rId58">
              <a:extLst>
                <a:ext uri="{BEBA8EAE-BF5A-486C-A8C5-ECC9F3942E4B}">
                  <a14:imgProps xmlns:a14="http://schemas.microsoft.com/office/drawing/2010/main">
                    <a14:imgLayer r:embed="rId5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pic>
        <p:nvPicPr>
          <p:cNvPr id="27" name="Picture 26">
            <a:hlinkClick r:id="" action="ppaction://hlinkshowjump?jump=nextslide"/>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28" name="Picture 27">
            <a:hlinkClick r:id="" action="ppaction://hlinkshowjump?jump=previousslide"/>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29" name="Text Placeholder 6"/>
          <p:cNvSpPr txBox="1">
            <a:spLocks/>
          </p:cNvSpPr>
          <p:nvPr/>
        </p:nvSpPr>
        <p:spPr>
          <a:xfrm>
            <a:off x="1118973" y="7746076"/>
            <a:ext cx="2487034" cy="429768"/>
          </a:xfrm>
          <a:prstGeom prst="rect">
            <a:avLst/>
          </a:prstGeom>
          <a:noFill/>
        </p:spPr>
        <p:txBody>
          <a:bodyPr vert="horz" lIns="125255"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500" dirty="0" smtClean="0">
                <a:solidFill>
                  <a:schemeClr val="bg1"/>
                </a:solidFill>
                <a:latin typeface="Segoe UI Light" pitchFamily="34" charset="0"/>
              </a:rPr>
              <a:t>Press F5 to start, Esc to stop</a:t>
            </a:r>
            <a:endParaRPr lang="en-US" sz="1500" dirty="0">
              <a:solidFill>
                <a:schemeClr val="bg1"/>
              </a:solidFill>
              <a:latin typeface="Segoe UI Light" pitchFamily="34" charset="0"/>
            </a:endParaRPr>
          </a:p>
        </p:txBody>
      </p:sp>
      <p:sp>
        <p:nvSpPr>
          <p:cNvPr id="44" name="Text Placeholder 6"/>
          <p:cNvSpPr txBox="1">
            <a:spLocks/>
          </p:cNvSpPr>
          <p:nvPr/>
        </p:nvSpPr>
        <p:spPr>
          <a:xfrm>
            <a:off x="7964684"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5" name="Text Placeholder 6"/>
          <p:cNvSpPr txBox="1">
            <a:spLocks/>
          </p:cNvSpPr>
          <p:nvPr/>
        </p:nvSpPr>
        <p:spPr>
          <a:xfrm>
            <a:off x="931462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6" name="Text Placeholder 6"/>
          <p:cNvSpPr txBox="1">
            <a:spLocks/>
          </p:cNvSpPr>
          <p:nvPr/>
        </p:nvSpPr>
        <p:spPr>
          <a:xfrm>
            <a:off x="10664031"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5" name="Media Placeholder 4"/>
          <p:cNvSpPr>
            <a:spLocks noGrp="1"/>
          </p:cNvSpPr>
          <p:nvPr>
            <p:ph type="media" sz="quarter" idx="10"/>
          </p:nvPr>
        </p:nvSpPr>
        <p:spPr/>
      </p:sp>
      <p:sp>
        <p:nvSpPr>
          <p:cNvPr id="42" name="TextBox 41"/>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5/5 videos</a:t>
            </a:r>
            <a:endParaRPr lang="en-US" sz="1500" dirty="0">
              <a:solidFill>
                <a:schemeClr val="bg1"/>
              </a:solidFill>
              <a:latin typeface="Segoe Light" pitchFamily="34" charset="0"/>
            </a:endParaRPr>
          </a:p>
        </p:txBody>
      </p:sp>
      <p:sp>
        <p:nvSpPr>
          <p:cNvPr id="53" name="Rectangle 52"/>
          <p:cNvSpPr/>
          <p:nvPr/>
        </p:nvSpPr>
        <p:spPr>
          <a:xfrm>
            <a:off x="1007030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4" name="Rectangle 53"/>
          <p:cNvSpPr/>
          <p:nvPr/>
        </p:nvSpPr>
        <p:spPr>
          <a:xfrm>
            <a:off x="10316026"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5" name="Rectangle 54"/>
          <p:cNvSpPr/>
          <p:nvPr/>
        </p:nvSpPr>
        <p:spPr>
          <a:xfrm>
            <a:off x="10558719"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6" name="Rectangle 55"/>
          <p:cNvSpPr/>
          <p:nvPr/>
        </p:nvSpPr>
        <p:spPr>
          <a:xfrm>
            <a:off x="10806192"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57" name="Rectangle 56"/>
          <p:cNvSpPr/>
          <p:nvPr/>
        </p:nvSpPr>
        <p:spPr>
          <a:xfrm>
            <a:off x="11050744" y="7813743"/>
            <a:ext cx="2468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useBgFill="1">
        <p:nvSpPr>
          <p:cNvPr id="59"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58" name="Media Placeholder 6">
            <a:hlinkClick r:id="rId62" action="ppaction://hlinksldjump"/>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60" name="Rectangle 59">
            <a:hlinkClick r:id="rId62" action="ppaction://hlinksldjump"/>
          </p:cNvPr>
          <p:cNvSpPr/>
          <p:nvPr/>
        </p:nvSpPr>
        <p:spPr>
          <a:xfrm>
            <a:off x="1209528"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62"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63"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4"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5" name="TextBox 64"/>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6" name="TextBox 65"/>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7" name="TextBox 66"/>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68" name="TextBox 67"/>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9" name="TextBox 68"/>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70"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6" name="PPT_AnimatingObjects_m5Ifyou'rethe00:00:00.3-00:00:06.4"/>
          <p:cNvSpPr txBox="1"/>
          <p:nvPr>
            <p:custDataLst>
              <p:tags r:id="rId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you're the adventurous type, you can create some pretty amazing presentations with lots of motion path animations.</a:t>
            </a:r>
            <a:endParaRPr lang="en-US" sz="1800">
              <a:solidFill>
                <a:srgbClr val="FFFFFF"/>
              </a:solidFill>
              <a:latin typeface="Segoe UI Light"/>
            </a:endParaRPr>
          </a:p>
        </p:txBody>
      </p:sp>
      <p:sp>
        <p:nvSpPr>
          <p:cNvPr id="7" name="PPT_AnimatingObjects_m5You'llseethat00:00:06.5-00:00:12.0"/>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You'll see that it's not all that difficult once you get the hang of it. But let's start out small.</a:t>
            </a:r>
            <a:endParaRPr lang="en-US" sz="1800">
              <a:solidFill>
                <a:srgbClr val="FFFFFF"/>
              </a:solidFill>
              <a:latin typeface="Segoe UI Light"/>
            </a:endParaRPr>
          </a:p>
        </p:txBody>
      </p:sp>
      <p:sp>
        <p:nvSpPr>
          <p:cNvPr id="8" name="PPT_AnimatingObjects_m5Clicktheshape00:00:12.1-00:00:15.3"/>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shape called Behind shape 1.</a:t>
            </a:r>
            <a:endParaRPr lang="en-US" sz="1800">
              <a:solidFill>
                <a:srgbClr val="FFFFFF"/>
              </a:solidFill>
              <a:latin typeface="Segoe UI Light"/>
            </a:endParaRPr>
          </a:p>
        </p:txBody>
      </p:sp>
      <p:sp>
        <p:nvSpPr>
          <p:cNvPr id="9" name="PPT_AnimatingObjects_m5Nowifwe00:00:15.4-00:00:21.9"/>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if we add an entrance animation like Fly In, we can control where the shape ends up,</a:t>
            </a:r>
            <a:endParaRPr lang="en-US" sz="1800">
              <a:solidFill>
                <a:srgbClr val="FFFFFF"/>
              </a:solidFill>
              <a:latin typeface="Segoe UI Light"/>
            </a:endParaRPr>
          </a:p>
        </p:txBody>
      </p:sp>
      <p:sp>
        <p:nvSpPr>
          <p:cNvPr id="10" name="PPT_AnimatingObjects_m5andthedirection00:00:22.0-00:00:24.7"/>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direction and sequence with Effect Options.</a:t>
            </a:r>
            <a:endParaRPr lang="en-US" sz="1800">
              <a:solidFill>
                <a:srgbClr val="FFFFFF"/>
              </a:solidFill>
              <a:latin typeface="Segoe UI Light"/>
            </a:endParaRPr>
          </a:p>
        </p:txBody>
      </p:sp>
      <p:sp>
        <p:nvSpPr>
          <p:cNvPr id="11" name="PPT_AnimatingObjects_m5Butwecan't00:00:24.8-00:00:29.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we can't control where the shape begins or the path it takes.</a:t>
            </a:r>
            <a:endParaRPr lang="en-US" sz="1800">
              <a:solidFill>
                <a:srgbClr val="FFFFFF"/>
              </a:solidFill>
              <a:latin typeface="Segoe UI Light"/>
            </a:endParaRPr>
          </a:p>
        </p:txBody>
      </p:sp>
      <p:sp>
        <p:nvSpPr>
          <p:cNvPr id="12" name="PPT_AnimatingObjects_m5Todothat00:00:29.2-00:00:40.3"/>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that we need to use motion paths. Go down to Motion Paths and select Lines.</a:t>
            </a:r>
            <a:endParaRPr lang="en-US" sz="1800">
              <a:solidFill>
                <a:srgbClr val="FFFFFF"/>
              </a:solidFill>
              <a:latin typeface="Segoe UI Light"/>
            </a:endParaRPr>
          </a:p>
        </p:txBody>
      </p:sp>
      <p:sp>
        <p:nvSpPr>
          <p:cNvPr id="13" name="PPT_AnimatingObjects_m5Thisisthe00:00:40.4-00:00:44.5"/>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the motion path: the line describes the path;</a:t>
            </a:r>
            <a:endParaRPr lang="en-US" sz="1800">
              <a:solidFill>
                <a:srgbClr val="FFFFFF"/>
              </a:solidFill>
              <a:latin typeface="Segoe UI Light"/>
            </a:endParaRPr>
          </a:p>
        </p:txBody>
      </p:sp>
      <p:sp>
        <p:nvSpPr>
          <p:cNvPr id="14" name="PPT_AnimatingObjects_m5thegreenarrow00:00:44.6-00:00:50.9"/>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green arrow indicates where the shape starts; and the red arrow indicates where the shape ends.</a:t>
            </a:r>
            <a:endParaRPr lang="en-US" sz="1800">
              <a:solidFill>
                <a:srgbClr val="FFFFFF"/>
              </a:solidFill>
              <a:latin typeface="Segoe UI Light"/>
            </a:endParaRPr>
          </a:p>
        </p:txBody>
      </p:sp>
      <p:sp>
        <p:nvSpPr>
          <p:cNvPr id="15" name="PPT_AnimatingObjects_m5Selectthepath.00:00:51.0-00:00:57.4"/>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path. This half-transparent shape shows the shape at its end point.</a:t>
            </a:r>
            <a:endParaRPr lang="en-US" sz="1800">
              <a:solidFill>
                <a:srgbClr val="FFFFFF"/>
              </a:solidFill>
              <a:latin typeface="Segoe UI Light"/>
            </a:endParaRPr>
          </a:p>
        </p:txBody>
      </p:sp>
      <p:sp>
        <p:nvSpPr>
          <p:cNvPr id="16" name="PPT_AnimatingObjects_m5Dragthered00:00:57.5-00:01:02.9"/>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Drag the red arrow and position the end point over the in-front shape.</a:t>
            </a:r>
            <a:endParaRPr lang="en-US" sz="1800">
              <a:solidFill>
                <a:srgbClr val="FFFFFF"/>
              </a:solidFill>
              <a:latin typeface="Segoe UI Light"/>
            </a:endParaRPr>
          </a:p>
        </p:txBody>
      </p:sp>
      <p:sp>
        <p:nvSpPr>
          <p:cNvPr id="17" name="PPT_AnimatingObjects_m5Then,previewthe00:01:03.0-00:01:10.3"/>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preview the animation. And the first shape moves behind the second one.</a:t>
            </a:r>
            <a:endParaRPr lang="en-US" sz="1800">
              <a:solidFill>
                <a:srgbClr val="FFFFFF"/>
              </a:solidFill>
              <a:latin typeface="Segoe UI Light"/>
            </a:endParaRPr>
          </a:p>
        </p:txBody>
      </p:sp>
      <p:sp>
        <p:nvSpPr>
          <p:cNvPr id="21" name="PPT_AnimatingObjects_m5Motionpathscan00:01:10.4-00:01:12.3"/>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Motion paths can be a lot of fun. </a:t>
            </a:r>
            <a:endParaRPr lang="en-US" sz="1800">
              <a:solidFill>
                <a:srgbClr val="FFFFFF"/>
              </a:solidFill>
              <a:latin typeface="Segoe UI Light"/>
            </a:endParaRPr>
          </a:p>
        </p:txBody>
      </p:sp>
      <p:sp>
        <p:nvSpPr>
          <p:cNvPr id="30" name="PPT_AnimatingObjects_m5Trysomeother00:01:12.4-00:01:23.4"/>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Try some other ones, like arcs and loops.</a:t>
            </a:r>
            <a:endParaRPr lang="en-US" sz="1800">
              <a:solidFill>
                <a:srgbClr val="FFFFFF"/>
              </a:solidFill>
              <a:latin typeface="Segoe UI Light"/>
            </a:endParaRPr>
          </a:p>
        </p:txBody>
      </p:sp>
      <p:sp>
        <p:nvSpPr>
          <p:cNvPr id="31" name="PPT_AnimatingObjects_m5Also,clickCustom00:01:23.5-00:01:35.6"/>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click Custom Path if you want to draw your own motion path.</a:t>
            </a:r>
            <a:endParaRPr lang="en-US" sz="1800">
              <a:solidFill>
                <a:srgbClr val="FFFFFF"/>
              </a:solidFill>
              <a:latin typeface="Segoe UI Light"/>
            </a:endParaRPr>
          </a:p>
        </p:txBody>
      </p:sp>
      <p:sp>
        <p:nvSpPr>
          <p:cNvPr id="32" name="PPT_AnimatingObjects_m5Let'sgoback00:01:35.7-00:01:41.0"/>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go back to the previous slide and add a motion path to Behind shape 2.</a:t>
            </a:r>
            <a:endParaRPr lang="en-US" sz="1800">
              <a:solidFill>
                <a:srgbClr val="FFFFFF"/>
              </a:solidFill>
              <a:latin typeface="Segoe UI Light"/>
            </a:endParaRPr>
          </a:p>
        </p:txBody>
      </p:sp>
      <p:sp>
        <p:nvSpPr>
          <p:cNvPr id="33" name="PPT_AnimatingObjects_m5UsetheAnimation00:01:41.1-00:01:47.6"/>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Use the Animation Painter to copy the animation.</a:t>
            </a:r>
            <a:endParaRPr lang="en-US" sz="1800">
              <a:solidFill>
                <a:srgbClr val="FFFFFF"/>
              </a:solidFill>
              <a:latin typeface="Segoe UI Light"/>
            </a:endParaRPr>
          </a:p>
        </p:txBody>
      </p:sp>
      <p:sp>
        <p:nvSpPr>
          <p:cNvPr id="34" name="PPT_AnimatingObjects_m5Then,selectthe00:01:47.7-00:01:54.7"/>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select the motion path, and move its end-point on top of the in-front shape.</a:t>
            </a:r>
            <a:endParaRPr lang="en-US" sz="1800">
              <a:solidFill>
                <a:srgbClr val="FFFFFF"/>
              </a:solidFill>
              <a:latin typeface="Segoe UI Light"/>
            </a:endParaRPr>
          </a:p>
        </p:txBody>
      </p:sp>
      <p:sp>
        <p:nvSpPr>
          <p:cNvPr id="35" name="PPT_AnimatingObjects_m5Previewtheanimation.00:01:54.8-00:01:59.7"/>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Preview the animation.</a:t>
            </a:r>
            <a:endParaRPr lang="en-US" sz="1800">
              <a:solidFill>
                <a:srgbClr val="FFFFFF"/>
              </a:solidFill>
              <a:latin typeface="Segoe UI Light"/>
            </a:endParaRPr>
          </a:p>
        </p:txBody>
      </p:sp>
      <p:sp>
        <p:nvSpPr>
          <p:cNvPr id="71" name="PPT_AnimatingObjects_m5Theanimationworks00:01:59.8-00:02:06.3"/>
          <p:cNvSpPr txBox="1"/>
          <p:nvPr>
            <p:custDataLst>
              <p:tags r:id="rId23"/>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animation works all right, but the second behind shape ends up covering up the shape we want to keep on top.</a:t>
            </a:r>
            <a:endParaRPr lang="en-US" sz="1800">
              <a:solidFill>
                <a:srgbClr val="FFFFFF"/>
              </a:solidFill>
              <a:latin typeface="Segoe UI Light"/>
            </a:endParaRPr>
          </a:p>
        </p:txBody>
      </p:sp>
      <p:sp>
        <p:nvSpPr>
          <p:cNvPr id="72" name="PPT_AnimatingObjects_m5Thisisa00:02:06.4-00:02:12.0"/>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a problem you'll run into more often when you're creating custom animations. But it's easy to fix.</a:t>
            </a:r>
            <a:endParaRPr lang="en-US" sz="1800">
              <a:solidFill>
                <a:srgbClr val="FFFFFF"/>
              </a:solidFill>
              <a:latin typeface="Segoe UI Light"/>
            </a:endParaRPr>
          </a:p>
        </p:txBody>
      </p:sp>
      <p:sp>
        <p:nvSpPr>
          <p:cNvPr id="73" name="PPT_AnimatingObjects_m5Right-clicktheshape00:02:12.1-00:02:18.5"/>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Right-click the shape and click Send to Back, Send Backward. </a:t>
            </a:r>
            <a:endParaRPr lang="en-US" sz="1800">
              <a:solidFill>
                <a:srgbClr val="FFFFFF"/>
              </a:solidFill>
              <a:latin typeface="Segoe UI Light"/>
            </a:endParaRPr>
          </a:p>
        </p:txBody>
      </p:sp>
      <p:sp>
        <p:nvSpPr>
          <p:cNvPr id="74" name="PPT_AnimatingObjects_m5Nowpreviewthe00:02:18.6-00:02:24.0"/>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preview the animation. </a:t>
            </a:r>
            <a:endParaRPr lang="en-US" sz="1800">
              <a:solidFill>
                <a:srgbClr val="FFFFFF"/>
              </a:solidFill>
              <a:latin typeface="Segoe UI Light"/>
            </a:endParaRPr>
          </a:p>
        </p:txBody>
      </p:sp>
      <p:sp>
        <p:nvSpPr>
          <p:cNvPr id="75" name="PPT_AnimatingObjects_m5That'stheway00:02:24.1-00:02:26.0"/>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the way we want it.</a:t>
            </a:r>
            <a:endParaRPr lang="en-US" sz="1800">
              <a:solidFill>
                <a:srgbClr val="FFFFFF"/>
              </a:solidFill>
              <a:latin typeface="Segoe UI Light"/>
            </a:endParaRPr>
          </a:p>
        </p:txBody>
      </p:sp>
      <p:sp>
        <p:nvSpPr>
          <p:cNvPr id="76" name="PPT_AnimatingObjects_m5Yousee,all00:02:26.1-00:02:29.8"/>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see, all the objects on the slide are organized into layers.</a:t>
            </a:r>
            <a:endParaRPr lang="en-US" sz="1800">
              <a:solidFill>
                <a:srgbClr val="FFFFFF"/>
              </a:solidFill>
              <a:latin typeface="Segoe UI Light"/>
            </a:endParaRPr>
          </a:p>
        </p:txBody>
      </p:sp>
      <p:sp>
        <p:nvSpPr>
          <p:cNvPr id="77" name="PPT_AnimatingObjects_m5Bysendingthe00:02:29.9-00:02:35.9"/>
          <p:cNvSpPr txBox="1"/>
          <p:nvPr>
            <p:custDataLst>
              <p:tags r:id="rId2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sending the shape backward, we moved it to a layer behind the in-front shape.</a:t>
            </a:r>
            <a:endParaRPr lang="en-US" sz="1800">
              <a:solidFill>
                <a:srgbClr val="FFFFFF"/>
              </a:solidFill>
              <a:latin typeface="Segoe UI Light"/>
            </a:endParaRPr>
          </a:p>
        </p:txBody>
      </p:sp>
      <p:sp>
        <p:nvSpPr>
          <p:cNvPr id="78" name="PPT_AnimatingObjects_m5Here'sanotherthing00:02:36.0-00:02:39.5"/>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another thing you can do to create custom animations.</a:t>
            </a:r>
            <a:endParaRPr lang="en-US" sz="1800">
              <a:solidFill>
                <a:srgbClr val="FFFFFF"/>
              </a:solidFill>
              <a:latin typeface="Segoe UI Light"/>
            </a:endParaRPr>
          </a:p>
        </p:txBody>
      </p:sp>
      <p:sp>
        <p:nvSpPr>
          <p:cNvPr id="79" name="PPT_AnimatingObjects_m5Thisballshape00:02:39.6-00:02:46.3"/>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ball shape actually contains 2 animations: a motion path that moves the shape horizontally,</a:t>
            </a:r>
            <a:endParaRPr lang="en-US" sz="1800">
              <a:solidFill>
                <a:srgbClr val="FFFFFF"/>
              </a:solidFill>
              <a:latin typeface="Segoe UI Light"/>
            </a:endParaRPr>
          </a:p>
        </p:txBody>
      </p:sp>
      <p:sp>
        <p:nvSpPr>
          <p:cNvPr id="80" name="PPT_AnimatingObjects_m5andaSpin00:02:46.4-00:02:50.7"/>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a Spin animation that makes the ball appear to roll as it moves.</a:t>
            </a:r>
            <a:endParaRPr lang="en-US" sz="1800">
              <a:solidFill>
                <a:srgbClr val="FFFFFF"/>
              </a:solidFill>
              <a:latin typeface="Segoe UI Light"/>
            </a:endParaRPr>
          </a:p>
        </p:txBody>
      </p:sp>
      <p:sp>
        <p:nvSpPr>
          <p:cNvPr id="81" name="PPT_AnimatingObjects_m5Toaddmultiple00:02:50.8-00:02:56.7"/>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multiple animations to an object, select the first animation in this gallery.</a:t>
            </a:r>
            <a:endParaRPr lang="en-US" sz="1800">
              <a:solidFill>
                <a:srgbClr val="FFFFFF"/>
              </a:solidFill>
              <a:latin typeface="Segoe UI Light"/>
            </a:endParaRPr>
          </a:p>
        </p:txBody>
      </p:sp>
      <p:sp>
        <p:nvSpPr>
          <p:cNvPr id="82" name="PPT_AnimatingObjects_m5Then,clickAdd00:02:56.8-00:03:01.4"/>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Add Animation to add the others.</a:t>
            </a:r>
            <a:endParaRPr lang="en-US" sz="1800">
              <a:solidFill>
                <a:srgbClr val="FFFFFF"/>
              </a:solidFill>
              <a:latin typeface="Segoe UI Light"/>
            </a:endParaRPr>
          </a:p>
        </p:txBody>
      </p:sp>
      <p:sp>
        <p:nvSpPr>
          <p:cNvPr id="83" name="PPT_AnimatingObjects_m5Also,don’tforget00:03:01.5-00:03:05.0"/>
          <p:cNvSpPr txBox="1"/>
          <p:nvPr>
            <p:custDataLst>
              <p:tags r:id="rId3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don’t forget about those additional effect and timing options.</a:t>
            </a:r>
            <a:endParaRPr lang="en-US" sz="1800">
              <a:solidFill>
                <a:srgbClr val="FFFFFF"/>
              </a:solidFill>
              <a:latin typeface="Segoe UI Light"/>
            </a:endParaRPr>
          </a:p>
        </p:txBody>
      </p:sp>
      <p:sp>
        <p:nvSpPr>
          <p:cNvPr id="84" name="PPT_AnimatingObjects_m5Here'sanotherway00:03:05.1-00:03:08.8"/>
          <p:cNvSpPr txBox="1"/>
          <p:nvPr>
            <p:custDataLst>
              <p:tags r:id="rId3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another way to open that dialog box in the animation pane.</a:t>
            </a:r>
            <a:endParaRPr lang="en-US" sz="1800">
              <a:solidFill>
                <a:srgbClr val="FFFFFF"/>
              </a:solidFill>
              <a:latin typeface="Segoe UI Light"/>
            </a:endParaRPr>
          </a:p>
        </p:txBody>
      </p:sp>
      <p:sp>
        <p:nvSpPr>
          <p:cNvPr id="85" name="PPT_AnimatingObjects_m5Clickthearrow00:03:08.9-00:03:13.7"/>
          <p:cNvSpPr txBox="1"/>
          <p:nvPr>
            <p:custDataLst>
              <p:tags r:id="rId3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arrow next to the animation, and click Effect Options.</a:t>
            </a:r>
            <a:endParaRPr lang="en-US" sz="1800">
              <a:solidFill>
                <a:srgbClr val="FFFFFF"/>
              </a:solidFill>
              <a:latin typeface="Segoe UI Light"/>
            </a:endParaRPr>
          </a:p>
        </p:txBody>
      </p:sp>
      <p:sp>
        <p:nvSpPr>
          <p:cNvPr id="86" name="PPT_AnimatingObjects_m5IaddedAuto-reverse00:03:13.8-00:03:19.9"/>
          <p:cNvSpPr txBox="1"/>
          <p:nvPr>
            <p:custDataLst>
              <p:tags r:id="rId3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added Auto-reverse to the animations so the objects return to their original positions.</a:t>
            </a:r>
            <a:endParaRPr lang="en-US" sz="1800">
              <a:solidFill>
                <a:srgbClr val="FFFFFF"/>
              </a:solidFill>
              <a:latin typeface="Segoe UI Light"/>
            </a:endParaRPr>
          </a:p>
        </p:txBody>
      </p:sp>
      <p:sp>
        <p:nvSpPr>
          <p:cNvPr id="87" name="PPT_AnimatingObjects_m5Sonowyou00:03:20.0-00:03:24.3"/>
          <p:cNvSpPr txBox="1"/>
          <p:nvPr>
            <p:custDataLst>
              <p:tags r:id="rId3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now you have everything you need to get started with animations in PowerPoint.</a:t>
            </a:r>
            <a:endParaRPr lang="en-US" sz="1800">
              <a:solidFill>
                <a:srgbClr val="FFFFFF"/>
              </a:solidFill>
              <a:latin typeface="Segoe UI Light"/>
            </a:endParaRPr>
          </a:p>
        </p:txBody>
      </p:sp>
      <p:sp>
        <p:nvSpPr>
          <p:cNvPr id="88" name="PPT_AnimatingObjects_m5Thebestway00:03:24.4-00:03:28.4"/>
          <p:cNvSpPr txBox="1"/>
          <p:nvPr>
            <p:custDataLst>
              <p:tags r:id="rId4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best way to understand animations is to experiment on your own.</a:t>
            </a:r>
            <a:endParaRPr lang="en-US" sz="1800">
              <a:solidFill>
                <a:srgbClr val="FFFFFF"/>
              </a:solidFill>
              <a:latin typeface="Segoe UI Light"/>
            </a:endParaRPr>
          </a:p>
        </p:txBody>
      </p:sp>
      <p:sp>
        <p:nvSpPr>
          <p:cNvPr id="89" name="PPT_AnimatingObjects_m5Formoreinformation,00:03:28.5-00:03:32.8"/>
          <p:cNvSpPr txBox="1"/>
          <p:nvPr>
            <p:custDataLst>
              <p:tags r:id="rId4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check out the links in the course summary.</a:t>
            </a:r>
            <a:endParaRPr lang="en-US" sz="1800">
              <a:solidFill>
                <a:srgbClr val="FFFFFF"/>
              </a:solidFill>
              <a:latin typeface="Segoe UI Light"/>
            </a:endParaRPr>
          </a:p>
        </p:txBody>
      </p:sp>
      <p:sp useBgFill="1">
        <p:nvSpPr>
          <p:cNvPr id="26" name="CCShade"/>
          <p:cNvSpPr/>
          <p:nvPr/>
        </p:nvSpPr>
        <p:spPr>
          <a:xfrm>
            <a:off x="1145494" y="6969217"/>
            <a:ext cx="10703513"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3243785420"/>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PPT_AnimatingObjects_m5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PPT_AnimatingObjects_m500:00:00.3"/>
                      </p:tgtEl>
                    </p:cond>
                  </p:nextCondLst>
                </p:seq>
                <p:seq concurrent="1" nextAc="seek">
                  <p:cTn id="28" restart="whenNotActive" fill="hold" evtFilter="cancelBubble" nodeType="interactiveSeq">
                    <p:stCondLst>
                      <p:cond evt="onMediaBookmark" delay="0">
                        <p:tgtEl>
                          <p14:bmkTgt spid="2" bmkName="PPT_AnimatingObjects_m500:00:06.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06.4"/>
                      </p:tgtEl>
                    </p:cond>
                  </p:nextCondLst>
                </p:seq>
                <p:seq concurrent="1" nextAc="seek">
                  <p:cTn id="34" restart="whenNotActive" fill="hold" evtFilter="cancelBubble" nodeType="interactiveSeq">
                    <p:stCondLst>
                      <p:cond evt="onMediaBookmark" delay="0">
                        <p:tgtEl>
                          <p14:bmkTgt spid="2" bmkName="PPT_AnimatingObjects_m500:00:06.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PPT_AnimatingObjects_m500:00:06.5"/>
                      </p:tgtEl>
                    </p:cond>
                  </p:nextCondLst>
                </p:seq>
                <p:seq concurrent="1" nextAc="seek">
                  <p:cTn id="40" restart="whenNotActive" fill="hold" evtFilter="cancelBubble" nodeType="interactiveSeq">
                    <p:stCondLst>
                      <p:cond evt="onMediaBookmark" delay="0">
                        <p:tgtEl>
                          <p14:bmkTgt spid="2" bmkName="PPT_AnimatingObjects_m500:00:12.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12.0"/>
                      </p:tgtEl>
                    </p:cond>
                  </p:nextCondLst>
                </p:seq>
                <p:seq concurrent="1" nextAc="seek">
                  <p:cTn id="46" restart="whenNotActive" fill="hold" evtFilter="cancelBubble" nodeType="interactiveSeq">
                    <p:stCondLst>
                      <p:cond evt="onMediaBookmark" delay="0">
                        <p:tgtEl>
                          <p14:bmkTgt spid="2" bmkName="PPT_AnimatingObjects_m500:00:12.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PPT_AnimatingObjects_m500:00:12.1"/>
                      </p:tgtEl>
                    </p:cond>
                  </p:nextCondLst>
                </p:seq>
                <p:seq concurrent="1" nextAc="seek">
                  <p:cTn id="52" restart="whenNotActive" fill="hold" evtFilter="cancelBubble" nodeType="interactiveSeq">
                    <p:stCondLst>
                      <p:cond evt="onMediaBookmark" delay="0">
                        <p:tgtEl>
                          <p14:bmkTgt spid="2" bmkName="PPT_AnimatingObjects_m500:00:15.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15.3"/>
                      </p:tgtEl>
                    </p:cond>
                  </p:nextCondLst>
                </p:seq>
                <p:seq concurrent="1" nextAc="seek">
                  <p:cTn id="58" restart="whenNotActive" fill="hold" evtFilter="cancelBubble" nodeType="interactiveSeq">
                    <p:stCondLst>
                      <p:cond evt="onMediaBookmark" delay="0">
                        <p:tgtEl>
                          <p14:bmkTgt spid="2" bmkName="PPT_AnimatingObjects_m500:00:15.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00"/>
                                            <p:tgtEl>
                                              <p:spTgt spid="9"/>
                                            </p:tgtEl>
                                          </p:cBhvr>
                                        </p:animEffect>
                                      </p:childTnLst>
                                    </p:cTn>
                                  </p:par>
                                </p:childTnLst>
                              </p:cTn>
                            </p:par>
                          </p:childTnLst>
                        </p:cTn>
                      </p:par>
                    </p:childTnLst>
                  </p:cTn>
                  <p:nextCondLst>
                    <p:cond evt="onMediaBookmark" delay="0">
                      <p:tgtEl>
                        <p14:bmkTgt spid="2" bmkName="PPT_AnimatingObjects_m500:00:15.4"/>
                      </p:tgtEl>
                    </p:cond>
                  </p:nextCondLst>
                </p:seq>
                <p:seq concurrent="1" nextAc="seek">
                  <p:cTn id="64" restart="whenNotActive" fill="hold" evtFilter="cancelBubble" nodeType="interactiveSeq">
                    <p:stCondLst>
                      <p:cond evt="onMediaBookmark" delay="0">
                        <p:tgtEl>
                          <p14:bmkTgt spid="2" bmkName="PPT_AnimatingObjects_m500:00:21.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9"/>
                                            </p:tgtEl>
                                          </p:cBhvr>
                                        </p:animEffect>
                                        <p:set>
                                          <p:cBhvr>
                                            <p:cTn id="69"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21.9"/>
                      </p:tgtEl>
                    </p:cond>
                  </p:nextCondLst>
                </p:seq>
                <p:seq concurrent="1" nextAc="seek">
                  <p:cTn id="70" restart="whenNotActive" fill="hold" evtFilter="cancelBubble" nodeType="interactiveSeq">
                    <p:stCondLst>
                      <p:cond evt="onMediaBookmark" delay="0">
                        <p:tgtEl>
                          <p14:bmkTgt spid="2" bmkName="PPT_AnimatingObjects_m500:00:22.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nextCondLst>
                    <p:cond evt="onMediaBookmark" delay="0">
                      <p:tgtEl>
                        <p14:bmkTgt spid="2" bmkName="PPT_AnimatingObjects_m500:00:22.0"/>
                      </p:tgtEl>
                    </p:cond>
                  </p:nextCondLst>
                </p:seq>
                <p:seq concurrent="1" nextAc="seek">
                  <p:cTn id="76" restart="whenNotActive" fill="hold" evtFilter="cancelBubble" nodeType="interactiveSeq">
                    <p:stCondLst>
                      <p:cond evt="onMediaBookmark" delay="0">
                        <p:tgtEl>
                          <p14:bmkTgt spid="2" bmkName="PPT_AnimatingObjects_m500:00:24.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0"/>
                                            </p:tgtEl>
                                          </p:cBhvr>
                                        </p:animEffect>
                                        <p:set>
                                          <p:cBhvr>
                                            <p:cTn id="81"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24.7"/>
                      </p:tgtEl>
                    </p:cond>
                  </p:nextCondLst>
                </p:seq>
                <p:seq concurrent="1" nextAc="seek">
                  <p:cTn id="82" restart="whenNotActive" fill="hold" evtFilter="cancelBubble" nodeType="interactiveSeq">
                    <p:stCondLst>
                      <p:cond evt="onMediaBookmark" delay="0">
                        <p:tgtEl>
                          <p14:bmkTgt spid="2" bmkName="PPT_AnimatingObjects_m500:00:24.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00"/>
                                            <p:tgtEl>
                                              <p:spTgt spid="11"/>
                                            </p:tgtEl>
                                          </p:cBhvr>
                                        </p:animEffect>
                                      </p:childTnLst>
                                    </p:cTn>
                                  </p:par>
                                </p:childTnLst>
                              </p:cTn>
                            </p:par>
                          </p:childTnLst>
                        </p:cTn>
                      </p:par>
                    </p:childTnLst>
                  </p:cTn>
                  <p:nextCondLst>
                    <p:cond evt="onMediaBookmark" delay="0">
                      <p:tgtEl>
                        <p14:bmkTgt spid="2" bmkName="PPT_AnimatingObjects_m500:00:24.8"/>
                      </p:tgtEl>
                    </p:cond>
                  </p:nextCondLst>
                </p:seq>
                <p:seq concurrent="1" nextAc="seek">
                  <p:cTn id="88" restart="whenNotActive" fill="hold" evtFilter="cancelBubble" nodeType="interactiveSeq">
                    <p:stCondLst>
                      <p:cond evt="onMediaBookmark" delay="0">
                        <p:tgtEl>
                          <p14:bmkTgt spid="2" bmkName="PPT_AnimatingObjects_m500:00:29.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1"/>
                                            </p:tgtEl>
                                          </p:cBhvr>
                                        </p:animEffect>
                                        <p:set>
                                          <p:cBhvr>
                                            <p:cTn id="93"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29.1"/>
                      </p:tgtEl>
                    </p:cond>
                  </p:nextCondLst>
                </p:seq>
                <p:seq concurrent="1" nextAc="seek">
                  <p:cTn id="94" restart="whenNotActive" fill="hold" evtFilter="cancelBubble" nodeType="interactiveSeq">
                    <p:stCondLst>
                      <p:cond evt="onMediaBookmark" delay="0">
                        <p:tgtEl>
                          <p14:bmkTgt spid="2" bmkName="PPT_AnimatingObjects_m500:00:29.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200"/>
                                            <p:tgtEl>
                                              <p:spTgt spid="12"/>
                                            </p:tgtEl>
                                          </p:cBhvr>
                                        </p:animEffect>
                                      </p:childTnLst>
                                    </p:cTn>
                                  </p:par>
                                </p:childTnLst>
                              </p:cTn>
                            </p:par>
                          </p:childTnLst>
                        </p:cTn>
                      </p:par>
                    </p:childTnLst>
                  </p:cTn>
                  <p:nextCondLst>
                    <p:cond evt="onMediaBookmark" delay="0">
                      <p:tgtEl>
                        <p14:bmkTgt spid="2" bmkName="PPT_AnimatingObjects_m500:00:29.2"/>
                      </p:tgtEl>
                    </p:cond>
                  </p:nextCondLst>
                </p:seq>
                <p:seq concurrent="1" nextAc="seek">
                  <p:cTn id="100" restart="whenNotActive" fill="hold" evtFilter="cancelBubble" nodeType="interactiveSeq">
                    <p:stCondLst>
                      <p:cond evt="onMediaBookmark" delay="0">
                        <p:tgtEl>
                          <p14:bmkTgt spid="2" bmkName="PPT_AnimatingObjects_m500:00:40.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2"/>
                                            </p:tgtEl>
                                          </p:cBhvr>
                                        </p:animEffect>
                                        <p:set>
                                          <p:cBhvr>
                                            <p:cTn id="10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40.3"/>
                      </p:tgtEl>
                    </p:cond>
                  </p:nextCondLst>
                </p:seq>
                <p:seq concurrent="1" nextAc="seek">
                  <p:cTn id="106" restart="whenNotActive" fill="hold" evtFilter="cancelBubble" nodeType="interactiveSeq">
                    <p:stCondLst>
                      <p:cond evt="onMediaBookmark" delay="0">
                        <p:tgtEl>
                          <p14:bmkTgt spid="2" bmkName="PPT_AnimatingObjects_m500:00:40.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200"/>
                                            <p:tgtEl>
                                              <p:spTgt spid="13"/>
                                            </p:tgtEl>
                                          </p:cBhvr>
                                        </p:animEffect>
                                      </p:childTnLst>
                                    </p:cTn>
                                  </p:par>
                                </p:childTnLst>
                              </p:cTn>
                            </p:par>
                          </p:childTnLst>
                        </p:cTn>
                      </p:par>
                    </p:childTnLst>
                  </p:cTn>
                  <p:nextCondLst>
                    <p:cond evt="onMediaBookmark" delay="0">
                      <p:tgtEl>
                        <p14:bmkTgt spid="2" bmkName="PPT_AnimatingObjects_m500:00:40.4"/>
                      </p:tgtEl>
                    </p:cond>
                  </p:nextCondLst>
                </p:seq>
                <p:seq concurrent="1" nextAc="seek">
                  <p:cTn id="112" restart="whenNotActive" fill="hold" evtFilter="cancelBubble" nodeType="interactiveSeq">
                    <p:stCondLst>
                      <p:cond evt="onMediaBookmark" delay="0">
                        <p:tgtEl>
                          <p14:bmkTgt spid="2" bmkName="PPT_AnimatingObjects_m500:00:44.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3"/>
                                            </p:tgtEl>
                                          </p:cBhvr>
                                        </p:animEffect>
                                        <p:set>
                                          <p:cBhvr>
                                            <p:cTn id="117"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44.5"/>
                      </p:tgtEl>
                    </p:cond>
                  </p:nextCondLst>
                </p:seq>
                <p:seq concurrent="1" nextAc="seek">
                  <p:cTn id="118" restart="whenNotActive" fill="hold" evtFilter="cancelBubble" nodeType="interactiveSeq">
                    <p:stCondLst>
                      <p:cond evt="onMediaBookmark" delay="0">
                        <p:tgtEl>
                          <p14:bmkTgt spid="2" bmkName="PPT_AnimatingObjects_m500:00:44.6"/>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200"/>
                                            <p:tgtEl>
                                              <p:spTgt spid="14"/>
                                            </p:tgtEl>
                                          </p:cBhvr>
                                        </p:animEffect>
                                      </p:childTnLst>
                                    </p:cTn>
                                  </p:par>
                                </p:childTnLst>
                              </p:cTn>
                            </p:par>
                          </p:childTnLst>
                        </p:cTn>
                      </p:par>
                    </p:childTnLst>
                  </p:cTn>
                  <p:nextCondLst>
                    <p:cond evt="onMediaBookmark" delay="0">
                      <p:tgtEl>
                        <p14:bmkTgt spid="2" bmkName="PPT_AnimatingObjects_m500:00:44.6"/>
                      </p:tgtEl>
                    </p:cond>
                  </p:nextCondLst>
                </p:seq>
                <p:seq concurrent="1" nextAc="seek">
                  <p:cTn id="124" restart="whenNotActive" fill="hold" evtFilter="cancelBubble" nodeType="interactiveSeq">
                    <p:stCondLst>
                      <p:cond evt="onMediaBookmark" delay="0">
                        <p:tgtEl>
                          <p14:bmkTgt spid="2" bmkName="PPT_AnimatingObjects_m500:00:50.9"/>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14"/>
                                            </p:tgtEl>
                                          </p:cBhvr>
                                        </p:animEffect>
                                        <p:set>
                                          <p:cBhvr>
                                            <p:cTn id="129"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50.9"/>
                      </p:tgtEl>
                    </p:cond>
                  </p:nextCondLst>
                </p:seq>
                <p:seq concurrent="1" nextAc="seek">
                  <p:cTn id="130" restart="whenNotActive" fill="hold" evtFilter="cancelBubble" nodeType="interactiveSeq">
                    <p:stCondLst>
                      <p:cond evt="onMediaBookmark" delay="0">
                        <p:tgtEl>
                          <p14:bmkTgt spid="2" bmkName="PPT_AnimatingObjects_m500:00:51.0"/>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fade">
                                          <p:cBhvr>
                                            <p:cTn id="135" dur="200"/>
                                            <p:tgtEl>
                                              <p:spTgt spid="15"/>
                                            </p:tgtEl>
                                          </p:cBhvr>
                                        </p:animEffect>
                                      </p:childTnLst>
                                    </p:cTn>
                                  </p:par>
                                </p:childTnLst>
                              </p:cTn>
                            </p:par>
                          </p:childTnLst>
                        </p:cTn>
                      </p:par>
                    </p:childTnLst>
                  </p:cTn>
                  <p:nextCondLst>
                    <p:cond evt="onMediaBookmark" delay="0">
                      <p:tgtEl>
                        <p14:bmkTgt spid="2" bmkName="PPT_AnimatingObjects_m500:00:51.0"/>
                      </p:tgtEl>
                    </p:cond>
                  </p:nextCondLst>
                </p:seq>
                <p:seq concurrent="1" nextAc="seek">
                  <p:cTn id="136" restart="whenNotActive" fill="hold" evtFilter="cancelBubble" nodeType="interactiveSeq">
                    <p:stCondLst>
                      <p:cond evt="onMediaBookmark" delay="0">
                        <p:tgtEl>
                          <p14:bmkTgt spid="2" bmkName="PPT_AnimatingObjects_m500:00:57.4"/>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15"/>
                                            </p:tgtEl>
                                          </p:cBhvr>
                                        </p:animEffect>
                                        <p:set>
                                          <p:cBhvr>
                                            <p:cTn id="141"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0:57.4"/>
                      </p:tgtEl>
                    </p:cond>
                  </p:nextCondLst>
                </p:seq>
                <p:seq concurrent="1" nextAc="seek">
                  <p:cTn id="142" restart="whenNotActive" fill="hold" evtFilter="cancelBubble" nodeType="interactiveSeq">
                    <p:stCondLst>
                      <p:cond evt="onMediaBookmark" delay="0">
                        <p:tgtEl>
                          <p14:bmkTgt spid="2" bmkName="PPT_AnimatingObjects_m500:00:57.5"/>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200"/>
                                            <p:tgtEl>
                                              <p:spTgt spid="16"/>
                                            </p:tgtEl>
                                          </p:cBhvr>
                                        </p:animEffect>
                                      </p:childTnLst>
                                    </p:cTn>
                                  </p:par>
                                </p:childTnLst>
                              </p:cTn>
                            </p:par>
                          </p:childTnLst>
                        </p:cTn>
                      </p:par>
                    </p:childTnLst>
                  </p:cTn>
                  <p:nextCondLst>
                    <p:cond evt="onMediaBookmark" delay="0">
                      <p:tgtEl>
                        <p14:bmkTgt spid="2" bmkName="PPT_AnimatingObjects_m500:00:57.5"/>
                      </p:tgtEl>
                    </p:cond>
                  </p:nextCondLst>
                </p:seq>
                <p:seq concurrent="1" nextAc="seek">
                  <p:cTn id="148" restart="whenNotActive" fill="hold" evtFilter="cancelBubble" nodeType="interactiveSeq">
                    <p:stCondLst>
                      <p:cond evt="onMediaBookmark" delay="0">
                        <p:tgtEl>
                          <p14:bmkTgt spid="2" bmkName="PPT_AnimatingObjects_m500:01:02.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16"/>
                                            </p:tgtEl>
                                          </p:cBhvr>
                                        </p:animEffect>
                                        <p:set>
                                          <p:cBhvr>
                                            <p:cTn id="153"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02.9"/>
                      </p:tgtEl>
                    </p:cond>
                  </p:nextCondLst>
                </p:seq>
                <p:seq concurrent="1" nextAc="seek">
                  <p:cTn id="154" restart="whenNotActive" fill="hold" evtFilter="cancelBubble" nodeType="interactiveSeq">
                    <p:stCondLst>
                      <p:cond evt="onMediaBookmark" delay="0">
                        <p:tgtEl>
                          <p14:bmkTgt spid="2" bmkName="PPT_AnimatingObjects_m500:01:03.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200"/>
                                            <p:tgtEl>
                                              <p:spTgt spid="17"/>
                                            </p:tgtEl>
                                          </p:cBhvr>
                                        </p:animEffect>
                                      </p:childTnLst>
                                    </p:cTn>
                                  </p:par>
                                </p:childTnLst>
                              </p:cTn>
                            </p:par>
                          </p:childTnLst>
                        </p:cTn>
                      </p:par>
                    </p:childTnLst>
                  </p:cTn>
                  <p:nextCondLst>
                    <p:cond evt="onMediaBookmark" delay="0">
                      <p:tgtEl>
                        <p14:bmkTgt spid="2" bmkName="PPT_AnimatingObjects_m500:01:03.0"/>
                      </p:tgtEl>
                    </p:cond>
                  </p:nextCondLst>
                </p:seq>
                <p:seq concurrent="1" nextAc="seek">
                  <p:cTn id="160" restart="whenNotActive" fill="hold" evtFilter="cancelBubble" nodeType="interactiveSeq">
                    <p:stCondLst>
                      <p:cond evt="onMediaBookmark" delay="0">
                        <p:tgtEl>
                          <p14:bmkTgt spid="2" bmkName="PPT_AnimatingObjects_m500:01:10.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17"/>
                                            </p:tgtEl>
                                          </p:cBhvr>
                                        </p:animEffect>
                                        <p:set>
                                          <p:cBhvr>
                                            <p:cTn id="165"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10.3"/>
                      </p:tgtEl>
                    </p:cond>
                  </p:nextCondLst>
                </p:seq>
                <p:seq concurrent="1" nextAc="seek">
                  <p:cTn id="166" restart="whenNotActive" fill="hold" evtFilter="cancelBubble" nodeType="interactiveSeq">
                    <p:stCondLst>
                      <p:cond evt="onMediaBookmark" delay="0">
                        <p:tgtEl>
                          <p14:bmkTgt spid="2" bmkName="PPT_AnimatingObjects_m500:01:10.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fade">
                                          <p:cBhvr>
                                            <p:cTn id="171" dur="200"/>
                                            <p:tgtEl>
                                              <p:spTgt spid="21"/>
                                            </p:tgtEl>
                                          </p:cBhvr>
                                        </p:animEffect>
                                      </p:childTnLst>
                                    </p:cTn>
                                  </p:par>
                                </p:childTnLst>
                              </p:cTn>
                            </p:par>
                          </p:childTnLst>
                        </p:cTn>
                      </p:par>
                    </p:childTnLst>
                  </p:cTn>
                  <p:nextCondLst>
                    <p:cond evt="onMediaBookmark" delay="0">
                      <p:tgtEl>
                        <p14:bmkTgt spid="2" bmkName="PPT_AnimatingObjects_m500:01:10.4"/>
                      </p:tgtEl>
                    </p:cond>
                  </p:nextCondLst>
                </p:seq>
                <p:seq concurrent="1" nextAc="seek">
                  <p:cTn id="172" restart="whenNotActive" fill="hold" evtFilter="cancelBubble" nodeType="interactiveSeq">
                    <p:stCondLst>
                      <p:cond evt="onMediaBookmark" delay="0">
                        <p:tgtEl>
                          <p14:bmkTgt spid="2" bmkName="PPT_AnimatingObjects_m500:01:12.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21"/>
                                            </p:tgtEl>
                                          </p:cBhvr>
                                        </p:animEffect>
                                        <p:set>
                                          <p:cBhvr>
                                            <p:cTn id="177"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12.3"/>
                      </p:tgtEl>
                    </p:cond>
                  </p:nextCondLst>
                </p:seq>
                <p:seq concurrent="1" nextAc="seek">
                  <p:cTn id="178" restart="whenNotActive" fill="hold" evtFilter="cancelBubble" nodeType="interactiveSeq">
                    <p:stCondLst>
                      <p:cond evt="onMediaBookmark" delay="0">
                        <p:tgtEl>
                          <p14:bmkTgt spid="2" bmkName="PPT_AnimatingObjects_m500:01:12.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fade">
                                          <p:cBhvr>
                                            <p:cTn id="183" dur="200"/>
                                            <p:tgtEl>
                                              <p:spTgt spid="30"/>
                                            </p:tgtEl>
                                          </p:cBhvr>
                                        </p:animEffect>
                                      </p:childTnLst>
                                    </p:cTn>
                                  </p:par>
                                </p:childTnLst>
                              </p:cTn>
                            </p:par>
                          </p:childTnLst>
                        </p:cTn>
                      </p:par>
                    </p:childTnLst>
                  </p:cTn>
                  <p:nextCondLst>
                    <p:cond evt="onMediaBookmark" delay="0">
                      <p:tgtEl>
                        <p14:bmkTgt spid="2" bmkName="PPT_AnimatingObjects_m500:01:12.4"/>
                      </p:tgtEl>
                    </p:cond>
                  </p:nextCondLst>
                </p:seq>
                <p:seq concurrent="1" nextAc="seek">
                  <p:cTn id="184" restart="whenNotActive" fill="hold" evtFilter="cancelBubble" nodeType="interactiveSeq">
                    <p:stCondLst>
                      <p:cond evt="onMediaBookmark" delay="0">
                        <p:tgtEl>
                          <p14:bmkTgt spid="2" bmkName="PPT_AnimatingObjects_m500:01:23.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0"/>
                                            </p:tgtEl>
                                          </p:cBhvr>
                                        </p:animEffect>
                                        <p:set>
                                          <p:cBhvr>
                                            <p:cTn id="18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23.4"/>
                      </p:tgtEl>
                    </p:cond>
                  </p:nextCondLst>
                </p:seq>
                <p:seq concurrent="1" nextAc="seek">
                  <p:cTn id="190" restart="whenNotActive" fill="hold" evtFilter="cancelBubble" nodeType="interactiveSeq">
                    <p:stCondLst>
                      <p:cond evt="onMediaBookmark" delay="0">
                        <p:tgtEl>
                          <p14:bmkTgt spid="2" bmkName="PPT_AnimatingObjects_m500:01:23.5"/>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1"/>
                                            </p:tgtEl>
                                            <p:attrNameLst>
                                              <p:attrName>style.visibility</p:attrName>
                                            </p:attrNameLst>
                                          </p:cBhvr>
                                          <p:to>
                                            <p:strVal val="visible"/>
                                          </p:to>
                                        </p:set>
                                        <p:animEffect transition="in" filter="fade">
                                          <p:cBhvr>
                                            <p:cTn id="195" dur="200"/>
                                            <p:tgtEl>
                                              <p:spTgt spid="31"/>
                                            </p:tgtEl>
                                          </p:cBhvr>
                                        </p:animEffect>
                                      </p:childTnLst>
                                    </p:cTn>
                                  </p:par>
                                </p:childTnLst>
                              </p:cTn>
                            </p:par>
                          </p:childTnLst>
                        </p:cTn>
                      </p:par>
                    </p:childTnLst>
                  </p:cTn>
                  <p:nextCondLst>
                    <p:cond evt="onMediaBookmark" delay="0">
                      <p:tgtEl>
                        <p14:bmkTgt spid="2" bmkName="PPT_AnimatingObjects_m500:01:23.5"/>
                      </p:tgtEl>
                    </p:cond>
                  </p:nextCondLst>
                </p:seq>
                <p:seq concurrent="1" nextAc="seek">
                  <p:cTn id="196" restart="whenNotActive" fill="hold" evtFilter="cancelBubble" nodeType="interactiveSeq">
                    <p:stCondLst>
                      <p:cond evt="onMediaBookmark" delay="0">
                        <p:tgtEl>
                          <p14:bmkTgt spid="2" bmkName="PPT_AnimatingObjects_m500:01:35.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1"/>
                                            </p:tgtEl>
                                          </p:cBhvr>
                                        </p:animEffect>
                                        <p:set>
                                          <p:cBhvr>
                                            <p:cTn id="20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35.6"/>
                      </p:tgtEl>
                    </p:cond>
                  </p:nextCondLst>
                </p:seq>
                <p:seq concurrent="1" nextAc="seek">
                  <p:cTn id="202" restart="whenNotActive" fill="hold" evtFilter="cancelBubble" nodeType="interactiveSeq">
                    <p:stCondLst>
                      <p:cond evt="onMediaBookmark" delay="0">
                        <p:tgtEl>
                          <p14:bmkTgt spid="2" bmkName="PPT_AnimatingObjects_m500:01:35.7"/>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32"/>
                                            </p:tgtEl>
                                            <p:attrNameLst>
                                              <p:attrName>style.visibility</p:attrName>
                                            </p:attrNameLst>
                                          </p:cBhvr>
                                          <p:to>
                                            <p:strVal val="visible"/>
                                          </p:to>
                                        </p:set>
                                        <p:animEffect transition="in" filter="fade">
                                          <p:cBhvr>
                                            <p:cTn id="207" dur="200"/>
                                            <p:tgtEl>
                                              <p:spTgt spid="32"/>
                                            </p:tgtEl>
                                          </p:cBhvr>
                                        </p:animEffect>
                                      </p:childTnLst>
                                    </p:cTn>
                                  </p:par>
                                </p:childTnLst>
                              </p:cTn>
                            </p:par>
                          </p:childTnLst>
                        </p:cTn>
                      </p:par>
                    </p:childTnLst>
                  </p:cTn>
                  <p:nextCondLst>
                    <p:cond evt="onMediaBookmark" delay="0">
                      <p:tgtEl>
                        <p14:bmkTgt spid="2" bmkName="PPT_AnimatingObjects_m500:01:35.7"/>
                      </p:tgtEl>
                    </p:cond>
                  </p:nextCondLst>
                </p:seq>
                <p:seq concurrent="1" nextAc="seek">
                  <p:cTn id="208" restart="whenNotActive" fill="hold" evtFilter="cancelBubble" nodeType="interactiveSeq">
                    <p:stCondLst>
                      <p:cond evt="onMediaBookmark" delay="0">
                        <p:tgtEl>
                          <p14:bmkTgt spid="2" bmkName="PPT_AnimatingObjects_m500:01:41.0"/>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32"/>
                                            </p:tgtEl>
                                          </p:cBhvr>
                                        </p:animEffect>
                                        <p:set>
                                          <p:cBhvr>
                                            <p:cTn id="21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41.0"/>
                      </p:tgtEl>
                    </p:cond>
                  </p:nextCondLst>
                </p:seq>
                <p:seq concurrent="1" nextAc="seek">
                  <p:cTn id="214" restart="whenNotActive" fill="hold" evtFilter="cancelBubble" nodeType="interactiveSeq">
                    <p:stCondLst>
                      <p:cond evt="onMediaBookmark" delay="0">
                        <p:tgtEl>
                          <p14:bmkTgt spid="2" bmkName="PPT_AnimatingObjects_m500:01:41.1"/>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33"/>
                                            </p:tgtEl>
                                            <p:attrNameLst>
                                              <p:attrName>style.visibility</p:attrName>
                                            </p:attrNameLst>
                                          </p:cBhvr>
                                          <p:to>
                                            <p:strVal val="visible"/>
                                          </p:to>
                                        </p:set>
                                        <p:animEffect transition="in" filter="fade">
                                          <p:cBhvr>
                                            <p:cTn id="219" dur="200"/>
                                            <p:tgtEl>
                                              <p:spTgt spid="33"/>
                                            </p:tgtEl>
                                          </p:cBhvr>
                                        </p:animEffect>
                                      </p:childTnLst>
                                    </p:cTn>
                                  </p:par>
                                </p:childTnLst>
                              </p:cTn>
                            </p:par>
                          </p:childTnLst>
                        </p:cTn>
                      </p:par>
                    </p:childTnLst>
                  </p:cTn>
                  <p:nextCondLst>
                    <p:cond evt="onMediaBookmark" delay="0">
                      <p:tgtEl>
                        <p14:bmkTgt spid="2" bmkName="PPT_AnimatingObjects_m500:01:41.1"/>
                      </p:tgtEl>
                    </p:cond>
                  </p:nextCondLst>
                </p:seq>
                <p:seq concurrent="1" nextAc="seek">
                  <p:cTn id="220" restart="whenNotActive" fill="hold" evtFilter="cancelBubble" nodeType="interactiveSeq">
                    <p:stCondLst>
                      <p:cond evt="onMediaBookmark" delay="0">
                        <p:tgtEl>
                          <p14:bmkTgt spid="2" bmkName="PPT_AnimatingObjects_m500:01:47.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33"/>
                                            </p:tgtEl>
                                          </p:cBhvr>
                                        </p:animEffect>
                                        <p:set>
                                          <p:cBhvr>
                                            <p:cTn id="22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47.6"/>
                      </p:tgtEl>
                    </p:cond>
                  </p:nextCondLst>
                </p:seq>
                <p:seq concurrent="1" nextAc="seek">
                  <p:cTn id="226" restart="whenNotActive" fill="hold" evtFilter="cancelBubble" nodeType="interactiveSeq">
                    <p:stCondLst>
                      <p:cond evt="onMediaBookmark" delay="0">
                        <p:tgtEl>
                          <p14:bmkTgt spid="2" bmkName="PPT_AnimatingObjects_m500:01:47.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34"/>
                                            </p:tgtEl>
                                            <p:attrNameLst>
                                              <p:attrName>style.visibility</p:attrName>
                                            </p:attrNameLst>
                                          </p:cBhvr>
                                          <p:to>
                                            <p:strVal val="visible"/>
                                          </p:to>
                                        </p:set>
                                        <p:animEffect transition="in" filter="fade">
                                          <p:cBhvr>
                                            <p:cTn id="231" dur="200"/>
                                            <p:tgtEl>
                                              <p:spTgt spid="34"/>
                                            </p:tgtEl>
                                          </p:cBhvr>
                                        </p:animEffect>
                                      </p:childTnLst>
                                    </p:cTn>
                                  </p:par>
                                </p:childTnLst>
                              </p:cTn>
                            </p:par>
                          </p:childTnLst>
                        </p:cTn>
                      </p:par>
                    </p:childTnLst>
                  </p:cTn>
                  <p:nextCondLst>
                    <p:cond evt="onMediaBookmark" delay="0">
                      <p:tgtEl>
                        <p14:bmkTgt spid="2" bmkName="PPT_AnimatingObjects_m500:01:47.7"/>
                      </p:tgtEl>
                    </p:cond>
                  </p:nextCondLst>
                </p:seq>
                <p:seq concurrent="1" nextAc="seek">
                  <p:cTn id="232" restart="whenNotActive" fill="hold" evtFilter="cancelBubble" nodeType="interactiveSeq">
                    <p:stCondLst>
                      <p:cond evt="onMediaBookmark" delay="0">
                        <p:tgtEl>
                          <p14:bmkTgt spid="2" bmkName="PPT_AnimatingObjects_m500:01:54.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34"/>
                                            </p:tgtEl>
                                          </p:cBhvr>
                                        </p:animEffect>
                                        <p:set>
                                          <p:cBhvr>
                                            <p:cTn id="23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54.7"/>
                      </p:tgtEl>
                    </p:cond>
                  </p:nextCondLst>
                </p:seq>
                <p:seq concurrent="1" nextAc="seek">
                  <p:cTn id="238" restart="whenNotActive" fill="hold" evtFilter="cancelBubble" nodeType="interactiveSeq">
                    <p:stCondLst>
                      <p:cond evt="onMediaBookmark" delay="0">
                        <p:tgtEl>
                          <p14:bmkTgt spid="2" bmkName="PPT_AnimatingObjects_m500:01:54.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35"/>
                                            </p:tgtEl>
                                            <p:attrNameLst>
                                              <p:attrName>style.visibility</p:attrName>
                                            </p:attrNameLst>
                                          </p:cBhvr>
                                          <p:to>
                                            <p:strVal val="visible"/>
                                          </p:to>
                                        </p:set>
                                        <p:animEffect transition="in" filter="fade">
                                          <p:cBhvr>
                                            <p:cTn id="243" dur="200"/>
                                            <p:tgtEl>
                                              <p:spTgt spid="35"/>
                                            </p:tgtEl>
                                          </p:cBhvr>
                                        </p:animEffect>
                                      </p:childTnLst>
                                    </p:cTn>
                                  </p:par>
                                </p:childTnLst>
                              </p:cTn>
                            </p:par>
                          </p:childTnLst>
                        </p:cTn>
                      </p:par>
                    </p:childTnLst>
                  </p:cTn>
                  <p:nextCondLst>
                    <p:cond evt="onMediaBookmark" delay="0">
                      <p:tgtEl>
                        <p14:bmkTgt spid="2" bmkName="PPT_AnimatingObjects_m500:01:54.8"/>
                      </p:tgtEl>
                    </p:cond>
                  </p:nextCondLst>
                </p:seq>
                <p:seq concurrent="1" nextAc="seek">
                  <p:cTn id="244" restart="whenNotActive" fill="hold" evtFilter="cancelBubble" nodeType="interactiveSeq">
                    <p:stCondLst>
                      <p:cond evt="onMediaBookmark" delay="0">
                        <p:tgtEl>
                          <p14:bmkTgt spid="2" bmkName="PPT_AnimatingObjects_m500:01:59.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35"/>
                                            </p:tgtEl>
                                          </p:cBhvr>
                                        </p:animEffect>
                                        <p:set>
                                          <p:cBhvr>
                                            <p:cTn id="24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1:59.7"/>
                      </p:tgtEl>
                    </p:cond>
                  </p:nextCondLst>
                </p:seq>
                <p:seq concurrent="1" nextAc="seek">
                  <p:cTn id="250" restart="whenNotActive" fill="hold" evtFilter="cancelBubble" nodeType="interactiveSeq">
                    <p:stCondLst>
                      <p:cond evt="onMediaBookmark" delay="0">
                        <p:tgtEl>
                          <p14:bmkTgt spid="2" bmkName="PPT_AnimatingObjects_m500:01:59.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71"/>
                                            </p:tgtEl>
                                            <p:attrNameLst>
                                              <p:attrName>style.visibility</p:attrName>
                                            </p:attrNameLst>
                                          </p:cBhvr>
                                          <p:to>
                                            <p:strVal val="visible"/>
                                          </p:to>
                                        </p:set>
                                        <p:animEffect transition="in" filter="fade">
                                          <p:cBhvr>
                                            <p:cTn id="255" dur="200"/>
                                            <p:tgtEl>
                                              <p:spTgt spid="71"/>
                                            </p:tgtEl>
                                          </p:cBhvr>
                                        </p:animEffect>
                                      </p:childTnLst>
                                    </p:cTn>
                                  </p:par>
                                </p:childTnLst>
                              </p:cTn>
                            </p:par>
                          </p:childTnLst>
                        </p:cTn>
                      </p:par>
                    </p:childTnLst>
                  </p:cTn>
                  <p:nextCondLst>
                    <p:cond evt="onMediaBookmark" delay="0">
                      <p:tgtEl>
                        <p14:bmkTgt spid="2" bmkName="PPT_AnimatingObjects_m500:01:59.8"/>
                      </p:tgtEl>
                    </p:cond>
                  </p:nextCondLst>
                </p:seq>
                <p:seq concurrent="1" nextAc="seek">
                  <p:cTn id="256" restart="whenNotActive" fill="hold" evtFilter="cancelBubble" nodeType="interactiveSeq">
                    <p:stCondLst>
                      <p:cond evt="onMediaBookmark" delay="0">
                        <p:tgtEl>
                          <p14:bmkTgt spid="2" bmkName="PPT_AnimatingObjects_m500:02:06.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71"/>
                                            </p:tgtEl>
                                          </p:cBhvr>
                                        </p:animEffect>
                                        <p:set>
                                          <p:cBhvr>
                                            <p:cTn id="261"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06.3"/>
                      </p:tgtEl>
                    </p:cond>
                  </p:nextCondLst>
                </p:seq>
                <p:seq concurrent="1" nextAc="seek">
                  <p:cTn id="262" restart="whenNotActive" fill="hold" evtFilter="cancelBubble" nodeType="interactiveSeq">
                    <p:stCondLst>
                      <p:cond evt="onMediaBookmark" delay="0">
                        <p:tgtEl>
                          <p14:bmkTgt spid="2" bmkName="PPT_AnimatingObjects_m500:02:06.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72"/>
                                            </p:tgtEl>
                                            <p:attrNameLst>
                                              <p:attrName>style.visibility</p:attrName>
                                            </p:attrNameLst>
                                          </p:cBhvr>
                                          <p:to>
                                            <p:strVal val="visible"/>
                                          </p:to>
                                        </p:set>
                                        <p:animEffect transition="in" filter="fade">
                                          <p:cBhvr>
                                            <p:cTn id="267" dur="200"/>
                                            <p:tgtEl>
                                              <p:spTgt spid="72"/>
                                            </p:tgtEl>
                                          </p:cBhvr>
                                        </p:animEffect>
                                      </p:childTnLst>
                                    </p:cTn>
                                  </p:par>
                                </p:childTnLst>
                              </p:cTn>
                            </p:par>
                          </p:childTnLst>
                        </p:cTn>
                      </p:par>
                    </p:childTnLst>
                  </p:cTn>
                  <p:nextCondLst>
                    <p:cond evt="onMediaBookmark" delay="0">
                      <p:tgtEl>
                        <p14:bmkTgt spid="2" bmkName="PPT_AnimatingObjects_m500:02:06.4"/>
                      </p:tgtEl>
                    </p:cond>
                  </p:nextCondLst>
                </p:seq>
                <p:seq concurrent="1" nextAc="seek">
                  <p:cTn id="268" restart="whenNotActive" fill="hold" evtFilter="cancelBubble" nodeType="interactiveSeq">
                    <p:stCondLst>
                      <p:cond evt="onMediaBookmark" delay="0">
                        <p:tgtEl>
                          <p14:bmkTgt spid="2" bmkName="PPT_AnimatingObjects_m500:02:12.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72"/>
                                            </p:tgtEl>
                                          </p:cBhvr>
                                        </p:animEffect>
                                        <p:set>
                                          <p:cBhvr>
                                            <p:cTn id="273"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12.0"/>
                      </p:tgtEl>
                    </p:cond>
                  </p:nextCondLst>
                </p:seq>
                <p:seq concurrent="1" nextAc="seek">
                  <p:cTn id="274" restart="whenNotActive" fill="hold" evtFilter="cancelBubble" nodeType="interactiveSeq">
                    <p:stCondLst>
                      <p:cond evt="onMediaBookmark" delay="0">
                        <p:tgtEl>
                          <p14:bmkTgt spid="2" bmkName="PPT_AnimatingObjects_m500:02:12.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73"/>
                                            </p:tgtEl>
                                            <p:attrNameLst>
                                              <p:attrName>style.visibility</p:attrName>
                                            </p:attrNameLst>
                                          </p:cBhvr>
                                          <p:to>
                                            <p:strVal val="visible"/>
                                          </p:to>
                                        </p:set>
                                        <p:animEffect transition="in" filter="fade">
                                          <p:cBhvr>
                                            <p:cTn id="279" dur="200"/>
                                            <p:tgtEl>
                                              <p:spTgt spid="73"/>
                                            </p:tgtEl>
                                          </p:cBhvr>
                                        </p:animEffect>
                                      </p:childTnLst>
                                    </p:cTn>
                                  </p:par>
                                </p:childTnLst>
                              </p:cTn>
                            </p:par>
                          </p:childTnLst>
                        </p:cTn>
                      </p:par>
                    </p:childTnLst>
                  </p:cTn>
                  <p:nextCondLst>
                    <p:cond evt="onMediaBookmark" delay="0">
                      <p:tgtEl>
                        <p14:bmkTgt spid="2" bmkName="PPT_AnimatingObjects_m500:02:12.1"/>
                      </p:tgtEl>
                    </p:cond>
                  </p:nextCondLst>
                </p:seq>
                <p:seq concurrent="1" nextAc="seek">
                  <p:cTn id="280" restart="whenNotActive" fill="hold" evtFilter="cancelBubble" nodeType="interactiveSeq">
                    <p:stCondLst>
                      <p:cond evt="onMediaBookmark" delay="0">
                        <p:tgtEl>
                          <p14:bmkTgt spid="2" bmkName="PPT_AnimatingObjects_m500:02:18.5"/>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73"/>
                                            </p:tgtEl>
                                          </p:cBhvr>
                                        </p:animEffect>
                                        <p:set>
                                          <p:cBhvr>
                                            <p:cTn id="285"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18.5"/>
                      </p:tgtEl>
                    </p:cond>
                  </p:nextCondLst>
                </p:seq>
                <p:seq concurrent="1" nextAc="seek">
                  <p:cTn id="286" restart="whenNotActive" fill="hold" evtFilter="cancelBubble" nodeType="interactiveSeq">
                    <p:stCondLst>
                      <p:cond evt="onMediaBookmark" delay="0">
                        <p:tgtEl>
                          <p14:bmkTgt spid="2" bmkName="PPT_AnimatingObjects_m500:02:18.6"/>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74"/>
                                            </p:tgtEl>
                                            <p:attrNameLst>
                                              <p:attrName>style.visibility</p:attrName>
                                            </p:attrNameLst>
                                          </p:cBhvr>
                                          <p:to>
                                            <p:strVal val="visible"/>
                                          </p:to>
                                        </p:set>
                                        <p:animEffect transition="in" filter="fade">
                                          <p:cBhvr>
                                            <p:cTn id="291" dur="200"/>
                                            <p:tgtEl>
                                              <p:spTgt spid="74"/>
                                            </p:tgtEl>
                                          </p:cBhvr>
                                        </p:animEffect>
                                      </p:childTnLst>
                                    </p:cTn>
                                  </p:par>
                                </p:childTnLst>
                              </p:cTn>
                            </p:par>
                          </p:childTnLst>
                        </p:cTn>
                      </p:par>
                    </p:childTnLst>
                  </p:cTn>
                  <p:nextCondLst>
                    <p:cond evt="onMediaBookmark" delay="0">
                      <p:tgtEl>
                        <p14:bmkTgt spid="2" bmkName="PPT_AnimatingObjects_m500:02:18.6"/>
                      </p:tgtEl>
                    </p:cond>
                  </p:nextCondLst>
                </p:seq>
                <p:seq concurrent="1" nextAc="seek">
                  <p:cTn id="292" restart="whenNotActive" fill="hold" evtFilter="cancelBubble" nodeType="interactiveSeq">
                    <p:stCondLst>
                      <p:cond evt="onMediaBookmark" delay="0">
                        <p:tgtEl>
                          <p14:bmkTgt spid="2" bmkName="PPT_AnimatingObjects_m500:02:24.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74"/>
                                            </p:tgtEl>
                                          </p:cBhvr>
                                        </p:animEffect>
                                        <p:set>
                                          <p:cBhvr>
                                            <p:cTn id="297"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24.0"/>
                      </p:tgtEl>
                    </p:cond>
                  </p:nextCondLst>
                </p:seq>
                <p:seq concurrent="1" nextAc="seek">
                  <p:cTn id="298" restart="whenNotActive" fill="hold" evtFilter="cancelBubble" nodeType="interactiveSeq">
                    <p:stCondLst>
                      <p:cond evt="onMediaBookmark" delay="0">
                        <p:tgtEl>
                          <p14:bmkTgt spid="2" bmkName="PPT_AnimatingObjects_m500:02:24.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75"/>
                                            </p:tgtEl>
                                            <p:attrNameLst>
                                              <p:attrName>style.visibility</p:attrName>
                                            </p:attrNameLst>
                                          </p:cBhvr>
                                          <p:to>
                                            <p:strVal val="visible"/>
                                          </p:to>
                                        </p:set>
                                        <p:animEffect transition="in" filter="fade">
                                          <p:cBhvr>
                                            <p:cTn id="303" dur="200"/>
                                            <p:tgtEl>
                                              <p:spTgt spid="75"/>
                                            </p:tgtEl>
                                          </p:cBhvr>
                                        </p:animEffect>
                                      </p:childTnLst>
                                    </p:cTn>
                                  </p:par>
                                </p:childTnLst>
                              </p:cTn>
                            </p:par>
                          </p:childTnLst>
                        </p:cTn>
                      </p:par>
                    </p:childTnLst>
                  </p:cTn>
                  <p:nextCondLst>
                    <p:cond evt="onMediaBookmark" delay="0">
                      <p:tgtEl>
                        <p14:bmkTgt spid="2" bmkName="PPT_AnimatingObjects_m500:02:24.1"/>
                      </p:tgtEl>
                    </p:cond>
                  </p:nextCondLst>
                </p:seq>
                <p:seq concurrent="1" nextAc="seek">
                  <p:cTn id="304" restart="whenNotActive" fill="hold" evtFilter="cancelBubble" nodeType="interactiveSeq">
                    <p:stCondLst>
                      <p:cond evt="onMediaBookmark" delay="0">
                        <p:tgtEl>
                          <p14:bmkTgt spid="2" bmkName="PPT_AnimatingObjects_m500:02:26.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75"/>
                                            </p:tgtEl>
                                          </p:cBhvr>
                                        </p:animEffect>
                                        <p:set>
                                          <p:cBhvr>
                                            <p:cTn id="309"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26.0"/>
                      </p:tgtEl>
                    </p:cond>
                  </p:nextCondLst>
                </p:seq>
                <p:seq concurrent="1" nextAc="seek">
                  <p:cTn id="310" restart="whenNotActive" fill="hold" evtFilter="cancelBubble" nodeType="interactiveSeq">
                    <p:stCondLst>
                      <p:cond evt="onMediaBookmark" delay="0">
                        <p:tgtEl>
                          <p14:bmkTgt spid="2" bmkName="PPT_AnimatingObjects_m500:02:26.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76"/>
                                            </p:tgtEl>
                                            <p:attrNameLst>
                                              <p:attrName>style.visibility</p:attrName>
                                            </p:attrNameLst>
                                          </p:cBhvr>
                                          <p:to>
                                            <p:strVal val="visible"/>
                                          </p:to>
                                        </p:set>
                                        <p:animEffect transition="in" filter="fade">
                                          <p:cBhvr>
                                            <p:cTn id="315" dur="200"/>
                                            <p:tgtEl>
                                              <p:spTgt spid="76"/>
                                            </p:tgtEl>
                                          </p:cBhvr>
                                        </p:animEffect>
                                      </p:childTnLst>
                                    </p:cTn>
                                  </p:par>
                                </p:childTnLst>
                              </p:cTn>
                            </p:par>
                          </p:childTnLst>
                        </p:cTn>
                      </p:par>
                    </p:childTnLst>
                  </p:cTn>
                  <p:nextCondLst>
                    <p:cond evt="onMediaBookmark" delay="0">
                      <p:tgtEl>
                        <p14:bmkTgt spid="2" bmkName="PPT_AnimatingObjects_m500:02:26.1"/>
                      </p:tgtEl>
                    </p:cond>
                  </p:nextCondLst>
                </p:seq>
                <p:seq concurrent="1" nextAc="seek">
                  <p:cTn id="316" restart="whenNotActive" fill="hold" evtFilter="cancelBubble" nodeType="interactiveSeq">
                    <p:stCondLst>
                      <p:cond evt="onMediaBookmark" delay="0">
                        <p:tgtEl>
                          <p14:bmkTgt spid="2" bmkName="PPT_AnimatingObjects_m500:02:29.8"/>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76"/>
                                            </p:tgtEl>
                                          </p:cBhvr>
                                        </p:animEffect>
                                        <p:set>
                                          <p:cBhvr>
                                            <p:cTn id="321"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29.8"/>
                      </p:tgtEl>
                    </p:cond>
                  </p:nextCondLst>
                </p:seq>
                <p:seq concurrent="1" nextAc="seek">
                  <p:cTn id="322" restart="whenNotActive" fill="hold" evtFilter="cancelBubble" nodeType="interactiveSeq">
                    <p:stCondLst>
                      <p:cond evt="onMediaBookmark" delay="0">
                        <p:tgtEl>
                          <p14:bmkTgt spid="2" bmkName="PPT_AnimatingObjects_m500:02:29.9"/>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7"/>
                                            </p:tgtEl>
                                            <p:attrNameLst>
                                              <p:attrName>style.visibility</p:attrName>
                                            </p:attrNameLst>
                                          </p:cBhvr>
                                          <p:to>
                                            <p:strVal val="visible"/>
                                          </p:to>
                                        </p:set>
                                        <p:animEffect transition="in" filter="fade">
                                          <p:cBhvr>
                                            <p:cTn id="327" dur="200"/>
                                            <p:tgtEl>
                                              <p:spTgt spid="77"/>
                                            </p:tgtEl>
                                          </p:cBhvr>
                                        </p:animEffect>
                                      </p:childTnLst>
                                    </p:cTn>
                                  </p:par>
                                </p:childTnLst>
                              </p:cTn>
                            </p:par>
                          </p:childTnLst>
                        </p:cTn>
                      </p:par>
                    </p:childTnLst>
                  </p:cTn>
                  <p:nextCondLst>
                    <p:cond evt="onMediaBookmark" delay="0">
                      <p:tgtEl>
                        <p14:bmkTgt spid="2" bmkName="PPT_AnimatingObjects_m500:02:29.9"/>
                      </p:tgtEl>
                    </p:cond>
                  </p:nextCondLst>
                </p:seq>
                <p:seq concurrent="1" nextAc="seek">
                  <p:cTn id="328" restart="whenNotActive" fill="hold" evtFilter="cancelBubble" nodeType="interactiveSeq">
                    <p:stCondLst>
                      <p:cond evt="onMediaBookmark" delay="0">
                        <p:tgtEl>
                          <p14:bmkTgt spid="2" bmkName="PPT_AnimatingObjects_m500:02:35.9"/>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7"/>
                                            </p:tgtEl>
                                          </p:cBhvr>
                                        </p:animEffect>
                                        <p:set>
                                          <p:cBhvr>
                                            <p:cTn id="333"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35.9"/>
                      </p:tgtEl>
                    </p:cond>
                  </p:nextCondLst>
                </p:seq>
                <p:seq concurrent="1" nextAc="seek">
                  <p:cTn id="334" restart="whenNotActive" fill="hold" evtFilter="cancelBubble" nodeType="interactiveSeq">
                    <p:stCondLst>
                      <p:cond evt="onMediaBookmark" delay="0">
                        <p:tgtEl>
                          <p14:bmkTgt spid="2" bmkName="PPT_AnimatingObjects_m500:02:36.0"/>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8"/>
                                            </p:tgtEl>
                                            <p:attrNameLst>
                                              <p:attrName>style.visibility</p:attrName>
                                            </p:attrNameLst>
                                          </p:cBhvr>
                                          <p:to>
                                            <p:strVal val="visible"/>
                                          </p:to>
                                        </p:set>
                                        <p:animEffect transition="in" filter="fade">
                                          <p:cBhvr>
                                            <p:cTn id="339" dur="200"/>
                                            <p:tgtEl>
                                              <p:spTgt spid="78"/>
                                            </p:tgtEl>
                                          </p:cBhvr>
                                        </p:animEffect>
                                      </p:childTnLst>
                                    </p:cTn>
                                  </p:par>
                                </p:childTnLst>
                              </p:cTn>
                            </p:par>
                          </p:childTnLst>
                        </p:cTn>
                      </p:par>
                    </p:childTnLst>
                  </p:cTn>
                  <p:nextCondLst>
                    <p:cond evt="onMediaBookmark" delay="0">
                      <p:tgtEl>
                        <p14:bmkTgt spid="2" bmkName="PPT_AnimatingObjects_m500:02:36.0"/>
                      </p:tgtEl>
                    </p:cond>
                  </p:nextCondLst>
                </p:seq>
                <p:seq concurrent="1" nextAc="seek">
                  <p:cTn id="340" restart="whenNotActive" fill="hold" evtFilter="cancelBubble" nodeType="interactiveSeq">
                    <p:stCondLst>
                      <p:cond evt="onMediaBookmark" delay="0">
                        <p:tgtEl>
                          <p14:bmkTgt spid="2" bmkName="PPT_AnimatingObjects_m500:02:39.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8"/>
                                            </p:tgtEl>
                                          </p:cBhvr>
                                        </p:animEffect>
                                        <p:set>
                                          <p:cBhvr>
                                            <p:cTn id="345"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39.5"/>
                      </p:tgtEl>
                    </p:cond>
                  </p:nextCondLst>
                </p:seq>
                <p:seq concurrent="1" nextAc="seek">
                  <p:cTn id="346" restart="whenNotActive" fill="hold" evtFilter="cancelBubble" nodeType="interactiveSeq">
                    <p:stCondLst>
                      <p:cond evt="onMediaBookmark" delay="0">
                        <p:tgtEl>
                          <p14:bmkTgt spid="2" bmkName="PPT_AnimatingObjects_m500:02:39.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9"/>
                                            </p:tgtEl>
                                            <p:attrNameLst>
                                              <p:attrName>style.visibility</p:attrName>
                                            </p:attrNameLst>
                                          </p:cBhvr>
                                          <p:to>
                                            <p:strVal val="visible"/>
                                          </p:to>
                                        </p:set>
                                        <p:animEffect transition="in" filter="fade">
                                          <p:cBhvr>
                                            <p:cTn id="351" dur="200"/>
                                            <p:tgtEl>
                                              <p:spTgt spid="79"/>
                                            </p:tgtEl>
                                          </p:cBhvr>
                                        </p:animEffect>
                                      </p:childTnLst>
                                    </p:cTn>
                                  </p:par>
                                </p:childTnLst>
                              </p:cTn>
                            </p:par>
                          </p:childTnLst>
                        </p:cTn>
                      </p:par>
                    </p:childTnLst>
                  </p:cTn>
                  <p:nextCondLst>
                    <p:cond evt="onMediaBookmark" delay="0">
                      <p:tgtEl>
                        <p14:bmkTgt spid="2" bmkName="PPT_AnimatingObjects_m500:02:39.6"/>
                      </p:tgtEl>
                    </p:cond>
                  </p:nextCondLst>
                </p:seq>
                <p:seq concurrent="1" nextAc="seek">
                  <p:cTn id="352" restart="whenNotActive" fill="hold" evtFilter="cancelBubble" nodeType="interactiveSeq">
                    <p:stCondLst>
                      <p:cond evt="onMediaBookmark" delay="0">
                        <p:tgtEl>
                          <p14:bmkTgt spid="2" bmkName="PPT_AnimatingObjects_m500:02:46.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9"/>
                                            </p:tgtEl>
                                          </p:cBhvr>
                                        </p:animEffect>
                                        <p:set>
                                          <p:cBhvr>
                                            <p:cTn id="357"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46.3"/>
                      </p:tgtEl>
                    </p:cond>
                  </p:nextCondLst>
                </p:seq>
                <p:seq concurrent="1" nextAc="seek">
                  <p:cTn id="358" restart="whenNotActive" fill="hold" evtFilter="cancelBubble" nodeType="interactiveSeq">
                    <p:stCondLst>
                      <p:cond evt="onMediaBookmark" delay="0">
                        <p:tgtEl>
                          <p14:bmkTgt spid="2" bmkName="PPT_AnimatingObjects_m500:02:46.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80"/>
                                            </p:tgtEl>
                                            <p:attrNameLst>
                                              <p:attrName>style.visibility</p:attrName>
                                            </p:attrNameLst>
                                          </p:cBhvr>
                                          <p:to>
                                            <p:strVal val="visible"/>
                                          </p:to>
                                        </p:set>
                                        <p:animEffect transition="in" filter="fade">
                                          <p:cBhvr>
                                            <p:cTn id="363" dur="200"/>
                                            <p:tgtEl>
                                              <p:spTgt spid="80"/>
                                            </p:tgtEl>
                                          </p:cBhvr>
                                        </p:animEffect>
                                      </p:childTnLst>
                                    </p:cTn>
                                  </p:par>
                                </p:childTnLst>
                              </p:cTn>
                            </p:par>
                          </p:childTnLst>
                        </p:cTn>
                      </p:par>
                    </p:childTnLst>
                  </p:cTn>
                  <p:nextCondLst>
                    <p:cond evt="onMediaBookmark" delay="0">
                      <p:tgtEl>
                        <p14:bmkTgt spid="2" bmkName="PPT_AnimatingObjects_m500:02:46.4"/>
                      </p:tgtEl>
                    </p:cond>
                  </p:nextCondLst>
                </p:seq>
                <p:seq concurrent="1" nextAc="seek">
                  <p:cTn id="364" restart="whenNotActive" fill="hold" evtFilter="cancelBubble" nodeType="interactiveSeq">
                    <p:stCondLst>
                      <p:cond evt="onMediaBookmark" delay="0">
                        <p:tgtEl>
                          <p14:bmkTgt spid="2" bmkName="PPT_AnimatingObjects_m500:02:50.7"/>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80"/>
                                            </p:tgtEl>
                                          </p:cBhvr>
                                        </p:animEffect>
                                        <p:set>
                                          <p:cBhvr>
                                            <p:cTn id="369"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50.7"/>
                      </p:tgtEl>
                    </p:cond>
                  </p:nextCondLst>
                </p:seq>
                <p:seq concurrent="1" nextAc="seek">
                  <p:cTn id="370" restart="whenNotActive" fill="hold" evtFilter="cancelBubble" nodeType="interactiveSeq">
                    <p:stCondLst>
                      <p:cond evt="onMediaBookmark" delay="0">
                        <p:tgtEl>
                          <p14:bmkTgt spid="2" bmkName="PPT_AnimatingObjects_m500:02:50.8"/>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81"/>
                                            </p:tgtEl>
                                            <p:attrNameLst>
                                              <p:attrName>style.visibility</p:attrName>
                                            </p:attrNameLst>
                                          </p:cBhvr>
                                          <p:to>
                                            <p:strVal val="visible"/>
                                          </p:to>
                                        </p:set>
                                        <p:animEffect transition="in" filter="fade">
                                          <p:cBhvr>
                                            <p:cTn id="375" dur="200"/>
                                            <p:tgtEl>
                                              <p:spTgt spid="81"/>
                                            </p:tgtEl>
                                          </p:cBhvr>
                                        </p:animEffect>
                                      </p:childTnLst>
                                    </p:cTn>
                                  </p:par>
                                </p:childTnLst>
                              </p:cTn>
                            </p:par>
                          </p:childTnLst>
                        </p:cTn>
                      </p:par>
                    </p:childTnLst>
                  </p:cTn>
                  <p:nextCondLst>
                    <p:cond evt="onMediaBookmark" delay="0">
                      <p:tgtEl>
                        <p14:bmkTgt spid="2" bmkName="PPT_AnimatingObjects_m500:02:50.8"/>
                      </p:tgtEl>
                    </p:cond>
                  </p:nextCondLst>
                </p:seq>
                <p:seq concurrent="1" nextAc="seek">
                  <p:cTn id="376" restart="whenNotActive" fill="hold" evtFilter="cancelBubble" nodeType="interactiveSeq">
                    <p:stCondLst>
                      <p:cond evt="onMediaBookmark" delay="0">
                        <p:tgtEl>
                          <p14:bmkTgt spid="2" bmkName="PPT_AnimatingObjects_m500:02:56.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81"/>
                                            </p:tgtEl>
                                          </p:cBhvr>
                                        </p:animEffect>
                                        <p:set>
                                          <p:cBhvr>
                                            <p:cTn id="381"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2:56.7"/>
                      </p:tgtEl>
                    </p:cond>
                  </p:nextCondLst>
                </p:seq>
                <p:seq concurrent="1" nextAc="seek">
                  <p:cTn id="382" restart="whenNotActive" fill="hold" evtFilter="cancelBubble" nodeType="interactiveSeq">
                    <p:stCondLst>
                      <p:cond evt="onMediaBookmark" delay="0">
                        <p:tgtEl>
                          <p14:bmkTgt spid="2" bmkName="PPT_AnimatingObjects_m500:02:56.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82"/>
                                            </p:tgtEl>
                                            <p:attrNameLst>
                                              <p:attrName>style.visibility</p:attrName>
                                            </p:attrNameLst>
                                          </p:cBhvr>
                                          <p:to>
                                            <p:strVal val="visible"/>
                                          </p:to>
                                        </p:set>
                                        <p:animEffect transition="in" filter="fade">
                                          <p:cBhvr>
                                            <p:cTn id="387" dur="200"/>
                                            <p:tgtEl>
                                              <p:spTgt spid="82"/>
                                            </p:tgtEl>
                                          </p:cBhvr>
                                        </p:animEffect>
                                      </p:childTnLst>
                                    </p:cTn>
                                  </p:par>
                                </p:childTnLst>
                              </p:cTn>
                            </p:par>
                          </p:childTnLst>
                        </p:cTn>
                      </p:par>
                    </p:childTnLst>
                  </p:cTn>
                  <p:nextCondLst>
                    <p:cond evt="onMediaBookmark" delay="0">
                      <p:tgtEl>
                        <p14:bmkTgt spid="2" bmkName="PPT_AnimatingObjects_m500:02:56.8"/>
                      </p:tgtEl>
                    </p:cond>
                  </p:nextCondLst>
                </p:seq>
                <p:seq concurrent="1" nextAc="seek">
                  <p:cTn id="388" restart="whenNotActive" fill="hold" evtFilter="cancelBubble" nodeType="interactiveSeq">
                    <p:stCondLst>
                      <p:cond evt="onMediaBookmark" delay="0">
                        <p:tgtEl>
                          <p14:bmkTgt spid="2" bmkName="PPT_AnimatingObjects_m500:03:01.4"/>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82"/>
                                            </p:tgtEl>
                                          </p:cBhvr>
                                        </p:animEffect>
                                        <p:set>
                                          <p:cBhvr>
                                            <p:cTn id="393"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01.4"/>
                      </p:tgtEl>
                    </p:cond>
                  </p:nextCondLst>
                </p:seq>
                <p:seq concurrent="1" nextAc="seek">
                  <p:cTn id="394" restart="whenNotActive" fill="hold" evtFilter="cancelBubble" nodeType="interactiveSeq">
                    <p:stCondLst>
                      <p:cond evt="onMediaBookmark" delay="0">
                        <p:tgtEl>
                          <p14:bmkTgt spid="2" bmkName="PPT_AnimatingObjects_m500:03:01.5"/>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83"/>
                                            </p:tgtEl>
                                            <p:attrNameLst>
                                              <p:attrName>style.visibility</p:attrName>
                                            </p:attrNameLst>
                                          </p:cBhvr>
                                          <p:to>
                                            <p:strVal val="visible"/>
                                          </p:to>
                                        </p:set>
                                        <p:animEffect transition="in" filter="fade">
                                          <p:cBhvr>
                                            <p:cTn id="399" dur="200"/>
                                            <p:tgtEl>
                                              <p:spTgt spid="83"/>
                                            </p:tgtEl>
                                          </p:cBhvr>
                                        </p:animEffect>
                                      </p:childTnLst>
                                    </p:cTn>
                                  </p:par>
                                </p:childTnLst>
                              </p:cTn>
                            </p:par>
                          </p:childTnLst>
                        </p:cTn>
                      </p:par>
                    </p:childTnLst>
                  </p:cTn>
                  <p:nextCondLst>
                    <p:cond evt="onMediaBookmark" delay="0">
                      <p:tgtEl>
                        <p14:bmkTgt spid="2" bmkName="PPT_AnimatingObjects_m500:03:01.5"/>
                      </p:tgtEl>
                    </p:cond>
                  </p:nextCondLst>
                </p:seq>
                <p:seq concurrent="1" nextAc="seek">
                  <p:cTn id="400" restart="whenNotActive" fill="hold" evtFilter="cancelBubble" nodeType="interactiveSeq">
                    <p:stCondLst>
                      <p:cond evt="onMediaBookmark" delay="0">
                        <p:tgtEl>
                          <p14:bmkTgt spid="2" bmkName="PPT_AnimatingObjects_m500:03:05.0"/>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83"/>
                                            </p:tgtEl>
                                          </p:cBhvr>
                                        </p:animEffect>
                                        <p:set>
                                          <p:cBhvr>
                                            <p:cTn id="405"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05.0"/>
                      </p:tgtEl>
                    </p:cond>
                  </p:nextCondLst>
                </p:seq>
                <p:seq concurrent="1" nextAc="seek">
                  <p:cTn id="406" restart="whenNotActive" fill="hold" evtFilter="cancelBubble" nodeType="interactiveSeq">
                    <p:stCondLst>
                      <p:cond evt="onMediaBookmark" delay="0">
                        <p:tgtEl>
                          <p14:bmkTgt spid="2" bmkName="PPT_AnimatingObjects_m500:03:05.1"/>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84"/>
                                            </p:tgtEl>
                                            <p:attrNameLst>
                                              <p:attrName>style.visibility</p:attrName>
                                            </p:attrNameLst>
                                          </p:cBhvr>
                                          <p:to>
                                            <p:strVal val="visible"/>
                                          </p:to>
                                        </p:set>
                                        <p:animEffect transition="in" filter="fade">
                                          <p:cBhvr>
                                            <p:cTn id="411" dur="200"/>
                                            <p:tgtEl>
                                              <p:spTgt spid="84"/>
                                            </p:tgtEl>
                                          </p:cBhvr>
                                        </p:animEffect>
                                      </p:childTnLst>
                                    </p:cTn>
                                  </p:par>
                                </p:childTnLst>
                              </p:cTn>
                            </p:par>
                          </p:childTnLst>
                        </p:cTn>
                      </p:par>
                    </p:childTnLst>
                  </p:cTn>
                  <p:nextCondLst>
                    <p:cond evt="onMediaBookmark" delay="0">
                      <p:tgtEl>
                        <p14:bmkTgt spid="2" bmkName="PPT_AnimatingObjects_m500:03:05.1"/>
                      </p:tgtEl>
                    </p:cond>
                  </p:nextCondLst>
                </p:seq>
                <p:seq concurrent="1" nextAc="seek">
                  <p:cTn id="412" restart="whenNotActive" fill="hold" evtFilter="cancelBubble" nodeType="interactiveSeq">
                    <p:stCondLst>
                      <p:cond evt="onMediaBookmark" delay="0">
                        <p:tgtEl>
                          <p14:bmkTgt spid="2" bmkName="PPT_AnimatingObjects_m500:03:08.8"/>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84"/>
                                            </p:tgtEl>
                                          </p:cBhvr>
                                        </p:animEffect>
                                        <p:set>
                                          <p:cBhvr>
                                            <p:cTn id="417"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08.8"/>
                      </p:tgtEl>
                    </p:cond>
                  </p:nextCondLst>
                </p:seq>
                <p:seq concurrent="1" nextAc="seek">
                  <p:cTn id="418" restart="whenNotActive" fill="hold" evtFilter="cancelBubble" nodeType="interactiveSeq">
                    <p:stCondLst>
                      <p:cond evt="onMediaBookmark" delay="0">
                        <p:tgtEl>
                          <p14:bmkTgt spid="2" bmkName="PPT_AnimatingObjects_m500:03:08.9"/>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85"/>
                                            </p:tgtEl>
                                            <p:attrNameLst>
                                              <p:attrName>style.visibility</p:attrName>
                                            </p:attrNameLst>
                                          </p:cBhvr>
                                          <p:to>
                                            <p:strVal val="visible"/>
                                          </p:to>
                                        </p:set>
                                        <p:animEffect transition="in" filter="fade">
                                          <p:cBhvr>
                                            <p:cTn id="423" dur="200"/>
                                            <p:tgtEl>
                                              <p:spTgt spid="85"/>
                                            </p:tgtEl>
                                          </p:cBhvr>
                                        </p:animEffect>
                                      </p:childTnLst>
                                    </p:cTn>
                                  </p:par>
                                </p:childTnLst>
                              </p:cTn>
                            </p:par>
                          </p:childTnLst>
                        </p:cTn>
                      </p:par>
                    </p:childTnLst>
                  </p:cTn>
                  <p:nextCondLst>
                    <p:cond evt="onMediaBookmark" delay="0">
                      <p:tgtEl>
                        <p14:bmkTgt spid="2" bmkName="PPT_AnimatingObjects_m500:03:08.9"/>
                      </p:tgtEl>
                    </p:cond>
                  </p:nextCondLst>
                </p:seq>
                <p:seq concurrent="1" nextAc="seek">
                  <p:cTn id="424" restart="whenNotActive" fill="hold" evtFilter="cancelBubble" nodeType="interactiveSeq">
                    <p:stCondLst>
                      <p:cond evt="onMediaBookmark" delay="0">
                        <p:tgtEl>
                          <p14:bmkTgt spid="2" bmkName="PPT_AnimatingObjects_m500:03:13.7"/>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85"/>
                                            </p:tgtEl>
                                          </p:cBhvr>
                                        </p:animEffect>
                                        <p:set>
                                          <p:cBhvr>
                                            <p:cTn id="429"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13.7"/>
                      </p:tgtEl>
                    </p:cond>
                  </p:nextCondLst>
                </p:seq>
                <p:seq concurrent="1" nextAc="seek">
                  <p:cTn id="430" restart="whenNotActive" fill="hold" evtFilter="cancelBubble" nodeType="interactiveSeq">
                    <p:stCondLst>
                      <p:cond evt="onMediaBookmark" delay="0">
                        <p:tgtEl>
                          <p14:bmkTgt spid="2" bmkName="PPT_AnimatingObjects_m500:03:13.8"/>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86"/>
                                            </p:tgtEl>
                                            <p:attrNameLst>
                                              <p:attrName>style.visibility</p:attrName>
                                            </p:attrNameLst>
                                          </p:cBhvr>
                                          <p:to>
                                            <p:strVal val="visible"/>
                                          </p:to>
                                        </p:set>
                                        <p:animEffect transition="in" filter="fade">
                                          <p:cBhvr>
                                            <p:cTn id="435" dur="200"/>
                                            <p:tgtEl>
                                              <p:spTgt spid="86"/>
                                            </p:tgtEl>
                                          </p:cBhvr>
                                        </p:animEffect>
                                      </p:childTnLst>
                                    </p:cTn>
                                  </p:par>
                                </p:childTnLst>
                              </p:cTn>
                            </p:par>
                          </p:childTnLst>
                        </p:cTn>
                      </p:par>
                    </p:childTnLst>
                  </p:cTn>
                  <p:nextCondLst>
                    <p:cond evt="onMediaBookmark" delay="0">
                      <p:tgtEl>
                        <p14:bmkTgt spid="2" bmkName="PPT_AnimatingObjects_m500:03:13.8"/>
                      </p:tgtEl>
                    </p:cond>
                  </p:nextCondLst>
                </p:seq>
                <p:seq concurrent="1" nextAc="seek">
                  <p:cTn id="436" restart="whenNotActive" fill="hold" evtFilter="cancelBubble" nodeType="interactiveSeq">
                    <p:stCondLst>
                      <p:cond evt="onMediaBookmark" delay="0">
                        <p:tgtEl>
                          <p14:bmkTgt spid="2" bmkName="PPT_AnimatingObjects_m500:03:19.9"/>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86"/>
                                            </p:tgtEl>
                                          </p:cBhvr>
                                        </p:animEffect>
                                        <p:set>
                                          <p:cBhvr>
                                            <p:cTn id="441" dur="1" fill="hold">
                                              <p:stCondLst>
                                                <p:cond delay="199"/>
                                              </p:stCondLst>
                                            </p:cTn>
                                            <p:tgtEl>
                                              <p:spTgt spid="86"/>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19.9"/>
                      </p:tgtEl>
                    </p:cond>
                  </p:nextCondLst>
                </p:seq>
                <p:seq concurrent="1" nextAc="seek">
                  <p:cTn id="442" restart="whenNotActive" fill="hold" evtFilter="cancelBubble" nodeType="interactiveSeq">
                    <p:stCondLst>
                      <p:cond evt="onMediaBookmark" delay="0">
                        <p:tgtEl>
                          <p14:bmkTgt spid="2" bmkName="PPT_AnimatingObjects_m500:03:20.0"/>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87"/>
                                            </p:tgtEl>
                                            <p:attrNameLst>
                                              <p:attrName>style.visibility</p:attrName>
                                            </p:attrNameLst>
                                          </p:cBhvr>
                                          <p:to>
                                            <p:strVal val="visible"/>
                                          </p:to>
                                        </p:set>
                                        <p:animEffect transition="in" filter="fade">
                                          <p:cBhvr>
                                            <p:cTn id="447" dur="200"/>
                                            <p:tgtEl>
                                              <p:spTgt spid="87"/>
                                            </p:tgtEl>
                                          </p:cBhvr>
                                        </p:animEffect>
                                      </p:childTnLst>
                                    </p:cTn>
                                  </p:par>
                                </p:childTnLst>
                              </p:cTn>
                            </p:par>
                          </p:childTnLst>
                        </p:cTn>
                      </p:par>
                    </p:childTnLst>
                  </p:cTn>
                  <p:nextCondLst>
                    <p:cond evt="onMediaBookmark" delay="0">
                      <p:tgtEl>
                        <p14:bmkTgt spid="2" bmkName="PPT_AnimatingObjects_m500:03:20.0"/>
                      </p:tgtEl>
                    </p:cond>
                  </p:nextCondLst>
                </p:seq>
                <p:seq concurrent="1" nextAc="seek">
                  <p:cTn id="448" restart="whenNotActive" fill="hold" evtFilter="cancelBubble" nodeType="interactiveSeq">
                    <p:stCondLst>
                      <p:cond evt="onMediaBookmark" delay="0">
                        <p:tgtEl>
                          <p14:bmkTgt spid="2" bmkName="PPT_AnimatingObjects_m500:03:24.3"/>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87"/>
                                            </p:tgtEl>
                                          </p:cBhvr>
                                        </p:animEffect>
                                        <p:set>
                                          <p:cBhvr>
                                            <p:cTn id="453" dur="1" fill="hold">
                                              <p:stCondLst>
                                                <p:cond delay="199"/>
                                              </p:stCondLst>
                                            </p:cTn>
                                            <p:tgtEl>
                                              <p:spTgt spid="87"/>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24.3"/>
                      </p:tgtEl>
                    </p:cond>
                  </p:nextCondLst>
                </p:seq>
                <p:seq concurrent="1" nextAc="seek">
                  <p:cTn id="454" restart="whenNotActive" fill="hold" evtFilter="cancelBubble" nodeType="interactiveSeq">
                    <p:stCondLst>
                      <p:cond evt="onMediaBookmark" delay="0">
                        <p:tgtEl>
                          <p14:bmkTgt spid="2" bmkName="PPT_AnimatingObjects_m500:03:24.4"/>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88"/>
                                            </p:tgtEl>
                                            <p:attrNameLst>
                                              <p:attrName>style.visibility</p:attrName>
                                            </p:attrNameLst>
                                          </p:cBhvr>
                                          <p:to>
                                            <p:strVal val="visible"/>
                                          </p:to>
                                        </p:set>
                                        <p:animEffect transition="in" filter="fade">
                                          <p:cBhvr>
                                            <p:cTn id="459" dur="200"/>
                                            <p:tgtEl>
                                              <p:spTgt spid="88"/>
                                            </p:tgtEl>
                                          </p:cBhvr>
                                        </p:animEffect>
                                      </p:childTnLst>
                                    </p:cTn>
                                  </p:par>
                                </p:childTnLst>
                              </p:cTn>
                            </p:par>
                          </p:childTnLst>
                        </p:cTn>
                      </p:par>
                    </p:childTnLst>
                  </p:cTn>
                  <p:nextCondLst>
                    <p:cond evt="onMediaBookmark" delay="0">
                      <p:tgtEl>
                        <p14:bmkTgt spid="2" bmkName="PPT_AnimatingObjects_m500:03:24.4"/>
                      </p:tgtEl>
                    </p:cond>
                  </p:nextCondLst>
                </p:seq>
                <p:seq concurrent="1" nextAc="seek">
                  <p:cTn id="460" restart="whenNotActive" fill="hold" evtFilter="cancelBubble" nodeType="interactiveSeq">
                    <p:stCondLst>
                      <p:cond evt="onMediaBookmark" delay="0">
                        <p:tgtEl>
                          <p14:bmkTgt spid="2" bmkName="PPT_AnimatingObjects_m500:03:28.4"/>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88"/>
                                            </p:tgtEl>
                                          </p:cBhvr>
                                        </p:animEffect>
                                        <p:set>
                                          <p:cBhvr>
                                            <p:cTn id="465" dur="1" fill="hold">
                                              <p:stCondLst>
                                                <p:cond delay="199"/>
                                              </p:stCondLst>
                                            </p:cTn>
                                            <p:tgtEl>
                                              <p:spTgt spid="88"/>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28.4"/>
                      </p:tgtEl>
                    </p:cond>
                  </p:nextCondLst>
                </p:seq>
                <p:seq concurrent="1" nextAc="seek">
                  <p:cTn id="466" restart="whenNotActive" fill="hold" evtFilter="cancelBubble" nodeType="interactiveSeq">
                    <p:stCondLst>
                      <p:cond evt="onMediaBookmark" delay="0">
                        <p:tgtEl>
                          <p14:bmkTgt spid="2" bmkName="PPT_AnimatingObjects_m500:03:28.5"/>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89"/>
                                            </p:tgtEl>
                                            <p:attrNameLst>
                                              <p:attrName>style.visibility</p:attrName>
                                            </p:attrNameLst>
                                          </p:cBhvr>
                                          <p:to>
                                            <p:strVal val="visible"/>
                                          </p:to>
                                        </p:set>
                                        <p:animEffect transition="in" filter="fade">
                                          <p:cBhvr>
                                            <p:cTn id="471" dur="200"/>
                                            <p:tgtEl>
                                              <p:spTgt spid="89"/>
                                            </p:tgtEl>
                                          </p:cBhvr>
                                        </p:animEffect>
                                      </p:childTnLst>
                                    </p:cTn>
                                  </p:par>
                                </p:childTnLst>
                              </p:cTn>
                            </p:par>
                          </p:childTnLst>
                        </p:cTn>
                      </p:par>
                    </p:childTnLst>
                  </p:cTn>
                  <p:nextCondLst>
                    <p:cond evt="onMediaBookmark" delay="0">
                      <p:tgtEl>
                        <p14:bmkTgt spid="2" bmkName="PPT_AnimatingObjects_m500:03:28.5"/>
                      </p:tgtEl>
                    </p:cond>
                  </p:nextCondLst>
                </p:seq>
                <p:seq concurrent="1" nextAc="seek">
                  <p:cTn id="472" restart="whenNotActive" fill="hold" evtFilter="cancelBubble" nodeType="interactiveSeq">
                    <p:stCondLst>
                      <p:cond evt="onMediaBookmark" delay="0">
                        <p:tgtEl>
                          <p14:bmkTgt spid="2" bmkName="PPT_AnimatingObjects_m500:03:32.8"/>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89"/>
                                            </p:tgtEl>
                                          </p:cBhvr>
                                        </p:animEffect>
                                        <p:set>
                                          <p:cBhvr>
                                            <p:cTn id="477" dur="1" fill="hold">
                                              <p:stCondLst>
                                                <p:cond delay="199"/>
                                              </p:stCondLst>
                                            </p:cTn>
                                            <p:tgtEl>
                                              <p:spTgt spid="89"/>
                                            </p:tgtEl>
                                            <p:attrNameLst>
                                              <p:attrName>style.visibility</p:attrName>
                                            </p:attrNameLst>
                                          </p:cBhvr>
                                          <p:to>
                                            <p:strVal val="hidden"/>
                                          </p:to>
                                        </p:set>
                                      </p:childTnLst>
                                    </p:cTn>
                                  </p:par>
                                </p:childTnLst>
                              </p:cTn>
                            </p:par>
                          </p:childTnLst>
                        </p:cTn>
                      </p:par>
                    </p:childTnLst>
                  </p:cTn>
                  <p:nextCondLst>
                    <p:cond evt="onMediaBookmark" delay="0">
                      <p:tgtEl>
                        <p14:bmkTgt spid="2" bmkName="PPT_AnimatingObjects_m500:03:32.8"/>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1" grpId="0" animBg="1"/>
          <p:bldP spid="21"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26" grpId="0" animBg="1"/>
          <p:bldP spid="2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0" name="Media Placeholder 39">
            <a:hlinkClick r:id="rId2" action="ppaction://hlinksldjump"/>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21" name="Media Placeholder 40">
            <a:hlinkClick r:id="rId5" action="ppaction://hlinksldjump"/>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pic>
        <p:nvPicPr>
          <p:cNvPr id="22" name="Media Placeholder 42">
            <a:hlinkClick r:id="rId5"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10663509" y="8496843"/>
            <a:ext cx="1115567" cy="630937"/>
          </a:xfrm>
          <a:prstGeom prst="rect">
            <a:avLst/>
          </a:prstGeom>
        </p:spPr>
      </p:pic>
      <p:pic>
        <p:nvPicPr>
          <p:cNvPr id="23" name="Picture 22">
            <a:hlinkClick r:id="" action="ppaction://hlinkshowjump?jump=previous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24" name="Text Placeholder 6"/>
          <p:cNvSpPr txBox="1">
            <a:spLocks/>
          </p:cNvSpPr>
          <p:nvPr/>
        </p:nvSpPr>
        <p:spPr>
          <a:xfrm>
            <a:off x="7964684" y="9221789"/>
            <a:ext cx="1089622" cy="304800"/>
          </a:xfrm>
          <a:prstGeom prst="rect">
            <a:avLst/>
          </a:prstGeom>
          <a:noFill/>
        </p:spPr>
        <p:txBody>
          <a:bodyPr vert="horz" lIns="0"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prstClr val="white"/>
                </a:solidFill>
                <a:latin typeface="Segoe UI Light" pitchFamily="34" charset="0"/>
              </a:rPr>
              <a:t>Summary</a:t>
            </a:r>
          </a:p>
        </p:txBody>
      </p:sp>
      <p:sp>
        <p:nvSpPr>
          <p:cNvPr id="25" name="Text Placeholder 6"/>
          <p:cNvSpPr txBox="1">
            <a:spLocks/>
          </p:cNvSpPr>
          <p:nvPr/>
        </p:nvSpPr>
        <p:spPr>
          <a:xfrm>
            <a:off x="9314623" y="9221789"/>
            <a:ext cx="1191525" cy="304800"/>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300390"/>
            <a:r>
              <a:rPr lang="en-US" dirty="0" smtClean="0">
                <a:solidFill>
                  <a:prstClr val="white"/>
                </a:solidFill>
              </a:rPr>
              <a:t>Feedback </a:t>
            </a:r>
            <a:endParaRPr lang="en-US" dirty="0">
              <a:solidFill>
                <a:prstClr val="white"/>
              </a:solidFill>
            </a:endParaRPr>
          </a:p>
        </p:txBody>
      </p:sp>
      <p:sp>
        <p:nvSpPr>
          <p:cNvPr id="26" name="Text Placeholder 6"/>
          <p:cNvSpPr txBox="1">
            <a:spLocks/>
          </p:cNvSpPr>
          <p:nvPr/>
        </p:nvSpPr>
        <p:spPr>
          <a:xfrm>
            <a:off x="10664033" y="9220645"/>
            <a:ext cx="1160817" cy="305944"/>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300390"/>
            <a:r>
              <a:rPr lang="en-US" dirty="0" smtClean="0">
                <a:solidFill>
                  <a:prstClr val="white"/>
                </a:solidFill>
              </a:rPr>
              <a:t>Help </a:t>
            </a:r>
            <a:endParaRPr lang="en-US" dirty="0">
              <a:solidFill>
                <a:prstClr val="white"/>
              </a:solidFill>
            </a:endParaRPr>
          </a:p>
        </p:txBody>
      </p:sp>
      <p:pic>
        <p:nvPicPr>
          <p:cNvPr id="31" name="Media Placeholder 39">
            <a:hlinkClick r:id="rId9" action="ppaction://hlinksldjump"/>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32" name="Media Placeholder 40">
            <a:hlinkClick r:id="rId2" action="ppaction://hlinksldjump"/>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sp>
        <p:nvSpPr>
          <p:cNvPr id="39" name="TextBox 38"/>
          <p:cNvSpPr txBox="1"/>
          <p:nvPr/>
        </p:nvSpPr>
        <p:spPr>
          <a:xfrm>
            <a:off x="6625700" y="8059764"/>
            <a:ext cx="379260" cy="349251"/>
          </a:xfrm>
          <a:prstGeom prst="rect">
            <a:avLst/>
          </a:prstGeom>
          <a:noFill/>
        </p:spPr>
        <p:txBody>
          <a:bodyPr wrap="square" lIns="0" tIns="63994" rIns="0" bIns="0" rtlCol="0">
            <a:spAutoFit/>
          </a:bodyPr>
          <a:lstStyle/>
          <a:p>
            <a:pPr defTabSz="1300390"/>
            <a:r>
              <a:rPr lang="en-US" sz="1800" dirty="0">
                <a:solidFill>
                  <a:srgbClr val="858585"/>
                </a:solidFill>
                <a:latin typeface="Segoe Light" pitchFamily="34" charset="0"/>
              </a:rPr>
              <a:t>5</a:t>
            </a:r>
          </a:p>
        </p:txBody>
      </p:sp>
      <p:sp>
        <p:nvSpPr>
          <p:cNvPr id="40" name="TextBox 39"/>
          <p:cNvSpPr txBox="1"/>
          <p:nvPr/>
        </p:nvSpPr>
        <p:spPr>
          <a:xfrm>
            <a:off x="9325851" y="8068156"/>
            <a:ext cx="379260" cy="349251"/>
          </a:xfrm>
          <a:prstGeom prst="rect">
            <a:avLst/>
          </a:prstGeom>
          <a:noFill/>
        </p:spPr>
        <p:txBody>
          <a:bodyPr wrap="square" lIns="0" tIns="63994" rIns="0" bIns="0" rtlCol="0">
            <a:spAutoFit/>
          </a:bodyPr>
          <a:lstStyle/>
          <a:p>
            <a:pPr defTabSz="1300390"/>
            <a:r>
              <a:rPr lang="en-US" sz="1800" dirty="0">
                <a:solidFill>
                  <a:srgbClr val="858585"/>
                </a:solidFill>
                <a:latin typeface="Segoe Light" pitchFamily="34" charset="0"/>
              </a:rPr>
              <a:t>7</a:t>
            </a:r>
          </a:p>
        </p:txBody>
      </p:sp>
      <p:sp>
        <p:nvSpPr>
          <p:cNvPr id="41" name="TextBox 40"/>
          <p:cNvSpPr txBox="1"/>
          <p:nvPr/>
        </p:nvSpPr>
        <p:spPr>
          <a:xfrm>
            <a:off x="7970721" y="8059764"/>
            <a:ext cx="379260" cy="349251"/>
          </a:xfrm>
          <a:prstGeom prst="rect">
            <a:avLst/>
          </a:prstGeom>
          <a:noFill/>
        </p:spPr>
        <p:txBody>
          <a:bodyPr wrap="square" lIns="0" tIns="63994" rIns="0" bIns="0" rtlCol="0">
            <a:spAutoFit/>
          </a:bodyPr>
          <a:lstStyle/>
          <a:p>
            <a:pPr defTabSz="1300390"/>
            <a:r>
              <a:rPr lang="en-US" sz="1800" dirty="0">
                <a:solidFill>
                  <a:srgbClr val="858585"/>
                </a:solidFill>
                <a:latin typeface="Segoe Light" pitchFamily="34" charset="0"/>
              </a:rPr>
              <a:t>6</a:t>
            </a:r>
          </a:p>
        </p:txBody>
      </p:sp>
      <p:sp>
        <p:nvSpPr>
          <p:cNvPr id="42" name="TextBox 41"/>
          <p:cNvSpPr txBox="1"/>
          <p:nvPr/>
        </p:nvSpPr>
        <p:spPr>
          <a:xfrm>
            <a:off x="1199356" y="8059764"/>
            <a:ext cx="290434" cy="349251"/>
          </a:xfrm>
          <a:prstGeom prst="rect">
            <a:avLst/>
          </a:prstGeom>
          <a:noFill/>
        </p:spPr>
        <p:txBody>
          <a:bodyPr wrap="square" lIns="0" tIns="63994" rIns="0" bIns="0" rtlCol="0">
            <a:spAutoFit/>
          </a:bodyPr>
          <a:lstStyle/>
          <a:p>
            <a:pPr defTabSz="1300390"/>
            <a:r>
              <a:rPr lang="en-US" sz="1800" dirty="0">
                <a:solidFill>
                  <a:srgbClr val="858585"/>
                </a:solidFill>
                <a:latin typeface="Segoe Light" pitchFamily="34" charset="0"/>
              </a:rPr>
              <a:t>1</a:t>
            </a:r>
          </a:p>
        </p:txBody>
      </p:sp>
      <p:sp>
        <p:nvSpPr>
          <p:cNvPr id="43" name="TextBox 42"/>
          <p:cNvSpPr txBox="1"/>
          <p:nvPr/>
        </p:nvSpPr>
        <p:spPr>
          <a:xfrm>
            <a:off x="2570758"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300390"/>
            <a:r>
              <a:rPr lang="en-US" dirty="0"/>
              <a:t>2</a:t>
            </a:r>
          </a:p>
        </p:txBody>
      </p:sp>
      <p:sp>
        <p:nvSpPr>
          <p:cNvPr id="44" name="TextBox 43"/>
          <p:cNvSpPr txBox="1"/>
          <p:nvPr/>
        </p:nvSpPr>
        <p:spPr>
          <a:xfrm>
            <a:off x="3915793"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300390"/>
            <a:r>
              <a:rPr lang="en-US" dirty="0"/>
              <a:t>3</a:t>
            </a:r>
          </a:p>
        </p:txBody>
      </p:sp>
      <p:sp>
        <p:nvSpPr>
          <p:cNvPr id="45" name="TextBox 44"/>
          <p:cNvSpPr txBox="1"/>
          <p:nvPr/>
        </p:nvSpPr>
        <p:spPr>
          <a:xfrm>
            <a:off x="5274391"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300390"/>
            <a:r>
              <a:rPr lang="en-US" dirty="0" smtClean="0"/>
              <a:t>4</a:t>
            </a:r>
            <a:endParaRPr lang="en-US" dirty="0"/>
          </a:p>
        </p:txBody>
      </p:sp>
      <p:sp>
        <p:nvSpPr>
          <p:cNvPr id="46" name="TextBox 45"/>
          <p:cNvSpPr txBox="1"/>
          <p:nvPr/>
        </p:nvSpPr>
        <p:spPr>
          <a:xfrm>
            <a:off x="10677131" y="8078790"/>
            <a:ext cx="379260" cy="349251"/>
          </a:xfrm>
          <a:prstGeom prst="rect">
            <a:avLst/>
          </a:prstGeom>
          <a:noFill/>
        </p:spPr>
        <p:txBody>
          <a:bodyPr wrap="square" lIns="0" tIns="63994" rIns="0" bIns="0" rtlCol="0">
            <a:spAutoFit/>
          </a:bodyPr>
          <a:lstStyle/>
          <a:p>
            <a:pPr defTabSz="1300390"/>
            <a:r>
              <a:rPr lang="en-US" sz="1800" dirty="0">
                <a:solidFill>
                  <a:srgbClr val="858585"/>
                </a:solidFill>
                <a:latin typeface="Segoe Light" pitchFamily="34" charset="0"/>
              </a:rPr>
              <a:t>8</a:t>
            </a:r>
          </a:p>
        </p:txBody>
      </p:sp>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09643"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summary—Animate pictures, clip art, text, and other objects </a:t>
            </a:r>
            <a:endParaRPr lang="en-US" sz="2100" dirty="0">
              <a:solidFill>
                <a:prstClr val="white"/>
              </a:solidFill>
              <a:latin typeface="Segoe UI Light" pitchFamily="34" charset="0"/>
            </a:endParaRPr>
          </a:p>
        </p:txBody>
      </p:sp>
      <p:pic>
        <p:nvPicPr>
          <p:cNvPr id="63" name="Media Placeholder 35">
            <a:hlinkClick r:id="rId10" action="ppaction://hlinksldjump"/>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2564081" y="8496841"/>
            <a:ext cx="1115568" cy="630936"/>
          </a:xfrm>
          <a:prstGeom prst="rect">
            <a:avLst/>
          </a:prstGeom>
        </p:spPr>
      </p:pic>
      <p:pic>
        <p:nvPicPr>
          <p:cNvPr id="64" name="Media Placeholder 36">
            <a:hlinkClick r:id="rId12" action="ppaction://hlinksldjump"/>
          </p:cNvPr>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3911868" y="8496841"/>
            <a:ext cx="1115568" cy="630936"/>
          </a:xfrm>
          <a:prstGeom prst="rect">
            <a:avLst/>
          </a:prstGeom>
        </p:spPr>
      </p:pic>
      <p:pic>
        <p:nvPicPr>
          <p:cNvPr id="65" name="Media Placeholder 37">
            <a:hlinkClick r:id="rId14" action="ppaction://hlinksldjump"/>
          </p:cNvPr>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5261243" y="8496841"/>
            <a:ext cx="1115568" cy="630936"/>
          </a:xfrm>
          <a:prstGeom prst="rect">
            <a:avLst/>
          </a:prstGeom>
        </p:spPr>
      </p:pic>
      <p:pic>
        <p:nvPicPr>
          <p:cNvPr id="66" name="Media Placeholder 38">
            <a:hlinkClick r:id="rId16" action="ppaction://hlinksldjump"/>
          </p:cNvPr>
          <p:cNvPicPr preferRelativeResize="0">
            <a:picLocks/>
          </p:cNvPicPr>
          <p:nvPr/>
        </p:nvPicPr>
        <p:blipFill>
          <a:blip r:embed="rId17">
            <a:extLst>
              <a:ext uri="{28A0092B-C50C-407E-A947-70E740481C1C}">
                <a14:useLocalDpi xmlns:a14="http://schemas.microsoft.com/office/drawing/2010/main" val="0"/>
              </a:ext>
            </a:extLst>
          </a:blip>
          <a:stretch>
            <a:fillRect/>
          </a:stretch>
        </p:blipFill>
        <p:spPr>
          <a:xfrm>
            <a:off x="6615112" y="8497137"/>
            <a:ext cx="1115568" cy="630936"/>
          </a:xfrm>
          <a:prstGeom prst="rect">
            <a:avLst/>
          </a:prstGeom>
        </p:spPr>
      </p:pic>
      <p:pic>
        <p:nvPicPr>
          <p:cNvPr id="67" name="Media Placeholder 35">
            <a:hlinkClick r:id="rId16" action="ppaction://hlinksldjump"/>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2564081" y="8496841"/>
            <a:ext cx="1115568" cy="630936"/>
          </a:xfrm>
          <a:prstGeom prst="rect">
            <a:avLst/>
          </a:prstGeom>
        </p:spPr>
      </p:pic>
      <p:pic>
        <p:nvPicPr>
          <p:cNvPr id="68" name="Media Placeholder 36">
            <a:hlinkClick r:id="rId14" action="ppaction://hlinksldjump"/>
          </p:cNvPr>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3911868" y="8496841"/>
            <a:ext cx="1115568" cy="630936"/>
          </a:xfrm>
          <a:prstGeom prst="rect">
            <a:avLst/>
          </a:prstGeom>
        </p:spPr>
      </p:pic>
      <p:pic>
        <p:nvPicPr>
          <p:cNvPr id="69" name="Media Placeholder 37">
            <a:hlinkClick r:id="rId10" action="ppaction://hlinksldjump"/>
          </p:cNvPr>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5261243" y="8496841"/>
            <a:ext cx="1115568" cy="630936"/>
          </a:xfrm>
          <a:prstGeom prst="rect">
            <a:avLst/>
          </a:prstGeom>
        </p:spPr>
      </p:pic>
      <p:pic>
        <p:nvPicPr>
          <p:cNvPr id="70" name="Media Placeholder 38">
            <a:hlinkClick r:id="rId12" action="ppaction://hlinksldjump"/>
          </p:cNvPr>
          <p:cNvPicPr preferRelativeResize="0">
            <a:picLocks/>
          </p:cNvPicPr>
          <p:nvPr/>
        </p:nvPicPr>
        <p:blipFill>
          <a:blip r:embed="rId17">
            <a:extLst>
              <a:ext uri="{28A0092B-C50C-407E-A947-70E740481C1C}">
                <a14:useLocalDpi xmlns:a14="http://schemas.microsoft.com/office/drawing/2010/main" val="0"/>
              </a:ext>
            </a:extLst>
          </a:blip>
          <a:stretch>
            <a:fillRect/>
          </a:stretch>
        </p:blipFill>
        <p:spPr>
          <a:xfrm>
            <a:off x="6615112" y="8497137"/>
            <a:ext cx="1115568" cy="630936"/>
          </a:xfrm>
          <a:prstGeom prst="rect">
            <a:avLst/>
          </a:prstGeom>
        </p:spPr>
      </p:pic>
      <p:sp>
        <p:nvSpPr>
          <p:cNvPr id="71" name="Rectangle 70">
            <a:hlinkClick r:id="rId12" action="ppaction://hlinksldjump"/>
          </p:cNvPr>
          <p:cNvSpPr/>
          <p:nvPr/>
        </p:nvSpPr>
        <p:spPr>
          <a:xfrm>
            <a:off x="6604256" y="848840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Rectangle 71">
            <a:hlinkClick r:id="rId10" action="ppaction://hlinksldjump"/>
          </p:cNvPr>
          <p:cNvSpPr/>
          <p:nvPr/>
        </p:nvSpPr>
        <p:spPr>
          <a:xfrm>
            <a:off x="5252636" y="84838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Rectangle 72">
            <a:hlinkClick r:id="rId14" action="ppaction://hlinksldjump"/>
          </p:cNvPr>
          <p:cNvSpPr/>
          <p:nvPr/>
        </p:nvSpPr>
        <p:spPr>
          <a:xfrm>
            <a:off x="3902644" y="848421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Rectangle 73">
            <a:hlinkClick r:id="rId16" action="ppaction://hlinksldjump"/>
          </p:cNvPr>
          <p:cNvSpPr/>
          <p:nvPr/>
        </p:nvSpPr>
        <p:spPr>
          <a:xfrm>
            <a:off x="2549189" y="8484210"/>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7" name="Picture 46">
            <a:hlinkClick r:id="" action="ppaction://hlinkshowjump?jump=nextslide"/>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8" name="Media Placeholder 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50" name="Rectangle 49">
            <a:hlinkClick r:id="rId20" action="ppaction://hlinksldjump"/>
          </p:cNvPr>
          <p:cNvSpPr/>
          <p:nvPr/>
        </p:nvSpPr>
        <p:spPr>
          <a:xfrm>
            <a:off x="1198895"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52"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53"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54"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55" name="TextBox 54"/>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56" name="TextBox 55"/>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57" name="TextBox 56"/>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58" name="TextBox 57"/>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0" name="TextBox 59"/>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61"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
        <p:nvSpPr>
          <p:cNvPr id="75" name="Subtitle 2"/>
          <p:cNvSpPr txBox="1">
            <a:spLocks/>
          </p:cNvSpPr>
          <p:nvPr/>
        </p:nvSpPr>
        <p:spPr>
          <a:xfrm>
            <a:off x="6715847" y="5945186"/>
            <a:ext cx="4376498" cy="1562659"/>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22"/>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3"/>
              </a:rPr>
              <a:t>Office Compatibility Pack</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4"/>
              </a:rPr>
              <a:t>Create custom animation effects</a:t>
            </a:r>
            <a:endParaRPr lang="en-US" sz="1700" dirty="0" smtClean="0">
              <a:latin typeface="Segoe UI Light" pitchFamily="34" charset="0"/>
              <a:ea typeface="Segoe UI" pitchFamily="34" charset="0"/>
              <a:cs typeface="Segoe UI" pitchFamily="34" charset="0"/>
            </a:endParaRPr>
          </a:p>
        </p:txBody>
      </p:sp>
      <p:sp>
        <p:nvSpPr>
          <p:cNvPr id="76" name="Text Placeholder 6"/>
          <p:cNvSpPr txBox="1">
            <a:spLocks/>
          </p:cNvSpPr>
          <p:nvPr/>
        </p:nvSpPr>
        <p:spPr>
          <a:xfrm>
            <a:off x="1903015" y="1246341"/>
            <a:ext cx="4352544" cy="62228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smtClean="0">
                <a:solidFill>
                  <a:srgbClr val="C00000"/>
                </a:solidFill>
                <a:latin typeface="Segoe UI Light" pitchFamily="34" charset="0"/>
                <a:ea typeface="Segoe UI" pitchFamily="34" charset="0"/>
                <a:cs typeface="Segoe UI" pitchFamily="34" charset="0"/>
              </a:rPr>
              <a:t>Animate </a:t>
            </a:r>
            <a:r>
              <a:rPr lang="en-US" sz="2400" b="1" dirty="0">
                <a:solidFill>
                  <a:srgbClr val="C00000"/>
                </a:solidFill>
                <a:latin typeface="Segoe UI Light" pitchFamily="34" charset="0"/>
                <a:ea typeface="Segoe UI" pitchFamily="34" charset="0"/>
                <a:cs typeface="Segoe UI" pitchFamily="34" charset="0"/>
              </a:rPr>
              <a:t>just about </a:t>
            </a:r>
            <a:r>
              <a:rPr lang="en-US" sz="2400" b="1" dirty="0" smtClean="0">
                <a:solidFill>
                  <a:srgbClr val="C00000"/>
                </a:solidFill>
                <a:latin typeface="Segoe UI Light" pitchFamily="34" charset="0"/>
                <a:ea typeface="Segoe UI" pitchFamily="34" charset="0"/>
                <a:cs typeface="Segoe UI" pitchFamily="34" charset="0"/>
              </a:rPr>
              <a:t>anything</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With animations you can get as complex as you want, or you can keep it simple</a:t>
            </a:r>
            <a:r>
              <a:rPr lang="en-US" sz="1400" dirty="0" smtClean="0">
                <a:solidFill>
                  <a:prstClr val="black">
                    <a:lumMod val="75000"/>
                    <a:lumOff val="25000"/>
                  </a:prstClr>
                </a:solidFill>
                <a:latin typeface="Segoe UI Light" pitchFamily="34" charset="0"/>
                <a:ea typeface="Segoe UI" pitchFamily="34" charset="0"/>
                <a:cs typeface="Segoe UI" pitchFamily="34" charset="0"/>
              </a:rPr>
              <a:t>. To </a:t>
            </a:r>
            <a:r>
              <a:rPr lang="en-US" sz="1400" dirty="0">
                <a:solidFill>
                  <a:prstClr val="black">
                    <a:lumMod val="75000"/>
                    <a:lumOff val="25000"/>
                  </a:prstClr>
                </a:solidFill>
                <a:latin typeface="Segoe UI Light" pitchFamily="34" charset="0"/>
                <a:ea typeface="Segoe UI" pitchFamily="34" charset="0"/>
                <a:cs typeface="Segoe UI" pitchFamily="34" charset="0"/>
              </a:rPr>
              <a:t>add an animation, you first select what you want to animate, choose an animation, and then modify it with effect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options</a:t>
            </a:r>
            <a:r>
              <a:rPr lang="en-US" sz="1400" dirty="0">
                <a:solidFill>
                  <a:prstClr val="black">
                    <a:lumMod val="75000"/>
                    <a:lumOff val="25000"/>
                  </a:prstClr>
                </a:solidFill>
                <a:latin typeface="Segoe UI Light" pitchFamily="34" charset="0"/>
                <a:ea typeface="Segoe UI" pitchFamily="34" charset="0"/>
                <a:cs typeface="Segoe UI" pitchFamily="34" charset="0"/>
              </a:rPr>
              <a: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Go </a:t>
            </a:r>
            <a:r>
              <a:rPr lang="en-US" sz="1400" dirty="0">
                <a:solidFill>
                  <a:prstClr val="black">
                    <a:lumMod val="75000"/>
                    <a:lumOff val="25000"/>
                  </a:prstClr>
                </a:solidFill>
                <a:latin typeface="Segoe UI Light" pitchFamily="34" charset="0"/>
                <a:ea typeface="Segoe UI" pitchFamily="34" charset="0"/>
                <a:cs typeface="Segoe UI" pitchFamily="34" charset="0"/>
              </a:rPr>
              <a:t>to the </a:t>
            </a:r>
            <a:r>
              <a:rPr lang="en-US" sz="1400" b="1" dirty="0">
                <a:solidFill>
                  <a:prstClr val="black">
                    <a:lumMod val="75000"/>
                    <a:lumOff val="25000"/>
                  </a:prstClr>
                </a:solidFill>
                <a:latin typeface="Segoe UI Light" pitchFamily="34" charset="0"/>
                <a:ea typeface="Segoe UI" pitchFamily="34" charset="0"/>
                <a:cs typeface="Segoe UI" pitchFamily="34" charset="0"/>
              </a:rPr>
              <a:t>Animations</a:t>
            </a:r>
            <a:r>
              <a:rPr lang="en-US" sz="1400" dirty="0">
                <a:solidFill>
                  <a:prstClr val="black">
                    <a:lumMod val="75000"/>
                    <a:lumOff val="25000"/>
                  </a:prstClr>
                </a:solidFill>
                <a:latin typeface="Segoe UI Light" pitchFamily="34" charset="0"/>
                <a:ea typeface="Segoe UI" pitchFamily="34" charset="0"/>
                <a:cs typeface="Segoe UI" pitchFamily="34" charset="0"/>
              </a:rPr>
              <a:t> tab, open the </a:t>
            </a:r>
            <a:r>
              <a:rPr lang="en-US" sz="1400" b="1" dirty="0">
                <a:solidFill>
                  <a:prstClr val="black">
                    <a:lumMod val="75000"/>
                    <a:lumOff val="25000"/>
                  </a:prstClr>
                </a:solidFill>
                <a:latin typeface="Segoe UI Light" pitchFamily="34" charset="0"/>
                <a:ea typeface="Segoe UI" pitchFamily="34" charset="0"/>
                <a:cs typeface="Segoe UI" pitchFamily="34" charset="0"/>
              </a:rPr>
              <a:t>Animations Gallery</a:t>
            </a:r>
            <a:r>
              <a:rPr lang="en-US" sz="1400" dirty="0">
                <a:solidFill>
                  <a:prstClr val="black">
                    <a:lumMod val="75000"/>
                    <a:lumOff val="25000"/>
                  </a:prstClr>
                </a:solidFill>
                <a:latin typeface="Segoe UI Light" pitchFamily="34" charset="0"/>
                <a:ea typeface="Segoe UI" pitchFamily="34" charset="0"/>
                <a:cs typeface="Segoe UI" pitchFamily="34" charset="0"/>
              </a:rPr>
              <a:t>, and select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an animation. Notice </a:t>
            </a:r>
            <a:r>
              <a:rPr lang="en-US" sz="1400" dirty="0">
                <a:solidFill>
                  <a:prstClr val="black">
                    <a:lumMod val="75000"/>
                    <a:lumOff val="25000"/>
                  </a:prstClr>
                </a:solidFill>
                <a:latin typeface="Segoe UI Light" pitchFamily="34" charset="0"/>
                <a:ea typeface="Segoe UI" pitchFamily="34" charset="0"/>
                <a:cs typeface="Segoe UI" pitchFamily="34" charset="0"/>
              </a:rPr>
              <a:t>that every time you select one you see a preview. That's the default workflow for creating animations. You make a change, then see a preview.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Animate text, </a:t>
            </a:r>
            <a:r>
              <a:rPr lang="en-US" sz="2400" b="1" dirty="0" smtClean="0">
                <a:solidFill>
                  <a:srgbClr val="C00000"/>
                </a:solidFill>
                <a:latin typeface="Segoe UI Light" pitchFamily="34" charset="0"/>
                <a:ea typeface="Segoe UI" pitchFamily="34" charset="0"/>
                <a:cs typeface="Segoe UI" pitchFamily="34" charset="0"/>
              </a:rPr>
              <a:t>as well as pictures, </a:t>
            </a:r>
            <a:r>
              <a:rPr lang="en-US" sz="2400" b="1" dirty="0">
                <a:solidFill>
                  <a:srgbClr val="C00000"/>
                </a:solidFill>
                <a:latin typeface="Segoe UI Light" pitchFamily="34" charset="0"/>
                <a:ea typeface="Segoe UI" pitchFamily="34" charset="0"/>
                <a:cs typeface="Segoe UI" pitchFamily="34" charset="0"/>
              </a:rPr>
              <a:t>shapes, charts, and SmartArt graphics</a:t>
            </a:r>
            <a:endParaRPr lang="en-US" sz="2400" b="1" dirty="0" smtClean="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Many presenters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use </a:t>
            </a:r>
            <a:r>
              <a:rPr lang="en-US" sz="1400" dirty="0">
                <a:solidFill>
                  <a:prstClr val="black">
                    <a:lumMod val="75000"/>
                    <a:lumOff val="25000"/>
                  </a:prstClr>
                </a:solidFill>
                <a:latin typeface="Segoe UI Light" pitchFamily="34" charset="0"/>
                <a:ea typeface="Segoe UI" pitchFamily="34" charset="0"/>
                <a:cs typeface="Segoe UI" pitchFamily="34" charset="0"/>
              </a:rPr>
              <a:t>less text and more things like videos and charts to make their slides more visually appealing. But there's no reason why text can't be used effectively, especially with the help of animation.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Add </a:t>
            </a:r>
            <a:r>
              <a:rPr lang="en-US" sz="1400" dirty="0">
                <a:solidFill>
                  <a:prstClr val="black">
                    <a:lumMod val="75000"/>
                    <a:lumOff val="25000"/>
                  </a:prstClr>
                </a:solidFill>
                <a:latin typeface="Segoe UI Light" pitchFamily="34" charset="0"/>
                <a:ea typeface="Segoe UI" pitchFamily="34" charset="0"/>
                <a:cs typeface="Segoe UI" pitchFamily="34" charset="0"/>
              </a:rPr>
              <a:t>impact by rewriting the text to use fewer </a:t>
            </a:r>
            <a:r>
              <a:rPr lang="en-US" sz="1400" dirty="0" smtClean="0">
                <a:solidFill>
                  <a:prstClr val="black">
                    <a:lumMod val="75000"/>
                    <a:lumOff val="25000"/>
                  </a:prstClr>
                </a:solidFill>
                <a:latin typeface="Segoe UI Light" pitchFamily="34" charset="0"/>
                <a:ea typeface="Segoe UI" pitchFamily="34" charset="0"/>
                <a:cs typeface="Segoe UI" pitchFamily="34" charset="0"/>
              </a:rPr>
              <a:t>words. </a:t>
            </a:r>
            <a:r>
              <a:rPr lang="en-US" sz="1400" dirty="0">
                <a:solidFill>
                  <a:prstClr val="black">
                    <a:lumMod val="75000"/>
                    <a:lumOff val="25000"/>
                  </a:prstClr>
                </a:solidFill>
                <a:latin typeface="Segoe UI Light" pitchFamily="34" charset="0"/>
                <a:ea typeface="Segoe UI" pitchFamily="34" charset="0"/>
                <a:cs typeface="Segoe UI" pitchFamily="34" charset="0"/>
              </a:rPr>
              <a:t>Then,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choose </a:t>
            </a:r>
            <a:r>
              <a:rPr lang="en-US" sz="1400" dirty="0">
                <a:solidFill>
                  <a:prstClr val="black">
                    <a:lumMod val="75000"/>
                    <a:lumOff val="25000"/>
                  </a:prstClr>
                </a:solidFill>
                <a:latin typeface="Segoe UI Light" pitchFamily="34" charset="0"/>
                <a:ea typeface="Segoe UI" pitchFamily="34" charset="0"/>
                <a:cs typeface="Segoe UI" pitchFamily="34" charset="0"/>
              </a:rPr>
              <a:t>font styles and sizes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that make your information easier </a:t>
            </a:r>
            <a:r>
              <a:rPr lang="en-US" sz="1400" dirty="0">
                <a:solidFill>
                  <a:prstClr val="black">
                    <a:lumMod val="75000"/>
                    <a:lumOff val="25000"/>
                  </a:prstClr>
                </a:solidFill>
                <a:latin typeface="Segoe UI Light" pitchFamily="34" charset="0"/>
                <a:ea typeface="Segoe UI" pitchFamily="34" charset="0"/>
                <a:cs typeface="Segoe UI" pitchFamily="34" charset="0"/>
              </a:rPr>
              <a:t>to understand and remember.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And </a:t>
            </a:r>
            <a:r>
              <a:rPr lang="en-US" sz="1400" dirty="0">
                <a:solidFill>
                  <a:prstClr val="black">
                    <a:lumMod val="75000"/>
                    <a:lumOff val="25000"/>
                  </a:prstClr>
                </a:solidFill>
                <a:latin typeface="Segoe UI Light" pitchFamily="34" charset="0"/>
                <a:ea typeface="Segoe UI" pitchFamily="34" charset="0"/>
                <a:cs typeface="Segoe UI" pitchFamily="34" charset="0"/>
              </a:rPr>
              <a:t>add animation to </a:t>
            </a:r>
            <a:r>
              <a:rPr lang="en-US" sz="1400" dirty="0" smtClean="0">
                <a:solidFill>
                  <a:prstClr val="black">
                    <a:lumMod val="75000"/>
                    <a:lumOff val="25000"/>
                  </a:prstClr>
                </a:solidFill>
                <a:latin typeface="Segoe UI Light" pitchFamily="34" charset="0"/>
                <a:ea typeface="Segoe UI" pitchFamily="34" charset="0"/>
                <a:cs typeface="Segoe UI" pitchFamily="34" charset="0"/>
              </a:rPr>
              <a:t>give </a:t>
            </a:r>
            <a:r>
              <a:rPr lang="en-US" sz="1400" dirty="0">
                <a:solidFill>
                  <a:prstClr val="black">
                    <a:lumMod val="75000"/>
                    <a:lumOff val="25000"/>
                  </a:prstClr>
                </a:solidFill>
                <a:latin typeface="Segoe UI Light" pitchFamily="34" charset="0"/>
                <a:ea typeface="Segoe UI" pitchFamily="34" charset="0"/>
                <a:cs typeface="Segoe UI" pitchFamily="34" charset="0"/>
              </a:rPr>
              <a:t>it more impact. Also, learn how to use the timeline to change the duration of each animation.</a:t>
            </a:r>
            <a:endParaRPr lang="en-US" sz="1400" b="1" dirty="0">
              <a:solidFill>
                <a:srgbClr val="C00000"/>
              </a:solidFill>
              <a:latin typeface="Segoe UI Light" pitchFamily="34" charset="0"/>
              <a:ea typeface="Segoe UI" pitchFamily="34" charset="0"/>
              <a:cs typeface="Segoe UI" pitchFamily="34" charset="0"/>
            </a:endParaRPr>
          </a:p>
          <a:p>
            <a:pPr marL="0" indent="0">
              <a:buNone/>
            </a:pPr>
            <a:r>
              <a:rPr lang="en-US" sz="2400" b="1" dirty="0" smtClean="0">
                <a:solidFill>
                  <a:srgbClr val="C00000"/>
                </a:solidFill>
                <a:latin typeface="Segoe UI Light" pitchFamily="34" charset="0"/>
                <a:ea typeface="Segoe UI" pitchFamily="34" charset="0"/>
                <a:cs typeface="Segoe UI" pitchFamily="34" charset="0"/>
              </a:rPr>
              <a:t>Customize </a:t>
            </a:r>
            <a:r>
              <a:rPr lang="en-US" sz="2400" b="1" dirty="0">
                <a:solidFill>
                  <a:srgbClr val="C00000"/>
                </a:solidFill>
                <a:latin typeface="Segoe UI Light" pitchFamily="34" charset="0"/>
                <a:ea typeface="Segoe UI" pitchFamily="34" charset="0"/>
                <a:cs typeface="Segoe UI" pitchFamily="34" charset="0"/>
              </a:rPr>
              <a:t>with motion paths</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You can create some pretty amazing presentations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with</a:t>
            </a:r>
            <a:r>
              <a:rPr lang="en-US" sz="1400" dirty="0">
                <a:solidFill>
                  <a:prstClr val="black">
                    <a:lumMod val="75000"/>
                    <a:lumOff val="25000"/>
                  </a:prstClr>
                </a:solidFill>
                <a:latin typeface="Segoe UI Light" pitchFamily="34" charset="0"/>
                <a:ea typeface="Segoe UI" pitchFamily="34" charset="0"/>
                <a:cs typeface="Segoe UI" pitchFamily="34" charset="0"/>
              </a:rPr>
              <a: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lots of motion path animations:</a:t>
            </a:r>
          </a:p>
        </p:txBody>
      </p:sp>
      <p:sp>
        <p:nvSpPr>
          <p:cNvPr id="77" name="Text Placeholder 6"/>
          <p:cNvSpPr txBox="1">
            <a:spLocks/>
          </p:cNvSpPr>
          <p:nvPr/>
        </p:nvSpPr>
        <p:spPr>
          <a:xfrm>
            <a:off x="6744775" y="1246748"/>
            <a:ext cx="4347570" cy="46984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On </a:t>
            </a:r>
            <a:r>
              <a:rPr lang="en-US" sz="1400" dirty="0">
                <a:solidFill>
                  <a:prstClr val="black">
                    <a:lumMod val="75000"/>
                    <a:lumOff val="25000"/>
                  </a:prstClr>
                </a:solidFill>
                <a:latin typeface="Segoe UI Light" pitchFamily="34" charset="0"/>
                <a:ea typeface="Segoe UI" pitchFamily="34" charset="0"/>
                <a:cs typeface="Segoe UI" pitchFamily="34" charset="0"/>
              </a:rPr>
              <a:t>the </a:t>
            </a:r>
            <a:r>
              <a:rPr lang="en-US" sz="1400" b="1" dirty="0">
                <a:solidFill>
                  <a:prstClr val="black">
                    <a:lumMod val="75000"/>
                    <a:lumOff val="25000"/>
                  </a:prstClr>
                </a:solidFill>
                <a:latin typeface="Segoe UI Light" pitchFamily="34" charset="0"/>
                <a:ea typeface="Segoe UI" pitchFamily="34" charset="0"/>
                <a:cs typeface="Segoe UI" pitchFamily="34" charset="0"/>
              </a:rPr>
              <a:t>Animations</a:t>
            </a:r>
            <a:r>
              <a:rPr lang="en-US" sz="1400" dirty="0">
                <a:solidFill>
                  <a:prstClr val="black">
                    <a:lumMod val="75000"/>
                    <a:lumOff val="25000"/>
                  </a:prstClr>
                </a:solidFill>
                <a:latin typeface="Segoe UI Light" pitchFamily="34" charset="0"/>
                <a:ea typeface="Segoe UI" pitchFamily="34" charset="0"/>
                <a:cs typeface="Segoe UI" pitchFamily="34" charset="0"/>
              </a:rPr>
              <a:t> tab, click </a:t>
            </a:r>
            <a:r>
              <a:rPr lang="en-US" sz="1400" b="1" dirty="0">
                <a:solidFill>
                  <a:prstClr val="black">
                    <a:lumMod val="75000"/>
                    <a:lumOff val="25000"/>
                  </a:prstClr>
                </a:solidFill>
                <a:latin typeface="Segoe UI Light" pitchFamily="34" charset="0"/>
                <a:ea typeface="Segoe UI" pitchFamily="34" charset="0"/>
                <a:cs typeface="Segoe UI" pitchFamily="34" charset="0"/>
              </a:rPr>
              <a:t>More</a:t>
            </a:r>
            <a:r>
              <a:rPr lang="en-US" sz="1400" dirty="0">
                <a:solidFill>
                  <a:prstClr val="black">
                    <a:lumMod val="75000"/>
                    <a:lumOff val="25000"/>
                  </a:prstClr>
                </a:solidFill>
                <a:latin typeface="Segoe UI Light" pitchFamily="34" charset="0"/>
                <a:ea typeface="Segoe UI" pitchFamily="34" charset="0"/>
                <a:cs typeface="Segoe UI" pitchFamily="34" charset="0"/>
              </a:rPr>
              <a: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400" dirty="0">
                <a:solidFill>
                  <a:prstClr val="black">
                    <a:lumMod val="75000"/>
                    <a:lumOff val="25000"/>
                  </a:prstClr>
                </a:solidFill>
                <a:latin typeface="Segoe UI Light" pitchFamily="34" charset="0"/>
                <a:ea typeface="Segoe UI" pitchFamily="34" charset="0"/>
                <a:cs typeface="Segoe UI" pitchFamily="34" charset="0"/>
              </a:rPr>
              <a:t>the Animation Gallery, and under </a:t>
            </a:r>
            <a:r>
              <a:rPr lang="en-US" sz="1400" b="1" dirty="0">
                <a:solidFill>
                  <a:prstClr val="black">
                    <a:lumMod val="75000"/>
                    <a:lumOff val="25000"/>
                  </a:prstClr>
                </a:solidFill>
                <a:latin typeface="Segoe UI Light" pitchFamily="34" charset="0"/>
                <a:ea typeface="Segoe UI" pitchFamily="34" charset="0"/>
                <a:cs typeface="Segoe UI" pitchFamily="34" charset="0"/>
              </a:rPr>
              <a:t>Motion Paths</a:t>
            </a:r>
            <a:r>
              <a:rPr lang="en-US" sz="1400" dirty="0">
                <a:solidFill>
                  <a:prstClr val="black">
                    <a:lumMod val="75000"/>
                    <a:lumOff val="25000"/>
                  </a:prstClr>
                </a:solidFill>
                <a:latin typeface="Segoe UI Light" pitchFamily="34" charset="0"/>
                <a:ea typeface="Segoe UI" pitchFamily="34" charset="0"/>
                <a:cs typeface="Segoe UI" pitchFamily="34" charset="0"/>
              </a:rPr>
              <a:t>, do one of the following</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Lines, Arcs, Turns, Shapes or Loops</a:t>
            </a:r>
            <a:r>
              <a:rPr lang="en-US" sz="1400" dirty="0">
                <a:solidFill>
                  <a:prstClr val="black">
                    <a:lumMod val="75000"/>
                    <a:lumOff val="25000"/>
                  </a:prstClr>
                </a:solidFill>
                <a:latin typeface="Segoe UI Light" pitchFamily="34" charset="0"/>
                <a:ea typeface="Segoe UI" pitchFamily="34" charset="0"/>
                <a:cs typeface="Segoe UI" pitchFamily="34" charset="0"/>
              </a:rPr>
              <a:t>. The path chosen appears as a dotted line on the selected object or text. The green arrow indicates the path’s beginning and the red arrow indicates its end. Drag either end to put the endpoints where you want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them.</a:t>
            </a:r>
          </a:p>
          <a:p>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Custom Path</a:t>
            </a:r>
            <a:r>
              <a:rPr lang="en-US" sz="1400" dirty="0">
                <a:solidFill>
                  <a:prstClr val="black">
                    <a:lumMod val="75000"/>
                    <a:lumOff val="25000"/>
                  </a:prstClr>
                </a:solidFill>
                <a:latin typeface="Segoe UI Light" pitchFamily="34" charset="0"/>
                <a:ea typeface="Segoe UI" pitchFamily="34" charset="0"/>
                <a:cs typeface="Segoe UI" pitchFamily="34" charset="0"/>
              </a:rPr>
              <a:t>. When you click where you want the motion path to start, the pointer becomes a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cross-hair.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1400" b="1" dirty="0">
                <a:solidFill>
                  <a:prstClr val="black">
                    <a:lumMod val="75000"/>
                    <a:lumOff val="25000"/>
                  </a:prstClr>
                </a:solidFill>
                <a:latin typeface="Segoe UI Light" pitchFamily="34" charset="0"/>
                <a:ea typeface="Segoe UI" pitchFamily="34" charset="0"/>
                <a:cs typeface="Segoe UI" pitchFamily="34" charset="0"/>
              </a:rPr>
              <a:t>To draw a path of connected straight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lines</a:t>
            </a:r>
            <a:r>
              <a:rPr lang="en-US" sz="1400" dirty="0" smtClean="0">
                <a:solidFill>
                  <a:prstClr val="black">
                    <a:lumMod val="75000"/>
                    <a:lumOff val="25000"/>
                  </a:prstClr>
                </a:solidFill>
                <a:latin typeface="Segoe UI Light" pitchFamily="34" charset="0"/>
                <a:ea typeface="Segoe UI" pitchFamily="34" charset="0"/>
                <a:cs typeface="Segoe UI" pitchFamily="34" charset="0"/>
              </a:rPr>
              <a:t>, click </a:t>
            </a:r>
            <a:r>
              <a:rPr lang="en-US" sz="1400" dirty="0">
                <a:solidFill>
                  <a:prstClr val="black">
                    <a:lumMod val="75000"/>
                    <a:lumOff val="25000"/>
                  </a:prstClr>
                </a:solidFill>
                <a:latin typeface="Segoe UI Light" pitchFamily="34" charset="0"/>
                <a:ea typeface="Segoe UI" pitchFamily="34" charset="0"/>
                <a:cs typeface="Segoe UI" pitchFamily="34" charset="0"/>
              </a:rPr>
              <a:t>where you want the motion path to start. Move the pointer and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dirty="0">
                <a:solidFill>
                  <a:prstClr val="black">
                    <a:lumMod val="75000"/>
                    <a:lumOff val="25000"/>
                  </a:prstClr>
                </a:solidFill>
                <a:latin typeface="Segoe UI Light" pitchFamily="34" charset="0"/>
                <a:ea typeface="Segoe UI" pitchFamily="34" charset="0"/>
                <a:cs typeface="Segoe UI" pitchFamily="34" charset="0"/>
              </a:rPr>
              <a:t>to create a line between the two click points. Move and click again to draw another line. Double-click to stop drawing lines.</a:t>
            </a:r>
          </a:p>
          <a:p>
            <a:pPr marL="0" indent="0">
              <a:buNone/>
            </a:pPr>
            <a:r>
              <a:rPr lang="en-US" sz="1400" b="1" dirty="0">
                <a:solidFill>
                  <a:prstClr val="black">
                    <a:lumMod val="75000"/>
                    <a:lumOff val="25000"/>
                  </a:prstClr>
                </a:solidFill>
                <a:latin typeface="Segoe UI Light" pitchFamily="34" charset="0"/>
                <a:ea typeface="Segoe UI" pitchFamily="34" charset="0"/>
                <a:cs typeface="Segoe UI" pitchFamily="34" charset="0"/>
              </a:rPr>
              <a:t>To draw a freehand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path</a:t>
            </a:r>
            <a:r>
              <a:rPr lang="en-US" sz="1400" dirty="0" smtClean="0">
                <a:solidFill>
                  <a:prstClr val="black">
                    <a:lumMod val="75000"/>
                    <a:lumOff val="25000"/>
                  </a:prstClr>
                </a:solidFill>
                <a:latin typeface="Segoe UI Light" pitchFamily="34" charset="0"/>
                <a:ea typeface="Segoe UI" pitchFamily="34" charset="0"/>
                <a:cs typeface="Segoe UI" pitchFamily="34" charset="0"/>
              </a:rPr>
              <a:t>, click </a:t>
            </a:r>
            <a:r>
              <a:rPr lang="en-US" sz="1400" dirty="0">
                <a:solidFill>
                  <a:prstClr val="black">
                    <a:lumMod val="75000"/>
                    <a:lumOff val="25000"/>
                  </a:prstClr>
                </a:solidFill>
                <a:latin typeface="Segoe UI Light" pitchFamily="34" charset="0"/>
                <a:ea typeface="Segoe UI" pitchFamily="34" charset="0"/>
                <a:cs typeface="Segoe UI" pitchFamily="34" charset="0"/>
              </a:rPr>
              <a:t>where you want the motion to start. Hold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the </a:t>
            </a:r>
            <a:r>
              <a:rPr lang="en-US" sz="1400" dirty="0">
                <a:solidFill>
                  <a:prstClr val="black">
                    <a:lumMod val="75000"/>
                    <a:lumOff val="25000"/>
                  </a:prstClr>
                </a:solidFill>
                <a:latin typeface="Segoe UI Light" pitchFamily="34" charset="0"/>
                <a:ea typeface="Segoe UI" pitchFamily="34" charset="0"/>
                <a:cs typeface="Segoe UI" pitchFamily="34" charset="0"/>
              </a:rPr>
              <a:t>left mouse button and move the pointer on the path that you want the object to follow. Double-click at the motion’s final end point.</a:t>
            </a:r>
          </a:p>
        </p:txBody>
      </p:sp>
    </p:spTree>
    <p:extLst>
      <p:ext uri="{BB962C8B-B14F-4D97-AF65-F5344CB8AC3E}">
        <p14:creationId xmlns:p14="http://schemas.microsoft.com/office/powerpoint/2010/main" val="2107173818"/>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18948" y="3887787"/>
            <a:ext cx="2572781" cy="504042"/>
          </a:xfrm>
        </p:spPr>
        <p:txBody>
          <a:bodyPr>
            <a:normAutofit/>
          </a:bodyPr>
          <a:lstStyle/>
          <a:p>
            <a:pPr marL="0" indent="0">
              <a:buNone/>
            </a:pPr>
            <a:r>
              <a:rPr lang="en-US" sz="1600" dirty="0" smtClean="0">
                <a:latin typeface="Segoe UI Light" pitchFamily="34" charset="0"/>
                <a:ea typeface="Segoe UI" pitchFamily="34" charset="0"/>
                <a:cs typeface="Segoe UI" pitchFamily="34" charset="0"/>
                <a:hlinkClick r:id="rId2"/>
              </a:rPr>
              <a:t>Check out more courses</a:t>
            </a:r>
            <a:endParaRPr lang="en-US" sz="16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17" name="Media Placeholder 35">
            <a:hlinkClick r:id="rId5" action="ppaction://hlinksldjump"/>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2564084" y="8496843"/>
            <a:ext cx="1115567" cy="630937"/>
          </a:xfrm>
          <a:prstGeom prst="rect">
            <a:avLst/>
          </a:prstGeom>
        </p:spPr>
      </p:pic>
      <p:pic>
        <p:nvPicPr>
          <p:cNvPr id="18" name="Media Placeholder 36">
            <a:hlinkClick r:id="rId7" action="ppaction://hlinksldjump"/>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3911870" y="8496843"/>
            <a:ext cx="1115567" cy="630937"/>
          </a:xfrm>
          <a:prstGeom prst="rect">
            <a:avLst/>
          </a:prstGeom>
        </p:spPr>
      </p:pic>
      <p:pic>
        <p:nvPicPr>
          <p:cNvPr id="19" name="Media Placeholder 37">
            <a:hlinkClick r:id="rId9"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5261245" y="8496843"/>
            <a:ext cx="1115567" cy="630937"/>
          </a:xfrm>
          <a:prstGeom prst="rect">
            <a:avLst/>
          </a:prstGeom>
        </p:spPr>
      </p:pic>
      <p:pic>
        <p:nvPicPr>
          <p:cNvPr id="20" name="Media Placeholder 38">
            <a:hlinkClick r:id="rId11" action="ppaction://hlinksldjump"/>
          </p:cNvPr>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6615115" y="8497139"/>
            <a:ext cx="1115567" cy="630937"/>
          </a:xfrm>
          <a:prstGeom prst="rect">
            <a:avLst/>
          </a:prstGeom>
        </p:spPr>
      </p:pic>
      <p:pic>
        <p:nvPicPr>
          <p:cNvPr id="21" name="Media Placeholder 39">
            <a:hlinkClick r:id="rId3" action="ppaction://hlinksldjump"/>
          </p:cNvPr>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22" name="Media Placeholder 40">
            <a:hlinkClick r:id="rId14" action="ppaction://hlinksldjump"/>
          </p:cNvPr>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pic>
        <p:nvPicPr>
          <p:cNvPr id="23" name="Media Placeholder 42">
            <a:hlinkClick r:id="rId14" action="ppaction://hlinksldjump"/>
          </p:cNvPr>
          <p:cNvPicPr preferRelativeResize="0">
            <a:picLocks/>
          </p:cNvPicPr>
          <p:nvPr/>
        </p:nvPicPr>
        <p:blipFill>
          <a:blip r:embed="rId16">
            <a:extLst>
              <a:ext uri="{28A0092B-C50C-407E-A947-70E740481C1C}">
                <a14:useLocalDpi xmlns:a14="http://schemas.microsoft.com/office/drawing/2010/main" val="0"/>
              </a:ext>
            </a:extLst>
          </a:blip>
          <a:stretch>
            <a:fillRect/>
          </a:stretch>
        </p:blipFill>
        <p:spPr>
          <a:xfrm>
            <a:off x="10663509" y="8496843"/>
            <a:ext cx="1115567" cy="630937"/>
          </a:xfrm>
          <a:prstGeom prst="rect">
            <a:avLst/>
          </a:prstGeom>
        </p:spPr>
      </p:pic>
      <p:pic>
        <p:nvPicPr>
          <p:cNvPr id="24" name="Picture 23">
            <a:hlinkClick r:id="" action="ppaction://hlinkshowjump?jump=previousslide"/>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25" name="Text Placeholder 6"/>
          <p:cNvSpPr txBox="1">
            <a:spLocks/>
          </p:cNvSpPr>
          <p:nvPr/>
        </p:nvSpPr>
        <p:spPr>
          <a:xfrm>
            <a:off x="7964684" y="9221789"/>
            <a:ext cx="1089622" cy="304800"/>
          </a:xfrm>
          <a:prstGeom prst="rect">
            <a:avLst/>
          </a:prstGeom>
          <a:noFill/>
        </p:spPr>
        <p:txBody>
          <a:bodyPr vert="horz" lIns="0"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prstClr val="white"/>
                </a:solidFill>
                <a:latin typeface="Segoe UI Light" pitchFamily="34" charset="0"/>
              </a:rPr>
              <a:t>Summary</a:t>
            </a:r>
          </a:p>
        </p:txBody>
      </p:sp>
      <p:sp>
        <p:nvSpPr>
          <p:cNvPr id="26" name="Text Placeholder 6"/>
          <p:cNvSpPr txBox="1">
            <a:spLocks/>
          </p:cNvSpPr>
          <p:nvPr/>
        </p:nvSpPr>
        <p:spPr>
          <a:xfrm>
            <a:off x="9314623" y="9221789"/>
            <a:ext cx="1191525" cy="304800"/>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252237"/>
            <a:r>
              <a:rPr lang="en-US" dirty="0" smtClean="0">
                <a:solidFill>
                  <a:prstClr val="white"/>
                </a:solidFill>
              </a:rPr>
              <a:t>Feedback </a:t>
            </a:r>
            <a:endParaRPr lang="en-US" dirty="0">
              <a:solidFill>
                <a:prstClr val="white"/>
              </a:solidFill>
            </a:endParaRPr>
          </a:p>
        </p:txBody>
      </p:sp>
      <p:sp>
        <p:nvSpPr>
          <p:cNvPr id="27" name="Text Placeholder 6"/>
          <p:cNvSpPr txBox="1">
            <a:spLocks/>
          </p:cNvSpPr>
          <p:nvPr/>
        </p:nvSpPr>
        <p:spPr>
          <a:xfrm>
            <a:off x="10664033" y="9220645"/>
            <a:ext cx="1160817" cy="305944"/>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252237"/>
            <a:r>
              <a:rPr lang="en-US" dirty="0" smtClean="0">
                <a:solidFill>
                  <a:prstClr val="white"/>
                </a:solidFill>
              </a:rPr>
              <a:t>Help </a:t>
            </a:r>
            <a:endParaRPr lang="en-US" dirty="0">
              <a:solidFill>
                <a:prstClr val="white"/>
              </a:solidFill>
            </a:endParaRPr>
          </a:p>
        </p:txBody>
      </p:sp>
      <p:pic>
        <p:nvPicPr>
          <p:cNvPr id="28" name="Media Placeholder 35">
            <a:hlinkClick r:id="rId11" action="ppaction://hlinksldjump"/>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2564084" y="8496843"/>
            <a:ext cx="1115567" cy="630937"/>
          </a:xfrm>
          <a:prstGeom prst="rect">
            <a:avLst/>
          </a:prstGeom>
        </p:spPr>
      </p:pic>
      <p:pic>
        <p:nvPicPr>
          <p:cNvPr id="29" name="Media Placeholder 36">
            <a:hlinkClick r:id="rId9" action="ppaction://hlinksldjump"/>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3911870" y="8496843"/>
            <a:ext cx="1115567" cy="630937"/>
          </a:xfrm>
          <a:prstGeom prst="rect">
            <a:avLst/>
          </a:prstGeom>
        </p:spPr>
      </p:pic>
      <p:pic>
        <p:nvPicPr>
          <p:cNvPr id="30" name="Media Placeholder 37">
            <a:hlinkClick r:id="rId5" action="ppaction://hlinksldjump"/>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5261245" y="8496843"/>
            <a:ext cx="1115567" cy="630937"/>
          </a:xfrm>
          <a:prstGeom prst="rect">
            <a:avLst/>
          </a:prstGeom>
        </p:spPr>
      </p:pic>
      <p:pic>
        <p:nvPicPr>
          <p:cNvPr id="31" name="Media Placeholder 38">
            <a:hlinkClick r:id="rId7" action="ppaction://hlinksldjump"/>
          </p:cNvPr>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6615115" y="8497139"/>
            <a:ext cx="1115567" cy="630937"/>
          </a:xfrm>
          <a:prstGeom prst="rect">
            <a:avLst/>
          </a:prstGeom>
        </p:spPr>
      </p:pic>
      <p:pic>
        <p:nvPicPr>
          <p:cNvPr id="32" name="Media Placeholder 39">
            <a:hlinkClick r:id="rId3" action="ppaction://hlinksldjump"/>
          </p:cNvPr>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33" name="Media Placeholder 40">
            <a:hlinkClick r:id="rId18" action="ppaction://hlinksldjump"/>
          </p:cNvPr>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sp>
        <p:nvSpPr>
          <p:cNvPr id="35" name="Rectangle 34">
            <a:hlinkClick r:id="rId3" action="ppaction://hlinksldjump"/>
          </p:cNvPr>
          <p:cNvSpPr/>
          <p:nvPr/>
        </p:nvSpPr>
        <p:spPr>
          <a:xfrm>
            <a:off x="7958550" y="848666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6" name="Rectangle 35">
            <a:hlinkClick r:id="rId7" action="ppaction://hlinksldjump"/>
          </p:cNvPr>
          <p:cNvSpPr/>
          <p:nvPr/>
        </p:nvSpPr>
        <p:spPr>
          <a:xfrm>
            <a:off x="6604256" y="848488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7" name="Rectangle 36">
            <a:hlinkClick r:id="rId5" action="ppaction://hlinksldjump"/>
          </p:cNvPr>
          <p:cNvSpPr/>
          <p:nvPr/>
        </p:nvSpPr>
        <p:spPr>
          <a:xfrm>
            <a:off x="5252636" y="8483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8" name="Rectangle 37">
            <a:hlinkClick r:id="rId9" action="ppaction://hlinksldjump"/>
          </p:cNvPr>
          <p:cNvSpPr/>
          <p:nvPr/>
        </p:nvSpPr>
        <p:spPr>
          <a:xfrm>
            <a:off x="3906302" y="848069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9" name="Rectangle 38">
            <a:hlinkClick r:id="rId11" action="ppaction://hlinksldjump"/>
          </p:cNvPr>
          <p:cNvSpPr/>
          <p:nvPr/>
        </p:nvSpPr>
        <p:spPr>
          <a:xfrm>
            <a:off x="2549192" y="8484349"/>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40" name="TextBox 39"/>
          <p:cNvSpPr txBox="1"/>
          <p:nvPr/>
        </p:nvSpPr>
        <p:spPr>
          <a:xfrm>
            <a:off x="6625700" y="8059764"/>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5</a:t>
            </a:r>
          </a:p>
        </p:txBody>
      </p:sp>
      <p:sp>
        <p:nvSpPr>
          <p:cNvPr id="41" name="TextBox 40"/>
          <p:cNvSpPr txBox="1"/>
          <p:nvPr/>
        </p:nvSpPr>
        <p:spPr>
          <a:xfrm>
            <a:off x="9325851" y="8068156"/>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7</a:t>
            </a:r>
          </a:p>
        </p:txBody>
      </p:sp>
      <p:sp>
        <p:nvSpPr>
          <p:cNvPr id="42" name="TextBox 41"/>
          <p:cNvSpPr txBox="1"/>
          <p:nvPr/>
        </p:nvSpPr>
        <p:spPr>
          <a:xfrm>
            <a:off x="7970721" y="8059764"/>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6</a:t>
            </a:r>
          </a:p>
        </p:txBody>
      </p:sp>
      <p:sp>
        <p:nvSpPr>
          <p:cNvPr id="43" name="TextBox 42"/>
          <p:cNvSpPr txBox="1"/>
          <p:nvPr/>
        </p:nvSpPr>
        <p:spPr>
          <a:xfrm>
            <a:off x="1199356" y="8059764"/>
            <a:ext cx="290434"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1</a:t>
            </a:r>
          </a:p>
        </p:txBody>
      </p:sp>
      <p:sp>
        <p:nvSpPr>
          <p:cNvPr id="44" name="TextBox 43"/>
          <p:cNvSpPr txBox="1"/>
          <p:nvPr/>
        </p:nvSpPr>
        <p:spPr>
          <a:xfrm>
            <a:off x="2570758"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a:t>2</a:t>
            </a:r>
          </a:p>
        </p:txBody>
      </p:sp>
      <p:sp>
        <p:nvSpPr>
          <p:cNvPr id="45" name="TextBox 44"/>
          <p:cNvSpPr txBox="1"/>
          <p:nvPr/>
        </p:nvSpPr>
        <p:spPr>
          <a:xfrm>
            <a:off x="3915793"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a:t>3</a:t>
            </a:r>
          </a:p>
        </p:txBody>
      </p:sp>
      <p:sp>
        <p:nvSpPr>
          <p:cNvPr id="46" name="TextBox 45"/>
          <p:cNvSpPr txBox="1"/>
          <p:nvPr/>
        </p:nvSpPr>
        <p:spPr>
          <a:xfrm>
            <a:off x="5274391"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smtClean="0"/>
              <a:t>4</a:t>
            </a:r>
            <a:endParaRPr lang="en-US" dirty="0"/>
          </a:p>
        </p:txBody>
      </p:sp>
      <p:sp>
        <p:nvSpPr>
          <p:cNvPr id="47" name="TextBox 46"/>
          <p:cNvSpPr txBox="1"/>
          <p:nvPr/>
        </p:nvSpPr>
        <p:spPr>
          <a:xfrm>
            <a:off x="10677131" y="8078790"/>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8</a:t>
            </a:r>
          </a:p>
        </p:txBody>
      </p:sp>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19">
            <a:duotone>
              <a:srgbClr val="FF8A00">
                <a:shade val="45000"/>
                <a:satMod val="135000"/>
              </a:srgbClr>
              <a:prstClr val="white"/>
            </a:duotone>
            <a:extLst>
              <a:ext uri="{BEBA8EAE-BF5A-486C-A8C5-ECC9F3942E4B}">
                <a14:imgProps xmlns:a14="http://schemas.microsoft.com/office/drawing/2010/main">
                  <a14:imgLayer r:embed="rId20">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22"/>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23"/>
            </a:endParaRPr>
          </a:p>
        </p:txBody>
      </p:sp>
      <p:pic>
        <p:nvPicPr>
          <p:cNvPr id="54" name="Picture 53">
            <a:hlinkClick r:id="" action="ppaction://hlinkshowjump?jump=nextslide"/>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5" name="Picture 5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3" name="Media Placeholder 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56" name="Rectangle 55">
            <a:hlinkClick r:id="rId26" action="ppaction://hlinksldjump"/>
          </p:cNvPr>
          <p:cNvSpPr/>
          <p:nvPr/>
        </p:nvSpPr>
        <p:spPr>
          <a:xfrm>
            <a:off x="1198895"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58"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59"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1"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2" name="TextBox 61"/>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73" name="TextBox 72"/>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74" name="TextBox 73"/>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75" name="TextBox 74"/>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76" name="TextBox 75"/>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77"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Tree>
    <p:extLst>
      <p:ext uri="{BB962C8B-B14F-4D97-AF65-F5344CB8AC3E}">
        <p14:creationId xmlns:p14="http://schemas.microsoft.com/office/powerpoint/2010/main" val="34879916"/>
      </p:ext>
    </p:extLst>
  </p:cSld>
  <p:clrMapOvr>
    <a:masterClrMapping/>
  </p:clrMapOvr>
  <p:transition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15" name="Media Placeholder 35">
            <a:hlinkClick r:id="rId4" action="ppaction://hlinksldjump"/>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564084" y="8496843"/>
            <a:ext cx="1115567" cy="630937"/>
          </a:xfrm>
          <a:prstGeom prst="rect">
            <a:avLst/>
          </a:prstGeom>
        </p:spPr>
      </p:pic>
      <p:pic>
        <p:nvPicPr>
          <p:cNvPr id="16" name="Media Placeholder 36">
            <a:hlinkClick r:id="rId6"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3911870" y="8496843"/>
            <a:ext cx="1115567" cy="630937"/>
          </a:xfrm>
          <a:prstGeom prst="rect">
            <a:avLst/>
          </a:prstGeom>
        </p:spPr>
      </p:pic>
      <p:pic>
        <p:nvPicPr>
          <p:cNvPr id="17" name="Media Placeholder 37">
            <a:hlinkClick r:id="rId8" action="ppaction://hlinksldjump"/>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5261245" y="8496843"/>
            <a:ext cx="1115567" cy="630937"/>
          </a:xfrm>
          <a:prstGeom prst="rect">
            <a:avLst/>
          </a:prstGeom>
        </p:spPr>
      </p:pic>
      <p:pic>
        <p:nvPicPr>
          <p:cNvPr id="18" name="Media Placeholder 38">
            <a:hlinkClick r:id="rId10" action="ppaction://hlinksldjump"/>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6615115" y="8497139"/>
            <a:ext cx="1115567" cy="630937"/>
          </a:xfrm>
          <a:prstGeom prst="rect">
            <a:avLst/>
          </a:prstGeom>
        </p:spPr>
      </p:pic>
      <p:pic>
        <p:nvPicPr>
          <p:cNvPr id="19" name="Media Placeholder 39">
            <a:hlinkClick r:id="rId2" action="ppaction://hlinksldjump"/>
          </p:cNvPr>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20" name="Media Placeholder 40">
            <a:hlinkClick r:id="rId13" action="ppaction://hlinksldjump"/>
          </p:cNvPr>
          <p:cNvPicPr preferRelativeResize="0">
            <a:picLocks/>
          </p:cNvPicPr>
          <p:nvPr/>
        </p:nvPicPr>
        <p:blipFill>
          <a:blip r:embed="rId14">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pic>
        <p:nvPicPr>
          <p:cNvPr id="21" name="Media Placeholder 42"/>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10663509" y="8496843"/>
            <a:ext cx="1115567" cy="630937"/>
          </a:xfrm>
          <a:prstGeom prst="rect">
            <a:avLst/>
          </a:prstGeom>
        </p:spPr>
      </p:pic>
      <p:pic>
        <p:nvPicPr>
          <p:cNvPr id="22" name="Picture 21">
            <a:hlinkClick r:id="" action="ppaction://hlinkshowjump?jump=previous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23" name="Text Placeholder 6"/>
          <p:cNvSpPr txBox="1">
            <a:spLocks/>
          </p:cNvSpPr>
          <p:nvPr/>
        </p:nvSpPr>
        <p:spPr>
          <a:xfrm>
            <a:off x="7964684" y="9221789"/>
            <a:ext cx="1089622" cy="304800"/>
          </a:xfrm>
          <a:prstGeom prst="rect">
            <a:avLst/>
          </a:prstGeom>
          <a:noFill/>
        </p:spPr>
        <p:txBody>
          <a:bodyPr vert="horz" lIns="0"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prstClr val="white"/>
                </a:solidFill>
                <a:latin typeface="Segoe UI Light" pitchFamily="34" charset="0"/>
              </a:rPr>
              <a:t>Summary</a:t>
            </a:r>
          </a:p>
        </p:txBody>
      </p:sp>
      <p:sp>
        <p:nvSpPr>
          <p:cNvPr id="24" name="Text Placeholder 6"/>
          <p:cNvSpPr txBox="1">
            <a:spLocks/>
          </p:cNvSpPr>
          <p:nvPr/>
        </p:nvSpPr>
        <p:spPr>
          <a:xfrm>
            <a:off x="9314623" y="9221789"/>
            <a:ext cx="1191525" cy="304800"/>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252237"/>
            <a:r>
              <a:rPr lang="en-US" dirty="0" smtClean="0">
                <a:solidFill>
                  <a:prstClr val="white"/>
                </a:solidFill>
              </a:rPr>
              <a:t>Feedback </a:t>
            </a:r>
            <a:endParaRPr lang="en-US" dirty="0">
              <a:solidFill>
                <a:prstClr val="white"/>
              </a:solidFill>
            </a:endParaRPr>
          </a:p>
        </p:txBody>
      </p:sp>
      <p:sp>
        <p:nvSpPr>
          <p:cNvPr id="25" name="Text Placeholder 6"/>
          <p:cNvSpPr txBox="1">
            <a:spLocks/>
          </p:cNvSpPr>
          <p:nvPr/>
        </p:nvSpPr>
        <p:spPr>
          <a:xfrm>
            <a:off x="10664033" y="9220645"/>
            <a:ext cx="1160817" cy="305944"/>
          </a:xfrm>
          <a:prstGeom prst="rect">
            <a:avLst/>
          </a:prstGeom>
          <a:noFill/>
        </p:spPr>
        <p:txBody>
          <a:bodyPr vert="horz" lIns="0" tIns="62612" rIns="125224" bIns="62612"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pPr defTabSz="1252237"/>
            <a:r>
              <a:rPr lang="en-US" dirty="0" smtClean="0">
                <a:solidFill>
                  <a:prstClr val="white"/>
                </a:solidFill>
              </a:rPr>
              <a:t>Help </a:t>
            </a:r>
            <a:endParaRPr lang="en-US" dirty="0">
              <a:solidFill>
                <a:prstClr val="white"/>
              </a:solidFill>
            </a:endParaRPr>
          </a:p>
        </p:txBody>
      </p:sp>
      <p:pic>
        <p:nvPicPr>
          <p:cNvPr id="26" name="Media Placeholder 35">
            <a:hlinkClick r:id="rId10" action="ppaction://hlinksldjump"/>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564084" y="8496843"/>
            <a:ext cx="1115567" cy="630937"/>
          </a:xfrm>
          <a:prstGeom prst="rect">
            <a:avLst/>
          </a:prstGeom>
        </p:spPr>
      </p:pic>
      <p:pic>
        <p:nvPicPr>
          <p:cNvPr id="27" name="Media Placeholder 36">
            <a:hlinkClick r:id="rId8" action="ppaction://hlinksldjump"/>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3911870" y="8496843"/>
            <a:ext cx="1115567" cy="630937"/>
          </a:xfrm>
          <a:prstGeom prst="rect">
            <a:avLst/>
          </a:prstGeom>
        </p:spPr>
      </p:pic>
      <p:pic>
        <p:nvPicPr>
          <p:cNvPr id="28" name="Media Placeholder 37">
            <a:hlinkClick r:id="rId4" action="ppaction://hlinksldjump"/>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5261245" y="8496843"/>
            <a:ext cx="1115567" cy="630937"/>
          </a:xfrm>
          <a:prstGeom prst="rect">
            <a:avLst/>
          </a:prstGeom>
        </p:spPr>
      </p:pic>
      <p:pic>
        <p:nvPicPr>
          <p:cNvPr id="29" name="Media Placeholder 38">
            <a:hlinkClick r:id="rId6" action="ppaction://hlinksldjump"/>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6615115" y="8497139"/>
            <a:ext cx="1115567" cy="630937"/>
          </a:xfrm>
          <a:prstGeom prst="rect">
            <a:avLst/>
          </a:prstGeom>
        </p:spPr>
      </p:pic>
      <p:pic>
        <p:nvPicPr>
          <p:cNvPr id="30" name="Media Placeholder 39">
            <a:hlinkClick r:id="rId2" action="ppaction://hlinksldjump"/>
          </p:cNvPr>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7966346" y="8496843"/>
            <a:ext cx="1115567" cy="630937"/>
          </a:xfrm>
          <a:prstGeom prst="rect">
            <a:avLst/>
          </a:prstGeom>
        </p:spPr>
      </p:pic>
      <p:pic>
        <p:nvPicPr>
          <p:cNvPr id="31" name="Media Placeholder 40">
            <a:hlinkClick r:id="rId13" action="ppaction://hlinksldjump"/>
          </p:cNvPr>
          <p:cNvPicPr preferRelativeResize="0">
            <a:picLocks/>
          </p:cNvPicPr>
          <p:nvPr/>
        </p:nvPicPr>
        <p:blipFill>
          <a:blip r:embed="rId14">
            <a:extLst>
              <a:ext uri="{28A0092B-C50C-407E-A947-70E740481C1C}">
                <a14:useLocalDpi xmlns:a14="http://schemas.microsoft.com/office/drawing/2010/main" val="0"/>
              </a:ext>
            </a:extLst>
          </a:blip>
          <a:stretch>
            <a:fillRect/>
          </a:stretch>
        </p:blipFill>
        <p:spPr>
          <a:xfrm>
            <a:off x="9320216" y="8497548"/>
            <a:ext cx="1115567" cy="630937"/>
          </a:xfrm>
          <a:prstGeom prst="rect">
            <a:avLst/>
          </a:prstGeom>
        </p:spPr>
      </p:pic>
      <p:sp>
        <p:nvSpPr>
          <p:cNvPr id="32" name="Rectangle 31">
            <a:hlinkClick r:id="rId17" action="ppaction://hlinksldjump"/>
          </p:cNvPr>
          <p:cNvSpPr/>
          <p:nvPr/>
        </p:nvSpPr>
        <p:spPr>
          <a:xfrm>
            <a:off x="9310169" y="849270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3" name="Rectangle 32">
            <a:hlinkClick r:id="rId2" action="ppaction://hlinksldjump"/>
          </p:cNvPr>
          <p:cNvSpPr/>
          <p:nvPr/>
        </p:nvSpPr>
        <p:spPr>
          <a:xfrm>
            <a:off x="7958550" y="848666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4" name="Rectangle 33">
            <a:hlinkClick r:id="rId6" action="ppaction://hlinksldjump"/>
          </p:cNvPr>
          <p:cNvSpPr/>
          <p:nvPr/>
        </p:nvSpPr>
        <p:spPr>
          <a:xfrm>
            <a:off x="6604256" y="848488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5" name="Rectangle 34">
            <a:hlinkClick r:id="rId4" action="ppaction://hlinksldjump"/>
          </p:cNvPr>
          <p:cNvSpPr/>
          <p:nvPr/>
        </p:nvSpPr>
        <p:spPr>
          <a:xfrm>
            <a:off x="5252636" y="848398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6" name="Rectangle 35">
            <a:hlinkClick r:id="rId8" action="ppaction://hlinksldjump"/>
          </p:cNvPr>
          <p:cNvSpPr/>
          <p:nvPr/>
        </p:nvSpPr>
        <p:spPr>
          <a:xfrm>
            <a:off x="3906302" y="848069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7" name="Rectangle 36">
            <a:hlinkClick r:id="rId10" action="ppaction://hlinksldjump"/>
          </p:cNvPr>
          <p:cNvSpPr/>
          <p:nvPr/>
        </p:nvSpPr>
        <p:spPr>
          <a:xfrm>
            <a:off x="2549192" y="8480691"/>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dirty="0">
              <a:solidFill>
                <a:prstClr val="white"/>
              </a:solidFill>
            </a:endParaRPr>
          </a:p>
        </p:txBody>
      </p:sp>
      <p:sp>
        <p:nvSpPr>
          <p:cNvPr id="38" name="TextBox 37"/>
          <p:cNvSpPr txBox="1"/>
          <p:nvPr/>
        </p:nvSpPr>
        <p:spPr>
          <a:xfrm>
            <a:off x="6625700" y="8059764"/>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5</a:t>
            </a:r>
          </a:p>
        </p:txBody>
      </p:sp>
      <p:sp>
        <p:nvSpPr>
          <p:cNvPr id="39" name="TextBox 38"/>
          <p:cNvSpPr txBox="1"/>
          <p:nvPr/>
        </p:nvSpPr>
        <p:spPr>
          <a:xfrm>
            <a:off x="9325851" y="8068156"/>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7</a:t>
            </a:r>
          </a:p>
        </p:txBody>
      </p:sp>
      <p:sp>
        <p:nvSpPr>
          <p:cNvPr id="40" name="TextBox 39"/>
          <p:cNvSpPr txBox="1"/>
          <p:nvPr/>
        </p:nvSpPr>
        <p:spPr>
          <a:xfrm>
            <a:off x="7970721" y="8059764"/>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6</a:t>
            </a:r>
          </a:p>
        </p:txBody>
      </p:sp>
      <p:sp>
        <p:nvSpPr>
          <p:cNvPr id="41" name="TextBox 40"/>
          <p:cNvSpPr txBox="1"/>
          <p:nvPr/>
        </p:nvSpPr>
        <p:spPr>
          <a:xfrm>
            <a:off x="1199356" y="8059764"/>
            <a:ext cx="290434"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1</a:t>
            </a:r>
          </a:p>
        </p:txBody>
      </p:sp>
      <p:sp>
        <p:nvSpPr>
          <p:cNvPr id="42" name="TextBox 41"/>
          <p:cNvSpPr txBox="1"/>
          <p:nvPr/>
        </p:nvSpPr>
        <p:spPr>
          <a:xfrm>
            <a:off x="2570758"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a:t>2</a:t>
            </a:r>
          </a:p>
        </p:txBody>
      </p:sp>
      <p:sp>
        <p:nvSpPr>
          <p:cNvPr id="43" name="TextBox 42"/>
          <p:cNvSpPr txBox="1"/>
          <p:nvPr/>
        </p:nvSpPr>
        <p:spPr>
          <a:xfrm>
            <a:off x="3915793"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a:t>3</a:t>
            </a:r>
          </a:p>
        </p:txBody>
      </p:sp>
      <p:sp>
        <p:nvSpPr>
          <p:cNvPr id="44" name="TextBox 43"/>
          <p:cNvSpPr txBox="1"/>
          <p:nvPr/>
        </p:nvSpPr>
        <p:spPr>
          <a:xfrm>
            <a:off x="5274391" y="8059762"/>
            <a:ext cx="379260" cy="357007"/>
          </a:xfrm>
          <a:prstGeom prst="rect">
            <a:avLst/>
          </a:prstGeom>
          <a:noFill/>
        </p:spPr>
        <p:txBody>
          <a:bodyPr wrap="square" lIns="0" tIns="63994" rIns="0" bIns="0" rtlCol="0">
            <a:spAutoFit/>
          </a:bodyPr>
          <a:lstStyle>
            <a:defPPr>
              <a:defRPr lang="en-US"/>
            </a:defPPr>
            <a:lvl1pPr>
              <a:defRPr sz="1900">
                <a:solidFill>
                  <a:srgbClr val="858585"/>
                </a:solidFill>
                <a:latin typeface="Segoe Light" pitchFamily="34" charset="0"/>
              </a:defRPr>
            </a:lvl1pPr>
          </a:lstStyle>
          <a:p>
            <a:pPr defTabSz="1252237"/>
            <a:r>
              <a:rPr lang="en-US" dirty="0" smtClean="0"/>
              <a:t>4</a:t>
            </a:r>
            <a:endParaRPr lang="en-US" dirty="0"/>
          </a:p>
        </p:txBody>
      </p:sp>
      <p:sp>
        <p:nvSpPr>
          <p:cNvPr id="45" name="TextBox 44"/>
          <p:cNvSpPr txBox="1"/>
          <p:nvPr/>
        </p:nvSpPr>
        <p:spPr>
          <a:xfrm>
            <a:off x="10677131" y="8078790"/>
            <a:ext cx="379260" cy="349251"/>
          </a:xfrm>
          <a:prstGeom prst="rect">
            <a:avLst/>
          </a:prstGeom>
          <a:noFill/>
        </p:spPr>
        <p:txBody>
          <a:bodyPr wrap="square" lIns="0" tIns="63994" rIns="0" bIns="0" rtlCol="0">
            <a:spAutoFit/>
          </a:bodyPr>
          <a:lstStyle/>
          <a:p>
            <a:pPr defTabSz="1252237"/>
            <a:r>
              <a:rPr lang="en-US" sz="1800" dirty="0">
                <a:solidFill>
                  <a:srgbClr val="858585"/>
                </a:solidFill>
                <a:latin typeface="Segoe Light" pitchFamily="34" charset="0"/>
              </a:rPr>
              <a:t>8</a:t>
            </a:r>
          </a:p>
        </p:txBody>
      </p:sp>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50" name="Picture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1" name="Subtitle 2"/>
          <p:cNvSpPr>
            <a:spLocks noGrp="1"/>
          </p:cNvSpPr>
          <p:nvPr>
            <p:ph type="subTitle" idx="4294967295"/>
          </p:nvPr>
        </p:nvSpPr>
        <p:spPr>
          <a:xfrm>
            <a:off x="1257300" y="5370843"/>
            <a:ext cx="10501313" cy="1295399"/>
          </a:xfrm>
        </p:spPr>
        <p:txBody>
          <a:bodyPr>
            <a:normAutofit/>
          </a:bodyPr>
          <a:lstStyle/>
          <a:p>
            <a:pPr marL="0" indent="0" algn="l">
              <a:buNone/>
            </a:pPr>
            <a:r>
              <a:rPr lang="en-US" sz="2000" dirty="0">
                <a:solidFill>
                  <a:srgbClr val="C00000"/>
                </a:solidFill>
                <a:latin typeface="Segoe UI Light" pitchFamily="34" charset="0"/>
                <a:ea typeface="Segoe UI" pitchFamily="34" charset="0"/>
                <a:cs typeface="Segoe UI" pitchFamily="34" charset="0"/>
              </a:rPr>
              <a:t>If </a:t>
            </a:r>
            <a:r>
              <a:rPr lang="en-US" sz="2000" dirty="0" smtClean="0">
                <a:solidFill>
                  <a:srgbClr val="C00000"/>
                </a:solidFill>
                <a:latin typeface="Segoe UI Light" pitchFamily="34" charset="0"/>
                <a:ea typeface="Segoe UI" pitchFamily="34" charset="0"/>
                <a:cs typeface="Segoe UI" pitchFamily="34" charset="0"/>
              </a:rPr>
              <a:t>you download a course and the </a:t>
            </a:r>
            <a:r>
              <a:rPr lang="en-US" sz="2000" dirty="0">
                <a:solidFill>
                  <a:srgbClr val="C00000"/>
                </a:solidFill>
                <a:latin typeface="Segoe UI Light" pitchFamily="34" charset="0"/>
                <a:ea typeface="Segoe UI" pitchFamily="34" charset="0"/>
                <a:cs typeface="Segoe UI" pitchFamily="34" charset="0"/>
              </a:rPr>
              <a:t>videos don’t play</a:t>
            </a:r>
          </a:p>
          <a:p>
            <a:pPr marL="176213" inden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have PowerPoint 2007 or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earlier. If you do, you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need to </a:t>
            </a:r>
            <a:r>
              <a:rPr lang="en-US" sz="1700" dirty="0">
                <a:latin typeface="Segoe UI Light" pitchFamily="34" charset="0"/>
                <a:ea typeface="Segoe UI" pitchFamily="34" charset="0"/>
                <a:cs typeface="Segoe UI" pitchFamily="34" charset="0"/>
                <a:hlinkClick r:id="rId19"/>
              </a:rPr>
              <a:t>get the PowerPoint Viewer</a:t>
            </a:r>
            <a:r>
              <a:rPr lang="en-US" sz="1700" dirty="0" smtClean="0">
                <a:latin typeface="Segoe UI" pitchFamily="34" charset="0"/>
                <a:ea typeface="Segoe UI" pitchFamily="34" charset="0"/>
                <a:cs typeface="Segoe UI" pitchFamily="34" charset="0"/>
              </a:rPr>
              <a:t>.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2010,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the QuickTime player</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1"/>
              </a:rPr>
              <a:t>upgrade to PowerPoint 2013</a:t>
            </a:r>
            <a:r>
              <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5" name="Picture 5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8609" y="2298042"/>
            <a:ext cx="8047619" cy="714286"/>
          </a:xfrm>
          <a:prstGeom prst="rect">
            <a:avLst/>
          </a:prstGeom>
        </p:spPr>
      </p:pic>
      <p:pic>
        <p:nvPicPr>
          <p:cNvPr id="56" name="Picture 5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pic>
        <p:nvPicPr>
          <p:cNvPr id="49" name="Media Placeholder 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08356" y="8495913"/>
            <a:ext cx="1115476" cy="627836"/>
          </a:xfrm>
          <a:prstGeom prst="rect">
            <a:avLst/>
          </a:prstGeom>
        </p:spPr>
      </p:pic>
      <p:sp>
        <p:nvSpPr>
          <p:cNvPr id="57" name="Rectangle 56">
            <a:hlinkClick r:id="rId24" action="ppaction://hlinksldjump"/>
          </p:cNvPr>
          <p:cNvSpPr/>
          <p:nvPr/>
        </p:nvSpPr>
        <p:spPr>
          <a:xfrm>
            <a:off x="1198895" y="848469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6"/>
          <p:cNvSpPr txBox="1">
            <a:spLocks/>
          </p:cNvSpPr>
          <p:nvPr/>
        </p:nvSpPr>
        <p:spPr>
          <a:xfrm>
            <a:off x="2581105" y="9221787"/>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Animate </a:t>
            </a:r>
            <a:r>
              <a:rPr lang="en-US" sz="1100" dirty="0" smtClean="0">
                <a:solidFill>
                  <a:schemeClr val="bg1"/>
                </a:solidFill>
                <a:latin typeface="Segoe UI Light" pitchFamily="34" charset="0"/>
              </a:rPr>
              <a:t>text</a:t>
            </a:r>
            <a:endParaRPr lang="en-US" sz="1100" dirty="0">
              <a:solidFill>
                <a:schemeClr val="bg1"/>
              </a:solidFill>
              <a:latin typeface="Segoe UI Light" pitchFamily="34" charset="0"/>
            </a:endParaRPr>
          </a:p>
        </p:txBody>
      </p:sp>
      <p:sp>
        <p:nvSpPr>
          <p:cNvPr id="60" name="Text Placeholder 6"/>
          <p:cNvSpPr txBox="1">
            <a:spLocks/>
          </p:cNvSpPr>
          <p:nvPr/>
        </p:nvSpPr>
        <p:spPr>
          <a:xfrm>
            <a:off x="3922345" y="9226296"/>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Pictures, shapes</a:t>
            </a:r>
            <a:endParaRPr lang="en-US" dirty="0"/>
          </a:p>
        </p:txBody>
      </p:sp>
      <p:sp>
        <p:nvSpPr>
          <p:cNvPr id="61" name="Text Placeholder 6"/>
          <p:cNvSpPr txBox="1">
            <a:spLocks/>
          </p:cNvSpPr>
          <p:nvPr/>
        </p:nvSpPr>
        <p:spPr>
          <a:xfrm>
            <a:off x="5270106" y="9221787"/>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Charts, SmartArt</a:t>
            </a:r>
            <a:endParaRPr lang="en-US" sz="1100" dirty="0">
              <a:solidFill>
                <a:schemeClr val="bg1"/>
              </a:solidFill>
              <a:latin typeface="Segoe UI Light" pitchFamily="34" charset="0"/>
            </a:endParaRPr>
          </a:p>
        </p:txBody>
      </p:sp>
      <p:sp>
        <p:nvSpPr>
          <p:cNvPr id="63" name="Text Placeholder 6"/>
          <p:cNvSpPr txBox="1">
            <a:spLocks/>
          </p:cNvSpPr>
          <p:nvPr/>
        </p:nvSpPr>
        <p:spPr>
          <a:xfrm>
            <a:off x="6621419" y="9221787"/>
            <a:ext cx="1076000" cy="315618"/>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Custom</a:t>
            </a:r>
            <a:endParaRPr lang="en-US" dirty="0"/>
          </a:p>
        </p:txBody>
      </p:sp>
      <p:sp>
        <p:nvSpPr>
          <p:cNvPr id="64" name="TextBox 63"/>
          <p:cNvSpPr txBox="1"/>
          <p:nvPr/>
        </p:nvSpPr>
        <p:spPr>
          <a:xfrm>
            <a:off x="3318081"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4:22</a:t>
            </a:r>
            <a:endParaRPr lang="en-US" sz="1000" dirty="0">
              <a:solidFill>
                <a:schemeClr val="bg1"/>
              </a:solidFill>
              <a:latin typeface="Segoe UI Light" pitchFamily="34" charset="0"/>
            </a:endParaRPr>
          </a:p>
        </p:txBody>
      </p:sp>
      <p:sp>
        <p:nvSpPr>
          <p:cNvPr id="65" name="TextBox 64"/>
          <p:cNvSpPr txBox="1"/>
          <p:nvPr/>
        </p:nvSpPr>
        <p:spPr>
          <a:xfrm>
            <a:off x="466568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66" name="TextBox 65"/>
          <p:cNvSpPr txBox="1"/>
          <p:nvPr/>
        </p:nvSpPr>
        <p:spPr>
          <a:xfrm>
            <a:off x="6020434"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3:29</a:t>
            </a:r>
            <a:endParaRPr lang="en-US" sz="1000" dirty="0">
              <a:solidFill>
                <a:schemeClr val="bg1"/>
              </a:solidFill>
              <a:latin typeface="Segoe UI Light" pitchFamily="34" charset="0"/>
            </a:endParaRPr>
          </a:p>
        </p:txBody>
      </p:sp>
      <p:sp>
        <p:nvSpPr>
          <p:cNvPr id="67" name="TextBox 66"/>
          <p:cNvSpPr txBox="1"/>
          <p:nvPr/>
        </p:nvSpPr>
        <p:spPr>
          <a:xfrm>
            <a:off x="7370352"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3:35</a:t>
            </a:r>
          </a:p>
        </p:txBody>
      </p:sp>
      <p:sp>
        <p:nvSpPr>
          <p:cNvPr id="68" name="TextBox 67"/>
          <p:cNvSpPr txBox="1"/>
          <p:nvPr/>
        </p:nvSpPr>
        <p:spPr>
          <a:xfrm>
            <a:off x="1964748" y="8951976"/>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4:05</a:t>
            </a:r>
            <a:endParaRPr lang="en-US" sz="1000" dirty="0">
              <a:solidFill>
                <a:schemeClr val="bg1"/>
              </a:solidFill>
              <a:latin typeface="Segoe UI Light" pitchFamily="34" charset="0"/>
            </a:endParaRPr>
          </a:p>
        </p:txBody>
      </p:sp>
      <p:sp>
        <p:nvSpPr>
          <p:cNvPr id="69" name="Text Placeholder 6"/>
          <p:cNvSpPr txBox="1">
            <a:spLocks/>
          </p:cNvSpPr>
          <p:nvPr/>
        </p:nvSpPr>
        <p:spPr>
          <a:xfrm>
            <a:off x="1211196" y="9221787"/>
            <a:ext cx="1123267" cy="336883"/>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Animate objects</a:t>
            </a:r>
            <a:endParaRPr lang="en-US" dirty="0"/>
          </a:p>
        </p:txBody>
      </p:sp>
    </p:spTree>
    <p:extLst>
      <p:ext uri="{BB962C8B-B14F-4D97-AF65-F5344CB8AC3E}">
        <p14:creationId xmlns:p14="http://schemas.microsoft.com/office/powerpoint/2010/main" val="182279295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381c488f-d4c6-47c0-b3b2-e0f4c6a09a56"/>
  <p:tag name="MEDIACAPTIONSPROMPTED" val="False"/>
  <p:tag name="TEMPPRESENTATIONFILE" val="C:\Users\Administrator\AppData\Local\Temp\tmp415C.tmp"/>
  <p:tag name="TEMPMEDIAFILENAME" val="C:\Users\Administrator\AppData\Local\Temp\tmp4776_PPT_AnimatingObjects_m1.mp4"/>
  <p:tag name="MEDIAFADEDURATION" val="0.2"/>
  <p:tag name="MEDIATRANSPARENCY" val="0.3"/>
  <p:tag name="MEDIACAPTIONSHIDDEN" val="False"/>
  <p:tag name="CUSTOMXMLPARTID" val="{191162FC-3397-41CD-A871-41436A28D918}"/>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1532402-68ff-4602-acdf-33340142602d"/>
  <p:tag name="CAPTIONITEMSYSNAME" val="PPT_AnimatingObjects_m1Thechartuses00:00:44.9-00:00:47.6"/>
  <p:tag name="BOOKMARKENTRYNAME" val="PPT_AnimatingObjects_m100:00:44.9"/>
  <p:tag name="BOOKMARKEXITNAME" val="PPT_AnimatingObjects_m100:00:47.6"/>
</p:tagLst>
</file>

<file path=ppt/tags/tag100.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c0db60b4-9daf-4ffa-8bff-ea312abedb50"/>
  <p:tag name="CAPTIONITEMSYSNAME" val="PPT_AnimatingObjects_m3Thisisan00:01:57.5-00:02:00.3"/>
  <p:tag name="BOOKMARKENTRYNAME" val="PPT_AnimatingObjects_m300:01:57.5"/>
  <p:tag name="BOOKMARKEXITNAME" val="PPT_AnimatingObjects_m300:02:00.3"/>
</p:tagLst>
</file>

<file path=ppt/tags/tag101.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0c2f7c68-e4eb-481b-baf3-1e23f0167887"/>
  <p:tag name="CAPTIONITEMSYSNAME" val="PPT_AnimatingObjects_m3Itlistsall00:02:00.4-00:02:07.3"/>
  <p:tag name="BOOKMARKENTRYNAME" val="PPT_AnimatingObjects_m300:02:00.4"/>
  <p:tag name="BOOKMARKEXITNAME" val="PPT_AnimatingObjects_m300:02:07.3"/>
</p:tagLst>
</file>

<file path=ppt/tags/tag102.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6ef1c19a-cd49-44d5-b1d0-bf1b523763a0"/>
  <p:tag name="CAPTIONITEMSYSNAME" val="PPT_AnimatingObjects_m3It'salsoa00:02:07.4-00:02:15.8"/>
  <p:tag name="BOOKMARKENTRYNAME" val="PPT_AnimatingObjects_m300:02:07.4"/>
  <p:tag name="BOOKMARKEXITNAME" val="PPT_AnimatingObjects_m300:02:15.8"/>
</p:tagLst>
</file>

<file path=ppt/tags/tag103.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ef4035a0-7673-4a28-9688-a9feb038850a"/>
  <p:tag name="CAPTIONITEMSYSNAME" val="PPT_AnimatingObjects_m3Noticethatthe00:02:15.9-00:02:20.8"/>
  <p:tag name="BOOKMARKENTRYNAME" val="PPT_AnimatingObjects_m300:02:15.9"/>
  <p:tag name="BOOKMARKEXITNAME" val="PPT_AnimatingObjects_m300:02:20.8"/>
</p:tagLst>
</file>

<file path=ppt/tags/tag104.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5e2a213e-69e2-4e5f-af27-4d673f082cef"/>
  <p:tag name="CAPTIONITEMSYSNAME" val="PPT_AnimatingObjects_m3Clickanobject00:02:20.9-00:02:24.6"/>
  <p:tag name="BOOKMARKENTRYNAME" val="PPT_AnimatingObjects_m300:02:20.9"/>
  <p:tag name="BOOKMARKEXITNAME" val="PPT_AnimatingObjects_m300:02:24.6"/>
</p:tagLst>
</file>

<file path=ppt/tags/tag105.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2e89dc1e-4e1d-4bff-ade3-1cb2b731bcf4"/>
  <p:tag name="CAPTIONITEMSYSNAME" val="PPT_AnimatingObjects_m3Forexample,the00:02:24.7-00:02:30.9"/>
  <p:tag name="BOOKMARKENTRYNAME" val="PPT_AnimatingObjects_m300:02:24.7"/>
  <p:tag name="BOOKMARKEXITNAME" val="PPT_AnimatingObjects_m300:02:30.9"/>
</p:tagLst>
</file>

<file path=ppt/tags/tag106.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4797877a-cf8f-4ff4-a337-328a01c53b0e"/>
  <p:tag name="CAPTIONITEMSYSNAME" val="PPT_AnimatingObjects_m3Firstlet'sput00:02:31.0-00:02:38.2"/>
  <p:tag name="BOOKMARKENTRYNAME" val="PPT_AnimatingObjects_m300:02:31.0"/>
  <p:tag name="BOOKMARKEXITNAME" val="PPT_AnimatingObjects_m300:02:38.2"/>
</p:tagLst>
</file>

<file path=ppt/tags/tag107.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68aaaf6d-a22b-43a9-a3af-e1b50ddd223f"/>
  <p:tag name="CAPTIONITEMSYSNAME" val="PPT_AnimatingObjects_m3Wewantthe00:02:38.3-00:02:42.1"/>
  <p:tag name="BOOKMARKENTRYNAME" val="PPT_AnimatingObjects_m300:02:38.3"/>
  <p:tag name="BOOKMARKEXITNAME" val="PPT_AnimatingObjects_m300:02:42.1"/>
</p:tagLst>
</file>

<file path=ppt/tags/tag108.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e6f0c57b-7b24-4171-a7de-8f8b58c49ba7"/>
  <p:tag name="CAPTIONITEMSYSNAME" val="PPT_AnimatingObjects_m3thesecondpicture00:02:42.2-00:02:49.5"/>
  <p:tag name="BOOKMARKENTRYNAME" val="PPT_AnimatingObjects_m300:02:42.2"/>
  <p:tag name="BOOKMARKEXITNAME" val="PPT_AnimatingObjects_m300:02:49.5"/>
</p:tagLst>
</file>

<file path=ppt/tags/tag109.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db01e80f-f850-4303-a9fd-49ab45a5863d"/>
  <p:tag name="CAPTIONITEMSYSNAME" val="PPT_AnimatingObjects_m3Clickhereto00:02:49.6-00:02:59.9"/>
  <p:tag name="BOOKMARKENTRYNAME" val="PPT_AnimatingObjects_m300:02:49.6"/>
  <p:tag name="BOOKMARKEXITNAME" val="PPT_AnimatingObjects_m300:02:59.9"/>
</p:tagLst>
</file>

<file path=ppt/tags/tag11.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6361ce2e-20a8-4577-9edf-6b29aa634d89"/>
  <p:tag name="CAPTIONITEMSYSNAME" val="PPT_AnimatingObjects_m1EachtimeI00:00:47.7-00:00:54.8"/>
  <p:tag name="BOOKMARKENTRYNAME" val="PPT_AnimatingObjects_m100:00:47.7"/>
  <p:tag name="BOOKMARKEXITNAME" val="PPT_AnimatingObjects_m100:00:54.8"/>
</p:tagLst>
</file>

<file path=ppt/tags/tag110.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f7dfe981-bf02-4b3b-816d-f5d8752a0481"/>
  <p:tag name="CAPTIONITEMSYSNAME" val="PPT_AnimatingObjects_m3Butnextwe00:03:00.0-00:03:03.8"/>
  <p:tag name="BOOKMARKENTRYNAME" val="PPT_AnimatingObjects_m300:03:00.0"/>
  <p:tag name="BOOKMARKEXITNAME" val="PPT_AnimatingObjects_m300:03:03.8"/>
</p:tagLst>
</file>

<file path=ppt/tags/tag111.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57c0fbd7-c621-4d1d-9dfa-f24fd3dcb384"/>
  <p:tag name="CAPTIONITEMSYSNAME" val="PPT_AnimatingObjects_m3Currently,eachanimation00:03:03.9-00:03:07.5"/>
  <p:tag name="BOOKMARKENTRYNAME" val="PPT_AnimatingObjects_m300:03:03.9"/>
  <p:tag name="BOOKMARKEXITNAME" val="PPT_AnimatingObjects_m300:03:07.5"/>
</p:tagLst>
</file>

<file path=ppt/tags/tag112.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9b02b894-2ed0-4fe4-b676-e7e086ca8a05"/>
  <p:tag name="CAPTIONITEMSYSNAME" val="PPT_AnimatingObjects_m3Thatmeanswe00:03:07.6-00:03:14.4"/>
  <p:tag name="BOOKMARKENTRYNAME" val="PPT_AnimatingObjects_m300:03:07.6"/>
  <p:tag name="BOOKMARKEXITNAME" val="PPT_AnimatingObjects_m300:03:14.4"/>
</p:tagLst>
</file>

<file path=ppt/tags/tag113.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fcd6ba67-ab6b-4153-9970-9991e38beb5d"/>
  <p:tag name="CAPTIONITEMSYSNAME" val="PPT_AnimatingObjects_m3Whatwewant00:03:14.5-00:03:21.5"/>
  <p:tag name="BOOKMARKENTRYNAME" val="PPT_AnimatingObjects_m300:03:14.5"/>
  <p:tag name="BOOKMARKEXITNAME" val="PPT_AnimatingObjects_m300:03:21.5"/>
</p:tagLst>
</file>

<file path=ppt/tags/tag114.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29c99fa3-5497-421f-971d-64f7f4e660d5"/>
  <p:tag name="CAPTIONITEMSYSNAME" val="PPT_AnimatingObjects_m3Sohere'show00:03:21.6-00:03:23.5"/>
  <p:tag name="BOOKMARKENTRYNAME" val="PPT_AnimatingObjects_m300:03:21.6"/>
  <p:tag name="BOOKMARKEXITNAME" val="PPT_AnimatingObjects_m300:03:23.5"/>
</p:tagLst>
</file>

<file path=ppt/tags/tag115.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e81aeaf1-38eb-448f-9fc4-085540c4cfb5"/>
  <p:tag name="CAPTIONITEMSYSNAME" val="PPT_AnimatingObjects_m3Right-clickthefirst00:03:23.6-00:03:28.5"/>
  <p:tag name="BOOKMARKENTRYNAME" val="PPT_AnimatingObjects_m300:03:23.6"/>
  <p:tag name="BOOKMARKEXITNAME" val="PPT_AnimatingObjects_m300:03:28.5"/>
</p:tagLst>
</file>

<file path=ppt/tags/tag116.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f4feedb7-b949-46ad-8f93-6ba726ff4c19"/>
  <p:tag name="CAPTIONITEMSYSNAME" val="PPT_AnimatingObjects_m3Nowtheshape00:03:28.6-00:03:40.2"/>
  <p:tag name="BOOKMARKENTRYNAME" val="PPT_AnimatingObjects_m300:03:28.6"/>
  <p:tag name="BOOKMARKEXITNAME" val="PPT_AnimatingObjects_m300:03:40.2"/>
</p:tagLst>
</file>

<file path=ppt/tags/tag117.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3a30d500-0cb0-4d67-8fe5-1894d7e25d01"/>
  <p:tag name="CAPTIONITEMSYSNAME" val="PPT_AnimatingObjects_m3PressShift+F5to00:03:40.3-00:03:43.5"/>
  <p:tag name="BOOKMARKENTRYNAME" val="PPT_AnimatingObjects_m300:03:40.3"/>
  <p:tag name="BOOKMARKEXITNAME" val="PPT_AnimatingObjects_m300:03:43.5"/>
</p:tagLst>
</file>

<file path=ppt/tags/tag118.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05c4aae9-9d77-443b-bf0a-70f7a55fb500"/>
  <p:tag name="CAPTIONITEMSYSNAME" val="PPT_AnimatingObjects_m3Whenweclick,00:03:43.6-00:03:53.3"/>
  <p:tag name="BOOKMARKENTRYNAME" val="PPT_AnimatingObjects_m300:03:43.6"/>
  <p:tag name="BOOKMARKEXITNAME" val="PPT_AnimatingObjects_m300:03:53.3"/>
</p:tagLst>
</file>

<file path=ppt/tags/tag119.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70a96b74-4a77-4a92-90cf-1b4e9d3c0b00"/>
  <p:tag name="CAPTIONITEMSYSNAME" val="PPT_AnimatingObjects_m3Almostperfect.But00:03:53.4-00:04:01.2"/>
  <p:tag name="BOOKMARKENTRYNAME" val="PPT_AnimatingObjects_m300:03:53.4"/>
  <p:tag name="BOOKMARKEXITNAME" val="PPT_AnimatingObjects_m300:04:01.2"/>
</p:tagLst>
</file>

<file path=ppt/tags/tag12.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658874f0-cfc0-4fe7-8c2f-184c82569c04"/>
  <p:tag name="CAPTIONITEMSYSNAME" val="PPT_AnimatingObjects_m1Andonthe00:00:54.9-00:01:02.5"/>
  <p:tag name="BOOKMARKENTRYNAME" val="PPT_AnimatingObjects_m100:00:54.9"/>
  <p:tag name="BOOKMARKEXITNAME" val="PPT_AnimatingObjects_m100:01:02.5"/>
</p:tagLst>
</file>

<file path=ppt/tags/tag120.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96e0ed2b-d205-4e2d-b92d-2557c43f00f8"/>
  <p:tag name="CAPTIONITEMSYSNAME" val="PPT_AnimatingObjects_m3Clicktheright00:04:01.3-00:04:07.4"/>
  <p:tag name="BOOKMARKENTRYNAME" val="PPT_AnimatingObjects_m300:04:01.3"/>
  <p:tag name="BOOKMARKEXITNAME" val="PPT_AnimatingObjects_m300:04:07.4"/>
</p:tagLst>
</file>

<file path=ppt/tags/tag121.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2a48c0b0-4ba2-4e50-b478-153d4586bc9e"/>
  <p:tag name="CAPTIONITEMSYSNAME" val="PPT_AnimatingObjects_m3Usethescreen00:04:07.5-00:04:11.9"/>
  <p:tag name="BOOKMARKENTRYNAME" val="PPT_AnimatingObjects_m300:04:07.5"/>
  <p:tag name="BOOKMARKEXITNAME" val="PPT_AnimatingObjects_m300:04:11.9"/>
</p:tagLst>
</file>

<file path=ppt/tags/tag122.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9b2c9a7b-1128-4382-baaf-6afd9c41462b"/>
  <p:tag name="CAPTIONITEMSYSNAME" val="PPT_AnimatingObjects_m3Ofcourseyou00:04:12.0-00:04:16.0"/>
  <p:tag name="BOOKMARKENTRYNAME" val="PPT_AnimatingObjects_m300:04:12.0"/>
  <p:tag name="BOOKMARKEXITNAME" val="PPT_AnimatingObjects_m300:04:16.0"/>
</p:tagLst>
</file>

<file path=ppt/tags/tag123.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ba5fe6b7-a4f1-4a41-87f2-a041fcad9839"/>
  <p:tag name="CAPTIONITEMSYSNAME" val="PPT_AnimatingObjects_m3butnowyou00:04:16.1-00:04:18.1"/>
  <p:tag name="BOOKMARKENTRYNAME" val="PPT_AnimatingObjects_m300:04:16.1"/>
  <p:tag name="BOOKMARKEXITNAME" val="PPT_AnimatingObjects_m300:04:18.1"/>
</p:tagLst>
</file>

<file path=ppt/tags/tag124.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4ee92eba-1b5e-4ce8-af51-96b05e778323"/>
  <p:tag name="CAPTIONITEMSYSNAME" val="PPT_AnimatingObjects_m3Upnext,let's00:04:18.2-00:04:23.8"/>
  <p:tag name="BOOKMARKENTRYNAME" val="PPT_AnimatingObjects_m300:04:18.2"/>
  <p:tag name="BOOKMARKEXITNAME" val="PPT_AnimatingObjects_m300:04:23.8"/>
</p:tagLst>
</file>

<file path=ppt/tags/tag125.xml><?xml version="1.0" encoding="utf-8"?>
<p:tagLst xmlns:a="http://schemas.openxmlformats.org/drawingml/2006/main" xmlns:r="http://schemas.openxmlformats.org/officeDocument/2006/relationships" xmlns:p="http://schemas.openxmlformats.org/presentationml/2006/main">
  <p:tag name="CAPTIONID" val="d6fa69e9-3c28-4a88-8a97-c4254717727c"/>
  <p:tag name="MEDIACAPTIONSPROMPTED" val="False"/>
  <p:tag name="TEMPPRESENTATIONFILE" val="C:\Users\Administrator\AppData\Local\Temp\tmp76B7.tmp"/>
  <p:tag name="TEMPMEDIAFILENAME" val="C:\Users\Administrator\AppData\Local\Temp\tmp7A42_PPT_AnimatingObjects_m4.mp4"/>
  <p:tag name="MEDIAFADEDURATION" val="0.2"/>
  <p:tag name="MEDIATRANSPARENCY" val="0.3"/>
  <p:tag name="MEDIACAPTIONSHIDDEN" val="False"/>
  <p:tag name="CUSTOMXMLPARTID" val="{BCF2D3FD-43AC-4B28-ADBB-AF474546C755}"/>
  <p:tag name="MEDIACAPTIONCOUNT" val="True"/>
</p:tagLst>
</file>

<file path=ppt/tags/tag126.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96dfe1d9-1a11-449b-a4af-3e3a84bde473"/>
  <p:tag name="CAPTIONITEMSYSNAME" val="PPT_AnimatingObjects_m4ChartsandSmartArt00:00:00.3-00:00:05.2"/>
  <p:tag name="BOOKMARKENTRYNAME" val="PPT_AnimatingObjects_m400:00:00.3"/>
  <p:tag name="BOOKMARKEXITNAME" val="PPT_AnimatingObjects_m400:00:05.2"/>
</p:tagLst>
</file>

<file path=ppt/tags/tag127.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837d149d-e9cc-4c7b-a336-836ff5215680"/>
  <p:tag name="CAPTIONITEMSYSNAME" val="PPT_AnimatingObjects_m4Forchartsthe00:00:05.3-00:00:09.7"/>
  <p:tag name="BOOKMARKENTRYNAME" val="PPT_AnimatingObjects_m400:00:05.3"/>
  <p:tag name="BOOKMARKEXITNAME" val="PPT_AnimatingObjects_m400:00:09.7"/>
</p:tagLst>
</file>

<file path=ppt/tags/tag128.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39a57e1c-9fdb-4eaa-917a-0b114cc2d16b"/>
  <p:tag name="CAPTIONITEMSYSNAME" val="PPT_AnimatingObjects_m4Inthiscolumn00:00:09.8-00:00:20.4"/>
  <p:tag name="BOOKMARKENTRYNAME" val="PPT_AnimatingObjects_m400:00:09.8"/>
  <p:tag name="BOOKMARKEXITNAME" val="PPT_AnimatingObjects_m400:00:20.4"/>
</p:tagLst>
</file>

<file path=ppt/tags/tag129.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42a69fe5-f1e0-4e74-8a18-e574985eea14"/>
  <p:tag name="CAPTIONITEMSYSNAME" val="PPT_AnimatingObjects_m4Butlet'stry00:00:20.5-00:00:28.7"/>
  <p:tag name="BOOKMARKENTRYNAME" val="PPT_AnimatingObjects_m400:00:20.5"/>
  <p:tag name="BOOKMARKEXITNAME" val="PPT_AnimatingObjects_m400:00:28.7"/>
</p:tagLst>
</file>

<file path=ppt/tags/tag13.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a59ab656-710a-4092-8a9a-44ff9f85d20d"/>
  <p:tag name="CAPTIONITEMSYSNAME" val="PPT_AnimatingObjects_m1Soasyou00:01:02.6-00:01:07.9"/>
  <p:tag name="BOOKMARKENTRYNAME" val="PPT_AnimatingObjects_m100:01:02.6"/>
  <p:tag name="BOOKMARKEXITNAME" val="PPT_AnimatingObjects_m100:01:07.9"/>
</p:tagLst>
</file>

<file path=ppt/tags/tag130.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c414004c-5b2b-487c-8a24-645fc0ad7f04"/>
  <p:tag name="CAPTIONITEMSYSNAME" val="PPT_AnimatingObjects_m4Asyoucan00:00:28.8-00:00:31.2"/>
  <p:tag name="BOOKMARKENTRYNAME" val="PPT_AnimatingObjects_m400:00:28.8"/>
  <p:tag name="BOOKMARKEXITNAME" val="PPT_AnimatingObjects_m400:00:31.2"/>
</p:tagLst>
</file>

<file path=ppt/tags/tag131.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6176f8bd-c945-4f8a-88c0-d549bc402009"/>
  <p:tag name="CAPTIONITEMSYSNAME" val="PPT_AnimatingObjects_m4Let'sstickwith00:00:31.3-00:00:36.4"/>
  <p:tag name="BOOKMARKENTRYNAME" val="PPT_AnimatingObjects_m400:00:31.3"/>
  <p:tag name="BOOKMARKEXITNAME" val="PPT_AnimatingObjects_m400:00:36.4"/>
</p:tagLst>
</file>

<file path=ppt/tags/tag132.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0889b7bf-c31b-4f9f-ba9f-82a505c3a4d9"/>
  <p:tag name="CAPTIONITEMSYSNAME" val="PPT_AnimatingObjects_m4Downherewe00:00:36.5-00:00:42.2"/>
  <p:tag name="BOOKMARKENTRYNAME" val="PPT_AnimatingObjects_m400:00:36.5"/>
  <p:tag name="BOOKMARKEXITNAME" val="PPT_AnimatingObjects_m400:00:42.2"/>
</p:tagLst>
</file>

<file path=ppt/tags/tag133.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2ac103e0-412e-4633-b46b-5ef866d408e1"/>
  <p:tag name="CAPTIONITEMSYSNAME" val="PPT_AnimatingObjects_m4oreachelement00:00:42.3-00:00:50.3"/>
  <p:tag name="BOOKMARKENTRYNAME" val="PPT_AnimatingObjects_m400:00:42.3"/>
  <p:tag name="BOOKMARKEXITNAME" val="PPT_AnimatingObjects_m400:00:50.3"/>
</p:tagLst>
</file>

<file path=ppt/tags/tag134.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2b798ad9-9862-457a-b7db-10fc0cceaade"/>
  <p:tag name="CAPTIONITEMSYSNAME" val="PPT_AnimatingObjects_m4Sowhenwe00:00:50.4-00:00:57.1"/>
  <p:tag name="BOOKMARKENTRYNAME" val="PPT_AnimatingObjects_m400:00:50.4"/>
  <p:tag name="BOOKMARKEXITNAME" val="PPT_AnimatingObjects_m400:00:57.1"/>
</p:tagLst>
</file>

<file path=ppt/tags/tag135.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e0a8ed26-04d9-46db-8eb0-4544f7be3b92"/>
  <p:tag name="CAPTIONITEMSYSNAME" val="PPT_AnimatingObjects_m4Theonlything00:00:57.2-00:01:03.6"/>
  <p:tag name="BOOKMARKENTRYNAME" val="PPT_AnimatingObjects_m400:00:57.2"/>
  <p:tag name="BOOKMARKEXITNAME" val="PPT_AnimatingObjects_m400:01:03.6"/>
</p:tagLst>
</file>

<file path=ppt/tags/tag136.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05319785-b193-4729-b7cf-d871d074bcec"/>
  <p:tag name="CAPTIONITEMSYSNAME" val="PPT_AnimatingObjects_m4Thesenumberscorrespond00:01:03.7-00:01:08.4"/>
  <p:tag name="BOOKMARKENTRYNAME" val="PPT_AnimatingObjects_m400:01:03.7"/>
  <p:tag name="BOOKMARKEXITNAME" val="PPT_AnimatingObjects_m400:01:08.4"/>
</p:tagLst>
</file>

<file path=ppt/tags/tag137.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bcc50f91-a3ee-4b4a-83c1-15c99478ea20"/>
  <p:tag name="CAPTIONITEMSYSNAME" val="PPT_AnimatingObjects_m4Selectthefirst00:01:08.5-00:01:13.6"/>
  <p:tag name="BOOKMARKENTRYNAME" val="PPT_AnimatingObjects_m400:01:08.5"/>
  <p:tag name="BOOKMARKEXITNAME" val="PPT_AnimatingObjects_m400:01:13.6"/>
</p:tagLst>
</file>

<file path=ppt/tags/tag138.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9325978b-d516-4b10-9483-a55c352a5aa1"/>
  <p:tag name="CAPTIONITEMSYSNAME" val="PPT_AnimatingObjects_m4Nowwhenwe00:01:13.7-00:01:20.4"/>
  <p:tag name="BOOKMARKENTRYNAME" val="PPT_AnimatingObjects_m400:01:13.7"/>
  <p:tag name="BOOKMARKEXITNAME" val="PPT_AnimatingObjects_m400:01:20.4"/>
</p:tagLst>
</file>

<file path=ppt/tags/tag139.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a95ebef4-7c77-4688-83c9-4d4c1fd724b1"/>
  <p:tag name="CAPTIONITEMSYSNAME" val="PPT_AnimatingObjects_m4Youcananimate00:01:20.5-00:01:23.1"/>
  <p:tag name="BOOKMARKENTRYNAME" val="PPT_AnimatingObjects_m400:01:20.5"/>
  <p:tag name="BOOKMARKEXITNAME" val="PPT_AnimatingObjects_m400:01:23.1"/>
</p:tagLst>
</file>

<file path=ppt/tags/tag14.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5d9fa6af-a38d-400f-830e-bdef581eb04d"/>
  <p:tag name="CAPTIONITEMSYSNAME" val="PPT_AnimatingObjects_m1Itcanbe00:01:08.0-00:01:22.2"/>
  <p:tag name="BOOKMARKENTRYNAME" val="PPT_AnimatingObjects_m100:01:08.0"/>
  <p:tag name="BOOKMARKEXITNAME" val="PPT_AnimatingObjects_m100:01:22.2"/>
</p:tagLst>
</file>

<file path=ppt/tags/tag140.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4b21390f-ce53-4b9f-8572-bc8847193a38"/>
  <p:tag name="CAPTIONITEMSYSNAME" val="PPT_AnimatingObjects_m4Exceptyouwill00:01:23.2-00:01:31.4"/>
  <p:tag name="BOOKMARKENTRYNAME" val="PPT_AnimatingObjects_m400:01:23.2"/>
  <p:tag name="BOOKMARKEXITNAME" val="PPT_AnimatingObjects_m400:01:31.4"/>
</p:tagLst>
</file>

<file path=ppt/tags/tag141.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dec5f044-6e81-40c8-b7e3-4d37dc174c3a"/>
  <p:tag name="CAPTIONITEMSYSNAME" val="PPT_AnimatingObjects_m4Whatkindof00:01:31.5-00:01:37.3"/>
  <p:tag name="BOOKMARKENTRYNAME" val="PPT_AnimatingObjects_m400:01:31.5"/>
  <p:tag name="BOOKMARKEXITNAME" val="PPT_AnimatingObjects_m400:01:37.3"/>
</p:tagLst>
</file>

<file path=ppt/tags/tag142.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5854c56b-7956-4fd9-8623-7b123a6a9f37"/>
  <p:tag name="CAPTIONITEMSYSNAME" val="PPT_AnimatingObjects_m4SmartArtanimationworks00:01:37.4-00:01:39.9"/>
  <p:tag name="BOOKMARKENTRYNAME" val="PPT_AnimatingObjects_m400:01:37.4"/>
  <p:tag name="BOOKMARKEXITNAME" val="PPT_AnimatingObjects_m400:01:39.9"/>
</p:tagLst>
</file>

<file path=ppt/tags/tag143.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22f827b6-5f68-4a45-b7f2-e478ab2b7503"/>
  <p:tag name="CAPTIONITEMSYSNAME" val="PPT_AnimatingObjects_m4Youchoosean00:01:40.0-00:01:46.1"/>
  <p:tag name="BOOKMARKENTRYNAME" val="PPT_AnimatingObjects_m400:01:40.0"/>
  <p:tag name="BOOKMARKEXITNAME" val="PPT_AnimatingObjects_m400:01:46.1"/>
</p:tagLst>
</file>

<file path=ppt/tags/tag144.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1bdf1023-d63e-4f13-b861-a216eccb99b7"/>
  <p:tag name="CAPTIONITEMSYSNAME" val="PPT_AnimatingObjects_m4Wecoulduse00:01:46.2-00:01:54.7"/>
  <p:tag name="BOOKMARKENTRYNAME" val="PPT_AnimatingObjects_m400:01:46.2"/>
  <p:tag name="BOOKMARKEXITNAME" val="PPT_AnimatingObjects_m400:01:54.7"/>
</p:tagLst>
</file>

<file path=ppt/tags/tag145.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2ef0ab61-108c-4d1b-afae-f9e83ceee2c3"/>
  <p:tag name="CAPTIONITEMSYSNAME" val="PPT_AnimatingObjects_m4Then,choosethe00:01:54.8-00:01:58.5"/>
  <p:tag name="BOOKMARKENTRYNAME" val="PPT_AnimatingObjects_m400:01:54.8"/>
  <p:tag name="BOOKMARKEXITNAME" val="PPT_AnimatingObjects_m400:01:58.5"/>
</p:tagLst>
</file>

<file path=ppt/tags/tag146.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e90bf736-316f-4a21-9074-084a3499957d"/>
  <p:tag name="CAPTIONITEMSYSNAME" val="PPT_AnimatingObjects_m4Forexample,Level00:01:58.6-00:02:12.0"/>
  <p:tag name="BOOKMARKENTRYNAME" val="PPT_AnimatingObjects_m400:01:58.6"/>
  <p:tag name="BOOKMARKEXITNAME" val="PPT_AnimatingObjects_m400:02:12.0"/>
</p:tagLst>
</file>

<file path=ppt/tags/tag147.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ef6ebae7-1460-42e8-9ea2-5aaad5170ead"/>
  <p:tag name="CAPTIONITEMSYSNAME" val="PPT_AnimatingObjects_m4Here'saninteresting00:02:12.1-00:02:13.3"/>
  <p:tag name="BOOKMARKENTRYNAME" val="PPT_AnimatingObjects_m400:02:12.1"/>
  <p:tag name="BOOKMARKEXITNAME" val="PPT_AnimatingObjects_m400:02:13.3"/>
</p:tagLst>
</file>

<file path=ppt/tags/tag148.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bec7759f-02c9-414a-8b47-d7f1d2c5e474"/>
  <p:tag name="CAPTIONITEMSYSNAME" val="PPT_AnimatingObjects_m4Inthisone00:02:13.4-00:02:17.3"/>
  <p:tag name="BOOKMARKENTRYNAME" val="PPT_AnimatingObjects_m400:02:13.4"/>
  <p:tag name="BOOKMARKEXITNAME" val="PPT_AnimatingObjects_m400:02:17.3"/>
</p:tagLst>
</file>

<file path=ppt/tags/tag149.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d1313c33-07ee-47c4-9070-8961058e4b31"/>
  <p:tag name="CAPTIONITEMSYSNAME" val="PPT_AnimatingObjects_m4andthelift00:02:17.4-00:02:21.5"/>
  <p:tag name="BOOKMARKENTRYNAME" val="PPT_AnimatingObjects_m400:02:17.4"/>
  <p:tag name="BOOKMARKEXITNAME" val="PPT_AnimatingObjects_m400:02:21.5"/>
</p:tagLst>
</file>

<file path=ppt/tags/tag15.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0e64f586-40c2-4af4-9af4-871331dd6f72"/>
  <p:tag name="CAPTIONITEMSYSNAME" val="PPT_AnimatingObjects_m1Nowlet'stake00:01:22.3-00:01:28.3"/>
  <p:tag name="BOOKMARKENTRYNAME" val="PPT_AnimatingObjects_m100:01:22.3"/>
  <p:tag name="BOOKMARKEXITNAME" val="PPT_AnimatingObjects_m100:01:28.3"/>
</p:tagLst>
</file>

<file path=ppt/tags/tag150.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980141bb-9234-481e-acfb-924baae12ebf"/>
  <p:tag name="CAPTIONITEMSYSNAME" val="PPT_AnimatingObjects_m4Here'showwe00:02:21.6-00:02:34.2"/>
  <p:tag name="BOOKMARKENTRYNAME" val="PPT_AnimatingObjects_m400:02:21.6"/>
  <p:tag name="BOOKMARKEXITNAME" val="PPT_AnimatingObjects_m400:02:34.2"/>
</p:tagLst>
</file>

<file path=ppt/tags/tag151.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da7f2852-21f4-4406-a221-eba9bee253c8"/>
  <p:tag name="CAPTIONITEMSYSNAME" val="PPT_AnimatingObjects_m4Nextopenthe00:02:34.3-00:02:43.3"/>
  <p:tag name="BOOKMARKENTRYNAME" val="PPT_AnimatingObjects_m400:02:34.3"/>
  <p:tag name="BOOKMARKEXITNAME" val="PPT_AnimatingObjects_m400:02:43.3"/>
</p:tagLst>
</file>

<file path=ppt/tags/tag152.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51d1afb5-acff-498f-adb4-e1a661234217"/>
  <p:tag name="CAPTIONITEMSYSNAME" val="PPT_AnimatingObjects_m4ClickPlayfrom.00:02:43.4-00:02:52.2"/>
  <p:tag name="BOOKMARKENTRYNAME" val="PPT_AnimatingObjects_m400:02:43.4"/>
  <p:tag name="BOOKMARKEXITNAME" val="PPT_AnimatingObjects_m400:02:52.2"/>
</p:tagLst>
</file>

<file path=ppt/tags/tag153.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293d8879-0bc1-4956-8fb3-b8715adc5ab1"/>
  <p:tag name="CAPTIONITEMSYSNAME" val="PPT_AnimatingObjects_m4Selectthefirst00:02:52.3-00:03:00.1"/>
  <p:tag name="BOOKMARKENTRYNAME" val="PPT_AnimatingObjects_m400:02:52.3"/>
  <p:tag name="BOOKMARKEXITNAME" val="PPT_AnimatingObjects_m400:03:00.1"/>
</p:tagLst>
</file>

<file path=ppt/tags/tag154.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0869e9fa-8e7c-4b5e-bb21-c5196f45c6a3"/>
  <p:tag name="CAPTIONITEMSYSNAME" val="PPT_AnimatingObjects_m4Selectthesecond00:03:00.2-00:03:07.0"/>
  <p:tag name="BOOKMARKENTRYNAME" val="PPT_AnimatingObjects_m400:03:00.2"/>
  <p:tag name="BOOKMARKEXITNAME" val="PPT_AnimatingObjects_m400:03:07.0"/>
</p:tagLst>
</file>

<file path=ppt/tags/tag155.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1d5f4957-320c-4a37-8fd0-5c441bd446e8"/>
  <p:tag name="CAPTIONITEMSYSNAME" val="PPT_AnimatingObjects_m4Then,dothe00:03:07.1-00:03:13.7"/>
  <p:tag name="BOOKMARKENTRYNAME" val="PPT_AnimatingObjects_m400:03:07.1"/>
  <p:tag name="BOOKMARKEXITNAME" val="PPT_AnimatingObjects_m400:03:13.7"/>
</p:tagLst>
</file>

<file path=ppt/tags/tag156.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cc0b93e0-278f-4365-a9a2-fe816d5bc665"/>
  <p:tag name="CAPTIONITEMSYSNAME" val="PPT_AnimatingObjects_m4Nowwhenwe00:03:13.8-00:03:18.7"/>
  <p:tag name="BOOKMARKENTRYNAME" val="PPT_AnimatingObjects_m400:03:13.8"/>
  <p:tag name="BOOKMARKEXITNAME" val="PPT_AnimatingObjects_m400:03:18.7"/>
</p:tagLst>
</file>

<file path=ppt/tags/tag157.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f599e1b5-3e75-4a70-a7ad-870f237ab470"/>
  <p:tag name="CAPTIONITEMSYSNAME" val="PPT_AnimatingObjects_m4Sofar,we00:03:18.8-00:03:23.7"/>
  <p:tag name="BOOKMARKENTRYNAME" val="PPT_AnimatingObjects_m400:03:18.8"/>
  <p:tag name="BOOKMARKEXITNAME" val="PPT_AnimatingObjects_m400:03:23.7"/>
</p:tagLst>
</file>

<file path=ppt/tags/tag158.xml><?xml version="1.0" encoding="utf-8"?>
<p:tagLst xmlns:a="http://schemas.openxmlformats.org/drawingml/2006/main" xmlns:r="http://schemas.openxmlformats.org/officeDocument/2006/relationships" xmlns:p="http://schemas.openxmlformats.org/presentationml/2006/main">
  <p:tag name="CAPTIONID" val="d6fa69e9-3c28-4a88-8a97-c4254717727c"/>
  <p:tag name="CAPTIONINTERNALID" val="db90af99-b5f0-4aa8-97c0-de35308c8360"/>
  <p:tag name="CAPTIONITEMSYSNAME" val="PPT_AnimatingObjects_m4Upnext,we'll00:03:23.8-00:03:29.5"/>
  <p:tag name="BOOKMARKENTRYNAME" val="PPT_AnimatingObjects_m400:03:23.8"/>
  <p:tag name="BOOKMARKEXITNAME" val="PPT_AnimatingObjects_m400:03:29.5"/>
</p:tagLst>
</file>

<file path=ppt/tags/tag159.xml><?xml version="1.0" encoding="utf-8"?>
<p:tagLst xmlns:a="http://schemas.openxmlformats.org/drawingml/2006/main" xmlns:r="http://schemas.openxmlformats.org/officeDocument/2006/relationships" xmlns:p="http://schemas.openxmlformats.org/presentationml/2006/main">
  <p:tag name="CAPTIONID" val="6f8c0747-4495-4981-8292-31c99c20d6f9"/>
  <p:tag name="MEDIACAPTIONSPROMPTED" val="False"/>
  <p:tag name="TEMPPRESENTATIONFILE" val="C:\Users\Administrator\AppData\Local\Temp\tmp11A2.tmp"/>
  <p:tag name="TEMPMEDIAFILENAME" val="C:\Users\Administrator\AppData\Local\Temp\tmp14DF_PPT_AnimatingObjects_m5.mp4"/>
  <p:tag name="MEDIAFADEDURATION" val="0.2"/>
  <p:tag name="MEDIATRANSPARENCY" val="0.3"/>
  <p:tag name="MEDIACAPTIONSHIDDEN" val="False"/>
  <p:tag name="CUSTOMXMLPARTID" val="{39A49CED-6A78-4E44-B5CF-EB07C4CA5E3A}"/>
  <p:tag name="MEDIACAPTIONCOUNT" val="True"/>
</p:tagLst>
</file>

<file path=ppt/tags/tag16.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66f6e47d-3d97-4fbe-8182-b7a35d7c2d9a"/>
  <p:tag name="CAPTIONITEMSYSNAME" val="PPT_AnimatingObjects_m1Toaddan00:01:28.4-00:01:37.0"/>
  <p:tag name="BOOKMARKENTRYNAME" val="PPT_AnimatingObjects_m100:01:28.4"/>
  <p:tag name="BOOKMARKEXITNAME" val="PPT_AnimatingObjects_m100:01:37.0"/>
</p:tagLst>
</file>

<file path=ppt/tags/tag160.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d4e43a05-3345-4921-ae37-3ce2625df7fd"/>
  <p:tag name="CAPTIONITEMSYSNAME" val="PPT_AnimatingObjects_m5Ifyou'rethe00:00:00.3-00:00:06.4"/>
  <p:tag name="BOOKMARKENTRYNAME" val="PPT_AnimatingObjects_m500:00:00.3"/>
  <p:tag name="BOOKMARKEXITNAME" val="PPT_AnimatingObjects_m500:00:06.4"/>
</p:tagLst>
</file>

<file path=ppt/tags/tag161.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365b426c-982c-4788-be3c-2af23fb79734"/>
  <p:tag name="CAPTIONITEMSYSNAME" val="PPT_AnimatingObjects_m5You'llseethat00:00:06.5-00:00:12.0"/>
  <p:tag name="BOOKMARKENTRYNAME" val="PPT_AnimatingObjects_m500:00:06.5"/>
  <p:tag name="BOOKMARKEXITNAME" val="PPT_AnimatingObjects_m500:00:12.0"/>
</p:tagLst>
</file>

<file path=ppt/tags/tag162.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a2afc2c6-a370-4abc-b4f9-14c29e102e9e"/>
  <p:tag name="CAPTIONITEMSYSNAME" val="PPT_AnimatingObjects_m5Clicktheshape00:00:12.1-00:00:15.3"/>
  <p:tag name="BOOKMARKENTRYNAME" val="PPT_AnimatingObjects_m500:00:12.1"/>
  <p:tag name="BOOKMARKEXITNAME" val="PPT_AnimatingObjects_m500:00:15.3"/>
</p:tagLst>
</file>

<file path=ppt/tags/tag163.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1bb61307-44f6-42de-8278-fe44e44af835"/>
  <p:tag name="CAPTIONITEMSYSNAME" val="PPT_AnimatingObjects_m5Nowifwe00:00:15.4-00:00:21.9"/>
  <p:tag name="BOOKMARKENTRYNAME" val="PPT_AnimatingObjects_m500:00:15.4"/>
  <p:tag name="BOOKMARKEXITNAME" val="PPT_AnimatingObjects_m500:00:21.9"/>
</p:tagLst>
</file>

<file path=ppt/tags/tag164.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eeab0973-e1e2-45bb-a7ac-46213fe422ba"/>
  <p:tag name="CAPTIONITEMSYSNAME" val="PPT_AnimatingObjects_m5andthedirection00:00:22.0-00:00:24.7"/>
  <p:tag name="BOOKMARKENTRYNAME" val="PPT_AnimatingObjects_m500:00:22.0"/>
  <p:tag name="BOOKMARKEXITNAME" val="PPT_AnimatingObjects_m500:00:24.7"/>
</p:tagLst>
</file>

<file path=ppt/tags/tag165.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42382ba-0bb7-4a7c-b324-b3665d91ff85"/>
  <p:tag name="CAPTIONITEMSYSNAME" val="PPT_AnimatingObjects_m5Butwecan't00:00:24.8-00:00:29.1"/>
  <p:tag name="BOOKMARKENTRYNAME" val="PPT_AnimatingObjects_m500:00:24.8"/>
  <p:tag name="BOOKMARKEXITNAME" val="PPT_AnimatingObjects_m500:00:29.1"/>
</p:tagLst>
</file>

<file path=ppt/tags/tag166.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1ff9a5ea-ae0f-4da9-8e5e-2521532f0407"/>
  <p:tag name="CAPTIONITEMSYSNAME" val="PPT_AnimatingObjects_m5Todothat00:00:29.2-00:00:40.3"/>
  <p:tag name="BOOKMARKENTRYNAME" val="PPT_AnimatingObjects_m500:00:29.2"/>
  <p:tag name="BOOKMARKEXITNAME" val="PPT_AnimatingObjects_m500:00:40.3"/>
</p:tagLst>
</file>

<file path=ppt/tags/tag167.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33064b31-20b8-42c8-b6fe-147d6bde8d85"/>
  <p:tag name="CAPTIONITEMSYSNAME" val="PPT_AnimatingObjects_m5Thisisthe00:00:40.4-00:00:44.5"/>
  <p:tag name="BOOKMARKENTRYNAME" val="PPT_AnimatingObjects_m500:00:40.4"/>
  <p:tag name="BOOKMARKEXITNAME" val="PPT_AnimatingObjects_m500:00:44.5"/>
</p:tagLst>
</file>

<file path=ppt/tags/tag168.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6a0467ae-c807-40a6-b4fb-665b796f0432"/>
  <p:tag name="CAPTIONITEMSYSNAME" val="PPT_AnimatingObjects_m5thegreenarrow00:00:44.6-00:00:50.9"/>
  <p:tag name="BOOKMARKENTRYNAME" val="PPT_AnimatingObjects_m500:00:44.6"/>
  <p:tag name="BOOKMARKEXITNAME" val="PPT_AnimatingObjects_m500:00:50.9"/>
</p:tagLst>
</file>

<file path=ppt/tags/tag169.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8847a869-6925-428e-9eaa-2207f96eaa8f"/>
  <p:tag name="CAPTIONITEMSYSNAME" val="PPT_AnimatingObjects_m5Selectthepath.00:00:51.0-00:00:57.4"/>
  <p:tag name="BOOKMARKENTRYNAME" val="PPT_AnimatingObjects_m500:00:51.0"/>
  <p:tag name="BOOKMARKEXITNAME" val="PPT_AnimatingObjects_m500:00:57.4"/>
</p:tagLst>
</file>

<file path=ppt/tags/tag17.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0d6ed649-f773-4918-b6bf-1437d0d73762"/>
  <p:tag name="CAPTIONITEMSYSNAME" val="PPT_AnimatingObjects_m1Clickthetext.00:01:37.1-00:01:47.3"/>
  <p:tag name="BOOKMARKENTRYNAME" val="PPT_AnimatingObjects_m100:01:37.1"/>
  <p:tag name="BOOKMARKEXITNAME" val="PPT_AnimatingObjects_m100:01:47.3"/>
</p:tagLst>
</file>

<file path=ppt/tags/tag170.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4e994c45-4611-4fda-a5bb-6edd0d0cdc3c"/>
  <p:tag name="CAPTIONITEMSYSNAME" val="PPT_AnimatingObjects_m5Dragthered00:00:57.5-00:01:02.9"/>
  <p:tag name="BOOKMARKENTRYNAME" val="PPT_AnimatingObjects_m500:00:57.5"/>
  <p:tag name="BOOKMARKEXITNAME" val="PPT_AnimatingObjects_m500:01:02.9"/>
</p:tagLst>
</file>

<file path=ppt/tags/tag171.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9cd8900d-3715-4fbc-83b8-fd437529aef7"/>
  <p:tag name="CAPTIONITEMSYSNAME" val="PPT_AnimatingObjects_m5Then,previewthe00:01:03.0-00:01:10.3"/>
  <p:tag name="BOOKMARKENTRYNAME" val="PPT_AnimatingObjects_m500:01:03.0"/>
  <p:tag name="BOOKMARKEXITNAME" val="PPT_AnimatingObjects_m500:01:10.3"/>
</p:tagLst>
</file>

<file path=ppt/tags/tag172.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6e53848b-952d-4f7d-bfdc-ddf988eba839"/>
  <p:tag name="CAPTIONITEMSYSNAME" val="PPT_AnimatingObjects_m5Motionpathscan00:01:10.4-00:01:12.3"/>
  <p:tag name="BOOKMARKENTRYNAME" val="PPT_AnimatingObjects_m500:01:10.4"/>
  <p:tag name="BOOKMARKEXITNAME" val="PPT_AnimatingObjects_m500:01:12.3"/>
</p:tagLst>
</file>

<file path=ppt/tags/tag173.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7d3bae3b-efe6-4d5a-a56d-71e15728f8db"/>
  <p:tag name="CAPTIONITEMSYSNAME" val="PPT_AnimatingObjects_m5Trysomeother00:01:12.4-00:01:23.4"/>
  <p:tag name="BOOKMARKENTRYNAME" val="PPT_AnimatingObjects_m500:01:12.4"/>
  <p:tag name="BOOKMARKEXITNAME" val="PPT_AnimatingObjects_m500:01:23.4"/>
</p:tagLst>
</file>

<file path=ppt/tags/tag174.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e1a594f4-8cab-407f-b5f7-e5cf31b85ceb"/>
  <p:tag name="CAPTIONITEMSYSNAME" val="PPT_AnimatingObjects_m5Also,clickCustom00:01:23.5-00:01:35.6"/>
  <p:tag name="BOOKMARKENTRYNAME" val="PPT_AnimatingObjects_m500:01:23.5"/>
  <p:tag name="BOOKMARKEXITNAME" val="PPT_AnimatingObjects_m500:01:35.6"/>
</p:tagLst>
</file>

<file path=ppt/tags/tag175.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5fb0537c-53d5-46ef-9128-c58896cd5d1c"/>
  <p:tag name="CAPTIONITEMSYSNAME" val="PPT_AnimatingObjects_m5Let'sgoback00:01:35.7-00:01:41.0"/>
  <p:tag name="BOOKMARKENTRYNAME" val="PPT_AnimatingObjects_m500:01:35.7"/>
  <p:tag name="BOOKMARKEXITNAME" val="PPT_AnimatingObjects_m500:01:41.0"/>
</p:tagLst>
</file>

<file path=ppt/tags/tag176.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53afc859-f845-44d6-a09f-bb199230411f"/>
  <p:tag name="CAPTIONITEMSYSNAME" val="PPT_AnimatingObjects_m5UsetheAnimation00:01:41.1-00:01:47.6"/>
  <p:tag name="BOOKMARKENTRYNAME" val="PPT_AnimatingObjects_m500:01:41.1"/>
  <p:tag name="BOOKMARKEXITNAME" val="PPT_AnimatingObjects_m500:01:47.6"/>
</p:tagLst>
</file>

<file path=ppt/tags/tag177.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ed8289a9-d6e0-45b4-84dd-4a7e0dca742f"/>
  <p:tag name="CAPTIONITEMSYSNAME" val="PPT_AnimatingObjects_m5Then,selectthe00:01:47.7-00:01:54.7"/>
  <p:tag name="BOOKMARKENTRYNAME" val="PPT_AnimatingObjects_m500:01:47.7"/>
  <p:tag name="BOOKMARKEXITNAME" val="PPT_AnimatingObjects_m500:01:54.7"/>
</p:tagLst>
</file>

<file path=ppt/tags/tag178.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bbc60fe1-b7ff-4129-ab9a-1402f39ead7f"/>
  <p:tag name="CAPTIONITEMSYSNAME" val="PPT_AnimatingObjects_m5Previewtheanimation.00:01:54.8-00:01:59.7"/>
  <p:tag name="BOOKMARKENTRYNAME" val="PPT_AnimatingObjects_m500:01:54.8"/>
  <p:tag name="BOOKMARKEXITNAME" val="PPT_AnimatingObjects_m500:01:59.7"/>
</p:tagLst>
</file>

<file path=ppt/tags/tag179.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b68648e2-41df-4dc1-8d9d-7796b019445b"/>
  <p:tag name="CAPTIONITEMSYSNAME" val="PPT_AnimatingObjects_m5Theanimationworks00:01:59.8-00:02:06.3"/>
  <p:tag name="BOOKMARKENTRYNAME" val="PPT_AnimatingObjects_m500:01:59.8"/>
  <p:tag name="BOOKMARKEXITNAME" val="PPT_AnimatingObjects_m500:02:06.3"/>
</p:tagLst>
</file>

<file path=ppt/tags/tag18.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5862b48-aa85-4358-bdc0-9dd784c3343d"/>
  <p:tag name="CAPTIONITEMSYSNAME" val="PPT_AnimatingObjects_m1Youcankeep00:01:47.4-00:01:53.2"/>
  <p:tag name="BOOKMARKENTRYNAME" val="PPT_AnimatingObjects_m100:01:47.4"/>
  <p:tag name="BOOKMARKEXITNAME" val="PPT_AnimatingObjects_m100:01:53.2"/>
</p:tagLst>
</file>

<file path=ppt/tags/tag180.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7f1d6d3f-6f4b-49b9-ac25-3c5ca927d75a"/>
  <p:tag name="CAPTIONITEMSYSNAME" val="PPT_AnimatingObjects_m5Thisisa00:02:06.4-00:02:12.0"/>
  <p:tag name="BOOKMARKENTRYNAME" val="PPT_AnimatingObjects_m500:02:06.4"/>
  <p:tag name="BOOKMARKEXITNAME" val="PPT_AnimatingObjects_m500:02:12.0"/>
</p:tagLst>
</file>

<file path=ppt/tags/tag181.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279f2dc0-af72-4d25-a8db-b907767cd8ee"/>
  <p:tag name="CAPTIONITEMSYSNAME" val="PPT_AnimatingObjects_m5Right-clicktheshape00:02:12.1-00:02:18.5"/>
  <p:tag name="BOOKMARKENTRYNAME" val="PPT_AnimatingObjects_m500:02:12.1"/>
  <p:tag name="BOOKMARKEXITNAME" val="PPT_AnimatingObjects_m500:02:18.5"/>
</p:tagLst>
</file>

<file path=ppt/tags/tag182.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173a8d4a-a389-42ae-bdb0-1be025c81e3b"/>
  <p:tag name="CAPTIONITEMSYSNAME" val="PPT_AnimatingObjects_m5Nowpreviewthe00:02:18.6-00:02:24.0"/>
  <p:tag name="BOOKMARKENTRYNAME" val="PPT_AnimatingObjects_m500:02:18.6"/>
  <p:tag name="BOOKMARKEXITNAME" val="PPT_AnimatingObjects_m500:02:24.0"/>
</p:tagLst>
</file>

<file path=ppt/tags/tag183.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46ac95be-265f-465a-a074-b77e2707d936"/>
  <p:tag name="CAPTIONITEMSYSNAME" val="PPT_AnimatingObjects_m5That'stheway00:02:24.1-00:02:26.0"/>
  <p:tag name="BOOKMARKENTRYNAME" val="PPT_AnimatingObjects_m500:02:24.1"/>
  <p:tag name="BOOKMARKEXITNAME" val="PPT_AnimatingObjects_m500:02:26.0"/>
</p:tagLst>
</file>

<file path=ppt/tags/tag184.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b8b284e8-e5bf-4e54-839d-ecce44b451d0"/>
  <p:tag name="CAPTIONITEMSYSNAME" val="PPT_AnimatingObjects_m5Yousee,all00:02:26.1-00:02:29.8"/>
  <p:tag name="BOOKMARKENTRYNAME" val="PPT_AnimatingObjects_m500:02:26.1"/>
  <p:tag name="BOOKMARKEXITNAME" val="PPT_AnimatingObjects_m500:02:29.8"/>
</p:tagLst>
</file>

<file path=ppt/tags/tag185.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2973318-e728-42bd-8e1b-6856b3cb0155"/>
  <p:tag name="CAPTIONITEMSYSNAME" val="PPT_AnimatingObjects_m5Bysendingthe00:02:29.9-00:02:35.9"/>
  <p:tag name="BOOKMARKENTRYNAME" val="PPT_AnimatingObjects_m500:02:29.9"/>
  <p:tag name="BOOKMARKEXITNAME" val="PPT_AnimatingObjects_m500:02:35.9"/>
</p:tagLst>
</file>

<file path=ppt/tags/tag186.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2c6b6783-f173-4631-8009-753e928bde45"/>
  <p:tag name="CAPTIONITEMSYSNAME" val="PPT_AnimatingObjects_m5Here'sanotherthing00:02:36.0-00:02:39.5"/>
  <p:tag name="BOOKMARKENTRYNAME" val="PPT_AnimatingObjects_m500:02:36.0"/>
  <p:tag name="BOOKMARKEXITNAME" val="PPT_AnimatingObjects_m500:02:39.5"/>
</p:tagLst>
</file>

<file path=ppt/tags/tag187.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7b86d39d-62e4-4a7a-a533-be64c7c9bc2b"/>
  <p:tag name="CAPTIONITEMSYSNAME" val="PPT_AnimatingObjects_m5Thisballshape00:02:39.6-00:02:46.3"/>
  <p:tag name="BOOKMARKENTRYNAME" val="PPT_AnimatingObjects_m500:02:39.6"/>
  <p:tag name="BOOKMARKEXITNAME" val="PPT_AnimatingObjects_m500:02:46.3"/>
</p:tagLst>
</file>

<file path=ppt/tags/tag188.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c7730c5-b1ec-46ec-9e06-421090acb3fd"/>
  <p:tag name="CAPTIONITEMSYSNAME" val="PPT_AnimatingObjects_m5andaSpin00:02:46.4-00:02:50.7"/>
  <p:tag name="BOOKMARKENTRYNAME" val="PPT_AnimatingObjects_m500:02:46.4"/>
  <p:tag name="BOOKMARKEXITNAME" val="PPT_AnimatingObjects_m500:02:50.7"/>
</p:tagLst>
</file>

<file path=ppt/tags/tag189.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8b6bd21-4856-4040-8eb9-d009eadb508a"/>
  <p:tag name="CAPTIONITEMSYSNAME" val="PPT_AnimatingObjects_m5Toaddmultiple00:02:50.8-00:02:56.7"/>
  <p:tag name="BOOKMARKENTRYNAME" val="PPT_AnimatingObjects_m500:02:50.8"/>
  <p:tag name="BOOKMARKEXITNAME" val="PPT_AnimatingObjects_m500:02:56.7"/>
</p:tagLst>
</file>

<file path=ppt/tags/tag19.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39257c11-c239-4cba-8855-14abf3121cc9"/>
  <p:tag name="CAPTIONITEMSYSNAME" val="PPT_AnimatingObjects_m1Noticethatevery00:01:53.3-00:02:01.1"/>
  <p:tag name="BOOKMARKENTRYNAME" val="PPT_AnimatingObjects_m100:01:53.3"/>
  <p:tag name="BOOKMARKEXITNAME" val="PPT_AnimatingObjects_m100:02:01.1"/>
</p:tagLst>
</file>

<file path=ppt/tags/tag190.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f6c9873-013b-400e-b85b-1f53d376f01e"/>
  <p:tag name="CAPTIONITEMSYSNAME" val="PPT_AnimatingObjects_m5Then,clickAdd00:02:56.8-00:03:01.4"/>
  <p:tag name="BOOKMARKENTRYNAME" val="PPT_AnimatingObjects_m500:02:56.8"/>
  <p:tag name="BOOKMARKEXITNAME" val="PPT_AnimatingObjects_m500:03:01.4"/>
</p:tagLst>
</file>

<file path=ppt/tags/tag191.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ae4460dc-d5f7-45f4-8402-36362ee55de3"/>
  <p:tag name="CAPTIONITEMSYSNAME" val="PPT_AnimatingObjects_m5Also,don’tforget00:03:01.5-00:03:05.0"/>
  <p:tag name="BOOKMARKENTRYNAME" val="PPT_AnimatingObjects_m500:03:01.5"/>
  <p:tag name="BOOKMARKEXITNAME" val="PPT_AnimatingObjects_m500:03:05.0"/>
</p:tagLst>
</file>

<file path=ppt/tags/tag192.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0e8733c5-6cdf-4fb1-8045-d321a9989ffe"/>
  <p:tag name="CAPTIONITEMSYSNAME" val="PPT_AnimatingObjects_m5Here'sanotherway00:03:05.1-00:03:08.8"/>
  <p:tag name="BOOKMARKENTRYNAME" val="PPT_AnimatingObjects_m500:03:05.1"/>
  <p:tag name="BOOKMARKEXITNAME" val="PPT_AnimatingObjects_m500:03:08.8"/>
</p:tagLst>
</file>

<file path=ppt/tags/tag193.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c229d64b-fc2b-4517-8747-5d725fbd348c"/>
  <p:tag name="CAPTIONITEMSYSNAME" val="PPT_AnimatingObjects_m5Clickthearrow00:03:08.9-00:03:13.7"/>
  <p:tag name="BOOKMARKENTRYNAME" val="PPT_AnimatingObjects_m500:03:08.9"/>
  <p:tag name="BOOKMARKEXITNAME" val="PPT_AnimatingObjects_m500:03:13.7"/>
</p:tagLst>
</file>

<file path=ppt/tags/tag194.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e5a642a4-acaa-45f9-bbc0-c19ea1b36e0d"/>
  <p:tag name="CAPTIONITEMSYSNAME" val="PPT_AnimatingObjects_m5IaddedAuto-reverse00:03:13.8-00:03:19.9"/>
  <p:tag name="BOOKMARKENTRYNAME" val="PPT_AnimatingObjects_m500:03:13.8"/>
  <p:tag name="BOOKMARKEXITNAME" val="PPT_AnimatingObjects_m500:03:19.9"/>
</p:tagLst>
</file>

<file path=ppt/tags/tag195.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5f15f2a3-4e78-4426-a928-b714506bb60b"/>
  <p:tag name="CAPTIONITEMSYSNAME" val="PPT_AnimatingObjects_m5Sonowyou00:03:20.0-00:03:24.3"/>
  <p:tag name="BOOKMARKENTRYNAME" val="PPT_AnimatingObjects_m500:03:20.0"/>
  <p:tag name="BOOKMARKEXITNAME" val="PPT_AnimatingObjects_m500:03:24.3"/>
</p:tagLst>
</file>

<file path=ppt/tags/tag196.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e3067626-5e42-41f6-b9e0-7016d00629fa"/>
  <p:tag name="CAPTIONITEMSYSNAME" val="PPT_AnimatingObjects_m5Thebestway00:03:24.4-00:03:28.4"/>
  <p:tag name="BOOKMARKENTRYNAME" val="PPT_AnimatingObjects_m500:03:24.4"/>
  <p:tag name="BOOKMARKEXITNAME" val="PPT_AnimatingObjects_m500:03:28.4"/>
</p:tagLst>
</file>

<file path=ppt/tags/tag197.xml><?xml version="1.0" encoding="utf-8"?>
<p:tagLst xmlns:a="http://schemas.openxmlformats.org/drawingml/2006/main" xmlns:r="http://schemas.openxmlformats.org/officeDocument/2006/relationships" xmlns:p="http://schemas.openxmlformats.org/presentationml/2006/main">
  <p:tag name="CAPTIONID" val="6f8c0747-4495-4981-8292-31c99c20d6f9"/>
  <p:tag name="CAPTIONINTERNALID" val="22903ae0-a806-48cd-8d70-aebee59db3e6"/>
  <p:tag name="CAPTIONITEMSYSNAME" val="PPT_AnimatingObjects_m5Formoreinformation,00:03:28.5-00:03:32.8"/>
  <p:tag name="BOOKMARKENTRYNAME" val="PPT_AnimatingObjects_m500:03:28.5"/>
  <p:tag name="BOOKMARKEXITNAME" val="PPT_AnimatingObjects_m500:03:32.8"/>
</p:tagLst>
</file>

<file path=ppt/tags/tag2.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90c9a287-08f2-4e67-bcd1-affe0b0674b5"/>
  <p:tag name="CAPTIONITEMSYSNAME" val="PPT_AnimatingObjects_m1Youcananimate00:00:00.3-00:00:05.3"/>
  <p:tag name="BOOKMARKENTRYNAME" val="PPT_AnimatingObjects_m100:00:00.3"/>
  <p:tag name="BOOKMARKEXITNAME" val="PPT_AnimatingObjects_m100:00:05.3"/>
</p:tagLst>
</file>

<file path=ppt/tags/tag20.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db6176ae-dcb9-4ecd-b2ab-418f53728ede"/>
  <p:tag name="CAPTIONITEMSYSNAME" val="PPT_AnimatingObjects_m1Youmakea00:02:01.2-00:02:09.2"/>
  <p:tag name="BOOKMARKENTRYNAME" val="PPT_AnimatingObjects_m100:02:01.2"/>
  <p:tag name="BOOKMARKEXITNAME" val="PPT_AnimatingObjects_m100:02:09.2"/>
</p:tagLst>
</file>

<file path=ppt/tags/tag21.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5ed9ea6-e600-4aaa-b1a1-64484f513be1"/>
  <p:tag name="CAPTIONITEMSYSNAME" val="PPT_AnimatingObjects_m1Youcanclick00:02:09.3-00:02:18.0"/>
  <p:tag name="BOOKMARKENTRYNAME" val="PPT_AnimatingObjects_m100:02:09.3"/>
  <p:tag name="BOOKMARKEXITNAME" val="PPT_AnimatingObjects_m100:02:18.0"/>
</p:tagLst>
</file>

<file path=ppt/tags/tag22.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3f15c538-eef9-4fcf-a72c-7611208bfb73"/>
  <p:tag name="CAPTIONITEMSYSNAME" val="PPT_AnimatingObjects_m1Ifyoudon't00:02:18.1-00:02:23.3"/>
  <p:tag name="BOOKMARKENTRYNAME" val="PPT_AnimatingObjects_m100:02:18.1"/>
  <p:tag name="BOOKMARKEXITNAME" val="PPT_AnimatingObjects_m100:02:23.3"/>
</p:tagLst>
</file>

<file path=ppt/tags/tag23.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66f07cf0-e1f3-4103-979c-0c272ba4c044"/>
  <p:tag name="CAPTIONITEMSYSNAME" val="PPT_AnimatingObjects_m1andthencheck00:02:23.4-00:02:27.7"/>
  <p:tag name="BOOKMARKENTRYNAME" val="PPT_AnimatingObjects_m100:02:23.4"/>
  <p:tag name="BOOKMARKEXITNAME" val="PPT_AnimatingObjects_m100:02:27.7"/>
</p:tagLst>
</file>

<file path=ppt/tags/tag24.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4be6fdce-703d-4e5e-8e4c-b641407cc72b"/>
  <p:tag name="CAPTIONITEMSYSNAME" val="PPT_AnimatingObjects_m1Inthecase00:02:27.8-00:02:35.5"/>
  <p:tag name="BOOKMARKENTRYNAME" val="PPT_AnimatingObjects_m100:02:27.8"/>
  <p:tag name="BOOKMARKEXITNAME" val="PPT_AnimatingObjects_m100:02:35.5"/>
</p:tagLst>
</file>

<file path=ppt/tags/tag25.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4731767-d229-494a-89b0-c42eed4f7aa4"/>
  <p:tag name="CAPTIONITEMSYSNAME" val="PPT_AnimatingObjects_m1AsOneObject00:02:35.6-00:02:47.6"/>
  <p:tag name="BOOKMARKENTRYNAME" val="PPT_AnimatingObjects_m100:02:35.6"/>
  <p:tag name="BOOKMARKEXITNAME" val="PPT_AnimatingObjects_m100:02:47.6"/>
</p:tagLst>
</file>

<file path=ppt/tags/tag26.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5165691c-e334-4d7f-a73b-f268017e1506"/>
  <p:tag name="CAPTIONITEMSYSNAME" val="PPT_AnimatingObjects_m1Again,youcan00:02:47.7-00:02:50.7"/>
  <p:tag name="BOOKMARKENTRYNAME" val="PPT_AnimatingObjects_m100:02:47.7"/>
  <p:tag name="BOOKMARKEXITNAME" val="PPT_AnimatingObjects_m100:02:50.7"/>
</p:tagLst>
</file>

<file path=ppt/tags/tag27.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0a20774b-5090-458b-987a-e1d59da5deff"/>
  <p:tag name="CAPTIONITEMSYSNAME" val="PPT_AnimatingObjects_m1Selectthepicture,00:02:50.8-00:03:01.8"/>
  <p:tag name="BOOKMARKENTRYNAME" val="PPT_AnimatingObjects_m100:02:50.8"/>
  <p:tag name="BOOKMARKEXITNAME" val="PPT_AnimatingObjects_m100:03:01.8"/>
</p:tagLst>
</file>

<file path=ppt/tags/tag28.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eb2ee214-8fb5-47dd-a85d-02abc54bf24a"/>
  <p:tag name="CAPTIONITEMSYSNAME" val="PPT_AnimatingObjects_m1ForShape,you00:03:01.9-00:03:13.2"/>
  <p:tag name="BOOKMARKENTRYNAME" val="PPT_AnimatingObjects_m100:03:01.9"/>
  <p:tag name="BOOKMARKEXITNAME" val="PPT_AnimatingObjects_m100:03:13.2"/>
</p:tagLst>
</file>

<file path=ppt/tags/tag29.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e7687b4e-1ac1-4e1a-b5b5-231126fcb0af"/>
  <p:tag name="CAPTIONITEMSYSNAME" val="PPT_AnimatingObjects_m1Selectthechart,00:03:13.3-00:03:29.1"/>
  <p:tag name="BOOKMARKENTRYNAME" val="PPT_AnimatingObjects_m100:03:13.3"/>
  <p:tag name="BOOKMARKEXITNAME" val="PPT_AnimatingObjects_m100:03:29.1"/>
</p:tagLst>
</file>

<file path=ppt/tags/tag3.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a4d26fa7-3c5d-491a-9cc6-c7c8c0273c32"/>
  <p:tag name="CAPTIONITEMSYSNAME" val="PPT_AnimatingObjects_m1Whatisa00:00:05.4-00:00:08.5"/>
  <p:tag name="BOOKMARKENTRYNAME" val="PPT_AnimatingObjects_m100:00:05.4"/>
  <p:tag name="BOOKMARKEXITNAME" val="PPT_AnimatingObjects_m100:00:08.5"/>
</p:tagLst>
</file>

<file path=ppt/tags/tag30.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afee0df3-dc55-43b5-99d0-4dedb161ff7c"/>
  <p:tag name="CAPTIONITEMSYSNAME" val="PPT_AnimatingObjects_m1Selecttheshape,00:03:29.2-00:03:42.9"/>
  <p:tag name="BOOKMARKENTRYNAME" val="PPT_AnimatingObjects_m100:03:29.2"/>
  <p:tag name="BOOKMARKEXITNAME" val="PPT_AnimatingObjects_m100:03:42.9"/>
</p:tagLst>
</file>

<file path=ppt/tags/tag31.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4cc1109c-c4f0-4a72-a270-0a1a1ae33a73"/>
  <p:tag name="CAPTIONITEMSYSNAME" val="PPT_AnimatingObjects_m1Onemorething.00:03:43.0-00:03:43.7"/>
  <p:tag name="BOOKMARKENTRYNAME" val="PPT_AnimatingObjects_m100:03:43.0"/>
  <p:tag name="BOOKMARKEXITNAME" val="PPT_AnimatingObjects_m100:03:43.7"/>
</p:tagLst>
</file>

<file path=ppt/tags/tag32.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6590b7d7-2e09-4b83-85c4-5cc8cad66f6c"/>
  <p:tag name="CAPTIONITEMSYSNAME" val="PPT_AnimatingObjects_m1Ifyouever00:03:43.8-00:03:49.5"/>
  <p:tag name="BOOKMARKENTRYNAME" val="PPT_AnimatingObjects_m100:03:43.8"/>
  <p:tag name="BOOKMARKEXITNAME" val="PPT_AnimatingObjects_m100:03:49.5"/>
</p:tagLst>
</file>

<file path=ppt/tags/tag33.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a9b226d-09d1-4e52-a359-d5c898636b45"/>
  <p:tag name="CAPTIONITEMSYSNAME" val="PPT_AnimatingObjects_m1andthenclick00:03:49.6-00:03:53.2"/>
  <p:tag name="BOOKMARKENTRYNAME" val="PPT_AnimatingObjects_m100:03:49.6"/>
  <p:tag name="BOOKMARKEXITNAME" val="PPT_AnimatingObjects_m100:03:53.2"/>
</p:tagLst>
</file>

<file path=ppt/tags/tag34.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1ab7cee2-de88-47e6-83a7-e41e0c866bd4"/>
  <p:tag name="CAPTIONITEMSYSNAME" val="PPT_AnimatingObjects_m1Withanimationsyou00:03:53.3-00:03:59.3"/>
  <p:tag name="BOOKMARKENTRYNAME" val="PPT_AnimatingObjects_m100:03:53.3"/>
  <p:tag name="BOOKMARKEXITNAME" val="PPT_AnimatingObjects_m100:03:59.3"/>
</p:tagLst>
</file>

<file path=ppt/tags/tag35.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c775dc1d-0b84-4d23-9123-941eb8efa5fa"/>
  <p:tag name="CAPTIONITEMSYSNAME" val="PPT_AnimatingObjects_m1Upnext,we'll00:03:59.4-00:04:03.1"/>
  <p:tag name="BOOKMARKENTRYNAME" val="PPT_AnimatingObjects_m100:03:59.4"/>
  <p:tag name="BOOKMARKEXITNAME" val="PPT_AnimatingObjects_m100:04:03.1"/>
</p:tagLst>
</file>

<file path=ppt/tags/tag36.xml><?xml version="1.0" encoding="utf-8"?>
<p:tagLst xmlns:a="http://schemas.openxmlformats.org/drawingml/2006/main" xmlns:r="http://schemas.openxmlformats.org/officeDocument/2006/relationships" xmlns:p="http://schemas.openxmlformats.org/presentationml/2006/main">
  <p:tag name="CAPTIONID" val="e81b38ae-970b-4066-9651-c2f82f7a595b"/>
  <p:tag name="MEDIACAPTIONSPROMPTED" val="False"/>
  <p:tag name="TEMPPRESENTATIONFILE" val="C:\Users\Administrator\AppData\Local\Temp\tmpDE2A.tmp"/>
  <p:tag name="TEMPMEDIAFILENAME" val="C:\Users\Administrator\AppData\Local\Temp\tmpE203_PPT_AnimatingObjects_m2.mp4"/>
  <p:tag name="MEDIAFADEDURATION" val="0.2"/>
  <p:tag name="MEDIATRANSPARENCY" val="0.3"/>
  <p:tag name="MEDIACAPTIONSHIDDEN" val="False"/>
  <p:tag name="CUSTOMXMLPARTID" val="{F5496E49-BD28-469A-8AA9-B994E70E4DE9}"/>
  <p:tag name="MEDIACAPTIONCOUNT" val="True"/>
</p:tagLst>
</file>

<file path=ppt/tags/tag37.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a526a2e-63fd-4bc1-b1e1-bb0a930c5274"/>
  <p:tag name="CAPTIONITEMSYSNAME" val="PPT_AnimatingObjects_m2Manypresentersthese00:00:00.5-00:00:03.8"/>
  <p:tag name="BOOKMARKENTRYNAME" val="PPT_AnimatingObjects_m200:00:00.5"/>
  <p:tag name="BOOKMARKEXITNAME" val="PPT_AnimatingObjects_m200:00:03.8"/>
</p:tagLst>
</file>

<file path=ppt/tags/tag38.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484f4c78-19bd-47a2-9398-d0666010ecb3"/>
  <p:tag name="CAPTIONITEMSYSNAME" val="PPT_AnimatingObjects_m2videosandcharts00:00:03.9-00:00:07.5"/>
  <p:tag name="BOOKMARKENTRYNAME" val="PPT_AnimatingObjects_m200:00:03.9"/>
  <p:tag name="BOOKMARKEXITNAME" val="PPT_AnimatingObjects_m200:00:07.5"/>
</p:tagLst>
</file>

<file path=ppt/tags/tag39.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91a99992-7187-40df-a7e0-e9102034e6e2"/>
  <p:tag name="CAPTIONITEMSYSNAME" val="PPT_AnimatingObjects_m2Butthere'sno00:00:07.6-00:00:13.7"/>
  <p:tag name="BOOKMARKENTRYNAME" val="PPT_AnimatingObjects_m200:00:07.6"/>
  <p:tag name="BOOKMARKEXITNAME" val="PPT_AnimatingObjects_m200:00:13.7"/>
</p:tagLst>
</file>

<file path=ppt/tags/tag4.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32c8e085-2039-4ae0-b42b-b5713ca89a80"/>
  <p:tag name="CAPTIONITEMSYSNAME" val="PPT_AnimatingObjects_m1Thisslidecontains00:00:08.6-00:00:17.4"/>
  <p:tag name="BOOKMARKENTRYNAME" val="PPT_AnimatingObjects_m100:00:08.6"/>
  <p:tag name="BOOKMARKEXITNAME" val="PPT_AnimatingObjects_m100:00:17.4"/>
</p:tagLst>
</file>

<file path=ppt/tags/tag40.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61141a3c-1c1d-4cb9-ade4-a9f6998e11d0"/>
  <p:tag name="CAPTIONITEMSYSNAME" val="PPT_AnimatingObjects_m2Youalreadysaw00:00:13.8-00:00:21.6"/>
  <p:tag name="BOOKMARKENTRYNAME" val="PPT_AnimatingObjects_m200:00:13.8"/>
  <p:tag name="BOOKMARKEXITNAME" val="PPT_AnimatingObjects_m200:00:21.6"/>
</p:tagLst>
</file>

<file path=ppt/tags/tag41.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c5a9a6cc-e418-4ba6-ad68-afea09fcbad5"/>
  <p:tag name="CAPTIONITEMSYSNAME" val="PPT_AnimatingObjects_m2Beforeweeven00:00:21.7-00:00:23.7"/>
  <p:tag name="BOOKMARKENTRYNAME" val="PPT_AnimatingObjects_m200:00:21.7"/>
  <p:tag name="BOOKMARKEXITNAME" val="PPT_AnimatingObjects_m200:00:23.7"/>
</p:tagLst>
</file>

<file path=ppt/tags/tag42.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87442ecc-4c93-4fc1-b27f-374477c35ffd"/>
  <p:tag name="CAPTIONITEMSYSNAME" val="PPT_AnimatingObjects_m2wecanadd00:00:23.8-00:00:31.0"/>
  <p:tag name="BOOKMARKENTRYNAME" val="PPT_AnimatingObjects_m200:00:23.8"/>
  <p:tag name="BOOKMARKEXITNAME" val="PPT_AnimatingObjects_m200:00:31.0"/>
</p:tagLst>
</file>

<file path=ppt/tags/tag43.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6fb28c1b-3591-48ef-8f47-412fb5fb9d0a"/>
  <p:tag name="CAPTIONITEMSYSNAME" val="PPT_AnimatingObjects_m2Then,wecan00:00:31.1-00:00:36.1"/>
  <p:tag name="BOOKMARKENTRYNAME" val="PPT_AnimatingObjects_m200:00:31.1"/>
  <p:tag name="BOOKMARKEXITNAME" val="PPT_AnimatingObjects_m200:00:36.1"/>
</p:tagLst>
</file>

<file path=ppt/tags/tag44.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9f2f034b-fede-43be-98a2-3161d2de808c"/>
  <p:tag name="CAPTIONITEMSYSNAME" val="PPT_AnimatingObjects_m2that'seasierto00:00:36.2-00:00:39.0"/>
  <p:tag name="BOOKMARKENTRYNAME" val="PPT_AnimatingObjects_m200:00:36.2"/>
  <p:tag name="BOOKMARKEXITNAME" val="PPT_AnimatingObjects_m200:00:39.0"/>
</p:tagLst>
</file>

<file path=ppt/tags/tag45.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84058727-9093-4443-889e-dfb91e109a9f"/>
  <p:tag name="CAPTIONITEMSYSNAME" val="PPT_AnimatingObjects_m2Nowwecan00:00:39.1-00:00:42.7"/>
  <p:tag name="BOOKMARKENTRYNAME" val="PPT_AnimatingObjects_m200:00:39.1"/>
  <p:tag name="BOOKMARKEXITNAME" val="PPT_AnimatingObjects_m200:00:42.7"/>
</p:tagLst>
</file>

<file path=ppt/tags/tag46.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4f62b8f1-7614-4711-bfa8-65c39323930c"/>
  <p:tag name="CAPTIONITEMSYSNAME" val="PPT_AnimatingObjects_m2Selectthetitle.00:00:42.8-00:00:48.3"/>
  <p:tag name="BOOKMARKENTRYNAME" val="PPT_AnimatingObjects_m200:00:42.8"/>
  <p:tag name="BOOKMARKEXITNAME" val="PPT_AnimatingObjects_m200:00:48.3"/>
</p:tagLst>
</file>

<file path=ppt/tags/tag47.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ec0040c5-4034-490c-943d-777fef7e8523"/>
  <p:tag name="CAPTIONITEMSYSNAME" val="PPT_AnimatingObjects_m2Animationsaredivided00:00:48.4-00:00:51.5"/>
  <p:tag name="BOOKMARKENTRYNAME" val="PPT_AnimatingObjects_m200:00:48.4"/>
  <p:tag name="BOOKMARKEXITNAME" val="PPT_AnimatingObjects_m200:00:51.5"/>
</p:tagLst>
</file>

<file path=ppt/tags/tag48.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08c0e4f3-84f9-4ed6-9495-11df2b5e2256"/>
  <p:tag name="CAPTIONITEMSYSNAME" val="PPT_AnimatingObjects_m2Entranceanimationsbring00:00:51.6-00:00:59.0"/>
  <p:tag name="BOOKMARKENTRYNAME" val="PPT_AnimatingObjects_m200:00:51.6"/>
  <p:tag name="BOOKMARKEXITNAME" val="PPT_AnimatingObjects_m200:00:59.0"/>
</p:tagLst>
</file>

<file path=ppt/tags/tag49.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534dda82-a414-4e09-933d-f2db96e0a2eb"/>
  <p:tag name="CAPTIONITEMSYSNAME" val="PPT_AnimatingObjects_m2andemphasisanimations00:00:59.1-00:01:03.9"/>
  <p:tag name="BOOKMARKENTRYNAME" val="PPT_AnimatingObjects_m200:00:59.1"/>
  <p:tag name="BOOKMARKEXITNAME" val="PPT_AnimatingObjects_m200:01:03.9"/>
</p:tagLst>
</file>

<file path=ppt/tags/tag5.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b0edd437-7563-4081-a952-b80b0a2fb4e2"/>
  <p:tag name="CAPTIONITEMSYSNAME" val="PPT_AnimatingObjects_m1Andeachone00:00:17.5-00:00:21.0"/>
  <p:tag name="BOOKMARKENTRYNAME" val="PPT_AnimatingObjects_m100:00:17.5"/>
  <p:tag name="BOOKMARKEXITNAME" val="PPT_AnimatingObjects_m100:00:21.0"/>
</p:tagLst>
</file>

<file path=ppt/tags/tag50.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eba74e65-cf35-44f5-92a2-4215ae3fc236"/>
  <p:tag name="CAPTIONITEMSYSNAME" val="PPT_AnimatingObjects_m2Motionpathslet00:01:04.0-00:01:12.2"/>
  <p:tag name="BOOKMARKENTRYNAME" val="PPT_AnimatingObjects_m200:01:04.0"/>
  <p:tag name="BOOKMARKEXITNAME" val="PPT_AnimatingObjects_m200:01:12.2"/>
</p:tagLst>
</file>

<file path=ppt/tags/tag51.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f7ddc19-6f83-42af-8b40-737e6573b463"/>
  <p:tag name="CAPTIONITEMSYSNAME" val="PPT_AnimatingObjects_m2Let'stryzoom.00:01:12.3-00:01:19.8"/>
  <p:tag name="BOOKMARKENTRYNAME" val="PPT_AnimatingObjects_m200:01:12.3"/>
  <p:tag name="BOOKMARKEXITNAME" val="PPT_AnimatingObjects_m200:01:19.8"/>
</p:tagLst>
</file>

<file path=ppt/tags/tag52.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02892bb0-19d0-48af-bb4d-2c604f538498"/>
  <p:tag name="CAPTIONITEMSYSNAME" val="PPT_AnimatingObjects_m2InEffectOptions00:01:19.9-00:01:23.8"/>
  <p:tag name="BOOKMARKENTRYNAME" val="PPT_AnimatingObjects_m200:01:19.9"/>
  <p:tag name="BOOKMARKEXITNAME" val="PPT_AnimatingObjects_m200:01:23.8"/>
</p:tagLst>
</file>

<file path=ppt/tags/tag53.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81388327-7ed0-4d18-9072-c1dd1ea0c893"/>
  <p:tag name="CAPTIONITEMSYSNAME" val="PPT_AnimatingObjects_m2butasfar00:01:23.9-00:01:29.3"/>
  <p:tag name="BOOKMARKENTRYNAME" val="PPT_AnimatingObjects_m200:01:23.9"/>
  <p:tag name="BOOKMARKEXITNAME" val="PPT_AnimatingObjects_m200:01:29.3"/>
</p:tagLst>
</file>

<file path=ppt/tags/tag54.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ffe4dbce-d7a9-4f8f-80ca-8890284eedbf"/>
  <p:tag name="CAPTIONITEMSYSNAME" val="PPT_AnimatingObjects_m2Togetmore00:01:29.4-00:01:33.1"/>
  <p:tag name="BOOKMARKENTRYNAME" val="PPT_AnimatingObjects_m200:01:29.4"/>
  <p:tag name="BOOKMARKEXITNAME" val="PPT_AnimatingObjects_m200:01:33.1"/>
</p:tagLst>
</file>

<file path=ppt/tags/tag55.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b5d4c260-54b2-4e36-bb5c-9b746e7b8ac2"/>
  <p:tag name="CAPTIONITEMSYSNAME" val="PPT_AnimatingObjects_m2Nowwehave00:01:33.2-00:01:43.4"/>
  <p:tag name="BOOKMARKENTRYNAME" val="PPT_AnimatingObjects_m200:01:33.2"/>
  <p:tag name="BOOKMARKEXITNAME" val="PPT_AnimatingObjects_m200:01:43.4"/>
</p:tagLst>
</file>

<file path=ppt/tags/tag56.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90d772b-2526-46d2-9733-91fc97ad10ef"/>
  <p:tag name="CAPTIONITEMSYSNAME" val="PPT_AnimatingObjects_m2InAnimatetext,00:01:43.5-00:01:50.0"/>
  <p:tag name="BOOKMARKENTRYNAME" val="PPT_AnimatingObjects_m200:01:43.5"/>
  <p:tag name="BOOKMARKEXITNAME" val="PPT_AnimatingObjects_m200:01:50.0"/>
</p:tagLst>
</file>

<file path=ppt/tags/tag57.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6d6086a0-d76f-4745-a201-bf9111553e54"/>
  <p:tag name="CAPTIONITEMSYSNAME" val="PPT_AnimatingObjects_m2Interesting.Itlooks00:01:50.1-00:01:57.7"/>
  <p:tag name="BOOKMARKENTRYNAME" val="PPT_AnimatingObjects_m200:01:50.1"/>
  <p:tag name="BOOKMARKEXITNAME" val="PPT_AnimatingObjects_m200:01:57.7"/>
</p:tagLst>
</file>

<file path=ppt/tags/tag58.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9e21f40e-094c-4f04-b363-27043bae8390"/>
  <p:tag name="CAPTIONITEMSYSNAME" val="PPT_AnimatingObjects_m2Hereitsays00:01:57.8-00:02:08.5"/>
  <p:tag name="BOOKMARKENTRYNAME" val="PPT_AnimatingObjects_m200:01:57.8"/>
  <p:tag name="BOOKMARKEXITNAME" val="PPT_AnimatingObjects_m200:02:08.5"/>
</p:tagLst>
</file>

<file path=ppt/tags/tag59.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56642c89-42f6-4c7c-bfcc-5c84dc3640be"/>
  <p:tag name="CAPTIONITEMSYSNAME" val="PPT_AnimatingObjects_m2Ingeneral,the00:02:08.6-00:02:12.4"/>
  <p:tag name="BOOKMARKENTRYNAME" val="PPT_AnimatingObjects_m200:02:08.6"/>
  <p:tag name="BOOKMARKEXITNAME" val="PPT_AnimatingObjects_m200:02:12.4"/>
</p:tagLst>
</file>

<file path=ppt/tags/tag6.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87047384-11ff-4bc3-adf5-9d12a60f074e"/>
  <p:tag name="CAPTIONITEMSYSNAME" val="PPT_AnimatingObjects_m1PressShift+F5to00:00:21.1-00:00:26.8"/>
  <p:tag name="BOOKMARKENTRYNAME" val="PPT_AnimatingObjects_m100:00:21.1"/>
  <p:tag name="BOOKMARKEXITNAME" val="PPT_AnimatingObjects_m100:00:26.8"/>
</p:tagLst>
</file>

<file path=ppt/tags/tag60.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3c07c23f-264c-48e1-a9cd-35f105fb96e1"/>
  <p:tag name="CAPTIONITEMSYSNAME" val="PPT_AnimatingObjects_m2Startwitha00:02:12.5-00:02:19.4"/>
  <p:tag name="BOOKMARKENTRYNAME" val="PPT_AnimatingObjects_m200:02:12.5"/>
  <p:tag name="BOOKMARKEXITNAME" val="PPT_AnimatingObjects_m200:02:19.4"/>
</p:tagLst>
</file>

<file path=ppt/tags/tag61.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2713a815-7da2-4ac1-9218-4cb375b5265b"/>
  <p:tag name="CAPTIONITEMSYSNAME" val="PPT_AnimatingObjects_m2Nowlet'sdo00:02:19.5-00:02:21.9"/>
  <p:tag name="BOOKMARKENTRYNAME" val="PPT_AnimatingObjects_m200:02:19.5"/>
  <p:tag name="BOOKMARKEXITNAME" val="PPT_AnimatingObjects_m200:02:21.9"/>
</p:tagLst>
</file>

<file path=ppt/tags/tag62.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8d36283-daba-4553-ac9a-cd6b181a4ac1"/>
  <p:tag name="CAPTIONITEMSYSNAME" val="PPT_AnimatingObjects_m2Iwantall00:02:22.0-00:02:28.4"/>
  <p:tag name="BOOKMARKENTRYNAME" val="PPT_AnimatingObjects_m200:02:22.0"/>
  <p:tag name="BOOKMARKEXITNAME" val="PPT_AnimatingObjects_m200:02:28.4"/>
</p:tagLst>
</file>

<file path=ppt/tags/tag63.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3266e03b-4535-4e95-afb7-6bc54b53cea7"/>
  <p:tag name="CAPTIONITEMSYSNAME" val="PPT_AnimatingObjects_m2Sowedon’t00:02:28.5-00:02:38.5"/>
  <p:tag name="BOOKMARKENTRYNAME" val="PPT_AnimatingObjects_m200:02:28.5"/>
  <p:tag name="BOOKMARKEXITNAME" val="PPT_AnimatingObjects_m200:02:38.5"/>
</p:tagLst>
</file>

<file path=ppt/tags/tag64.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332f6275-16f6-4962-8b4b-fadcb1f5b13f"/>
  <p:tag name="CAPTIONITEMSYSNAME" val="PPT_AnimatingObjects_m2Interesting.I'llhave00:02:38.6-00:02:47.6"/>
  <p:tag name="BOOKMARKENTRYNAME" val="PPT_AnimatingObjects_m200:02:38.6"/>
  <p:tag name="BOOKMARKEXITNAME" val="PPT_AnimatingObjects_m200:02:47.6"/>
</p:tagLst>
</file>

<file path=ppt/tags/tag65.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9c564b6f-c158-4966-9694-8220e9edcac6"/>
  <p:tag name="CAPTIONITEMSYSNAME" val="PPT_AnimatingObjects_m2Lookslikeit's00:02:47.7-00:02:51.4"/>
  <p:tag name="BOOKMARKENTRYNAME" val="PPT_AnimatingObjects_m200:02:47.7"/>
  <p:tag name="BOOKMARKEXITNAME" val="PPT_AnimatingObjects_m200:02:51.4"/>
</p:tagLst>
</file>

<file path=ppt/tags/tag66.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c48daa55-5ef3-48a3-bbf5-8f7f207d3e02"/>
  <p:tag name="CAPTIONITEMSYSNAME" val="PPT_AnimatingObjects_m2Ithinkthis00:02:51.5-00:02:58.9"/>
  <p:tag name="BOOKMARKENTRYNAME" val="PPT_AnimatingObjects_m200:02:51.5"/>
  <p:tag name="BOOKMARKEXITNAME" val="PPT_AnimatingObjects_m200:02:58.9"/>
</p:tagLst>
</file>

<file path=ppt/tags/tag67.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0056723e-3d0b-4ffc-88c0-94b63ad84a6f"/>
  <p:tag name="CAPTIONITEMSYSNAME" val="PPT_AnimatingObjects_m2Wedon’tsee00:02:59.0-00:03:03.1"/>
  <p:tag name="BOOKMARKENTRYNAME" val="PPT_AnimatingObjects_m200:02:59.0"/>
  <p:tag name="BOOKMARKEXITNAME" val="PPT_AnimatingObjects_m200:03:03.1"/>
</p:tagLst>
</file>

<file path=ppt/tags/tag68.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7e4e0e8d-ffdf-4215-80e6-139fa83f1583"/>
  <p:tag name="CAPTIONITEMSYSNAME" val="PPT_AnimatingObjects_m2Soselectthe00:03:03.2-00:03:12.3"/>
  <p:tag name="BOOKMARKENTRYNAME" val="PPT_AnimatingObjects_m200:03:03.2"/>
  <p:tag name="BOOKMARKEXITNAME" val="PPT_AnimatingObjects_m200:03:12.3"/>
</p:tagLst>
</file>

<file path=ppt/tags/tag69.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0ffefb7a-134e-4558-b5ac-bf97f089c74d"/>
  <p:tag name="CAPTIONITEMSYSNAME" val="PPT_AnimatingObjects_m2Nowthetext00:03:12.4-00:03:19.0"/>
  <p:tag name="BOOKMARKENTRYNAME" val="PPT_AnimatingObjects_m200:03:12.4"/>
  <p:tag name="BOOKMARKEXITNAME" val="PPT_AnimatingObjects_m200:03:19.0"/>
</p:tagLst>
</file>

<file path=ppt/tags/tag7.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2a425e3b-dfba-4399-bc70-ec8e6281d4c4"/>
  <p:tag name="CAPTIONITEMSYSNAME" val="PPT_AnimatingObjects_m1Ibuiltthe00:00:26.9-00:00:31.2"/>
  <p:tag name="BOOKMARKENTRYNAME" val="PPT_AnimatingObjects_m100:00:26.9"/>
  <p:tag name="BOOKMARKEXITNAME" val="PPT_AnimatingObjects_m100:00:31.2"/>
</p:tagLst>
</file>

<file path=ppt/tags/tag70.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974c049a-4b96-4d4f-8bdb-1dfe1715bf25"/>
  <p:tag name="CAPTIONITEMSYSNAME" val="PPT_AnimatingObjects_m2Thelastthing00:03:19.1-00:03:24.7"/>
  <p:tag name="BOOKMARKENTRYNAME" val="PPT_AnimatingObjects_m200:03:19.1"/>
  <p:tag name="BOOKMARKEXITNAME" val="PPT_AnimatingObjects_m200:03:24.7"/>
</p:tagLst>
</file>

<file path=ppt/tags/tag71.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5a26685a-f9ec-4ec6-ae43-3b68b8813dd4"/>
  <p:tag name="CAPTIONITEMSYSNAME" val="PPT_AnimatingObjects_m2Thatshouldwork.00:03:24.8-00:03:33.9"/>
  <p:tag name="BOOKMARKENTRYNAME" val="PPT_AnimatingObjects_m200:03:24.8"/>
  <p:tag name="BOOKMARKEXITNAME" val="PPT_AnimatingObjects_m200:03:33.9"/>
</p:tagLst>
</file>

<file path=ppt/tags/tag72.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a7079c70-4ca1-43eb-8553-95bbcae920f9"/>
  <p:tag name="CAPTIONITEMSYSNAME" val="PPT_AnimatingObjects_m2Thenaswe00:03:34.0-00:03:39.8"/>
  <p:tag name="BOOKMARKENTRYNAME" val="PPT_AnimatingObjects_m200:03:34.0"/>
  <p:tag name="BOOKMARKEXITNAME" val="PPT_AnimatingObjects_m200:03:39.8"/>
</p:tagLst>
</file>

<file path=ppt/tags/tag73.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4ae6d5b-92ae-4b5f-9b14-c89576ba317a"/>
  <p:tag name="CAPTIONITEMSYSNAME" val="PPT_AnimatingObjects_m2Animationcando00:03:39.9-00:03:43.2"/>
  <p:tag name="BOOKMARKENTRYNAME" val="PPT_AnimatingObjects_m200:03:39.9"/>
  <p:tag name="BOOKMARKEXITNAME" val="PPT_AnimatingObjects_m200:03:43.2"/>
</p:tagLst>
</file>

<file path=ppt/tags/tag74.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2e035ccf-3002-4ddf-a3d4-25c489798cdc"/>
  <p:tag name="CAPTIONITEMSYSNAME" val="PPT_AnimatingObjects_m2Forexample,we're00:03:43.3-00:03:48.0"/>
  <p:tag name="BOOKMARKENTRYNAME" val="PPT_AnimatingObjects_m200:03:43.3"/>
  <p:tag name="BOOKMARKEXITNAME" val="PPT_AnimatingObjects_m200:03:48.0"/>
</p:tagLst>
</file>

<file path=ppt/tags/tag75.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d39fe979-5dd4-4799-a9fb-5fa202642117"/>
  <p:tag name="CAPTIONITEMSYSNAME" val="PPT_AnimatingObjects_m2whichmakesit00:03:48.1-00:03:51.9"/>
  <p:tag name="BOOKMARKENTRYNAME" val="PPT_AnimatingObjects_m200:03:48.1"/>
  <p:tag name="BOOKMARKEXITNAME" val="PPT_AnimatingObjects_m200:03:51.9"/>
</p:tagLst>
</file>

<file path=ppt/tags/tag76.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41ab0933-b0a4-4fb0-b1fa-2ab7b921667c"/>
  <p:tag name="CAPTIONITEMSYSNAME" val="PPT_AnimatingObjects_m2Clickthedialog00:03:52.0-00:03:59.9"/>
  <p:tag name="BOOKMARKENTRYNAME" val="PPT_AnimatingObjects_m200:03:52.0"/>
  <p:tag name="BOOKMARKEXITNAME" val="PPT_AnimatingObjects_m200:03:59.9"/>
</p:tagLst>
</file>

<file path=ppt/tags/tag77.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7f92085d-9c39-48bb-a342-eb47243183f2"/>
  <p:tag name="CAPTIONITEMSYSNAME" val="PPT_AnimatingObjects_m2Nowitappears00:04:00.0-00:04:05.9"/>
  <p:tag name="BOOKMARKENTRYNAME" val="PPT_AnimatingObjects_m200:04:00.0"/>
  <p:tag name="BOOKMARKEXITNAME" val="PPT_AnimatingObjects_m200:04:05.9"/>
</p:tagLst>
</file>

<file path=ppt/tags/tag78.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fd564fa8-bd51-4331-9eae-6ba5d351cd8e"/>
  <p:tag name="CAPTIONITEMSYSNAME" val="PPT_AnimatingObjects_m2It'sasubtle00:04:06.0-00:04:10.9"/>
  <p:tag name="BOOKMARKENTRYNAME" val="PPT_AnimatingObjects_m200:04:06.0"/>
  <p:tag name="BOOKMARKEXITNAME" val="PPT_AnimatingObjects_m200:04:10.9"/>
</p:tagLst>
</file>

<file path=ppt/tags/tag79.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e87c5e71-2632-4cd4-b6ca-b8802ec21a1f"/>
  <p:tag name="CAPTIONITEMSYSNAME" val="PPT_AnimatingObjects_m2Thebottomline:00:04:11.0-00:04:16.8"/>
  <p:tag name="BOOKMARKENTRYNAME" val="PPT_AnimatingObjects_m200:04:11.0"/>
  <p:tag name="BOOKMARKEXITNAME" val="PPT_AnimatingObjects_m200:04:16.8"/>
</p:tagLst>
</file>

<file path=ppt/tags/tag8.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2cc318d5-b8a5-4b16-a23a-9113983dec80"/>
  <p:tag name="CAPTIONITEMSYSNAME" val="PPT_AnimatingObjects_m1First,thetext.00:00:31.3-00:00:41.0"/>
  <p:tag name="BOOKMARKENTRYNAME" val="PPT_AnimatingObjects_m100:00:31.3"/>
  <p:tag name="BOOKMARKEXITNAME" val="PPT_AnimatingObjects_m100:00:41.0"/>
</p:tagLst>
</file>

<file path=ppt/tags/tag80.xml><?xml version="1.0" encoding="utf-8"?>
<p:tagLst xmlns:a="http://schemas.openxmlformats.org/drawingml/2006/main" xmlns:r="http://schemas.openxmlformats.org/officeDocument/2006/relationships" xmlns:p="http://schemas.openxmlformats.org/presentationml/2006/main">
  <p:tag name="CAPTIONID" val="e81b38ae-970b-4066-9651-c2f82f7a595b"/>
  <p:tag name="CAPTIONINTERNALID" val="58288a65-632e-47cb-bfd9-60be9399e3b0"/>
  <p:tag name="CAPTIONITEMSYSNAME" val="PPT_AnimatingObjects_m2Upnext,we'll00:04:16.9-00:04:20.8"/>
  <p:tag name="BOOKMARKENTRYNAME" val="PPT_AnimatingObjects_m200:04:16.9"/>
  <p:tag name="BOOKMARKEXITNAME" val="PPT_AnimatingObjects_m200:04:20.8"/>
</p:tagLst>
</file>

<file path=ppt/tags/tag81.xml><?xml version="1.0" encoding="utf-8"?>
<p:tagLst xmlns:a="http://schemas.openxmlformats.org/drawingml/2006/main" xmlns:r="http://schemas.openxmlformats.org/officeDocument/2006/relationships" xmlns:p="http://schemas.openxmlformats.org/presentationml/2006/main">
  <p:tag name="CAPTIONID" val="03389f9b-88a6-4e90-a0ad-5c03b7328615"/>
  <p:tag name="MEDIACAPTIONSPROMPTED" val="False"/>
  <p:tag name="TEMPPRESENTATIONFILE" val="C:\Users\Administrator\AppData\Local\Temp\tmpB3A5.tmp"/>
  <p:tag name="TEMPMEDIAFILENAME" val="C:\Users\Administrator\AppData\Local\Temp\tmpB75E_PPT_AnimatingObjects_m3.mp4"/>
  <p:tag name="MEDIAFADEDURATION" val="0.2"/>
  <p:tag name="MEDIATRANSPARENCY" val="0.3"/>
  <p:tag name="MEDIACAPTIONSHIDDEN" val="False"/>
  <p:tag name="CUSTOMXMLPARTID" val="{0F0C1FBC-B71E-49EC-B053-15328B027374}"/>
  <p:tag name="MEDIACAPTIONCOUNT" val="True"/>
</p:tagLst>
</file>

<file path=ppt/tags/tag82.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5f0f9a75-24aa-4124-8614-30739f922561"/>
  <p:tag name="CAPTIONITEMSYSNAME" val="PPT_AnimatingObjects_m3Theprocessof00:00:00.3-00:00:03.2"/>
  <p:tag name="BOOKMARKENTRYNAME" val="PPT_AnimatingObjects_m300:00:00.3"/>
  <p:tag name="BOOKMARKEXITNAME" val="PPT_AnimatingObjects_m300:00:03.2"/>
</p:tagLst>
</file>

<file path=ppt/tags/tag83.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1f8c742c-e10f-4fd6-9ff2-aa91eab3761d"/>
  <p:tag name="CAPTIONITEMSYSNAME" val="PPT_AnimatingObjects_m3selectwhatyou00:00:03.3-00:00:08.6"/>
  <p:tag name="BOOKMARKENTRYNAME" val="PPT_AnimatingObjects_m300:00:03.3"/>
  <p:tag name="BOOKMARKEXITNAME" val="PPT_AnimatingObjects_m300:00:08.6"/>
</p:tagLst>
</file>

<file path=ppt/tags/tag84.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1a0abc6c-f07d-41ef-97bd-5fba6a1e74c4"/>
  <p:tag name="CAPTIONITEMSYSNAME" val="PPT_AnimatingObjects_m3Let'sthinkabout00:00:08.7-00:00:13.9"/>
  <p:tag name="BOOKMARKENTRYNAME" val="PPT_AnimatingObjects_m300:00:08.7"/>
  <p:tag name="BOOKMARKEXITNAME" val="PPT_AnimatingObjects_m300:00:13.9"/>
</p:tagLst>
</file>

<file path=ppt/tags/tag85.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2fbe9063-09a7-4d7f-8444-864ac5b18ffc"/>
  <p:tag name="CAPTIONITEMSYSNAME" val="PPT_AnimatingObjects_m3So,let'sdo00:00:14.0-00:00:18.0"/>
  <p:tag name="BOOKMARKENTRYNAME" val="PPT_AnimatingObjects_m300:00:14.0"/>
  <p:tag name="BOOKMARKEXITNAME" val="PPT_AnimatingObjects_m300:00:18.0"/>
</p:tagLst>
</file>

<file path=ppt/tags/tag86.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ba6ccf58-b807-4b1b-90cf-87b0cd1bd50f"/>
  <p:tag name="CAPTIONITEMSYSNAME" val="PPT_AnimatingObjects_m3Selectthefirst00:00:18.1-00:00:23.7"/>
  <p:tag name="BOOKMARKENTRYNAME" val="PPT_AnimatingObjects_m300:00:18.1"/>
  <p:tag name="BOOKMARKEXITNAME" val="PPT_AnimatingObjects_m300:00:23.7"/>
</p:tagLst>
</file>

<file path=ppt/tags/tag87.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1388e3c0-589b-4c60-b650-4d24d666f2b6"/>
  <p:tag name="CAPTIONITEMSYSNAME" val="PPT_AnimatingObjects_m3Wecoulddo00:00:23.8-00:00:32.2"/>
  <p:tag name="BOOKMARKENTRYNAME" val="PPT_AnimatingObjects_m300:00:23.8"/>
  <p:tag name="BOOKMARKEXITNAME" val="PPT_AnimatingObjects_m300:00:32.2"/>
</p:tagLst>
</file>

<file path=ppt/tags/tag88.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8306d40d-283d-45f4-91b0-6ea33e0dda87"/>
  <p:tag name="CAPTIONITEMSYSNAME" val="PPT_AnimatingObjects_m3That'snice,because00:00:32.3-00:00:38.4"/>
  <p:tag name="BOOKMARKENTRYNAME" val="PPT_AnimatingObjects_m300:00:32.3"/>
  <p:tag name="BOOKMARKEXITNAME" val="PPT_AnimatingObjects_m300:00:38.4"/>
</p:tagLst>
</file>

<file path=ppt/tags/tag89.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6d90e3fe-8d79-4aaa-b852-487b0dc51db2"/>
  <p:tag name="CAPTIONITEMSYSNAME" val="PPT_AnimatingObjects_m3Forthesewe00:00:38.5-00:00:43.8"/>
  <p:tag name="BOOKMARKENTRYNAME" val="PPT_AnimatingObjects_m300:00:38.5"/>
  <p:tag name="BOOKMARKEXITNAME" val="PPT_AnimatingObjects_m300:00:43.8"/>
</p:tagLst>
</file>

<file path=ppt/tags/tag9.xml><?xml version="1.0" encoding="utf-8"?>
<p:tagLst xmlns:a="http://schemas.openxmlformats.org/drawingml/2006/main" xmlns:r="http://schemas.openxmlformats.org/officeDocument/2006/relationships" xmlns:p="http://schemas.openxmlformats.org/presentationml/2006/main">
  <p:tag name="CAPTIONID" val="381c488f-d4c6-47c0-b3b2-e0f4c6a09a56"/>
  <p:tag name="CAPTIONINTERNALID" val="9047aa6f-c6d7-4a05-986c-bcd245559e0c"/>
  <p:tag name="CAPTIONITEMSYSNAME" val="PPT_AnimatingObjects_m1Thepicturehas00:00:41.1-00:00:44.8"/>
  <p:tag name="BOOKMARKENTRYNAME" val="PPT_AnimatingObjects_m100:00:41.1"/>
  <p:tag name="BOOKMARKEXITNAME" val="PPT_AnimatingObjects_m100:00:44.8"/>
</p:tagLst>
</file>

<file path=ppt/tags/tag90.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bd65b9f4-b541-41f0-b741-fb9c28b830cf"/>
  <p:tag name="CAPTIONITEMSYSNAME" val="PPT_AnimatingObjects_m3There'sWaveagain.00:00:43.9-00:00:56.0"/>
  <p:tag name="BOOKMARKENTRYNAME" val="PPT_AnimatingObjects_m300:00:43.9"/>
  <p:tag name="BOOKMARKEXITNAME" val="PPT_AnimatingObjects_m300:00:56.0"/>
</p:tagLst>
</file>

<file path=ppt/tags/tag91.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5ca9cafc-01b4-4d5f-9080-c146973419ce"/>
  <p:tag name="CAPTIONITEMSYSNAME" val="PPT_AnimatingObjects_m3AndinEffect00:00:56.1-00:01:03.9"/>
  <p:tag name="BOOKMARKENTRYNAME" val="PPT_AnimatingObjects_m300:00:56.1"/>
  <p:tag name="BOOKMARKEXITNAME" val="PPT_AnimatingObjects_m300:01:03.9"/>
</p:tagLst>
</file>

<file path=ppt/tags/tag92.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074897f8-d3f2-4be2-be79-8846461950ef"/>
  <p:tag name="CAPTIONITEMSYSNAME" val="PPT_AnimatingObjects_m3Nextweneed00:01:04.0-00:01:08.3"/>
  <p:tag name="BOOKMARKENTRYNAME" val="PPT_AnimatingObjects_m300:01:04.0"/>
  <p:tag name="BOOKMARKEXITNAME" val="PPT_AnimatingObjects_m300:01:08.3"/>
</p:tagLst>
</file>

<file path=ppt/tags/tag93.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bca13ef0-757b-4733-abeb-ed3c105a2f36"/>
  <p:tag name="CAPTIONITEMSYSNAME" val="PPT_AnimatingObjects_m3Here'saneasy00:01:08.4-00:01:15.5"/>
  <p:tag name="BOOKMARKENTRYNAME" val="PPT_AnimatingObjects_m300:01:08.4"/>
  <p:tag name="BOOKMARKEXITNAME" val="PPT_AnimatingObjects_m300:01:15.5"/>
</p:tagLst>
</file>

<file path=ppt/tags/tag94.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ee63f116-32e0-453d-9d1e-2227eff2ac76"/>
  <p:tag name="CAPTIONITEMSYSNAME" val="PPT_AnimatingObjects_m3Nowallyou00:01:15.6-00:01:21.5"/>
  <p:tag name="BOOKMARKENTRYNAME" val="PPT_AnimatingObjects_m300:01:15.6"/>
  <p:tag name="BOOKMARKEXITNAME" val="PPT_AnimatingObjects_m300:01:21.5"/>
</p:tagLst>
</file>

<file path=ppt/tags/tag95.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a11919cf-c2df-4b69-926a-a3d30bc685b5"/>
  <p:tag name="CAPTIONITEMSYSNAME" val="PPT_AnimatingObjects_m3ClickAnimationPainter00:01:21.6-00:01:24.5"/>
  <p:tag name="BOOKMARKENTRYNAME" val="PPT_AnimatingObjects_m300:01:21.6"/>
  <p:tag name="BOOKMARKEXITNAME" val="PPT_AnimatingObjects_m300:01:24.5"/>
</p:tagLst>
</file>

<file path=ppt/tags/tag96.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e8d79bf1-b6dc-4817-a851-b1e6b114936b"/>
  <p:tag name="CAPTIONITEMSYSNAME" val="PPT_AnimatingObjects_m3Nowwe'lldo00:01:24.6-00:01:39.4"/>
  <p:tag name="BOOKMARKENTRYNAME" val="PPT_AnimatingObjects_m300:01:24.6"/>
  <p:tag name="BOOKMARKEXITNAME" val="PPT_AnimatingObjects_m300:01:39.4"/>
</p:tagLst>
</file>

<file path=ppt/tags/tag97.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9dc7bd59-fe5e-407e-b63e-f9e6a9010bba"/>
  <p:tag name="CAPTIONITEMSYSNAME" val="PPT_AnimatingObjects_m3Alltheanimations00:01:39.5-00:01:45.5"/>
  <p:tag name="BOOKMARKENTRYNAME" val="PPT_AnimatingObjects_m300:01:39.5"/>
  <p:tag name="BOOKMARKEXITNAME" val="PPT_AnimatingObjects_m300:01:45.5"/>
</p:tagLst>
</file>

<file path=ppt/tags/tag98.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d017b94c-63fa-4c24-a4a7-30a200240fb3"/>
  <p:tag name="CAPTIONITEMSYSNAME" val="PPT_AnimatingObjects_m3Theanimationsplay00:01:45.6-00:01:52.7"/>
  <p:tag name="BOOKMARKENTRYNAME" val="PPT_AnimatingObjects_m300:01:45.6"/>
  <p:tag name="BOOKMARKEXITNAME" val="PPT_AnimatingObjects_m300:01:52.7"/>
</p:tagLst>
</file>

<file path=ppt/tags/tag99.xml><?xml version="1.0" encoding="utf-8"?>
<p:tagLst xmlns:a="http://schemas.openxmlformats.org/drawingml/2006/main" xmlns:r="http://schemas.openxmlformats.org/officeDocument/2006/relationships" xmlns:p="http://schemas.openxmlformats.org/presentationml/2006/main">
  <p:tag name="CAPTIONID" val="03389f9b-88a6-4e90-a0ad-5c03b7328615"/>
  <p:tag name="CAPTIONINTERNALID" val="39aca846-8df5-41f3-a2df-2da4e32e8673"/>
  <p:tag name="CAPTIONITEMSYSNAME" val="PPT_AnimatingObjects_m3Tofixthat00:01:52.8-00:01:57.4"/>
  <p:tag name="BOOKMARKENTRYNAME" val="PPT_AnimatingObjects_m300:01:52.8"/>
  <p:tag name="BOOKMARKEXITNAME" val="PPT_AnimatingObjects_m300:01:57.4"/>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05195478-52CA-4191-BF93-89302E32068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3F842F04-E6D0-41F4-AFBE-4FF79CF4C98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6683053D-8087-4679-8780-AE3C6CEAB6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43F563C1-121C-469E-A5B5-5A3347067DB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531957A9-AABD-4587-9047-01E38DE9223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5-Video-Template-11-1-12.potx" id="{34147802-7F7D-4511-A60A-E9F54197A227}" vid="{F82B2B58-D800-48AC-A084-C20268DE88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10.xml>��< ? x m l   v e r s i o n = " 1 . 0 "   e n c o d i n g = " u t f - 1 6 " ? > < C a p t i o n I t e m s L i s t   x m l n s : x s i = " h t t p : / / w w w . w 3 . o r g / 2 0 0 1 / X M L S c h e m a - i n s t a n c e "   x m l n s : x s d = " h t t p : / / w w w . w 3 . o r g / 2 0 0 1 / X M L S c h e m a " > < I d > 6 f 8 c 0 7 4 7 - 4 4 9 5 - 4 9 8 1 - 8 2 9 2 - 3 1 c 9 9 c 2 0 d 6 f 9 < / I d > < C a p t i o n I t e m s > < C a p t i o n I t e m > < I n t e r n a l I d > d 4 e 4 3 a 0 5 - 3 3 4 5 - 4 9 2 1 - a e 3 7 - 3 c e 2 6 2 5 d f 7 f d < / I n t e r n a l I d > < N a m e > P P T _ A n i m a t i n g O b j e c t s _ m 5 I f y o u ' r e t h e 0 0 : 0 0 : 0 0 . 3 - 0 0 : 0 0 : 0 6 . 4 < / N a m e > < T e x t > I f   y o u ' r e   t h e   a d v e n t u r o u s   t y p e ,   y o u   c a n   c r e a t e   s o m e   p r e t t y   a m a z i n g   p r e s e n t a t i o n s   w i t h   l o t s   o f   m o t i o n   p a t h   a n i m a t i o n s . < / T e x t > < B o o k M a r k E n t r y N a m e > P P T _ A n i m a t i n g O b j e c t s _ m 5 0 0 : 0 0 : 0 0 . 3 < / B o o k M a r k E n t r y N a m e > < B o o k M a r k E x i t N a m e > P P T _ A n i m a t i n g O b j e c t s _ m 5 0 0 : 0 0 : 0 6 . 4 < / B o o k M a r k E x i t N a m e > < B o o k M a r k E n t r y P o s i t i o n > 3 0 0 < / B o o k M a r k E n t r y P o s i t i o n > < B o o k M a r k E x i t P o s i t i o n > 6 4 0 0 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 3 6 5 b 4 2 6 c - 9 8 2 c - 4 7 8 8 - b e 3 c - 2 a f 2 3 f b 7 9 7 3 4 < / I n t e r n a l I d > < N a m e > P P T _ A n i m a t i n g O b j e c t s _ m 5 Y o u ' l l s e e t h a t 0 0 : 0 0 : 0 6 . 5 - 0 0 : 0 0 : 1 2 . 0 < / N a m e > < T e x t > Y o u ' l l   s e e   t h a t   i t ' s   n o t   a l l   t h a t   d i f f i c u l t   o n c e   y o u   g e t   t h e   h a n g   o f   i t .   B u t   l e t ' s   s t a r t   o u t   s m a l l . < / T e x t > < B o o k M a r k E n t r y N a m e > P P T _ A n i m a t i n g O b j e c t s _ m 5 0 0 : 0 0 : 0 6 . 5 < / B o o k M a r k E n t r y N a m e > < B o o k M a r k E x i t N a m e > P P T _ A n i m a t i n g O b j e c t s _ m 5 0 0 : 0 0 : 1 2 . 0 < / B o o k M a r k E x i t N a m e > < B o o k M a r k E n t r y P o s i t i o n > 6 5 0 0 < / B o o k M a r k E n t r y P o s i t i o n > < B o o k M a r k E x i t P o s i t i o n > 1 2 0 3 3 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 a 2 a f c 2 c 6 - a 3 7 0 - 4 a b c - b 4 f 9 - 1 4 c 2 9 e 1 0 2 e 9 e < / I n t e r n a l I d > < N a m e > P P T _ A n i m a t i n g O b j e c t s _ m 5 C l i c k t h e s h a p e 0 0 : 0 0 : 1 2 . 1 - 0 0 : 0 0 : 1 5 . 3 < / N a m e > < T e x t > C l i c k   t h e   s h a p e   c a l l e d   B e h i n d   s h a p e   1 . < / T e x t > < B o o k M a r k E n t r y N a m e > P P T _ A n i m a t i n g O b j e c t s _ m 5 0 0 : 0 0 : 1 2 . 1 < / B o o k M a r k E n t r y N a m e > < B o o k M a r k E x i t N a m e > P P T _ A n i m a t i n g O b j e c t s _ m 5 0 0 : 0 0 : 1 5 . 3 < / B o o k M a r k E x i t N a m e > < B o o k M a r k E n t r y P o s i t i o n > 1 2 1 3 3 < / B o o k M a r k E n t r y P o s i t i o n > < B o o k M a r k E x i t P o s i t i o n > 1 5 3 0 0 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 1 b b 6 1 3 0 7 - 4 4 f 6 - 4 2 d e - 8 2 7 8 - f e 4 4 e 4 4 a f 8 3 5 < / I n t e r n a l I d > < N a m e > P P T _ A n i m a t i n g O b j e c t s _ m 5 N o w i f w e 0 0 : 0 0 : 1 5 . 4 - 0 0 : 0 0 : 2 1 . 9 < / N a m e > < T e x t > N o w   i f   w e   a d d   a n   e n t r a n c e   a n i m a t i o n   l i k e   F l y   I n ,   w e   c a n   c o n t r o l   w h e r e   t h e   s h a p e   e n d s   u p , < / T e x t > < B o o k M a r k E n t r y N a m e > P P T _ A n i m a t i n g O b j e c t s _ m 5 0 0 : 0 0 : 1 5 . 4 < / B o o k M a r k E n t r y N a m e > < B o o k M a r k E x i t N a m e > P P T _ A n i m a t i n g O b j e c t s _ m 5 0 0 : 0 0 : 2 1 . 9 < / B o o k M a r k E x i t N a m e > < B o o k M a r k E n t r y P o s i t i o n > 1 5 4 0 0 < / B o o k M a r k E n t r y P o s i t i o n > < B o o k M a r k E x i t P o s i t i o n > 2 1 9 0 0 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 e e a b 0 9 7 3 - e 1 e 2 - 4 5 b b - a 7 a c - 4 6 2 1 3 f e 4 2 2 b a < / I n t e r n a l I d > < N a m e > P P T _ A n i m a t i n g O b j e c t s _ m 5 a n d t h e d i r e c t i o n 0 0 : 0 0 : 2 2 . 0 - 0 0 : 0 0 : 2 4 . 7 < / N a m e > < T e x t > a n d   t h e   d i r e c t i o n   a n d   s e q u e n c e   w i t h   E f f e c t   O p t i o n s . < / T e x t > < B o o k M a r k E n t r y N a m e > P P T _ A n i m a t i n g O b j e c t s _ m 5 0 0 : 0 0 : 2 2 . 0 < / B o o k M a r k E n t r y N a m e > < B o o k M a r k E x i t N a m e > P P T _ A n i m a t i n g O b j e c t s _ m 5 0 0 : 0 0 : 2 4 . 7 < / B o o k M a r k E x i t N a m e > < B o o k M a r k E n t r y P o s i t i o n > 2 2 0 0 0 < / B o o k M a r k E n t r y P o s i t i o n > < B o o k M a r k E x i t P o s i t i o n > 2 4 7 3 3 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 0 4 2 3 8 2 b a - 0 b b 7 - 4 a 7 c - b 3 2 4 - b 3 6 6 5 d 9 1 f f 8 5 < / I n t e r n a l I d > < N a m e > P P T _ A n i m a t i n g O b j e c t s _ m 5 B u t w e c a n ' t 0 0 : 0 0 : 2 4 . 8 - 0 0 : 0 0 : 2 9 . 1 < / N a m e > < T e x t > B u t   w e   c a n ' t   c o n t r o l   w h e r e   t h e   s h a p e   b e g i n s   o r   t h e   p a t h   i t   t a k e s . < / T e x t > < B o o k M a r k E n t r y N a m e > P P T _ A n i m a t i n g O b j e c t s _ m 5 0 0 : 0 0 : 2 4 . 8 < / B o o k M a r k E n t r y N a m e > < B o o k M a r k E x i t N a m e > P P T _ A n i m a t i n g O b j e c t s _ m 5 0 0 : 0 0 : 2 9 . 1 < / B o o k M a r k E x i t N a m e > < B o o k M a r k E n t r y P o s i t i o n > 2 4 8 3 3 < / B o o k M a r k E n t r y P o s i t i o n > < B o o k M a r k E x i t P o s i t i o n > 2 9 1 3 3 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 1 f f 9 a 5 e a - a e 0 f - 4 d a 9 - 8 e 5 e - 2 5 2 1 5 3 2 f 0 4 0 7 < / I n t e r n a l I d > < N a m e > P P T _ A n i m a t i n g O b j e c t s _ m 5 T o d o t h a t 0 0 : 0 0 : 2 9 . 2 - 0 0 : 0 0 : 4 0 . 3 < / N a m e > < T e x t > T o   d o   t h a t   w e   n e e d   t o   u s e   m o t i o n   p a t h s .   G o   d o w n   t o   M o t i o n   P a t h s   a n d   s e l e c t   L i n e s . < / T e x t > < B o o k M a r k E n t r y N a m e > P P T _ A n i m a t i n g O b j e c t s _ m 5 0 0 : 0 0 : 2 9 . 2 < / B o o k M a r k E n t r y N a m e > < B o o k M a r k E x i t N a m e > P P T _ A n i m a t i n g O b j e c t s _ m 5 0 0 : 0 0 : 4 0 . 3 < / B o o k M a r k E x i t N a m e > < B o o k M a r k E n t r y P o s i t i o n > 2 9 2 3 3 < / B o o k M a r k E n t r y P o s i t i o n > < B o o k M a r k E x i t P o s i t i o n > 4 0 3 3 3 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 3 3 0 6 4 b 3 1 - 2 0 b 8 - 4 2 c 8 - b 6 f e - 1 4 7 d 6 b d e 8 d 8 5 < / I n t e r n a l I d > < N a m e > P P T _ A n i m a t i n g O b j e c t s _ m 5 T h i s i s t h e 0 0 : 0 0 : 4 0 . 4 - 0 0 : 0 0 : 4 4 . 5 < / N a m e > < T e x t > T h i s   i s   t h e   m o t i o n   p a t h :   t h e   l i n e   d e s c r i b e s   t h e   p a t h ; < / T e x t > < B o o k M a r k E n t r y N a m e > P P T _ A n i m a t i n g O b j e c t s _ m 5 0 0 : 0 0 : 4 0 . 4 < / B o o k M a r k E n t r y N a m e > < B o o k M a r k E x i t N a m e > P P T _ A n i m a t i n g O b j e c t s _ m 5 0 0 : 0 0 : 4 4 . 5 < / B o o k M a r k E x i t N a m e > < B o o k M a r k E n t r y P o s i t i o n > 4 0 4 3 3 < / B o o k M a r k E n t r y P o s i t i o n > < B o o k M a r k E x i t P o s i t i o n > 4 4 5 3 3 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 6 a 0 4 6 7 a e - c 8 0 7 - 4 0 a 6 - b 4 f b - 6 6 5 b 7 9 6 f 0 4 3 2 < / I n t e r n a l I d > < N a m e > P P T _ A n i m a t i n g O b j e c t s _ m 5 t h e g r e e n a r r o w 0 0 : 0 0 : 4 4 . 6 - 0 0 : 0 0 : 5 0 . 9 < / N a m e > < T e x t > t h e   g r e e n   a r r o w   i n d i c a t e s   w h e r e   t h e   s h a p e   s t a r t s ;   a n d   t h e   r e d   a r r o w   i n d i c a t e s   w h e r e   t h e   s h a p e   e n d s . < / T e x t > < B o o k M a r k E n t r y N a m e > P P T _ A n i m a t i n g O b j e c t s _ m 5 0 0 : 0 0 : 4 4 . 6 < / B o o k M a r k E n t r y N a m e > < B o o k M a r k E x i t N a m e > P P T _ A n i m a t i n g O b j e c t s _ m 5 0 0 : 0 0 : 5 0 . 9 < / B o o k M a r k E x i t N a m e > < B o o k M a r k E n t r y P o s i t i o n > 4 4 6 3 3 < / B o o k M a r k E n t r y P o s i t i o n > < B o o k M a r k E x i t P o s i t i o n > 5 0 9 3 3 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 8 8 4 7 a 8 6 9 - 6 9 2 5 - 4 2 8 e - 9 e a a - 2 2 0 7 f 9 6 e a a 8 f < / I n t e r n a l I d > < N a m e > P P T _ A n i m a t i n g O b j e c t s _ m 5 S e l e c t t h e p a t h . 0 0 : 0 0 : 5 1 . 0 - 0 0 : 0 0 : 5 7 . 4 < / N a m e > < T e x t > S e l e c t   t h e   p a t h .   T h i s   h a l f - t r a n s p a r e n t   s h a p e   s h o w s   t h e   s h a p e   a t   i t s   e n d   p o i n t . < / T e x t > < B o o k M a r k E n t r y N a m e > P P T _ A n i m a t i n g O b j e c t s _ m 5 0 0 : 0 0 : 5 1 . 0 < / B o o k M a r k E n t r y N a m e > < B o o k M a r k E x i t N a m e > P P T _ A n i m a t i n g O b j e c t s _ m 5 0 0 : 0 0 : 5 7 . 4 < / B o o k M a r k E x i t N a m e > < B o o k M a r k E n t r y P o s i t i o n > 5 1 0 3 3 < / B o o k M a r k E n t r y P o s i t i o n > < B o o k M a r k E x i t P o s i t i o n > 5 7 4 0 0 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 4 e 9 9 4 c 4 5 - 4 6 1 1 - 4 f d a - a 5 b b - 6 e d d 0 d 0 c d c 3 c < / I n t e r n a l I d > < N a m e > P P T _ A n i m a t i n g O b j e c t s _ m 5 D r a g t h e r e d 0 0 : 0 0 : 5 7 . 5 - 0 0 : 0 1 : 0 2 . 9 < / N a m e > < T e x t > D r a g   t h e   r e d   a r r o w   a n d   p o s i t i o n   t h e   e n d   p o i n t   o v e r   t h e   i n - f r o n t   s h a p e . < / T e x t > < B o o k M a r k E n t r y N a m e > P P T _ A n i m a t i n g O b j e c t s _ m 5 0 0 : 0 0 : 5 7 . 5 < / B o o k M a r k E n t r y N a m e > < B o o k M a r k E x i t N a m e > P P T _ A n i m a t i n g O b j e c t s _ m 5 0 0 : 0 1 : 0 2 . 9 < / B o o k M a r k E x i t N a m e > < B o o k M a r k E n t r y P o s i t i o n > 5 7 5 0 0 < / B o o k M a r k E n t r y P o s i t i o n > < B o o k M a r k E x i t P o s i t i o n > 6 2 9 6 7 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 9 c d 8 9 0 0 d - 3 7 1 5 - 4 f b c - 8 3 b 8 - f d 4 3 7 5 2 9 a e f 7 < / I n t e r n a l I d > < N a m e > P P T _ A n i m a t i n g O b j e c t s _ m 5 T h e n , p r e v i e w t h e 0 0 : 0 1 : 0 3 . 0 - 0 0 : 0 1 : 1 0 . 3 < / N a m e > < T e x t > T h e n ,   p r e v i e w   t h e   a n i m a t i o n .   A n d   t h e   f i r s t   s h a p e   m o v e s   b e h i n d   t h e   s e c o n d   o n e . < / T e x t > < B o o k M a r k E n t r y N a m e > P P T _ A n i m a t i n g O b j e c t s _ m 5 0 0 : 0 1 : 0 3 . 0 < / B o o k M a r k E n t r y N a m e > < B o o k M a r k E x i t N a m e > P P T _ A n i m a t i n g O b j e c t s _ m 5 0 0 : 0 1 : 1 0 . 3 < / B o o k M a r k E x i t N a m e > < B o o k M a r k E n t r y P o s i t i o n > 6 3 0 6 7 < / B o o k M a r k E n t r y P o s i t i o n > < B o o k M a r k E x i t P o s i t i o n > 7 0 3 0 0 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 6 e 5 3 8 4 8 b - 9 5 2 d - 4 f 7 d - b f d c - d d f 9 8 8 e b a 8 3 9 < / I n t e r n a l I d > < N a m e > P P T _ A n i m a t i n g O b j e c t s _ m 5 M o t i o n p a t h s c a n 0 0 : 0 1 : 1 0 . 4 - 0 0 : 0 1 : 1 2 . 3 < / N a m e > < T e x t > M o t i o n   p a t h s   c a n   b e   a   l o t   o f   f u n .   < / T e x t > < B o o k M a r k E n t r y N a m e > P P T _ A n i m a t i n g O b j e c t s _ m 5 0 0 : 0 1 : 1 0 . 4 < / B o o k M a r k E n t r y N a m e > < B o o k M a r k E x i t N a m e > P P T _ A n i m a t i n g O b j e c t s _ m 5 0 0 : 0 1 : 1 2 . 3 < / B o o k M a r k E x i t N a m e > < B o o k M a r k E n t r y P o s i t i o n > 7 0 4 0 0 < / B o o k M a r k E n t r y P o s i t i o n > < B o o k M a r k E x i t P o s i t i o n > 7 2 3 0 0 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 7 d 3 b a e 3 b - e f e 6 - 4 d 5 a - a 5 6 d - 7 1 e 1 5 7 2 8 f 8 d b < / I n t e r n a l I d > < N a m e > P P T _ A n i m a t i n g O b j e c t s _ m 5 T r y s o m e o t h e r 0 0 : 0 1 : 1 2 . 4 - 0 0 : 0 1 : 2 3 . 4 < / N a m e > < T e x t > T r y   s o m e   o t h e r   o n e s ,   l i k e   a r c s   a n d   l o o p s . < / T e x t > < B o o k M a r k E n t r y N a m e > P P T _ A n i m a t i n g O b j e c t s _ m 5 0 0 : 0 1 : 1 2 . 4 < / B o o k M a r k E n t r y N a m e > < B o o k M a r k E x i t N a m e > P P T _ A n i m a t i n g O b j e c t s _ m 5 0 0 : 0 1 : 2 3 . 4 < / B o o k M a r k E x i t N a m e > < B o o k M a r k E n t r y P o s i t i o n > 7 2 4 0 0 < / B o o k M a r k E n t r y P o s i t i o n > < B o o k M a r k E x i t P o s i t i o n > 8 3 4 6 7 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 e 1 a 5 9 4 f 4 - 8 c a b - 4 0 7 f - b 5 f 7 - e 5 c f 3 1 b 8 5 c e b < / I n t e r n a l I d > < N a m e > P P T _ A n i m a t i n g O b j e c t s _ m 5 A l s o , c l i c k C u s t o m 0 0 : 0 1 : 2 3 . 5 - 0 0 : 0 1 : 3 5 . 6 < / N a m e > < T e x t > A l s o ,   c l i c k   C u s t o m   P a t h   i f   y o u   w a n t   t o   d r a w   y o u r   o w n   m o t i o n   p a t h . < / T e x t > < B o o k M a r k E n t r y N a m e > P P T _ A n i m a t i n g O b j e c t s _ m 5 0 0 : 0 1 : 2 3 . 5 < / B o o k M a r k E n t r y N a m e > < B o o k M a r k E x i t N a m e > P P T _ A n i m a t i n g O b j e c t s _ m 5 0 0 : 0 1 : 3 5 . 6 < / B o o k M a r k E x i t N a m e > < B o o k M a r k E n t r y P o s i t i o n > 8 3 5 6 7 < / B o o k M a r k E n t r y P o s i t i o n > < B o o k M a r k E x i t P o s i t i o n > 9 5 6 6 7 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 5 f b 0 5 3 7 c - 5 3 d 5 - 4 6 e f - 9 1 2 8 - c 5 8 8 9 6 c d 5 d 1 c < / I n t e r n a l I d > < N a m e > P P T _ A n i m a t i n g O b j e c t s _ m 5 L e t ' s g o b a c k 0 0 : 0 1 : 3 5 . 7 - 0 0 : 0 1 : 4 1 . 0 < / N a m e > < T e x t > L e t ' s   g o   b a c k   t o   t h e   p r e v i o u s   s l i d e   a n d   a d d   a   m o t i o n   p a t h   t o   B e h i n d   s h a p e   2 . < / T e x t > < B o o k M a r k E n t r y N a m e > P P T _ A n i m a t i n g O b j e c t s _ m 5 0 0 : 0 1 : 3 5 . 7 < / B o o k M a r k E n t r y N a m e > < B o o k M a r k E x i t N a m e > P P T _ A n i m a t i n g O b j e c t s _ m 5 0 0 : 0 1 : 4 1 . 0 < / B o o k M a r k E x i t N a m e > < B o o k M a r k E n t r y P o s i t i o n > 9 5 7 6 7 < / B o o k M a r k E n t r y P o s i t i o n > < B o o k M a r k E x i t P o s i t i o n > 1 0 1 0 6 7 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 5 3 a f c 8 5 9 - f 8 4 5 - 4 4 d 6 - a 0 9 f - b b 1 9 9 2 3 0 4 1 1 f < / I n t e r n a l I d > < N a m e > P P T _ A n i m a t i n g O b j e c t s _ m 5 U s e t h e A n i m a t i o n 0 0 : 0 1 : 4 1 . 1 - 0 0 : 0 1 : 4 7 . 6 < / N a m e > < T e x t > U s e   t h e   A n i m a t i o n   P a i n t e r   t o   c o p y   t h e   a n i m a t i o n . < / T e x t > < B o o k M a r k E n t r y N a m e > P P T _ A n i m a t i n g O b j e c t s _ m 5 0 0 : 0 1 : 4 1 . 1 < / B o o k M a r k E n t r y N a m e > < B o o k M a r k E x i t N a m e > P P T _ A n i m a t i n g O b j e c t s _ m 5 0 0 : 0 1 : 4 7 . 6 < / B o o k M a r k E x i t N a m e > < B o o k M a r k E n t r y P o s i t i o n > 1 0 1 1 6 7 < / B o o k M a r k E n t r y P o s i t i o n > < B o o k M a r k E x i t P o s i t i o n > 1 0 7 6 6 7 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 e d 8 2 8 9 a 9 - d 6 e 0 - 4 5 b 4 - 8 4 d d - 4 a 7 e 0 d c a 7 4 2 f < / I n t e r n a l I d > < N a m e > P P T _ A n i m a t i n g O b j e c t s _ m 5 T h e n , s e l e c t t h e 0 0 : 0 1 : 4 7 . 7 - 0 0 : 0 1 : 5 4 . 7 < / N a m e > < T e x t > T h e n ,   s e l e c t   t h e   m o t i o n   p a t h ,   a n d   m o v e   i t s   e n d - p o i n t   o n   t o p   o f   t h e   i n - f r o n t   s h a p e . < / T e x t > < B o o k M a r k E n t r y N a m e > P P T _ A n i m a t i n g O b j e c t s _ m 5 0 0 : 0 1 : 4 7 . 7 < / B o o k M a r k E n t r y N a m e > < B o o k M a r k E x i t N a m e > P P T _ A n i m a t i n g O b j e c t s _ m 5 0 0 : 0 1 : 5 4 . 7 < / B o o k M a r k E x i t N a m e > < B o o k M a r k E n t r y P o s i t i o n > 1 0 7 7 6 7 < / B o o k M a r k E n t r y P o s i t i o n > < B o o k M a r k E x i t P o s i t i o n > 1 1 4 7 3 3 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 b b c 6 0 f e 1 - b 7 f f - 4 1 2 9 - a b 9 a - 1 4 0 2 f 3 9 e a d 7 f < / I n t e r n a l I d > < N a m e > P P T _ A n i m a t i n g O b j e c t s _ m 5 P r e v i e w t h e a n i m a t i o n . 0 0 : 0 1 : 5 4 . 8 - 0 0 : 0 1 : 5 9 . 7 < / N a m e > < T e x t > P r e v i e w   t h e   a n i m a t i o n . < / T e x t > < B o o k M a r k E n t r y N a m e > P P T _ A n i m a t i n g O b j e c t s _ m 5 0 0 : 0 1 : 5 4 . 8 < / B o o k M a r k E n t r y N a m e > < B o o k M a r k E x i t N a m e > P P T _ A n i m a t i n g O b j e c t s _ m 5 0 0 : 0 1 : 5 9 . 7 < / B o o k M a r k E x i t N a m e > < B o o k M a r k E n t r y P o s i t i o n > 1 1 4 8 3 3 < / B o o k M a r k E n t r y P o s i t i o n > < B o o k M a r k E x i t P o s i t i o n > 1 1 9 7 0 0 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 b 6 8 6 4 8 e 2 - 4 1 d f - 4 d c 1 - 8 d 9 d - 7 7 9 6 b 0 1 9 4 4 5 b < / I n t e r n a l I d > < N a m e > P P T _ A n i m a t i n g O b j e c t s _ m 5 T h e a n i m a t i o n w o r k s 0 0 : 0 1 : 5 9 . 8 - 0 0 : 0 2 : 0 6 . 3 < / N a m e > < T e x t > T h e   a n i m a t i o n   w o r k s   a l l   r i g h t ,   b u t   t h e   s e c o n d   b e h i n d   s h a p e   e n d s   u p   c o v e r i n g   u p   t h e   s h a p e   w e   w a n t   t o   k e e p   o n   t o p . < / T e x t > < B o o k M a r k E n t r y N a m e > P P T _ A n i m a t i n g O b j e c t s _ m 5 0 0 : 0 1 : 5 9 . 8 < / B o o k M a r k E n t r y N a m e > < B o o k M a r k E x i t N a m e > P P T _ A n i m a t i n g O b j e c t s _ m 5 0 0 : 0 2 : 0 6 . 3 < / B o o k M a r k E x i t N a m e > < B o o k M a r k E n t r y P o s i t i o n > 1 1 9 8 0 0 < / B o o k M a r k E n t r y P o s i t i o n > < B o o k M a r k E x i t P o s i t i o n > 1 2 6 3 6 7 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 7 f 1 d 6 d 3 f - 6 f 4 b - 4 9 b 9 - a c 2 5 - 3 c 5 c a 9 2 7 d 7 5 a < / I n t e r n a l I d > < N a m e > P P T _ A n i m a t i n g O b j e c t s _ m 5 T h i s i s a 0 0 : 0 2 : 0 6 . 4 - 0 0 : 0 2 : 1 2 . 0 < / N a m e > < T e x t > T h i s   i s   a   p r o b l e m   y o u ' l l   r u n   i n t o   m o r e   o f t e n   w h e n   y o u ' r e   c r e a t i n g   c u s t o m   a n i m a t i o n s .   B u t   i t ' s   e a s y   t o   f i x . < / T e x t > < B o o k M a r k E n t r y N a m e > P P T _ A n i m a t i n g O b j e c t s _ m 5 0 0 : 0 2 : 0 6 . 4 < / B o o k M a r k E n t r y N a m e > < B o o k M a r k E x i t N a m e > P P T _ A n i m a t i n g O b j e c t s _ m 5 0 0 : 0 2 : 1 2 . 0 < / B o o k M a r k E x i t N a m e > < B o o k M a r k E n t r y P o s i t i o n > 1 2 6 4 6 7 < / B o o k M a r k E n t r y P o s i t i o n > < B o o k M a r k E x i t P o s i t i o n > 1 3 2 0 6 7 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 2 7 9 f 2 d c 0 - a f 7 2 - 4 d 2 5 - a 8 d b - b 9 0 7 7 6 7 c d 8 e e < / I n t e r n a l I d > < N a m e > P P T _ A n i m a t i n g O b j e c t s _ m 5 R i g h t - c l i c k t h e s h a p e 0 0 : 0 2 : 1 2 . 1 - 0 0 : 0 2 : 1 8 . 5 < / N a m e > < T e x t > R i g h t - c l i c k   t h e   s h a p e   a n d   c l i c k   S e n d   t o   B a c k ,   S e n d   B a c k w a r d .   < / T e x t > < B o o k M a r k E n t r y N a m e > P P T _ A n i m a t i n g O b j e c t s _ m 5 0 0 : 0 2 : 1 2 . 1 < / B o o k M a r k E n t r y N a m e > < B o o k M a r k E x i t N a m e > P P T _ A n i m a t i n g O b j e c t s _ m 5 0 0 : 0 2 : 1 8 . 5 < / B o o k M a r k E x i t N a m e > < B o o k M a r k E n t r y P o s i t i o n > 1 3 2 1 6 7 < / B o o k M a r k E n t r y P o s i t i o n > < B o o k M a r k E x i t P o s i t i o n > 1 3 8 5 3 3 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 1 7 3 a 8 d 4 a - a 3 8 9 - 4 2 a e - b d b 0 - 1 b e 0 2 5 c 8 1 e 3 b < / I n t e r n a l I d > < N a m e > P P T _ A n i m a t i n g O b j e c t s _ m 5 N o w p r e v i e w t h e 0 0 : 0 2 : 1 8 . 6 - 0 0 : 0 2 : 2 4 . 0 < / N a m e > < T e x t > N o w   p r e v i e w   t h e   a n i m a t i o n .   < / T e x t > < B o o k M a r k E n t r y N a m e > P P T _ A n i m a t i n g O b j e c t s _ m 5 0 0 : 0 2 : 1 8 . 6 < / B o o k M a r k E n t r y N a m e > < B o o k M a r k E x i t N a m e > P P T _ A n i m a t i n g O b j e c t s _ m 5 0 0 : 0 2 : 2 4 . 0 < / B o o k M a r k E x i t N a m e > < B o o k M a r k E n t r y P o s i t i o n > 1 3 8 6 3 3 < / B o o k M a r k E n t r y P o s i t i o n > < B o o k M a r k E x i t P o s i t i o n > 1 4 4 0 6 7 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 4 6 a c 9 5 b e - 2 6 5 f - 4 6 5 a - a 0 7 4 - b 7 7 e 2 7 0 7 d 9 3 6 < / I n t e r n a l I d > < N a m e > P P T _ A n i m a t i n g O b j e c t s _ m 5 T h a t ' s t h e w a y 0 0 : 0 2 : 2 4 . 1 - 0 0 : 0 2 : 2 6 . 0 < / N a m e > < T e x t > T h a t ' s   t h e   w a y   w e   w a n t   i t . < / T e x t > < B o o k M a r k E n t r y N a m e > P P T _ A n i m a t i n g O b j e c t s _ m 5 0 0 : 0 2 : 2 4 . 1 < / B o o k M a r k E n t r y N a m e > < B o o k M a r k E x i t N a m e > P P T _ A n i m a t i n g O b j e c t s _ m 5 0 0 : 0 2 : 2 6 . 0 < / B o o k M a r k E x i t N a m e > < B o o k M a r k E n t r y P o s i t i o n > 1 4 4 1 6 7 < / B o o k M a r k E n t r y P o s i t i o n > < B o o k M a r k E x i t P o s i t i o n > 1 4 6 0 6 7 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 b 8 b 2 8 4 e 8 - e 5 b f - 4 e 5 4 - 8 3 9 d - e c c e 4 4 b 4 5 1 d 0 < / I n t e r n a l I d > < N a m e > P P T _ A n i m a t i n g O b j e c t s _ m 5 Y o u s e e , a l l 0 0 : 0 2 : 2 6 . 1 - 0 0 : 0 2 : 2 9 . 8 < / N a m e > < T e x t > Y o u   s e e ,   a l l   t h e   o b j e c t s   o n   t h e   s l i d e   a r e   o r g a n i z e d   i n t o   l a y e r s . < / T e x t > < B o o k M a r k E n t r y N a m e > P P T _ A n i m a t i n g O b j e c t s _ m 5 0 0 : 0 2 : 2 6 . 1 < / B o o k M a r k E n t r y N a m e > < B o o k M a r k E x i t N a m e > P P T _ A n i m a t i n g O b j e c t s _ m 5 0 0 : 0 2 : 2 9 . 8 < / B o o k M a r k E x i t N a m e > < B o o k M a r k E n t r y P o s i t i o n > 1 4 6 1 6 7 < / B o o k M a r k E n t r y P o s i t i o n > < B o o k M a r k E x i t P o s i t i o n > 1 4 9 8 3 3 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 0 2 9 7 3 3 1 8 - e 7 2 8 - 4 2 b d - 8 e 1 b - 6 8 5 6 b 3 c b 0 1 5 5 < / I n t e r n a l I d > < N a m e > P P T _ A n i m a t i n g O b j e c t s _ m 5 B y s e n d i n g t h e 0 0 : 0 2 : 2 9 . 9 - 0 0 : 0 2 : 3 5 . 9 < / N a m e > < T e x t > B y   s e n d i n g   t h e   s h a p e   b a c k w a r d ,   w e   m o v e d   i t   t o   a   l a y e r   b e h i n d   t h e   i n - f r o n t   s h a p e . < / T e x t > < B o o k M a r k E n t r y N a m e > P P T _ A n i m a t i n g O b j e c t s _ m 5 0 0 : 0 2 : 2 9 . 9 < / B o o k M a r k E n t r y N a m e > < B o o k M a r k E x i t N a m e > P P T _ A n i m a t i n g O b j e c t s _ m 5 0 0 : 0 2 : 3 5 . 9 < / B o o k M a r k E x i t N a m e > < B o o k M a r k E n t r y P o s i t i o n > 1 4 9 9 3 3 < / B o o k M a r k E n t r y P o s i t i o n > < B o o k M a r k E x i t P o s i t i o n > 1 5 5 9 0 0 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 2 c 6 b 6 7 8 3 - f 1 7 3 - 4 6 3 1 - 8 0 0 9 - 7 5 3 e 9 2 8 b d e 4 5 < / I n t e r n a l I d > < N a m e > P P T _ A n i m a t i n g O b j e c t s _ m 5 H e r e ' s a n o t h e r t h i n g 0 0 : 0 2 : 3 6 . 0 - 0 0 : 0 2 : 3 9 . 5 < / N a m e > < T e x t > H e r e ' s   a n o t h e r   t h i n g   y o u   c a n   d o   t o   c r e a t e   c u s t o m   a n i m a t i o n s . < / T e x t > < B o o k M a r k E n t r y N a m e > P P T _ A n i m a t i n g O b j e c t s _ m 5 0 0 : 0 2 : 3 6 . 0 < / B o o k M a r k E n t r y N a m e > < B o o k M a r k E x i t N a m e > P P T _ A n i m a t i n g O b j e c t s _ m 5 0 0 : 0 2 : 3 9 . 5 < / B o o k M a r k E x i t N a m e > < B o o k M a r k E n t r y P o s i t i o n > 1 5 6 0 0 0 < / B o o k M a r k E n t r y P o s i t i o n > < B o o k M a r k E x i t P o s i t i o n > 1 5 9 5 6 7 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 7 b 8 6 d 3 9 d - 6 2 e 4 - 4 a 7 a - a 5 3 3 - b e 6 4 c 7 c 9 b c 2 b < / I n t e r n a l I d > < N a m e > P P T _ A n i m a t i n g O b j e c t s _ m 5 T h i s b a l l s h a p e 0 0 : 0 2 : 3 9 . 6 - 0 0 : 0 2 : 4 6 . 3 < / N a m e > < T e x t > T h i s   b a l l   s h a p e   a c t u a l l y   c o n t a i n s   2   a n i m a t i o n s :   a   m o t i o n   p a t h   t h a t   m o v e s   t h e   s h a p e   h o r i z o n t a l l y , < / T e x t > < B o o k M a r k E n t r y N a m e > P P T _ A n i m a t i n g O b j e c t s _ m 5 0 0 : 0 2 : 3 9 . 6 < / B o o k M a r k E n t r y N a m e > < B o o k M a r k E x i t N a m e > P P T _ A n i m a t i n g O b j e c t s _ m 5 0 0 : 0 2 : 4 6 . 3 < / B o o k M a r k E x i t N a m e > < B o o k M a r k E n t r y P o s i t i o n > 1 5 9 6 6 7 < / B o o k M a r k E n t r y P o s i t i o n > < B o o k M a r k E x i t P o s i t i o n > 1 6 6 3 3 3 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 0 c 7 7 3 0 c 5 - b 1 e c - 4 6 e c - 9 e 0 6 - 4 2 1 0 9 0 a c b 3 f d < / I n t e r n a l I d > < N a m e > P P T _ A n i m a t i n g O b j e c t s _ m 5 a n d a S p i n 0 0 : 0 2 : 4 6 . 4 - 0 0 : 0 2 : 5 0 . 7 < / N a m e > < T e x t > a n d   a   S p i n   a n i m a t i o n   t h a t   m a k e s   t h e   b a l l   a p p e a r   t o   r o l l   a s   i t   m o v e s . < / T e x t > < B o o k M a r k E n t r y N a m e > P P T _ A n i m a t i n g O b j e c t s _ m 5 0 0 : 0 2 : 4 6 . 4 < / B o o k M a r k E n t r y N a m e > < B o o k M a r k E x i t N a m e > P P T _ A n i m a t i n g O b j e c t s _ m 5 0 0 : 0 2 : 5 0 . 7 < / B o o k M a r k E x i t N a m e > < B o o k M a r k E n t r y P o s i t i o n > 1 6 6 4 3 3 < / B o o k M a r k E n t r y P o s i t i o n > < B o o k M a r k E x i t P o s i t i o n > 1 7 0 7 0 0 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 0 8 b 6 b d 2 1 - 4 8 5 6 - 4 0 4 0 - 8 e b 9 - d 0 0 9 e a d b 5 0 8 a < / I n t e r n a l I d > < N a m e > P P T _ A n i m a t i n g O b j e c t s _ m 5 T o a d d m u l t i p l e 0 0 : 0 2 : 5 0 . 8 - 0 0 : 0 2 : 5 6 . 7 < / N a m e > < T e x t > T o   a d d   m u l t i p l e   a n i m a t i o n s   t o   a n   o b j e c t ,   s e l e c t   t h e   f i r s t   a n i m a t i o n   i n   t h i s   g a l l e r y . < / T e x t > < B o o k M a r k E n t r y N a m e > P P T _ A n i m a t i n g O b j e c t s _ m 5 0 0 : 0 2 : 5 0 . 8 < / B o o k M a r k E n t r y N a m e > < B o o k M a r k E x i t N a m e > P P T _ A n i m a t i n g O b j e c t s _ m 5 0 0 : 0 2 : 5 6 . 7 < / B o o k M a r k E x i t N a m e > < B o o k M a r k E n t r y P o s i t i o n > 1 7 0 8 0 0 < / B o o k M a r k E n t r y P o s i t i o n > < B o o k M a r k E x i t P o s i t i o n > 1 7 6 7 0 0 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 0 f 6 c 9 8 7 3 - 0 1 3 b - 4 0 0 e - b 8 5 b - 1 f 5 3 d 3 7 6 f 0 1 e < / I n t e r n a l I d > < N a m e > P P T _ A n i m a t i n g O b j e c t s _ m 5 T h e n , c l i c k A d d 0 0 : 0 2 : 5 6 . 8 - 0 0 : 0 3 : 0 1 . 4 < / N a m e > < T e x t > T h e n ,   c l i c k   A d d   A n i m a t i o n   t o   a d d   t h e   o t h e r s . < / T e x t > < B o o k M a r k E n t r y N a m e > P P T _ A n i m a t i n g O b j e c t s _ m 5 0 0 : 0 2 : 5 6 . 8 < / B o o k M a r k E n t r y N a m e > < B o o k M a r k E x i t N a m e > P P T _ A n i m a t i n g O b j e c t s _ m 5 0 0 : 0 3 : 0 1 . 4 < / B o o k M a r k E x i t N a m e > < B o o k M a r k E n t r y P o s i t i o n > 1 7 6 8 0 0 < / B o o k M a r k E n t r y P o s i t i o n > < B o o k M a r k E x i t P o s i t i o n > 1 8 1 4 3 3 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 a e 4 4 6 0 d c - d 5 f 7 - 4 5 f 4 - 8 4 0 2 - 3 6 3 6 2 e e 5 5 d e 3 < / I n t e r n a l I d > < N a m e > P P T _ A n i m a t i n g O b j e c t s _ m 5 A l s o , d o n  t f o r g e t 0 0 : 0 3 : 0 1 . 5 - 0 0 : 0 3 : 0 5 . 0 < / N a m e > < T e x t > A l s o ,   d o n  t   f o r g e t   a b o u t   t h o s e   a d d i t i o n a l   e f f e c t   a n d   t i m i n g   o p t i o n s . < / T e x t > < B o o k M a r k E n t r y N a m e > P P T _ A n i m a t i n g O b j e c t s _ m 5 0 0 : 0 3 : 0 1 . 5 < / B o o k M a r k E n t r y N a m e > < B o o k M a r k E x i t N a m e > P P T _ A n i m a t i n g O b j e c t s _ m 5 0 0 : 0 3 : 0 5 . 0 < / B o o k M a r k E x i t N a m e > < B o o k M a r k E n t r y P o s i t i o n > 1 8 1 5 3 3 < / B o o k M a r k E n t r y P o s i t i o n > < B o o k M a r k E x i t P o s i t i o n > 1 8 5 0 0 0 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 0 e 8 7 3 3 c 5 - 6 c d f - 4 f b 1 - 8 0 4 5 - d 3 2 1 a 9 9 8 9 f f e < / I n t e r n a l I d > < N a m e > P P T _ A n i m a t i n g O b j e c t s _ m 5 H e r e ' s a n o t h e r w a y 0 0 : 0 3 : 0 5 . 1 - 0 0 : 0 3 : 0 8 . 8 < / N a m e > < T e x t > H e r e ' s   a n o t h e r   w a y   t o   o p e n   t h a t   d i a l o g   b o x   i n   t h e   a n i m a t i o n   p a n e . < / T e x t > < B o o k M a r k E n t r y N a m e > P P T _ A n i m a t i n g O b j e c t s _ m 5 0 0 : 0 3 : 0 5 . 1 < / B o o k M a r k E n t r y N a m e > < B o o k M a r k E x i t N a m e > P P T _ A n i m a t i n g O b j e c t s _ m 5 0 0 : 0 3 : 0 8 . 8 < / B o o k M a r k E x i t N a m e > < B o o k M a r k E n t r y P o s i t i o n > 1 8 5 1 0 0 < / B o o k M a r k E n t r y P o s i t i o n > < B o o k M a r k E x i t P o s i t i o n > 1 8 8 8 6 7 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 c 2 2 9 d 6 4 b - f c 2 b - 4 5 1 7 - 8 7 4 7 - 5 d 7 2 5 f b d 3 4 8 c < / I n t e r n a l I d > < N a m e > P P T _ A n i m a t i n g O b j e c t s _ m 5 C l i c k t h e a r r o w 0 0 : 0 3 : 0 8 . 9 - 0 0 : 0 3 : 1 3 . 7 < / N a m e > < T e x t > C l i c k   t h e   a r r o w   n e x t   t o   t h e   a n i m a t i o n ,   a n d   c l i c k   E f f e c t   O p t i o n s . < / T e x t > < B o o k M a r k E n t r y N a m e > P P T _ A n i m a t i n g O b j e c t s _ m 5 0 0 : 0 3 : 0 8 . 9 < / B o o k M a r k E n t r y N a m e > < B o o k M a r k E x i t N a m e > P P T _ A n i m a t i n g O b j e c t s _ m 5 0 0 : 0 3 : 1 3 . 7 < / B o o k M a r k E x i t N a m e > < B o o k M a r k E n t r y P o s i t i o n > 1 8 8 9 6 7 < / B o o k M a r k E n t r y P o s i t i o n > < B o o k M a r k E x i t P o s i t i o n > 1 9 3 7 3 3 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 e 5 a 6 4 2 a 4 - a c a a - 4 5 f 9 - b b c 0 - c 1 9 e a 1 b 3 6 e 0 d < / I n t e r n a l I d > < N a m e > P P T _ A n i m a t i n g O b j e c t s _ m 5 I a d d e d A u t o - r e v e r s e 0 0 : 0 3 : 1 3 . 8 - 0 0 : 0 3 : 1 9 . 9 < / N a m e > < T e x t > I   a d d e d   A u t o - r e v e r s e   t o   t h e   a n i m a t i o n s   s o   t h e   o b j e c t s   r e t u r n   t o   t h e i r   o r i g i n a l   p o s i t i o n s . < / T e x t > < B o o k M a r k E n t r y N a m e > P P T _ A n i m a t i n g O b j e c t s _ m 5 0 0 : 0 3 : 1 3 . 8 < / B o o k M a r k E n t r y N a m e > < B o o k M a r k E x i t N a m e > P P T _ A n i m a t i n g O b j e c t s _ m 5 0 0 : 0 3 : 1 9 . 9 < / B o o k M a r k E x i t N a m e > < B o o k M a r k E n t r y P o s i t i o n > 1 9 3 8 3 3 < / B o o k M a r k E n t r y P o s i t i o n > < B o o k M a r k E x i t P o s i t i o n > 1 9 9 9 6 7 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 5 f 1 5 f 2 a 3 - 4 e 7 8 - 4 4 2 6 - a 9 2 8 - b 7 1 4 5 0 6 b b 6 0 b < / I n t e r n a l I d > < N a m e > P P T _ A n i m a t i n g O b j e c t s _ m 5 S o n o w y o u 0 0 : 0 3 : 2 0 . 0 - 0 0 : 0 3 : 2 4 . 3 < / N a m e > < T e x t > S o   n o w   y o u   h a v e   e v e r y t h i n g   y o u   n e e d   t o   g e t   s t a r t e d   w i t h   a n i m a t i o n s   i n   P o w e r P o i n t . < / T e x t > < B o o k M a r k E n t r y N a m e > P P T _ A n i m a t i n g O b j e c t s _ m 5 0 0 : 0 3 : 2 0 . 0 < / B o o k M a r k E n t r y N a m e > < B o o k M a r k E x i t N a m e > P P T _ A n i m a t i n g O b j e c t s _ m 5 0 0 : 0 3 : 2 4 . 3 < / B o o k M a r k E x i t N a m e > < B o o k M a r k E n t r y P o s i t i o n > 2 0 0 0 6 7 < / B o o k M a r k E n t r y P o s i t i o n > < B o o k M a r k E x i t P o s i t i o n > 2 0 4 3 3 3 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 e 3 0 6 7 6 2 6 - 5 e 4 2 - 4 1 f 6 - b 9 e 0 - 7 0 1 6 d 0 0 6 2 9 f a < / I n t e r n a l I d > < N a m e > P P T _ A n i m a t i n g O b j e c t s _ m 5 T h e b e s t w a y 0 0 : 0 3 : 2 4 . 4 - 0 0 : 0 3 : 2 8 . 4 < / N a m e > < T e x t > T h e   b e s t   w a y   t o   u n d e r s t a n d   a n i m a t i o n s   i s   t o   e x p e r i m e n t   o n   y o u r   o w n . < / T e x t > < B o o k M a r k E n t r y N a m e > P P T _ A n i m a t i n g O b j e c t s _ m 5 0 0 : 0 3 : 2 4 . 4 < / B o o k M a r k E n t r y N a m e > < B o o k M a r k E x i t N a m e > P P T _ A n i m a t i n g O b j e c t s _ m 5 0 0 : 0 3 : 2 8 . 4 < / B o o k M a r k E x i t N a m e > < B o o k M a r k E n t r y P o s i t i o n > 2 0 4 4 3 3 < / B o o k M a r k E n t r y P o s i t i o n > < B o o k M a r k E x i t P o s i t i o n > 2 0 8 4 3 3 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 2 2 9 0 3 a e 0 - a 8 0 6 - 4 8 c d - 8 d 7 0 - a e b e e 5 9 d b 3 e 6 < / I n t e r n a l I d > < N a m e > P P T _ A n i m a t i n g O b j e c t s _ m 5 F o r m o r e i n f o r m a t i o n , 0 0 : 0 3 : 2 8 . 5 - 0 0 : 0 3 : 3 2 . 8 < / N a m e > < T e x t > F o r   m o r e   i n f o r m a t i o n ,   c h e c k   o u t   t h e   l i n k s   i n   t h e   c o u r s e   s u m m a r y . < / T e x t > < B o o k M a r k E n t r y N a m e > P P T _ A n i m a t i n g O b j e c t s _ m 5 0 0 : 0 3 : 2 8 . 5 < / B o o k M a r k E n t r y N a m e > < B o o k M a r k E x i t N a m e > P P T _ A n i m a t i n g O b j e c t s _ m 5 0 0 : 0 3 : 3 2 . 8 < / B o o k M a r k E x i t N a m e > < B o o k M a r k E n t r y P o s i t i o n > 2 0 8 5 3 3 < / B o o k M a r k E n t r y P o s i t i o n > < B o o k M a r k E x i t P o s i t i o n > 2 1 2 8 0 0 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5.xml><?xml version="1.0" encoding="utf-8"?>
<p:properties xmlns:p="http://schemas.microsoft.com/office/2006/metadata/properties" xmlns:xsi="http://www.w3.org/2001/XMLSchema-instance">
  <documentManagement/>
</p:properties>
</file>

<file path=customXml/item6.xml>��< ? x m l   v e r s i o n = " 1 . 0 "   e n c o d i n g = " u t f - 1 6 " ? > < C a p t i o n I t e m s L i s t   x m l n s : x s i = " h t t p : / / w w w . w 3 . o r g / 2 0 0 1 / X M L S c h e m a - i n s t a n c e "   x m l n s : x s d = " h t t p : / / w w w . w 3 . o r g / 2 0 0 1 / X M L S c h e m a " > < I d > 3 8 1 c 4 8 8 f - d 4 c 6 - 4 7 c 0 - b 3 b 2 - e 0 f 4 c 6 a 0 9 a 5 6 < / I d > < C a p t i o n I t e m s > < C a p t i o n I t e m > < I n t e r n a l I d > 9 0 c 9 a 2 8 7 - 0 8 f 2 - 4 e 6 7 - b c d 1 - a f f e 0 b 0 6 7 4 b 5 < / I n t e r n a l I d > < N a m e > P P T _ A n i m a t i n g O b j e c t s _ m 1 Y o u c a n a n i m a t e 0 0 : 0 0 : 0 0 . 3 - 0 0 : 0 0 : 0 5 . 3 < / N a m e > < T e x t > Y o u   c a n   a n i m a t e   j u s t   a b o u t   a n y t h i n g   i n   P o w e r P o i n t   2 0 1 3 .   A n d   i t ' s   e a s y   t o   d o . < / T e x t > < B o o k M a r k E n t r y N a m e > P P T _ A n i m a t i n g O b j e c t s _ m 1 0 0 : 0 0 : 0 0 . 3 < / B o o k M a r k E n t r y N a m e > < B o o k M a r k E x i t N a m e > P P T _ A n i m a t i n g O b j e c t s _ m 1 0 0 : 0 0 : 0 5 . 3 < / B o o k M a r k E x i t N a m e > < B o o k M a r k E n t r y P o s i t i o n > 3 3 3 < / B o o k M a r k E n t r y P o s i t i o n > < B o o k M a r k E x i t P o s i t i o n > 5 3 3 3 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 a 4 d 2 6 f a 7 - 3 c 5 d - 4 9 1 a - 9 c c 6 - c 7 c 8 c 0 2 7 3 c 3 2 < / I n t e r n a l I d > < N a m e > P P T _ A n i m a t i n g O b j e c t s _ m 1 W h a t i s a 0 0 : 0 0 : 0 5 . 4 - 0 0 : 0 0 : 0 8 . 5 < / N a m e > < T e x t > W h a t   i s   a   P o w e r P o i n t   a n i m a t i o n ?   I ' l l   s h o w   y o u . < / T e x t > < B o o k M a r k E n t r y N a m e > P P T _ A n i m a t i n g O b j e c t s _ m 1 0 0 : 0 0 : 0 5 . 4 < / B o o k M a r k E n t r y N a m e > < B o o k M a r k E x i t N a m e > P P T _ A n i m a t i n g O b j e c t s _ m 1 0 0 : 0 0 : 0 8 . 5 < / B o o k M a r k E x i t N a m e > < B o o k M a r k E n t r y P o s i t i o n > 5 4 3 3 < / B o o k M a r k E n t r y P o s i t i o n > < B o o k M a r k E x i t P o s i t i o n > 8 5 6 7 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 3 2 c 8 e 0 8 5 - 2 0 3 9 - 4 a e 0 - b 4 2 b - b 5 7 1 3 c a 8 9 a 8 0 < / I n t e r n a l I d > < N a m e > P P T _ A n i m a t i n g O b j e c t s _ m 1 T h i s s l i d e c o n t a i n s 0 0 : 0 0 : 0 8 . 6 - 0 0 : 0 0 : 1 7 . 4 < / N a m e > < T e x t > T h i s   s l i d e   c o n t a i n s   f o u r   o b j e c t s :   t e x t ,   a   p i c t u r e ,   a   c h a r t   a n d   a   s h a p e . < / T e x t > < B o o k M a r k E n t r y N a m e > P P T _ A n i m a t i n g O b j e c t s _ m 1 0 0 : 0 0 : 0 8 . 6 < / B o o k M a r k E n t r y N a m e > < B o o k M a r k E x i t N a m e > P P T _ A n i m a t i n g O b j e c t s _ m 1 0 0 : 0 0 : 1 7 . 4 < / B o o k M a r k E x i t N a m e > < B o o k M a r k E n t r y P o s i t i o n > 8 6 6 7 < / B o o k M a r k E n t r y P o s i t i o n > < B o o k M a r k E x i t P o s i t i o n > 1 7 4 3 3 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 b 0 e d d 4 3 7 - 7 5 6 3 - 4 0 8 1 - a 9 5 2 - b 8 0 b 0 a 2 f b 4 e 2 < / I n t e r n a l I d > < N a m e > P P T _ A n i m a t i n g O b j e c t s _ m 1 A n d e a c h o n e 0 0 : 0 0 : 1 7 . 5 - 0 0 : 0 0 : 2 1 . 0 < / N a m e > < T e x t > A n d   e a c h   o n e   h a s   a   d i f f e r e n t   t y p e   o f   a n i m a t i o n   a s s i g n e d   t o   i t . < / T e x t > < B o o k M a r k E n t r y N a m e > P P T _ A n i m a t i n g O b j e c t s _ m 1 0 0 : 0 0 : 1 7 . 5 < / B o o k M a r k E n t r y N a m e > < B o o k M a r k E x i t N a m e > P P T _ A n i m a t i n g O b j e c t s _ m 1 0 0 : 0 0 : 2 1 . 0 < / B o o k M a r k E x i t N a m e > < B o o k M a r k E n t r y P o s i t i o n > 1 7 5 3 3 < / B o o k M a r k E n t r y P o s i t i o n > < B o o k M a r k E x i t P o s i t i o n > 2 1 0 6 7 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 8 7 0 4 7 3 8 4 - 1 1 f f - 4 b c 3 - a d f 5 - 9 d 1 2 a 6 0 f 0 7 4 e < / I n t e r n a l I d > < N a m e > P P T _ A n i m a t i n g O b j e c t s _ m 1 P r e s s S h i f t + F 5 t o 0 0 : 0 0 : 2 1 . 1 - 0 0 : 0 0 : 2 6 . 8 < / N a m e > < T e x t > P r e s s   S h i f t + F 5   t o   p l a y   t h e   s l i d e   s h o w   f r o m   t h e   c u r r e n t   s l i d e . < / T e x t > < B o o k M a r k E n t r y N a m e > P P T _ A n i m a t i n g O b j e c t s _ m 1 0 0 : 0 0 : 2 1 . 1 < / B o o k M a r k E n t r y N a m e > < B o o k M a r k E x i t N a m e > P P T _ A n i m a t i n g O b j e c t s _ m 1 0 0 : 0 0 : 2 6 . 8 < / B o o k M a r k E x i t N a m e > < B o o k M a r k E n t r y P o s i t i o n > 2 1 1 6 7 < / B o o k M a r k E n t r y P o s i t i o n > < B o o k M a r k E x i t P o s i t i o n > 2 6 8 6 7 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 2 a 4 2 5 e 3 b - d f b a - 4 3 9 9 - b c 7 0 - e c 8 e 6 2 8 1 d 4 c 4 < / I n t e r n a l I d > < N a m e > P P T _ A n i m a t i n g O b j e c t s _ m 1 I b u i l t t h e 0 0 : 0 0 : 2 6 . 9 - 0 0 : 0 0 : 3 1 . 2 < / N a m e > < T e x t > I   b u i l t   t h e   s l i d e   s o   t h a t   e a c h   t i m e   I   c l i c k   a   d i f f e r e n t   a n i m a t i o n   p l a y s . < / T e x t > < B o o k M a r k E n t r y N a m e > P P T _ A n i m a t i n g O b j e c t s _ m 1 0 0 : 0 0 : 2 6 . 9 < / B o o k M a r k E n t r y N a m e > < B o o k M a r k E x i t N a m e > P P T _ A n i m a t i n g O b j e c t s _ m 1 0 0 : 0 0 : 3 1 . 2 < / B o o k M a r k E x i t N a m e > < B o o k M a r k E n t r y P o s i t i o n > 2 6 9 6 7 < / B o o k M a r k E n t r y P o s i t i o n > < B o o k M a r k E x i t P o s i t i o n > 3 1 2 3 3 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 2 c c 3 1 8 d 5 - b 8 a 5 - 4 b 1 6 - a 2 3 a - 9 1 1 3 9 8 3 d e c 8 0 < / I n t e r n a l I d > < N a m e > P P T _ A n i m a t i n g O b j e c t s _ m 1 F i r s t , t h e t e x t . 0 0 : 0 0 : 3 1 . 3 - 0 0 : 0 0 : 4 1 . 0 < / N a m e > < T e x t > F i r s t ,   t h e   t e x t .   T h i s   a n i m a t i o n   i s   c a l l e d   F l y   I n .   A n d   I   h a v e   i t   s e t   s o   t h a t   e a c h   t i m e   I   c l i c k   a   l i n e   o f   t e x t   f l i e s   i n . < / T e x t > < B o o k M a r k E n t r y N a m e > P P T _ A n i m a t i n g O b j e c t s _ m 1 0 0 : 0 0 : 3 1 . 3 < / B o o k M a r k E n t r y N a m e > < B o o k M a r k E x i t N a m e > P P T _ A n i m a t i n g O b j e c t s _ m 1 0 0 : 0 0 : 4 1 . 0 < / B o o k M a r k E x i t N a m e > < B o o k M a r k E n t r y P o s i t i o n > 3 1 3 3 3 < / B o o k M a r k E n t r y P o s i t i o n > < B o o k M a r k E x i t P o s i t i o n > 4 1 0 3 3 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 9 0 4 7 a a 6 f - c 6 d 7 - 4 a 0 5 - 9 8 6 c - b c d 2 4 5 5 5 9 e 0 c < / I n t e r n a l I d > < N a m e > P P T _ A n i m a t i n g O b j e c t s _ m 1 T h e p i c t u r e h a s 0 0 : 0 0 : 4 1 . 1 - 0 0 : 0 0 : 4 4 . 8 < / N a m e > < T e x t > T h e   p i c t u r e   h a s   t h e   F a d e   a n i m a t i o n   a t t a c h e d   t o   i t . < / T e x t > < B o o k M a r k E n t r y N a m e > P P T _ A n i m a t i n g O b j e c t s _ m 1 0 0 : 0 0 : 4 1 . 1 < / B o o k M a r k E n t r y N a m e > < B o o k M a r k E x i t N a m e > P P T _ A n i m a t i n g O b j e c t s _ m 1 0 0 : 0 0 : 4 4 . 8 < / B o o k M a r k E x i t N a m e > < B o o k M a r k E n t r y P o s i t i o n > 4 1 1 3 3 < / B o o k M a r k E n t r y P o s i t i o n > < B o o k M a r k E x i t P o s i t i o n > 4 4 8 0 0 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 1 1 5 3 2 4 0 2 - 6 8 f f - 4 6 0 2 - a c d f - 3 3 3 4 0 1 4 2 6 0 2 d < / I n t e r n a l I d > < N a m e > P P T _ A n i m a t i n g O b j e c t s _ m 1 T h e c h a r t u s e s 0 0 : 0 0 : 4 4 . 9 - 0 0 : 0 0 : 4 7 . 6 < / N a m e > < T e x t > T h e   c h a r t   u s e s   t h e   W i p e   a n i m a t i o n . < / T e x t > < B o o k M a r k E n t r y N a m e > P P T _ A n i m a t i n g O b j e c t s _ m 1 0 0 : 0 0 : 4 4 . 9 < / B o o k M a r k E n t r y N a m e > < B o o k M a r k E x i t N a m e > P P T _ A n i m a t i n g O b j e c t s _ m 1 0 0 : 0 0 : 4 7 . 6 < / B o o k M a r k E x i t N a m e > < B o o k M a r k E n t r y P o s i t i o n > 4 4 9 0 0 < / B o o k M a r k E n t r y P o s i t i o n > < B o o k M a r k E x i t P o s i t i o n > 4 7 6 0 0 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 6 3 6 1 c e 2 e - 2 0 a 8 - 4 5 7 7 - 9 e d f - 6 b 2 9 a a 6 3 4 d 8 9 < / I n t e r n a l I d > < N a m e > P P T _ A n i m a t i n g O b j e c t s _ m 1 E a c h t i m e I 0 0 : 0 0 : 4 7 . 7 - 0 0 : 0 0 : 5 4 . 8 < / N a m e > < T e x t > E a c h   t i m e   I   c l i c k ,   s o m e   b a r s   w i p e   o n ,   w h i c h   m a k e s   i t   a p p e a r   a s   t h o u g h   t h e   b a r s   a r e   g r o w i n g   o r   d r a w i n g   o n . < / T e x t > < B o o k M a r k E n t r y N a m e > P P T _ A n i m a t i n g O b j e c t s _ m 1 0 0 : 0 0 : 4 7 . 7 < / B o o k M a r k E n t r y N a m e > < B o o k M a r k E x i t N a m e > P P T _ A n i m a t i n g O b j e c t s _ m 1 0 0 : 0 0 : 5 4 . 8 < / B o o k M a r k E x i t N a m e > < B o o k M a r k E n t r y P o s i t i o n > 4 7 7 0 0 < / B o o k M a r k E n t r y P o s i t i o n > < B o o k M a r k E x i t P o s i t i o n > 5 4 8 6 7 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 6 5 8 8 7 4 f 0 - c f c 0 - 4 f e 7 - 8 c 2 f - 1 8 4 c 8 2 5 6 9 c 0 4 < / I n t e r n a l I d > < N a m e > P P T _ A n i m a t i n g O b j e c t s _ m 1 A n d o n t h e 0 0 : 0 0 : 5 4 . 9 - 0 0 : 0 1 : 0 2 . 5 < / N a m e > < T e x t > A n d   o n   t h e   s h a p e   I   a p p l i e d   t h e   f i l l   c o l o r   a n i m a t i o n ,   w h i c h   c h a n g e s   t h e   f i l l   c o l o r   s l o w l y   f r o m   b l u e   t o   o r a n g e . < / T e x t > < B o o k M a r k E n t r y N a m e > P P T _ A n i m a t i n g O b j e c t s _ m 1 0 0 : 0 0 : 5 4 . 9 < / B o o k M a r k E n t r y N a m e > < B o o k M a r k E x i t N a m e > P P T _ A n i m a t i n g O b j e c t s _ m 1 0 0 : 0 1 : 0 2 . 5 < / B o o k M a r k E x i t N a m e > < B o o k M a r k E n t r y P o s i t i o n > 5 4 9 6 7 < / B o o k M a r k E n t r y P o s i t i o n > < B o o k M a r k E x i t P o s i t i o n > 6 2 5 6 7 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 a 5 9 a b 6 5 6 - 7 1 0 a - 4 0 9 2 - 8 a 9 a - 4 4 f f 9 f 8 5 d 2 0 d < / I n t e r n a l I d > < N a m e > P P T _ A n i m a t i n g O b j e c t s _ m 1 S o a s y o u 0 0 : 0 1 : 0 2 . 6 - 0 0 : 0 1 : 0 7 . 9 < / N a m e > < T e x t > S o   a s   y o u   c a n   s e e ,   a   P o w e r P o i n t   a n i m a t i o n   i s   n o t h i n g   m o r e   t h a n   s o m e t h i n g   c h a n g i n g   o n   a   s l i d e . < / T e x t > < B o o k M a r k E n t r y N a m e > P P T _ A n i m a t i n g O b j e c t s _ m 1 0 0 : 0 1 : 0 2 . 6 < / B o o k M a r k E n t r y N a m e > < B o o k M a r k E x i t N a m e > P P T _ A n i m a t i n g O b j e c t s _ m 1 0 0 : 0 1 : 0 7 . 9 < / B o o k M a r k E x i t N a m e > < B o o k M a r k E n t r y P o s i t i o n > 6 2 6 6 7 < / B o o k M a r k E n t r y P o s i t i o n > < B o o k M a r k E x i t P o s i t i o n > 6 7 9 6 7 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 5 d 9 f a 6 a f - a 3 8 d - 4 0 0 f - 8 3 0 e - b d e f 5 8 1 e b 0 4 d < / I n t e r n a l I d > < N a m e > P P T _ A n i m a t i n g O b j e c t s _ m 1 I t c a n b e 0 0 : 0 1 : 0 8 . 0 - 0 0 : 0 1 : 2 2 . 2 < / N a m e > < T e x t > I t   c a n   b e   m o t i o n ,   a   f a d e ,   a   w i p e ,   c o l o r s ,   o r   a   c o m b i n a t i o n . < / T e x t > < B o o k M a r k E n t r y N a m e > P P T _ A n i m a t i n g O b j e c t s _ m 1 0 0 : 0 1 : 0 8 . 0 < / B o o k M a r k E n t r y N a m e > < B o o k M a r k E x i t N a m e > P P T _ A n i m a t i n g O b j e c t s _ m 1 0 0 : 0 1 : 2 2 . 2 < / B o o k M a r k E x i t N a m e > < B o o k M a r k E n t r y P o s i t i o n > 6 8 0 6 7 < / B o o k M a r k E n t r y P o s i t i o n > < B o o k M a r k E x i t P o s i t i o n > 8 2 2 0 0 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 0 e 6 4 f 5 8 6 - 4 0 c 2 - 4 a f 4 - 9 a f 4 - 8 7 1 3 3 1 d d 6 f 7 2 < / I n t e r n a l I d > < N a m e > P P T _ A n i m a t i n g O b j e c t s _ m 1 N o w l e t ' s t a k e 0 0 : 0 1 : 2 2 . 3 - 0 0 : 0 1 : 2 8 . 3 < / N a m e > < T e x t > N o w   l e t ' s   t a k e   a   c l o s e r   l o o k   a t   t h o s e   a n i m a t i o n s .   H e r e ' s   t h e   s a m e   s l i d e   w i t h   t h e   a n i m a t i o n s   r e m o v e d . < / T e x t > < B o o k M a r k E n t r y N a m e > P P T _ A n i m a t i n g O b j e c t s _ m 1 0 0 : 0 1 : 2 2 . 3 < / B o o k M a r k E n t r y N a m e > < B o o k M a r k E x i t N a m e > P P T _ A n i m a t i n g O b j e c t s _ m 1 0 0 : 0 1 : 2 8 . 3 < / B o o k M a r k E x i t N a m e > < B o o k M a r k E n t r y P o s i t i o n > 8 2 3 0 0 < / B o o k M a r k E n t r y P o s i t i o n > < B o o k M a r k E x i t P o s i t i o n > 8 8 3 6 7 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 6 6 f 6 e 4 7 d - 3 d 9 7 - 4 f b e - 8 1 8 2 - b 7 a 3 5 d 7 c 2 d 9 a < / I n t e r n a l I d > < N a m e > P P T _ A n i m a t i n g O b j e c t s _ m 1 T o a d d a n 0 0 : 0 1 : 2 8 . 4 - 0 0 : 0 1 : 3 7 . 0 < / N a m e > < T e x t > T o   a d d   a n   a n i m a t i o n ,   y o u   f i r s t   s e l e c t   w h a t   y o u   w a n t   t o   a n i m a t e ,   c h o o s e   a n   a n i m a t i o n ,   a n d   t h e n   m o d i f y   i t   w i t h   e f f e c t   o p t i o n s . < / T e x t > < B o o k M a r k E n t r y N a m e > P P T _ A n i m a t i n g O b j e c t s _ m 1 0 0 : 0 1 : 2 8 . 4 < / B o o k M a r k E n t r y N a m e > < B o o k M a r k E x i t N a m e > P P T _ A n i m a t i n g O b j e c t s _ m 1 0 0 : 0 1 : 3 7 . 0 < / B o o k M a r k E x i t N a m e > < B o o k M a r k E n t r y P o s i t i o n > 8 8 4 6 7 < / B o o k M a r k E n t r y P o s i t i o n > < B o o k M a r k E x i t P o s i t i o n > 9 7 0 0 0 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 0 d 6 e d 6 4 9 - f 7 7 3 - 4 9 1 8 - b 6 b f - 1 4 3 7 d 0 d 7 3 7 6 2 < / I n t e r n a l I d > < N a m e > P P T _ A n i m a t i n g O b j e c t s _ m 1 C l i c k t h e t e x t . 0 0 : 0 1 : 3 7 . 1 - 0 0 : 0 1 : 4 7 . 3 < / N a m e > < T e x t > C l i c k   t h e   t e x t .   T h e n   g o   t o   t h e   A n i m a t i o n s   t a b ,   o p e n   t h e   A n i m a t i o n s   G a l l e r y ,   a n d   s e l e c t   o n e . < / T e x t > < B o o k M a r k E n t r y N a m e > P P T _ A n i m a t i n g O b j e c t s _ m 1 0 0 : 0 1 : 3 7 . 1 < / B o o k M a r k E n t r y N a m e > < B o o k M a r k E x i t N a m e > P P T _ A n i m a t i n g O b j e c t s _ m 1 0 0 : 0 1 : 4 7 . 3 < / B o o k M a r k E x i t N a m e > < B o o k M a r k E n t r y P o s i t i o n > 9 7 1 0 0 < / B o o k M a r k E n t r y P o s i t i o n > < B o o k M a r k E x i t P o s i t i o n > 1 0 7 3 0 0 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 1 5 8 6 2 b 4 8 - a a 8 5 - 4 3 5 8 - b d c 0 - 9 d d 7 8 4 c 3 3 4 3 d < / I n t e r n a l I d > < N a m e > P P T _ A n i m a t i n g O b j e c t s _ m 1 Y o u c a n k e e p 0 0 : 0 1 : 4 7 . 4 - 0 0 : 0 1 : 5 3 . 2 < / N a m e > < T e x t > Y o u   c a n   k e e p   t r y i n g   a n i m a t i o n s   u n t i l   y o u   f i n d   o n e   y o u   l i k e . < / T e x t > < B o o k M a r k E n t r y N a m e > P P T _ A n i m a t i n g O b j e c t s _ m 1 0 0 : 0 1 : 4 7 . 4 < / B o o k M a r k E n t r y N a m e > < B o o k M a r k E x i t N a m e > P P T _ A n i m a t i n g O b j e c t s _ m 1 0 0 : 0 1 : 5 3 . 2 < / B o o k M a r k E x i t N a m e > < B o o k M a r k E n t r y P o s i t i o n > 1 0 7 4 0 0 < / B o o k M a r k E n t r y P o s i t i o n > < B o o k M a r k E x i t P o s i t i o n > 1 1 3 2 0 0 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 3 9 2 5 7 c 1 1 - c 2 3 9 - 4 c b a - 8 8 5 5 - 1 4 a b f 3 1 2 1 c c 9 < / I n t e r n a l I d > < N a m e > P P T _ A n i m a t i n g O b j e c t s _ m 1 N o t i c e t h a t e v e r y 0 0 : 0 1 : 5 3 . 3 - 0 0 : 0 2 : 0 1 . 1 < / N a m e > < T e x t > N o t i c e   t h a t   e v e r y   t i m e   y o u   s e l e c t   o n e   y o u   s e e   a   p r e v i e w .   T h a t ' s   t h e   d e f a u l t   w o r k f l o w   f o r   c r e a t i n g   a n i m a t i o n s . < / T e x t > < B o o k M a r k E n t r y N a m e > P P T _ A n i m a t i n g O b j e c t s _ m 1 0 0 : 0 1 : 5 3 . 3 < / B o o k M a r k E n t r y N a m e > < B o o k M a r k E x i t N a m e > P P T _ A n i m a t i n g O b j e c t s _ m 1 0 0 : 0 2 : 0 1 . 1 < / B o o k M a r k E x i t N a m e > < B o o k M a r k E n t r y P o s i t i o n > 1 1 3 3 0 0 < / B o o k M a r k E n t r y P o s i t i o n > < B o o k M a r k E x i t P o s i t i o n > 1 2 1 1 6 7 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 d b 6 1 7 6 a e - d c b 9 - 4 e c d - b 2 a b - 4 1 8 f 5 3 7 2 8 e d e < / I n t e r n a l I d > < N a m e > P P T _ A n i m a t i n g O b j e c t s _ m 1 Y o u m a k e a 0 0 : 0 2 : 0 1 . 2 - 0 0 : 0 2 : 0 9 . 2 < / N a m e > < T e x t > Y o u   m a k e   a   c h a n g e ,   t h e n   s e e   a   p r e v i e w .   M a k e   a n o t h e r   c h a n g e ,   s e e   a   p r e v i e w . < / T e x t > < B o o k M a r k E n t r y N a m e > P P T _ A n i m a t i n g O b j e c t s _ m 1 0 0 : 0 2 : 0 1 . 2 < / B o o k M a r k E n t r y N a m e > < B o o k M a r k E x i t N a m e > P P T _ A n i m a t i n g O b j e c t s _ m 1 0 0 : 0 2 : 0 9 . 2 < / B o o k M a r k E x i t N a m e > < B o o k M a r k E n t r y P o s i t i o n > 1 2 1 2 6 7 < / B o o k M a r k E n t r y P o s i t i o n > < B o o k M a r k E x i t P o s i t i o n > 1 2 9 2 3 3 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 1 5 e d 9 e a 6 - e 6 0 0 - 4 a a a - b 1 a 1 - 6 4 4 8 4 f 5 1 3 b e 1 < / I n t e r n a l I d > < N a m e > P P T _ A n i m a t i n g O b j e c t s _ m 1 Y o u c a n c l i c k 0 0 : 0 2 : 0 9 . 3 - 0 0 : 0 2 : 1 8 . 0 < / N a m e > < T e x t > Y o u   c a n   c l i c k   h e r e   a n d   t u r n   o f f   A u t o P r e v i e w   i f   y o u   w a n t .   T h e n ,   y o u   c a n   c l i c k   t h i s   b u t t o n   t o   p r e v i e w   a n i m a t i o n s   m a n u a l l y . < / T e x t > < B o o k M a r k E n t r y N a m e > P P T _ A n i m a t i n g O b j e c t s _ m 1 0 0 : 0 2 : 0 9 . 3 < / B o o k M a r k E n t r y N a m e > < B o o k M a r k E x i t N a m e > P P T _ A n i m a t i n g O b j e c t s _ m 1 0 0 : 0 2 : 1 8 . 0 < / B o o k M a r k E x i t N a m e > < B o o k M a r k E n t r y P o s i t i o n > 1 2 9 3 3 3 < / B o o k M a r k E n t r y P o s i t i o n > < B o o k M a r k E x i t P o s i t i o n > 1 3 8 0 3 3 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 3 f 1 5 c 5 3 8 - e e f 9 - 4 f c f - a 7 2 c - 7 6 1 1 2 0 8 b f b 7 3 < / I n t e r n a l I d > < N a m e > P P T _ A n i m a t i n g O b j e c t s _ m 1 I f y o u d o n ' t 0 0 : 0 2 : 1 8 . 1 - 0 0 : 0 2 : 2 3 . 3 < / N a m e > < T e x t > I f   y o u   d o n ' t   f i n d   e x a c t l y   w h a t   y o u ' r e   l o o k i n g   f o r ,   c h o o s e   a n   a n i m a t i o n   t h a t ' s   c l o s e , < / T e x t > < B o o k M a r k E n t r y N a m e > P P T _ A n i m a t i n g O b j e c t s _ m 1 0 0 : 0 2 : 1 8 . 1 < / B o o k M a r k E n t r y N a m e > < B o o k M a r k E x i t N a m e > P P T _ A n i m a t i n g O b j e c t s _ m 1 0 0 : 0 2 : 2 3 . 3 < / B o o k M a r k E x i t N a m e > < B o o k M a r k E n t r y P o s i t i o n > 1 3 8 1 3 3 < / B o o k M a r k E n t r y P o s i t i o n > < B o o k M a r k E x i t P o s i t i o n > 1 4 3 3 0 0 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 6 6 f 0 7 c f 0 - e 1 f 3 - 4 1 0 3 - 9 7 9 c - 0 c 2 7 2 b a 4 c 0 4 4 < / I n t e r n a l I d > < N a m e > P P T _ A n i m a t i n g O b j e c t s _ m 1 a n d t h e n c h e c k 0 0 : 0 2 : 2 3 . 4 - 0 0 : 0 2 : 2 7 . 7 < / N a m e > < T e x t > a n d   t h e n   c h e c k   o u t   t h e   e f f e c t   o p t i o n s   a v a i l a b l e   f o r   t h e   a n i m a t i o n . < / T e x t > < B o o k M a r k E n t r y N a m e > P P T _ A n i m a t i n g O b j e c t s _ m 1 0 0 : 0 2 : 2 3 . 4 < / B o o k M a r k E n t r y N a m e > < B o o k M a r k E x i t N a m e > P P T _ A n i m a t i n g O b j e c t s _ m 1 0 0 : 0 2 : 2 7 . 7 < / B o o k M a r k E x i t N a m e > < B o o k M a r k E n t r y P o s i t i o n > 1 4 3 4 0 0 < / B o o k M a r k E n t r y P o s i t i o n > < B o o k M a r k E x i t P o s i t i o n > 1 4 7 7 3 3 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 4 b e 6 f d c e - 7 0 3 d - 4 e 5 e - 8 e 4 c - b 6 4 1 4 0 7 c c 7 2 b < / I n t e r n a l I d > < N a m e > P P T _ A n i m a t i n g O b j e c t s _ m 1 I n t h e c a s e 0 0 : 0 2 : 2 7 . 8 - 0 0 : 0 2 : 3 5 . 5 < / N a m e > < T e x t > I n   t h e   c a s e   o f   F l y   I n ,   y o u   c a n   c h o o s e   a   d i r e c t i o n ,   a n d   t h e n   c h o o s e   t h e   s e q u e n c e   t h a t   y o u   w a n t   t o   b r i n g   i n   t h e   t e x t . < / T e x t > < B o o k M a r k E n t r y N a m e > P P T _ A n i m a t i n g O b j e c t s _ m 1 0 0 : 0 2 : 2 7 . 8 < / B o o k M a r k E n t r y N a m e > < B o o k M a r k E x i t N a m e > P P T _ A n i m a t i n g O b j e c t s _ m 1 0 0 : 0 2 : 3 5 . 5 < / B o o k M a r k E x i t N a m e > < B o o k M a r k E n t r y P o s i t i o n > 1 4 7 8 3 3 < / B o o k M a r k E n t r y P o s i t i o n > < B o o k M a r k E x i t P o s i t i o n > 1 5 5 5 0 0 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 1 4 7 3 1 7 6 7 - d 2 2 9 - 4 9 4 a - 8 9 b 0 - c 4 2 e e d 4 f 7 a a 4 < / I n t e r n a l I d > < N a m e > P P T _ A n i m a t i n g O b j e c t s _ m 1 A s O n e O b j e c t 0 0 : 0 2 : 3 5 . 6 - 0 0 : 0 2 : 4 7 . 6 < / N a m e > < T e x t > A s   O n e   O b j e c t   o r   A l l   a t   O n c e   b r i n g s   t h e   e n t i r e   b l o c k   o f   t e x t   i n   a t   o n c e .   O r   y o u   c a n   b r i n g   t h e   t e x t   i n   B y   P a r a g r a p h . < / T e x t > < B o o k M a r k E n t r y N a m e > P P T _ A n i m a t i n g O b j e c t s _ m 1 0 0 : 0 2 : 3 5 . 6 < / B o o k M a r k E n t r y N a m e > < B o o k M a r k E x i t N a m e > P P T _ A n i m a t i n g O b j e c t s _ m 1 0 0 : 0 2 : 4 7 . 6 < / B o o k M a r k E x i t N a m e > < B o o k M a r k E n t r y P o s i t i o n > 1 5 5 6 0 0 < / B o o k M a r k E n t r y P o s i t i o n > < B o o k M a r k E x i t P o s i t i o n > 1 6 7 6 0 0 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 5 1 6 5 6 9 1 c - e 3 3 4 - 4 d 7 f - a 7 3 b - f 2 6 8 0 1 7 e 1 5 0 6 < / I n t e r n a l I d > < N a m e > P P T _ A n i m a t i n g O b j e c t s _ m 1 A g a i n , y o u c a n 0 0 : 0 2 : 4 7 . 7 - 0 0 : 0 2 : 5 0 . 7 < / N a m e > < T e x t > A g a i n ,   y o u   c a n   a n i m a t e   a n y t h i n g   i n   t h r e e   s t e p s . < / T e x t > < B o o k M a r k E n t r y N a m e > P P T _ A n i m a t i n g O b j e c t s _ m 1 0 0 : 0 2 : 4 7 . 7 < / B o o k M a r k E n t r y N a m e > < B o o k M a r k E x i t N a m e > P P T _ A n i m a t i n g O b j e c t s _ m 1 0 0 : 0 2 : 5 0 . 7 < / B o o k M a r k E x i t N a m e > < B o o k M a r k E n t r y P o s i t i o n > 1 6 7 7 0 0 < / B o o k M a r k E n t r y P o s i t i o n > < B o o k M a r k E x i t P o s i t i o n > 1 7 0 7 0 0 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 0 a 2 0 7 7 4 b - 5 0 9 0 - 4 5 8 b - 9 8 7 a - e 1 d 5 9 d a 5 d e f f < / I n t e r n a l I d > < N a m e > P P T _ A n i m a t i n g O b j e c t s _ m 1 S e l e c t t h e p i c t u r e , 0 0 : 0 2 : 5 0 . 8 - 0 0 : 0 3 : 0 1 . 8 < / N a m e > < T e x t > S e l e c t   t h e   p i c t u r e ,   s e l e c t   a n   a n i m a t i o n      t h i s   t i m e   l e t ' s   c h o o s e   S h a p e      a n d   t w e a k   i t   w i t h   a n   e f f e c t   o p t i o n . < / T e x t > < B o o k M a r k E n t r y N a m e > P P T _ A n i m a t i n g O b j e c t s _ m 1 0 0 : 0 2 : 5 0 . 8 < / B o o k M a r k E n t r y N a m e > < B o o k M a r k E x i t N a m e > P P T _ A n i m a t i n g O b j e c t s _ m 1 0 0 : 0 3 : 0 1 . 8 < / B o o k M a r k E x i t N a m e > < B o o k M a r k E n t r y P o s i t i o n > 1 7 0 8 0 0 < / B o o k M a r k E n t r y P o s i t i o n > < B o o k M a r k E x i t P o s i t i o n > 1 8 1 8 3 3 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 e b 2 e e 2 1 4 - 8 f b 5 - 4 7 d d - a 8 5 d - 0 2 a b c 5 4 b f 2 4 a < / I n t e r n a l I d > < N a m e > P P T _ A n i m a t i n g O b j e c t s _ m 1 F o r S h a p e , y o u 0 0 : 0 3 : 0 1 . 9 - 0 0 : 0 3 : 1 3 . 2 < / N a m e > < T e x t > F o r   S h a p e ,   y o u   c a n   c h o o s e   a   s h a p e   a n d   d i r e c t i o n . < / T e x t > < B o o k M a r k E n t r y N a m e > P P T _ A n i m a t i n g O b j e c t s _ m 1 0 0 : 0 3 : 0 1 . 9 < / B o o k M a r k E n t r y N a m e > < B o o k M a r k E x i t N a m e > P P T _ A n i m a t i n g O b j e c t s _ m 1 0 0 : 0 3 : 1 3 . 2 < / B o o k M a r k E x i t N a m e > < B o o k M a r k E n t r y P o s i t i o n > 1 8 1 9 3 3 < / B o o k M a r k E n t r y P o s i t i o n > < B o o k M a r k E x i t P o s i t i o n > 1 9 3 2 6 7 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 e 7 6 8 7 b 4 e - 1 a c 1 - 4 e 1 a - b 5 b 5 - 2 3 1 1 2 6 f c b 0 a f < / I n t e r n a l I d > < N a m e > P P T _ A n i m a t i n g O b j e c t s _ m 1 S e l e c t t h e c h a r t , 0 0 : 0 3 : 1 3 . 3 - 0 0 : 0 3 : 2 9 . 1 < / N a m e > < T e x t > S e l e c t   t h e   c h a r t ,   c h o o s e   a n   a n i m a t i o n ,   a n d   c h o o s e   a n   e f f e c t   o p t i o n .   L e t ' s   b r i n g   t h e   c h a r t   e l e m e n t s   i n   b y   s e r i e s . < / T e x t > < B o o k M a r k E n t r y N a m e > P P T _ A n i m a t i n g O b j e c t s _ m 1 0 0 : 0 3 : 1 3 . 3 < / B o o k M a r k E n t r y N a m e > < B o o k M a r k E x i t N a m e > P P T _ A n i m a t i n g O b j e c t s _ m 1 0 0 : 0 3 : 2 9 . 1 < / B o o k M a r k E x i t N a m e > < B o o k M a r k E n t r y P o s i t i o n > 1 9 3 3 6 7 < / B o o k M a r k E n t r y P o s i t i o n > < B o o k M a r k E x i t P o s i t i o n > 2 0 9 1 3 3 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 a f e e 0 d f 3 - d c 5 5 - 4 3 b 5 - 9 9 d 0 - 4 d e d b 1 6 1 f f 7 c < / I n t e r n a l I d > < N a m e > P P T _ A n i m a t i n g O b j e c t s _ m 1 S e l e c t t h e s h a p e , 0 0 : 0 3 : 2 9 . 2 - 0 0 : 0 3 : 4 2 . 9 < / N a m e > < T e x t > S e l e c t   t h e   s h a p e ,   c h o o s e   a n   a n i m a t i o n ,   t h e n   c h o o s e   a n   e f f e c t   o p t i o n .   I n   t h i s   c a s e ,   w e   c h o o s e   a   c o l o r   t o   f a d e   t o . < / T e x t > < B o o k M a r k E n t r y N a m e > P P T _ A n i m a t i n g O b j e c t s _ m 1 0 0 : 0 3 : 2 9 . 2 < / B o o k M a r k E n t r y N a m e > < B o o k M a r k E x i t N a m e > P P T _ A n i m a t i n g O b j e c t s _ m 1 0 0 : 0 3 : 4 2 . 9 < / B o o k M a r k E x i t N a m e > < B o o k M a r k E n t r y P o s i t i o n > 2 0 9 2 3 3 < / B o o k M a r k E n t r y P o s i t i o n > < B o o k M a r k E x i t P o s i t i o n > 2 2 2 9 0 0 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 4 c c 1 1 0 9 c - c 4 f 0 - 4 a 7 2 - a 2 7 0 - 0 a 1 a 1 a e 3 3 a 7 3 < / I n t e r n a l I d > < N a m e > P P T _ A n i m a t i n g O b j e c t s _ m 1 O n e m o r e t h i n g . 0 0 : 0 3 : 4 3 . 0 - 0 0 : 0 3 : 4 3 . 7 < / N a m e > < T e x t > O n e   m o r e   t h i n g . < / T e x t > < B o o k M a r k E n t r y N a m e > P P T _ A n i m a t i n g O b j e c t s _ m 1 0 0 : 0 3 : 4 3 . 0 < / B o o k M a r k E n t r y N a m e > < B o o k M a r k E x i t N a m e > P P T _ A n i m a t i n g O b j e c t s _ m 1 0 0 : 0 3 : 4 3 . 7 < / B o o k M a r k E x i t N a m e > < B o o k M a r k E n t r y P o s i t i o n > 2 2 3 0 0 0 < / B o o k M a r k E n t r y P o s i t i o n > < B o o k M a r k E x i t P o s i t i o n > 2 2 3 7 0 0 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 6 5 9 0 b 7 d 7 - 2 e 0 9 - 4 b 8 3 - 8 5 c 4 - 5 c c 8 c a d 6 6 f 6 c < / I n t e r n a l I d > < N a m e > P P T _ A n i m a t i n g O b j e c t s _ m 1 I f y o u e v e r 0 0 : 0 3 : 4 3 . 8 - 0 0 : 0 3 : 4 9 . 5 < / N a m e > < T e x t > I f   y o u   e v e r   w a n t   t o   r e m o v e   a n   a n i m a t i o n ,   j u s t   s e l e c t   t h e   o b j e c t   t h a t   h a s   t h e   a n i m a t i o n   a p p l i e d   t o   i t ,   < / T e x t > < B o o k M a r k E n t r y N a m e > P P T _ A n i m a t i n g O b j e c t s _ m 1 0 0 : 0 3 : 4 3 . 8 < / B o o k M a r k E n t r y N a m e > < B o o k M a r k E x i t N a m e > P P T _ A n i m a t i n g O b j e c t s _ m 1 0 0 : 0 3 : 4 9 . 5 < / B o o k M a r k E x i t N a m e > < B o o k M a r k E n t r y P o s i t i o n > 2 2 3 8 0 0 < / B o o k M a r k E n t r y P o s i t i o n > < B o o k M a r k E x i t P o s i t i o n > 2 2 9 5 6 7 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 1 a 9 b 2 2 6 d - 0 9 d 1 - 4 e 5 2 - a 3 5 9 - d 5 c 8 9 8 6 3 6 b 4 5 < / I n t e r n a l I d > < N a m e > P P T _ A n i m a t i n g O b j e c t s _ m 1 a n d t h e n c l i c k 0 0 : 0 3 : 4 9 . 6 - 0 0 : 0 3 : 5 3 . 2 < / N a m e > < T e x t > a n d   t h e n   c l i c k   N o n e . < / T e x t > < B o o k M a r k E n t r y N a m e > P P T _ A n i m a t i n g O b j e c t s _ m 1 0 0 : 0 3 : 4 9 . 6 < / B o o k M a r k E n t r y N a m e > < B o o k M a r k E x i t N a m e > P P T _ A n i m a t i n g O b j e c t s _ m 1 0 0 : 0 3 : 5 3 . 2 < / B o o k M a r k E x i t N a m e > < B o o k M a r k E n t r y P o s i t i o n > 2 2 9 6 6 7 < / B o o k M a r k E n t r y P o s i t i o n > < B o o k M a r k E x i t P o s i t i o n > 2 3 3 2 3 3 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 1 a b 7 c e e 2 - d e 8 8 - 4 7 e 6 - 8 3 a 7 - e 4 1 e 0 c 8 6 6 b d 4 < / I n t e r n a l I d > < N a m e > P P T _ A n i m a t i n g O b j e c t s _ m 1 W i t h a n i m a t i o n s y o u 0 0 : 0 3 : 5 3 . 3 - 0 0 : 0 3 : 5 9 . 3 < / N a m e > < T e x t > W i t h   a n i m a t i o n s   y o u   c a n   g e t   a s   c o m p l e x   a s   y o u   w a n t ,   o r   y o u   c a n   k e e p   i t   s i m p l e . < / T e x t > < B o o k M a r k E n t r y N a m e > P P T _ A n i m a t i n g O b j e c t s _ m 1 0 0 : 0 3 : 5 3 . 3 < / B o o k M a r k E n t r y N a m e > < B o o k M a r k E x i t N a m e > P P T _ A n i m a t i n g O b j e c t s _ m 1 0 0 : 0 3 : 5 9 . 3 < / B o o k M a r k E x i t N a m e > < B o o k M a r k E n t r y P o s i t i o n > 2 3 3 3 3 3 < / B o o k M a r k E n t r y P o s i t i o n > < B o o k M a r k E x i t P o s i t i o n > 2 3 9 3 0 0 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 c 7 7 5 d c 1 d - 0 b 8 4 - 4 d 2 3 - 9 1 2 3 - 9 4 1 e b 8 e f a 5 f a < / I n t e r n a l I d > < N a m e > P P T _ A n i m a t i n g O b j e c t s _ m 1 U p n e x t , w e ' l l 0 0 : 0 3 : 5 9 . 4 - 0 0 : 0 4 : 0 3 . 1 < / N a m e > < T e x t > U p   n e x t ,   w e ' l l   t a k e   a   c l o s e r   l o o k   a t   a n i m a t i n g   t e x t . < / T e x t > < B o o k M a r k E n t r y N a m e > P P T _ A n i m a t i n g O b j e c t s _ m 1 0 0 : 0 3 : 5 9 . 4 < / B o o k M a r k E n t r y N a m e > < B o o k M a r k E x i t N a m e > P P T _ A n i m a t i n g O b j e c t s _ m 1 0 0 : 0 4 : 0 3 . 1 < / B o o k M a r k E x i t N a m e > < B o o k M a r k E n t r y P o s i t i o n > 2 3 9 4 0 0 < / B o o k M a r k E n t r y P o s i t i o n > < B o o k M a r k E x i t P o s i t i o n > 2 4 3 1 0 0 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 e 8 1 b 3 8 a e - 9 7 0 b - 4 0 6 6 - 9 6 5 1 - c 2 f 8 2 f 7 a 5 9 5 b < / I d > < C a p t i o n I t e m s > < C a p t i o n I t e m > < I n t e r n a l I d > d a 5 2 6 a 2 e - 6 3 f d - 4 b c 1 - b 1 e 1 - b b 0 a 9 3 0 c 5 2 7 4 < / I n t e r n a l I d > < N a m e > P P T _ A n i m a t i n g O b j e c t s _ m 2 M a n y p r e s e n t e r s t h e s e 0 0 : 0 0 : 0 0 . 5 - 0 0 : 0 0 : 0 3 . 8 < / N a m e > < T e x t > M a n y   p r e s e n t e r s   t h e s e   d a y s   a r e   u s i n g   l e s s   t e x t   a n d   m o r e   t h i n g s   l i k e   < / T e x t > < B o o k M a r k E n t r y N a m e > P P T _ A n i m a t i n g O b j e c t s _ m 2 0 0 : 0 0 : 0 0 . 5 < / B o o k M a r k E n t r y N a m e > < B o o k M a r k E x i t N a m e > P P T _ A n i m a t i n g O b j e c t s _ m 2 0 0 : 0 0 : 0 3 . 8 < / B o o k M a r k E x i t N a m e > < B o o k M a r k E n t r y P o s i t i o n > 5 3 3 < / B o o k M a r k E n t r y P o s i t i o n > < B o o k M a r k E x i t P o s i t i o n > 3 8 6 7 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 4 8 4 f 4 c 7 8 - 1 9 b d - 4 7 a 2 - 9 3 9 8 - d 0 6 6 6 0 1 0 e c b 3 < / I n t e r n a l I d > < N a m e > P P T _ A n i m a t i n g O b j e c t s _ m 2 v i d e o s a n d c h a r t s 0 0 : 0 0 : 0 3 . 9 - 0 0 : 0 0 : 0 7 . 5 < / N a m e > < T e x t > v i d e o s   a n d   c h a r t s   t o   m a k e   t h e i r   s l i d e s   m o r e   v i s u a l l y   a p p e a l i n g . < / T e x t > < B o o k M a r k E n t r y N a m e > P P T _ A n i m a t i n g O b j e c t s _ m 2 0 0 : 0 0 : 0 3 . 9 < / B o o k M a r k E n t r y N a m e > < B o o k M a r k E x i t N a m e > P P T _ A n i m a t i n g O b j e c t s _ m 2 0 0 : 0 0 : 0 7 . 5 < / B o o k M a r k E x i t N a m e > < B o o k M a r k E n t r y P o s i t i o n > 3 9 6 7 < / B o o k M a r k E n t r y P o s i t i o n > < B o o k M a r k E x i t P o s i t i o n > 7 5 3 3 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 9 1 a 9 9 9 9 2 - 7 1 8 7 - 4 0 d f - a 7 e 0 - e 9 1 0 2 0 3 4 e 6 e 2 < / I n t e r n a l I d > < N a m e > P P T _ A n i m a t i n g O b j e c t s _ m 2 B u t t h e r e ' s n o 0 0 : 0 0 : 0 7 . 6 - 0 0 : 0 0 : 1 3 . 7 < / N a m e > < T e x t > B u t   t h e r e ' s   n o   r e a s o n   w h y   t e x t   c a n ' t   b e   u s e d   e f f e c t i v e l y ,   e s p e c i a l l y   w i t h   t h e   h e l p   o f   a n i m a t i o n . < / T e x t > < B o o k M a r k E n t r y N a m e > P P T _ A n i m a t i n g O b j e c t s _ m 2 0 0 : 0 0 : 0 7 . 6 < / B o o k M a r k E n t r y N a m e > < B o o k M a r k E x i t N a m e > P P T _ A n i m a t i n g O b j e c t s _ m 2 0 0 : 0 0 : 1 3 . 7 < / B o o k M a r k E x i t N a m e > < B o o k M a r k E n t r y P o s i t i o n > 7 6 3 3 < / B o o k M a r k E n t r y P o s i t i o n > < B o o k M a r k E x i t P o s i t i o n > 1 3 7 3 3 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 6 1 1 4 1 a 3 c - 1 c 1 d - 4 c b 9 - a d e 4 - a 9 f 6 9 9 8 e 1 1 d 0 < / I n t e r n a l I d > < N a m e > P P T _ A n i m a t i n g O b j e c t s _ m 2 Y o u a l r e a d y s a w 0 0 : 0 0 : 1 3 . 8 - 0 0 : 0 0 : 2 1 . 6 < / N a m e > < T e x t > Y o u   a l r e a d y   s a w   h o w   t o   a d d   b a s i c   m o t i o n   a n i m a t i o n s   t o   t e x t .   B u t   l e t ' s   s a y   w e   w a n t   o u r   t e x t   t o   r e a l l y   h a v e   a   v i s u a l   i m p a c t . < / T e x t > < B o o k M a r k E n t r y N a m e > P P T _ A n i m a t i n g O b j e c t s _ m 2 0 0 : 0 0 : 1 3 . 8 < / B o o k M a r k E n t r y N a m e > < B o o k M a r k E x i t N a m e > P P T _ A n i m a t i n g O b j e c t s _ m 2 0 0 : 0 0 : 2 1 . 6 < / B o o k M a r k E x i t N a m e > < B o o k M a r k E n t r y P o s i t i o n > 1 3 8 3 3 < / B o o k M a r k E n t r y P o s i t i o n > < B o o k M a r k E x i t P o s i t i o n > 2 1 6 6 7 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 c 5 a 9 a 6 c c - e 4 1 8 - 4 b a 6 - a d 6 8 - a f e a 0 9 f c b a d 5 < / I n t e r n a l I d > < N a m e > P P T _ A n i m a t i n g O b j e c t s _ m 2 B e f o r e w e e v e n 0 0 : 0 0 : 2 1 . 7 - 0 0 : 0 0 : 2 3 . 7 < / N a m e > < T e x t > B e f o r e   w e   e v e n   a d d   a n i m a t i o n   t o   t h i s   s l i d e , < / T e x t > < B o o k M a r k E n t r y N a m e > P P T _ A n i m a t i n g O b j e c t s _ m 2 0 0 : 0 0 : 2 1 . 7 < / B o o k M a r k E n t r y N a m e > < B o o k M a r k E x i t N a m e > P P T _ A n i m a t i n g O b j e c t s _ m 2 0 0 : 0 0 : 2 3 . 7 < / B o o k M a r k E x i t N a m e > < B o o k M a r k E n t r y P o s i t i o n > 2 1 7 6 7 < / B o o k M a r k E n t r y P o s i t i o n > < B o o k M a r k E x i t P o s i t i o n > 2 3 7 6 7 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 8 7 4 4 2 e c c - 4 c 9 3 - 4 f c 1 - b 2 7 f - 3 7 4 4 7 7 c 3 5 f f d < / I n t e r n a l I d > < N a m e > P P T _ A n i m a t i n g O b j e c t s _ m 2 w e c a n a d d 0 0 : 0 0 : 2 3 . 8 - 0 0 : 0 0 : 3 1 . 0 < / N a m e > < T e x t > w e   c a n   a d d   i m p a c t   b y   r e w r i t i n g   t h e   t e x t   t o   u s e   f e w e r   w o r d s   a n d   c h o o s i n g   w o r d s   t h a t   a r e   m o r e   d i r e c t . < / T e x t > < B o o k M a r k E n t r y N a m e > P P T _ A n i m a t i n g O b j e c t s _ m 2 0 0 : 0 0 : 2 3 . 8 < / B o o k M a r k E n t r y N a m e > < B o o k M a r k E x i t N a m e > P P T _ A n i m a t i n g O b j e c t s _ m 2 0 0 : 0 0 : 3 1 . 0 < / B o o k M a r k E x i t N a m e > < B o o k M a r k E n t r y P o s i t i o n > 2 3 8 6 7 < / B o o k M a r k E n t r y P o s i t i o n > < B o o k M a r k E x i t P o s i t i o n > 3 1 0 0 0 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 6 f b 2 8 c 1 b - 3 5 9 1 - 4 8 e f - 8 f 4 7 - 4 1 2 f b 5 f b 9 d 0 a < / I n t e r n a l I d > < N a m e > P P T _ A n i m a t i n g O b j e c t s _ m 2 T h e n , w e c a n 0 0 : 0 0 : 3 1 . 1 - 0 0 : 0 0 : 3 6 . 1 < / N a m e > < T e x t > T h e n ,   w e   c a n   c h o o s e   f o n t   s t y l e s   a n d   s i z e s   t o   t u r n   t h e   w a l l   o f   w o r d s   i n t o   o r g a n i z e d   i n f o r m a t i o n < / T e x t > < B o o k M a r k E n t r y N a m e > P P T _ A n i m a t i n g O b j e c t s _ m 2 0 0 : 0 0 : 3 1 . 1 < / B o o k M a r k E n t r y N a m e > < B o o k M a r k E x i t N a m e > P P T _ A n i m a t i n g O b j e c t s _ m 2 0 0 : 0 0 : 3 6 . 1 < / B o o k M a r k E x i t N a m e > < B o o k M a r k E n t r y P o s i t i o n > 3 1 1 0 0 < / B o o k M a r k E n t r y P o s i t i o n > < B o o k M a r k E x i t P o s i t i o n > 3 6 1 3 3 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 9 f 2 f 0 3 4 b - f e d e - 4 3 b e - 9 8 a 2 - 3 1 6 1 d 2 d e 8 0 8 c < / I n t e r n a l I d > < N a m e > P P T _ A n i m a t i n g O b j e c t s _ m 2 t h a t ' s e a s i e r t o 0 0 : 0 0 : 3 6 . 2 - 0 0 : 0 0 : 3 9 . 0 < / N a m e > < T e x t > t h a t ' s   e a s i e r   t o   u n d e r s t a n d   a n d   r e m e m b e r . < / T e x t > < B o o k M a r k E n t r y N a m e > P P T _ A n i m a t i n g O b j e c t s _ m 2 0 0 : 0 0 : 3 6 . 2 < / B o o k M a r k E n t r y N a m e > < B o o k M a r k E x i t N a m e > P P T _ A n i m a t i n g O b j e c t s _ m 2 0 0 : 0 0 : 3 9 . 0 < / B o o k M a r k E x i t N a m e > < B o o k M a r k E n t r y P o s i t i o n > 3 6 2 3 3 < / B o o k M a r k E n t r y P o s i t i o n > < B o o k M a r k E x i t P o s i t i o n > 3 9 0 0 0 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 8 4 0 5 8 7 2 7 - 9 0 9 3 - 4 4 4 3 - 8 8 9 e - d f b 9 1 e 1 0 9 a 9 f < / I n t e r n a l I d > < N a m e > P P T _ A n i m a t i n g O b j e c t s _ m 2 N o w w e c a n 0 0 : 0 0 : 3 9 . 1 - 0 0 : 0 0 : 4 2 . 7 < / N a m e > < T e x t > N o w   w e   c a n   a d d   a n i m a t i o n   t o   t h e   t i t l e   t o   g i v e   i t   m o r e   i m p a c t . < / T e x t > < B o o k M a r k E n t r y N a m e > P P T _ A n i m a t i n g O b j e c t s _ m 2 0 0 : 0 0 : 3 9 . 1 < / B o o k M a r k E n t r y N a m e > < B o o k M a r k E x i t N a m e > P P T _ A n i m a t i n g O b j e c t s _ m 2 0 0 : 0 0 : 4 2 . 7 < / B o o k M a r k E x i t N a m e > < B o o k M a r k E n t r y P o s i t i o n > 3 9 1 0 0 < / B o o k M a r k E n t r y P o s i t i o n > < B o o k M a r k E x i t P o s i t i o n > 4 2 7 0 0 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 4 f 6 2 b 8 f 1 - 7 6 1 4 - 4 7 1 1 - b f a 8 - 6 5 c 3 9 3 2 3 9 3 0 c < / I n t e r n a l I d > < N a m e > P P T _ A n i m a t i n g O b j e c t s _ m 2 S e l e c t t h e t i t l e . 0 0 : 0 0 : 4 2 . 8 - 0 0 : 0 0 : 4 8 . 3 < / N a m e > < T e x t > S e l e c t   t h e   t i t l e .   T h e n ,   g o   t o   t h e   A n i m a t i o n s   t a b   a n d   o p e n   t h e   g a l l e r y . < / T e x t > < B o o k M a r k E n t r y N a m e > P P T _ A n i m a t i n g O b j e c t s _ m 2 0 0 : 0 0 : 4 2 . 8 < / B o o k M a r k E n t r y N a m e > < B o o k M a r k E x i t N a m e > P P T _ A n i m a t i n g O b j e c t s _ m 2 0 0 : 0 0 : 4 8 . 3 < / B o o k M a r k E x i t N a m e > < B o o k M a r k E n t r y P o s i t i o n > 4 2 8 0 0 < / B o o k M a r k E n t r y P o s i t i o n > < B o o k M a r k E x i t P o s i t i o n > 4 8 3 6 7 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 e c 0 0 4 0 c 5 - 4 0 3 4 - 4 9 0 c - 9 4 3 d - 7 7 7 f e f 7 e 8 5 2 3 < / I n t e r n a l I d > < N a m e > P P T _ A n i m a t i n g O b j e c t s _ m 2 A n i m a t i o n s a r e d i v i d e d 0 0 : 0 0 : 4 8 . 4 - 0 0 : 0 0 : 5 1 . 5 < / N a m e > < T e x t > A n i m a t i o n s   a r e   d i v i d e d   i n t o   f o u r   c a t e g o r i e s . < / T e x t > < B o o k M a r k E n t r y N a m e > P P T _ A n i m a t i n g O b j e c t s _ m 2 0 0 : 0 0 : 4 8 . 4 < / B o o k M a r k E n t r y N a m e > < B o o k M a r k E x i t N a m e > P P T _ A n i m a t i n g O b j e c t s _ m 2 0 0 : 0 0 : 5 1 . 5 < / B o o k M a r k E x i t N a m e > < B o o k M a r k E n t r y P o s i t i o n > 4 8 4 6 7 < / B o o k M a r k E n t r y P o s i t i o n > < B o o k M a r k E x i t P o s i t i o n > 5 1 5 3 3 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 0 8 c 0 e 4 f 3 - 8 4 f 9 - 4 e d 6 - 9 4 9 5 - 1 1 d f 2 b 5 e 2 2 5 6 < / I n t e r n a l I d > < N a m e > P P T _ A n i m a t i n g O b j e c t s _ m 2 E n t r a n c e a n i m a t i o n s b r i n g 0 0 : 0 0 : 5 1 . 6 - 0 0 : 0 0 : 5 9 . 0 < / N a m e > < T e x t > E n t r a n c e   a n i m a t i o n s   b r i n g   a n   o b j e c t   i n t o   v i e w   o n   t h e   s l i d e ,   e x i t   a n i m a t i o n s   t a k e   a n   o b j e c t   o u t   o f   v i e w   o n   t h e   s l i d e , < / T e x t > < B o o k M a r k E n t r y N a m e > P P T _ A n i m a t i n g O b j e c t s _ m 2 0 0 : 0 0 : 5 1 . 6 < / B o o k M a r k E n t r y N a m e > < B o o k M a r k E x i t N a m e > P P T _ A n i m a t i n g O b j e c t s _ m 2 0 0 : 0 0 : 5 9 . 0 < / B o o k M a r k E x i t N a m e > < B o o k M a r k E n t r y P o s i t i o n > 5 1 6 3 3 < / B o o k M a r k E n t r y P o s i t i o n > < B o o k M a r k E x i t P o s i t i o n > 5 9 0 0 0 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 5 3 4 d d a 8 2 - a 4 1 4 - 4 e 0 9 - 9 3 3 d - f 2 d b 9 6 e 0 a 2 e b < / I n t e r n a l I d > < N a m e > P P T _ A n i m a t i n g O b j e c t s _ m 2 a n d e m p h a s i s a n i m a t i o n s 0 0 : 0 0 : 5 9 . 1 - 0 0 : 0 1 : 0 3 . 9 < / N a m e > < T e x t > a n d   e m p h a s i s   a n i m a t i o n s   a d d   s o m e t h i n g   t o   a n   o b j e c t   t h a t ' s   a l r e a d y   o n   t h e   s l i d e . < / T e x t > < B o o k M a r k E n t r y N a m e > P P T _ A n i m a t i n g O b j e c t s _ m 2 0 0 : 0 0 : 5 9 . 1 < / B o o k M a r k E n t r y N a m e > < B o o k M a r k E x i t N a m e > P P T _ A n i m a t i n g O b j e c t s _ m 2 0 0 : 0 1 : 0 3 . 9 < / B o o k M a r k E x i t N a m e > < B o o k M a r k E n t r y P o s i t i o n > 5 9 1 0 0 < / B o o k M a r k E n t r y P o s i t i o n > < B o o k M a r k E x i t P o s i t i o n > 6 3 9 0 0 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 e b a 7 4 e 6 5 - c f 3 5 - 4 4 f 5 - 9 2 a 2 - 4 2 1 5 a e 3 f c 2 3 6 < / I n t e r n a l I d > < N a m e > P P T _ A n i m a t i n g O b j e c t s _ m 2 M o t i o n p a t h s l e t 0 0 : 0 1 : 0 4 . 0 - 0 0 : 0 1 : 1 2 . 2 < / N a m e > < T e x t > M o t i o n   p a t h s   l e t   y o u   c r e a t e   c u s t o m   a n i m a t i o n s   b y   m o v i n g   o b j e c t s   a r o u n d   o n   a   s l i d e .   W e ' l l   g o   i n t o   t h o s e   i n   t h e   l a s t   m o v i e . < / T e x t > < B o o k M a r k E n t r y N a m e > P P T _ A n i m a t i n g O b j e c t s _ m 2 0 0 : 0 1 : 0 4 . 0 < / B o o k M a r k E n t r y N a m e > < B o o k M a r k E x i t N a m e > P P T _ A n i m a t i n g O b j e c t s _ m 2 0 0 : 0 1 : 1 2 . 2 < / B o o k M a r k E x i t N a m e > < B o o k M a r k E n t r y P o s i t i o n > 6 4 0 0 0 < / B o o k M a r k E n t r y P o s i t i o n > < B o o k M a r k E x i t P o s i t i o n > 7 2 2 6 7 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 d f 7 d d c 1 9 - 6 f 8 3 - 4 2 a f - 8 b 4 0 - 7 3 7 e 6 5 7 3 b 4 6 3 < / I n t e r n a l I d > < N a m e > P P T _ A n i m a t i n g O b j e c t s _ m 2 L e t ' s t r y z o o m . 0 0 : 0 1 : 1 2 . 3 - 0 0 : 0 1 : 1 9 . 8 < / N a m e > < T e x t > L e t ' s   t r y   z o o m .   T h i s   w o r k s   b u t   i t   m i g h t   b e   m o r e   e f f e c t i v e   i f   t h e   w o r d s   c a m e   i n   o n e   a f t e r   t h e   o t h e r . < / T e x t > < B o o k M a r k E n t r y N a m e > P P T _ A n i m a t i n g O b j e c t s _ m 2 0 0 : 0 1 : 1 2 . 3 < / B o o k M a r k E n t r y N a m e > < B o o k M a r k E x i t N a m e > P P T _ A n i m a t i n g O b j e c t s _ m 2 0 0 : 0 1 : 1 9 . 8 < / B o o k M a r k E x i t N a m e > < B o o k M a r k E n t r y P o s i t i o n > 7 2 3 6 7 < / B o o k M a r k E n t r y P o s i t i o n > < B o o k M a r k E x i t P o s i t i o n > 7 9 8 6 7 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 0 2 8 9 2 b b 0 - 1 9 d 0 - 4 8 a f - b b 4 d - 2 c 6 0 4 f 5 3 8 4 9 8 < / I n t e r n a l I d > < N a m e > P P T _ A n i m a t i n g O b j e c t s _ m 2 I n E f f e c t O p t i o n s 0 0 : 0 1 : 1 9 . 9 - 0 0 : 0 1 : 2 3 . 8 < / N a m e > < T e x t > I n   E f f e c t   O p t i o n s   f o r   z o o m   w e   c a n   c h o o s e   a   v a n i s h i n g   p o i n t , < / T e x t > < B o o k M a r k E n t r y N a m e > P P T _ A n i m a t i n g O b j e c t s _ m 2 0 0 : 0 1 : 1 9 . 9 < / B o o k M a r k E n t r y N a m e > < B o o k M a r k E x i t N a m e > P P T _ A n i m a t i n g O b j e c t s _ m 2 0 0 : 0 1 : 2 3 . 8 < / B o o k M a r k E x i t N a m e > < B o o k M a r k E n t r y P o s i t i o n > 7 9 9 6 7 < / B o o k M a r k E n t r y P o s i t i o n > < B o o k M a r k E x i t P o s i t i o n > 8 3 8 0 0 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 8 1 3 8 8 3 2 7 - 7 e d 0 - 4 d 1 8 - 9 0 7 2 - c 1 d d 1 e a 0 c 8 9 3 < / I n t e r n a l I d > < N a m e > P P T _ A n i m a t i n g O b j e c t s _ m 2 b u t a s f a r 0 0 : 0 1 : 2 3 . 9 - 0 0 : 0 1 : 2 9 . 3 < / N a m e > < T e x t > b u t   a s   f a r   a   s e q u e n c e   t h e r e ' s   n o   c h o i c e   f o r   b r i n g i n g   t h e   w o r d s   i n   i n d i v i d u a l l y . < / T e x t > < B o o k M a r k E n t r y N a m e > P P T _ A n i m a t i n g O b j e c t s _ m 2 0 0 : 0 1 : 2 3 . 9 < / B o o k M a r k E n t r y N a m e > < B o o k M a r k E x i t N a m e > P P T _ A n i m a t i n g O b j e c t s _ m 2 0 0 : 0 1 : 2 9 . 3 < / B o o k M a r k E x i t N a m e > < B o o k M a r k E n t r y P o s i t i o n > 8 3 9 0 0 < / B o o k M a r k E n t r y P o s i t i o n > < B o o k M a r k E x i t P o s i t i o n > 8 9 3 0 0 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 f f e 4 d b c e - d 7 a 9 - 4 f 8 f - 8 0 c a - 8 8 9 0 2 8 4 e e d b f < / I n t e r n a l I d > < N a m e > P P T _ A n i m a t i n g O b j e c t s _ m 2 T o g e t m o r e 0 0 : 0 1 : 2 9 . 4 - 0 0 : 0 1 : 3 3 . 1 < / N a m e > < T e x t > T o   g e t   m o r e   o p t i o n s ,   c l i c k   t h e   d i a l o g   b o x   l a u n c h e r . < / T e x t > < B o o k M a r k E n t r y N a m e > P P T _ A n i m a t i n g O b j e c t s _ m 2 0 0 : 0 1 : 2 9 . 4 < / B o o k M a r k E n t r y N a m e > < B o o k M a r k E x i t N a m e > P P T _ A n i m a t i n g O b j e c t s _ m 2 0 0 : 0 1 : 3 3 . 1 < / B o o k M a r k E x i t N a m e > < B o o k M a r k E n t r y P o s i t i o n > 8 9 4 0 0 < / B o o k M a r k E n t r y P o s i t i o n > < B o o k M a r k E x i t P o s i t i o n > 9 3 1 3 3 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 b 5 d 4 c 2 6 0 - 5 4 b 2 - 4 e 3 6 - b b 5 c - 9 b 7 4 6 e 7 b 8 a c 2 < / I n t e r n a l I d > < N a m e > P P T _ A n i m a t i n g O b j e c t s _ m 2 N o w w e h a v e 0 0 : 0 1 : 3 3 . 2 - 0 0 : 0 1 : 4 3 . 4 < / N a m e > < T e x t > N o w   w e   h a v e   t h r e e   t a b s   w o r t h   o f   o p t i o n s .   L e t ' s   l o o k   a r o u n d . < / T e x t > < B o o k M a r k E n t r y N a m e > P P T _ A n i m a t i n g O b j e c t s _ m 2 0 0 : 0 1 : 3 3 . 2 < / B o o k M a r k E n t r y N a m e > < B o o k M a r k E x i t N a m e > P P T _ A n i m a t i n g O b j e c t s _ m 2 0 0 : 0 1 : 4 3 . 4 < / B o o k M a r k E x i t N a m e > < B o o k M a r k E n t r y P o s i t i o n > 9 3 2 3 3 < / B o o k M a r k E n t r y P o s i t i o n > < B o o k M a r k E x i t P o s i t i o n > 1 0 3 4 0 0 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 d 9 0 d 7 7 2 b - 2 5 2 6 - 4 6 d 2 - 9 7 3 3 - 9 1 f c 9 7 a d 1 0 e f < / I n t e r n a l I d > < N a m e > P P T _ A n i m a t i n g O b j e c t s _ m 2 I n A n i m a t e t e x t , 0 0 : 0 1 : 4 3 . 5 - 0 0 : 0 1 : 5 0 . 0 < / N a m e > < T e x t > I n   A n i m a t e   t e x t ,   t h e r e ' s   a   B y   w o r d   o p t i o n .   L e t ' s   t r y   t h a t . < / T e x t > < B o o k M a r k E n t r y N a m e > P P T _ A n i m a t i n g O b j e c t s _ m 2 0 0 : 0 1 : 4 3 . 5 < / B o o k M a r k E n t r y N a m e > < B o o k M a r k E x i t N a m e > P P T _ A n i m a t i n g O b j e c t s _ m 2 0 0 : 0 1 : 5 0 . 0 < / B o o k M a r k E x i t N a m e > < B o o k M a r k E n t r y P o s i t i o n > 1 0 3 5 0 0 < / B o o k M a r k E n t r y P o s i t i o n > < B o o k M a r k E x i t P o s i t i o n > 1 1 0 0 6 7 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 6 d 6 0 8 6 a 0 - d 7 6 f - 4 7 4 5 - a 2 0 1 - b f 9 1 1 1 5 5 3 e 5 4 < / I n t e r n a l I d > < N a m e > P P T _ A n i m a t i n g O b j e c t s _ m 2 I n t e r e s t i n g . I t l o o k s 0 0 : 0 1 : 5 0 . 1 - 0 0 : 0 1 : 5 7 . 7 < / N a m e > < T e x t > I n t e r e s t i n g .   I t   l o o k s   l i k e   e a c h   w o r d   i s   z o o m i n g   i n   f r o m   i t s   o w n   v a n i s h i n g   p o i n t .   L e t ' s   l o o k   a t   t h a t   o p t i o n   a g a i n . < / T e x t > < B o o k M a r k E n t r y N a m e > P P T _ A n i m a t i n g O b j e c t s _ m 2 0 0 : 0 1 : 5 0 . 1 < / B o o k M a r k E n t r y N a m e > < B o o k M a r k E x i t N a m e > P P T _ A n i m a t i n g O b j e c t s _ m 2 0 0 : 0 1 : 5 7 . 7 < / B o o k M a r k E x i t N a m e > < B o o k M a r k E n t r y P o s i t i o n > 1 1 0 1 6 7 < / B o o k M a r k E n t r y P o s i t i o n > < B o o k M a r k E x i t P o s i t i o n > 1 1 7 7 0 0 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 9 e 2 1 f 4 0 e - 0 9 4 c - 4 f 0 4 - b 3 6 3 - 2 7 0 4 3 b a e 8 3 9 0 < / I n t e r n a l I d > < N a m e > P P T _ A n i m a t i n g O b j e c t s _ m 2 H e r e i t s a y s 0 0 : 0 1 : 5 7 . 8 - 0 0 : 0 2 : 0 8 . 5 < / N a m e > < T e x t > H e r e   i t   s a y s   p e r c e n t   d e l a y   b e t w e e n   w o r d s .   L e t ' s   s e e   w h a t   h a p p e n s   w h e n   w e   m a k e   t h a t   1 0 0   p e r c e n t .   P e r f e c t . < / T e x t > < B o o k M a r k E n t r y N a m e > P P T _ A n i m a t i n g O b j e c t s _ m 2 0 0 : 0 1 : 5 7 . 8 < / B o o k M a r k E n t r y N a m e > < B o o k M a r k E x i t N a m e > P P T _ A n i m a t i n g O b j e c t s _ m 2 0 0 : 0 2 : 0 8 . 5 < / B o o k M a r k E x i t N a m e > < B o o k M a r k E n t r y P o s i t i o n > 1 1 7 8 0 0 < / B o o k M a r k E n t r y P o s i t i o n > < B o o k M a r k E x i t P o s i t i o n > 1 2 8 5 0 0 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 5 6 6 4 2 c 8 9 - 4 2 f 6 - 4 c 7 c - b f c c - 5 c 8 4 d c 3 6 4 0 b e < / I n t e r n a l I d > < N a m e > P P T _ A n i m a t i n g O b j e c t s _ m 2 I n g e n e r a l , t h e 0 0 : 0 2 : 0 8 . 6 - 0 0 : 0 2 : 1 2 . 4 < / N a m e > < T e x t > I n   g e n e r a l ,   t h e   b e s t   w a y   t o   l e a r n   a b o u t   a n i m a t i o n s   i s   t o   e x p e r i m e n t . < / T e x t > < B o o k M a r k E n t r y N a m e > P P T _ A n i m a t i n g O b j e c t s _ m 2 0 0 : 0 2 : 0 8 . 6 < / B o o k M a r k E n t r y N a m e > < B o o k M a r k E x i t N a m e > P P T _ A n i m a t i n g O b j e c t s _ m 2 0 0 : 0 2 : 1 2 . 4 < / B o o k M a r k E x i t N a m e > < B o o k M a r k E n t r y P o s i t i o n > 1 2 8 6 0 0 < / B o o k M a r k E n t r y P o s i t i o n > < B o o k M a r k E x i t P o s i t i o n > 1 3 2 4 3 3 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 3 c 0 7 c 2 3 f - 2 6 4 c - 4 8 e 1 - a 9 c d - 3 5 f 1 0 5 f b 9 6 e 1 < / I n t e r n a l I d > < N a m e > P P T _ A n i m a t i n g O b j e c t s _ m 2 S t a r t w i t h a 0 0 : 0 2 : 1 2 . 5 - 0 0 : 0 2 : 1 9 . 4 < / N a m e > < T e x t > S t a r t   w i t h   a   r o u g h   i d e a ,   a n d   t h e n   c h e c k   o u t   t h e   o p t i o n s   u n t i l   y o u   f i n d   w h a t   y o u   w a n t .   Y o u   m a y   a l s o   f i n d   s o m e t h i n g   b e t t e r . < / T e x t > < B o o k M a r k E n t r y N a m e > P P T _ A n i m a t i n g O b j e c t s _ m 2 0 0 : 0 2 : 1 2 . 5 < / B o o k M a r k E n t r y N a m e > < B o o k M a r k E x i t N a m e > P P T _ A n i m a t i n g O b j e c t s _ m 2 0 0 : 0 2 : 1 9 . 4 < / B o o k M a r k E x i t N a m e > < B o o k M a r k E n t r y P o s i t i o n > 1 3 2 5 3 3 < / B o o k M a r k E n t r y P o s i t i o n > < B o o k M a r k E x i t P o s i t i o n > 1 3 9 4 6 7 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 2 7 1 3 a 8 1 5 - 7 d a 2 - 4 a c 1 - 9 2 1 8 - 4 c b 3 7 5 b 5 2 6 5 b < / I n t e r n a l I d > < N a m e > P P T _ A n i m a t i n g O b j e c t s _ m 2 N o w l e t ' s d o 0 0 : 0 2 : 1 9 . 5 - 0 0 : 0 2 : 2 1 . 9 < / N a m e > < T e x t > N o w   l e t ' s   d o   s o m e t h i n g   w i t h   t h i s   t e x t . < / T e x t > < B o o k M a r k E n t r y N a m e > P P T _ A n i m a t i n g O b j e c t s _ m 2 0 0 : 0 2 : 1 9 . 5 < / B o o k M a r k E n t r y N a m e > < B o o k M a r k E x i t N a m e > P P T _ A n i m a t i n g O b j e c t s _ m 2 0 0 : 0 2 : 2 1 . 9 < / B o o k M a r k E x i t N a m e > < B o o k M a r k E n t r y P o s i t i o n > 1 3 9 5 6 7 < / B o o k M a r k E n t r y P o s i t i o n > < B o o k M a r k E x i t P o s i t i o n > 1 4 1 9 0 0 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 d 8 d 3 6 2 8 3 - d a b a - 4 5 5 3 - a c 9 a - c d 6 b 1 8 1 a 4 a c 1 < / I n t e r n a l I d > < N a m e > P P T _ A n i m a t i n g O b j e c t s _ m 2 I w a n t a l l 0 0 : 0 2 : 2 2 . 0 - 0 0 : 0 2 : 2 8 . 4 < / N a m e > < T e x t > I   w a n t   a l l   o f   i t   t o   b e   o n   t h e   s l i d e   t h e   w h o l e   t i m e ,   b u t   a d d   s o m e   k i n d   o f   e m p h a s i s   a s   I   t a l k   a b o u t   e a c h   l i n e . < / T e x t > < B o o k M a r k E n t r y N a m e > P P T _ A n i m a t i n g O b j e c t s _ m 2 0 0 : 0 2 : 2 2 . 0 < / B o o k M a r k E n t r y N a m e > < B o o k M a r k E x i t N a m e > P P T _ A n i m a t i n g O b j e c t s _ m 2 0 0 : 0 2 : 2 8 . 4 < / B o o k M a r k E x i t N a m e > < B o o k M a r k E n t r y P o s i t i o n > 1 4 2 0 0 0 < / B o o k M a r k E n t r y P o s i t i o n > < B o o k M a r k E x i t P o s i t i o n > 1 4 8 4 3 3 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 3 2 6 6 e 0 3 b - 4 5 3 5 - 4 e 9 5 - a f b 7 - 6 b c 5 4 b 5 3 c e a 7 < / I n t e r n a l I d > < N a m e > P P T _ A n i m a t i n g O b j e c t s _ m 2 S o w e d o n  t 0 0 : 0 2 : 2 8 . 5 - 0 0 : 0 2 : 3 8 . 5 < / N a m e > < T e x t > S o   w e   d o n  t   w a n t   t o   b r i n g   t h e   t e x t   i n   o r   t a k e   i t   o u t ,   b u t   a d d   a n   e m p h a s i s .   W h a t   d o e s   W a v e   l o o k   l i k e ? < / T e x t > < B o o k M a r k E n t r y N a m e > P P T _ A n i m a t i n g O b j e c t s _ m 2 0 0 : 0 2 : 2 8 . 5 < / B o o k M a r k E n t r y N a m e > < B o o k M a r k E x i t N a m e > P P T _ A n i m a t i n g O b j e c t s _ m 2 0 0 : 0 2 : 3 8 . 5 < / B o o k M a r k E x i t N a m e > < B o o k M a r k E n t r y P o s i t i o n > 1 4 8 5 3 3 < / B o o k M a r k E n t r y P o s i t i o n > < B o o k M a r k E x i t P o s i t i o n > 1 5 8 5 0 0 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 3 3 2 f 6 2 7 5 - 1 6 f 6 - 4 9 6 2 - 8 b 4 b - f a d c b 1 f 5 b 1 3 f < / I n t e r n a l I d > < N a m e > P P T _ A n i m a t i n g O b j e c t s _ m 2 I n t e r e s t i n g . I ' l l h a v e 0 0 : 0 2 : 3 8 . 6 - 0 0 : 0 2 : 4 7 . 6 < / N a m e > < T e x t > I n t e r e s t i n g .   I ' l l   h a v e   t o   r e m e m b e r   t h a t   o n e   f o r   a n o t h e r   s l i d e .   B u t   n o t   f o r   t h i s   o n e .   W h a t   a b o u t   B r u s h   C o l o r ? < / T e x t > < B o o k M a r k E n t r y N a m e > P P T _ A n i m a t i n g O b j e c t s _ m 2 0 0 : 0 2 : 3 8 . 6 < / B o o k M a r k E n t r y N a m e > < B o o k M a r k E x i t N a m e > P P T _ A n i m a t i n g O b j e c t s _ m 2 0 0 : 0 2 : 4 7 . 6 < / B o o k M a r k E x i t N a m e > < B o o k M a r k E n t r y P o s i t i o n > 1 5 8 6 0 0 < / B o o k M a r k E n t r y P o s i t i o n > < B o o k M a r k E x i t P o s i t i o n > 1 6 7 6 0 0 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 9 c 5 6 4 b 6 f - c 1 5 8 - 4 9 6 6 - 9 6 9 4 - 8 2 2 0 e 9 e d c a c 6 < / I n t e r n a l I d > < N a m e > P P T _ A n i m a t i n g O b j e c t s _ m 2 L o o k s l i k e i t ' s 0 0 : 0 2 : 4 7 . 7 - 0 0 : 0 2 : 5 1 . 4 < / N a m e > < T e x t > L o o k s   l i k e   i t ' s   b r u s h i n g   c o l o r   o v e r   t h e   t e x t   o n e   l e t t e r   a t   a   t i m e . < / T e x t > < B o o k M a r k E n t r y N a m e > P P T _ A n i m a t i n g O b j e c t s _ m 2 0 0 : 0 2 : 4 7 . 7 < / B o o k M a r k E n t r y N a m e > < B o o k M a r k E x i t N a m e > P P T _ A n i m a t i n g O b j e c t s _ m 2 0 0 : 0 2 : 5 1 . 4 < / B o o k M a r k E x i t N a m e > < B o o k M a r k E n t r y P o s i t i o n > 1 6 7 7 0 0 < / B o o k M a r k E n t r y P o s i t i o n > < B o o k M a r k E x i t P o s i t i o n > 1 7 1 4 3 3 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 c 4 8 d a a 5 5 - 5 e f 3 - 4 8 a 3 - b b f 5 - 8 f 7 f 2 0 7 d 3 e 0 2 < / I n t e r n a l I d > < N a m e > P P T _ A n i m a t i n g O b j e c t s _ m 2 I t h i n k t h i s 0 0 : 0 2 : 5 1 . 5 - 0 0 : 0 2 : 5 8 . 9 < / N a m e > < T e x t > I   t h i n k   t h i s   w i l l   w o r k   e x c e p t   f o r   a   f e w   t h i n g s .   F i r s t   I   w a n t   i t   t o   g o   f r o m   a   d a r k   c o l o r   t o   l i g h t . < / T e x t > < B o o k M a r k E n t r y N a m e > P P T _ A n i m a t i n g O b j e c t s _ m 2 0 0 : 0 2 : 5 1 . 5 < / B o o k M a r k E n t r y N a m e > < B o o k M a r k E x i t N a m e > P P T _ A n i m a t i n g O b j e c t s _ m 2 0 0 : 0 2 : 5 8 . 9 < / B o o k M a r k E x i t N a m e > < B o o k M a r k E n t r y P o s i t i o n > 1 7 1 5 3 3 < / B o o k M a r k E n t r y P o s i t i o n > < B o o k M a r k E x i t P o s i t i o n > 1 7 8 9 6 7 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 0 0 5 6 7 2 3 e - 3 d 0 b - 4 f f c - 8 8 c 0 - 9 4 b 6 3 a d 8 4 a 6 f < / I n t e r n a l I d > < N a m e > P P T _ A n i m a t i n g O b j e c t s _ m 2 W e d o n  t s e e 0 0 : 0 2 : 5 9 . 0 - 0 0 : 0 3 : 0 3 . 1 < / N a m e > < T e x t > W e   d o n  t   s e e   a n y   c h a n g e   n o w   b e c a u s e   i t ' s   b r u s h i n g   w h i t e   o v e r   w h i t e . < / T e x t > < B o o k M a r k E n t r y N a m e > P P T _ A n i m a t i n g O b j e c t s _ m 2 0 0 : 0 2 : 5 9 . 0 < / B o o k M a r k E n t r y N a m e > < B o o k M a r k E x i t N a m e > P P T _ A n i m a t i n g O b j e c t s _ m 2 0 0 : 0 3 : 0 3 . 1 < / B o o k M a r k E x i t N a m e > < B o o k M a r k E n t r y P o s i t i o n > 1 7 9 0 6 7 < / B o o k M a r k E n t r y P o s i t i o n > < B o o k M a r k E x i t P o s i t i o n > 1 8 3 1 0 0 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 7 e 4 e 0 e 8 d - f f d f - 4 2 1 5 - 8 0 e 6 - 1 3 9 f a 8 3 f 1 5 8 3 < / I n t e r n a l I d > < N a m e > P P T _ A n i m a t i n g O b j e c t s _ m 2 S o s e l e c t t h e 0 0 : 0 3 : 0 3 . 2 - 0 0 : 0 3 : 1 2 . 3 < / N a m e > < T e x t > S o   s e l e c t   t h e   t e x t ,   a n d   i n   t h e   M i n i   t o o l b a r ,   s e l e c t   a   f a i r l y   d a r k   b l u e . < / T e x t > < B o o k M a r k E n t r y N a m e > P P T _ A n i m a t i n g O b j e c t s _ m 2 0 0 : 0 3 : 0 3 . 2 < / B o o k M a r k E n t r y N a m e > < B o o k M a r k E x i t N a m e > P P T _ A n i m a t i n g O b j e c t s _ m 2 0 0 : 0 3 : 1 2 . 3 < / B o o k M a r k E x i t N a m e > < B o o k M a r k E n t r y P o s i t i o n > 1 8 3 2 0 0 < / B o o k M a r k E n t r y P o s i t i o n > < B o o k M a r k E x i t P o s i t i o n > 1 9 2 3 3 3 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 0 f f e f b 7 a - 1 3 4 e - 4 5 5 8 - b 5 a c - b f 9 7 f 0 8 9 c 7 4 d < / I n t e r n a l I d > < N a m e > P P T _ A n i m a t i n g O b j e c t s _ m 2 N o w t h e t e x t 0 0 : 0 3 : 1 2 . 4 - 0 0 : 0 3 : 1 9 . 0 < / N a m e > < T e x t > N o w   t h e   t e x t   i s   d a r k   u n t i l   w e   h i g h l i g h t   i t   w i t h   t h e   a n i m a t i o n . < / T e x t > < B o o k M a r k E n t r y N a m e > P P T _ A n i m a t i n g O b j e c t s _ m 2 0 0 : 0 3 : 1 2 . 4 < / B o o k M a r k E n t r y N a m e > < B o o k M a r k E x i t N a m e > P P T _ A n i m a t i n g O b j e c t s _ m 2 0 0 : 0 3 : 1 9 . 0 < / B o o k M a r k E x i t N a m e > < B o o k M a r k E n t r y P o s i t i o n > 1 9 2 4 3 3 < / B o o k M a r k E n t r y P o s i t i o n > < B o o k M a r k E x i t P o s i t i o n > 1 9 9 0 0 0 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 9 7 4 c 0 4 9 a - 4 b 9 6 - 4 d 4 f - 8 b d b - 1 d f e 1 7 1 5 b f 2 5 < / I n t e r n a l I d > < N a m e > P P T _ A n i m a t i n g O b j e c t s _ m 2 T h e l a s t t h i n g 0 0 : 0 3 : 1 9 . 1 - 0 0 : 0 3 : 2 4 . 7 < / N a m e > < T e x t > T h e   l a s t   t h i n g   w e   n e e d   t o   d o   i s   b r i n g   t h e   t e x t   o n   o n e   p a r a g r a p h   a t   a   t i m e . < / T e x t > < B o o k M a r k E n t r y N a m e > P P T _ A n i m a t i n g O b j e c t s _ m 2 0 0 : 0 3 : 1 9 . 1 < / B o o k M a r k E n t r y N a m e > < B o o k M a r k E x i t N a m e > P P T _ A n i m a t i n g O b j e c t s _ m 2 0 0 : 0 3 : 2 4 . 7 < / B o o k M a r k E x i t N a m e > < B o o k M a r k E n t r y P o s i t i o n > 1 9 9 1 0 0 < / B o o k M a r k E n t r y P o s i t i o n > < B o o k M a r k E x i t P o s i t i o n > 2 0 4 7 0 0 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 5 a 2 6 6 8 5 a - f 9 e c - 4 e c 6 - a e 4 3 - 3 b 6 8 b 8 8 1 3 d d 4 < / I n t e r n a l I d > < N a m e > P P T _ A n i m a t i n g O b j e c t s _ m 2 T h a t s h o u l d w o r k . 0 0 : 0 3 : 2 4 . 8 - 0 0 : 0 3 : 3 3 . 9 < / N a m e > < T e x t > T h a t   s h o u l d   w o r k .   P r e s s   S h i f t + F 5 .   C l i c k   a n d   t h e   t i t l e   z o o m s   i n . < / T e x t > < B o o k M a r k E n t r y N a m e > P P T _ A n i m a t i n g O b j e c t s _ m 2 0 0 : 0 3 : 2 4 . 8 < / B o o k M a r k E n t r y N a m e > < B o o k M a r k E x i t N a m e > P P T _ A n i m a t i n g O b j e c t s _ m 2 0 0 : 0 3 : 3 3 . 9 < / B o o k M a r k E x i t N a m e > < B o o k M a r k E n t r y P o s i t i o n > 2 0 4 8 0 0 < / B o o k M a r k E n t r y P o s i t i o n > < B o o k M a r k E x i t P o s i t i o n > 2 1 3 9 0 0 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 a 7 0 7 9 c 7 0 - 4 c a 1 - 4 3 e b - 8 5 5 3 - 9 5 b b c a e 9 2 0 f 9 < / I n t e r n a l I d > < N a m e > P P T _ A n i m a t i n g O b j e c t s _ m 2 T h e n a s w e 0 0 : 0 3 : 3 4 . 0 - 0 0 : 0 3 : 3 9 . 8 < / N a m e > < T e x t > T h e n   a s   w e   t a l k   a b o u t   t h e   s p e c i f i c s ,   w e   c l i c k   t o   a d d   e m p h a s i s   t o   e a c h   l i n e . < / T e x t > < B o o k M a r k E n t r y N a m e > P P T _ A n i m a t i n g O b j e c t s _ m 2 0 0 : 0 3 : 3 4 . 0 < / B o o k M a r k E n t r y N a m e > < B o o k M a r k E x i t N a m e > P P T _ A n i m a t i n g O b j e c t s _ m 2 0 0 : 0 3 : 3 9 . 8 < / B o o k M a r k E x i t N a m e > < B o o k M a r k E n t r y P o s i t i o n > 2 1 4 0 0 0 < / B o o k M a r k E n t r y P o s i t i o n > < B o o k M a r k E x i t P o s i t i o n > 2 1 9 8 6 7 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 d 4 a e 6 d 5 b - 9 2 a e - 4 b 5 f - 9 b 1 4 - c 8 9 5 7 6 b a 3 1 7 a < / I n t e r n a l I d > < N a m e > P P T _ A n i m a t i n g O b j e c t s _ m 2 A n i m a t i o n c a n d o 0 0 : 0 3 : 3 9 . 9 - 0 0 : 0 3 : 4 3 . 2 < / N a m e > < T e x t > A n i m a t i o n   c a n   d o   a   l o t   t o   a d d   m e a n i n g   t o   y o u r   t e x t . < / T e x t > < B o o k M a r k E n t r y N a m e > P P T _ A n i m a t i n g O b j e c t s _ m 2 0 0 : 0 3 : 3 9 . 9 < / B o o k M a r k E n t r y N a m e > < B o o k M a r k E x i t N a m e > P P T _ A n i m a t i n g O b j e c t s _ m 2 0 0 : 0 3 : 4 3 . 2 < / B o o k M a r k E x i t N a m e > < B o o k M a r k E n t r y P o s i t i o n > 2 1 9 9 6 7 < / B o o k M a r k E n t r y P o s i t i o n > < B o o k M a r k E x i t P o s i t i o n > 2 2 3 2 6 7 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 2 e 0 3 5 c c f - 3 0 0 2 - 4 d d f - a 3 d 4 - 2 5 c 4 8 9 7 9 8 c d c < / I n t e r n a l I d > < N a m e > P P T _ A n i m a t i n g O b j e c t s _ m 2 F o r e x a m p l e , w e ' r e 0 0 : 0 3 : 4 3 . 3 - 0 0 : 0 3 : 4 8 . 0 < / N a m e > < T e x t > F o r   e x a m p l e ,   w e ' r e   a d d i n g   w h i t e   c o l o r   t o   t h e   t e x t   a s   w e   m o v e   t h r o u g h   t h e   a n i m a t i o n   s e q u e n c e , < / T e x t > < B o o k M a r k E n t r y N a m e > P P T _ A n i m a t i n g O b j e c t s _ m 2 0 0 : 0 3 : 4 3 . 3 < / B o o k M a r k E n t r y N a m e > < B o o k M a r k E x i t N a m e > P P T _ A n i m a t i n g O b j e c t s _ m 2 0 0 : 0 3 : 4 8 . 0 < / B o o k M a r k E x i t N a m e > < B o o k M a r k E n t r y P o s i t i o n > 2 2 3 3 6 7 < / B o o k M a r k E n t r y P o s i t i o n > < B o o k M a r k E x i t P o s i t i o n > 2 2 8 0 0 0 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 d 3 9 f e 9 7 9 - 5 d d 4 - 4 7 9 9 - a 9 f b - 5 f a 2 0 2 6 4 2 1 1 7 < / I n t e r n a l I d > < N a m e > P P T _ A n i m a t i n g O b j e c t s _ m 2 w h i c h m a k e s i t 0 0 : 0 3 : 4 8 . 1 - 0 0 : 0 3 : 5 1 . 9 < / N a m e > < T e x t > w h i c h   m a k e s   i t   a p p e a r   a s   i f   w e ' r e   b u i l d i n g   o n   t h e   i n f o r m a t i o n . < / T e x t > < B o o k M a r k E n t r y N a m e > P P T _ A n i m a t i n g O b j e c t s _ m 2 0 0 : 0 3 : 4 8 . 1 < / B o o k M a r k E n t r y N a m e > < B o o k M a r k E x i t N a m e > P P T _ A n i m a t i n g O b j e c t s _ m 2 0 0 : 0 3 : 5 1 . 9 < / B o o k M a r k E x i t N a m e > < B o o k M a r k E n t r y P o s i t i o n > 2 2 8 1 0 0 < / B o o k M a r k E n t r y P o s i t i o n > < B o o k M a r k E x i t P o s i t i o n > 2 3 1 9 6 7 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 4 1 a b 0 9 3 3 - b 0 a 4 - 4 f b 0 - b 1 f a - 2 a b 7 b 9 2 1 6 6 7 c < / I n t e r n a l I d > < N a m e > P P T _ A n i m a t i n g O b j e c t s _ m 2 C l i c k t h e d i a l o g 0 0 : 0 3 : 5 2 . 0 - 0 0 : 0 3 : 5 9 . 9 < / N a m e > < T e x t > C l i c k   t h e   d i a l o g   b o x   l a u n c h e r .   C l i c k   A f t e r   a n i m a t i o n ,   a n d   s e l e c t   d a r k   b l u e . < / T e x t > < B o o k M a r k E n t r y N a m e > P P T _ A n i m a t i n g O b j e c t s _ m 2 0 0 : 0 3 : 5 2 . 0 < / B o o k M a r k E n t r y N a m e > < B o o k M a r k E x i t N a m e > P P T _ A n i m a t i n g O b j e c t s _ m 2 0 0 : 0 3 : 5 9 . 9 < / B o o k M a r k E x i t N a m e > < B o o k M a r k E n t r y P o s i t i o n > 2 3 2 0 6 7 < / B o o k M a r k E n t r y P o s i t i o n > < B o o k M a r k E x i t P o s i t i o n > 2 3 9 9 0 0 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 7 f 9 2 0 8 5 d - 9 c 3 9 - 4 8 b b - a 3 4 2 - e b 4 7 2 4 3 1 8 3 f 2 < / I n t e r n a l I d > < N a m e > P P T _ A n i m a t i n g O b j e c t s _ m 2 N o w i t a p p e a r s 0 0 : 0 4 : 0 0 . 0 - 0 0 : 0 4 : 0 5 . 9 < / N a m e > < T e x t > N o w   i t   a p p e a r s   a s   i f   w e ' r e   m o v i n g   f r o m   r o w   t o   r o w   w i t h o u t   e a c h   l i n e   b u i l d i n g   o n   t h e   p r e v i o u s   o n e . < / T e x t > < B o o k M a r k E n t r y N a m e > P P T _ A n i m a t i n g O b j e c t s _ m 2 0 0 : 0 4 : 0 0 . 0 < / B o o k M a r k E n t r y N a m e > < B o o k M a r k E x i t N a m e > P P T _ A n i m a t i n g O b j e c t s _ m 2 0 0 : 0 4 : 0 5 . 9 < / B o o k M a r k E x i t N a m e > < B o o k M a r k E n t r y P o s i t i o n > 2 4 0 0 0 0 < / B o o k M a r k E n t r y P o s i t i o n > < B o o k M a r k E x i t P o s i t i o n > 2 4 5 9 3 3 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 f d 5 6 4 f a 8 - b d 5 1 - 4 3 3 1 - 9 e a e - 6 b a 5 d 3 5 1 c d 8 e < / I n t e r n a l I d > < N a m e > P P T _ A n i m a t i n g O b j e c t s _ m 2 I t ' s a s u b t l e 0 0 : 0 4 : 0 6 . 0 - 0 0 : 0 4 : 1 0 . 9 < / N a m e > < T e x t > I t ' s   a   s u b t l e   c h a n g e   b u t   i t   d o e s   h a v e   a n   i m p a c t   o n   h o w   w e   p r e s e n t   o u r   i n f o r m a t i o n . < / T e x t > < B o o k M a r k E n t r y N a m e > P P T _ A n i m a t i n g O b j e c t s _ m 2 0 0 : 0 4 : 0 6 . 0 < / B o o k M a r k E n t r y N a m e > < B o o k M a r k E x i t N a m e > P P T _ A n i m a t i n g O b j e c t s _ m 2 0 0 : 0 4 : 1 0 . 9 < / B o o k M a r k E x i t N a m e > < B o o k M a r k E n t r y P o s i t i o n > 2 4 6 0 3 3 < / B o o k M a r k E n t r y P o s i t i o n > < B o o k M a r k E x i t P o s i t i o n > 2 5 0 9 0 0 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 e 8 7 c 5 e 7 1 - 2 6 3 2 - 4 c d 4 - b 6 c a - b 8 8 0 2 e c 2 1 a 1 f < / I n t e r n a l I d > < N a m e > P P T _ A n i m a t i n g O b j e c t s _ m 2 T h e b o t t o m l i n e : 0 0 : 0 4 : 1 1 . 0 - 0 0 : 0 4 : 1 6 . 8 < / N a m e > < T e x t > T h e   b o t t o m   l i n e :   E f f e c t i v e   t e x t   a n i m a t i o n   r e i n f o r c e s   t h e   m e a n i n g   o f   t h e   t e x t . < / T e x t > < B o o k M a r k E n t r y N a m e > P P T _ A n i m a t i n g O b j e c t s _ m 2 0 0 : 0 4 : 1 1 . 0 < / B o o k M a r k E n t r y N a m e > < B o o k M a r k E x i t N a m e > P P T _ A n i m a t i n g O b j e c t s _ m 2 0 0 : 0 4 : 1 6 . 8 < / B o o k M a r k E x i t N a m e > < B o o k M a r k E n t r y P o s i t i o n > 2 5 1 0 0 0 < / B o o k M a r k E n t r y P o s i t i o n > < B o o k M a r k E x i t P o s i t i o n > 2 5 6 8 0 0 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 5 8 2 8 8 a 6 5 - 6 3 2 e - 4 7 c b - b f d 9 - 6 0 b e 9 3 9 9 e 3 b 0 < / I n t e r n a l I d > < N a m e > P P T _ A n i m a t i n g O b j e c t s _ m 2 U p n e x t , w e ' l l 0 0 : 0 4 : 1 6 . 9 - 0 0 : 0 4 : 2 0 . 8 < / N a m e > < T e x t > U p   n e x t ,   w e ' l l   d o   m o r e   w i t h   a n i m a t i n g   p i c t u r e s   a n d   s h a p e s . < / T e x t > < B o o k M a r k E n t r y N a m e > P P T _ A n i m a t i n g O b j e c t s _ m 2 0 0 : 0 4 : 1 6 . 9 < / B o o k M a r k E n t r y N a m e > < B o o k M a r k E x i t N a m e > P P T _ A n i m a t i n g O b j e c t s _ m 2 0 0 : 0 4 : 2 0 . 8 < / B o o k M a r k E x i t N a m e > < B o o k M a r k E n t r y P o s i t i o n > 2 5 6 9 0 0 < / B o o k M a r k E n t r y P o s i t i o n > < B o o k M a r k E x i t P o s i t i o n > 2 6 0 8 0 0 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 0 3 3 8 9 f 9 b - 8 8 a 6 - 4 e 9 0 - a 0 a d - 5 c 0 3 b 7 3 2 8 6 1 5 < / I d > < C a p t i o n I t e m s > < C a p t i o n I t e m > < I n t e r n a l I d > 5 f 0 f 9 a 7 5 - 2 4 a a - 4 1 2 4 - 8 6 1 4 - 3 0 7 3 9 f 9 2 2 5 6 1 < / I n t e r n a l I d > < N a m e > P P T _ A n i m a t i n g O b j e c t s _ m 3 T h e p r o c e s s o f 0 0 : 0 0 : 0 0 . 3 - 0 0 : 0 0 : 0 3 . 2 < / N a m e > < T e x t > T h e   p r o c e s s   o f   a n i m a t i n g   a n y   o b j e c t   i s   t h e   s a m e : < / T e x t > < B o o k M a r k E n t r y N a m e > P P T _ A n i m a t i n g O b j e c t s _ m 3 0 0 : 0 0 : 0 0 . 3 < / B o o k M a r k E n t r y N a m e > < B o o k M a r k E x i t N a m e > P P T _ A n i m a t i n g O b j e c t s _ m 3 0 0 : 0 0 : 0 3 . 2 < / B o o k M a r k E x i t N a m e > < B o o k M a r k E n t r y P o s i t i o n > 3 3 3 < / B o o k M a r k E n t r y P o s i t i o n > < B o o k M a r k E x i t P o s i t i o n > 3 2 0 0 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 1 f 8 c 7 4 2 c - e 1 0 f - 4 f d 6 - 9 f f 2 - a a 9 1 e a b 3 7 6 1 d < / I n t e r n a l I d > < N a m e > P P T _ A n i m a t i n g O b j e c t s _ m 3 s e l e c t w h a t y o u 0 0 : 0 0 : 0 3 . 3 - 0 0 : 0 0 : 0 8 . 6 < / N a m e > < T e x t > s e l e c t   w h a t   y o u   w a n t   t o   a n i m a t e ,   a d d   a n   a n i m a t i o n ,   t h e n   c h o o s e   e f f e c t   o p t i o n s . < / T e x t > < B o o k M a r k E n t r y N a m e > P P T _ A n i m a t i n g O b j e c t s _ m 3 0 0 : 0 0 : 0 3 . 3 < / B o o k M a r k E n t r y N a m e > < B o o k M a r k E x i t N a m e > P P T _ A n i m a t i n g O b j e c t s _ m 3 0 0 : 0 0 : 0 8 . 6 < / B o o k M a r k E x i t N a m e > < B o o k M a r k E n t r y P o s i t i o n > 3 3 0 0 < / B o o k M a r k E n t r y P o s i t i o n > < B o o k M a r k E x i t P o s i t i o n > 8 6 0 0 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 1 a 0 a b c 6 c - f 0 7 d - 4 1 e f - 9 7 b d - 5 f b a 6 a 1 e 7 4 c 4 < / I n t e r n a l I d > < N a m e > P P T _ A n i m a t i n g O b j e c t s _ m 3 L e t ' s t h i n k a b o u t 0 0 : 0 0 : 0 8 . 7 - 0 0 : 0 0 : 1 3 . 9 < / N a m e > < T e x t > L e t ' s   t h i n k   a b o u t   w h a t   w e   c a n   d o   w i t h   t h i s   s l i d e .   T h e   p o i n t   o f   t h e   s l i d e   i s   t o   i n t r o d u c e   e a c h   p e r s o n . < / T e x t > < B o o k M a r k E n t r y N a m e > P P T _ A n i m a t i n g O b j e c t s _ m 3 0 0 : 0 0 : 0 8 . 7 < / B o o k M a r k E n t r y N a m e > < B o o k M a r k E x i t N a m e > P P T _ A n i m a t i n g O b j e c t s _ m 3 0 0 : 0 0 : 1 3 . 9 < / B o o k M a r k E x i t N a m e > < B o o k M a r k E n t r y P o s i t i o n > 8 7 0 0 < / B o o k M a r k E n t r y P o s i t i o n > < B o o k M a r k E x i t P o s i t i o n > 1 3 9 3 3 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 2 f b e 9 0 6 3 - 0 9 a 7 - 4 d 7 f - 8 4 4 4 - 8 6 4 a c 5 b 1 8 f f c < / I n t e r n a l I d > < N a m e > P P T _ A n i m a t i n g O b j e c t s _ m 3 S o , l e t ' s d o 0 0 : 0 0 : 1 4 . 0 - 0 0 : 0 0 : 1 8 . 0 < / N a m e > < T e x t > S o ,   l e t ' s   d o   t h a t   b y   u s i n g   a n   e n t r a n c e   a n i m a t i o n   t o   b r i n g   i n   e a c h   p i c t u r e . < / T e x t > < B o o k M a r k E n t r y N a m e > P P T _ A n i m a t i n g O b j e c t s _ m 3 0 0 : 0 0 : 1 4 . 0 < / B o o k M a r k E n t r y N a m e > < B o o k M a r k E x i t N a m e > P P T _ A n i m a t i n g O b j e c t s _ m 3 0 0 : 0 0 : 1 8 . 0 < / B o o k M a r k E x i t N a m e > < B o o k M a r k E n t r y P o s i t i o n > 1 4 0 3 3 < / B o o k M a r k E n t r y P o s i t i o n > < B o o k M a r k E x i t P o s i t i o n > 1 8 0 6 7 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 b a 6 c c f 5 8 - b 8 0 7 - 4 b 1 b - 9 0 c f - 8 7 b 0 c d 1 b d 5 0 f < / I n t e r n a l I d > < N a m e > P P T _ A n i m a t i n g O b j e c t s _ m 3 S e l e c t t h e f i r s t 0 0 : 0 0 : 1 8 . 1 - 0 0 : 0 0 : 2 3 . 7 < / N a m e > < T e x t > S e l e c t   t h e   f i r s t   p i c t u r e ,   g o   t o   t h e   A n i m a t i o n s   t a b   a n d   o p e n   t h e   g a l l e r y . < / T e x t > < B o o k M a r k E n t r y N a m e > P P T _ A n i m a t i n g O b j e c t s _ m 3 0 0 : 0 0 : 1 8 . 1 < / B o o k M a r k E n t r y N a m e > < B o o k M a r k E x i t N a m e > P P T _ A n i m a t i n g O b j e c t s _ m 3 0 0 : 0 0 : 2 3 . 7 < / B o o k M a r k E x i t N a m e > < B o o k M a r k E n t r y P o s i t i o n > 1 8 1 6 7 < / B o o k M a r k E n t r y P o s i t i o n > < B o o k M a r k E x i t P o s i t i o n > 2 3 7 6 7 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 1 3 8 8 e 3 c 0 - 5 8 9 b - 4 c 6 0 - b 6 5 0 - 4 d 2 4 d 6 6 6 f 2 b 6 < / I n t e r n a l I d > < N a m e > P P T _ A n i m a t i n g O b j e c t s _ m 3 W e c o u l d d o 0 0 : 0 0 : 2 3 . 8 - 0 0 : 0 0 : 3 2 . 2 < / N a m e > < T e x t > W e   c o u l d   d o   a   m o t i o n   a n i m a t i o n ,   l i k e   F l y   I n .   B u t   l e t ' s   t r y   a   s i m p l e   F a d e   a n i m a t i o n   i n s t e a d . < / T e x t > < B o o k M a r k E n t r y N a m e > P P T _ A n i m a t i n g O b j e c t s _ m 3 0 0 : 0 0 : 2 3 . 8 < / B o o k M a r k E n t r y N a m e > < B o o k M a r k E x i t N a m e > P P T _ A n i m a t i n g O b j e c t s _ m 3 0 0 : 0 0 : 3 2 . 2 < / B o o k M a r k E x i t N a m e > < B o o k M a r k E n t r y P o s i t i o n > 2 3 8 6 7 < / B o o k M a r k E n t r y P o s i t i o n > < B o o k M a r k E x i t P o s i t i o n > 3 2 2 6 7 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 8 3 0 6 d 4 0 d - 2 8 3 d - 4 5 f 4 - 9 1 b 0 - 6 e a 3 3 e 0 d d a 8 7 < / I n t e r n a l I d > < N a m e > P P T _ A n i m a t i n g O b j e c t s _ m 3 T h a t ' s n i c e , b e c a u s e 0 0 : 0 0 : 3 2 . 3 - 0 0 : 0 0 : 3 8 . 4 < / N a m e > < T e x t > T h a t ' s   n i c e ,   b e c a u s e   i t   s u p p o r t s   t h e   d e s i g n .   L e t ' s   a l s o   d o   s o m e t h i n g   w i t h   t h e   s h a p e s   b e h i n d   e a c h   p i c t u r e . < / T e x t > < B o o k M a r k E n t r y N a m e > P P T _ A n i m a t i n g O b j e c t s _ m 3 0 0 : 0 0 : 3 2 . 3 < / B o o k M a r k E n t r y N a m e > < B o o k M a r k E x i t N a m e > P P T _ A n i m a t i n g O b j e c t s _ m 3 0 0 : 0 0 : 3 8 . 4 < / B o o k M a r k E x i t N a m e > < B o o k M a r k E n t r y P o s i t i o n > 3 2 3 6 7 < / B o o k M a r k E n t r y P o s i t i o n > < B o o k M a r k E x i t P o s i t i o n > 3 8 4 6 7 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 6 d 9 0 e 3 f e - 8 d 7 9 - 4 a a a - b 8 5 2 - 4 8 7 b 0 d c 5 1 d b 2 < / I n t e r n a l I d > < N a m e > P P T _ A n i m a t i n g O b j e c t s _ m 3 F o r t h e s e w e 0 0 : 0 0 : 3 8 . 5 - 0 0 : 0 0 : 4 3 . 8 < / N a m e > < T e x t > F o r   t h e s e   w e   n e e d   t o   u s e   a n   e m p h a s i s   a n i m a t i o n   b e c a u s e   t h e   s h a p e s   w i l l   a l r e a d y   b e   o n   t h e   s l i d e . < / T e x t > < B o o k M a r k E n t r y N a m e > P P T _ A n i m a t i n g O b j e c t s _ m 3 0 0 : 0 0 : 3 8 . 5 < / B o o k M a r k E n t r y N a m e > < B o o k M a r k E x i t N a m e > P P T _ A n i m a t i n g O b j e c t s _ m 3 0 0 : 0 0 : 4 3 . 8 < / B o o k M a r k E x i t N a m e > < B o o k M a r k E n t r y P o s i t i o n > 3 8 5 6 7 < / B o o k M a r k E n t r y P o s i t i o n > < B o o k M a r k E x i t P o s i t i o n > 4 3 8 6 7 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 b d 6 5 b 9 f 4 - b 5 4 1 - 4 1 f 0 - b 7 4 1 - f b 9 c 2 8 b 8 3 0 c f < / I n t e r n a l I d > < N a m e > P P T _ A n i m a t i n g O b j e c t s _ m 3 T h e r e ' s W a v e a g a i n . 0 0 : 0 0 : 4 3 . 9 - 0 0 : 0 0 : 5 6 . 0 < / N a m e > < T e x t > T h e r e ' s   W a v e   a g a i n .   I t ' s   i n t e r e s t i n g   b u t   w e   n e e d   s o m e t h i n g   a   b i t   m o r e   s u b t l e .   L i k e   F i l l   C o l o r . < / T e x t > < B o o k M a r k E n t r y N a m e > P P T _ A n i m a t i n g O b j e c t s _ m 3 0 0 : 0 0 : 4 3 . 9 < / B o o k M a r k E n t r y N a m e > < B o o k M a r k E x i t N a m e > P P T _ A n i m a t i n g O b j e c t s _ m 3 0 0 : 0 0 : 5 6 . 0 < / B o o k M a r k E x i t N a m e > < B o o k M a r k E n t r y P o s i t i o n > 4 3 9 6 7 < / B o o k M a r k E n t r y P o s i t i o n > < B o o k M a r k E x i t P o s i t i o n > 5 6 0 0 0 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 5 c a 9 c a f c - 0 1 b 4 - 4 d 5 f - 9 0 8 0 - c 1 4 6 9 7 3 4 1 9 c e < / I n t e r n a l I d > < N a m e > P P T _ A n i m a t i n g O b j e c t s _ m 3 A n d i n E f f e c t 0 0 : 0 0 : 5 6 . 1 - 0 0 : 0 1 : 0 3 . 9 < / N a m e > < T e x t > A n d   i n   E f f e c t   O p t i o n s   c h a n g e   t h e   c o l o r   t o   o r a n g e .   T h a t ' l l   w o r k . < / T e x t > < B o o k M a r k E n t r y N a m e > P P T _ A n i m a t i n g O b j e c t s _ m 3 0 0 : 0 0 : 5 6 . 1 < / B o o k M a r k E n t r y N a m e > < B o o k M a r k E x i t N a m e > P P T _ A n i m a t i n g O b j e c t s _ m 3 0 0 : 0 1 : 0 3 . 9 < / B o o k M a r k E x i t N a m e > < B o o k M a r k E n t r y P o s i t i o n > 5 6 1 0 0 < / B o o k M a r k E n t r y P o s i t i o n > < B o o k M a r k E x i t P o s i t i o n > 6 3 9 0 0 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 0 7 4 8 9 7 f 8 - d 3 f 2 - 4 b e 2 - b e 7 9 - 8 8 4 6 4 6 1 9 5 0 e f < / I n t e r n a l I d > < N a m e > P P T _ A n i m a t i n g O b j e c t s _ m 3 N e x t w e n e e d 0 0 : 0 1 : 0 4 . 0 - 0 0 : 0 1 : 0 8 . 3 < / N a m e > < T e x t > N e x t   w e   n e e d   t o   c o p y   t h e s e   a n i m a t i o n s   a n d   o p t i o n s   t o   t h e   o t h e r   p i c t u r e s   a n d   s h a p e s . < / T e x t > < B o o k M a r k E n t r y N a m e > P P T _ A n i m a t i n g O b j e c t s _ m 3 0 0 : 0 1 : 0 4 . 0 < / B o o k M a r k E n t r y N a m e > < B o o k M a r k E x i t N a m e > P P T _ A n i m a t i n g O b j e c t s _ m 3 0 0 : 0 1 : 0 8 . 3 < / B o o k M a r k E x i t N a m e > < B o o k M a r k E n t r y P o s i t i o n > 6 4 0 0 0 < / B o o k M a r k E n t r y P o s i t i o n > < B o o k M a r k E x i t P o s i t i o n > 6 8 3 6 7 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 b c a 1 3 e f 0 - 7 5 7 b - 4 7 3 3 - a b e b - e d 3 c 1 0 5 a 2 f 3 6 < / I n t e r n a l I d > < N a m e > P P T _ A n i m a t i n g O b j e c t s _ m 3 H e r e ' s a n e a s y 0 0 : 0 1 : 0 8 . 4 - 0 0 : 0 1 : 1 5 . 5 < / N a m e > < T e x t > H e r e ' s   a n   e a s y   w a y   t o   d o   t h a t .   S e l e c t   t h e   f i r s t   p i c t u r e .   T h e n ,   d o u b l e - c l i c k   t h e   A n i m a t i o n   P a i n t e r . < / T e x t > < B o o k M a r k E n t r y N a m e > P P T _ A n i m a t i n g O b j e c t s _ m 3 0 0 : 0 1 : 0 8 . 4 < / B o o k M a r k E n t r y N a m e > < B o o k M a r k E x i t N a m e > P P T _ A n i m a t i n g O b j e c t s _ m 3 0 0 : 0 1 : 1 5 . 5 < / B o o k M a r k E x i t N a m e > < B o o k M a r k E n t r y P o s i t i o n > 6 8 4 6 7 < / B o o k M a r k E n t r y P o s i t i o n > < B o o k M a r k E x i t P o s i t i o n > 7 5 5 0 0 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 e e 6 3 f 1 1 6 - 3 2 e 0 - 4 5 3 d - 9 d 1 e - 2 2 2 7 e f f 2 a c 7 6 < / I n t e r n a l I d > < N a m e > P P T _ A n i m a t i n g O b j e c t s _ m 3 N o w a l l y o u 0 0 : 0 1 : 1 5 . 6 - 0 0 : 0 1 : 2 1 . 5 < / N a m e > < T e x t > N o w   a l l   y o u   h a v e   t o   d o   i s   c l i c k   t h e   o t h e r   p i c t u r e s ,   a n d   t h e   a n i m a t i o n   a n d   s e t t i n g s   a r e   c o p i e d . < / T e x t > < B o o k M a r k E n t r y N a m e > P P T _ A n i m a t i n g O b j e c t s _ m 3 0 0 : 0 1 : 1 5 . 6 < / B o o k M a r k E n t r y N a m e > < B o o k M a r k E x i t N a m e > P P T _ A n i m a t i n g O b j e c t s _ m 3 0 0 : 0 1 : 2 1 . 5 < / B o o k M a r k E x i t N a m e > < B o o k M a r k E n t r y P o s i t i o n > 7 5 6 0 0 < / B o o k M a r k E n t r y P o s i t i o n > < B o o k M a r k E x i t P o s i t i o n > 8 1 5 3 3 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 a 1 1 9 1 9 c f - c 2 d f - 4 b 6 9 - 9 2 6 a - a 3 d 3 0 b c 6 8 5 b 5 < / I n t e r n a l I d > < N a m e > P P T _ A n i m a t i n g O b j e c t s _ m 3 C l i c k A n i m a t i o n P a i n t e r 0 0 : 0 1 : 2 1 . 6 - 0 0 : 0 1 : 2 4 . 5 < / N a m e > < T e x t > C l i c k   A n i m a t i o n   P a i n t e r   a g a i n   t o   t u r n   i t   o f f . < / T e x t > < B o o k M a r k E n t r y N a m e > P P T _ A n i m a t i n g O b j e c t s _ m 3 0 0 : 0 1 : 2 1 . 6 < / B o o k M a r k E n t r y N a m e > < B o o k M a r k E x i t N a m e > P P T _ A n i m a t i n g O b j e c t s _ m 3 0 0 : 0 1 : 2 4 . 5 < / B o o k M a r k E x i t N a m e > < B o o k M a r k E n t r y P o s i t i o n > 8 1 6 3 3 < / B o o k M a r k E n t r y P o s i t i o n > < B o o k M a r k E x i t P o s i t i o n > 8 4 5 3 3 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 e 8 d 7 9 b f 1 - b 6 d c - 4 8 1 7 - a 8 5 1 - b 1 e 6 b 1 1 4 9 3 6 b < / I n t e r n a l I d > < N a m e > P P T _ A n i m a t i n g O b j e c t s _ m 3 N o w w e ' l l d o 0 0 : 0 1 : 2 4 . 6 - 0 0 : 0 1 : 3 9 . 4 < / N a m e > < T e x t > N o w   w e ' l l   d o   t h e   s a m e   f o r   t h e   s h a p e s . < / T e x t > < B o o k M a r k E n t r y N a m e > P P T _ A n i m a t i n g O b j e c t s _ m 3 0 0 : 0 1 : 2 4 . 6 < / B o o k M a r k E n t r y N a m e > < B o o k M a r k E x i t N a m e > P P T _ A n i m a t i n g O b j e c t s _ m 3 0 0 : 0 1 : 3 9 . 4 < / B o o k M a r k E x i t N a m e > < B o o k M a r k E n t r y P o s i t i o n > 8 4 6 3 3 < / B o o k M a r k E n t r y P o s i t i o n > < B o o k M a r k E x i t P o s i t i o n > 9 9 4 6 7 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 9 d c 7 b d 5 9 - f e 5 e - 4 0 7 e - b 6 3 e - f 9 e 6 a 9 0 1 0 b b a < / I n t e r n a l I d > < N a m e > P P T _ A n i m a t i n g O b j e c t s _ m 3 A l l t h e a n i m a t i o n s 0 0 : 0 1 : 3 9 . 5 - 0 0 : 0 1 : 4 5 . 5 < / N a m e > < T e x t > A l l   t h e   a n i m a t i o n s   a r e   i n   p l a c e   b u t   w e ' r e   n o t   d o n e   y e t .   C l i c k   P r e v i e w . < / T e x t > < B o o k M a r k E n t r y N a m e > P P T _ A n i m a t i n g O b j e c t s _ m 3 0 0 : 0 1 : 3 9 . 5 < / B o o k M a r k E n t r y N a m e > < B o o k M a r k E x i t N a m e > P P T _ A n i m a t i n g O b j e c t s _ m 3 0 0 : 0 1 : 4 5 . 5 < / B o o k M a r k E x i t N a m e > < B o o k M a r k E n t r y P o s i t i o n > 9 9 5 6 7 < / B o o k M a r k E n t r y P o s i t i o n > < B o o k M a r k E x i t P o s i t i o n > 1 0 5 5 6 7 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 d 0 1 7 b 9 4 c - 6 3 f a - 4 c 2 4 - a 4 a 7 - 3 0 a 2 0 0 2 4 0 f b 3 < / I n t e r n a l I d > < N a m e > P P T _ A n i m a t i n g O b j e c t s _ m 3 T h e a n i m a t i o n s p l a y 0 0 : 0 1 : 4 5 . 6 - 0 0 : 0 1 : 5 2 . 7 < / N a m e > < T e x t > T h e   a n i m a t i o n s   p l a y   c o r r e c t l y ,   b u t   n o t   i n   t h e   r i g h t   o r d e r .   < / T e x t > < B o o k M a r k E n t r y N a m e > P P T _ A n i m a t i n g O b j e c t s _ m 3 0 0 : 0 1 : 4 5 . 6 < / B o o k M a r k E n t r y N a m e > < B o o k M a r k E x i t N a m e > P P T _ A n i m a t i n g O b j e c t s _ m 3 0 0 : 0 1 : 5 2 . 7 < / B o o k M a r k E x i t N a m e > < B o o k M a r k E n t r y P o s i t i o n > 1 0 5 6 6 7 < / B o o k M a r k E n t r y P o s i t i o n > < B o o k M a r k E x i t P o s i t i o n > 1 1 2 7 3 3 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 3 9 a c a 8 4 6 - 8 d f 5 - 4 1 f 3 - a 2 d f - 2 d a 4 e 3 2 e 8 6 7 3 < / I n t e r n a l I d > < N a m e > P P T _ A n i m a t i n g O b j e c t s _ m 3 T o f i x t h a t 0 0 : 0 1 : 5 2 . 8 - 0 0 : 0 1 : 5 7 . 4 < / N a m e > < T e x t > T o   f i x   t h a t   o p e n   t h e   A n i m a t i o n   P a n e . < / T e x t > < B o o k M a r k E n t r y N a m e > P P T _ A n i m a t i n g O b j e c t s _ m 3 0 0 : 0 1 : 5 2 . 8 < / B o o k M a r k E n t r y N a m e > < B o o k M a r k E x i t N a m e > P P T _ A n i m a t i n g O b j e c t s _ m 3 0 0 : 0 1 : 5 7 . 4 < / B o o k M a r k E x i t N a m e > < B o o k M a r k E n t r y P o s i t i o n > 1 1 2 8 3 3 < / B o o k M a r k E n t r y P o s i t i o n > < B o o k M a r k E x i t P o s i t i o n > 1 1 7 4 0 0 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 c 0 d b 6 0 b 4 - 9 d a f - 4 f f a - 8 b f f - e a 3 1 2 a b e d b 5 0 < / I n t e r n a l I d > < N a m e > P P T _ A n i m a t i n g O b j e c t s _ m 3 T h i s i s a n 0 0 : 0 1 : 5 7 . 5 - 0 0 : 0 2 : 0 0 . 3 < / N a m e > < T e x t > T h i s   i s   a n   e s s e n t i a l   t o o l   f o r   w o r k i n g   w i t h   a n i m a t i o n s . < / T e x t > < B o o k M a r k E n t r y N a m e > P P T _ A n i m a t i n g O b j e c t s _ m 3 0 0 : 0 1 : 5 7 . 5 < / B o o k M a r k E n t r y N a m e > < B o o k M a r k E x i t N a m e > P P T _ A n i m a t i n g O b j e c t s _ m 3 0 0 : 0 2 : 0 0 . 3 < / B o o k M a r k E x i t N a m e > < B o o k M a r k E n t r y P o s i t i o n > 1 1 7 5 0 0 < / B o o k M a r k E n t r y P o s i t i o n > < B o o k M a r k E x i t P o s i t i o n > 1 2 0 3 3 3 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 0 c 2 f 7 c 6 8 - e 4 e b - 4 8 1 b - b a f 3 - 1 e 2 3 f 0 1 6 7 8 8 7 < / I n t e r n a l I d > < N a m e > P P T _ A n i m a t i n g O b j e c t s _ m 3 I t l i s t s a l l 0 0 : 0 2 : 0 0 . 4 - 0 0 : 0 2 : 0 7 . 3 < / N a m e > < T e x t > I t   l i s t s   a l l   t h e   a n i m a t i o n s   i n   t h e   o r d e r   t h e y   o c c u r ,   a n d   t h e   n a m e s   o f   t h e   o b j e c t s   t h a t   a r e   b e i n g   a n i m a t e d . < / T e x t > < B o o k M a r k E n t r y N a m e > P P T _ A n i m a t i n g O b j e c t s _ m 3 0 0 : 0 2 : 0 0 . 4 < / B o o k M a r k E n t r y N a m e > < B o o k M a r k E x i t N a m e > P P T _ A n i m a t i n g O b j e c t s _ m 3 0 0 : 0 2 : 0 7 . 3 < / B o o k M a r k E x i t N a m e > < B o o k M a r k E n t r y P o s i t i o n > 1 2 0 4 3 3 < / B o o k M a r k E n t r y P o s i t i o n > < B o o k M a r k E x i t P o s i t i o n > 1 2 7 3 6 7 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 6 e f 1 c 1 9 a - c d 4 9 - 4 4 d 5 - b 1 d 0 - b f 1 b 5 2 3 7 6 3 a 0 < / I n t e r n a l I d > < N a m e > P P T _ A n i m a t i n g O b j e c t s _ m 3 I t ' s a l s o a 0 0 : 0 2 : 0 7 . 4 - 0 0 : 0 2 : 1 5 . 8 < / N a m e > < T e x t > I t ' s   a l s o   a   t i m e l i n e   t h a t   s h o w s   h o w   l o n g   e a c h   a n i m a t i o n   r u n s .   A n d   i t   s h o w s   h o w   e a c h   a n i m a t i o n   i s   t r i g g e r e d   ( o r   s t a r t s ) . < / T e x t > < B o o k M a r k E n t r y N a m e > P P T _ A n i m a t i n g O b j e c t s _ m 3 0 0 : 0 2 : 0 7 . 4 < / B o o k M a r k E n t r y N a m e > < B o o k M a r k E x i t N a m e > P P T _ A n i m a t i n g O b j e c t s _ m 3 0 0 : 0 2 : 1 5 . 8 < / B o o k M a r k E x i t N a m e > < B o o k M a r k E n t r y P o s i t i o n > 1 2 7 4 6 7 < / B o o k M a r k E n t r y P o s i t i o n > < B o o k M a r k E x i t P o s i t i o n > 1 3 5 8 6 7 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 e f 4 0 3 5 a 0 - 7 6 7 3 - 4 a 2 8 - 9 6 8 8 - a 9 f e b 0 3 8 8 5 0 a < / I n t e r n a l I d > < N a m e > P P T _ A n i m a t i n g O b j e c t s _ m 3 N o t i c e t h a t t h e 0 0 : 0 2 : 1 5 . 9 - 0 0 : 0 2 : 2 0 . 8 < / N a m e > < T e x t > N o t i c e   t h a t   t h e   n a m e s   o f   t h e   o b j e c t s   a r e   n o t   n e c e s s a r i l y   r e l a t e d   t o   w h e r e   t h e y   a p p e a r   o n   t h e   s l i d e . < / T e x t > < B o o k M a r k E n t r y N a m e > P P T _ A n i m a t i n g O b j e c t s _ m 3 0 0 : 0 2 : 1 5 . 9 < / B o o k M a r k E n t r y N a m e > < B o o k M a r k E x i t N a m e > P P T _ A n i m a t i n g O b j e c t s _ m 3 0 0 : 0 2 : 2 0 . 8 < / B o o k M a r k E x i t N a m e > < B o o k M a r k E n t r y P o s i t i o n > 1 3 5 9 6 7 < / B o o k M a r k E n t r y P o s i t i o n > < B o o k M a r k E x i t P o s i t i o n > 1 4 0 8 0 0 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 5 e 2 a 2 1 3 e - 6 9 e 2 - 4 e 5 f - a f 2 7 - 4 d 6 7 3 f 0 8 2 c e f < / I n t e r n a l I d > < N a m e > P P T _ A n i m a t i n g O b j e c t s _ m 3 C l i c k a n o b j e c t 0 0 : 0 2 : 2 0 . 9 - 0 0 : 0 2 : 2 4 . 6 < / N a m e > < T e x t > C l i c k   a n   o b j e c t   t o   s e e   w h i c h   a n i m a t i o n   i s   a s s o c i a t e d   w i t h   i t . < / T e x t > < B o o k M a r k E n t r y N a m e > P P T _ A n i m a t i n g O b j e c t s _ m 3 0 0 : 0 2 : 2 0 . 9 < / B o o k M a r k E n t r y N a m e > < B o o k M a r k E x i t N a m e > P P T _ A n i m a t i n g O b j e c t s _ m 3 0 0 : 0 2 : 2 4 . 6 < / B o o k M a r k E x i t N a m e > < B o o k M a r k E n t r y P o s i t i o n > 1 4 0 9 0 0 < / B o o k M a r k E n t r y P o s i t i o n > < B o o k M a r k E x i t P o s i t i o n > 1 4 4 6 6 7 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 2 e 8 9 d c 1 e - 4 e 1 d - 4 b f f - a d e 3 - 1 c b 2 b 7 3 1 b c f 4 < / I n t e r n a l I d > < N a m e > P P T _ A n i m a t i n g O b j e c t s _ m 3 F o r e x a m p l e , t h e 0 0 : 0 2 : 2 4 . 7 - 0 0 : 0 2 : 3 0 . 9 < / N a m e > < T e x t > F o r   e x a m p l e ,   t h e   f i r s t   p i c t u r e   i s   t h e   f i r s t   a n i m a t i o n ,   b u t   i t s   n a m e   i s   P i c t u r e   3 . < / T e x t > < B o o k M a r k E n t r y N a m e > P P T _ A n i m a t i n g O b j e c t s _ m 3 0 0 : 0 2 : 2 4 . 7 < / B o o k M a r k E n t r y N a m e > < B o o k M a r k E x i t N a m e > P P T _ A n i m a t i n g O b j e c t s _ m 3 0 0 : 0 2 : 3 0 . 9 < / B o o k M a r k E x i t N a m e > < B o o k M a r k E n t r y P o s i t i o n > 1 4 4 7 6 7 < / B o o k M a r k E n t r y P o s i t i o n > < B o o k M a r k E x i t P o s i t i o n > 1 5 0 9 3 3 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 4 7 9 7 8 7 7 a - c f 8 f - 4 f f 4 - a 3 3 7 - 3 2 8 a 0 1 c 5 3 b 0 e < / I n t e r n a l I d > < N a m e > P P T _ A n i m a t i n g O b j e c t s _ m 3 F i r s t l e t ' s p u t 0 0 : 0 2 : 3 1 . 0 - 0 0 : 0 2 : 3 8 . 2 < / N a m e > < T e x t > F i r s t   l e t ' s   p u t   t h e   a n i m a t i o n s   i n   t h e   r i g h t   o r d e r .   T o   d o   t h a t ,   c l i c k   a n   a n i m a t i o n   a n d   d r a g   i t   t o   a   n e w   p o s i t i o n . < / T e x t > < B o o k M a r k E n t r y N a m e > P P T _ A n i m a t i n g O b j e c t s _ m 3 0 0 : 0 2 : 3 1 . 0 < / B o o k M a r k E n t r y N a m e > < B o o k M a r k E x i t N a m e > P P T _ A n i m a t i n g O b j e c t s _ m 3 0 0 : 0 2 : 3 8 . 2 < / B o o k M a r k E x i t N a m e > < B o o k M a r k E n t r y P o s i t i o n > 1 5 1 0 3 3 < / B o o k M a r k E n t r y P o s i t i o n > < B o o k M a r k E x i t P o s i t i o n > 1 5 8 2 0 0 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 6 8 a a a f 6 d - a 2 2 b - 4 3 a 9 - a 3 a f - e 1 b 5 0 d d d 2 2 3 f < / I n t e r n a l I d > < N a m e > P P T _ A n i m a t i n g O b j e c t s _ m 3 W e w a n t t h e 0 0 : 0 2 : 3 8 . 3 - 0 0 : 0 2 : 4 2 . 1 < / N a m e > < T e x t > W e   w a n t   t h e   f i r s t   p i c t u r e   t o   a n i m a t e   w i t h   t h e   f i r s t   s h a p e ; < / T e x t > < B o o k M a r k E n t r y N a m e > P P T _ A n i m a t i n g O b j e c t s _ m 3 0 0 : 0 2 : 3 8 . 3 < / B o o k M a r k E n t r y N a m e > < B o o k M a r k E x i t N a m e > P P T _ A n i m a t i n g O b j e c t s _ m 3 0 0 : 0 2 : 4 2 . 1 < / B o o k M a r k E x i t N a m e > < B o o k M a r k E n t r y P o s i t i o n > 1 5 8 3 0 0 < / B o o k M a r k E n t r y P o s i t i o n > < B o o k M a r k E x i t P o s i t i o n > 1 6 2 1 6 7 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 e 6 f 0 c 5 7 b - 7 b 2 4 - 4 1 7 1 - a 7 d e - 8 f 8 b 5 8 c 4 9 b a 7 < / I n t e r n a l I d > < N a m e > P P T _ A n i m a t i n g O b j e c t s _ m 3 t h e s e c o n d p i c t u r e 0 0 : 0 2 : 4 2 . 2 - 0 0 : 0 2 : 4 9 . 5 < / N a m e > < T e x t > t h e   s e c o n d   p i c t u r e   w i t h   t h e   s e c o n d   s h a p e ;   a n d   t h e   t h i r d   p i c t u r e   w i t h   t h e   t h i r d   s h a p e . < / T e x t > < B o o k M a r k E n t r y N a m e > P P T _ A n i m a t i n g O b j e c t s _ m 3 0 0 : 0 2 : 4 2 . 2 < / B o o k M a r k E n t r y N a m e > < B o o k M a r k E x i t N a m e > P P T _ A n i m a t i n g O b j e c t s _ m 3 0 0 : 0 2 : 4 9 . 5 < / B o o k M a r k E x i t N a m e > < B o o k M a r k E n t r y P o s i t i o n > 1 6 2 2 6 7 < / B o o k M a r k E n t r y P o s i t i o n > < B o o k M a r k E x i t P o s i t i o n > 1 6 9 5 0 0 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 d b 0 1 e 8 0 f - f 8 5 0 - 4 3 0 3 - a 9 f d - 4 9 a b 4 5 a 5 8 6 3 d < / I n t e r n a l I d > < N a m e > P P T _ A n i m a t i n g O b j e c t s _ m 3 C l i c k h e r e t o 0 0 : 0 2 : 4 9 . 6 - 0 0 : 0 2 : 5 9 . 9 < / N a m e > < T e x t > C l i c k   h e r e   t o   p r e v i e w   t h e   a n i m a t i o n .   I t   l o o k s   l i k e   e v e r y t h i n g   i s   r u n n i n g   i n   t h e   r i g h t   o r d e r . < / T e x t > < B o o k M a r k E n t r y N a m e > P P T _ A n i m a t i n g O b j e c t s _ m 3 0 0 : 0 2 : 4 9 . 6 < / B o o k M a r k E n t r y N a m e > < B o o k M a r k E x i t N a m e > P P T _ A n i m a t i n g O b j e c t s _ m 3 0 0 : 0 2 : 5 9 . 9 < / B o o k M a r k E x i t N a m e > < B o o k M a r k E n t r y P o s i t i o n > 1 6 9 6 0 0 < / B o o k M a r k E n t r y P o s i t i o n > < B o o k M a r k E x i t P o s i t i o n > 1 7 9 9 3 3 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 f 7 d f e 9 8 1 - b f 0 2 - 4 b 3 b - 8 1 6 d - f 5 d 8 7 5 2 a 0 4 8 1 < / I n t e r n a l I d > < N a m e > P P T _ A n i m a t i n g O b j e c t s _ m 3 B u t n e x t w e 0 0 : 0 3 : 0 0 . 0 - 0 0 : 0 3 : 0 3 . 8 < / N a m e > < T e x t > B u t   n e x t   w e   n e e d   t o   c h a n g e   w h e n   t h e   a n i m a t i o n s   p l a y . < / T e x t > < B o o k M a r k E n t r y N a m e > P P T _ A n i m a t i n g O b j e c t s _ m 3 0 0 : 0 3 : 0 0 . 0 < / B o o k M a r k E n t r y N a m e > < B o o k M a r k E x i t N a m e > P P T _ A n i m a t i n g O b j e c t s _ m 3 0 0 : 0 3 : 0 3 . 8 < / B o o k M a r k E x i t N a m e > < B o o k M a r k E n t r y P o s i t i o n > 1 8 0 0 3 3 < / B o o k M a r k E n t r y P o s i t i o n > < B o o k M a r k E x i t P o s i t i o n > 1 8 3 8 6 7 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 5 7 c 0 f b d 7 - c 6 2 1 - 4 d 1 d - 9 d f a - f 2 4 f d 3 d c b 3 8 4 < / I n t e r n a l I d > < N a m e > P P T _ A n i m a t i n g O b j e c t s _ m 3 C u r r e n t l y , e a c h a n i m a t i o n 0 0 : 0 3 : 0 3 . 9 - 0 0 : 0 3 : 0 7 . 5 < / N a m e > < T e x t > C u r r e n t l y ,   e a c h   a n i m a t i o n   i s   s e t   t o   s t a r t   w i t h   a   m o u s e   c l i c k . < / T e x t > < B o o k M a r k E n t r y N a m e > P P T _ A n i m a t i n g O b j e c t s _ m 3 0 0 : 0 3 : 0 3 . 9 < / B o o k M a r k E n t r y N a m e > < B o o k M a r k E x i t N a m e > P P T _ A n i m a t i n g O b j e c t s _ m 3 0 0 : 0 3 : 0 7 . 5 < / B o o k M a r k E x i t N a m e > < B o o k M a r k E n t r y P o s i t i o n > 1 8 3 9 6 7 < / B o o k M a r k E n t r y P o s i t i o n > < B o o k M a r k E x i t P o s i t i o n > 1 8 7 5 6 7 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 9 b 0 2 b 8 9 4 - 2 e d 0 - 4 f e 4 - b 6 7 6 - e 7 e 0 8 6 c a 8 a 0 5 < / I n t e r n a l I d > < N a m e > P P T _ A n i m a t i n g O b j e c t s _ m 3 T h a t m e a n s w e 0 0 : 0 3 : 0 7 . 6 - 0 0 : 0 3 : 1 4 . 4 < / N a m e > < T e x t > T h a t   m e a n s   w e   n e e d   t o   c l i c k   o n c e   t o   r u n   a   p i c t u r e ,   t h e n   a g a i n   t o   r u n   t h e   s h a p e ,   t h e n   a g a i n   t o   r u n   t h e   n e x t   p i c t u r e ,   a n d   s o   o n . < / T e x t > < B o o k M a r k E n t r y N a m e > P P T _ A n i m a t i n g O b j e c t s _ m 3 0 0 : 0 3 : 0 7 . 6 < / B o o k M a r k E n t r y N a m e > < B o o k M a r k E x i t N a m e > P P T _ A n i m a t i n g O b j e c t s _ m 3 0 0 : 0 3 : 1 4 . 4 < / B o o k M a r k E x i t N a m e > < B o o k M a r k E n t r y P o s i t i o n > 1 8 7 6 6 7 < / B o o k M a r k E n t r y P o s i t i o n > < B o o k M a r k E x i t P o s i t i o n > 1 9 4 4 3 3 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 f c d 6 b a 6 7 - a b 6 b - 4 1 5 3 - 9 9 7 0 - 9 9 9 1 e 3 8 b e b 5 d < / I n t e r n a l I d > < N a m e > P P T _ A n i m a t i n g O b j e c t s _ m 3 W h a t w e w a n t 0 0 : 0 3 : 1 4 . 5 - 0 0 : 0 3 : 2 1 . 5 < / N a m e > < T e x t > W h a t   w e   w a n t   i s   f o r   e a c h   p i c t u r e   t o   s t a r t   w i t h   a   c l i c k ,   a n d   f o r   t h e   s h a p e s   b e h i n d   e a c h   p i c t u r e   t o   s t a r t   a t   t h e   s a m e   t i m e . < / T e x t > < B o o k M a r k E n t r y N a m e > P P T _ A n i m a t i n g O b j e c t s _ m 3 0 0 : 0 3 : 1 4 . 5 < / B o o k M a r k E n t r y N a m e > < B o o k M a r k E x i t N a m e > P P T _ A n i m a t i n g O b j e c t s _ m 3 0 0 : 0 3 : 2 1 . 5 < / B o o k M a r k E x i t N a m e > < B o o k M a r k E n t r y P o s i t i o n > 1 9 4 5 3 3 < / B o o k M a r k E n t r y P o s i t i o n > < B o o k M a r k E x i t P o s i t i o n > 2 0 1 5 0 0 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 2 9 c 9 9 f a 3 - 5 4 9 7 - 4 2 1 f - 9 7 1 d - 6 4 f 7 f 4 e 6 6 0 d 5 < / I n t e r n a l I d > < N a m e > P P T _ A n i m a t i n g O b j e c t s _ m 3 S o h e r e ' s h o w 0 0 : 0 3 : 2 1 . 6 - 0 0 : 0 3 : 2 3 . 5 < / N a m e > < T e x t > S o   h e r e ' s   h o w   w e   f i x   t h a t . < / T e x t > < B o o k M a r k E n t r y N a m e > P P T _ A n i m a t i n g O b j e c t s _ m 3 0 0 : 0 3 : 2 1 . 6 < / B o o k M a r k E n t r y N a m e > < B o o k M a r k E x i t N a m e > P P T _ A n i m a t i n g O b j e c t s _ m 3 0 0 : 0 3 : 2 3 . 5 < / B o o k M a r k E x i t N a m e > < B o o k M a r k E n t r y P o s i t i o n > 2 0 1 6 0 0 < / B o o k M a r k E n t r y P o s i t i o n > < B o o k M a r k E x i t P o s i t i o n > 2 0 3 5 6 7 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 e 8 1 a e a f 1 - 3 8 e b - 4 4 8 f - 9 f c 4 - 0 8 5 5 4 0 c 4 c f b 5 < / I n t e r n a l I d > < N a m e > P P T _ A n i m a t i n g O b j e c t s _ m 3 R i g h t - c l i c k t h e f i r s t 0 0 : 0 3 : 2 3 . 6 - 0 0 : 0 3 : 2 8 . 5 < / N a m e > < T e x t > R i g h t - c l i c k   t h e   f i r s t   s h a p e ,   a n d   s e l e c t   S t a r t   W i t h   P r e v i o u s . < / T e x t > < B o o k M a r k E n t r y N a m e > P P T _ A n i m a t i n g O b j e c t s _ m 3 0 0 : 0 3 : 2 3 . 6 < / B o o k M a r k E n t r y N a m e > < B o o k M a r k E x i t N a m e > P P T _ A n i m a t i n g O b j e c t s _ m 3 0 0 : 0 3 : 2 8 . 5 < / B o o k M a r k E x i t N a m e > < B o o k M a r k E n t r y P o s i t i o n > 2 0 3 6 6 7 < / B o o k M a r k E n t r y P o s i t i o n > < B o o k M a r k E x i t P o s i t i o n > 2 0 8 5 6 7 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 f 4 f e e d b 7 - b 9 4 9 - 4 6 a d - 8 f 9 3 - 6 b a 7 2 6 f f 4 c 1 9 < / I n t e r n a l I d > < N a m e > P P T _ A n i m a t i n g O b j e c t s _ m 3 N o w t h e s h a p e 0 0 : 0 3 : 2 8 . 6 - 0 0 : 0 3 : 4 0 . 2 < / N a m e > < T e x t > N o w   t h e   s h a p e   a n i m a t i o n   w i l l   s t a r t   w h e n   t h e   p i c t u r e   a n i m a t i o n   s t a r t s .   L e t ' s   a l s o   d o   t h a t   w i t h   t h e   t w o   r e m a i n i n g   s h a p e s . < / T e x t > < B o o k M a r k E n t r y N a m e > P P T _ A n i m a t i n g O b j e c t s _ m 3 0 0 : 0 3 : 2 8 . 6 < / B o o k M a r k E n t r y N a m e > < B o o k M a r k E x i t N a m e > P P T _ A n i m a t i n g O b j e c t s _ m 3 0 0 : 0 3 : 4 0 . 2 < / B o o k M a r k E x i t N a m e > < B o o k M a r k E n t r y P o s i t i o n > 2 0 8 6 6 7 < / B o o k M a r k E n t r y P o s i t i o n > < B o o k M a r k E x i t P o s i t i o n > 2 2 0 2 6 7 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 3 a 3 0 d 5 0 0 - 0 c b 0 - 4 d 6 7 - 8 f e 5 - 1 8 9 4 d 7 e 2 5 d 0 1 < / I n t e r n a l I d > < N a m e > P P T _ A n i m a t i n g O b j e c t s _ m 3 P r e s s S h i f t + F 5 t o 0 0 : 0 3 : 4 0 . 3 - 0 0 : 0 3 : 4 3 . 5 < / N a m e > < T e x t > P r e s s   S h i f t + F 5   t o   r u n   t h e   c u r r e n t   s l i d e . < / T e x t > < B o o k M a r k E n t r y N a m e > P P T _ A n i m a t i n g O b j e c t s _ m 3 0 0 : 0 3 : 4 0 . 3 < / B o o k M a r k E n t r y N a m e > < B o o k M a r k E x i t N a m e > P P T _ A n i m a t i n g O b j e c t s _ m 3 0 0 : 0 3 : 4 3 . 5 < / B o o k M a r k E x i t N a m e > < B o o k M a r k E n t r y P o s i t i o n > 2 2 0 3 6 7 < / B o o k M a r k E n t r y P o s i t i o n > < B o o k M a r k E x i t P o s i t i o n > 2 2 3 5 3 3 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 0 5 c 4 a a e 9 - 9 d 7 7 - 4 4 3 b - b f 0 a - 7 0 f 7 a 5 5 f b 5 0 0 < / I n t e r n a l I d > < N a m e > P P T _ A n i m a t i n g O b j e c t s _ m 3 W h e n w e c l i c k , 0 0 : 0 3 : 4 3 . 6 - 0 0 : 0 3 : 5 3 . 3 < / N a m e > < T e x t > W h e n   w e   c l i c k ,   t h e   p i c t u r e   f a d e s   i n   a n d   t h e   s h a p e   c h a n g e s   c o l o r s .   A n d   t h a t   g o e s   f o r   t h e   s e c o n d   a n d   t h i r d   p i c t u r e   a n d   s h a p e   t o o . < / T e x t > < B o o k M a r k E n t r y N a m e > P P T _ A n i m a t i n g O b j e c t s _ m 3 0 0 : 0 3 : 4 3 . 6 < / B o o k M a r k E n t r y N a m e > < B o o k M a r k E x i t N a m e > P P T _ A n i m a t i n g O b j e c t s _ m 3 0 0 : 0 3 : 5 3 . 3 < / B o o k M a r k E x i t N a m e > < B o o k M a r k E n t r y P o s i t i o n > 2 2 3 6 3 3 < / B o o k M a r k E n t r y P o s i t i o n > < B o o k M a r k E x i t P o s i t i o n > 2 3 3 3 6 7 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 7 0 a 9 6 b 7 4 - 4 a 7 7 - 4 a 9 2 - 9 0 c f - 1 b 4 e 9 d 3 c 0 b 0 0 < / I n t e r n a l I d > < N a m e > P P T _ A n i m a t i n g O b j e c t s _ m 3 A l m o s t p e r f e c t . B u t 0 0 : 0 3 : 5 3 . 4 - 0 0 : 0 4 : 0 1 . 2 < / N a m e > < T e x t > A l m o s t   p e r f e c t .   B u t   l e t ' s   d o   o n e   m o r e   t h i n g .   T h e s e   b a r s   i n   t h e   t i m e l i n e   d i s p l a y   t h e   d u r a t i o n   o f   e a c h   a n i m a t i o n . < / T e x t > < B o o k M a r k E n t r y N a m e > P P T _ A n i m a t i n g O b j e c t s _ m 3 0 0 : 0 3 : 5 3 . 4 < / B o o k M a r k E n t r y N a m e > < B o o k M a r k E x i t N a m e > P P T _ A n i m a t i n g O b j e c t s _ m 3 0 0 : 0 4 : 0 1 . 2 < / B o o k M a r k E x i t N a m e > < B o o k M a r k E n t r y P o s i t i o n > 2 3 3 4 6 7 < / B o o k M a r k E n t r y P o s i t i o n > < B o o k M a r k E x i t P o s i t i o n > 2 4 1 2 0 0 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 9 6 e 0 e d 2 b - d 2 0 5 - 4 e 2 d - b 9 2 d - 2 5 5 7 c 4 3 f 0 0 f 8 < / I n t e r n a l I d > < N a m e > P P T _ A n i m a t i n g O b j e c t s _ m 3 C l i c k t h e r i g h t 0 0 : 0 4 : 0 1 . 3 - 0 0 : 0 4 : 0 7 . 4 < / N a m e > < T e x t > C l i c k   t h e   r i g h t   b o r d e r   o f   e a c h   s h a p e ,   a n d   d r a g   i t   t o   t h e   l e f t   t o   s h o r t e n   t h e   d u r a t i o n   o f   t h e   c o l o r   c h a n g e . < / T e x t > < B o o k M a r k E n t r y N a m e > P P T _ A n i m a t i n g O b j e c t s _ m 3 0 0 : 0 4 : 0 1 . 3 < / B o o k M a r k E n t r y N a m e > < B o o k M a r k E x i t N a m e > P P T _ A n i m a t i n g O b j e c t s _ m 3 0 0 : 0 4 : 0 7 . 4 < / B o o k M a r k E x i t N a m e > < B o o k M a r k E n t r y P o s i t i o n > 2 4 1 3 0 0 < / B o o k M a r k E n t r y P o s i t i o n > < B o o k M a r k E x i t P o s i t i o n > 2 4 7 4 6 7 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 2 a 4 8 c 0 b 0 - 4 b a 2 - 4 e 5 0 - b 4 7 8 - 1 5 3 d 4 5 8 6 b c 9 e < / I n t e r n a l I d > < N a m e > P P T _ A n i m a t i n g O b j e c t s _ m 3 U s e t h e s c r e e n 0 0 : 0 4 : 0 7 . 5 - 0 0 : 0 4 : 1 1 . 9 < / N a m e > < T e x t > U s e   t h e   s c r e e n   t i p   t o   s e t   a n   e n d   t i m e   o f   o n e   s e c o n d . < / T e x t > < B o o k M a r k E n t r y N a m e > P P T _ A n i m a t i n g O b j e c t s _ m 3 0 0 : 0 4 : 0 7 . 5 < / B o o k M a r k E n t r y N a m e > < B o o k M a r k E x i t N a m e > P P T _ A n i m a t i n g O b j e c t s _ m 3 0 0 : 0 4 : 1 1 . 9 < / B o o k M a r k E x i t N a m e > < B o o k M a r k E n t r y P o s i t i o n > 2 4 7 5 6 7 < / B o o k M a r k E n t r y P o s i t i o n > < B o o k M a r k E x i t P o s i t i o n > 2 5 1 9 6 7 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 9 b 2 c 9 a 7 b - 1 1 2 8 - 4 3 8 2 - b a a f - 6 a f d 9 c 4 1 4 6 2 b < / I n t e r n a l I d > < N a m e > P P T _ A n i m a t i n g O b j e c t s _ m 3 O f c o u r s e y o u 0 0 : 0 4 : 1 2 . 0 - 0 0 : 0 4 : 1 6 . 0 < / N a m e > < T e x t > O f   c o u r s e   y o u   c a n   d o   a   l o t   m o r e   w i t h   s h a p e s   a n d   p i c t u r e s   a n d   c l i p   a r t   a n d   a l l   t h e   o t h e r   o b j e c t s , < / T e x t > < B o o k M a r k E n t r y N a m e > P P T _ A n i m a t i n g O b j e c t s _ m 3 0 0 : 0 4 : 1 2 . 0 < / B o o k M a r k E n t r y N a m e > < B o o k M a r k E x i t N a m e > P P T _ A n i m a t i n g O b j e c t s _ m 3 0 0 : 0 4 : 1 6 . 0 < / B o o k M a r k E x i t N a m e > < B o o k M a r k E n t r y P o s i t i o n > 2 5 2 0 6 7 < / B o o k M a r k E n t r y P o s i t i o n > < B o o k M a r k E x i t P o s i t i o n > 2 5 6 0 3 3 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 b a 5 f e 6 b 7 - a 4 f 1 - 4 a 4 1 - 8 7 f 2 - a 0 4 1 f c a d 9 8 3 9 < / I n t e r n a l I d > < N a m e > P P T _ A n i m a t i n g O b j e c t s _ m 3 b u t n o w y o u 0 0 : 0 4 : 1 6 . 1 - 0 0 : 0 4 : 1 8 . 1 < / N a m e > < T e x t > b u t   n o w   y o u   h a v e   a   g o o d   s t a r t . < / T e x t > < B o o k M a r k E n t r y N a m e > P P T _ A n i m a t i n g O b j e c t s _ m 3 0 0 : 0 4 : 1 6 . 1 < / B o o k M a r k E n t r y N a m e > < B o o k M a r k E x i t N a m e > P P T _ A n i m a t i n g O b j e c t s _ m 3 0 0 : 0 4 : 1 8 . 1 < / B o o k M a r k E x i t N a m e > < B o o k M a r k E n t r y P o s i t i o n > 2 5 6 1 3 3 < / B o o k M a r k E n t r y P o s i t i o n > < B o o k M a r k E x i t P o s i t i o n > 2 5 8 1 6 7 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 4 e e 9 2 e b a - 1 b 5 e - 4 c e 8 - a f 5 1 - 9 6 b 0 5 e 7 7 8 3 2 3 < / I n t e r n a l I d > < N a m e > P P T _ A n i m a t i n g O b j e c t s _ m 3 U p n e x t , l e t ' s 0 0 : 0 4 : 1 8 . 2 - 0 0 : 0 4 : 2 3 . 8 < / N a m e > < T e x t > U p   n e x t ,   l e t ' s   t a k e   a   q u i c k   l o o k   a t   s o m e   i n t e r e s t i n g   t h i n g s   y o u   c a n   d o   w i t h   c h a r t s   a n d   S m a r t A r t . < / T e x t > < B o o k M a r k E n t r y N a m e > P P T _ A n i m a t i n g O b j e c t s _ m 3 0 0 : 0 4 : 1 8 . 2 < / B o o k M a r k E n t r y N a m e > < B o o k M a r k E x i t N a m e > P P T _ A n i m a t i n g O b j e c t s _ m 3 0 0 : 0 4 : 2 3 . 8 < / B o o k M a r k E x i t N a m e > < B o o k M a r k E n t r y P o s i t i o n > 2 5 8 2 6 7 < / B o o k M a r k E n t r y P o s i t i o n > < B o o k M a r k E x i t P o s i t i o n > 2 6 3 8 3 3 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9.xml>��< ? x m l   v e r s i o n = " 1 . 0 "   e n c o d i n g = " u t f - 1 6 " ? > < C a p t i o n I t e m s L i s t   x m l n s : x s i = " h t t p : / / w w w . w 3 . o r g / 2 0 0 1 / X M L S c h e m a - i n s t a n c e "   x m l n s : x s d = " h t t p : / / w w w . w 3 . o r g / 2 0 0 1 / X M L S c h e m a " > < I d > d 6 f a 6 9 e 9 - 3 c 2 8 - 4 a 8 8 - 8 a 9 7 - c 4 2 5 4 7 1 7 7 2 7 c < / I d > < C a p t i o n I t e m s > < C a p t i o n I t e m > < I n t e r n a l I d > 9 6 d f e 1 d 9 - 1 a 1 1 - 4 4 9 b - a 4 a f - 3 e 3 a 8 4 b d e 4 7 3 < / I n t e r n a l I d > < N a m e > P P T _ A n i m a t i n g O b j e c t s _ m 4 C h a r t s a n d S m a r t A r t 0 0 : 0 0 : 0 0 . 3 - 0 0 : 0 0 : 0 5 . 2 < / N a m e > < T e x t > C h a r t s   a n d   S m a r t A r t   a r e   s i m i l a r   t o   t e x t   i n   t h a t   y o u   c a n   a n i m a t e   e l e m e n t s   i n d i v i d u a l l y . < / T e x t > < B o o k M a r k E n t r y N a m e > P P T _ A n i m a t i n g O b j e c t s _ m 4 0 0 : 0 0 : 0 0 . 3 < / B o o k M a r k E n t r y N a m e > < B o o k M a r k E x i t N a m e > P P T _ A n i m a t i n g O b j e c t s _ m 4 0 0 : 0 0 : 0 5 . 2 < / B o o k M a r k E x i t N a m e > < B o o k M a r k E n t r y P o s i t i o n > 3 3 3 < / B o o k M a r k E n t r y P o s i t i o n > < B o o k M a r k E x i t P o s i t i o n > 5 2 3 3 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 8 3 7 d 1 4 9 d - e 9 c c - 4 c 7 b - a 3 3 6 - 8 3 6 f f 5 2 1 5 6 8 0 < / I n t e r n a l I d > < N a m e > P P T _ A n i m a t i n g O b j e c t s _ m 4 F o r c h a r t s t h e 0 0 : 0 0 : 0 5 . 3 - 0 0 : 0 0 : 0 9 . 7 < / N a m e > < T e x t > F o r   c h a r t s   t h e   t r i c k   i s   t o   f i n d   a n   a n i m a t i o n   t h a t   m a k e s   s e n s e   w i t h   t h e   c h a r t   s t y l e . < / T e x t > < B o o k M a r k E n t r y N a m e > P P T _ A n i m a t i n g O b j e c t s _ m 4 0 0 : 0 0 : 0 5 . 3 < / B o o k M a r k E n t r y N a m e > < B o o k M a r k E x i t N a m e > P P T _ A n i m a t i n g O b j e c t s _ m 4 0 0 : 0 0 : 0 9 . 7 < / B o o k M a r k E x i t N a m e > < B o o k M a r k E n t r y P o s i t i o n > 5 3 3 3 < / B o o k M a r k E n t r y P o s i t i o n > < B o o k M a r k E x i t P o s i t i o n > 9 7 6 7 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 3 9 a 5 7 e 1 c - 9 f d b - 4 e a a - 9 1 7 a - 0 b 1 1 4 c c 2 d 1 6 b < / I n t e r n a l I d > < N a m e > P P T _ A n i m a t i n g O b j e c t s _ m 4 I n t h i s c o l u m n 0 0 : 0 0 : 0 9 . 8 - 0 0 : 0 0 : 2 0 . 4 < / N a m e > < T e x t > I n   t h i s   c o l u m n   c h a r t ,   a n i m a t i o n s   l i k e   F l y   I n   o r   B o u n c e   d o n ' t   d o   m u c h   t o   h e l p   a n   a u d i e n c e   v i s u a l i z e   t h e   d a t a . < / T e x t > < B o o k M a r k E n t r y N a m e > P P T _ A n i m a t i n g O b j e c t s _ m 4 0 0 : 0 0 : 0 9 . 8 < / B o o k M a r k E n t r y N a m e > < B o o k M a r k E x i t N a m e > P P T _ A n i m a t i n g O b j e c t s _ m 4 0 0 : 0 0 : 2 0 . 4 < / B o o k M a r k E x i t N a m e > < B o o k M a r k E n t r y P o s i t i o n > 9 8 6 7 < / B o o k M a r k E n t r y P o s i t i o n > < B o o k M a r k E x i t P o s i t i o n > 2 0 4 6 7 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 4 2 a 6 9 f e 5 - f 1 e 0 - 4 e 7 4 - 8 a 1 8 - e 5 7 4 9 8 5 e e a 1 4 < / I n t e r n a l I d > < N a m e > P P T _ A n i m a t i n g O b j e c t s _ m 4 B u t l e t ' s t r y 0 0 : 0 0 : 2 0 . 5 - 0 0 : 0 0 : 2 8 . 7 < / N a m e > < T e x t > B u t   l e t ' s   t r y   a   W i p e .   B y   d e f a u l t ,   e v e r y t h i n g   w i p e s   o n   a t   o n c e .   G o   t o   E f f e c t   O p t i o n s . < / T e x t > < B o o k M a r k E n t r y N a m e > P P T _ A n i m a t i n g O b j e c t s _ m 4 0 0 : 0 0 : 2 0 . 5 < / B o o k M a r k E n t r y N a m e > < B o o k M a r k E x i t N a m e > P P T _ A n i m a t i n g O b j e c t s _ m 4 0 0 : 0 0 : 2 8 . 7 < / B o o k M a r k E x i t N a m e > < B o o k M a r k E n t r y P o s i t i o n > 2 0 5 6 7 < / B o o k M a r k E n t r y P o s i t i o n > < B o o k M a r k E x i t P o s i t i o n > 2 8 7 0 0 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 c 4 1 4 0 0 4 c - 5 b 2 b - 4 8 7 c - 8 a 2 4 - 6 4 5 f c 0 a d 7 f 0 4 < / I n t e r n a l I d > < N a m e > P P T _ A n i m a t i n g O b j e c t s _ m 4 A s y o u c a n 0 0 : 0 0 : 2 8 . 8 - 0 0 : 0 0 : 3 1 . 2 < / N a m e > < T e x t > A s   y o u   c a n   s e e ,   w e   h a v e   l o t s   o f   c h o i c e s . < / T e x t > < B o o k M a r k E n t r y N a m e > P P T _ A n i m a t i n g O b j e c t s _ m 4 0 0 : 0 0 : 2 8 . 8 < / B o o k M a r k E n t r y N a m e > < B o o k M a r k E x i t N a m e > P P T _ A n i m a t i n g O b j e c t s _ m 4 0 0 : 0 0 : 3 1 . 2 < / B o o k M a r k E x i t N a m e > < B o o k M a r k E n t r y P o s i t i o n > 2 8 8 0 0 < / B o o k M a r k E n t r y P o s i t i o n > < B o o k M a r k E x i t P o s i t i o n > 3 1 2 0 0 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 6 1 7 6 f 8 b d - c 9 4 5 - 4 f 8 a - 8 8 c 0 - d 5 4 9 b c 4 0 2 0 0 9 < / I n t e r n a l I d > < N a m e > P P T _ A n i m a t i n g O b j e c t s _ m 4 L e t ' s s t i c k w i t h 0 0 : 0 0 : 3 1 . 3 - 0 0 : 0 0 : 3 6 . 4 < / N a m e > < T e x t > L e t ' s   s t i c k   w i t h   t h e   u p w a r d   d i r e c t i o n ,   s o   i t   a p p e a r s   t h e   c o l u m n s   g r o w   a s   t h e y   a n i m a t e   o n . < / T e x t > < B o o k M a r k E n t r y N a m e > P P T _ A n i m a t i n g O b j e c t s _ m 4 0 0 : 0 0 : 3 1 . 3 < / B o o k M a r k E n t r y N a m e > < B o o k M a r k E x i t N a m e > P P T _ A n i m a t i n g O b j e c t s _ m 4 0 0 : 0 0 : 3 6 . 4 < / B o o k M a r k E x i t N a m e > < B o o k M a r k E n t r y P o s i t i o n > 3 1 3 0 0 < / B o o k M a r k E n t r y P o s i t i o n > < B o o k M a r k E x i t P o s i t i o n > 3 6 4 0 0 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 0 8 8 9 b 7 b f - c 3 1 b - 4 f 9 f - b a 9 f - 8 2 a 5 0 5 c 3 a 4 d 9 < / I n t e r n a l I d > < N a m e > P P T _ A n i m a t i n g O b j e c t s _ m 4 D o w n h e r e w e 0 0 : 0 0 : 3 6 . 5 - 0 0 : 0 0 : 4 2 . 2 < / N a m e > < T e x t > D o w n   h e r e   w e   c a n   c h o o s e   t o   h a v e   a l l   t h e   e l e m e n t s   i n   e a c h   s e r i e s   o r   e a c h   c a t e g o r y   a n i m a t e   o n   a t   o n c e , < / T e x t > < B o o k M a r k E n t r y N a m e > P P T _ A n i m a t i n g O b j e c t s _ m 4 0 0 : 0 0 : 3 6 . 5 < / B o o k M a r k E n t r y N a m e > < B o o k M a r k E x i t N a m e > P P T _ A n i m a t i n g O b j e c t s _ m 4 0 0 : 0 0 : 4 2 . 2 < / B o o k M a r k E x i t N a m e > < B o o k M a r k E n t r y P o s i t i o n > 3 6 5 0 0 < / B o o k M a r k E n t r y P o s i t i o n > < B o o k M a r k E x i t P o s i t i o n > 4 2 2 6 7 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 2 a c 1 0 3 e 0 - 4 1 2 e - 4 6 3 3 - b 4 6 b - 5 e f 8 6 6 d 4 0 8 e 1 < / I n t e r n a l I d > < N a m e > P P T _ A n i m a t i n g O b j e c t s _ m 4 o r e a c h e l e m e n t 0 0 : 0 0 : 4 2 . 3 - 0 0 : 0 0 : 5 0 . 3 < / N a m e > < T e x t > o r   e a c h   e l e m e n t   i n   a   s e r i e s   o r   c a t e g o r y   a n i m a t e   o n .   L e t ' s   t r y   B y   S e r i e s . < / T e x t > < B o o k M a r k E n t r y N a m e > P P T _ A n i m a t i n g O b j e c t s _ m 4 0 0 : 0 0 : 4 2 . 3 < / B o o k M a r k E n t r y N a m e > < B o o k M a r k E x i t N a m e > P P T _ A n i m a t i n g O b j e c t s _ m 4 0 0 : 0 0 : 5 0 . 3 < / B o o k M a r k E x i t N a m e > < B o o k M a r k E n t r y P o s i t i o n > 4 2 3 6 7 < / B o o k M a r k E n t r y P o s i t i o n > < B o o k M a r k E x i t P o s i t i o n > 5 0 3 6 7 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 2 b 7 9 8 a d 9 - 9 8 6 2 - 4 5 7 a - b 7 d b - 1 0 f c 0 c c e a a d e < / I n t e r n a l I d > < N a m e > P P T _ A n i m a t i n g O b j e c t s _ m 4 S o w h e n w e 0 0 : 0 0 : 5 0 . 4 - 0 0 : 0 0 : 5 7 . 1 < / N a m e > < T e x t > S o   w h e n   w e   t a l k   a b o u t   t h e   d i f f e r e n c e s   b e t w e e n   t h e   y e a r s ,   w e   c a n   b r i n g   t h e   t h r e e   s e r i e s   i n   o n e   a t   a   t i m e . < / T e x t > < B o o k M a r k E n t r y N a m e > P P T _ A n i m a t i n g O b j e c t s _ m 4 0 0 : 0 0 : 5 0 . 4 < / B o o k M a r k E n t r y N a m e > < B o o k M a r k E x i t N a m e > P P T _ A n i m a t i n g O b j e c t s _ m 4 0 0 : 0 0 : 5 7 . 1 < / B o o k M a r k E x i t N a m e > < B o o k M a r k E n t r y P o s i t i o n > 5 0 4 6 7 < / B o o k M a r k E n t r y P o s i t i o n > < B o o k M a r k E x i t P o s i t i o n > 5 7 1 3 3 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 e 0 a 8 e d 2 6 - 0 4 d 9 - 4 6 d b - 8 e b 0 - 4 5 4 4 f 7 b e 3 b 9 2 < / I n t e r n a l I d > < N a m e > P P T _ A n i m a t i n g O b j e c t s _ m 4 T h e o n l y t h i n g 0 0 : 0 0 : 5 7 . 2 - 0 0 : 0 1 : 0 3 . 6 < / N a m e > < T e x t > T h e   o n l y   t h i n g   w r o n g   i s   t h a t   t h e   g r i d   a n i m a t e s   o n   t o o .   A n d   w h a t   w e   w a n t   i s   f o r   t h e   g r i d   t o   b e   s t a t i c . < / T e x t > < B o o k M a r k E n t r y N a m e > P P T _ A n i m a t i n g O b j e c t s _ m 4 0 0 : 0 0 : 5 7 . 2 < / B o o k M a r k E n t r y N a m e > < B o o k M a r k E x i t N a m e > P P T _ A n i m a t i n g O b j e c t s _ m 4 0 0 : 0 1 : 0 3 . 6 < / B o o k M a r k E x i t N a m e > < B o o k M a r k E n t r y P o s i t i o n > 5 7 2 3 3 < / B o o k M a r k E n t r y P o s i t i o n > < B o o k M a r k E x i t P o s i t i o n > 6 3 6 3 3 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 0 5 3 1 9 7 8 5 - b 1 9 3 - 4 7 2 9 - b 7 c f - d 8 7 1 d 0 7 4 b c e c < / I n t e r n a l I d > < N a m e > P P T _ A n i m a t i n g O b j e c t s _ m 4 T h e s e n u m b e r s c o r r e s p o n d 0 0 : 0 1 : 0 3 . 7 - 0 0 : 0 1 : 0 8 . 4 < / N a m e > < T e x t > T h e s e   n u m b e r s   c o r r e s p o n d   t o   t h e   f o u r   a n i m a t i o n s   a s s o c i a t e d   w i t h   t h e   c h a r t . < / T e x t > < B o o k M a r k E n t r y N a m e > P P T _ A n i m a t i n g O b j e c t s _ m 4 0 0 : 0 1 : 0 3 . 7 < / B o o k M a r k E n t r y N a m e > < B o o k M a r k E x i t N a m e > P P T _ A n i m a t i n g O b j e c t s _ m 4 0 0 : 0 1 : 0 8 . 4 < / B o o k M a r k E x i t N a m e > < B o o k M a r k E n t r y P o s i t i o n > 6 3 7 3 3 < / B o o k M a r k E n t r y P o s i t i o n > < B o o k M a r k E x i t P o s i t i o n > 6 8 4 3 3 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 b c c 5 0 f 9 1 - a 3 e e - 4 b 4 a - 8 3 c 1 - 1 5 c 9 9 4 7 8 e a 2 0 < / I n t e r n a l I d > < N a m e > P P T _ A n i m a t i n g O b j e c t s _ m 4 S e l e c t t h e f i r s t 0 0 : 0 1 : 0 8 . 5 - 0 0 : 0 1 : 1 3 . 6 < / N a m e > < T e x t > S e l e c t   t h e   f i r s t   a n i m a t i o n ,   w h i c h   i s   t h e   o n e   f o r   t h e   g r i d .   A n d   p r e s s   D e l e t e . < / T e x t > < B o o k M a r k E n t r y N a m e > P P T _ A n i m a t i n g O b j e c t s _ m 4 0 0 : 0 1 : 0 8 . 5 < / B o o k M a r k E n t r y N a m e > < B o o k M a r k E x i t N a m e > P P T _ A n i m a t i n g O b j e c t s _ m 4 0 0 : 0 1 : 1 3 . 6 < / B o o k M a r k E x i t N a m e > < B o o k M a r k E n t r y P o s i t i o n > 6 8 5 3 3 < / B o o k M a r k E n t r y P o s i t i o n > < B o o k M a r k E x i t P o s i t i o n > 7 3 6 6 7 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 9 3 2 5 9 7 8 b - d 5 1 6 - 4 b 1 0 - 9 4 8 3 - a 5 5 c 3 5 2 a 5 a a 1 < / I n t e r n a l I d > < N a m e > P P T _ A n i m a t i n g O b j e c t s _ m 4 N o w w h e n w e 0 0 : 0 1 : 1 3 . 7 - 0 0 : 0 1 : 2 0 . 4 < / N a m e > < T e x t > N o w   w h e n   w e   p r e v i e w   t h e   a n i m a t i o n ,   t h e   g r i d   i s   s t a t i c . < / T e x t > < B o o k M a r k E n t r y N a m e > P P T _ A n i m a t i n g O b j e c t s _ m 4 0 0 : 0 1 : 1 3 . 7 < / B o o k M a r k E n t r y N a m e > < B o o k M a r k E x i t N a m e > P P T _ A n i m a t i n g O b j e c t s _ m 4 0 0 : 0 1 : 2 0 . 4 < / B o o k M a r k E x i t N a m e > < B o o k M a r k E n t r y P o s i t i o n > 7 3 7 6 7 < / B o o k M a r k E n t r y P o s i t i o n > < B o o k M a r k E x i t P o s i t i o n > 8 0 4 3 3 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 a 9 5 e b e f 4 - 7 c 7 7 - 4 6 8 8 - 8 3 c 9 - 4 d 4 c 1 f d 7 2 4 b 1 < / I n t e r n a l I d > < N a m e > P P T _ A n i m a t i n g O b j e c t s _ m 4 Y o u c a n a n i m a t e 0 0 : 0 1 : 2 0 . 5 - 0 0 : 0 1 : 2 3 . 1 < / N a m e > < T e x t > Y o u   c a n   a n i m a t e   a   p i e   c h a r t   u s i n g   t h e   s a m e   l o g i c . < / T e x t > < B o o k M a r k E n t r y N a m e > P P T _ A n i m a t i n g O b j e c t s _ m 4 0 0 : 0 1 : 2 0 . 5 < / B o o k M a r k E n t r y N a m e > < B o o k M a r k E x i t N a m e > P P T _ A n i m a t i n g O b j e c t s _ m 4 0 0 : 0 1 : 2 3 . 1 < / B o o k M a r k E x i t N a m e > < B o o k M a r k E n t r y P o s i t i o n > 8 0 5 3 3 < / B o o k M a r k E n t r y P o s i t i o n > < B o o k M a r k E x i t P o s i t i o n > 8 3 1 0 0 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 4 b 2 1 3 9 0 f - c e 5 3 - 4 b 9 f - 8 5 7 2 - b c 8 8 4 7 1 9 3 a 3 8 < / I n t e r n a l I d > < N a m e > P P T _ A n i m a t i n g O b j e c t s _ m 4 E x c e p t y o u w i l l 0 0 : 0 1 : 2 3 . 2 - 0 0 : 0 1 : 3 1 . 4 < / N a m e > < T e x t > E x c e p t   y o u   w i l l   u s e   a   W h e e l   a n i m a t i o n ,   w h i c h   w i p e s   o n   t h e   c h a r t   l i k e   a   c l o c k . < / T e x t > < B o o k M a r k E n t r y N a m e > P P T _ A n i m a t i n g O b j e c t s _ m 4 0 0 : 0 1 : 2 3 . 2 < / B o o k M a r k E n t r y N a m e > < B o o k M a r k E x i t N a m e > P P T _ A n i m a t i n g O b j e c t s _ m 4 0 0 : 0 1 : 3 1 . 4 < / B o o k M a r k E x i t N a m e > < B o o k M a r k E n t r y P o s i t i o n > 8 3 2 0 0 < / B o o k M a r k E n t r y P o s i t i o n > < B o o k M a r k E x i t P o s i t i o n > 9 1 4 0 0 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 d e c 5 f 0 4 4 - 6 e 8 1 - 4 0 c 8 - b 7 e 3 - 4 d 3 7 d c 1 7 4 c 3 a < / I n t e r n a l I d > < N a m e > P P T _ A n i m a t i n g O b j e c t s _ m 4 W h a t k i n d o f 0 0 : 0 1 : 3 1 . 5 - 0 0 : 0 1 : 3 7 . 3 < / N a m e > < T e x t > W h a t   k i n d   o f   a n i m a t i o n   d o   y o u   t h i n k   w o u l d   w o r k   w i t h   a   s c a t t e r   c h a r t ? < / T e x t > < B o o k M a r k E n t r y N a m e > P P T _ A n i m a t i n g O b j e c t s _ m 4 0 0 : 0 1 : 3 1 . 5 < / B o o k M a r k E n t r y N a m e > < B o o k M a r k E x i t N a m e > P P T _ A n i m a t i n g O b j e c t s _ m 4 0 0 : 0 1 : 3 7 . 3 < / B o o k M a r k E x i t N a m e > < B o o k M a r k E n t r y P o s i t i o n > 9 1 5 0 0 < / B o o k M a r k E n t r y P o s i t i o n > < B o o k M a r k E x i t P o s i t i o n > 9 7 3 0 0 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 5 8 5 4 c 5 6 b - 7 9 5 6 - 4 f d 9 - 8 6 2 3 - 7 b 1 2 3 a 6 a 9 f 3 7 < / I n t e r n a l I d > < N a m e > P P T _ A n i m a t i n g O b j e c t s _ m 4 S m a r t A r t a n i m a t i o n w o r k s 0 0 : 0 1 : 3 7 . 4 - 0 0 : 0 1 : 3 9 . 9 < / N a m e > < T e x t > S m a r t A r t   a n i m a t i o n   w o r k s   a b o u t   t h e   s a m e . < / T e x t > < B o o k M a r k E n t r y N a m e > P P T _ A n i m a t i n g O b j e c t s _ m 4 0 0 : 0 1 : 3 7 . 4 < / B o o k M a r k E n t r y N a m e > < B o o k M a r k E x i t N a m e > P P T _ A n i m a t i n g O b j e c t s _ m 4 0 0 : 0 1 : 3 9 . 9 < / B o o k M a r k E x i t N a m e > < B o o k M a r k E n t r y P o s i t i o n > 9 7 4 0 0 < / B o o k M a r k E n t r y P o s i t i o n > < B o o k M a r k E x i t P o s i t i o n > 9 9 9 0 0 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 2 2 f 8 2 7 b 6 - 5 f 6 8 - 4 a 4 5 - b 7 f 2 - e 4 7 8 a b 2 b 7 5 0 3 < / I n t e r n a l I d > < N a m e > P P T _ A n i m a t i n g O b j e c t s _ m 4 Y o u c h o o s e a n 0 0 : 0 1 : 4 0 . 0 - 0 0 : 0 1 : 4 6 . 1 < / N a m e > < T e x t > Y o u   c h o o s e   a n   a n i m a t i o n   t h a t   m a k e s   s e n s e   f o r   h o w   y o u   w a n t   t o   b r i n g   i n   o r   e m p h a s i z e   t h e   e l e m e n t s   o f   t h e   g r a p h i c . < / T e x t > < B o o k M a r k E n t r y N a m e > P P T _ A n i m a t i n g O b j e c t s _ m 4 0 0 : 0 1 : 4 0 . 0 < / B o o k M a r k E n t r y N a m e > < B o o k M a r k E x i t N a m e > P P T _ A n i m a t i n g O b j e c t s _ m 4 0 0 : 0 1 : 4 6 . 1 < / B o o k M a r k E x i t N a m e > < B o o k M a r k E n t r y P o s i t i o n > 1 0 0 0 0 0 < / B o o k M a r k E n t r y P o s i t i o n > < B o o k M a r k E x i t P o s i t i o n > 1 0 6 1 0 0 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 1 b d f 1 0 2 3 - d 6 3 e - 4 f 1 3 - b 8 6 1 - a 2 1 6 e c c b 9 9 b 7 < / I n t e r n a l I d > < N a m e > P P T _ A n i m a t i n g O b j e c t s _ m 4 W e c o u l d u s e 0 0 : 0 1 : 4 6 . 2 - 0 0 : 0 1 : 5 4 . 7 < / N a m e > < T e x t > W e   c o u l d   u s e   a   F a d e   o r   W i p e   a n i m a t i o n   f o r   t h i s   o r g a n i z a t i o n   c h a r t ,   b u t   s o m e t h i n g   l i k e   a   Z o o m   w o u l d   w o r k   t o o . < / T e x t > < B o o k M a r k E n t r y N a m e > P P T _ A n i m a t i n g O b j e c t s _ m 4 0 0 : 0 1 : 4 6 . 2 < / B o o k M a r k E n t r y N a m e > < B o o k M a r k E x i t N a m e > P P T _ A n i m a t i n g O b j e c t s _ m 4 0 0 : 0 1 : 5 4 . 7 < / B o o k M a r k E x i t N a m e > < B o o k M a r k E n t r y P o s i t i o n > 1 0 6 2 0 0 < / B o o k M a r k E n t r y P o s i t i o n > < B o o k M a r k E x i t P o s i t i o n > 1 1 4 7 3 3 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 2 e f 0 a b 6 1 - 1 0 8 c - 4 d 1 b - a f a e - f 9 e 8 3 c e e e 2 c 3 < / I n t e r n a l I d > < N a m e > P P T _ A n i m a t i n g O b j e c t s _ m 4 T h e n , c h o o s e t h e 0 0 : 0 1 : 5 4 . 8 - 0 0 : 0 1 : 5 8 . 5 < / N a m e > < T e x t > T h e n ,   c h o o s e   t h e   s e q u e n c e   i n   w h i c h   y o u   w a n t   t o   b r i n g   t h e   e l e m e n t s   i n . < / T e x t > < B o o k M a r k E n t r y N a m e > P P T _ A n i m a t i n g O b j e c t s _ m 4 0 0 : 0 1 : 5 4 . 8 < / B o o k M a r k E n t r y N a m e > < B o o k M a r k E x i t N a m e > P P T _ A n i m a t i n g O b j e c t s _ m 4 0 0 : 0 1 : 5 8 . 5 < / B o o k M a r k E x i t N a m e > < B o o k M a r k E n t r y P o s i t i o n > 1 1 4 8 3 3 < / B o o k M a r k E n t r y P o s i t i o n > < B o o k M a r k E x i t P o s i t i o n > 1 1 8 5 6 7 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 e 9 0 b f 7 3 6 - 3 1 6 f - 4 a 2 1 - 9 0 7 4 - 0 8 4 a 3 4 9 9 9 5 7 d < / I n t e r n a l I d > < N a m e > P P T _ A n i m a t i n g O b j e c t s _ m 4 F o r e x a m p l e , L e v e l 0 0 : 0 1 : 5 8 . 6 - 0 0 : 0 2 : 1 2 . 0 < / N a m e > < T e x t > F o r   e x a m p l e ,   L e v e l   a t   O n c e   b r i n g s   a l l   t h e   e l e m e n t s   i n   e a c h   l e v e l   o n   o n e   a t   a   t i m e . < / T e x t > < B o o k M a r k E n t r y N a m e > P P T _ A n i m a t i n g O b j e c t s _ m 4 0 0 : 0 1 : 5 8 . 6 < / B o o k M a r k E n t r y N a m e > < B o o k M a r k E x i t N a m e > P P T _ A n i m a t i n g O b j e c t s _ m 4 0 0 : 0 2 : 1 2 . 0 < / B o o k M a r k E x i t N a m e > < B o o k M a r k E n t r y P o s i t i o n > 1 1 8 6 6 7 < / B o o k M a r k E n t r y P o s i t i o n > < B o o k M a r k E x i t P o s i t i o n > 1 3 2 0 0 0 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 e f 6 e b a e 7 - 1 4 6 0 - 4 2 e 8 - 9 e a 2 - 5 a a a d 5 1 7 0 e a d < / I n t e r n a l I d > < N a m e > P P T _ A n i m a t i n g O b j e c t s _ m 4 H e r e ' s a n i n t e r e s t i n g 0 0 : 0 2 : 1 2 . 1 - 0 0 : 0 2 : 1 3 . 3 < / N a m e > < T e x t > H e r e ' s   a n   i n t e r e s t i n g   g r a p h i c . < / T e x t > < B o o k M a r k E n t r y N a m e > P P T _ A n i m a t i n g O b j e c t s _ m 4 0 0 : 0 2 : 1 2 . 1 < / B o o k M a r k E n t r y N a m e > < B o o k M a r k E x i t N a m e > P P T _ A n i m a t i n g O b j e c t s _ m 4 0 0 : 0 2 : 1 3 . 3 < / B o o k M a r k E x i t N a m e > < B o o k M a r k E n t r y P o s i t i o n > 1 3 2 1 0 0 < / B o o k M a r k E n t r y P o s i t i o n > < B o o k M a r k E x i t P o s i t i o n > 1 3 3 3 6 7 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 b e c 7 7 5 9 f - 0 2 c 9 - 4 1 4 a - 8 b 4 7 - d 7 f 1 d 2 c 5 e 4 7 4 < / I n t e r n a l I d > < N a m e > P P T _ A n i m a t i n g O b j e c t s _ m 4 I n t h i s o n e 0 0 : 0 2 : 1 3 . 4 - 0 0 : 0 2 : 1 7 . 3 < / N a m e > < T e x t > I n   t h i s   o n e   i t   w o u l d   m a k e   s e n s e   t o   a n i m a t e   t h e   g r a v i t y   a r r o w   f l y i n g   d o w n < / T e x t > < B o o k M a r k E n t r y N a m e > P P T _ A n i m a t i n g O b j e c t s _ m 4 0 0 : 0 2 : 1 3 . 4 < / B o o k M a r k E n t r y N a m e > < B o o k M a r k E x i t N a m e > P P T _ A n i m a t i n g O b j e c t s _ m 4 0 0 : 0 2 : 1 7 . 3 < / B o o k M a r k E x i t N a m e > < B o o k M a r k E n t r y P o s i t i o n > 1 3 3 4 6 7 < / B o o k M a r k E n t r y P o s i t i o n > < B o o k M a r k E x i t P o s i t i o n > 1 3 7 3 6 7 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 d 1 3 1 3 c 3 3 - 0 7 e e - 4 7 c 4 - 9 0 7 0 - 8 9 6 1 0 5 8 e 4 b 3 1 < / I n t e r n a l I d > < N a m e > P P T _ A n i m a t i n g O b j e c t s _ m 4 a n d t h e l i f t 0 0 : 0 2 : 1 7 . 4 - 0 0 : 0 2 : 2 1 . 5 < / N a m e > < T e x t > a n d   t h e   l i f t   a r r o w   f l y i n g   u p ,   a n d   t h e   t e x t   f a d i n g   i n . < / T e x t > < B o o k M a r k E n t r y N a m e > P P T _ A n i m a t i n g O b j e c t s _ m 4 0 0 : 0 2 : 1 7 . 4 < / B o o k M a r k E n t r y N a m e > < B o o k M a r k E x i t N a m e > P P T _ A n i m a t i n g O b j e c t s _ m 4 0 0 : 0 2 : 2 1 . 5 < / B o o k M a r k E x i t N a m e > < B o o k M a r k E n t r y P o s i t i o n > 1 3 7 4 6 7 < / B o o k M a r k E n t r y P o s i t i o n > < B o o k M a r k E x i t P o s i t i o n > 1 4 1 5 6 7 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 9 8 0 1 4 1 b b - 9 2 3 4 - 4 8 1 e - a c f b - 9 2 4 b a a e 1 2 e b f < / I n t e r n a l I d > < N a m e > P P T _ A n i m a t i n g O b j e c t s _ m 4 H e r e ' s h o w w e 0 0 : 0 2 : 2 1 . 6 - 0 0 : 0 2 : 3 4 . 2 < / N a m e > < T e x t > H e r e ' s   h o w   w e   d o   t h a t .   F i r s t   s e l e c t   t h e   F l y   I n   a n i m a t i o n .   T h e n ,   i n   E f f e c t   O p t i o n s ,   c h o o s e   O n e   b y   O n e . < / T e x t > < B o o k M a r k E n t r y N a m e > P P T _ A n i m a t i n g O b j e c t s _ m 4 0 0 : 0 2 : 2 1 . 6 < / B o o k M a r k E n t r y N a m e > < B o o k M a r k E x i t N a m e > P P T _ A n i m a t i n g O b j e c t s _ m 4 0 0 : 0 2 : 3 4 . 2 < / B o o k M a r k E x i t N a m e > < B o o k M a r k E n t r y P o s i t i o n > 1 4 1 6 6 7 < / B o o k M a r k E n t r y P o s i t i o n > < B o o k M a r k E x i t P o s i t i o n > 1 5 4 2 3 3 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 d a 7 f 2 8 5 2 - 2 1 f 4 - 4 4 0 6 - a 2 2 1 - e b a 9 b e e 2 5 3 c 8 < / I n t e r n a l I d > < N a m e > P P T _ A n i m a t i n g O b j e c t s _ m 4 N e x t o p e n t h e 0 0 : 0 2 : 3 4 . 3 - 0 0 : 0 2 : 4 3 . 3 < / N a m e > < T e x t > N e x t   o p e n   t h e   A n i m a t i o n   P a n e .   S e l e c t   a n i m a t i o n   1 ,   w h i c h   b r i n g s   i n   t h e   b a r ,   a n d   d e l e t e   i t . < / T e x t > < B o o k M a r k E n t r y N a m e > P P T _ A n i m a t i n g O b j e c t s _ m 4 0 0 : 0 2 : 3 4 . 3 < / B o o k M a r k E n t r y N a m e > < B o o k M a r k E x i t N a m e > P P T _ A n i m a t i n g O b j e c t s _ m 4 0 0 : 0 2 : 4 3 . 3 < / B o o k M a r k E x i t N a m e > < B o o k M a r k E n t r y P o s i t i o n > 1 5 4 3 3 3 < / B o o k M a r k E n t r y P o s i t i o n > < B o o k M a r k E x i t P o s i t i o n > 1 6 3 3 0 0 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 5 1 d 1 a f b 5 - a c f f - 4 9 8 f - a d b 4 - e 1 a 6 6 1 2 3 4 2 1 7 < / I n t e r n a l I d > < N a m e > P P T _ A n i m a t i n g O b j e c t s _ m 4 C l i c k P l a y f r o m . 0 0 : 0 2 : 4 3 . 4 - 0 0 : 0 2 : 5 2 . 2 < / N a m e > < T e x t > C l i c k   P l a y   f r o m .   S o   n o w   w e   k n o w   t h e   f i r s t   a n i m a t i o n   b r i n g s   i n   t h e   g r a v i t y   a r r o w . < / T e x t > < B o o k M a r k E n t r y N a m e > P P T _ A n i m a t i n g O b j e c t s _ m 4 0 0 : 0 2 : 4 3 . 4 < / B o o k M a r k E n t r y N a m e > < B o o k M a r k E x i t N a m e > P P T _ A n i m a t i n g O b j e c t s _ m 4 0 0 : 0 2 : 5 2 . 2 < / B o o k M a r k E x i t N a m e > < B o o k M a r k E n t r y P o s i t i o n > 1 6 3 4 0 0 < / B o o k M a r k E n t r y P o s i t i o n > < B o o k M a r k E x i t P o s i t i o n > 1 7 2 2 6 7 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 2 9 3 d 8 8 7 9 - 0 b c 1 - 4 9 5 6 - 8 f b 3 - b 8 7 1 5 a d c 5 a b 1 < / I n t e r n a l I d > < N a m e > P P T _ A n i m a t i n g O b j e c t s _ m 4 S e l e c t t h e f i r s t 0 0 : 0 2 : 5 2 . 3 - 0 0 : 0 3 : 0 0 . 1 < / N a m e > < T e x t > S e l e c t   t h e   f i r s t   a n i m a t i o n ,   a n d   i n   E f f e c t   O p t i o n s ,   s e l e c t   F r o m   T o p . < / T e x t > < B o o k M a r k E n t r y N a m e > P P T _ A n i m a t i n g O b j e c t s _ m 4 0 0 : 0 2 : 5 2 . 3 < / B o o k M a r k E n t r y N a m e > < B o o k M a r k E x i t N a m e > P P T _ A n i m a t i n g O b j e c t s _ m 4 0 0 : 0 3 : 0 0 . 1 < / B o o k M a r k E x i t N a m e > < B o o k M a r k E n t r y P o s i t i o n > 1 7 2 3 6 7 < / B o o k M a r k E n t r y P o s i t i o n > < B o o k M a r k E x i t P o s i t i o n > 1 8 0 1 3 3 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 0 8 6 9 e 9 f a - 8 e 7 c - 4 b 5 e - b b 2 1 - c 5 1 9 6 f 4 5 c 6 a 3 < / I n t e r n a l I d > < N a m e > P P T _ A n i m a t i n g O b j e c t s _ m 4 S e l e c t t h e s e c o n d 0 0 : 0 3 : 0 0 . 2 - 0 0 : 0 3 : 0 7 . 0 < / N a m e > < T e x t > S e l e c t   t h e   s e c o n d   a n i m a t i o n   w h i c h   b r i n g s   i n   t h e   g r a v i t y   t e x t ,   a n d   c h o o s e   F a d e . < / T e x t > < B o o k M a r k E n t r y N a m e > P P T _ A n i m a t i n g O b j e c t s _ m 4 0 0 : 0 3 : 0 0 . 2 < / B o o k M a r k E n t r y N a m e > < B o o k M a r k E x i t N a m e > P P T _ A n i m a t i n g O b j e c t s _ m 4 0 0 : 0 3 : 0 7 . 0 < / B o o k M a r k E x i t N a m e > < B o o k M a r k E n t r y P o s i t i o n > 1 8 0 2 3 3 < / B o o k M a r k E n t r y P o s i t i o n > < B o o k M a r k E x i t P o s i t i o n > 1 8 7 0 3 3 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 1 d 5 f 4 9 5 7 - 3 2 0 c - 4 a 3 7 - 8 f d 0 - 5 c 4 4 1 b d 4 4 6 e 8 < / I n t e r n a l I d > < N a m e > P P T _ A n i m a t i n g O b j e c t s _ m 4 T h e n , d o t h e 0 0 : 0 3 : 0 7 . 1 - 0 0 : 0 3 : 1 3 . 7 < / N a m e > < T e x t > T h e n ,   d o   t h e   s a m e   f o r   L i f t .   < / T e x t > < B o o k M a r k E n t r y N a m e > P P T _ A n i m a t i n g O b j e c t s _ m 4 0 0 : 0 3 : 0 7 . 1 < / B o o k M a r k E n t r y N a m e > < B o o k M a r k E x i t N a m e > P P T _ A n i m a t i n g O b j e c t s _ m 4 0 0 : 0 3 : 1 3 . 7 < / B o o k M a r k E x i t N a m e > < B o o k M a r k E n t r y P o s i t i o n > 1 8 7 1 3 3 < / B o o k M a r k E n t r y P o s i t i o n > < B o o k M a r k E x i t P o s i t i o n > 1 9 3 7 6 7 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 c c 0 b 9 3 e 0 - 2 7 8 f - 4 3 6 5 - a 9 a 2 - f e 8 1 6 d 5 b c 6 6 5 < / I n t e r n a l I d > < N a m e > P P T _ A n i m a t i n g O b j e c t s _ m 4 N o w w h e n w e 0 0 : 0 3 : 1 3 . 8 - 0 0 : 0 3 : 1 8 . 7 < / N a m e > < T e x t > N o w   w h e n   w e   p r e v i e w ,   e v e r y t h i n g   p l a y s   t h e   w a y   w e   w a n t   i t   t o .   < / T e x t > < B o o k M a r k E n t r y N a m e > P P T _ A n i m a t i n g O b j e c t s _ m 4 0 0 : 0 3 : 1 3 . 8 < / B o o k M a r k E n t r y N a m e > < B o o k M a r k E x i t N a m e > P P T _ A n i m a t i n g O b j e c t s _ m 4 0 0 : 0 3 : 1 8 . 7 < / B o o k M a r k E x i t N a m e > < B o o k M a r k E n t r y P o s i t i o n > 1 9 3 8 6 7 < / B o o k M a r k E n t r y P o s i t i o n > < B o o k M a r k E x i t P o s i t i o n > 1 9 8 7 3 3 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 f 5 9 9 e 1 b 5 - 3 e 7 5 - 4 a 7 0 - a 7 a d - 8 7 0 f 2 3 7 a b 4 7 0 < / I n t e r n a l I d > < N a m e > P P T _ A n i m a t i n g O b j e c t s _ m 4 S o f a r , w e 0 0 : 0 3 : 1 8 . 8 - 0 0 : 0 3 : 2 3 . 7 < / N a m e > < T e x t > S o   f a r ,   w e   h a v e   p r e t t y   m u c h   s t a y e d   w i t h   t h e   d e f a u l t   a n d   b u i l t - i n   a n i m a t i o n s   a n d   o p t i o n s . < / T e x t > < B o o k M a r k E n t r y N a m e > P P T _ A n i m a t i n g O b j e c t s _ m 4 0 0 : 0 3 : 1 8 . 8 < / B o o k M a r k E n t r y N a m e > < B o o k M a r k E x i t N a m e > P P T _ A n i m a t i n g O b j e c t s _ m 4 0 0 : 0 3 : 2 3 . 7 < / B o o k M a r k E x i t N a m e > < B o o k M a r k E n t r y P o s i t i o n > 1 9 8 8 3 3 < / B o o k M a r k E n t r y P o s i t i o n > < B o o k M a r k E x i t P o s i t i o n > 2 0 3 7 3 3 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 d b 9 0 a f 9 9 - b 5 f 0 - 4 a a 8 - 9 7 c 0 - d e 3 5 3 0 8 c 8 3 6 0 < / I n t e r n a l I d > < N a m e > P P T _ A n i m a t i n g O b j e c t s _ m 4 U p n e x t , w e ' l l 0 0 : 0 3 : 2 3 . 8 - 0 0 : 0 3 : 2 9 . 5 < / N a m e > < T e x t > U p   n e x t ,   w e ' l l   g e t   i n t o   w a y s   t o   c r e a t e   c u s t o m   a n i m a t i o n s   w i t h   m o t i o n   p a t h s . < / T e x t > < B o o k M a r k E n t r y N a m e > P P T _ A n i m a t i n g O b j e c t s _ m 4 0 0 : 0 3 : 2 3 . 8 < / B o o k M a r k E n t r y N a m e > < B o o k M a r k E x i t N a m e > P P T _ A n i m a t i n g O b j e c t s _ m 4 0 0 : 0 3 : 2 9 . 5 < / B o o k M a r k E x i t N a m e > < B o o k M a r k E n t r y P o s i t i o n > 2 0 3 8 3 3 < / B o o k M a r k E n t r y P o s i t i o n > < B o o k M a r k E x i t P o s i t i o n > 2 0 9 5 0 0 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10.xml><?xml version="1.0" encoding="utf-8"?>
<ds:datastoreItem xmlns:ds="http://schemas.openxmlformats.org/officeDocument/2006/customXml" ds:itemID="{39A49CED-6A78-4E44-B5CF-EB07C4CA5E3A}">
  <ds:schemaRefs>
    <ds:schemaRef ds:uri="http://www.w3.org/2001/XMLSchema"/>
  </ds:schemaRefs>
</ds:datastoreItem>
</file>

<file path=customXml/itemProps2.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3.xml><?xml version="1.0" encoding="utf-8"?>
<ds:datastoreItem xmlns:ds="http://schemas.openxmlformats.org/officeDocument/2006/customXml" ds:itemID="{E5A6BC58-6BA0-4F51-8C29-6FE1E96A2604}">
  <ds:schemaRefs>
    <ds:schemaRef ds:uri="http://www.w3.org/2001/XMLSchema"/>
  </ds:schemaRefs>
</ds:datastoreItem>
</file>

<file path=customXml/itemProps4.xml><?xml version="1.0" encoding="utf-8"?>
<ds:datastoreItem xmlns:ds="http://schemas.openxmlformats.org/officeDocument/2006/customXml" ds:itemID="{6EC2CB33-8105-43EB-8DE2-60F0971C4E24}">
  <ds:schemaRefs>
    <ds:schemaRef ds:uri="http://www.w3.org/2001/XMLSchema"/>
  </ds:schemaRefs>
</ds:datastoreItem>
</file>

<file path=customXml/itemProps5.xml><?xml version="1.0" encoding="utf-8"?>
<ds:datastoreItem xmlns:ds="http://schemas.openxmlformats.org/officeDocument/2006/customXml" ds:itemID="{2B60031C-5856-454E-8A95-187AF43A2F0C}">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purl.org/dc/terms/"/>
  </ds:schemaRefs>
</ds:datastoreItem>
</file>

<file path=customXml/itemProps6.xml><?xml version="1.0" encoding="utf-8"?>
<ds:datastoreItem xmlns:ds="http://schemas.openxmlformats.org/officeDocument/2006/customXml" ds:itemID="{191162FC-3397-41CD-A871-41436A28D918}">
  <ds:schemaRefs>
    <ds:schemaRef ds:uri="http://www.w3.org/2001/XMLSchema"/>
  </ds:schemaRefs>
</ds:datastoreItem>
</file>

<file path=customXml/itemProps7.xml><?xml version="1.0" encoding="utf-8"?>
<ds:datastoreItem xmlns:ds="http://schemas.openxmlformats.org/officeDocument/2006/customXml" ds:itemID="{F5496E49-BD28-469A-8AA9-B994E70E4DE9}">
  <ds:schemaRefs>
    <ds:schemaRef ds:uri="http://www.w3.org/2001/XMLSchema"/>
  </ds:schemaRefs>
</ds:datastoreItem>
</file>

<file path=customXml/itemProps8.xml><?xml version="1.0" encoding="utf-8"?>
<ds:datastoreItem xmlns:ds="http://schemas.openxmlformats.org/officeDocument/2006/customXml" ds:itemID="{0F0C1FBC-B71E-49EC-B053-15328B027374}">
  <ds:schemaRefs>
    <ds:schemaRef ds:uri="http://www.w3.org/2001/XMLSchema"/>
  </ds:schemaRefs>
</ds:datastoreItem>
</file>

<file path=customXml/itemProps9.xml><?xml version="1.0" encoding="utf-8"?>
<ds:datastoreItem xmlns:ds="http://schemas.openxmlformats.org/officeDocument/2006/customXml" ds:itemID="{BCF2D3FD-43AC-4B28-ADBB-AF474546C755}">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6148</TotalTime>
  <Words>4110</Words>
  <Application>Microsoft Office PowerPoint</Application>
  <PresentationFormat>Custom</PresentationFormat>
  <Paragraphs>388</Paragraphs>
  <Slides>9</Slides>
  <Notes>1</Notes>
  <HiddenSlides>0</HiddenSlides>
  <MMClips>5</MMClips>
  <ScaleCrop>false</ScaleCrop>
  <HeadingPairs>
    <vt:vector size="4" baseType="variant">
      <vt:variant>
        <vt:lpstr>Theme</vt:lpstr>
      </vt:variant>
      <vt:variant>
        <vt:i4>6</vt:i4>
      </vt:variant>
      <vt:variant>
        <vt:lpstr>Slide Titles</vt:lpstr>
      </vt:variant>
      <vt:variant>
        <vt:i4>9</vt:i4>
      </vt:variant>
    </vt:vector>
  </HeadingPairs>
  <TitlesOfParts>
    <vt:vector size="15"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Wilcox</dc:creator>
  <cp:lastModifiedBy>v-miyaki</cp:lastModifiedBy>
  <cp:revision>273</cp:revision>
  <dcterms:created xsi:type="dcterms:W3CDTF">2012-03-12T21:21:52Z</dcterms:created>
  <dcterms:modified xsi:type="dcterms:W3CDTF">2012-12-27T11:59:17Z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