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0"/>
    <p:sldMasterId id="2147483669" r:id="rId11"/>
    <p:sldMasterId id="2147483699" r:id="rId12"/>
    <p:sldMasterId id="2147483711" r:id="rId13"/>
    <p:sldMasterId id="2147483723" r:id="rId14"/>
    <p:sldMasterId id="2147483771" r:id="rId15"/>
  </p:sldMasterIdLst>
  <p:notesMasterIdLst>
    <p:notesMasterId r:id="rId24"/>
  </p:notesMasterIdLst>
  <p:sldIdLst>
    <p:sldId id="378" r:id="rId16"/>
    <p:sldId id="367" r:id="rId17"/>
    <p:sldId id="368" r:id="rId18"/>
    <p:sldId id="369" r:id="rId19"/>
    <p:sldId id="370" r:id="rId20"/>
    <p:sldId id="374" r:id="rId21"/>
    <p:sldId id="372" r:id="rId22"/>
    <p:sldId id="373" r:id="rId23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8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4273">
          <p15:clr>
            <a:srgbClr val="A4A3A4"/>
          </p15:clr>
        </p15:guide>
        <p15:guide id="9" pos="4095">
          <p15:clr>
            <a:srgbClr val="A4A3A4"/>
          </p15:clr>
        </p15:guide>
        <p15:guide id="10" pos="7408">
          <p15:clr>
            <a:srgbClr val="A4A3A4"/>
          </p15:clr>
        </p15:guide>
        <p15:guide id="11">
          <p15:clr>
            <a:srgbClr val="A4A3A4"/>
          </p15:clr>
        </p15:guide>
        <p15:guide id="12" pos="6349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  <p15:guide id="16" pos="6733">
          <p15:clr>
            <a:srgbClr val="A4A3A4"/>
          </p15:clr>
        </p15:guide>
        <p15:guide id="17" pos="6927">
          <p15:clr>
            <a:srgbClr val="A4A3A4"/>
          </p15:clr>
        </p15:guide>
        <p15:guide id="18" pos="65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24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4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5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6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9113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64698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685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906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3270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09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1612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89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7038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912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1047134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7849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1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2776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slide" Target="slide3.xml"/><Relationship Id="rId3" Type="http://schemas.openxmlformats.org/officeDocument/2006/relationships/tags" Target="../tags/tag1.xml"/><Relationship Id="rId21" Type="http://schemas.openxmlformats.org/officeDocument/2006/relationships/image" Target="../media/image5.png"/><Relationship Id="rId34" Type="http://schemas.openxmlformats.org/officeDocument/2006/relationships/slide" Target="slide7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image" Target="../media/image8.png"/><Relationship Id="rId33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slide" Target="slide2.xml"/><Relationship Id="rId29" Type="http://schemas.openxmlformats.org/officeDocument/2006/relationships/image" Target="../media/image10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microsoft.com/office/2007/relationships/hdphoto" Target="../media/hdphoto1.wdp"/><Relationship Id="rId32" Type="http://schemas.openxmlformats.org/officeDocument/2006/relationships/slide" Target="slide6.xml"/><Relationship Id="rId37" Type="http://schemas.openxmlformats.org/officeDocument/2006/relationships/image" Target="../media/image14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image" Target="../media/image7.png"/><Relationship Id="rId28" Type="http://schemas.openxmlformats.org/officeDocument/2006/relationships/slide" Target="slide4.xml"/><Relationship Id="rId36" Type="http://schemas.openxmlformats.org/officeDocument/2006/relationships/slide" Target="slide8.xml"/><Relationship Id="rId10" Type="http://schemas.openxmlformats.org/officeDocument/2006/relationships/tags" Target="../tags/tag8.xml"/><Relationship Id="rId19" Type="http://schemas.openxmlformats.org/officeDocument/2006/relationships/slideLayout" Target="../slideLayouts/slideLayout5.xml"/><Relationship Id="rId31" Type="http://schemas.openxmlformats.org/officeDocument/2006/relationships/image" Target="../media/image11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image" Target="../media/image6.png"/><Relationship Id="rId27" Type="http://schemas.openxmlformats.org/officeDocument/2006/relationships/image" Target="../media/image9.png"/><Relationship Id="rId30" Type="http://schemas.openxmlformats.org/officeDocument/2006/relationships/slide" Target="slide5.xml"/><Relationship Id="rId35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microsoft.com/office/2007/relationships/hdphoto" Target="../media/hdphoto1.wdp"/><Relationship Id="rId50" Type="http://schemas.openxmlformats.org/officeDocument/2006/relationships/image" Target="../media/image9.png"/><Relationship Id="rId55" Type="http://schemas.openxmlformats.org/officeDocument/2006/relationships/slide" Target="slide6.xml"/><Relationship Id="rId63" Type="http://schemas.openxmlformats.org/officeDocument/2006/relationships/image" Target="../media/image5.png"/><Relationship Id="rId7" Type="http://schemas.openxmlformats.org/officeDocument/2006/relationships/tags" Target="../tags/tag21.xml"/><Relationship Id="rId2" Type="http://schemas.openxmlformats.org/officeDocument/2006/relationships/video" Target="../media/media2.mp4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41" Type="http://schemas.openxmlformats.org/officeDocument/2006/relationships/tags" Target="../tags/tag55.xml"/><Relationship Id="rId54" Type="http://schemas.openxmlformats.org/officeDocument/2006/relationships/image" Target="../media/image11.png"/><Relationship Id="rId62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image" Target="../media/image6.png"/><Relationship Id="rId53" Type="http://schemas.openxmlformats.org/officeDocument/2006/relationships/slide" Target="slide5.xml"/><Relationship Id="rId58" Type="http://schemas.openxmlformats.org/officeDocument/2006/relationships/image" Target="../media/image13.pn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slide" Target="slide3.xml"/><Relationship Id="rId57" Type="http://schemas.openxmlformats.org/officeDocument/2006/relationships/slide" Target="slide7.xml"/><Relationship Id="rId61" Type="http://schemas.openxmlformats.org/officeDocument/2006/relationships/image" Target="../media/image16.png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4" Type="http://schemas.openxmlformats.org/officeDocument/2006/relationships/slideLayout" Target="../slideLayouts/slideLayout5.xml"/><Relationship Id="rId52" Type="http://schemas.openxmlformats.org/officeDocument/2006/relationships/image" Target="../media/image10.png"/><Relationship Id="rId60" Type="http://schemas.openxmlformats.org/officeDocument/2006/relationships/image" Target="../media/image14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image" Target="../media/image15.png"/><Relationship Id="rId56" Type="http://schemas.openxmlformats.org/officeDocument/2006/relationships/image" Target="../media/image12.png"/><Relationship Id="rId8" Type="http://schemas.openxmlformats.org/officeDocument/2006/relationships/tags" Target="../tags/tag22.xml"/><Relationship Id="rId51" Type="http://schemas.openxmlformats.org/officeDocument/2006/relationships/slide" Target="slide4.xml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image" Target="../media/image7.png"/><Relationship Id="rId5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26" Type="http://schemas.openxmlformats.org/officeDocument/2006/relationships/tags" Target="../tags/tag81.xml"/><Relationship Id="rId39" Type="http://schemas.openxmlformats.org/officeDocument/2006/relationships/slide" Target="slide3.xml"/><Relationship Id="rId3" Type="http://schemas.openxmlformats.org/officeDocument/2006/relationships/tags" Target="../tags/tag58.xml"/><Relationship Id="rId21" Type="http://schemas.openxmlformats.org/officeDocument/2006/relationships/tags" Target="../tags/tag76.xml"/><Relationship Id="rId34" Type="http://schemas.openxmlformats.org/officeDocument/2006/relationships/slideLayout" Target="../slideLayouts/slideLayout5.xml"/><Relationship Id="rId42" Type="http://schemas.openxmlformats.org/officeDocument/2006/relationships/image" Target="../media/image10.png"/><Relationship Id="rId47" Type="http://schemas.openxmlformats.org/officeDocument/2006/relationships/slide" Target="slide7.xml"/><Relationship Id="rId50" Type="http://schemas.openxmlformats.org/officeDocument/2006/relationships/image" Target="../media/image14.png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5" Type="http://schemas.openxmlformats.org/officeDocument/2006/relationships/tags" Target="../tags/tag80.xml"/><Relationship Id="rId33" Type="http://schemas.openxmlformats.org/officeDocument/2006/relationships/tags" Target="../tags/tag88.xml"/><Relationship Id="rId38" Type="http://schemas.openxmlformats.org/officeDocument/2006/relationships/image" Target="../media/image17.png"/><Relationship Id="rId46" Type="http://schemas.openxmlformats.org/officeDocument/2006/relationships/image" Target="../media/image12.png"/><Relationship Id="rId2" Type="http://schemas.openxmlformats.org/officeDocument/2006/relationships/video" Target="../media/media3.mp4"/><Relationship Id="rId16" Type="http://schemas.openxmlformats.org/officeDocument/2006/relationships/tags" Target="../tags/tag71.xml"/><Relationship Id="rId20" Type="http://schemas.openxmlformats.org/officeDocument/2006/relationships/tags" Target="../tags/tag75.xml"/><Relationship Id="rId29" Type="http://schemas.openxmlformats.org/officeDocument/2006/relationships/tags" Target="../tags/tag84.xml"/><Relationship Id="rId41" Type="http://schemas.openxmlformats.org/officeDocument/2006/relationships/slide" Target="slide4.xml"/><Relationship Id="rId1" Type="http://schemas.microsoft.com/office/2007/relationships/media" Target="../media/media3.mp4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24" Type="http://schemas.openxmlformats.org/officeDocument/2006/relationships/tags" Target="../tags/tag79.xml"/><Relationship Id="rId32" Type="http://schemas.openxmlformats.org/officeDocument/2006/relationships/tags" Target="../tags/tag87.xml"/><Relationship Id="rId37" Type="http://schemas.microsoft.com/office/2007/relationships/hdphoto" Target="../media/hdphoto1.wdp"/><Relationship Id="rId40" Type="http://schemas.openxmlformats.org/officeDocument/2006/relationships/image" Target="../media/image9.png"/><Relationship Id="rId45" Type="http://schemas.openxmlformats.org/officeDocument/2006/relationships/slide" Target="slide6.xml"/><Relationship Id="rId53" Type="http://schemas.openxmlformats.org/officeDocument/2006/relationships/image" Target="../media/image5.png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tags" Target="../tags/tag78.xml"/><Relationship Id="rId28" Type="http://schemas.openxmlformats.org/officeDocument/2006/relationships/tags" Target="../tags/tag83.xml"/><Relationship Id="rId36" Type="http://schemas.openxmlformats.org/officeDocument/2006/relationships/image" Target="../media/image7.png"/><Relationship Id="rId49" Type="http://schemas.openxmlformats.org/officeDocument/2006/relationships/slide" Target="slide8.xml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31" Type="http://schemas.openxmlformats.org/officeDocument/2006/relationships/tags" Target="../tags/tag86.xml"/><Relationship Id="rId44" Type="http://schemas.openxmlformats.org/officeDocument/2006/relationships/image" Target="../media/image11.png"/><Relationship Id="rId52" Type="http://schemas.openxmlformats.org/officeDocument/2006/relationships/slide" Target="slide2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tags" Target="../tags/tag77.xml"/><Relationship Id="rId27" Type="http://schemas.openxmlformats.org/officeDocument/2006/relationships/tags" Target="../tags/tag82.xml"/><Relationship Id="rId30" Type="http://schemas.openxmlformats.org/officeDocument/2006/relationships/tags" Target="../tags/tag85.xml"/><Relationship Id="rId35" Type="http://schemas.openxmlformats.org/officeDocument/2006/relationships/image" Target="../media/image6.png"/><Relationship Id="rId43" Type="http://schemas.openxmlformats.org/officeDocument/2006/relationships/slide" Target="slide5.xml"/><Relationship Id="rId48" Type="http://schemas.openxmlformats.org/officeDocument/2006/relationships/image" Target="../media/image13.png"/><Relationship Id="rId8" Type="http://schemas.openxmlformats.org/officeDocument/2006/relationships/tags" Target="../tags/tag63.xml"/><Relationship Id="rId5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26" Type="http://schemas.openxmlformats.org/officeDocument/2006/relationships/tags" Target="../tags/tag112.xml"/><Relationship Id="rId39" Type="http://schemas.openxmlformats.org/officeDocument/2006/relationships/image" Target="../media/image9.png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34" Type="http://schemas.openxmlformats.org/officeDocument/2006/relationships/image" Target="../media/image6.png"/><Relationship Id="rId42" Type="http://schemas.openxmlformats.org/officeDocument/2006/relationships/slide" Target="slide5.xml"/><Relationship Id="rId47" Type="http://schemas.openxmlformats.org/officeDocument/2006/relationships/image" Target="../media/image13.png"/><Relationship Id="rId50" Type="http://schemas.openxmlformats.org/officeDocument/2006/relationships/image" Target="../media/image16.png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tags" Target="../tags/tag111.xml"/><Relationship Id="rId33" Type="http://schemas.openxmlformats.org/officeDocument/2006/relationships/slideLayout" Target="../slideLayouts/slideLayout5.xml"/><Relationship Id="rId38" Type="http://schemas.openxmlformats.org/officeDocument/2006/relationships/slide" Target="slide3.xml"/><Relationship Id="rId46" Type="http://schemas.openxmlformats.org/officeDocument/2006/relationships/slide" Target="slide7.xml"/><Relationship Id="rId2" Type="http://schemas.openxmlformats.org/officeDocument/2006/relationships/video" Target="../media/media4.mp4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29" Type="http://schemas.openxmlformats.org/officeDocument/2006/relationships/tags" Target="../tags/tag115.xml"/><Relationship Id="rId41" Type="http://schemas.openxmlformats.org/officeDocument/2006/relationships/image" Target="../media/image10.png"/><Relationship Id="rId1" Type="http://schemas.microsoft.com/office/2007/relationships/media" Target="../media/media4.mp4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tags" Target="../tags/tag110.xml"/><Relationship Id="rId32" Type="http://schemas.openxmlformats.org/officeDocument/2006/relationships/tags" Target="../tags/tag118.xml"/><Relationship Id="rId37" Type="http://schemas.openxmlformats.org/officeDocument/2006/relationships/image" Target="../media/image18.png"/><Relationship Id="rId40" Type="http://schemas.openxmlformats.org/officeDocument/2006/relationships/slide" Target="slide4.xml"/><Relationship Id="rId45" Type="http://schemas.openxmlformats.org/officeDocument/2006/relationships/image" Target="../media/image12.png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tags" Target="../tags/tag109.xml"/><Relationship Id="rId28" Type="http://schemas.openxmlformats.org/officeDocument/2006/relationships/tags" Target="../tags/tag114.xml"/><Relationship Id="rId36" Type="http://schemas.microsoft.com/office/2007/relationships/hdphoto" Target="../media/hdphoto1.wdp"/><Relationship Id="rId49" Type="http://schemas.openxmlformats.org/officeDocument/2006/relationships/image" Target="../media/image14.png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31" Type="http://schemas.openxmlformats.org/officeDocument/2006/relationships/tags" Target="../tags/tag117.xml"/><Relationship Id="rId44" Type="http://schemas.openxmlformats.org/officeDocument/2006/relationships/slide" Target="slide6.xml"/><Relationship Id="rId52" Type="http://schemas.openxmlformats.org/officeDocument/2006/relationships/image" Target="../media/image5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tags" Target="../tags/tag108.xml"/><Relationship Id="rId27" Type="http://schemas.openxmlformats.org/officeDocument/2006/relationships/tags" Target="../tags/tag113.xml"/><Relationship Id="rId30" Type="http://schemas.openxmlformats.org/officeDocument/2006/relationships/tags" Target="../tags/tag116.xml"/><Relationship Id="rId35" Type="http://schemas.openxmlformats.org/officeDocument/2006/relationships/image" Target="../media/image7.png"/><Relationship Id="rId43" Type="http://schemas.openxmlformats.org/officeDocument/2006/relationships/image" Target="../media/image11.png"/><Relationship Id="rId48" Type="http://schemas.openxmlformats.org/officeDocument/2006/relationships/slide" Target="slide8.xml"/><Relationship Id="rId8" Type="http://schemas.openxmlformats.org/officeDocument/2006/relationships/tags" Target="../tags/tag94.xml"/><Relationship Id="rId5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HA102809333.aspx" TargetMode="Externa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6.png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HA102809346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24" Type="http://schemas.openxmlformats.org/officeDocument/2006/relationships/hyperlink" Target="http://office.microsoft.com/redir/XT103462909.aspx" TargetMode="Externa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23" Type="http://schemas.openxmlformats.org/officeDocument/2006/relationships/hyperlink" Target="http://o15.officeredir.microsoft.com/r/rlidMoreCourses?clid=1033" TargetMode="External"/><Relationship Id="rId10" Type="http://schemas.openxmlformats.org/officeDocument/2006/relationships/image" Target="../media/image11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hyperlink" Target="http://office.microsoft.com/redir/HA102809339.aspx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19899.aspx?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hyperlink" Target="http://office.microsoft.com/redir/XT101907941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648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hyperlink" Target="http://office.microsoft.com/redir/XT103834044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Sort and filter data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2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edia Placeholder 28">
            <a:hlinkClick r:id="rId20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4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Sort and filter data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Sort and filter data - M1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ort and filter data - M1 - 5000:00:00.0" time="33"/>
                    <p14:bmk name="Sort and filter data - M1 - 5000:00:05.5" time="5533"/>
                    <p14:bmk name="Sort and filter data - M1 - 5000:00:05.6" time="5633"/>
                    <p14:bmk name="Sort and filter data - M1 - 5000:00:13.2" time="13200"/>
                    <p14:bmk name="Sort and filter data - M1 - 5000:00:13.3" time="13300"/>
                    <p14:bmk name="Sort and filter data - M1 - 5000:00:17.5" time="17500"/>
                    <p14:bmk name="Sort and filter data - M1 - 5000:00:17.6" time="17600"/>
                    <p14:bmk name="Sort and filter data - M1 - 5000:00:24.2" time="24200"/>
                    <p14:bmk name="Sort and filter data - M1 - 5000:00:24.3" time="24300"/>
                    <p14:bmk name="Sort and filter data - M1 - 5000:00:32.9" time="32900"/>
                    <p14:bmk name="Sort and filter data - M1 - 5000:00:33.0" time="33000"/>
                    <p14:bmk name="Sort and filter data - M1 - 5000:00:36.2" time="36267"/>
                    <p14:bmk name="Sort and filter data - M1 - 5000:00:36.3" time="36367"/>
                    <p14:bmk name="Sort and filter data - M1 - 5000:00:42.5" time="42567"/>
                    <p14:bmk name="Sort and filter data - M1 - 5000:00:42.6" time="42667"/>
                    <p14:bmk name="Sort and filter data - M1 - 5000:00:51.3" time="51367"/>
                    <p14:bmk name="Sort and filter data - M1 - 5000:00:51.4" time="51467"/>
                    <p14:bmk name="Sort and filter data - M1 - 5000:00:58.5" time="58533"/>
                    <p14:bmk name="Sort and filter data - M1 - 5000:00:58.6" time="58633"/>
                    <p14:bmk name="Sort and filter data - M1 - 5000:01:09.8" time="69867"/>
                    <p14:bmk name="Sort and filter data - M1 - 5000:01:09.9" time="69967"/>
                    <p14:bmk name="Sort and filter data - M1 - 5000:01:17.1" time="77100"/>
                    <p14:bmk name="Sort and filter data - M1 - 5000:01:17.2" time="77200"/>
                    <p14:bmk name="Sort and filter data - M1 - 5000:01:22.2" time="82233"/>
                    <p14:bmk name="Sort and filter data - M1 - 5000:01:22.3" time="82333"/>
                    <p14:bmk name="Sort and filter data - M1 - 5000:01:32.8" time="92833"/>
                    <p14:bmk name="Sort and filter data - M1 - 5000:01:32.9" time="92933"/>
                    <p14:bmk name="Sort and filter data - M1 - 5000:01:45.8" time="105867"/>
                    <p14:bmk name="Sort and filter data - M1 - 5000:01:45.9" time="105967"/>
                    <p14:bmk name="Sort and filter data - M1 - 5000:01:49.1" time="109133"/>
                  </p14:bmkLst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2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2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30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32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34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36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AutoFilter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filter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1" name="Sort and filter data - M1 - 50Excelisan00:00:00.0-00:00:05.5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Excel is an amazing tool for analyzing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Sort and filter data - M1 - 50AndSortand00:00:05.6-00:00:13.2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Sort and Filter are some of the most commonly used features to help you do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Sort and filter data - M1 - 50Tochangethe00:00:13.3-00:00:17.5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the order of your data, you’ll want to sort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Sort and filter data - M1 - 50Right-clickacell00:00:17.6-00:00:24.2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a cell in the column you want to sort, and point to Sort.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Sort and filter data - M1 - 50Sincethecells00:00:24.3-00:00:32.9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the cells in this column contains only numbers, the sort options are Sort Smallest to Largest,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Sort and filter data - M1 - 50andSortLargest00:00:33.0-00:00:36.2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Sort Largest to Smallest.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Sort and filter data - M1 - 50Mostnumberformats,00:00:36.3-00:00:42.5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Most number formats, such as time and currency, have the these sort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Sort and filter data - M1 - 50IclickSort00:00:42.6-00:00:51.3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Sort Smallest to Largest, and the codes are sorted from lowest to highest value.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Sort and filter data - M1 - 50Tofocuson00:00:51.4-00:00:58.5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focus on a specific set of your data, you can filter a range of cells or a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Sort and filter data - M1 - 50Clickanycell00:00:58.6-00:01:09.8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any cell in the range or table. On the Home tab, click Sort &amp; Filter, and click Filter.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Sort and filter data - M1 - 50Clickadrop-down00:01:09.9-00:01:17.1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 drop-down arrow at the top of one of the columns to display its filter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Sort and filter data - M1 - 50Iclickthe00:01:17.2-00:01:22.2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drop-down arrow in the Category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Sort and filter data - M1 - 50Sincethecolumn00:01:22.3-00:01:32.8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the column contains text I get the Text Filters options. I can also uncheck and check values.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Sort and filter data - M1 - 50Iuncheckall00:01:32.9-00:01:45.8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uncheck all values, select Fruit, and click OK. And only the rows that have Fruit in the Category column are displayed.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Sort and filter data - M1 - 50Upnext,Sort00:01:45.9-00:01:49.1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Sort details.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454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05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05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13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13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17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17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24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24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32.9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33.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36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36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42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42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51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51.4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5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58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0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0:58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09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09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17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17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22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22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32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32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45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45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1 - 5000:01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1 - 5000:01:49.1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454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Sort and filter data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Sort and filter data - M2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ort and filter data - M2 - 5000:00:00.0" time="33"/>
                    <p14:bmk name="Sort and filter data - M2 - 5000:00:05.0" time="5000"/>
                    <p14:bmk name="Sort and filter data - M2 - 5000:00:05.1" time="5100"/>
                    <p14:bmk name="Sort and filter data - M2 - 5000:00:15.9" time="15933"/>
                    <p14:bmk name="Sort and filter data - M2 - 5000:00:16.0" time="16033"/>
                    <p14:bmk name="Sort and filter data - M2 - 5000:00:22.8" time="22867"/>
                    <p14:bmk name="Sort and filter data - M2 - 5000:00:22.9" time="22967"/>
                    <p14:bmk name="Sort and filter data - M2 - 5000:00:34.7" time="34733"/>
                    <p14:bmk name="Sort and filter data - M2 - 5000:00:34.8" time="34833"/>
                    <p14:bmk name="Sort and filter data - M2 - 5000:00:41.2" time="41267"/>
                    <p14:bmk name="Sort and filter data - M2 - 5000:00:41.3" time="41367"/>
                    <p14:bmk name="Sort and filter data - M2 - 5000:00:55.0" time="55067"/>
                    <p14:bmk name="Sort and filter data - M2 - 5000:00:55.1" time="55167"/>
                    <p14:bmk name="Sort and filter data - M2 - 5000:01:02.9" time="62967"/>
                    <p14:bmk name="Sort and filter data - M2 - 5000:01:03.0" time="63067"/>
                    <p14:bmk name="Sort and filter data - M2 - 5000:01:07.0" time="67033"/>
                    <p14:bmk name="Sort and filter data - M2 - 5000:01:07.1" time="67133"/>
                    <p14:bmk name="Sort and filter data - M2 - 5000:01:14.0" time="74033"/>
                    <p14:bmk name="Sort and filter data - M2 - 5000:01:14.1" time="74133"/>
                    <p14:bmk name="Sort and filter data - M2 - 5000:01:21.3" time="81300"/>
                    <p14:bmk name="Sort and filter data - M2 - 5000:01:21.4" time="81400"/>
                    <p14:bmk name="Sort and filter data - M2 - 5000:01:30.3" time="90333"/>
                    <p14:bmk name="Sort and filter data - M2 - 5000:01:30.4" time="90433"/>
                    <p14:bmk name="Sort and filter data - M2 - 5000:01:35.5" time="95533"/>
                    <p14:bmk name="Sort and filter data - M2 - 5000:01:35.6" time="95633"/>
                    <p14:bmk name="Sort and filter data - M2 - 5000:01:43.1" time="103133"/>
                    <p14:bmk name="Sort and filter data - M2 - 5000:01:43.2" time="103233"/>
                    <p14:bmk name="Sort and filter data - M2 - 5000:01:53.6" time="113667"/>
                    <p14:bmk name="Sort and filter data - M2 - 5000:01:53.7" time="113767"/>
                    <p14:bmk name="Sort and filter data - M2 - 5000:02:02.6" time="122600"/>
                    <p14:bmk name="Sort and filter data - M2 - 5000:02:02.7" time="122700"/>
                    <p14:bmk name="Sort and filter data - M2 - 5000:02:06.1" time="126167"/>
                    <p14:bmk name="Sort and filter data - M2 - 5000:02:06.2" time="126267"/>
                    <p14:bmk name="Sort and filter data - M2 - 5000:02:12.8" time="132800"/>
                    <p14:bmk name="Sort and filter data - M2 - 5000:02:12.9" time="132900"/>
                    <p14:bmk name="Sort and filter data - M2 - 5000:02:23.4" time="143467"/>
                    <p14:bmk name="Sort and filter data - M2 - 5000:02:23.5" time="143567"/>
                    <p14:bmk name="Sort and filter data - M2 - 5000:02:30.1" time="150100"/>
                    <p14:bmk name="Sort and filter data - M2 - 5000:02:30.2" time="150200"/>
                    <p14:bmk name="Sort and filter data - M2 - 5000:02:33.9" time="153933"/>
                    <p14:bmk name="Sort and filter data - M2 - 5000:02:34.0" time="154033"/>
                    <p14:bmk name="Sort and filter data - M2 - 5000:02:39.8" time="159800"/>
                    <p14:bmk name="Sort and filter data - M2 - 5000:02:39.9" time="159900"/>
                    <p14:bmk name="Sort and filter data - M2 - 5000:02:48.4" time="168400"/>
                    <p14:bmk name="Sort and filter data - M2 - 5000:02:48.5" time="168500"/>
                    <p14:bmk name="Sort and filter data - M2 - 5000:02:57.0" time="177067"/>
                    <p14:bmk name="Sort and filter data - M2 - 5000:02:57.1" time="177167"/>
                    <p14:bmk name="Sort and filter data - M2 - 5000:03:07.0" time="187067"/>
                    <p14:bmk name="Sort and filter data - M2 - 5000:03:07.1" time="187167"/>
                    <p14:bmk name="Sort and filter data - M2 - 5000:03:13.5" time="193500"/>
                    <p14:bmk name="Sort and filter data - M2 - 5000:03:13.6" time="193600"/>
                    <p14:bmk name="Sort and filter data - M2 - 5000:03:17.2" time="197233"/>
                    <p14:bmk name="Sort and filter data - M2 - 5000:03:17.3" time="197333"/>
                    <p14:bmk name="Sort and filter data - M2 - 5000:03:26.3" time="206300"/>
                    <p14:bmk name="Sort and filter data - M2 - 5000:03:26.4" time="206400"/>
                    <p14:bmk name="Sort and filter data - M2 - 5000:03:34.4" time="214433"/>
                    <p14:bmk name="Sort and filter data - M2 - 5000:03:34.5" time="214533"/>
                    <p14:bmk name="Sort and filter data - M2 - 5000:03:41.3" time="221300"/>
                    <p14:bmk name="Sort and filter data - M2 - 5000:03:41.4" time="221400"/>
                    <p14:bmk name="Sort and filter data - M2 - 5000:03:53.5" time="233500"/>
                    <p14:bmk name="Sort and filter data - M2 - 5000:03:53.6" time="233600"/>
                    <p14:bmk name="Sort and filter data - M2 - 5000:04:01.7" time="241700"/>
                    <p14:bmk name="Sort and filter data - M2 - 5000:04:01.8" time="241800"/>
                    <p14:bmk name="Sort and filter data - M2 - 5000:04:09.5" time="249533"/>
                    <p14:bmk name="Sort and filter data - M2 - 5000:04:09.6" time="249633"/>
                    <p14:bmk name="Sort and filter data - M2 - 5000:04:14.5" time="254500"/>
                    <p14:bmk name="Sort and filter data - M2 - 5000:04:14.6" time="254600"/>
                    <p14:bmk name="Sort and filter data - M2 - 5000:04:22.8" time="262833"/>
                    <p14:bmk name="Sort and filter data - M2 - 5000:04:22.9" time="262933"/>
                    <p14:bmk name="Sort and filter data - M2 - 5000:04:29.8" time="269800"/>
                    <p14:bmk name="Sort and filter data - M2 - 5000:04:29.9" time="269900"/>
                    <p14:bmk name="Sort and filter data - M2 - 5000:04:37.4" time="277433"/>
                    <p14:bmk name="Sort and filter data - M2 - 5000:04:37.5" time="277533"/>
                    <p14:bmk name="Sort and filter data - M2 - 5000:04:44.6" time="284600"/>
                    <p14:bmk name="Sort and filter data - M2 - 5000:04:44.7" time="284700"/>
                    <p14:bmk name="Sort and filter data - M2 - 5000:04:54.6" time="294633"/>
                    <p14:bmk name="Sort and filter data - M2 - 5000:04:54.7" time="294733"/>
                    <p14:bmk name="Sort and filter data - M2 - 5000:05:05.9" time="305900"/>
                    <p14:bmk name="Sort and filter data - M2 - 5000:05:06.0" time="306000"/>
                    <p14:bmk name="Sort and filter data - M2 - 5000:05:09.1" time="309167"/>
                  </p14:bmkLst>
                </p14:media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9" name="Media Placeholder 8">
            <a:hlinkClick r:id="rId4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5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5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5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5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59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2" name="Sort and filter data - M2 - 50Wesortednumbers00:00:00.0-00:00:05.0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sorted numbers in the previous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Sort and filter data - M2 - 50Youcanalso00:00:05.1-00:00:15.9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sort text and dates, either alphabetically, by format (such as color), or by a custom list you create.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Sort and filter data - M2 - 50Tosorta00:00:16.0-00:00:22.8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sort a range or table using text, right-click a cell in a column that contains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Sort and filter data - M2 - 50PointtoSort,00:00:22.9-00:00:34.7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Point to Sort, and click Sort A to Z or Sort Z to A, and the range sorts alphabetically.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Sort and filter data - M2 - 50Tosorta00:00:34.8-00:00:41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sort a range or table using dates, right-click a cell in a column that contains dates.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Sort and filter data - M2 - 50PointtoSort,00:00:41.3-00:00:55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Point to Sort, and click Sort Oldest to Newest or Sort Newest to Oldest, and the range sorts chronologically.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Sort and filter data - M2 - 50Formoreadvanced00:00:55.1-00:01:02.9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advanced sorting, such as sorting by multiple columns, click any cell in the range or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Sort and filter data - M2 - 50ClicktheData00:01:03.0-00:01:07.0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Data tab, and click Sort.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Sort and filter data - M2 - 50IntheSort00:01:07.1-00:01:14.0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Sort dialog, there’s an option to the right, My data has headers.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Sort and filter data - M2 - 50Acolumnheader00:01:14.1-00:01:21.3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column header is the row at the top of a range of cells or a table that contains names for the columns.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Sort and filter data - M2 - 50It’sagood00:01:21.4-00:01:30.3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It’s a good idea to have them. Without headers, you sort by Column A, B, C and so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Sort and filter data - M2 - 50Butitcan00:01:30.4-00:01:35.5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it can be hard to remember which columns contain what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Sort and filter data - M2 - 50Withheaders,you00:01:35.6-00:01:43.1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headers, you can sort by column names, such as Category and Product Name in this example.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Sort and filter data - M2 - 50SetSortby00:01:43.2-00:01:53.6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Set Sort by to Category, click Add Level, set Then by to Product name,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Sort and filter data - M2 - 50Andthecells00:01:53.7-00:02:02.6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cells are now sorted alphabetically by Category and then Product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Sort and filter data - M2 - 50Youcanalso00:02:02.7-00:02:06.1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sort using a custom list you create.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Sort and filter data - M2 - 50Youmightwant00:02:06.2-00:02:12.8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might want to do this when you want to sort your text by category instead of alphabetically.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Sort and filter data - M2 - 50ClickSort.I00:02:12.9-00:02:23.4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Sort. I set Sort by to Category. Click the Order drop-down arrow and click Custom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Sort and filter data - M2 - 50Acommonreason00:02:23.5-00:02:30.1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common reason to not sort alphabetically is to sort by the days of the week or months of the year,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Sort and filter data - M2 - 50andExcelalready00:02:30.2-00:02:33.9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Excel already provides these custom lists for you.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Sort and filter data - M2 - 50I’mgoingto00:02:34.0-00:02:39.8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create a custom list that sorts the Category column in the order I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Sort and filter data - M2 - 50Itypea00:02:39.9-00:02:48.4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type a value that’s in the Category column and press Enter. I keep doing this until I’ve completed my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Sort and filter data - M2 - 50Youcanalso00:02:48.5-00:02:57.0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type or paste a list separated by commas. I click Add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Sort and filter data - M2 - 50IclickOK00:02:57.1-00:03:07.0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OK again, and the range is sorted by the Category column using the custom list we just created.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Sort and filter data - M2 - 50Youmayhave00:03:07.1-00:03:13.5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have noticed that a few of the cells in the Discontinued column have different cell and font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Sort and filter data - M2 - 50Youcansort00:03:13.6-00:03:17.2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sort by these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Sort and filter data - M2 - 50IntheSort00:03:17.3-00:03:26.3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Sort dialog I set Sort by to Discontinued. I click the Sort On down-arrow.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Sort and filter data - M2 - 50Inadditionto00:03:26.4-00:03:34.4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addition to Values, the list has the Cell Color, Font Color, and Cell Icon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Sort and filter data - M2 - 50Thesearecommonly00:03:34.5-00:03:41.3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are commonly applied by using conditional formatting, although you can format them manually as well.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Sort and filter data - M2 - 50IclickCell00:03:41.4-00:03:53.5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Cell Color. I want the cells with no cell color to be on top, so I leave it set to the defaults and click Copy Level.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Sort and filter data - M2 - 50Onthenew00:03:53.6-00:04:01.7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new level, I change Order to red and set it to On Bottom.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Sort and filter data - M2 - 50IclickOK00:04:01.8-00:04:09.5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OK and the range is sorted by cell colors in the Discontinued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Sort and filter data - M2 - 50Youcanundo00:04:09.6-00:04:14.5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undo a sort if you haven’t saved the workbook since you sorted.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Sort and filter data - M2 - 50Iclickthe00:04:14.6-00:04:22.8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Undo button on the Quick Access Toolbar. You can also use the keyboard shortcut CTRL+Z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Sort and filter data - M2 - 50Ifyousaved00:04:22.9-00:04:29.8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saved the workbook, you can’t undo a sort.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Sort and filter data - M2 - 50Sofarwe’ve00:04:29.9-00:04:37.4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far we’ve sorted data in columns, the most common way to sort. But, you can also sort by rows.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Sort and filter data - M2 - 50Thisisthe00:04:37.5-00:04:44.6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the data we’ve been working with, but the columns, such as Category, are now rows.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Sort and filter data - M2 - 50Tosortby00:04:44.7-00:04:54.6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sort by rows, click Sort, notice that the Sort dialog is configured to sort by Columns, click Options,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Sort and filter data - M2 - 50clickSortleft00:04:54.7-00:05:05.9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Sort left to right, click OK, and now the Sort dialog is configured to sort by rows.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Sort and filter data - M2 - 50Upnext,AutoFilter00:05:06.0-00:05:09.1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AutoFilter details.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0" name="Media Placeholder 28">
            <a:hlinkClick r:id="rId62" action="ppaction://hlinksldjump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62" action="ppaction://hlinksldjump"/>
          </p:cNvPr>
          <p:cNvSpPr/>
          <p:nvPr/>
        </p:nvSpPr>
        <p:spPr>
          <a:xfrm>
            <a:off x="1811510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82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AutoFilter</a:t>
            </a:r>
            <a:endParaRPr lang="en-US" dirty="0"/>
          </a:p>
        </p:txBody>
      </p:sp>
      <p:sp>
        <p:nvSpPr>
          <p:cNvPr id="84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filter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1423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05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05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15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16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22.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22.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34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34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41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41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55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0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0:55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02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03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07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07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14.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14.1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21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21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30.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30.4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35.5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35.6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4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43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43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5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53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1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1:53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02.6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02.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06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06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1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12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12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23.4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23.5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30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30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33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34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39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3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39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48.4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48.5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57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2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2:57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07.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07.1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13.5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13.6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17.2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17.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26.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26.4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34.4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34.5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41.3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41.4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5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53.5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3:5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3:53.6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01.7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01.8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09.5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09.6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14.5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14.6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22.8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22.9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29.8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29.9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37.4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37.5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44.6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44.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5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54.6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4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4:54.7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5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5:05.9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5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5:06.0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2 - 5000:05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2 - 5000:05:09.1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1423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Sort and filter data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Sort and filter data - M3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ort and filter data - M3 - 5000:00:00.0" time="33"/>
                    <p14:bmk name="Sort and filter data - M3 - 5000:00:07.8" time="7833"/>
                    <p14:bmk name="Sort and filter data - M3 - 5000:00:07.9" time="7933"/>
                    <p14:bmk name="Sort and filter data - M3 - 5000:00:12.2" time="12233"/>
                    <p14:bmk name="Sort and filter data - M3 - 5000:00:12.3" time="12333"/>
                    <p14:bmk name="Sort and filter data - M3 - 5000:00:19.1" time="19133"/>
                    <p14:bmk name="Sort and filter data - M3 - 5000:00:19.2" time="19233"/>
                    <p14:bmk name="Sort and filter data - M3 - 5000:00:27.6" time="27667"/>
                    <p14:bmk name="Sort and filter data - M3 - 5000:00:27.7" time="27767"/>
                    <p14:bmk name="Sort and filter data - M3 - 5000:00:39.2" time="39200"/>
                    <p14:bmk name="Sort and filter data - M3 - 5000:00:39.3" time="39300"/>
                    <p14:bmk name="Sort and filter data - M3 - 5000:00:45.8" time="45800"/>
                    <p14:bmk name="Sort and filter data - M3 - 5000:00:45.9" time="45900"/>
                    <p14:bmk name="Sort and filter data - M3 - 5000:00:51.3" time="51333"/>
                    <p14:bmk name="Sort and filter data - M3 - 5000:00:51.4" time="51433"/>
                    <p14:bmk name="Sort and filter data - M3 - 5000:00:59.6" time="59600"/>
                    <p14:bmk name="Sort and filter data - M3 - 5000:00:59.7" time="59700"/>
                    <p14:bmk name="Sort and filter data - M3 - 5000:01:06.8" time="66800"/>
                    <p14:bmk name="Sort and filter data - M3 - 5000:01:06.9" time="66900"/>
                    <p14:bmk name="Sort and filter data - M3 - 5000:01:17.6" time="77667"/>
                    <p14:bmk name="Sort and filter data - M3 - 5000:01:17.7" time="77767"/>
                    <p14:bmk name="Sort and filter data - M3 - 5000:01:27.4" time="87400"/>
                    <p14:bmk name="Sort and filter data - M3 - 5000:01:27.5" time="87500"/>
                    <p14:bmk name="Sort and filter data - M3 - 5000:01:33.9" time="93967"/>
                    <p14:bmk name="Sort and filter data - M3 - 5000:01:34.0" time="94067"/>
                    <p14:bmk name="Sort and filter data - M3 - 5000:01:40.8" time="100833"/>
                    <p14:bmk name="Sort and filter data - M3 - 5000:01:40.9" time="100933"/>
                    <p14:bmk name="Sort and filter data - M3 - 5000:01:45.7" time="105733"/>
                    <p14:bmk name="Sort and filter data - M3 - 5000:01:45.8" time="105833"/>
                    <p14:bmk name="Sort and filter data - M3 - 5000:01:50.2" time="110200"/>
                    <p14:bmk name="Sort and filter data - M3 - 5000:01:50.3" time="110300"/>
                    <p14:bmk name="Sort and filter data - M3 - 5000:01:54.7" time="114733"/>
                    <p14:bmk name="Sort and filter data - M3 - 5000:01:54.8" time="114833"/>
                    <p14:bmk name="Sort and filter data - M3 - 5000:02:01.2" time="121267"/>
                    <p14:bmk name="Sort and filter data - M3 - 5000:02:01.3" time="121367"/>
                    <p14:bmk name="Sort and filter data - M3 - 5000:02:09.5" time="129500"/>
                    <p14:bmk name="Sort and filter data - M3 - 5000:02:09.6" time="129600"/>
                    <p14:bmk name="Sort and filter data - M3 - 5000:02:15.0" time="135000"/>
                    <p14:bmk name="Sort and filter data - M3 - 5000:02:15.1" time="135100"/>
                    <p14:bmk name="Sort and filter data - M3 - 5000:02:25.3" time="145333"/>
                    <p14:bmk name="Sort and filter data - M3 - 5000:02:25.4" time="145433"/>
                    <p14:bmk name="Sort and filter data - M3 - 5000:02:32.9" time="152933"/>
                    <p14:bmk name="Sort and filter data - M3 - 5000:02:33.0" time="153033"/>
                    <p14:bmk name="Sort and filter data - M3 - 5000:02:40.3" time="160367"/>
                    <p14:bmk name="Sort and filter data - M3 - 5000:02:40.4" time="160467"/>
                    <p14:bmk name="Sort and filter data - M3 - 5000:02:52.3" time="172333"/>
                    <p14:bmk name="Sort and filter data - M3 - 5000:02:52.4" time="172433"/>
                    <p14:bmk name="Sort and filter data - M3 - 5000:03:02.4" time="182400"/>
                    <p14:bmk name="Sort and filter data - M3 - 5000:03:02.5" time="182500"/>
                    <p14:bmk name="Sort and filter data - M3 - 5000:03:11.3" time="191367"/>
                    <p14:bmk name="Sort and filter data - M3 - 5000:03:11.4" time="191467"/>
                    <p14:bmk name="Sort and filter data - M3 - 5000:03:17.8" time="197800"/>
                    <p14:bmk name="Sort and filter data - M3 - 5000:03:17.9" time="197900"/>
                    <p14:bmk name="Sort and filter data - M3 - 5000:03:26.9" time="206967"/>
                    <p14:bmk name="Sort and filter data - M3 - 5000:03:27.0" time="207067"/>
                    <p14:bmk name="Sort and filter data - M3 - 5000:03:36.3" time="216333"/>
                    <p14:bmk name="Sort and filter data - M3 - 5000:03:36.4" time="216433"/>
                    <p14:bmk name="Sort and filter data - M3 - 5000:03:47.1" time="227100"/>
                    <p14:bmk name="Sort and filter data - M3 - 5000:03:47.2" time="227200"/>
                    <p14:bmk name="Sort and filter data - M3 - 5000:03:50.4" time="230467"/>
                  </p14:bmkLst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3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4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4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4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4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49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39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4" name="Sort and filter data - M3 - 50Wefilteredby00:00:00.0-00:00:07.8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filtered by unchecking and checking values in the Sort and filter data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Sort and filter data - M3 - 50Therearemany00:00:07.9-00:00:12.2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 are many other powerful ways to filter.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Sort and filter data - M3 - 50Ifacolumn00:00:12.3-00:00:19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a column contains blank cells you can filter for cells that are blank and those that aren’t.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Sort and filter data - M3 - 50Clickanycell00:00:19.2-00:00:27.6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any cell in the range or table. On the Home tab, click Sort &amp; Filter, and click Filter.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Sort and filter data - M3 - 50Clickthedown-arrow00:00:27.7-00:00:39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down-arrow for the column. This is also referred to as the AutoFilter. Uncheck (Select All) and check (Blanks).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Sort and filter data - M3 - 50(Blanks)won’tbe00:00:39.3-00:00:45.8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(Blanks) won’t be an option if there aren’t any blank cells in the column.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Sort and filter data - M3 - 50Andonlythe00:00:45.9-00:00:51.3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only the row with a blank value in the Code column is displayed.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Sort and filter data - M3 - 50Todisplaycells00:00:51.4-00:00:59.6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display cells that aren’t blank, leave all options checked except (Blanks).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Sort and filter data - M3 - 50Youcanalso00:00:59.7-00:01:06.8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use criteria to filter. Click the AutoFilter for the column you want to filter.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Sort and filter data - M3 - 50SincetheCode00:01:06.9-00:01:17.6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the Code column contains only numbers, we get the Number Filters option. When I point to it, there are a lot of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Sort and filter data - M3 - 50Clickone,such00:01:17.7-00:01:27.4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one, such as Greater Than. Criteria will be different for different types of data, such as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Sort and filter data - M3 - 50Typeavalue,00:01:27.5-00:01:33.9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value, such as 50000, click OK,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Sort and filter data - M3 - 50andonlyrows00:01:34.0-00:01:40.8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only rows where the value in the Code column is greater than 50000 are displayed.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Sort and filter data - M3 - 50Youcanapply00:01:40.9-00:01:45.7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apply an AutoFilter to multiple different columns.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Sort and filter data - M3 - 50ClicktheAutoFilter00:01:45.8-00:01:50.2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AutoFilter for a different column, such as Category.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Sort and filter data - M3 - 50Configurethefilter00:01:50.3-00:01:54.7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Configure the filter for this column, such as unchecking Drinks.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Sort and filter data - M3 - 50ClickOK.And00:01:54.8-00:02:01.2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OK. And now multiple filters are applied to the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Sort and filter data - M3 - 50DownhereExcel00:02:01.3-00:02:09.5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Down here Excel tells us how many records meet all the criteria out of how many total records there are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Sort and filter data - M3 - 50inthiscase,00:02:09.6-00:02:15.0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case, 2 of 9 rows.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Sort and filter data - M3 - 50Therearespecific00:02:15.1-00:02:25.3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 are specific criteria filters for text. There are also specific criteria filters for dates.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Sort and filter data - M3 - 50Dateshasa00:02:25.4-00:02:32.9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Dates has a huge number of options. I click a criterion, such as After.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Sort and filter data - M3 - 50IntheCustom00:02:33.0-00:02:40.3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Custom AutoFilter dialog, enter a date, such as 5/1/2013.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Sort and filter data - M3 - 50ClickOK,and00:02:40.4-00:02:52.3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OK, and only rows where the Last Order value is after 5/1/2013 are displayed.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Sort and filter data - M3 - 50Youcanalso00:02:52.4-00:03:02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AutoFilter by cell and font color. Click an AutoFilter. Point to Filter by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Sort and filter data - M3 - 50Thiswon’tbe00:03:02.5-00:03:11.3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won’t be an option if there aren’t multiple cell or font color formats in the column. Click an option.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Sort and filter data - M3 - 50Iwantto00:03:11.4-00:03:17.8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see the products that have been discontinued, so I click the red Cell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Sort and filter data - M3 - 50Andonlyrows00:03:17.9-00:03:26.9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only rows where the cell in the Discontinued column is formatted with a red fill are displayed.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Sort and filter data - M3 - 50Toremovethe00:03:27.0-00:03:36.3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remove the filter for a column, click the AutoFilter for the column, and click Clear Filter From.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Sort and filter data - M3 - 50Toturnoff00:03:36.4-00:03:47.1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turn off AutoFilters completely, click the Sort &amp; Filter button on the Home tab, and click Filter.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Sort and filter data - M3 - 50Upnext,Advanced00:03:47.2-00:03:50.4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Advanced filter details.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0" name="Media Placeholder 28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81" name="Rectangle 80">
            <a:hlinkClick r:id="rId52" action="ppaction://hlinksldjump"/>
          </p:cNvPr>
          <p:cNvSpPr/>
          <p:nvPr/>
        </p:nvSpPr>
        <p:spPr>
          <a:xfrm>
            <a:off x="1811510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2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AutoFilter</a:t>
            </a:r>
            <a:endParaRPr lang="en-US" dirty="0"/>
          </a:p>
        </p:txBody>
      </p:sp>
      <p:sp>
        <p:nvSpPr>
          <p:cNvPr id="95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filter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56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07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07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12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12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19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19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27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27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39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39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45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45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51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51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59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0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0:59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06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06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17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17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2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27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2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27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33.9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34.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40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40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45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45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50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50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54.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1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1:54.8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01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01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09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09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15.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15.1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25.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25.4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32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33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40.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40.4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52.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2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2:52.4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0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02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0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02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11.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11.4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17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17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26.9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27.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36.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36.4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47.1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47.2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3 - 5000:03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3 - 5000:03:50.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56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Sort and filter data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Sort and filter data - M4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ort and filter data - M4 - 5000:00:00.0" time="33"/>
                    <p14:bmk name="Sort and filter data - M4 - 5000:00:10.9" time="10967"/>
                    <p14:bmk name="Sort and filter data - M4 - 5000:00:11.0" time="11067"/>
                    <p14:bmk name="Sort and filter data - M4 - 5000:00:15.7" time="15733"/>
                    <p14:bmk name="Sort and filter data - M4 - 5000:00:15.8" time="15833"/>
                    <p14:bmk name="Sort and filter data - M4 - 5000:00:23.4" time="23400"/>
                    <p14:bmk name="Sort and filter data - M4 - 5000:00:23.5" time="23500"/>
                    <p14:bmk name="Sort and filter data - M4 - 5000:00:33.5" time="33567"/>
                    <p14:bmk name="Sort and filter data - M4 - 5000:00:33.6" time="33667"/>
                    <p14:bmk name="Sort and filter data - M4 - 5000:00:38.2" time="38267"/>
                    <p14:bmk name="Sort and filter data - M4 - 5000:00:38.3" time="38367"/>
                    <p14:bmk name="Sort and filter data - M4 - 5000:00:43.7" time="43767"/>
                    <p14:bmk name="Sort and filter data - M4 - 5000:00:43.8" time="43867"/>
                    <p14:bmk name="Sort and filter data - M4 - 5000:00:55.7" time="55733"/>
                    <p14:bmk name="Sort and filter data - M4 - 5000:00:55.8" time="55833"/>
                    <p14:bmk name="Sort and filter data - M4 - 5000:01:01.8" time="61833"/>
                    <p14:bmk name="Sort and filter data - M4 - 5000:01:01.9" time="61933"/>
                    <p14:bmk name="Sort and filter data - M4 - 5000:01:09.5" time="69533"/>
                    <p14:bmk name="Sort and filter data - M4 - 5000:01:09.6" time="69633"/>
                    <p14:bmk name="Sort and filter data - M4 - 5000:01:17.8" time="77833"/>
                    <p14:bmk name="Sort and filter data - M4 - 5000:01:17.9" time="77933"/>
                    <p14:bmk name="Sort and filter data - M4 - 5000:01:24.7" time="84733"/>
                    <p14:bmk name="Sort and filter data - M4 - 5000:01:24.8" time="84833"/>
                    <p14:bmk name="Sort and filter data - M4 - 5000:01:32.4" time="92433"/>
                    <p14:bmk name="Sort and filter data - M4 - 5000:01:32.5" time="92533"/>
                    <p14:bmk name="Sort and filter data - M4 - 5000:01:46.6" time="106667"/>
                    <p14:bmk name="Sort and filter data - M4 - 5000:01:46.7" time="106767"/>
                    <p14:bmk name="Sort and filter data - M4 - 5000:01:57.9" time="117900"/>
                    <p14:bmk name="Sort and filter data - M4 - 5000:01:58.0" time="118000"/>
                    <p14:bmk name="Sort and filter data - M4 - 5000:02:11.1" time="131133"/>
                    <p14:bmk name="Sort and filter data - M4 - 5000:02:11.2" time="131233"/>
                    <p14:bmk name="Sort and filter data - M4 - 5000:02:22.8" time="142833"/>
                    <p14:bmk name="Sort and filter data - M4 - 5000:02:22.9" time="142933"/>
                    <p14:bmk name="Sort and filter data - M4 - 5000:02:32.7" time="152733"/>
                    <p14:bmk name="Sort and filter data - M4 - 5000:02:32.8" time="152833"/>
                    <p14:bmk name="Sort and filter data - M4 - 5000:02:43.8" time="163800"/>
                    <p14:bmk name="Sort and filter data - M4 - 5000:02:43.9" time="163900"/>
                    <p14:bmk name="Sort and filter data - M4 - 5000:02:50.3" time="170300"/>
                    <p14:bmk name="Sort and filter data - M4 - 5000:02:50.4" time="170400"/>
                    <p14:bmk name="Sort and filter data - M4 - 5000:02:59.6" time="179667"/>
                    <p14:bmk name="Sort and filter data - M4 - 5000:02:59.7" time="179767"/>
                    <p14:bmk name="Sort and filter data - M4 - 5000:03:12.8" time="192833"/>
                    <p14:bmk name="Sort and filter data - M4 - 5000:03:12.9" time="192933"/>
                    <p14:bmk name="Sort and filter data - M4 - 5000:03:20.9" time="200933"/>
                    <p14:bmk name="Sort and filter data - M4 - 5000:03:21.0" time="201033"/>
                    <p14:bmk name="Sort and filter data - M4 - 5000:03:27.5" time="207500"/>
                    <p14:bmk name="Sort and filter data - M4 - 5000:03:27.6" time="207600"/>
                    <p14:bmk name="Sort and filter data - M4 - 5000:03:39.4" time="219400"/>
                    <p14:bmk name="Sort and filter data - M4 - 5000:03:39.5" time="219500"/>
                    <p14:bmk name="Sort and filter data - M4 - 5000:03:48.8" time="228833"/>
                    <p14:bmk name="Sort and filter data - M4 - 5000:03:48.9" time="228933"/>
                    <p14:bmk name="Sort and filter data - M4 - 5000:03:56.5" time="236567"/>
                    <p14:bmk name="Sort and filter data - M4 - 5000:03:56.6" time="236667"/>
                    <p14:bmk name="Sort and filter data - M4 - 5000:04:11.2" time="251200"/>
                    <p14:bmk name="Sort and filter data - M4 - 5000:04:11.3" time="251300"/>
                    <p14:bmk name="Sort and filter data - M4 - 5000:04:18.7" time="258700"/>
                    <p14:bmk name="Sort and filter data - M4 - 5000:04:18.8" time="258800"/>
                    <p14:bmk name="Sort and filter data - M4 - 5000:04:25.4" time="265433"/>
                  </p14:bmkLst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38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40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4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44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46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48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40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38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4" name="Sort and filter data - M4 - 50Wefilteredwith00:00:00.0-00:00:10.9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filtered with the AutoFilter in the AutoFilter details video. It’s easy to use and has many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Sort and filter data - M4 - 50Youcanuse00:00:11.0-00:00:15.7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the Advanced Filter to create more powerful filters,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Sort and filter data - M4 - 50suchasfiltering00:00:15.8-00:00:23.4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such as filtering for unique records and using operators such as 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Sort and filter data - M4 - 50Teaisin00:00:23.5-00:00:33.5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Tea is in the Product name column twice. To filter so that tea displays only once, on the Data tab, click Advanced.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Sort and filter data - M4 - 50IntheAdvanced00:00:33.6-00:00:38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Advanced Filter dialog, click the List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Sort and filter data - M4 - 50Ontheworksheet,00:00:38.3-00:00:43.7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worksheet, select the column you want to use to filter for unique records.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Sort and filter data - M4 - 50Inthiscase00:00:43.8-00:00:55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 the Product name column. Click Unique records only. Click OK, and now Tea appears only once.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Sort and filter data - M4 - 50Youcouldalso00:00:55.8-00:01:01.8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could also use the Remove Duplicates button on the Data tab, depending on what you want to achieve,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Sort and filter data - M4 - 50becausethiswill00:01:01.9-00:01:09.5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this will delete duplicate records, not just filter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Sort and filter data - M4 - 50Tousethe00:01:09.6-00:01:17.8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use the Advanced Filter to filter with multiple criteria, you need to create a criteria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Sort and filter data - M4 - 50Inthisexample00:01:17.9-00:01:24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 I created the criteria in cells G1 through H2.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Sort and filter data - M4 - 50Thetopcell00:01:24.8-00:01:32.4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top cell in each criteria column must be the same as the headers in the columns you want to filter by.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Sort and filter data - M4 - 50Thecriteriain00:01:32.5-00:01:46.6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criteria in the Category column is equal to Drinks, and the Last order column is equal to 3/28/2013.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Sort and filter data - M4 - 50ClickAdvancedon00:01:46.7-00:01:57.9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Advanced on the Data tab. In the Advanced Filter dialog, select the List you want to filter. Click in Criteria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Sort and filter data - M4 - 50Selectthecriteria,00:01:58.0-00:02:11.1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criteria, in this case G1 through H2. Click OK, and the range is filtered using the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Sort and filter data - M4 - 50Tomakecriteria00:02:11.2-00:02:22.8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criteria equal to Drinks OR equal to 3/28/2013, move the Last order date down a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Sort and filter data - M4 - 50ClickAdvanced,reset00:02:22.9-00:02:32.7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Advanced, reset the Criteria range, click OK,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Sort and filter data - M4 - 50andtherows00:02:32.8-00:02:43.8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rows where the Category column is equal to Drinks or the Last order column is equal to 3/28/2013 are displayed.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Sort and filter data - M4 - 50Toremovethe00:02:43.9-00:02:50.3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remove the filter, click Clear on the Data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Sort and filter data - M4 - 50Youcanadd00:02:50.4-00:02:59.6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more complex criteria to your criteria range, such as greater than instead of the default equal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Sort and filter data - M4 - 50Typeagreater00:02:59.7-00:03:12.8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greater than sign before a value, click Advanced, reset the Criteria range,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Sort and filter data - M4 - 50clickOK,and00:03:12.9-00:03:20.9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OK, and the range is filtered using the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Sort and filter data - M4 - 50Youcanuse00:03:21.0-00:03:27.5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the asterisk and question mark wild card characters in your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Sort and filter data - M4 - 50Leftarrow,right00:03:27.6-00:03:39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Left arrow, right arrow, asterisk, s will return rows where the text in the category column does not end in 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Sort and filter data - M4 - 50IntheAdvanced00:03:39.5-00:03:48.8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Advanced Filter dialog, set the Criteria range. I’m using just G1 through G2.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Sort and filter data - M4 - 50Tocopythe00:03:48.9-00:03:56.5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copy the results to a different location on the worksheet, click Copy to another location,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Sort and filter data - M4 - 50clickinCopy00:03:56.6-00:04:11.2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in Copy to, select a cell to copy to, click OK, and the filtered results are copied to the location.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Sort and filter data - M4 - 50Nowyou’vegot00:04:11.3-00:04:18.7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you’ve got a pretty good idea about how to create sort and filter data. Of course, there’s always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Sort and filter data - M4 - 50Socheckout00:04:18.8-00:04:25.4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Excel 2013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1" name="Media Placeholder 28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82" name="Rectangle 81">
            <a:hlinkClick r:id="rId51" action="ppaction://hlinksldjump"/>
          </p:cNvPr>
          <p:cNvSpPr/>
          <p:nvPr/>
        </p:nvSpPr>
        <p:spPr>
          <a:xfrm>
            <a:off x="1811510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9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AutoFilter</a:t>
            </a:r>
            <a:endParaRPr lang="en-US" dirty="0"/>
          </a:p>
        </p:txBody>
      </p:sp>
      <p:sp>
        <p:nvSpPr>
          <p:cNvPr id="9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filter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990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10.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11.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15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15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23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23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33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33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38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38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4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43.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43.8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5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55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0:5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0:55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01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01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09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09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17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17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24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24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3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32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3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32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4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46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4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46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57.9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1:5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1:58.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11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11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22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22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32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32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43.8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43.9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50.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50.4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59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2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2:59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1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12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12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20.9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21.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2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27.5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27.6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39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39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4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48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48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56.5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3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3:56.6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4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4:11.2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4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4:11.3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4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4:18.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4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4:18.8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ort and filter data - M4 - 5000:04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ort and filter data - M4 - 5000:04:25.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0" grpId="0" animBg="1"/>
          <p:bldP spid="40" grpId="1" animBg="1"/>
          <p:bldP spid="41" grpId="0" animBg="1"/>
          <p:bldP spid="41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990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summary—Sort and filter data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2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5" name="Rectangle 44">
            <a:hlinkClick r:id="rId18" action="ppaction://hlinksldjump"/>
          </p:cNvPr>
          <p:cNvSpPr/>
          <p:nvPr/>
        </p:nvSpPr>
        <p:spPr>
          <a:xfrm>
            <a:off x="1811510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AutoFilter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filter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1903015" y="1246341"/>
            <a:ext cx="4352544" cy="61466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Select the data that you want to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sort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Select a range of data, such as A1:L5 (multiple rows and columns) or C1:C80 (a single column). The range can include titles (headers) that you create to identify columns or rows.  </a:t>
            </a:r>
            <a:endParaRPr lang="en-US" sz="15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Sort quickly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Select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 single cell in the column you want to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sort.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Sort A to Z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to perform an ascending sort (A to Z or smallest number to largest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Sort Z to A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to perform a descending sort (Z to A or largest number to smallest).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Sort by specifying criteria</a:t>
            </a:r>
            <a:r>
              <a:rPr lang="en-US" sz="2400" dirty="0"/>
              <a:t> 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this technique to choose the column you want to sort, plus other criteria such as font or cell colors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 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Select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single cell anywhere in the range that you want to sort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Data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tab, in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Sort &amp; Filter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group,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Sort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Sort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dialog box appears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Sort by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list, select the first column on which you want to sort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Sort On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list, select either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Values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Cell Color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Font Color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Cell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Icon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6797262" y="1265088"/>
            <a:ext cx="4123944" cy="61278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5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Order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list, select the order that you want to apply to the sort operation — alphabetically or numerically ascending or descending (that is, A to Z or Z to A for text or lower to higher or higher to lower for numbers).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Remove a filter from a column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the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Filter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icon button next to the column heading, and then 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Clear Filter from &lt;“Column Name”&gt;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b="1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Remove all the filters in a worksheet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Data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Clear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None/>
            </a:pP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Sort by dates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Sort data using a custom list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Filter a range of data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Pack</a:t>
            </a:r>
            <a:endParaRPr lang="en-US" sz="17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2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7" name="Rectangle 46">
            <a:hlinkClick r:id="rId24" action="ppaction://hlinksldjump"/>
          </p:cNvPr>
          <p:cNvSpPr/>
          <p:nvPr/>
        </p:nvSpPr>
        <p:spPr>
          <a:xfrm>
            <a:off x="1811510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AutoFilter</a:t>
            </a:r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filter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the QuickTime player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upgrade to PowerPoint 2013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6" name="Media Placeholder 28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1811510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AutoFilter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filter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MEDIACAPTIONSPROMPTED" val="False"/>
  <p:tag name="TEMPPRESENTATIONFILE" val="C:\Users\Administrator\AppData\Local\Temp\tmp9B7B.tmp"/>
  <p:tag name="TEMPMEDIAFILENAME" val="C:\Users\Administrator\AppData\Local\Temp\tmpA05D_Sort and filter data - M1 - 50.mp4"/>
  <p:tag name="MEDIAFADEDURATION" val="0.2"/>
  <p:tag name="MEDIATRANSPARENCY" val="0.3"/>
  <p:tag name="MEDIACAPTIONSHIDDEN" val="False"/>
  <p:tag name="CUSTOMXMLPARTID" val="{31CEAA05-EF9A-42BF-9663-DAD1E7DE7961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851b98e6-f60a-4def-b3c7-e22826b61720"/>
  <p:tag name="CAPTIONITEMSYSNAME" val="Sort and filter data - M1 - 50Tofocuson00:00:51.4-00:00:58.5"/>
  <p:tag name="BOOKMARKENTRYNAME" val="Sort and filter data - M1 - 5000:00:51.4"/>
  <p:tag name="BOOKMARKEXITNAME" val="Sort and filter data - M1 - 5000:00:58.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4c8b2415-0773-4776-8789-dccabf55f1b6"/>
  <p:tag name="CAPTIONITEMSYSNAME" val="Sort and filter data - M4 - 50Inthisexample00:01:17.9-00:01:24.7"/>
  <p:tag name="BOOKMARKENTRYNAME" val="Sort and filter data - M4 - 5000:01:17.9"/>
  <p:tag name="BOOKMARKEXITNAME" val="Sort and filter data - M4 - 5000:01:24.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5c8ba361-08a0-4440-8b5d-deef9de74cb1"/>
  <p:tag name="CAPTIONITEMSYSNAME" val="Sort and filter data - M4 - 50Thetopcell00:01:24.8-00:01:32.4"/>
  <p:tag name="BOOKMARKENTRYNAME" val="Sort and filter data - M4 - 5000:01:24.8"/>
  <p:tag name="BOOKMARKEXITNAME" val="Sort and filter data - M4 - 5000:01:32.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74f03025-755a-402d-aa9b-3da780917545"/>
  <p:tag name="CAPTIONITEMSYSNAME" val="Sort and filter data - M4 - 50Thecriteriain00:01:32.5-00:01:46.6"/>
  <p:tag name="BOOKMARKENTRYNAME" val="Sort and filter data - M4 - 5000:01:32.5"/>
  <p:tag name="BOOKMARKEXITNAME" val="Sort and filter data - M4 - 5000:01:46.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37cde800-9b61-43a9-aa7a-d53e7a99a10c"/>
  <p:tag name="CAPTIONITEMSYSNAME" val="Sort and filter data - M4 - 50ClickAdvancedon00:01:46.7-00:01:57.9"/>
  <p:tag name="BOOKMARKENTRYNAME" val="Sort and filter data - M4 - 5000:01:46.7"/>
  <p:tag name="BOOKMARKEXITNAME" val="Sort and filter data - M4 - 5000:01:57.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c43e0d61-60a6-4330-8d7e-95a0190563a3"/>
  <p:tag name="CAPTIONITEMSYSNAME" val="Sort and filter data - M4 - 50Selectthecriteria,00:01:58.0-00:02:11.1"/>
  <p:tag name="BOOKMARKENTRYNAME" val="Sort and filter data - M4 - 5000:01:58.0"/>
  <p:tag name="BOOKMARKEXITNAME" val="Sort and filter data - M4 - 5000:02:11.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c1226c08-41a0-4c8d-9d9d-ece5c7b45b90"/>
  <p:tag name="CAPTIONITEMSYSNAME" val="Sort and filter data - M4 - 50Tomakecriteria00:02:11.2-00:02:22.8"/>
  <p:tag name="BOOKMARKENTRYNAME" val="Sort and filter data - M4 - 5000:02:11.2"/>
  <p:tag name="BOOKMARKEXITNAME" val="Sort and filter data - M4 - 5000:02:22.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38c587dd-1041-4ce4-99a7-04c83388a81f"/>
  <p:tag name="CAPTIONITEMSYSNAME" val="Sort and filter data - M4 - 50ClickAdvanced,reset00:02:22.9-00:02:32.7"/>
  <p:tag name="BOOKMARKENTRYNAME" val="Sort and filter data - M4 - 5000:02:22.9"/>
  <p:tag name="BOOKMARKEXITNAME" val="Sort and filter data - M4 - 5000:02:32.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5aeb89b5-87a7-4b29-9e5a-86c641ae44e2"/>
  <p:tag name="CAPTIONITEMSYSNAME" val="Sort and filter data - M4 - 50andtherows00:02:32.8-00:02:43.8"/>
  <p:tag name="BOOKMARKENTRYNAME" val="Sort and filter data - M4 - 5000:02:32.8"/>
  <p:tag name="BOOKMARKEXITNAME" val="Sort and filter data - M4 - 5000:02:43.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7b7acfe4-69a5-43f4-871a-eb73d7f139b2"/>
  <p:tag name="CAPTIONITEMSYSNAME" val="Sort and filter data - M4 - 50Toremovethe00:02:43.9-00:02:50.3"/>
  <p:tag name="BOOKMARKENTRYNAME" val="Sort and filter data - M4 - 5000:02:43.9"/>
  <p:tag name="BOOKMARKEXITNAME" val="Sort and filter data - M4 - 5000:02:50.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fde166a4-e9fc-490f-8304-1c1951c155a6"/>
  <p:tag name="CAPTIONITEMSYSNAME" val="Sort and filter data - M4 - 50Youcanadd00:02:50.4-00:02:59.6"/>
  <p:tag name="BOOKMARKENTRYNAME" val="Sort and filter data - M4 - 5000:02:50.4"/>
  <p:tag name="BOOKMARKEXITNAME" val="Sort and filter data - M4 - 5000:02:5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641bd0df-a799-43af-8581-27f955d280ff"/>
  <p:tag name="CAPTIONITEMSYSNAME" val="Sort and filter data - M1 - 50Clickanycell00:00:58.6-00:01:09.8"/>
  <p:tag name="BOOKMARKENTRYNAME" val="Sort and filter data - M1 - 5000:00:58.6"/>
  <p:tag name="BOOKMARKEXITNAME" val="Sort and filter data - M1 - 5000:01:09.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703d91a0-0112-4154-8988-8f351639058f"/>
  <p:tag name="CAPTIONITEMSYSNAME" val="Sort and filter data - M4 - 50Typeagreater00:02:59.7-00:03:12.8"/>
  <p:tag name="BOOKMARKENTRYNAME" val="Sort and filter data - M4 - 5000:02:59.7"/>
  <p:tag name="BOOKMARKEXITNAME" val="Sort and filter data - M4 - 5000:03:12.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5a716694-f23b-45bf-9c01-372c0d903ce0"/>
  <p:tag name="CAPTIONITEMSYSNAME" val="Sort and filter data - M4 - 50clickOK,and00:03:12.9-00:03:20.9"/>
  <p:tag name="BOOKMARKENTRYNAME" val="Sort and filter data - M4 - 5000:03:12.9"/>
  <p:tag name="BOOKMARKEXITNAME" val="Sort and filter data - M4 - 5000:03:20.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3a2e7d4c-b57a-403f-b8c0-5c3ba144498d"/>
  <p:tag name="CAPTIONITEMSYSNAME" val="Sort and filter data - M4 - 50Youcanuse00:03:21.0-00:03:27.5"/>
  <p:tag name="BOOKMARKENTRYNAME" val="Sort and filter data - M4 - 5000:03:21.0"/>
  <p:tag name="BOOKMARKEXITNAME" val="Sort and filter data - M4 - 5000:03:27.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f21248b1-a493-4414-a537-cf1433dfbf46"/>
  <p:tag name="CAPTIONITEMSYSNAME" val="Sort and filter data - M4 - 50Leftarrow,right00:03:27.6-00:03:39.4"/>
  <p:tag name="BOOKMARKENTRYNAME" val="Sort and filter data - M4 - 5000:03:27.6"/>
  <p:tag name="BOOKMARKEXITNAME" val="Sort and filter data - M4 - 5000:03:39.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277054f6-fe8b-41cb-8e24-72488dcfea0c"/>
  <p:tag name="CAPTIONITEMSYSNAME" val="Sort and filter data - M4 - 50IntheAdvanced00:03:39.5-00:03:48.8"/>
  <p:tag name="BOOKMARKENTRYNAME" val="Sort and filter data - M4 - 5000:03:39.5"/>
  <p:tag name="BOOKMARKEXITNAME" val="Sort and filter data - M4 - 5000:03:48.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dd32ca6a-5258-4ec1-89cc-35f7c4895cde"/>
  <p:tag name="CAPTIONITEMSYSNAME" val="Sort and filter data - M4 - 50Tocopythe00:03:48.9-00:03:56.5"/>
  <p:tag name="BOOKMARKENTRYNAME" val="Sort and filter data - M4 - 5000:03:48.9"/>
  <p:tag name="BOOKMARKEXITNAME" val="Sort and filter data - M4 - 5000:03:56.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9539d9ff-b71e-4e9e-a167-85328c84d84b"/>
  <p:tag name="CAPTIONITEMSYSNAME" val="Sort and filter data - M4 - 50clickinCopy00:03:56.6-00:04:11.2"/>
  <p:tag name="BOOKMARKENTRYNAME" val="Sort and filter data - M4 - 5000:03:56.6"/>
  <p:tag name="BOOKMARKEXITNAME" val="Sort and filter data - M4 - 5000:04:11.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98f4330a-e26e-4974-8e0b-bfde993a452d"/>
  <p:tag name="CAPTIONITEMSYSNAME" val="Sort and filter data - M4 - 50Nowyou’vegot00:04:11.3-00:04:18.7"/>
  <p:tag name="BOOKMARKENTRYNAME" val="Sort and filter data - M4 - 5000:04:11.3"/>
  <p:tag name="BOOKMARKEXITNAME" val="Sort and filter data - M4 - 5000:04:18.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eaa96a9e-c1d7-4de4-bbf4-3cd1db8840bb"/>
  <p:tag name="CAPTIONITEMSYSNAME" val="Sort and filter data - M4 - 50Socheckout00:04:18.8-00:04:25.4"/>
  <p:tag name="BOOKMARKENTRYNAME" val="Sort and filter data - M4 - 5000:04:18.8"/>
  <p:tag name="BOOKMARKEXITNAME" val="Sort and filter data - M4 - 5000:04:2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8541a3a6-7d4d-4ce0-bc3d-86fb9770f73b"/>
  <p:tag name="CAPTIONITEMSYSNAME" val="Sort and filter data - M1 - 50Clickadrop-down00:01:09.9-00:01:17.1"/>
  <p:tag name="BOOKMARKENTRYNAME" val="Sort and filter data - M1 - 5000:01:09.9"/>
  <p:tag name="BOOKMARKEXITNAME" val="Sort and filter data - M1 - 5000:01:17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c65a2719-74bf-4a53-882c-c832f54e70d2"/>
  <p:tag name="CAPTIONITEMSYSNAME" val="Sort and filter data - M1 - 50Iclickthe00:01:17.2-00:01:22.2"/>
  <p:tag name="BOOKMARKENTRYNAME" val="Sort and filter data - M1 - 5000:01:17.2"/>
  <p:tag name="BOOKMARKEXITNAME" val="Sort and filter data - M1 - 5000:01:2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90c1c84d-4a46-47cb-95b4-21d0728846b4"/>
  <p:tag name="CAPTIONITEMSYSNAME" val="Sort and filter data - M1 - 50Sincethecolumn00:01:22.3-00:01:32.8"/>
  <p:tag name="BOOKMARKENTRYNAME" val="Sort and filter data - M1 - 5000:01:22.3"/>
  <p:tag name="BOOKMARKEXITNAME" val="Sort and filter data - M1 - 5000:01:3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98a6ef17-4199-4a40-880f-a60c073bc67f"/>
  <p:tag name="CAPTIONITEMSYSNAME" val="Sort and filter data - M1 - 50Iuncheckall00:01:32.9-00:01:45.8"/>
  <p:tag name="BOOKMARKENTRYNAME" val="Sort and filter data - M1 - 5000:01:32.9"/>
  <p:tag name="BOOKMARKEXITNAME" val="Sort and filter data - M1 - 5000:01:4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259d1f06-98a3-4616-b889-8c94d60f6f58"/>
  <p:tag name="CAPTIONITEMSYSNAME" val="Sort and filter data - M1 - 50Upnext,Sort00:01:45.9-00:01:49.1"/>
  <p:tag name="BOOKMARKENTRYNAME" val="Sort and filter data - M1 - 5000:01:45.9"/>
  <p:tag name="BOOKMARKEXITNAME" val="Sort and filter data - M1 - 5000:01:49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MEDIACAPTIONSPROMPTED" val="False"/>
  <p:tag name="TEMPPRESENTATIONFILE" val="C:\Users\Administrator\AppData\Local\Temp\tmp5DF2.tmp"/>
  <p:tag name="TEMPMEDIAFILENAME" val="C:\Users\Administrator\AppData\Local\Temp\tmp62D4_Sort and filter data - M2 - 50.mp4"/>
  <p:tag name="MEDIAFADEDURATION" val="0.2"/>
  <p:tag name="MEDIATRANSPARENCY" val="0.3"/>
  <p:tag name="MEDIACAPTIONSHIDDEN" val="False"/>
  <p:tag name="CUSTOMXMLPARTID" val="{03CAE8A4-2F75-40FF-81DE-1319875EC78A}"/>
  <p:tag name="MEDIACAPTIONCOUNT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c60d7655-5fb6-4777-a324-ab6484874b8e"/>
  <p:tag name="CAPTIONITEMSYSNAME" val="Sort and filter data - M2 - 50Wesortednumbers00:00:00.0-00:00:05.0"/>
  <p:tag name="BOOKMARKENTRYNAME" val="Sort and filter data - M2 - 5000:00:00.0"/>
  <p:tag name="BOOKMARKEXITNAME" val="Sort and filter data - M2 - 5000:00:05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e0dee200-e9bf-40e1-84ec-38d40453ddac"/>
  <p:tag name="CAPTIONITEMSYSNAME" val="Sort and filter data - M2 - 50Youcanalso00:00:05.1-00:00:15.9"/>
  <p:tag name="BOOKMARKENTRYNAME" val="Sort and filter data - M2 - 5000:00:05.1"/>
  <p:tag name="BOOKMARKEXITNAME" val="Sort and filter data - M2 - 5000:00:1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d3bf45c3-7ff9-423b-b8ea-c793bbe82eac"/>
  <p:tag name="CAPTIONITEMSYSNAME" val="Sort and filter data - M1 - 50Excelisan00:00:00.0-00:00:05.5"/>
  <p:tag name="BOOKMARKENTRYNAME" val="Sort and filter data - M1 - 5000:00:00.0"/>
  <p:tag name="BOOKMARKEXITNAME" val="Sort and filter data - M1 - 5000:00:05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676ece3b-56f9-45ef-bed8-950f85005b49"/>
  <p:tag name="CAPTIONITEMSYSNAME" val="Sort and filter data - M2 - 50Tosorta00:00:16.0-00:00:22.8"/>
  <p:tag name="BOOKMARKENTRYNAME" val="Sort and filter data - M2 - 5000:00:16.0"/>
  <p:tag name="BOOKMARKEXITNAME" val="Sort and filter data - M2 - 5000:00:2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37316bc9-44db-4955-94d7-1246380a01bf"/>
  <p:tag name="CAPTIONITEMSYSNAME" val="Sort and filter data - M2 - 50PointtoSort,00:00:22.9-00:00:34.7"/>
  <p:tag name="BOOKMARKENTRYNAME" val="Sort and filter data - M2 - 5000:00:22.9"/>
  <p:tag name="BOOKMARKEXITNAME" val="Sort and filter data - M2 - 5000:00:34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907deb45-d836-448d-ad67-d95f5b9a39f8"/>
  <p:tag name="CAPTIONITEMSYSNAME" val="Sort and filter data - M2 - 50Tosorta00:00:34.8-00:00:41.2"/>
  <p:tag name="BOOKMARKENTRYNAME" val="Sort and filter data - M2 - 5000:00:34.8"/>
  <p:tag name="BOOKMARKEXITNAME" val="Sort and filter data - M2 - 5000:00:4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9bf832e3-f7b9-44d0-ae24-251c0442f100"/>
  <p:tag name="CAPTIONITEMSYSNAME" val="Sort and filter data - M2 - 50PointtoSort,00:00:41.3-00:00:55.0"/>
  <p:tag name="BOOKMARKENTRYNAME" val="Sort and filter data - M2 - 5000:00:41.3"/>
  <p:tag name="BOOKMARKEXITNAME" val="Sort and filter data - M2 - 5000:00:55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ba8d5e5f-bd2f-4384-87d6-810549f33866"/>
  <p:tag name="CAPTIONITEMSYSNAME" val="Sort and filter data - M2 - 50Formoreadvanced00:00:55.1-00:01:02.9"/>
  <p:tag name="BOOKMARKENTRYNAME" val="Sort and filter data - M2 - 5000:00:55.1"/>
  <p:tag name="BOOKMARKEXITNAME" val="Sort and filter data - M2 - 5000:01:0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1ec5ff89-4790-452f-960d-88a04f5d4e33"/>
  <p:tag name="CAPTIONITEMSYSNAME" val="Sort and filter data - M2 - 50ClicktheData00:01:03.0-00:01:07.0"/>
  <p:tag name="BOOKMARKENTRYNAME" val="Sort and filter data - M2 - 5000:01:03.0"/>
  <p:tag name="BOOKMARKEXITNAME" val="Sort and filter data - M2 - 5000:01:07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1d9b39d3-da8c-423f-ae18-de3578eb2952"/>
  <p:tag name="CAPTIONITEMSYSNAME" val="Sort and filter data - M2 - 50IntheSort00:01:07.1-00:01:14.0"/>
  <p:tag name="BOOKMARKENTRYNAME" val="Sort and filter data - M2 - 5000:01:07.1"/>
  <p:tag name="BOOKMARKEXITNAME" val="Sort and filter data - M2 - 5000:01:14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0be4fc70-8856-4692-90a6-21cbe5204dd6"/>
  <p:tag name="CAPTIONITEMSYSNAME" val="Sort and filter data - M2 - 50Acolumnheader00:01:14.1-00:01:21.3"/>
  <p:tag name="BOOKMARKENTRYNAME" val="Sort and filter data - M2 - 5000:01:14.1"/>
  <p:tag name="BOOKMARKEXITNAME" val="Sort and filter data - M2 - 5000:01:21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abff7b82-7de5-4c0d-8ffe-6d15c67e4604"/>
  <p:tag name="CAPTIONITEMSYSNAME" val="Sort and filter data - M2 - 50It’sagood00:01:21.4-00:01:30.3"/>
  <p:tag name="BOOKMARKENTRYNAME" val="Sort and filter data - M2 - 5000:01:21.4"/>
  <p:tag name="BOOKMARKEXITNAME" val="Sort and filter data - M2 - 5000:01:30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d00a95e1-2e92-4c49-bc25-1c38084673a6"/>
  <p:tag name="CAPTIONITEMSYSNAME" val="Sort and filter data - M2 - 50Butitcan00:01:30.4-00:01:35.5"/>
  <p:tag name="BOOKMARKENTRYNAME" val="Sort and filter data - M2 - 5000:01:30.4"/>
  <p:tag name="BOOKMARKEXITNAME" val="Sort and filter data - M2 - 5000:01:3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7e161e8e-5662-43b3-abc8-2436c6587dfb"/>
  <p:tag name="CAPTIONITEMSYSNAME" val="Sort and filter data - M1 - 50AndSortand00:00:05.6-00:00:13.2"/>
  <p:tag name="BOOKMARKENTRYNAME" val="Sort and filter data - M1 - 5000:00:05.6"/>
  <p:tag name="BOOKMARKEXITNAME" val="Sort and filter data - M1 - 5000:00:13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4396a356-76db-4965-be56-17b06192c9ca"/>
  <p:tag name="CAPTIONITEMSYSNAME" val="Sort and filter data - M2 - 50Withheaders,you00:01:35.6-00:01:43.1"/>
  <p:tag name="BOOKMARKENTRYNAME" val="Sort and filter data - M2 - 5000:01:35.6"/>
  <p:tag name="BOOKMARKEXITNAME" val="Sort and filter data - M2 - 5000:01:4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05f74204-23c8-4e77-bf0e-0c28cc315c43"/>
  <p:tag name="CAPTIONITEMSYSNAME" val="Sort and filter data - M2 - 50SetSortby00:01:43.2-00:01:53.6"/>
  <p:tag name="BOOKMARKENTRYNAME" val="Sort and filter data - M2 - 5000:01:43.2"/>
  <p:tag name="BOOKMARKEXITNAME" val="Sort and filter data - M2 - 5000:01:53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b4983851-889f-4909-9ead-e2ff6545ee40"/>
  <p:tag name="CAPTIONITEMSYSNAME" val="Sort and filter data - M2 - 50Andthecells00:01:53.7-00:02:02.6"/>
  <p:tag name="BOOKMARKENTRYNAME" val="Sort and filter data - M2 - 5000:01:53.7"/>
  <p:tag name="BOOKMARKEXITNAME" val="Sort and filter data - M2 - 5000:02:02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65b709bb-a5cb-4599-a22a-1d1dd727eda7"/>
  <p:tag name="CAPTIONITEMSYSNAME" val="Sort and filter data - M2 - 50Youcanalso00:02:02.7-00:02:06.1"/>
  <p:tag name="BOOKMARKENTRYNAME" val="Sort and filter data - M2 - 5000:02:02.7"/>
  <p:tag name="BOOKMARKEXITNAME" val="Sort and filter data - M2 - 5000:02:06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557e627f-a16a-4c4f-9f4f-04fdba2da24f"/>
  <p:tag name="CAPTIONITEMSYSNAME" val="Sort and filter data - M2 - 50Youmightwant00:02:06.2-00:02:12.8"/>
  <p:tag name="BOOKMARKENTRYNAME" val="Sort and filter data - M2 - 5000:02:06.2"/>
  <p:tag name="BOOKMARKEXITNAME" val="Sort and filter data - M2 - 5000:02:12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c011c589-3aa4-4ea6-9d08-9eb8de795cc0"/>
  <p:tag name="CAPTIONITEMSYSNAME" val="Sort and filter data - M2 - 50ClickSort.I00:02:12.9-00:02:23.4"/>
  <p:tag name="BOOKMARKENTRYNAME" val="Sort and filter data - M2 - 5000:02:12.9"/>
  <p:tag name="BOOKMARKEXITNAME" val="Sort and filter data - M2 - 5000:02:23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0ba6427a-c4ff-442a-b65c-a3beb0435875"/>
  <p:tag name="CAPTIONITEMSYSNAME" val="Sort and filter data - M2 - 50Acommonreason00:02:23.5-00:02:30.1"/>
  <p:tag name="BOOKMARKENTRYNAME" val="Sort and filter data - M2 - 5000:02:23.5"/>
  <p:tag name="BOOKMARKEXITNAME" val="Sort and filter data - M2 - 5000:02:3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3e44ff85-d4bc-4963-af44-c4d017ba1f12"/>
  <p:tag name="CAPTIONITEMSYSNAME" val="Sort and filter data - M2 - 50andExcelalready00:02:30.2-00:02:33.9"/>
  <p:tag name="BOOKMARKENTRYNAME" val="Sort and filter data - M2 - 5000:02:30.2"/>
  <p:tag name="BOOKMARKEXITNAME" val="Sort and filter data - M2 - 5000:02:33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afd39ca1-3a0f-4954-85f4-94a2a7c013d9"/>
  <p:tag name="CAPTIONITEMSYSNAME" val="Sort and filter data - M2 - 50I’mgoingto00:02:34.0-00:02:39.8"/>
  <p:tag name="BOOKMARKENTRYNAME" val="Sort and filter data - M2 - 5000:02:34.0"/>
  <p:tag name="BOOKMARKEXITNAME" val="Sort and filter data - M2 - 5000:02:39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c57b95db-035d-43a0-93fe-2d92357d1e60"/>
  <p:tag name="CAPTIONITEMSYSNAME" val="Sort and filter data - M2 - 50Itypea00:02:39.9-00:02:48.4"/>
  <p:tag name="BOOKMARKENTRYNAME" val="Sort and filter data - M2 - 5000:02:39.9"/>
  <p:tag name="BOOKMARKEXITNAME" val="Sort and filter data - M2 - 5000:02:4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ea1fcb2e-9b41-4925-b066-d94213efd2b2"/>
  <p:tag name="CAPTIONITEMSYSNAME" val="Sort and filter data - M1 - 50Tochangethe00:00:13.3-00:00:17.5"/>
  <p:tag name="BOOKMARKENTRYNAME" val="Sort and filter data - M1 - 5000:00:13.3"/>
  <p:tag name="BOOKMARKEXITNAME" val="Sort and filter data - M1 - 5000:00:17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443540b9-0f0b-4261-9184-d5a5211790ef"/>
  <p:tag name="CAPTIONITEMSYSNAME" val="Sort and filter data - M2 - 50Youcanalso00:02:48.5-00:02:57.0"/>
  <p:tag name="BOOKMARKENTRYNAME" val="Sort and filter data - M2 - 5000:02:48.5"/>
  <p:tag name="BOOKMARKEXITNAME" val="Sort and filter data - M2 - 5000:02:57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4ee4aa8f-3020-4a98-98ce-15b2b8a89164"/>
  <p:tag name="CAPTIONITEMSYSNAME" val="Sort and filter data - M2 - 50IclickOK00:02:57.1-00:03:07.0"/>
  <p:tag name="BOOKMARKENTRYNAME" val="Sort and filter data - M2 - 5000:02:57.1"/>
  <p:tag name="BOOKMARKEXITNAME" val="Sort and filter data - M2 - 5000:03:07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dbb3350c-a7db-494e-84f5-c2d3776c4e84"/>
  <p:tag name="CAPTIONITEMSYSNAME" val="Sort and filter data - M2 - 50Youmayhave00:03:07.1-00:03:13.5"/>
  <p:tag name="BOOKMARKENTRYNAME" val="Sort and filter data - M2 - 5000:03:07.1"/>
  <p:tag name="BOOKMARKEXITNAME" val="Sort and filter data - M2 - 5000:03:13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a192efc2-1e6e-4d1a-851f-39ede30c6ed0"/>
  <p:tag name="CAPTIONITEMSYSNAME" val="Sort and filter data - M2 - 50Youcansort00:03:13.6-00:03:17.2"/>
  <p:tag name="BOOKMARKENTRYNAME" val="Sort and filter data - M2 - 5000:03:13.6"/>
  <p:tag name="BOOKMARKEXITNAME" val="Sort and filter data - M2 - 5000:03:17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65431622-2f24-49ed-b402-d10e940a18c0"/>
  <p:tag name="CAPTIONITEMSYSNAME" val="Sort and filter data - M2 - 50IntheSort00:03:17.3-00:03:26.3"/>
  <p:tag name="BOOKMARKENTRYNAME" val="Sort and filter data - M2 - 5000:03:17.3"/>
  <p:tag name="BOOKMARKEXITNAME" val="Sort and filter data - M2 - 5000:03:26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b642138a-a606-4cf4-9228-08b0f615468e"/>
  <p:tag name="CAPTIONITEMSYSNAME" val="Sort and filter data - M2 - 50Inadditionto00:03:26.4-00:03:34.4"/>
  <p:tag name="BOOKMARKENTRYNAME" val="Sort and filter data - M2 - 5000:03:26.4"/>
  <p:tag name="BOOKMARKEXITNAME" val="Sort and filter data - M2 - 5000:03:34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37b64ccd-f8d1-4e66-9fe4-939a4a359efc"/>
  <p:tag name="CAPTIONITEMSYSNAME" val="Sort and filter data - M2 - 50Thesearecommonly00:03:34.5-00:03:41.3"/>
  <p:tag name="BOOKMARKENTRYNAME" val="Sort and filter data - M2 - 5000:03:34.5"/>
  <p:tag name="BOOKMARKEXITNAME" val="Sort and filter data - M2 - 5000:03:41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12467d23-c451-41bc-a669-98e94dddaf83"/>
  <p:tag name="CAPTIONITEMSYSNAME" val="Sort and filter data - M2 - 50IclickCell00:03:41.4-00:03:53.5"/>
  <p:tag name="BOOKMARKENTRYNAME" val="Sort and filter data - M2 - 5000:03:41.4"/>
  <p:tag name="BOOKMARKEXITNAME" val="Sort and filter data - M2 - 5000:03:53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27a96894-dacf-459c-b9e7-3efab5e8d91b"/>
  <p:tag name="CAPTIONITEMSYSNAME" val="Sort and filter data - M2 - 50Onthenew00:03:53.6-00:04:01.7"/>
  <p:tag name="BOOKMARKENTRYNAME" val="Sort and filter data - M2 - 5000:03:53.6"/>
  <p:tag name="BOOKMARKEXITNAME" val="Sort and filter data - M2 - 5000:04:01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58d5a8e2-ecea-444f-adbe-fe20406f364f"/>
  <p:tag name="CAPTIONITEMSYSNAME" val="Sort and filter data - M2 - 50IclickOK00:04:01.8-00:04:09.5"/>
  <p:tag name="BOOKMARKENTRYNAME" val="Sort and filter data - M2 - 5000:04:01.8"/>
  <p:tag name="BOOKMARKEXITNAME" val="Sort and filter data - M2 - 5000:04:0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2d8cc0cb-03ba-4a02-b089-bb7c3906ed9f"/>
  <p:tag name="CAPTIONITEMSYSNAME" val="Sort and filter data - M1 - 50Right-clickacell00:00:17.6-00:00:24.2"/>
  <p:tag name="BOOKMARKENTRYNAME" val="Sort and filter data - M1 - 5000:00:17.6"/>
  <p:tag name="BOOKMARKEXITNAME" val="Sort and filter data - M1 - 5000:00:24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1f40cd69-f229-4901-a678-da2c7a8d9d6f"/>
  <p:tag name="CAPTIONITEMSYSNAME" val="Sort and filter data - M2 - 50Youcanundo00:04:09.6-00:04:14.5"/>
  <p:tag name="BOOKMARKENTRYNAME" val="Sort and filter data - M2 - 5000:04:09.6"/>
  <p:tag name="BOOKMARKEXITNAME" val="Sort and filter data - M2 - 5000:04:14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e32fc6e2-15d0-44e5-b175-f96f18abf7f7"/>
  <p:tag name="CAPTIONITEMSYSNAME" val="Sort and filter data - M2 - 50Iclickthe00:04:14.6-00:04:22.8"/>
  <p:tag name="BOOKMARKENTRYNAME" val="Sort and filter data - M2 - 5000:04:14.6"/>
  <p:tag name="BOOKMARKEXITNAME" val="Sort and filter data - M2 - 5000:04:22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118d99ba-e94a-4c04-8b17-55c06b97dff3"/>
  <p:tag name="CAPTIONITEMSYSNAME" val="Sort and filter data - M2 - 50Ifyousaved00:04:22.9-00:04:29.8"/>
  <p:tag name="BOOKMARKENTRYNAME" val="Sort and filter data - M2 - 5000:04:22.9"/>
  <p:tag name="BOOKMARKEXITNAME" val="Sort and filter data - M2 - 5000:04:29.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b04355b6-c4aa-4995-b877-5b0b16d4a88a"/>
  <p:tag name="CAPTIONITEMSYSNAME" val="Sort and filter data - M2 - 50Sofarwe’ve00:04:29.9-00:04:37.4"/>
  <p:tag name="BOOKMARKENTRYNAME" val="Sort and filter data - M2 - 5000:04:29.9"/>
  <p:tag name="BOOKMARKEXITNAME" val="Sort and filter data - M2 - 5000:04:37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c05e5fbb-3ac2-4790-ad7c-52efef14ec5f"/>
  <p:tag name="CAPTIONITEMSYSNAME" val="Sort and filter data - M2 - 50Thisisthe00:04:37.5-00:04:44.6"/>
  <p:tag name="BOOKMARKENTRYNAME" val="Sort and filter data - M2 - 5000:04:37.5"/>
  <p:tag name="BOOKMARKEXITNAME" val="Sort and filter data - M2 - 5000:04:44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1055fb0c-eaa1-4754-9576-9ae06924fbcc"/>
  <p:tag name="CAPTIONITEMSYSNAME" val="Sort and filter data - M2 - 50Tosortby00:04:44.7-00:04:54.6"/>
  <p:tag name="BOOKMARKENTRYNAME" val="Sort and filter data - M2 - 5000:04:44.7"/>
  <p:tag name="BOOKMARKEXITNAME" val="Sort and filter data - M2 - 5000:04:54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8fdc08a1-18e3-492b-b335-b359abae4ab0"/>
  <p:tag name="CAPTIONITEMSYSNAME" val="Sort and filter data - M2 - 50clickSortleft00:04:54.7-00:05:05.9"/>
  <p:tag name="BOOKMARKENTRYNAME" val="Sort and filter data - M2 - 5000:04:54.7"/>
  <p:tag name="BOOKMARKEXITNAME" val="Sort and filter data - M2 - 5000:05:05.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8997b5-2b23-4f4d-8e0f-4677db2832f7"/>
  <p:tag name="CAPTIONINTERNALID" val="9637771c-617f-4fc3-b48b-0caffbc04362"/>
  <p:tag name="CAPTIONITEMSYSNAME" val="Sort and filter data - M2 - 50Upnext,AutoFilter00:05:06.0-00:05:09.1"/>
  <p:tag name="BOOKMARKENTRYNAME" val="Sort and filter data - M2 - 5000:05:06.0"/>
  <p:tag name="BOOKMARKEXITNAME" val="Sort and filter data - M2 - 5000:05:09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MEDIACAPTIONSPROMPTED" val="False"/>
  <p:tag name="TEMPPRESENTATIONFILE" val="C:\Users\Administrator\AppData\Local\Temp\tmp16E8.tmp"/>
  <p:tag name="TEMPMEDIAFILENAME" val="C:\Users\Administrator\AppData\Local\Temp\tmp1AD0_Sort and filter data - M3 - 50.mp4"/>
  <p:tag name="MEDIAFADEDURATION" val="0.2"/>
  <p:tag name="MEDIATRANSPARENCY" val="0.3"/>
  <p:tag name="MEDIACAPTIONSHIDDEN" val="False"/>
  <p:tag name="CUSTOMXMLPARTID" val="{4977DA51-1A57-4CE9-AE4E-285D08221F1A}"/>
  <p:tag name="MEDIACAPTIONCOUNT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1649725e-ff56-4cc9-b996-832d96ac8625"/>
  <p:tag name="CAPTIONITEMSYSNAME" val="Sort and filter data - M3 - 50Wefilteredby00:00:00.0-00:00:07.8"/>
  <p:tag name="BOOKMARKENTRYNAME" val="Sort and filter data - M3 - 5000:00:00.0"/>
  <p:tag name="BOOKMARKEXITNAME" val="Sort and filter data - M3 - 5000:00:0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7a9ffd65-762a-4ddf-967e-628cecf5552f"/>
  <p:tag name="CAPTIONITEMSYSNAME" val="Sort and filter data - M1 - 50Sincethecells00:00:24.3-00:00:32.9"/>
  <p:tag name="BOOKMARKENTRYNAME" val="Sort and filter data - M1 - 5000:00:24.3"/>
  <p:tag name="BOOKMARKEXITNAME" val="Sort and filter data - M1 - 5000:00:32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67403a7f-868c-427d-907f-d9b76a2256f0"/>
  <p:tag name="CAPTIONITEMSYSNAME" val="Sort and filter data - M3 - 50Therearemany00:00:07.9-00:00:12.2"/>
  <p:tag name="BOOKMARKENTRYNAME" val="Sort and filter data - M3 - 5000:00:07.9"/>
  <p:tag name="BOOKMARKEXITNAME" val="Sort and filter data - M3 - 5000:00:12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43cee810-6b31-4eea-b542-9df1b471197b"/>
  <p:tag name="CAPTIONITEMSYSNAME" val="Sort and filter data - M3 - 50Ifacolumn00:00:12.3-00:00:19.1"/>
  <p:tag name="BOOKMARKENTRYNAME" val="Sort and filter data - M3 - 5000:00:12.3"/>
  <p:tag name="BOOKMARKEXITNAME" val="Sort and filter data - M3 - 5000:00:19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6ddd1fb8-8d46-4529-932b-22d7433e0aae"/>
  <p:tag name="CAPTIONITEMSYSNAME" val="Sort and filter data - M3 - 50Clickanycell00:00:19.2-00:00:27.6"/>
  <p:tag name="BOOKMARKENTRYNAME" val="Sort and filter data - M3 - 5000:00:19.2"/>
  <p:tag name="BOOKMARKEXITNAME" val="Sort and filter data - M3 - 5000:00:27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f94f3664-4c49-4203-933e-d8d502f4ec63"/>
  <p:tag name="CAPTIONITEMSYSNAME" val="Sort and filter data - M3 - 50Clickthedown-arrow00:00:27.7-00:00:39.2"/>
  <p:tag name="BOOKMARKENTRYNAME" val="Sort and filter data - M3 - 5000:00:27.7"/>
  <p:tag name="BOOKMARKEXITNAME" val="Sort and filter data - M3 - 5000:00:39.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1f8fe0e6-5075-44b4-9806-d17105e95368"/>
  <p:tag name="CAPTIONITEMSYSNAME" val="Sort and filter data - M3 - 50(Blanks)won’tbe00:00:39.3-00:00:45.8"/>
  <p:tag name="BOOKMARKENTRYNAME" val="Sort and filter data - M3 - 5000:00:39.3"/>
  <p:tag name="BOOKMARKEXITNAME" val="Sort and filter data - M3 - 5000:00:45.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ea802092-3cd7-40ea-9bd0-325cb3dcf39e"/>
  <p:tag name="CAPTIONITEMSYSNAME" val="Sort and filter data - M3 - 50Andonlythe00:00:45.9-00:00:51.3"/>
  <p:tag name="BOOKMARKENTRYNAME" val="Sort and filter data - M3 - 5000:00:45.9"/>
  <p:tag name="BOOKMARKEXITNAME" val="Sort and filter data - M3 - 5000:00:51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9c169c12-53c5-41da-9318-f2126f209c52"/>
  <p:tag name="CAPTIONITEMSYSNAME" val="Sort and filter data - M3 - 50Todisplaycells00:00:51.4-00:00:59.6"/>
  <p:tag name="BOOKMARKENTRYNAME" val="Sort and filter data - M3 - 5000:00:51.4"/>
  <p:tag name="BOOKMARKEXITNAME" val="Sort and filter data - M3 - 5000:00:59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144f167a-668e-448c-bc63-490bbfd49272"/>
  <p:tag name="CAPTIONITEMSYSNAME" val="Sort and filter data - M3 - 50Youcanalso00:00:59.7-00:01:06.8"/>
  <p:tag name="BOOKMARKENTRYNAME" val="Sort and filter data - M3 - 5000:00:59.7"/>
  <p:tag name="BOOKMARKEXITNAME" val="Sort and filter data - M3 - 5000:01:06.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0e6c940b-e95f-487e-b99d-65121ef485c9"/>
  <p:tag name="CAPTIONITEMSYSNAME" val="Sort and filter data - M3 - 50SincetheCode00:01:06.9-00:01:17.6"/>
  <p:tag name="BOOKMARKENTRYNAME" val="Sort and filter data - M3 - 5000:01:06.9"/>
  <p:tag name="BOOKMARKEXITNAME" val="Sort and filter data - M3 - 5000:01:17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c73762fc-78bf-4db8-95cb-76d7ec21fece"/>
  <p:tag name="CAPTIONITEMSYSNAME" val="Sort and filter data - M3 - 50Clickone,such00:01:17.7-00:01:27.4"/>
  <p:tag name="BOOKMARKENTRYNAME" val="Sort and filter data - M3 - 5000:01:17.7"/>
  <p:tag name="BOOKMARKEXITNAME" val="Sort and filter data - M3 - 5000:01:2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43f579ad-aa82-4ef3-acce-20a813c00db4"/>
  <p:tag name="CAPTIONITEMSYSNAME" val="Sort and filter data - M1 - 50andSortLargest00:00:33.0-00:00:36.2"/>
  <p:tag name="BOOKMARKENTRYNAME" val="Sort and filter data - M1 - 5000:00:33.0"/>
  <p:tag name="BOOKMARKEXITNAME" val="Sort and filter data - M1 - 5000:00:36.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77d380bf-05ef-4f8e-b1ce-ce963abec247"/>
  <p:tag name="CAPTIONITEMSYSNAME" val="Sort and filter data - M3 - 50Typeavalue,00:01:27.5-00:01:33.9"/>
  <p:tag name="BOOKMARKENTRYNAME" val="Sort and filter data - M3 - 5000:01:27.5"/>
  <p:tag name="BOOKMARKEXITNAME" val="Sort and filter data - M3 - 5000:01:33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1e2907e0-6199-451e-ba7e-a3af3764073f"/>
  <p:tag name="CAPTIONITEMSYSNAME" val="Sort and filter data - M3 - 50andonlyrows00:01:34.0-00:01:40.8"/>
  <p:tag name="BOOKMARKENTRYNAME" val="Sort and filter data - M3 - 5000:01:34.0"/>
  <p:tag name="BOOKMARKEXITNAME" val="Sort and filter data - M3 - 5000:01:40.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e21d9cd5-3cb1-46df-ac6c-6cab9aef8456"/>
  <p:tag name="CAPTIONITEMSYSNAME" val="Sort and filter data - M3 - 50Youcanapply00:01:40.9-00:01:45.7"/>
  <p:tag name="BOOKMARKENTRYNAME" val="Sort and filter data - M3 - 5000:01:40.9"/>
  <p:tag name="BOOKMARKEXITNAME" val="Sort and filter data - M3 - 5000:01:45.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01396492-23f6-477d-8b39-3a4243c1e9ca"/>
  <p:tag name="CAPTIONITEMSYSNAME" val="Sort and filter data - M3 - 50ClicktheAutoFilter00:01:45.8-00:01:50.2"/>
  <p:tag name="BOOKMARKENTRYNAME" val="Sort and filter data - M3 - 5000:01:45.8"/>
  <p:tag name="BOOKMARKEXITNAME" val="Sort and filter data - M3 - 5000:01:50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65bf7658-b79f-4d35-afb5-e29b536437d7"/>
  <p:tag name="CAPTIONITEMSYSNAME" val="Sort and filter data - M3 - 50Configurethefilter00:01:50.3-00:01:54.7"/>
  <p:tag name="BOOKMARKENTRYNAME" val="Sort and filter data - M3 - 5000:01:50.3"/>
  <p:tag name="BOOKMARKEXITNAME" val="Sort and filter data - M3 - 5000:01:54.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81b153a5-6227-4e2c-ab94-5116187bbb31"/>
  <p:tag name="CAPTIONITEMSYSNAME" val="Sort and filter data - M3 - 50ClickOK.And00:01:54.8-00:02:01.2"/>
  <p:tag name="BOOKMARKENTRYNAME" val="Sort and filter data - M3 - 5000:01:54.8"/>
  <p:tag name="BOOKMARKEXITNAME" val="Sort and filter data - M3 - 5000:02:01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603680ac-8d17-43e5-8f4e-b52b238dffa5"/>
  <p:tag name="CAPTIONITEMSYSNAME" val="Sort and filter data - M3 - 50DownhereExcel00:02:01.3-00:02:09.5"/>
  <p:tag name="BOOKMARKENTRYNAME" val="Sort and filter data - M3 - 5000:02:01.3"/>
  <p:tag name="BOOKMARKEXITNAME" val="Sort and filter data - M3 - 5000:02:09.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3130e8de-499f-4680-9025-a7eea62b20e3"/>
  <p:tag name="CAPTIONITEMSYSNAME" val="Sort and filter data - M3 - 50inthiscase,00:02:09.6-00:02:15.0"/>
  <p:tag name="BOOKMARKENTRYNAME" val="Sort and filter data - M3 - 5000:02:09.6"/>
  <p:tag name="BOOKMARKEXITNAME" val="Sort and filter data - M3 - 5000:02:15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07cd6ceb-989d-46d3-817a-f459477512e0"/>
  <p:tag name="CAPTIONITEMSYSNAME" val="Sort and filter data - M3 - 50Therearespecific00:02:15.1-00:02:25.3"/>
  <p:tag name="BOOKMARKENTRYNAME" val="Sort and filter data - M3 - 5000:02:15.1"/>
  <p:tag name="BOOKMARKEXITNAME" val="Sort and filter data - M3 - 5000:02:25.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6c53fbd8-319b-4a0c-902b-6198804fb16d"/>
  <p:tag name="CAPTIONITEMSYSNAME" val="Sort and filter data - M3 - 50Dateshasa00:02:25.4-00:02:32.9"/>
  <p:tag name="BOOKMARKENTRYNAME" val="Sort and filter data - M3 - 5000:02:25.4"/>
  <p:tag name="BOOKMARKEXITNAME" val="Sort and filter data - M3 - 5000:02:3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3792aedb-87ae-4d36-b07e-72a4448f8095"/>
  <p:tag name="CAPTIONITEMSYSNAME" val="Sort and filter data - M1 - 50Mostnumberformats,00:00:36.3-00:00:42.5"/>
  <p:tag name="BOOKMARKENTRYNAME" val="Sort and filter data - M1 - 5000:00:36.3"/>
  <p:tag name="BOOKMARKEXITNAME" val="Sort and filter data - M1 - 5000:00:42.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f8e21fe2-7109-48fe-b391-86c1e812074e"/>
  <p:tag name="CAPTIONITEMSYSNAME" val="Sort and filter data - M3 - 50IntheCustom00:02:33.0-00:02:40.3"/>
  <p:tag name="BOOKMARKENTRYNAME" val="Sort and filter data - M3 - 5000:02:33.0"/>
  <p:tag name="BOOKMARKEXITNAME" val="Sort and filter data - M3 - 5000:02:40.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187e8db0-9855-47fd-bfae-ffb0d9d3127e"/>
  <p:tag name="CAPTIONITEMSYSNAME" val="Sort and filter data - M3 - 50ClickOK,and00:02:40.4-00:02:52.3"/>
  <p:tag name="BOOKMARKENTRYNAME" val="Sort and filter data - M3 - 5000:02:40.4"/>
  <p:tag name="BOOKMARKEXITNAME" val="Sort and filter data - M3 - 5000:02:52.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200b5944-e006-4b46-b4fc-4cf7836251e2"/>
  <p:tag name="CAPTIONITEMSYSNAME" val="Sort and filter data - M3 - 50Youcanalso00:02:52.4-00:03:02.4"/>
  <p:tag name="BOOKMARKENTRYNAME" val="Sort and filter data - M3 - 5000:02:52.4"/>
  <p:tag name="BOOKMARKEXITNAME" val="Sort and filter data - M3 - 5000:03:02.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658206b1-7d59-4a64-a2b7-6c3882524f29"/>
  <p:tag name="CAPTIONITEMSYSNAME" val="Sort and filter data - M3 - 50Thiswon’tbe00:03:02.5-00:03:11.3"/>
  <p:tag name="BOOKMARKENTRYNAME" val="Sort and filter data - M3 - 5000:03:02.5"/>
  <p:tag name="BOOKMARKEXITNAME" val="Sort and filter data - M3 - 5000:03:11.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aae4c72e-6d50-41c2-935a-6c3e4fa7eab8"/>
  <p:tag name="CAPTIONITEMSYSNAME" val="Sort and filter data - M3 - 50Iwantto00:03:11.4-00:03:17.8"/>
  <p:tag name="BOOKMARKENTRYNAME" val="Sort and filter data - M3 - 5000:03:11.4"/>
  <p:tag name="BOOKMARKEXITNAME" val="Sort and filter data - M3 - 5000:03:17.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380a95a1-cd64-4f3c-bf71-b9867e4781a1"/>
  <p:tag name="CAPTIONITEMSYSNAME" val="Sort and filter data - M3 - 50Andonlyrows00:03:17.9-00:03:26.9"/>
  <p:tag name="BOOKMARKENTRYNAME" val="Sort and filter data - M3 - 5000:03:17.9"/>
  <p:tag name="BOOKMARKEXITNAME" val="Sort and filter data - M3 - 5000:03:26.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b357d098-b02e-425e-9057-954bfd36c882"/>
  <p:tag name="CAPTIONITEMSYSNAME" val="Sort and filter data - M3 - 50Toremovethe00:03:27.0-00:03:36.3"/>
  <p:tag name="BOOKMARKENTRYNAME" val="Sort and filter data - M3 - 5000:03:27.0"/>
  <p:tag name="BOOKMARKEXITNAME" val="Sort and filter data - M3 - 5000:03:36.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11812ac8-3390-4ad0-b49b-fa7e0f6a43ba"/>
  <p:tag name="CAPTIONITEMSYSNAME" val="Sort and filter data - M3 - 50Toturnoff00:03:36.4-00:03:47.1"/>
  <p:tag name="BOOKMARKENTRYNAME" val="Sort and filter data - M3 - 5000:03:36.4"/>
  <p:tag name="BOOKMARKEXITNAME" val="Sort and filter data - M3 - 5000:03:47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d9c920-5da0-4ab9-93f7-c2ab45d6ceee"/>
  <p:tag name="CAPTIONINTERNALID" val="9fb18b82-a6de-4beb-a68e-2240afcb1bda"/>
  <p:tag name="CAPTIONITEMSYSNAME" val="Sort and filter data - M3 - 50Upnext,Advanced00:03:47.2-00:03:50.4"/>
  <p:tag name="BOOKMARKENTRYNAME" val="Sort and filter data - M3 - 5000:03:47.2"/>
  <p:tag name="BOOKMARKEXITNAME" val="Sort and filter data - M3 - 5000:03:50.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MEDIACAPTIONSPROMPTED" val="False"/>
  <p:tag name="TEMPPRESENTATIONFILE" val="C:\Users\Administrator\AppData\Local\Temp\tmpDD35.tmp"/>
  <p:tag name="TEMPMEDIAFILENAME" val="C:\Users\Administrator\AppData\Local\Temp\tmpE321_Sort and filter data - M4 - 50.mp4"/>
  <p:tag name="MEDIAFADEDURATION" val="0.2"/>
  <p:tag name="MEDIATRANSPARENCY" val="0.3"/>
  <p:tag name="MEDIACAPTIONSHIDDEN" val="False"/>
  <p:tag name="CUSTOMXMLPARTID" val="{6CA969A5-AC5E-4AB4-824A-A2B0C270A9B7}"/>
  <p:tag name="MEDIACAPTIONCOUN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eb96c10-dc37-468b-81e7-497ba7b579f4"/>
  <p:tag name="CAPTIONINTERNALID" val="c16433a3-f245-43a5-957a-30fde05da323"/>
  <p:tag name="CAPTIONITEMSYSNAME" val="Sort and filter data - M1 - 50IclickSort00:00:42.6-00:00:51.3"/>
  <p:tag name="BOOKMARKENTRYNAME" val="Sort and filter data - M1 - 5000:00:42.6"/>
  <p:tag name="BOOKMARKEXITNAME" val="Sort and filter data - M1 - 5000:00:51.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ea30db60-f638-49c7-9b10-fb18bb525b01"/>
  <p:tag name="CAPTIONITEMSYSNAME" val="Sort and filter data - M4 - 50Wefilteredwith00:00:00.0-00:00:10.9"/>
  <p:tag name="BOOKMARKENTRYNAME" val="Sort and filter data - M4 - 5000:00:00.0"/>
  <p:tag name="BOOKMARKEXITNAME" val="Sort and filter data - M4 - 5000:00:10.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515b927c-5321-4255-9b74-5381b3dbe564"/>
  <p:tag name="CAPTIONITEMSYSNAME" val="Sort and filter data - M4 - 50Youcanuse00:00:11.0-00:00:15.7"/>
  <p:tag name="BOOKMARKENTRYNAME" val="Sort and filter data - M4 - 5000:00:11.0"/>
  <p:tag name="BOOKMARKEXITNAME" val="Sort and filter data - M4 - 5000:00:15.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b2a7fab8-285b-4fe4-a0ae-8cbc7f49a166"/>
  <p:tag name="CAPTIONITEMSYSNAME" val="Sort and filter data - M4 - 50suchasfiltering00:00:15.8-00:00:23.4"/>
  <p:tag name="BOOKMARKENTRYNAME" val="Sort and filter data - M4 - 5000:00:15.8"/>
  <p:tag name="BOOKMARKEXITNAME" val="Sort and filter data - M4 - 5000:00:23.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a45e99ed-9dbc-48eb-929f-7d1780714843"/>
  <p:tag name="CAPTIONITEMSYSNAME" val="Sort and filter data - M4 - 50Teaisin00:00:23.5-00:00:33.5"/>
  <p:tag name="BOOKMARKENTRYNAME" val="Sort and filter data - M4 - 5000:00:23.5"/>
  <p:tag name="BOOKMARKEXITNAME" val="Sort and filter data - M4 - 5000:00:33.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108838eb-f4cc-4ca1-b1f1-939656b2ed00"/>
  <p:tag name="CAPTIONITEMSYSNAME" val="Sort and filter data - M4 - 50IntheAdvanced00:00:33.6-00:00:38.2"/>
  <p:tag name="BOOKMARKENTRYNAME" val="Sort and filter data - M4 - 5000:00:33.6"/>
  <p:tag name="BOOKMARKEXITNAME" val="Sort and filter data - M4 - 5000:00:38.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2bec11a8-9fbf-40cd-873d-b56d3effbe97"/>
  <p:tag name="CAPTIONITEMSYSNAME" val="Sort and filter data - M4 - 50Ontheworksheet,00:00:38.3-00:00:43.7"/>
  <p:tag name="BOOKMARKENTRYNAME" val="Sort and filter data - M4 - 5000:00:38.3"/>
  <p:tag name="BOOKMARKEXITNAME" val="Sort and filter data - M4 - 5000:00:43.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31580d83-faaf-44b1-b0e4-5cb8485ab486"/>
  <p:tag name="CAPTIONITEMSYSNAME" val="Sort and filter data - M4 - 50Inthiscase00:00:43.8-00:00:55.7"/>
  <p:tag name="BOOKMARKENTRYNAME" val="Sort and filter data - M4 - 5000:00:43.8"/>
  <p:tag name="BOOKMARKEXITNAME" val="Sort and filter data - M4 - 5000:00:55.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f5eb8634-0579-4088-b665-bd8c28a2b18b"/>
  <p:tag name="CAPTIONITEMSYSNAME" val="Sort and filter data - M4 - 50Youcouldalso00:00:55.8-00:01:01.8"/>
  <p:tag name="BOOKMARKENTRYNAME" val="Sort and filter data - M4 - 5000:00:55.8"/>
  <p:tag name="BOOKMARKEXITNAME" val="Sort and filter data - M4 - 5000:01:01.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b097d771-d5f6-4bf2-ba82-de64a28d9375"/>
  <p:tag name="CAPTIONITEMSYSNAME" val="Sort and filter data - M4 - 50becausethiswill00:01:01.9-00:01:09.5"/>
  <p:tag name="BOOKMARKENTRYNAME" val="Sort and filter data - M4 - 5000:01:01.9"/>
  <p:tag name="BOOKMARKEXITNAME" val="Sort and filter data - M4 - 5000:01:09.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1a12da-027d-4667-b9e7-0bc80c420fa9"/>
  <p:tag name="CAPTIONINTERNALID" val="cc8d4429-9f6d-4373-8502-0a2b58b8691d"/>
  <p:tag name="CAPTIONITEMSYSNAME" val="Sort and filter data - M4 - 50Tousethe00:01:09.6-00:01:17.8"/>
  <p:tag name="BOOKMARKENTRYNAME" val="Sort and filter data - M4 - 5000:01:09.6"/>
  <p:tag name="BOOKMARKEXITNAME" val="Sort and filter data - M4 - 5000:01:17.8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74D5345A-B302-4D7D-B203-FA23579C323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E0709BD3-FA6A-413E-821B-462A01A23CE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590334F7-2D7B-462B-A938-52652E8349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D6F8E818-A35D-475B-9157-54DA939D66A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1ACC49AD-E848-4555-A670-80848E170C83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DE6A8918-5373-453C-A0C6-825AE45285D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 4 e b 9 6 c 1 0 - d c 3 7 - 4 6 8 b - 8 1 e 7 - 4 9 7 b a 7 b 5 7 9 f 4 < / I d > < C a p t i o n I t e m s > < C a p t i o n I t e m > < I n t e r n a l I d > d 3 b f 4 5 c 3 - 7 f f 9 - 4 2 3 b - b 8 e a - c 7 9 3 b b e 8 2 e a c < / I n t e r n a l I d > < N a m e > S o r t   a n d   f i l t e r   d a t a   -   M 1   -   5 0 E x c e l i s a n 0 0 : 0 0 : 0 0 . 0 - 0 0 : 0 0 : 0 5 . 5 < / N a m e > < T e x t > E x c e l   i s   a n   a m a z i n g   t o o l   f o r   a n a l y z i n g   d a t a . < / T e x t > < B o o k M a r k E n t r y N a m e > S o r t   a n d   f i l t e r   d a t a   -   M 1   -   5 0 0 0 : 0 0 : 0 0 . 0 < / B o o k M a r k E n t r y N a m e > < B o o k M a r k E x i t N a m e > S o r t   a n d   f i l t e r   d a t a   -   M 1   -   5 0 0 0 : 0 0 : 0 5 . 5 < / B o o k M a r k E x i t N a m e > < B o o k M a r k E n t r y P o s i t i o n > 3 3 < / B o o k M a r k E n t r y P o s i t i o n > < B o o k M a r k E x i t P o s i t i o n >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 7 e 1 6 1 e 8 e - 5 6 6 2 - 4 3 b 3 - a b c 8 - 2 4 3 6 c 6 5 8 7 d f b < / I n t e r n a l I d > < N a m e > S o r t   a n d   f i l t e r   d a t a   -   M 1   -   5 0 A n d S o r t a n d 0 0 : 0 0 : 0 5 . 6 - 0 0 : 0 0 : 1 3 . 2 < / N a m e > < T e x t > A n d   S o r t   a n d   F i l t e r   a r e   s o m e   o f   t h e   m o s t   c o m m o n l y   u s e d   f e a t u r e s   t o   h e l p   y o u   d o   t h i s . < / T e x t > < B o o k M a r k E n t r y N a m e > S o r t   a n d   f i l t e r   d a t a   -   M 1   -   5 0 0 0 : 0 0 : 0 5 . 6 < / B o o k M a r k E n t r y N a m e > < B o o k M a r k E x i t N a m e > S o r t   a n d   f i l t e r   d a t a   -   M 1   -   5 0 0 0 : 0 0 : 1 3 . 2 < / B o o k M a r k E x i t N a m e > < B o o k M a r k E n t r y P o s i t i o n > 5 6 3 3 < / B o o k M a r k E n t r y P o s i t i o n > < B o o k M a r k E x i t P o s i t i o n > 1 3 2 0 0 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 e a 1 f c b 2 e - 9 b 4 1 - 4 9 2 5 - b 0 6 6 - d 9 4 2 1 3 e f d 2 b 2 < / I n t e r n a l I d > < N a m e > S o r t   a n d   f i l t e r   d a t a   -   M 1   -   5 0 T o c h a n g e t h e 0 0 : 0 0 : 1 3 . 3 - 0 0 : 0 0 : 1 7 . 5 < / N a m e > < T e x t > T o   c h a n g e   t h e   o r d e r   o f   y o u r   d a t a ,   y o u  l l   w a n t   t o   s o r t   i t . < / T e x t > < B o o k M a r k E n t r y N a m e > S o r t   a n d   f i l t e r   d a t a   -   M 1   -   5 0 0 0 : 0 0 : 1 3 . 3 < / B o o k M a r k E n t r y N a m e > < B o o k M a r k E x i t N a m e > S o r t   a n d   f i l t e r   d a t a   -   M 1   -   5 0 0 0 : 0 0 : 1 7 . 5 < / B o o k M a r k E x i t N a m e > < B o o k M a r k E n t r y P o s i t i o n > 1 3 3 0 0 < / B o o k M a r k E n t r y P o s i t i o n > < B o o k M a r k E x i t P o s i t i o n > 1 7 5 0 0 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 2 d 8 c c 0 c b - 0 3 b a - 4 a 0 2 - b 0 8 9 - b b 7 c 3 9 0 6 e d 9 f < / I n t e r n a l I d > < N a m e > S o r t   a n d   f i l t e r   d a t a   -   M 1   -   5 0 R i g h t - c l i c k a c e l l 0 0 : 0 0 : 1 7 . 6 - 0 0 : 0 0 : 2 4 . 2 < / N a m e > < T e x t > R i g h t - c l i c k   a   c e l l   i n   t h e   c o l u m n   y o u   w a n t   t o   s o r t ,   a n d   p o i n t   t o   S o r t . < / T e x t > < B o o k M a r k E n t r y N a m e > S o r t   a n d   f i l t e r   d a t a   -   M 1   -   5 0 0 0 : 0 0 : 1 7 . 6 < / B o o k M a r k E n t r y N a m e > < B o o k M a r k E x i t N a m e > S o r t   a n d   f i l t e r   d a t a   -   M 1   -   5 0 0 0 : 0 0 : 2 4 . 2 < / B o o k M a r k E x i t N a m e > < B o o k M a r k E n t r y P o s i t i o n > 1 7 6 0 0 < / B o o k M a r k E n t r y P o s i t i o n > < B o o k M a r k E x i t P o s i t i o n > 2 4 2 0 0 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 7 a 9 f f d 6 5 - 7 6 2 a - 4 d d f - 9 6 7 e - 6 2 8 c e c f 5 5 5 2 f < / I n t e r n a l I d > < N a m e > S o r t   a n d   f i l t e r   d a t a   -   M 1   -   5 0 S i n c e t h e c e l l s 0 0 : 0 0 : 2 4 . 3 - 0 0 : 0 0 : 3 2 . 9 < / N a m e > < T e x t > S i n c e   t h e   c e l l s   i n   t h i s   c o l u m n   c o n t a i n s   o n l y   n u m b e r s ,   t h e   s o r t   o p t i o n s   a r e   S o r t   S m a l l e s t   t o   L a r g e s t , < / T e x t > < B o o k M a r k E n t r y N a m e > S o r t   a n d   f i l t e r   d a t a   -   M 1   -   5 0 0 0 : 0 0 : 2 4 . 3 < / B o o k M a r k E n t r y N a m e > < B o o k M a r k E x i t N a m e > S o r t   a n d   f i l t e r   d a t a   -   M 1   -   5 0 0 0 : 0 0 : 3 2 . 9 < / B o o k M a r k E x i t N a m e > < B o o k M a r k E n t r y P o s i t i o n > 2 4 3 0 0 < / B o o k M a r k E n t r y P o s i t i o n > < B o o k M a r k E x i t P o s i t i o n > 3 2 9 0 0 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 4 3 f 5 7 9 a d - a a 8 2 - 4 e f 3 - a c c e - 2 0 a 8 1 3 c 0 0 d b 4 < / I n t e r n a l I d > < N a m e > S o r t   a n d   f i l t e r   d a t a   -   M 1   -   5 0 a n d S o r t L a r g e s t 0 0 : 0 0 : 3 3 . 0 - 0 0 : 0 0 : 3 6 . 2 < / N a m e > < T e x t > a n d   S o r t   L a r g e s t   t o   S m a l l e s t . < / T e x t > < B o o k M a r k E n t r y N a m e > S o r t   a n d   f i l t e r   d a t a   -   M 1   -   5 0 0 0 : 0 0 : 3 3 . 0 < / B o o k M a r k E n t r y N a m e > < B o o k M a r k E x i t N a m e > S o r t   a n d   f i l t e r   d a t a   -   M 1   -   5 0 0 0 : 0 0 : 3 6 . 2 < / B o o k M a r k E x i t N a m e > < B o o k M a r k E n t r y P o s i t i o n > 3 3 0 0 0 < / B o o k M a r k E n t r y P o s i t i o n > < B o o k M a r k E x i t P o s i t i o n > 3 6 2 6 7 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 3 7 9 2 a e d b - 8 7 a e - 4 d 3 6 - b 0 7 e - 7 2 a 4 4 4 8 f 8 0 9 5 < / I n t e r n a l I d > < N a m e > S o r t   a n d   f i l t e r   d a t a   -   M 1   -   5 0 M o s t n u m b e r f o r m a t s , 0 0 : 0 0 : 3 6 . 3 - 0 0 : 0 0 : 4 2 . 5 < / N a m e > < T e x t > M o s t   n u m b e r   f o r m a t s ,   s u c h   a s   t i m e   a n d   c u r r e n c y ,   h a v e   t h e   t h e s e   s o r t   o p t i o n s . < / T e x t > < B o o k M a r k E n t r y N a m e > S o r t   a n d   f i l t e r   d a t a   -   M 1   -   5 0 0 0 : 0 0 : 3 6 . 3 < / B o o k M a r k E n t r y N a m e > < B o o k M a r k E x i t N a m e > S o r t   a n d   f i l t e r   d a t a   -   M 1   -   5 0 0 0 : 0 0 : 4 2 . 5 < / B o o k M a r k E x i t N a m e > < B o o k M a r k E n t r y P o s i t i o n > 3 6 3 6 7 < / B o o k M a r k E n t r y P o s i t i o n > < B o o k M a r k E x i t P o s i t i o n > 4 2 5 6 7 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 c 1 6 4 3 3 a 3 - f 2 4 5 - 4 3 a 5 - 9 5 7 a - 3 0 f d e 0 5 d a 3 2 3 < / I n t e r n a l I d > < N a m e > S o r t   a n d   f i l t e r   d a t a   -   M 1   -   5 0 I c l i c k S o r t 0 0 : 0 0 : 4 2 . 6 - 0 0 : 0 0 : 5 1 . 3 < / N a m e > < T e x t > I   c l i c k   S o r t   S m a l l e s t   t o   L a r g e s t ,   a n d   t h e   c o d e s   a r e   s o r t e d   f r o m   l o w e s t   t o   h i g h e s t   v a l u e . < / T e x t > < B o o k M a r k E n t r y N a m e > S o r t   a n d   f i l t e r   d a t a   -   M 1   -   5 0 0 0 : 0 0 : 4 2 . 6 < / B o o k M a r k E n t r y N a m e > < B o o k M a r k E x i t N a m e > S o r t   a n d   f i l t e r   d a t a   -   M 1   -   5 0 0 0 : 0 0 : 5 1 . 3 < / B o o k M a r k E x i t N a m e > < B o o k M a r k E n t r y P o s i t i o n > 4 2 6 6 7 < / B o o k M a r k E n t r y P o s i t i o n > < B o o k M a r k E x i t P o s i t i o n > 5 1 3 6 7 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 8 5 1 b 9 8 e 6 - f 6 0 a - 4 d e f - b 3 c 7 - e 2 2 8 2 6 b 6 1 7 2 0 < / I n t e r n a l I d > < N a m e > S o r t   a n d   f i l t e r   d a t a   -   M 1   -   5 0 T o f o c u s o n 0 0 : 0 0 : 5 1 . 4 - 0 0 : 0 0 : 5 8 . 5 < / N a m e > < T e x t > T o   f o c u s   o n   a   s p e c i f i c   s e t   o f   y o u r   d a t a ,   y o u   c a n   f i l t e r   a   r a n g e   o f   c e l l s   o r   a   t a b l e . < / T e x t > < B o o k M a r k E n t r y N a m e > S o r t   a n d   f i l t e r   d a t a   -   M 1   -   5 0 0 0 : 0 0 : 5 1 . 4 < / B o o k M a r k E n t r y N a m e > < B o o k M a r k E x i t N a m e > S o r t   a n d   f i l t e r   d a t a   -   M 1   -   5 0 0 0 : 0 0 : 5 8 . 5 < / B o o k M a r k E x i t N a m e > < B o o k M a r k E n t r y P o s i t i o n > 5 1 4 6 7 < / B o o k M a r k E n t r y P o s i t i o n > < B o o k M a r k E x i t P o s i t i o n > 5 8 5 3 3 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 6 4 1 b d 0 d f - a 7 9 9 - 4 3 a f - 8 5 8 1 - 2 7 f 9 5 5 d 2 8 0 f f < / I n t e r n a l I d > < N a m e > S o r t   a n d   f i l t e r   d a t a   -   M 1   -   5 0 C l i c k a n y c e l l 0 0 : 0 0 : 5 8 . 6 - 0 0 : 0 1 : 0 9 . 8 < / N a m e > < T e x t > C l i c k   a n y   c e l l   i n   t h e   r a n g e   o r   t a b l e .   O n   t h e   H o m e   t a b ,   c l i c k   S o r t   & a m p ;   F i l t e r ,   a n d   c l i c k   F i l t e r . < / T e x t > < B o o k M a r k E n t r y N a m e > S o r t   a n d   f i l t e r   d a t a   -   M 1   -   5 0 0 0 : 0 0 : 5 8 . 6 < / B o o k M a r k E n t r y N a m e > < B o o k M a r k E x i t N a m e > S o r t   a n d   f i l t e r   d a t a   -   M 1   -   5 0 0 0 : 0 1 : 0 9 . 8 < / B o o k M a r k E x i t N a m e > < B o o k M a r k E n t r y P o s i t i o n > 5 8 6 3 3 < / B o o k M a r k E n t r y P o s i t i o n > < B o o k M a r k E x i t P o s i t i o n > 6 9 8 6 7 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 8 5 4 1 a 3 a 6 - 7 d 4 d - 4 c e 0 - b c 3 d - 8 6 f b 9 7 7 0 f 7 3 b < / I n t e r n a l I d > < N a m e > S o r t   a n d   f i l t e r   d a t a   -   M 1   -   5 0 C l i c k a d r o p - d o w n 0 0 : 0 1 : 0 9 . 9 - 0 0 : 0 1 : 1 7 . 1 < / N a m e > < T e x t > C l i c k   a   d r o p - d o w n   a r r o w   a t   t h e   t o p   o f   o n e   o f   t h e   c o l u m n s   t o   d i s p l a y   i t s   f i l t e r   o p t i o n s . < / T e x t > < B o o k M a r k E n t r y N a m e > S o r t   a n d   f i l t e r   d a t a   -   M 1   -   5 0 0 0 : 0 1 : 0 9 . 9 < / B o o k M a r k E n t r y N a m e > < B o o k M a r k E x i t N a m e > S o r t   a n d   f i l t e r   d a t a   -   M 1   -   5 0 0 0 : 0 1 : 1 7 . 1 < / B o o k M a r k E x i t N a m e > < B o o k M a r k E n t r y P o s i t i o n > 6 9 9 6 7 < / B o o k M a r k E n t r y P o s i t i o n > < B o o k M a r k E x i t P o s i t i o n > 7 7 1 0 0 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 c 6 5 a 2 7 1 9 - 7 4 b f - 4 a 5 3 - 8 8 2 c - c 8 3 2 f 5 4 e 7 0 d 2 < / I n t e r n a l I d > < N a m e > S o r t   a n d   f i l t e r   d a t a   -   M 1   -   5 0 I c l i c k t h e 0 0 : 0 1 : 1 7 . 2 - 0 0 : 0 1 : 2 2 . 2 < / N a m e > < T e x t > I   c l i c k   t h e   d r o p - d o w n   a r r o w   i n   t h e   C a t e g o r y   c o l u m n . < / T e x t > < B o o k M a r k E n t r y N a m e > S o r t   a n d   f i l t e r   d a t a   -   M 1   -   5 0 0 0 : 0 1 : 1 7 . 2 < / B o o k M a r k E n t r y N a m e > < B o o k M a r k E x i t N a m e > S o r t   a n d   f i l t e r   d a t a   -   M 1   -   5 0 0 0 : 0 1 : 2 2 . 2 < / B o o k M a r k E x i t N a m e > < B o o k M a r k E n t r y P o s i t i o n > 7 7 2 0 0 < / B o o k M a r k E n t r y P o s i t i o n > < B o o k M a r k E x i t P o s i t i o n > 8 2 2 3 3 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 9 0 c 1 c 8 4 d - 4 a 4 6 - 4 7 c b - 9 5 b 4 - 2 1 d 0 7 2 8 8 4 6 b 4 < / I n t e r n a l I d > < N a m e > S o r t   a n d   f i l t e r   d a t a   -   M 1   -   5 0 S i n c e t h e c o l u m n 0 0 : 0 1 : 2 2 . 3 - 0 0 : 0 1 : 3 2 . 8 < / N a m e > < T e x t > S i n c e   t h e   c o l u m n   c o n t a i n s   t e x t   I   g e t   t h e   T e x t   F i l t e r s   o p t i o n s .   I   c a n   a l s o   u n c h e c k   a n d   c h e c k   v a l u e s . < / T e x t > < B o o k M a r k E n t r y N a m e > S o r t   a n d   f i l t e r   d a t a   -   M 1   -   5 0 0 0 : 0 1 : 2 2 . 3 < / B o o k M a r k E n t r y N a m e > < B o o k M a r k E x i t N a m e > S o r t   a n d   f i l t e r   d a t a   -   M 1   -   5 0 0 0 : 0 1 : 3 2 . 8 < / B o o k M a r k E x i t N a m e > < B o o k M a r k E n t r y P o s i t i o n > 8 2 3 3 3 < / B o o k M a r k E n t r y P o s i t i o n > < B o o k M a r k E x i t P o s i t i o n > 9 2 8 3 3 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 9 8 a 6 e f 1 7 - 4 1 9 9 - 4 a 4 0 - 8 8 0 f - a 6 0 c 0 7 3 b c 6 7 f < / I n t e r n a l I d > < N a m e > S o r t   a n d   f i l t e r   d a t a   -   M 1   -   5 0 I u n c h e c k a l l 0 0 : 0 1 : 3 2 . 9 - 0 0 : 0 1 : 4 5 . 8 < / N a m e > < T e x t > I   u n c h e c k   a l l   v a l u e s ,   s e l e c t   F r u i t ,   a n d   c l i c k   O K .   A n d   o n l y   t h e   r o w s   t h a t   h a v e   F r u i t   i n   t h e   C a t e g o r y   c o l u m n   a r e   d i s p l a y e d . < / T e x t > < B o o k M a r k E n t r y N a m e > S o r t   a n d   f i l t e r   d a t a   -   M 1   -   5 0 0 0 : 0 1 : 3 2 . 9 < / B o o k M a r k E n t r y N a m e > < B o o k M a r k E x i t N a m e > S o r t   a n d   f i l t e r   d a t a   -   M 1   -   5 0 0 0 : 0 1 : 4 5 . 8 < / B o o k M a r k E x i t N a m e > < B o o k M a r k E n t r y P o s i t i o n > 9 2 9 3 3 < / B o o k M a r k E n t r y P o s i t i o n > < B o o k M a r k E x i t P o s i t i o n > 1 0 5 8 6 7 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 2 5 9 d 1 f 0 6 - 9 8 a 3 - 4 6 1 6 - b 8 8 9 - 8 c 9 4 d 6 0 f 6 f 5 8 < / I n t e r n a l I d > < N a m e > S o r t   a n d   f i l t e r   d a t a   -   M 1   -   5 0 U p n e x t , S o r t 0 0 : 0 1 : 4 5 . 9 - 0 0 : 0 1 : 4 9 . 1 < / N a m e > < T e x t > U p   n e x t ,   S o r t   d e t a i l s . < / T e x t > < B o o k M a r k E n t r y N a m e > S o r t   a n d   f i l t e r   d a t a   -   M 1   -   5 0 0 0 : 0 1 : 4 5 . 9 < / B o o k M a r k E n t r y N a m e > < B o o k M a r k E x i t N a m e > S o r t   a n d   f i l t e r   d a t a   -   M 1   -   5 0 0 0 : 0 1 : 4 9 . 1 < / B o o k M a r k E x i t N a m e > < B o o k M a r k E n t r y P o s i t i o n > 1 0 5 9 6 7 < / B o o k M a r k E n t r y P o s i t i o n > < B o o k M a r k E x i t P o s i t i o n > 1 0 9 1 3 3 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 f f 8 9 9 7 b 5 - 2 b 2 3 - 4 f 4 d - 8 e 0 f - 4 6 7 7 d b 2 8 3 2 f 7 < / I d > < C a p t i o n I t e m s > < C a p t i o n I t e m > < I n t e r n a l I d > c 6 0 d 7 6 5 5 - 5 f b 6 - 4 7 7 7 - a 3 2 4 - a b 6 4 8 4 8 7 4 b 8 e < / I n t e r n a l I d > < N a m e > S o r t   a n d   f i l t e r   d a t a   -   M 2   -   5 0 W e s o r t e d n u m b e r s 0 0 : 0 0 : 0 0 . 0 - 0 0 : 0 0 : 0 5 . 0 < / N a m e > < T e x t > W e   s o r t e d   n u m b e r s   i n   t h e   p r e v i o u s   v i d e o . < / T e x t > < B o o k M a r k E n t r y N a m e > S o r t   a n d   f i l t e r   d a t a   -   M 2   -   5 0 0 0 : 0 0 : 0 0 . 0 < / B o o k M a r k E n t r y N a m e > < B o o k M a r k E x i t N a m e > S o r t   a n d   f i l t e r   d a t a   -   M 2   -   5 0 0 0 : 0 0 : 0 5 . 0 < / B o o k M a r k E x i t N a m e > < B o o k M a r k E n t r y P o s i t i o n > 3 3 < / B o o k M a r k E n t r y P o s i t i o n > < B o o k M a r k E x i t P o s i t i o n >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 e 0 d e e 2 0 0 - e 9 b f - 4 0 e 1 - 8 4 e c - 3 8 d 4 0 4 5 3 d d a c < / I n t e r n a l I d > < N a m e > S o r t   a n d   f i l t e r   d a t a   -   M 2   -   5 0 Y o u c a n a l s o 0 0 : 0 0 : 0 5 . 1 - 0 0 : 0 0 : 1 5 . 9 < / N a m e > < T e x t > Y o u   c a n   a l s o   s o r t   t e x t   a n d   d a t e s ,   e i t h e r   a l p h a b e t i c a l l y ,   b y   f o r m a t   ( s u c h   a s   c o l o r ) ,   o r   b y   a   c u s t o m   l i s t   y o u   c r e a t e . < / T e x t > < B o o k M a r k E n t r y N a m e > S o r t   a n d   f i l t e r   d a t a   -   M 2   -   5 0 0 0 : 0 0 : 0 5 . 1 < / B o o k M a r k E n t r y N a m e > < B o o k M a r k E x i t N a m e > S o r t   a n d   f i l t e r   d a t a   -   M 2   -   5 0 0 0 : 0 0 : 1 5 . 9 < / B o o k M a r k E x i t N a m e > < B o o k M a r k E n t r y P o s i t i o n > 5 1 0 0 < / B o o k M a r k E n t r y P o s i t i o n > < B o o k M a r k E x i t P o s i t i o n > 1 5 9 3 3 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 6 7 6 e c e 3 b - 5 6 f 9 - 4 5 e f - b e d 8 - 9 5 0 f 8 5 0 0 5 b 4 9 < / I n t e r n a l I d > < N a m e > S o r t   a n d   f i l t e r   d a t a   -   M 2   -   5 0 T o s o r t a 0 0 : 0 0 : 1 6 . 0 - 0 0 : 0 0 : 2 2 . 8 < / N a m e > < T e x t > T o   s o r t   a   r a n g e   o r   t a b l e   u s i n g   t e x t ,   r i g h t - c l i c k   a   c e l l   i n   a   c o l u m n   t h a t   c o n t a i n s   t e x t . < / T e x t > < B o o k M a r k E n t r y N a m e > S o r t   a n d   f i l t e r   d a t a   -   M 2   -   5 0 0 0 : 0 0 : 1 6 . 0 < / B o o k M a r k E n t r y N a m e > < B o o k M a r k E x i t N a m e > S o r t   a n d   f i l t e r   d a t a   -   M 2   -   5 0 0 0 : 0 0 : 2 2 . 8 < / B o o k M a r k E x i t N a m e > < B o o k M a r k E n t r y P o s i t i o n > 1 6 0 3 3 < / B o o k M a r k E n t r y P o s i t i o n > < B o o k M a r k E x i t P o s i t i o n > 2 2 8 6 7 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 3 7 3 1 6 b c 9 - 4 4 d b - 4 9 5 5 - 9 4 d 7 - 1 2 4 6 3 8 0 a 0 1 b f < / I n t e r n a l I d > < N a m e > S o r t   a n d   f i l t e r   d a t a   -   M 2   -   5 0 P o i n t t o S o r t , 0 0 : 0 0 : 2 2 . 9 - 0 0 : 0 0 : 3 4 . 7 < / N a m e > < T e x t > P o i n t   t o   S o r t ,   a n d   c l i c k   S o r t   A   t o   Z   o r   S o r t   Z   t o   A ,   a n d   t h e   r a n g e   s o r t s   a l p h a b e t i c a l l y . < / T e x t > < B o o k M a r k E n t r y N a m e > S o r t   a n d   f i l t e r   d a t a   -   M 2   -   5 0 0 0 : 0 0 : 2 2 . 9 < / B o o k M a r k E n t r y N a m e > < B o o k M a r k E x i t N a m e > S o r t   a n d   f i l t e r   d a t a   -   M 2   -   5 0 0 0 : 0 0 : 3 4 . 7 < / B o o k M a r k E x i t N a m e > < B o o k M a r k E n t r y P o s i t i o n > 2 2 9 6 7 < / B o o k M a r k E n t r y P o s i t i o n > < B o o k M a r k E x i t P o s i t i o n > 3 4 7 3 3 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 9 0 7 d e b 4 5 - d 8 3 6 - 4 4 8 d - a d 6 7 - d 9 5 f 5 b 9 a 3 9 f 8 < / I n t e r n a l I d > < N a m e > S o r t   a n d   f i l t e r   d a t a   -   M 2   -   5 0 T o s o r t a 0 0 : 0 0 : 3 4 . 8 - 0 0 : 0 0 : 4 1 . 2 < / N a m e > < T e x t > T o   s o r t   a   r a n g e   o r   t a b l e   u s i n g   d a t e s ,   r i g h t - c l i c k   a   c e l l   i n   a   c o l u m n   t h a t   c o n t a i n s   d a t e s . < / T e x t > < B o o k M a r k E n t r y N a m e > S o r t   a n d   f i l t e r   d a t a   -   M 2   -   5 0 0 0 : 0 0 : 3 4 . 8 < / B o o k M a r k E n t r y N a m e > < B o o k M a r k E x i t N a m e > S o r t   a n d   f i l t e r   d a t a   -   M 2   -   5 0 0 0 : 0 0 : 4 1 . 2 < / B o o k M a r k E x i t N a m e > < B o o k M a r k E n t r y P o s i t i o n > 3 4 8 3 3 < / B o o k M a r k E n t r y P o s i t i o n > < B o o k M a r k E x i t P o s i t i o n > 4 1 2 6 7 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 9 b f 8 3 2 e 3 - f 7 b 9 - 4 4 d 0 - a e 2 4 - 2 5 1 c 0 4 4 2 f 1 0 0 < / I n t e r n a l I d > < N a m e > S o r t   a n d   f i l t e r   d a t a   -   M 2   -   5 0 P o i n t t o S o r t , 0 0 : 0 0 : 4 1 . 3 - 0 0 : 0 0 : 5 5 . 0 < / N a m e > < T e x t > P o i n t   t o   S o r t ,   a n d   c l i c k   S o r t   O l d e s t   t o   N e w e s t   o r   S o r t   N e w e s t   t o   O l d e s t ,   a n d   t h e   r a n g e   s o r t s   c h r o n o l o g i c a l l y . < / T e x t > < B o o k M a r k E n t r y N a m e > S o r t   a n d   f i l t e r   d a t a   -   M 2   -   5 0 0 0 : 0 0 : 4 1 . 3 < / B o o k M a r k E n t r y N a m e > < B o o k M a r k E x i t N a m e > S o r t   a n d   f i l t e r   d a t a   -   M 2   -   5 0 0 0 : 0 0 : 5 5 . 0 < / B o o k M a r k E x i t N a m e > < B o o k M a r k E n t r y P o s i t i o n > 4 1 3 6 7 < / B o o k M a r k E n t r y P o s i t i o n > < B o o k M a r k E x i t P o s i t i o n > 5 5 0 6 7 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 b a 8 d 5 e 5 f - b d 2 f - 4 3 8 4 - 8 7 d 6 - 8 1 0 5 4 9 f 3 3 8 6 6 < / I n t e r n a l I d > < N a m e > S o r t   a n d   f i l t e r   d a t a   -   M 2   -   5 0 F o r m o r e a d v a n c e d 0 0 : 0 0 : 5 5 . 1 - 0 0 : 0 1 : 0 2 . 9 < / N a m e > < T e x t > F o r   m o r e   a d v a n c e d   s o r t i n g ,   s u c h   a s   s o r t i n g   b y   m u l t i p l e   c o l u m n s ,   c l i c k   a n y   c e l l   i n   t h e   r a n g e   o r   t a b l e . < / T e x t > < B o o k M a r k E n t r y N a m e > S o r t   a n d   f i l t e r   d a t a   -   M 2   -   5 0 0 0 : 0 0 : 5 5 . 1 < / B o o k M a r k E n t r y N a m e > < B o o k M a r k E x i t N a m e > S o r t   a n d   f i l t e r   d a t a   -   M 2   -   5 0 0 0 : 0 1 : 0 2 . 9 < / B o o k M a r k E x i t N a m e > < B o o k M a r k E n t r y P o s i t i o n > 5 5 1 6 7 < / B o o k M a r k E n t r y P o s i t i o n > < B o o k M a r k E x i t P o s i t i o n > 6 2 9 6 7 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 1 e c 5 f f 8 9 - 4 7 9 0 - 4 5 2 f - 9 6 0 d - 8 8 a 0 4 f 5 d 4 e 3 3 < / I n t e r n a l I d > < N a m e > S o r t   a n d   f i l t e r   d a t a   -   M 2   -   5 0 C l i c k t h e D a t a 0 0 : 0 1 : 0 3 . 0 - 0 0 : 0 1 : 0 7 . 0 < / N a m e > < T e x t > C l i c k   t h e   D a t a   t a b ,   a n d   c l i c k   S o r t . < / T e x t > < B o o k M a r k E n t r y N a m e > S o r t   a n d   f i l t e r   d a t a   -   M 2   -   5 0 0 0 : 0 1 : 0 3 . 0 < / B o o k M a r k E n t r y N a m e > < B o o k M a r k E x i t N a m e > S o r t   a n d   f i l t e r   d a t a   -   M 2   -   5 0 0 0 : 0 1 : 0 7 . 0 < / B o o k M a r k E x i t N a m e > < B o o k M a r k E n t r y P o s i t i o n > 6 3 0 6 7 < / B o o k M a r k E n t r y P o s i t i o n > < B o o k M a r k E x i t P o s i t i o n > 6 7 0 3 3 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 1 d 9 b 3 9 d 3 - d a 8 c - 4 2 3 f - a e 1 8 - d e 3 5 7 8 e b 2 9 5 2 < / I n t e r n a l I d > < N a m e > S o r t   a n d   f i l t e r   d a t a   -   M 2   -   5 0 I n t h e S o r t 0 0 : 0 1 : 0 7 . 1 - 0 0 : 0 1 : 1 4 . 0 < / N a m e > < T e x t > I n   t h e   S o r t   d i a l o g ,   t h e r e  s   a n   o p t i o n   t o   t h e   r i g h t ,   M y   d a t a   h a s   h e a d e r s . < / T e x t > < B o o k M a r k E n t r y N a m e > S o r t   a n d   f i l t e r   d a t a   -   M 2   -   5 0 0 0 : 0 1 : 0 7 . 1 < / B o o k M a r k E n t r y N a m e > < B o o k M a r k E x i t N a m e > S o r t   a n d   f i l t e r   d a t a   -   M 2   -   5 0 0 0 : 0 1 : 1 4 . 0 < / B o o k M a r k E x i t N a m e > < B o o k M a r k E n t r y P o s i t i o n > 6 7 1 3 3 < / B o o k M a r k E n t r y P o s i t i o n > < B o o k M a r k E x i t P o s i t i o n > 7 4 0 3 3 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 0 b e 4 f c 7 0 - 8 8 5 6 - 4 6 9 2 - 9 0 a 6 - 2 1 c b e 5 2 0 4 d d 6 < / I n t e r n a l I d > < N a m e > S o r t   a n d   f i l t e r   d a t a   -   M 2   -   5 0 A c o l u m n h e a d e r 0 0 : 0 1 : 1 4 . 1 - 0 0 : 0 1 : 2 1 . 3 < / N a m e > < T e x t > A   c o l u m n   h e a d e r   i s   t h e   r o w   a t   t h e   t o p   o f   a   r a n g e   o f   c e l l s   o r   a   t a b l e   t h a t   c o n t a i n s   n a m e s   f o r   t h e   c o l u m n s . < / T e x t > < B o o k M a r k E n t r y N a m e > S o r t   a n d   f i l t e r   d a t a   -   M 2   -   5 0 0 0 : 0 1 : 1 4 . 1 < / B o o k M a r k E n t r y N a m e > < B o o k M a r k E x i t N a m e > S o r t   a n d   f i l t e r   d a t a   -   M 2   -   5 0 0 0 : 0 1 : 2 1 . 3 < / B o o k M a r k E x i t N a m e > < B o o k M a r k E n t r y P o s i t i o n > 7 4 1 3 3 < / B o o k M a r k E n t r y P o s i t i o n > < B o o k M a r k E x i t P o s i t i o n > 8 1 3 0 0 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 a b f f 7 b 8 2 - 7 d e 5 - 4 c 0 d - 8 f f e - 6 d 1 5 c 6 7 e 4 6 0 4 < / I n t e r n a l I d > < N a m e > S o r t   a n d   f i l t e r   d a t a   -   M 2   -   5 0 I t  s a g o o d 0 0 : 0 1 : 2 1 . 4 - 0 0 : 0 1 : 3 0 . 3 < / N a m e > < T e x t > I t  s   a   g o o d   i d e a   t o   h a v e   t h e m .   W i t h o u t   h e a d e r s ,   y o u   s o r t   b y   C o l u m n   A ,   B ,   C   a n d   s o   o n . < / T e x t > < B o o k M a r k E n t r y N a m e > S o r t   a n d   f i l t e r   d a t a   -   M 2   -   5 0 0 0 : 0 1 : 2 1 . 4 < / B o o k M a r k E n t r y N a m e > < B o o k M a r k E x i t N a m e > S o r t   a n d   f i l t e r   d a t a   -   M 2   -   5 0 0 0 : 0 1 : 3 0 . 3 < / B o o k M a r k E x i t N a m e > < B o o k M a r k E n t r y P o s i t i o n > 8 1 4 0 0 < / B o o k M a r k E n t r y P o s i t i o n > < B o o k M a r k E x i t P o s i t i o n > 9 0 3 3 3 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 d 0 0 a 9 5 e 1 - 2 e 9 2 - 4 c 4 9 - b c 2 5 - 1 c 3 8 0 8 4 6 7 3 a 6 < / I n t e r n a l I d > < N a m e > S o r t   a n d   f i l t e r   d a t a   -   M 2   -   5 0 B u t i t c a n 0 0 : 0 1 : 3 0 . 4 - 0 0 : 0 1 : 3 5 . 5 < / N a m e > < T e x t > B u t   i t   c a n   b e   h a r d   t o   r e m e m b e r   w h i c h   c o l u m n s   c o n t a i n   w h a t   d a t a . < / T e x t > < B o o k M a r k E n t r y N a m e > S o r t   a n d   f i l t e r   d a t a   -   M 2   -   5 0 0 0 : 0 1 : 3 0 . 4 < / B o o k M a r k E n t r y N a m e > < B o o k M a r k E x i t N a m e > S o r t   a n d   f i l t e r   d a t a   -   M 2   -   5 0 0 0 : 0 1 : 3 5 . 5 < / B o o k M a r k E x i t N a m e > < B o o k M a r k E n t r y P o s i t i o n > 9 0 4 3 3 < / B o o k M a r k E n t r y P o s i t i o n > < B o o k M a r k E x i t P o s i t i o n > 9 5 5 3 3 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 4 3 9 6 a 3 5 6 - 7 6 d b - 4 9 6 5 - b e 5 6 - 1 7 b 0 6 1 9 2 c 9 c a < / I n t e r n a l I d > < N a m e > S o r t   a n d   f i l t e r   d a t a   -   M 2   -   5 0 W i t h h e a d e r s , y o u 0 0 : 0 1 : 3 5 . 6 - 0 0 : 0 1 : 4 3 . 1 < / N a m e > < T e x t > W i t h   h e a d e r s ,   y o u   c a n   s o r t   b y   c o l u m n   n a m e s ,   s u c h   a s   C a t e g o r y   a n d   P r o d u c t   N a m e   i n   t h i s   e x a m p l e . < / T e x t > < B o o k M a r k E n t r y N a m e > S o r t   a n d   f i l t e r   d a t a   -   M 2   -   5 0 0 0 : 0 1 : 3 5 . 6 < / B o o k M a r k E n t r y N a m e > < B o o k M a r k E x i t N a m e > S o r t   a n d   f i l t e r   d a t a   -   M 2   -   5 0 0 0 : 0 1 : 4 3 . 1 < / B o o k M a r k E x i t N a m e > < B o o k M a r k E n t r y P o s i t i o n > 9 5 6 3 3 < / B o o k M a r k E n t r y P o s i t i o n > < B o o k M a r k E x i t P o s i t i o n > 1 0 3 1 3 3 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 0 5 f 7 4 2 0 4 - 2 3 c 8 - 4 e 7 7 - b f 0 e - 0 c 2 8 c c 3 1 5 c 4 3 < / I n t e r n a l I d > < N a m e > S o r t   a n d   f i l t e r   d a t a   -   M 2   -   5 0 S e t S o r t b y 0 0 : 0 1 : 4 3 . 2 - 0 0 : 0 1 : 5 3 . 6 < / N a m e > < T e x t > S e t   S o r t   b y   t o   C a t e g o r y ,   c l i c k   A d d   L e v e l ,   s e t   T h e n   b y   t o   P r o d u c t   n a m e ,   a n d   c l i c k   O K . < / T e x t > < B o o k M a r k E n t r y N a m e > S o r t   a n d   f i l t e r   d a t a   -   M 2   -   5 0 0 0 : 0 1 : 4 3 . 2 < / B o o k M a r k E n t r y N a m e > < B o o k M a r k E x i t N a m e > S o r t   a n d   f i l t e r   d a t a   -   M 2   -   5 0 0 0 : 0 1 : 5 3 . 6 < / B o o k M a r k E x i t N a m e > < B o o k M a r k E n t r y P o s i t i o n > 1 0 3 2 3 3 < / B o o k M a r k E n t r y P o s i t i o n > < B o o k M a r k E x i t P o s i t i o n > 1 1 3 6 6 7 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 b 4 9 8 3 8 5 1 - 8 8 9 f - 4 9 0 9 - 9 e a d - e 2 f f 6 5 4 5 e e 4 0 < / I n t e r n a l I d > < N a m e > S o r t   a n d   f i l t e r   d a t a   -   M 2   -   5 0 A n d t h e c e l l s 0 0 : 0 1 : 5 3 . 7 - 0 0 : 0 2 : 0 2 . 6 < / N a m e > < T e x t > A n d   t h e   c e l l s   a r e   n o w   s o r t e d   a l p h a b e t i c a l l y   b y   C a t e g o r y   a n d   t h e n   P r o d u c t   n a m e . < / T e x t > < B o o k M a r k E n t r y N a m e > S o r t   a n d   f i l t e r   d a t a   -   M 2   -   5 0 0 0 : 0 1 : 5 3 . 7 < / B o o k M a r k E n t r y N a m e > < B o o k M a r k E x i t N a m e > S o r t   a n d   f i l t e r   d a t a   -   M 2   -   5 0 0 0 : 0 2 : 0 2 . 6 < / B o o k M a r k E x i t N a m e > < B o o k M a r k E n t r y P o s i t i o n > 1 1 3 7 6 7 < / B o o k M a r k E n t r y P o s i t i o n > < B o o k M a r k E x i t P o s i t i o n > 1 2 2 6 0 0 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 6 5 b 7 0 9 b b - a 5 c b - 4 5 9 9 - a 2 2 a - 1 d 1 d d 7 2 7 e d a 7 < / I n t e r n a l I d > < N a m e > S o r t   a n d   f i l t e r   d a t a   -   M 2   -   5 0 Y o u c a n a l s o 0 0 : 0 2 : 0 2 . 7 - 0 0 : 0 2 : 0 6 . 1 < / N a m e > < T e x t > Y o u   c a n   a l s o   s o r t   u s i n g   a   c u s t o m   l i s t   y o u   c r e a t e . < / T e x t > < B o o k M a r k E n t r y N a m e > S o r t   a n d   f i l t e r   d a t a   -   M 2   -   5 0 0 0 : 0 2 : 0 2 . 7 < / B o o k M a r k E n t r y N a m e > < B o o k M a r k E x i t N a m e > S o r t   a n d   f i l t e r   d a t a   -   M 2   -   5 0 0 0 : 0 2 : 0 6 . 1 < / B o o k M a r k E x i t N a m e > < B o o k M a r k E n t r y P o s i t i o n > 1 2 2 7 0 0 < / B o o k M a r k E n t r y P o s i t i o n > < B o o k M a r k E x i t P o s i t i o n > 1 2 6 1 6 7 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 5 5 7 e 6 2 7 f - a 1 6 a - 4 c 4 f - 9 f 4 f - 0 4 f d b a 2 d a 2 4 f < / I n t e r n a l I d > < N a m e > S o r t   a n d   f i l t e r   d a t a   -   M 2   -   5 0 Y o u m i g h t w a n t 0 0 : 0 2 : 0 6 . 2 - 0 0 : 0 2 : 1 2 . 8 < / N a m e > < T e x t > Y o u   m i g h t   w a n t   t o   d o   t h i s   w h e n   y o u   w a n t   t o   s o r t   y o u r   t e x t   b y   c a t e g o r y   i n s t e a d   o f   a l p h a b e t i c a l l y . < / T e x t > < B o o k M a r k E n t r y N a m e > S o r t   a n d   f i l t e r   d a t a   -   M 2   -   5 0 0 0 : 0 2 : 0 6 . 2 < / B o o k M a r k E n t r y N a m e > < B o o k M a r k E x i t N a m e > S o r t   a n d   f i l t e r   d a t a   -   M 2   -   5 0 0 0 : 0 2 : 1 2 . 8 < / B o o k M a r k E x i t N a m e > < B o o k M a r k E n t r y P o s i t i o n > 1 2 6 2 6 7 < / B o o k M a r k E n t r y P o s i t i o n > < B o o k M a r k E x i t P o s i t i o n > 1 3 2 8 0 0 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 c 0 1 1 c 5 8 9 - 3 a a 4 - 4 e a 6 - 9 d 0 8 - 9 e b 8 d e 7 9 5 c c 0 < / I n t e r n a l I d > < N a m e > S o r t   a n d   f i l t e r   d a t a   -   M 2   -   5 0 C l i c k S o r t . I 0 0 : 0 2 : 1 2 . 9 - 0 0 : 0 2 : 2 3 . 4 < / N a m e > < T e x t > C l i c k   S o r t .   I   s e t   S o r t   b y   t o   C a t e g o r y .   C l i c k   t h e   O r d e r   d r o p - d o w n   a r r o w   a n d   c l i c k   C u s t o m   L i s t . < / T e x t > < B o o k M a r k E n t r y N a m e > S o r t   a n d   f i l t e r   d a t a   -   M 2   -   5 0 0 0 : 0 2 : 1 2 . 9 < / B o o k M a r k E n t r y N a m e > < B o o k M a r k E x i t N a m e > S o r t   a n d   f i l t e r   d a t a   -   M 2   -   5 0 0 0 : 0 2 : 2 3 . 4 < / B o o k M a r k E x i t N a m e > < B o o k M a r k E n t r y P o s i t i o n > 1 3 2 9 0 0 < / B o o k M a r k E n t r y P o s i t i o n > < B o o k M a r k E x i t P o s i t i o n > 1 4 3 4 6 7 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 0 b a 6 4 2 7 a - c 4 f f - 4 4 2 a - b 6 5 c - a 3 b e b 0 4 3 5 8 7 5 < / I n t e r n a l I d > < N a m e > S o r t   a n d   f i l t e r   d a t a   -   M 2   -   5 0 A c o m m o n r e a s o n 0 0 : 0 2 : 2 3 . 5 - 0 0 : 0 2 : 3 0 . 1 < / N a m e > < T e x t > A   c o m m o n   r e a s o n   t o   n o t   s o r t   a l p h a b e t i c a l l y   i s   t o   s o r t   b y   t h e   d a y s   o f   t h e   w e e k   o r   m o n t h s   o f   t h e   y e a r , < / T e x t > < B o o k M a r k E n t r y N a m e > S o r t   a n d   f i l t e r   d a t a   -   M 2   -   5 0 0 0 : 0 2 : 2 3 . 5 < / B o o k M a r k E n t r y N a m e > < B o o k M a r k E x i t N a m e > S o r t   a n d   f i l t e r   d a t a   -   M 2   -   5 0 0 0 : 0 2 : 3 0 . 1 < / B o o k M a r k E x i t N a m e > < B o o k M a r k E n t r y P o s i t i o n > 1 4 3 5 6 7 < / B o o k M a r k E n t r y P o s i t i o n > < B o o k M a r k E x i t P o s i t i o n > 1 5 0 1 0 0 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 3 e 4 4 f f 8 5 - d 4 b c - 4 9 6 3 - a f 4 4 - c 4 d 0 1 7 b a 1 f 1 2 < / I n t e r n a l I d > < N a m e > S o r t   a n d   f i l t e r   d a t a   -   M 2   -   5 0 a n d E x c e l a l r e a d y 0 0 : 0 2 : 3 0 . 2 - 0 0 : 0 2 : 3 3 . 9 < / N a m e > < T e x t > a n d   E x c e l   a l r e a d y   p r o v i d e s   t h e s e   c u s t o m   l i s t s   f o r   y o u . < / T e x t > < B o o k M a r k E n t r y N a m e > S o r t   a n d   f i l t e r   d a t a   -   M 2   -   5 0 0 0 : 0 2 : 3 0 . 2 < / B o o k M a r k E n t r y N a m e > < B o o k M a r k E x i t N a m e > S o r t   a n d   f i l t e r   d a t a   -   M 2   -   5 0 0 0 : 0 2 : 3 3 . 9 < / B o o k M a r k E x i t N a m e > < B o o k M a r k E n t r y P o s i t i o n > 1 5 0 2 0 0 < / B o o k M a r k E n t r y P o s i t i o n > < B o o k M a r k E x i t P o s i t i o n > 1 5 3 9 3 3 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 a f d 3 9 c a 1 - 3 a 0 f - 4 9 5 4 - 8 5 f 4 - 9 4 a 2 a 7 c 0 1 3 d 9 < / I n t e r n a l I d > < N a m e > S o r t   a n d   f i l t e r   d a t a   -   M 2   -   5 0 I  m g o i n g t o 0 0 : 0 2 : 3 4 . 0 - 0 0 : 0 2 : 3 9 . 8 < / N a m e > < T e x t > I  m   g o i n g   t o   c r e a t e   a   c u s t o m   l i s t   t h a t   s o r t s   t h e   C a t e g o r y   c o l u m n   i n   t h e   o r d e r   I   w a n t . < / T e x t > < B o o k M a r k E n t r y N a m e > S o r t   a n d   f i l t e r   d a t a   -   M 2   -   5 0 0 0 : 0 2 : 3 4 . 0 < / B o o k M a r k E n t r y N a m e > < B o o k M a r k E x i t N a m e > S o r t   a n d   f i l t e r   d a t a   -   M 2   -   5 0 0 0 : 0 2 : 3 9 . 8 < / B o o k M a r k E x i t N a m e > < B o o k M a r k E n t r y P o s i t i o n > 1 5 4 0 3 3 < / B o o k M a r k E n t r y P o s i t i o n > < B o o k M a r k E x i t P o s i t i o n > 1 5 9 8 0 0 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 c 5 7 b 9 5 d b - 0 3 5 d - 4 3 a 0 - 9 3 f e - 2 d 9 2 3 5 7 d 1 e 6 0 < / I n t e r n a l I d > < N a m e > S o r t   a n d   f i l t e r   d a t a   -   M 2   -   5 0 I t y p e a 0 0 : 0 2 : 3 9 . 9 - 0 0 : 0 2 : 4 8 . 4 < / N a m e > < T e x t > I   t y p e   a   v a l u e   t h a t  s   i n   t h e   C a t e g o r y   c o l u m n   a n d   p r e s s   E n t e r .   I   k e e p   d o i n g   t h i s   u n t i l   I  v e   c o m p l e t e d   m y   l i s t . < / T e x t > < B o o k M a r k E n t r y N a m e > S o r t   a n d   f i l t e r   d a t a   -   M 2   -   5 0 0 0 : 0 2 : 3 9 . 9 < / B o o k M a r k E n t r y N a m e > < B o o k M a r k E x i t N a m e > S o r t   a n d   f i l t e r   d a t a   -   M 2   -   5 0 0 0 : 0 2 : 4 8 . 4 < / B o o k M a r k E x i t N a m e > < B o o k M a r k E n t r y P o s i t i o n > 1 5 9 9 0 0 < / B o o k M a r k E n t r y P o s i t i o n > < B o o k M a r k E x i t P o s i t i o n > 1 6 8 4 0 0 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 4 4 3 5 4 0 b 9 - 0 f 0 b - 4 2 6 1 - 9 1 8 4 - d 5 a 5 2 1 1 7 9 0 e f < / I n t e r n a l I d > < N a m e > S o r t   a n d   f i l t e r   d a t a   -   M 2   -   5 0 Y o u c a n a l s o 0 0 : 0 2 : 4 8 . 5 - 0 0 : 0 2 : 5 7 . 0 < / N a m e > < T e x t > Y o u   c a n   a l s o   t y p e   o r   p a s t e   a   l i s t   s e p a r a t e d   b y   c o m m a s .   I   c l i c k   A d d   a n d   c l i c k   O K . < / T e x t > < B o o k M a r k E n t r y N a m e > S o r t   a n d   f i l t e r   d a t a   -   M 2   -   5 0 0 0 : 0 2 : 4 8 . 5 < / B o o k M a r k E n t r y N a m e > < B o o k M a r k E x i t N a m e > S o r t   a n d   f i l t e r   d a t a   -   M 2   -   5 0 0 0 : 0 2 : 5 7 . 0 < / B o o k M a r k E x i t N a m e > < B o o k M a r k E n t r y P o s i t i o n > 1 6 8 5 0 0 < / B o o k M a r k E n t r y P o s i t i o n > < B o o k M a r k E x i t P o s i t i o n > 1 7 7 0 6 7 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 4 e e 4 a a 8 f - 3 0 2 0 - 4 a 9 8 - 9 8 c e - 1 5 b 2 b 8 a 8 9 1 6 4 < / I n t e r n a l I d > < N a m e > S o r t   a n d   f i l t e r   d a t a   -   M 2   -   5 0 I c l i c k O K 0 0 : 0 2 : 5 7 . 1 - 0 0 : 0 3 : 0 7 . 0 < / N a m e > < T e x t > I   c l i c k   O K   a g a i n ,   a n d   t h e   r a n g e   i s   s o r t e d   b y   t h e   C a t e g o r y   c o l u m n   u s i n g   t h e   c u s t o m   l i s t   w e   j u s t   c r e a t e d . < / T e x t > < B o o k M a r k E n t r y N a m e > S o r t   a n d   f i l t e r   d a t a   -   M 2   -   5 0 0 0 : 0 2 : 5 7 . 1 < / B o o k M a r k E n t r y N a m e > < B o o k M a r k E x i t N a m e > S o r t   a n d   f i l t e r   d a t a   -   M 2   -   5 0 0 0 : 0 3 : 0 7 . 0 < / B o o k M a r k E x i t N a m e > < B o o k M a r k E n t r y P o s i t i o n > 1 7 7 1 6 7 < / B o o k M a r k E n t r y P o s i t i o n > < B o o k M a r k E x i t P o s i t i o n > 1 8 7 0 6 7 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 d b b 3 3 5 0 c - a 7 d b - 4 9 4 e - 8 4 f 5 - c 2 d 3 7 7 6 c 4 e 8 4 < / I n t e r n a l I d > < N a m e > S o r t   a n d   f i l t e r   d a t a   -   M 2   -   5 0 Y o u m a y h a v e 0 0 : 0 3 : 0 7 . 1 - 0 0 : 0 3 : 1 3 . 5 < / N a m e > < T e x t > Y o u   m a y   h a v e   n o t i c e d   t h a t   a   f e w   o f   t h e   c e l l s   i n   t h e   D i s c o n t i n u e d   c o l u m n   h a v e   d i f f e r e n t   c e l l   a n d   f o n t   c o l o r s . < / T e x t > < B o o k M a r k E n t r y N a m e > S o r t   a n d   f i l t e r   d a t a   -   M 2   -   5 0 0 0 : 0 3 : 0 7 . 1 < / B o o k M a r k E n t r y N a m e > < B o o k M a r k E x i t N a m e > S o r t   a n d   f i l t e r   d a t a   -   M 2   -   5 0 0 0 : 0 3 : 1 3 . 5 < / B o o k M a r k E x i t N a m e > < B o o k M a r k E n t r y P o s i t i o n > 1 8 7 1 6 7 < / B o o k M a r k E n t r y P o s i t i o n > < B o o k M a r k E x i t P o s i t i o n > 1 9 3 5 0 0 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 a 1 9 2 e f c 2 - 1 e 6 e - 4 d 1 a - 8 5 1 f - 3 9 e d e 3 0 c 6 e d 0 < / I n t e r n a l I d > < N a m e > S o r t   a n d   f i l t e r   d a t a   -   M 2   -   5 0 Y o u c a n s o r t 0 0 : 0 3 : 1 3 . 6 - 0 0 : 0 3 : 1 7 . 2 < / N a m e > < T e x t > Y o u   c a n   s o r t   b y   t h e s e   c o l o r s . < / T e x t > < B o o k M a r k E n t r y N a m e > S o r t   a n d   f i l t e r   d a t a   -   M 2   -   5 0 0 0 : 0 3 : 1 3 . 6 < / B o o k M a r k E n t r y N a m e > < B o o k M a r k E x i t N a m e > S o r t   a n d   f i l t e r   d a t a   -   M 2   -   5 0 0 0 : 0 3 : 1 7 . 2 < / B o o k M a r k E x i t N a m e > < B o o k M a r k E n t r y P o s i t i o n > 1 9 3 6 0 0 < / B o o k M a r k E n t r y P o s i t i o n > < B o o k M a r k E x i t P o s i t i o n > 1 9 7 2 3 3 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 6 5 4 3 1 6 2 2 - 2 f 2 4 - 4 9 e d - b 4 0 2 - d 1 0 e 9 4 0 a 1 8 c 0 < / I n t e r n a l I d > < N a m e > S o r t   a n d   f i l t e r   d a t a   -   M 2   -   5 0 I n t h e S o r t 0 0 : 0 3 : 1 7 . 3 - 0 0 : 0 3 : 2 6 . 3 < / N a m e > < T e x t > I n   t h e   S o r t   d i a l o g   I   s e t   S o r t   b y   t o   D i s c o n t i n u e d .   I   c l i c k   t h e   S o r t   O n   d o w n - a r r o w . < / T e x t > < B o o k M a r k E n t r y N a m e > S o r t   a n d   f i l t e r   d a t a   -   M 2   -   5 0 0 0 : 0 3 : 1 7 . 3 < / B o o k M a r k E n t r y N a m e > < B o o k M a r k E x i t N a m e > S o r t   a n d   f i l t e r   d a t a   -   M 2   -   5 0 0 0 : 0 3 : 2 6 . 3 < / B o o k M a r k E x i t N a m e > < B o o k M a r k E n t r y P o s i t i o n > 1 9 7 3 3 3 < / B o o k M a r k E n t r y P o s i t i o n > < B o o k M a r k E x i t P o s i t i o n > 2 0 6 3 0 0 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 b 6 4 2 1 3 8 a - a 6 0 6 - 4 c f 4 - 9 2 2 8 - 0 8 b 0 f 6 1 5 4 6 8 e < / I n t e r n a l I d > < N a m e > S o r t   a n d   f i l t e r   d a t a   -   M 2   -   5 0 I n a d d i t i o n t o 0 0 : 0 3 : 2 6 . 4 - 0 0 : 0 3 : 3 4 . 4 < / N a m e > < T e x t > I n   a d d i t i o n   t o   V a l u e s ,   t h e   l i s t   h a s   t h e   C e l l   C o l o r ,   F o n t   C o l o r ,   a n d   C e l l   I c o n   o p t i o n s . < / T e x t > < B o o k M a r k E n t r y N a m e > S o r t   a n d   f i l t e r   d a t a   -   M 2   -   5 0 0 0 : 0 3 : 2 6 . 4 < / B o o k M a r k E n t r y N a m e > < B o o k M a r k E x i t N a m e > S o r t   a n d   f i l t e r   d a t a   -   M 2   -   5 0 0 0 : 0 3 : 3 4 . 4 < / B o o k M a r k E x i t N a m e > < B o o k M a r k E n t r y P o s i t i o n > 2 0 6 4 0 0 < / B o o k M a r k E n t r y P o s i t i o n > < B o o k M a r k E x i t P o s i t i o n > 2 1 4 4 3 3 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 3 7 b 6 4 c c d - f 8 d 1 - 4 e 6 6 - 9 f e 4 - 9 3 9 a 4 a 3 5 9 e f c < / I n t e r n a l I d > < N a m e > S o r t   a n d   f i l t e r   d a t a   -   M 2   -   5 0 T h e s e a r e c o m m o n l y 0 0 : 0 3 : 3 4 . 5 - 0 0 : 0 3 : 4 1 . 3 < / N a m e > < T e x t > T h e s e   a r e   c o m m o n l y   a p p l i e d   b y   u s i n g   c o n d i t i o n a l   f o r m a t t i n g ,   a l t h o u g h   y o u   c a n   f o r m a t   t h e m   m a n u a l l y   a s   w e l l . < / T e x t > < B o o k M a r k E n t r y N a m e > S o r t   a n d   f i l t e r   d a t a   -   M 2   -   5 0 0 0 : 0 3 : 3 4 . 5 < / B o o k M a r k E n t r y N a m e > < B o o k M a r k E x i t N a m e > S o r t   a n d   f i l t e r   d a t a   -   M 2   -   5 0 0 0 : 0 3 : 4 1 . 3 < / B o o k M a r k E x i t N a m e > < B o o k M a r k E n t r y P o s i t i o n > 2 1 4 5 3 3 < / B o o k M a r k E n t r y P o s i t i o n > < B o o k M a r k E x i t P o s i t i o n > 2 2 1 3 0 0 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 1 2 4 6 7 d 2 3 - c 4 5 1 - 4 1 b c - a 6 6 9 - 9 8 e 9 4 d d d a f 8 3 < / I n t e r n a l I d > < N a m e > S o r t   a n d   f i l t e r   d a t a   -   M 2   -   5 0 I c l i c k C e l l 0 0 : 0 3 : 4 1 . 4 - 0 0 : 0 3 : 5 3 . 5 < / N a m e > < T e x t > I   c l i c k   C e l l   C o l o r .   I   w a n t   t h e   c e l l s   w i t h   n o   c e l l   c o l o r   t o   b e   o n   t o p ,   s o   I   l e a v e   i t   s e t   t o   t h e   d e f a u l t s   a n d   c l i c k   C o p y   L e v e l . < / T e x t > < B o o k M a r k E n t r y N a m e > S o r t   a n d   f i l t e r   d a t a   -   M 2   -   5 0 0 0 : 0 3 : 4 1 . 4 < / B o o k M a r k E n t r y N a m e > < B o o k M a r k E x i t N a m e > S o r t   a n d   f i l t e r   d a t a   -   M 2   -   5 0 0 0 : 0 3 : 5 3 . 5 < / B o o k M a r k E x i t N a m e > < B o o k M a r k E n t r y P o s i t i o n > 2 2 1 4 0 0 < / B o o k M a r k E n t r y P o s i t i o n > < B o o k M a r k E x i t P o s i t i o n > 2 3 3 5 0 0 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 2 7 a 9 6 8 9 4 - d a c f - 4 5 9 c - b 9 e 7 - 3 e f a b 5 e 8 d 9 1 b < / I n t e r n a l I d > < N a m e > S o r t   a n d   f i l t e r   d a t a   -   M 2   -   5 0 O n t h e n e w 0 0 : 0 3 : 5 3 . 6 - 0 0 : 0 4 : 0 1 . 7 < / N a m e > < T e x t > O n   t h e   n e w   l e v e l ,   I   c h a n g e   O r d e r   t o   r e d   a n d   s e t   i t   t o   O n   B o t t o m . < / T e x t > < B o o k M a r k E n t r y N a m e > S o r t   a n d   f i l t e r   d a t a   -   M 2   -   5 0 0 0 : 0 3 : 5 3 . 6 < / B o o k M a r k E n t r y N a m e > < B o o k M a r k E x i t N a m e > S o r t   a n d   f i l t e r   d a t a   -   M 2   -   5 0 0 0 : 0 4 : 0 1 . 7 < / B o o k M a r k E x i t N a m e > < B o o k M a r k E n t r y P o s i t i o n > 2 3 3 6 0 0 < / B o o k M a r k E n t r y P o s i t i o n > < B o o k M a r k E x i t P o s i t i o n > 2 4 1 7 0 0 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 5 8 d 5 a 8 e 2 - e c e a - 4 4 4 f - a d b e - f e 2 0 4 0 6 f 3 6 4 f < / I n t e r n a l I d > < N a m e > S o r t   a n d   f i l t e r   d a t a   -   M 2   -   5 0 I c l i c k O K 0 0 : 0 4 : 0 1 . 8 - 0 0 : 0 4 : 0 9 . 5 < / N a m e > < T e x t > I   c l i c k   O K   a n d   t h e   r a n g e   i s   s o r t e d   b y   c e l l   c o l o r s   i n   t h e   D i s c o n t i n u e d   c o l u m n . < / T e x t > < B o o k M a r k E n t r y N a m e > S o r t   a n d   f i l t e r   d a t a   -   M 2   -   5 0 0 0 : 0 4 : 0 1 . 8 < / B o o k M a r k E n t r y N a m e > < B o o k M a r k E x i t N a m e > S o r t   a n d   f i l t e r   d a t a   -   M 2   -   5 0 0 0 : 0 4 : 0 9 . 5 < / B o o k M a r k E x i t N a m e > < B o o k M a r k E n t r y P o s i t i o n > 2 4 1 8 0 0 < / B o o k M a r k E n t r y P o s i t i o n > < B o o k M a r k E x i t P o s i t i o n > 2 4 9 5 3 3 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 1 f 4 0 c d 6 9 - f 2 2 9 - 4 9 0 1 - a 6 7 8 - d a 2 c 7 a 8 d 9 d 6 f < / I n t e r n a l I d > < N a m e > S o r t   a n d   f i l t e r   d a t a   -   M 2   -   5 0 Y o u c a n u n d o 0 0 : 0 4 : 0 9 . 6 - 0 0 : 0 4 : 1 4 . 5 < / N a m e > < T e x t > Y o u   c a n   u n d o   a   s o r t   i f   y o u   h a v e n  t   s a v e d   t h e   w o r k b o o k   s i n c e   y o u   s o r t e d . < / T e x t > < B o o k M a r k E n t r y N a m e > S o r t   a n d   f i l t e r   d a t a   -   M 2   -   5 0 0 0 : 0 4 : 0 9 . 6 < / B o o k M a r k E n t r y N a m e > < B o o k M a r k E x i t N a m e > S o r t   a n d   f i l t e r   d a t a   -   M 2   -   5 0 0 0 : 0 4 : 1 4 . 5 < / B o o k M a r k E x i t N a m e > < B o o k M a r k E n t r y P o s i t i o n > 2 4 9 6 3 3 < / B o o k M a r k E n t r y P o s i t i o n > < B o o k M a r k E x i t P o s i t i o n > 2 5 4 5 0 0 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 e 3 2 f c 6 e 2 - 1 5 d 0 - 4 4 e 5 - b 1 7 5 - f 9 6 f 1 8 a b f 7 f 7 < / I n t e r n a l I d > < N a m e > S o r t   a n d   f i l t e r   d a t a   -   M 2   -   5 0 I c l i c k t h e 0 0 : 0 4 : 1 4 . 6 - 0 0 : 0 4 : 2 2 . 8 < / N a m e > < T e x t > I   c l i c k   t h e   U n d o   b u t t o n   o n   t h e   Q u i c k   A c c e s s   T o o l b a r .   Y o u   c a n   a l s o   u s e   t h e   k e y b o a r d   s h o r t c u t   C T R L + Z < / T e x t > < B o o k M a r k E n t r y N a m e > S o r t   a n d   f i l t e r   d a t a   -   M 2   -   5 0 0 0 : 0 4 : 1 4 . 6 < / B o o k M a r k E n t r y N a m e > < B o o k M a r k E x i t N a m e > S o r t   a n d   f i l t e r   d a t a   -   M 2   -   5 0 0 0 : 0 4 : 2 2 . 8 < / B o o k M a r k E x i t N a m e > < B o o k M a r k E n t r y P o s i t i o n > 2 5 4 6 0 0 < / B o o k M a r k E n t r y P o s i t i o n > < B o o k M a r k E x i t P o s i t i o n > 2 6 2 8 3 3 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 1 1 8 d 9 9 b a - e 9 4 a - 4 c 0 4 - 8 b 1 7 - 5 5 c 0 6 b 9 7 d f f 3 < / I n t e r n a l I d > < N a m e > S o r t   a n d   f i l t e r   d a t a   -   M 2   -   5 0 I f y o u s a v e d 0 0 : 0 4 : 2 2 . 9 - 0 0 : 0 4 : 2 9 . 8 < / N a m e > < T e x t > I f   y o u   s a v e d   t h e   w o r k b o o k ,   y o u   c a n  t   u n d o   a   s o r t . < / T e x t > < B o o k M a r k E n t r y N a m e > S o r t   a n d   f i l t e r   d a t a   -   M 2   -   5 0 0 0 : 0 4 : 2 2 . 9 < / B o o k M a r k E n t r y N a m e > < B o o k M a r k E x i t N a m e > S o r t   a n d   f i l t e r   d a t a   -   M 2   -   5 0 0 0 : 0 4 : 2 9 . 8 < / B o o k M a r k E x i t N a m e > < B o o k M a r k E n t r y P o s i t i o n > 2 6 2 9 3 3 < / B o o k M a r k E n t r y P o s i t i o n > < B o o k M a r k E x i t P o s i t i o n > 2 6 9 8 0 0 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 b 0 4 3 5 5 b 6 - c 4 a a - 4 9 9 5 - b 8 7 7 - 5 b 0 b 1 6 d 4 a 8 8 a < / I n t e r n a l I d > < N a m e > S o r t   a n d   f i l t e r   d a t a   -   M 2   -   5 0 S o f a r w e  v e 0 0 : 0 4 : 2 9 . 9 - 0 0 : 0 4 : 3 7 . 4 < / N a m e > < T e x t > S o   f a r   w e  v e   s o r t e d   d a t a   i n   c o l u m n s ,   t h e   m o s t   c o m m o n   w a y   t o   s o r t .   B u t ,   y o u   c a n   a l s o   s o r t   b y   r o w s . < / T e x t > < B o o k M a r k E n t r y N a m e > S o r t   a n d   f i l t e r   d a t a   -   M 2   -   5 0 0 0 : 0 4 : 2 9 . 9 < / B o o k M a r k E n t r y N a m e > < B o o k M a r k E x i t N a m e > S o r t   a n d   f i l t e r   d a t a   -   M 2   -   5 0 0 0 : 0 4 : 3 7 . 4 < / B o o k M a r k E x i t N a m e > < B o o k M a r k E n t r y P o s i t i o n > 2 6 9 9 0 0 < / B o o k M a r k E n t r y P o s i t i o n > < B o o k M a r k E x i t P o s i t i o n > 2 7 7 4 3 3 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 c 0 5 e 5 f b b - 3 a c 2 - 4 7 9 0 - a d 7 c - 5 2 e f e f 1 4 e c 5 f < / I n t e r n a l I d > < N a m e > S o r t   a n d   f i l t e r   d a t a   -   M 2   -   5 0 T h i s i s t h e 0 0 : 0 4 : 3 7 . 5 - 0 0 : 0 4 : 4 4 . 6 < / N a m e > < T e x t > T h i s   i s   t h e   d a t a   w e  v e   b e e n   w o r k i n g   w i t h ,   b u t   t h e   c o l u m n s ,   s u c h   a s   C a t e g o r y ,   a r e   n o w   r o w s . < / T e x t > < B o o k M a r k E n t r y N a m e > S o r t   a n d   f i l t e r   d a t a   -   M 2   -   5 0 0 0 : 0 4 : 3 7 . 5 < / B o o k M a r k E n t r y N a m e > < B o o k M a r k E x i t N a m e > S o r t   a n d   f i l t e r   d a t a   -   M 2   -   5 0 0 0 : 0 4 : 4 4 . 6 < / B o o k M a r k E x i t N a m e > < B o o k M a r k E n t r y P o s i t i o n > 2 7 7 5 3 3 < / B o o k M a r k E n t r y P o s i t i o n > < B o o k M a r k E x i t P o s i t i o n > 2 8 4 6 0 0 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 1 0 5 5 f b 0 c - e a a 1 - 4 7 5 4 - 9 5 7 6 - 9 a e 0 6 9 2 4 f b c c < / I n t e r n a l I d > < N a m e > S o r t   a n d   f i l t e r   d a t a   -   M 2   -   5 0 T o s o r t b y 0 0 : 0 4 : 4 4 . 7 - 0 0 : 0 4 : 5 4 . 6 < / N a m e > < T e x t > T o   s o r t   b y   r o w s ,   c l i c k   S o r t ,   n o t i c e   t h a t   t h e   S o r t   d i a l o g   i s   c o n f i g u r e d   t o   s o r t   b y   C o l u m n s ,   c l i c k   O p t i o n s , < / T e x t > < B o o k M a r k E n t r y N a m e > S o r t   a n d   f i l t e r   d a t a   -   M 2   -   5 0 0 0 : 0 4 : 4 4 . 7 < / B o o k M a r k E n t r y N a m e > < B o o k M a r k E x i t N a m e > S o r t   a n d   f i l t e r   d a t a   -   M 2   -   5 0 0 0 : 0 4 : 5 4 . 6 < / B o o k M a r k E x i t N a m e > < B o o k M a r k E n t r y P o s i t i o n > 2 8 4 7 0 0 < / B o o k M a r k E n t r y P o s i t i o n > < B o o k M a r k E x i t P o s i t i o n > 2 9 4 6 3 3 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 8 f d c 0 8 a 1 - 1 8 e 3 - 4 9 2 b - b 3 3 5 - b 3 5 9 a b a e 4 a b 0 < / I n t e r n a l I d > < N a m e > S o r t   a n d   f i l t e r   d a t a   -   M 2   -   5 0 c l i c k S o r t l e f t 0 0 : 0 4 : 5 4 . 7 - 0 0 : 0 5 : 0 5 . 9 < / N a m e > < T e x t > c l i c k   S o r t   l e f t   t o   r i g h t ,   c l i c k   O K ,   a n d   n o w   t h e   S o r t   d i a l o g   i s   c o n f i g u r e d   t o   s o r t   b y   r o w s . < / T e x t > < B o o k M a r k E n t r y N a m e > S o r t   a n d   f i l t e r   d a t a   -   M 2   -   5 0 0 0 : 0 4 : 5 4 . 7 < / B o o k M a r k E n t r y N a m e > < B o o k M a r k E x i t N a m e > S o r t   a n d   f i l t e r   d a t a   -   M 2   -   5 0 0 0 : 0 5 : 0 5 . 9 < / B o o k M a r k E x i t N a m e > < B o o k M a r k E n t r y P o s i t i o n > 2 9 4 7 3 3 < / B o o k M a r k E n t r y P o s i t i o n > < B o o k M a r k E x i t P o s i t i o n > 3 0 5 9 0 0 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 9 6 3 7 7 7 1 c - 6 1 7 f - 4 f c 3 - b 4 8 b - 0 c a f f b c 0 4 3 6 2 < / I n t e r n a l I d > < N a m e > S o r t   a n d   f i l t e r   d a t a   -   M 2   -   5 0 U p n e x t , A u t o F i l t e r 0 0 : 0 5 : 0 6 . 0 - 0 0 : 0 5 : 0 9 . 1 < / N a m e > < T e x t > U p   n e x t ,   A u t o F i l t e r   d e t a i l s . < / T e x t > < B o o k M a r k E n t r y N a m e > S o r t   a n d   f i l t e r   d a t a   -   M 2   -   5 0 0 0 : 0 5 : 0 6 . 0 < / B o o k M a r k E n t r y N a m e > < B o o k M a r k E x i t N a m e > S o r t   a n d   f i l t e r   d a t a   -   M 2   -   5 0 0 0 : 0 5 : 0 9 . 1 < / B o o k M a r k E x i t N a m e > < B o o k M a r k E n t r y P o s i t i o n > 3 0 6 0 0 0 < / B o o k M a r k E n t r y P o s i t i o n > < B o o k M a r k E x i t P o s i t i o n > 3 0 9 1 6 7 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 1 e d 9 c 9 2 0 - 5 d a 0 - 4 a b 9 - 9 3 f 7 - c 2 a b 4 5 d 6 c e e e < / I d > < C a p t i o n I t e m s > < C a p t i o n I t e m > < I n t e r n a l I d > 1 6 4 9 7 2 5 e - f f 5 6 - 4 c c 9 - b 9 9 6 - 8 3 2 d 9 6 a c 8 6 2 5 < / I n t e r n a l I d > < N a m e > S o r t   a n d   f i l t e r   d a t a   -   M 3   -   5 0 W e f i l t e r e d b y 0 0 : 0 0 : 0 0 . 0 - 0 0 : 0 0 : 0 7 . 8 < / N a m e > < T e x t > W e   f i l t e r e d   b y   u n c h e c k i n g   a n d   c h e c k i n g   v a l u e s   i n   t h e   S o r t   a n d   f i l t e r   d a t a   v i d e o . < / T e x t > < B o o k M a r k E n t r y N a m e > S o r t   a n d   f i l t e r   d a t a   -   M 3   -   5 0 0 0 : 0 0 : 0 0 . 0 < / B o o k M a r k E n t r y N a m e > < B o o k M a r k E x i t N a m e > S o r t   a n d   f i l t e r   d a t a   -   M 3   -   5 0 0 0 : 0 0 : 0 7 . 8 < / B o o k M a r k E x i t N a m e > < B o o k M a r k E n t r y P o s i t i o n > 3 3 < / B o o k M a r k E n t r y P o s i t i o n > < B o o k M a r k E x i t P o s i t i o n >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 6 7 4 0 3 a 7 f - 8 6 8 c - 4 2 7 d - 9 0 7 f - d 9 b 7 6 a 2 2 5 6 f 0 < / I n t e r n a l I d > < N a m e > S o r t   a n d   f i l t e r   d a t a   -   M 3   -   5 0 T h e r e a r e m a n y 0 0 : 0 0 : 0 7 . 9 - 0 0 : 0 0 : 1 2 . 2 < / N a m e > < T e x t > T h e r e   a r e   m a n y   o t h e r   p o w e r f u l   w a y s   t o   f i l t e r . < / T e x t > < B o o k M a r k E n t r y N a m e > S o r t   a n d   f i l t e r   d a t a   -   M 3   -   5 0 0 0 : 0 0 : 0 7 . 9 < / B o o k M a r k E n t r y N a m e > < B o o k M a r k E x i t N a m e > S o r t   a n d   f i l t e r   d a t a   -   M 3   -   5 0 0 0 : 0 0 : 1 2 . 2 < / B o o k M a r k E x i t N a m e > < B o o k M a r k E n t r y P o s i t i o n > 7 9 3 3 < / B o o k M a r k E n t r y P o s i t i o n > < B o o k M a r k E x i t P o s i t i o n > 1 2 2 3 3 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 4 3 c e e 8 1 0 - 6 b 3 1 - 4 e e a - b 5 4 2 - 9 d f 1 b 4 7 1 1 9 7 b < / I n t e r n a l I d > < N a m e > S o r t   a n d   f i l t e r   d a t a   -   M 3   -   5 0 I f a c o l u m n 0 0 : 0 0 : 1 2 . 3 - 0 0 : 0 0 : 1 9 . 1 < / N a m e > < T e x t > I f   a   c o l u m n   c o n t a i n s   b l a n k   c e l l s   y o u   c a n   f i l t e r   f o r   c e l l s   t h a t   a r e   b l a n k   a n d   t h o s e   t h a t   a r e n  t . < / T e x t > < B o o k M a r k E n t r y N a m e > S o r t   a n d   f i l t e r   d a t a   -   M 3   -   5 0 0 0 : 0 0 : 1 2 . 3 < / B o o k M a r k E n t r y N a m e > < B o o k M a r k E x i t N a m e > S o r t   a n d   f i l t e r   d a t a   -   M 3   -   5 0 0 0 : 0 0 : 1 9 . 1 < / B o o k M a r k E x i t N a m e > < B o o k M a r k E n t r y P o s i t i o n > 1 2 3 3 3 < / B o o k M a r k E n t r y P o s i t i o n > < B o o k M a r k E x i t P o s i t i o n > 1 9 1 3 3 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 6 d d d 1 f b 8 - 8 d 4 6 - 4 5 2 9 - 9 3 2 b - 2 2 d 7 4 3 3 e 0 a a e < / I n t e r n a l I d > < N a m e > S o r t   a n d   f i l t e r   d a t a   -   M 3   -   5 0 C l i c k a n y c e l l 0 0 : 0 0 : 1 9 . 2 - 0 0 : 0 0 : 2 7 . 6 < / N a m e > < T e x t > C l i c k   a n y   c e l l   i n   t h e   r a n g e   o r   t a b l e .   O n   t h e   H o m e   t a b ,   c l i c k   S o r t   & a m p ;   F i l t e r ,   a n d   c l i c k   F i l t e r . < / T e x t > < B o o k M a r k E n t r y N a m e > S o r t   a n d   f i l t e r   d a t a   -   M 3   -   5 0 0 0 : 0 0 : 1 9 . 2 < / B o o k M a r k E n t r y N a m e > < B o o k M a r k E x i t N a m e > S o r t   a n d   f i l t e r   d a t a   -   M 3   -   5 0 0 0 : 0 0 : 2 7 . 6 < / B o o k M a r k E x i t N a m e > < B o o k M a r k E n t r y P o s i t i o n > 1 9 2 3 3 < / B o o k M a r k E n t r y P o s i t i o n > < B o o k M a r k E x i t P o s i t i o n > 2 7 6 6 7 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 f 9 4 f 3 6 6 4 - 4 c 4 9 - 4 2 0 3 - 9 3 3 e - d 8 d 5 0 2 f 4 e c 6 3 < / I n t e r n a l I d > < N a m e > S o r t   a n d   f i l t e r   d a t a   -   M 3   -   5 0 C l i c k t h e d o w n - a r r o w 0 0 : 0 0 : 2 7 . 7 - 0 0 : 0 0 : 3 9 . 2 < / N a m e > < T e x t > C l i c k   t h e   d o w n - a r r o w   f o r   t h e   c o l u m n .   T h i s   i s   a l s o   r e f e r r e d   t o   a s   t h e   A u t o F i l t e r .   U n c h e c k   ( S e l e c t   A l l )   a n d   c h e c k   ( B l a n k s ) . < / T e x t > < B o o k M a r k E n t r y N a m e > S o r t   a n d   f i l t e r   d a t a   -   M 3   -   5 0 0 0 : 0 0 : 2 7 . 7 < / B o o k M a r k E n t r y N a m e > < B o o k M a r k E x i t N a m e > S o r t   a n d   f i l t e r   d a t a   -   M 3   -   5 0 0 0 : 0 0 : 3 9 . 2 < / B o o k M a r k E x i t N a m e > < B o o k M a r k E n t r y P o s i t i o n > 2 7 7 6 7 < / B o o k M a r k E n t r y P o s i t i o n > < B o o k M a r k E x i t P o s i t i o n > 3 9 2 0 0 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 1 f 8 f e 0 e 6 - 5 0 7 5 - 4 4 b 4 - 9 8 0 6 - d 1 7 1 0 5 e 9 5 3 6 8 < / I n t e r n a l I d > < N a m e > S o r t   a n d   f i l t e r   d a t a   -   M 3   -   5 0 ( B l a n k s ) w o n  t b e 0 0 : 0 0 : 3 9 . 3 - 0 0 : 0 0 : 4 5 . 8 < / N a m e > < T e x t > ( B l a n k s )   w o n  t   b e   a n   o p t i o n   i f   t h e r e   a r e n  t   a n y   b l a n k   c e l l s   i n   t h e   c o l u m n .   C l i c k   O K . < / T e x t > < B o o k M a r k E n t r y N a m e > S o r t   a n d   f i l t e r   d a t a   -   M 3   -   5 0 0 0 : 0 0 : 3 9 . 3 < / B o o k M a r k E n t r y N a m e > < B o o k M a r k E x i t N a m e > S o r t   a n d   f i l t e r   d a t a   -   M 3   -   5 0 0 0 : 0 0 : 4 5 . 8 < / B o o k M a r k E x i t N a m e > < B o o k M a r k E n t r y P o s i t i o n > 3 9 3 0 0 < / B o o k M a r k E n t r y P o s i t i o n > < B o o k M a r k E x i t P o s i t i o n > 4 5 8 0 0 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 e a 8 0 2 0 9 2 - 3 c d 7 - 4 0 e a - 9 b d 0 - 3 2 5 c b 3 d c f 3 9 e < / I n t e r n a l I d > < N a m e > S o r t   a n d   f i l t e r   d a t a   -   M 3   -   5 0 A n d o n l y t h e 0 0 : 0 0 : 4 5 . 9 - 0 0 : 0 0 : 5 1 . 3 < / N a m e > < T e x t > A n d   o n l y   t h e   r o w   w i t h   a   b l a n k   v a l u e   i n   t h e   C o d e   c o l u m n   i s   d i s p l a y e d . < / T e x t > < B o o k M a r k E n t r y N a m e > S o r t   a n d   f i l t e r   d a t a   -   M 3   -   5 0 0 0 : 0 0 : 4 5 . 9 < / B o o k M a r k E n t r y N a m e > < B o o k M a r k E x i t N a m e > S o r t   a n d   f i l t e r   d a t a   -   M 3   -   5 0 0 0 : 0 0 : 5 1 . 3 < / B o o k M a r k E x i t N a m e > < B o o k M a r k E n t r y P o s i t i o n > 4 5 9 0 0 < / B o o k M a r k E n t r y P o s i t i o n > < B o o k M a r k E x i t P o s i t i o n > 5 1 3 3 3 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 9 c 1 6 9 c 1 2 - 5 3 c 5 - 4 1 d a - 9 3 1 8 - f 2 1 2 6 f 2 0 9 c 5 2 < / I n t e r n a l I d > < N a m e > S o r t   a n d   f i l t e r   d a t a   -   M 3   -   5 0 T o d i s p l a y c e l l s 0 0 : 0 0 : 5 1 . 4 - 0 0 : 0 0 : 5 9 . 6 < / N a m e > < T e x t > T o   d i s p l a y   c e l l s   t h a t   a r e n  t   b l a n k ,   l e a v e   a l l   o p t i o n s   c h e c k e d   e x c e p t   ( B l a n k s ) . < / T e x t > < B o o k M a r k E n t r y N a m e > S o r t   a n d   f i l t e r   d a t a   -   M 3   -   5 0 0 0 : 0 0 : 5 1 . 4 < / B o o k M a r k E n t r y N a m e > < B o o k M a r k E x i t N a m e > S o r t   a n d   f i l t e r   d a t a   -   M 3   -   5 0 0 0 : 0 0 : 5 9 . 6 < / B o o k M a r k E x i t N a m e > < B o o k M a r k E n t r y P o s i t i o n > 5 1 4 3 3 < / B o o k M a r k E n t r y P o s i t i o n > < B o o k M a r k E x i t P o s i t i o n > 5 9 6 0 0 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 1 4 4 f 1 6 7 a - 6 6 8 e - 4 4 8 c - b c 6 3 - 4 9 0 b b f d 4 9 2 7 2 < / I n t e r n a l I d > < N a m e > S o r t   a n d   f i l t e r   d a t a   -   M 3   -   5 0 Y o u c a n a l s o 0 0 : 0 0 : 5 9 . 7 - 0 0 : 0 1 : 0 6 . 8 < / N a m e > < T e x t > Y o u   c a n   a l s o   u s e   c r i t e r i a   t o   f i l t e r .   C l i c k   t h e   A u t o F i l t e r   f o r   t h e   c o l u m n   y o u   w a n t   t o   f i l t e r . < / T e x t > < B o o k M a r k E n t r y N a m e > S o r t   a n d   f i l t e r   d a t a   -   M 3   -   5 0 0 0 : 0 0 : 5 9 . 7 < / B o o k M a r k E n t r y N a m e > < B o o k M a r k E x i t N a m e > S o r t   a n d   f i l t e r   d a t a   -   M 3   -   5 0 0 0 : 0 1 : 0 6 . 8 < / B o o k M a r k E x i t N a m e > < B o o k M a r k E n t r y P o s i t i o n > 5 9 7 0 0 < / B o o k M a r k E n t r y P o s i t i o n > < B o o k M a r k E x i t P o s i t i o n > 6 6 8 0 0 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 0 e 6 c 9 4 0 b - e 9 5 f - 4 8 7 e - b 9 9 d - 6 5 1 2 1 e f 4 8 5 c 9 < / I n t e r n a l I d > < N a m e > S o r t   a n d   f i l t e r   d a t a   -   M 3   -   5 0 S i n c e t h e C o d e 0 0 : 0 1 : 0 6 . 9 - 0 0 : 0 1 : 1 7 . 6 < / N a m e > < T e x t > S i n c e   t h e   C o d e   c o l u m n   c o n t a i n s   o n l y   n u m b e r s ,   w e   g e t   t h e   N u m b e r   F i l t e r s   o p t i o n .   W h e n   I   p o i n t   t o   i t ,   t h e r e   a r e   a   l o t   o f   c r i t e r i a . < / T e x t > < B o o k M a r k E n t r y N a m e > S o r t   a n d   f i l t e r   d a t a   -   M 3   -   5 0 0 0 : 0 1 : 0 6 . 9 < / B o o k M a r k E n t r y N a m e > < B o o k M a r k E x i t N a m e > S o r t   a n d   f i l t e r   d a t a   -   M 3   -   5 0 0 0 : 0 1 : 1 7 . 6 < / B o o k M a r k E x i t N a m e > < B o o k M a r k E n t r y P o s i t i o n > 6 6 9 0 0 < / B o o k M a r k E n t r y P o s i t i o n > < B o o k M a r k E x i t P o s i t i o n > 7 7 6 6 7 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 c 7 3 7 6 2 f c - 7 8 b f - 4 d b 8 - 9 5 c b - 7 6 d 7 e c 2 1 f e c e < / I n t e r n a l I d > < N a m e > S o r t   a n d   f i l t e r   d a t a   -   M 3   -   5 0 C l i c k o n e , s u c h 0 0 : 0 1 : 1 7 . 7 - 0 0 : 0 1 : 2 7 . 4 < / N a m e > < T e x t > C l i c k   o n e ,   s u c h   a s   G r e a t e r   T h a n .   C r i t e r i a   w i l l   b e   d i f f e r e n t   f o r   d i f f e r e n t   t y p e s   o f   d a t a ,   s u c h   a s   t e x t . < / T e x t > < B o o k M a r k E n t r y N a m e > S o r t   a n d   f i l t e r   d a t a   -   M 3   -   5 0 0 0 : 0 1 : 1 7 . 7 < / B o o k M a r k E n t r y N a m e > < B o o k M a r k E x i t N a m e > S o r t   a n d   f i l t e r   d a t a   -   M 3   -   5 0 0 0 : 0 1 : 2 7 . 4 < / B o o k M a r k E x i t N a m e > < B o o k M a r k E n t r y P o s i t i o n > 7 7 7 6 7 < / B o o k M a r k E n t r y P o s i t i o n > < B o o k M a r k E x i t P o s i t i o n > 8 7 4 0 0 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 7 7 d 3 8 0 b f - 0 5 e f - 4 f 8 e - b 1 c e - c e 9 6 3 a b e c 2 4 7 < / I n t e r n a l I d > < N a m e > S o r t   a n d   f i l t e r   d a t a   -   M 3   -   5 0 T y p e a v a l u e , 0 0 : 0 1 : 2 7 . 5 - 0 0 : 0 1 : 3 3 . 9 < / N a m e > < T e x t > T y p e   a   v a l u e ,   s u c h   a s   5 0 0 0 0 ,   c l i c k   O K , < / T e x t > < B o o k M a r k E n t r y N a m e > S o r t   a n d   f i l t e r   d a t a   -   M 3   -   5 0 0 0 : 0 1 : 2 7 . 5 < / B o o k M a r k E n t r y N a m e > < B o o k M a r k E x i t N a m e > S o r t   a n d   f i l t e r   d a t a   -   M 3   -   5 0 0 0 : 0 1 : 3 3 . 9 < / B o o k M a r k E x i t N a m e > < B o o k M a r k E n t r y P o s i t i o n > 8 7 5 0 0 < / B o o k M a r k E n t r y P o s i t i o n > < B o o k M a r k E x i t P o s i t i o n > 9 3 9 6 7 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 1 e 2 9 0 7 e 0 - 6 1 9 9 - 4 5 1 e - b a 7 e - a 3 a f 3 7 6 4 0 7 3 f < / I n t e r n a l I d > < N a m e > S o r t   a n d   f i l t e r   d a t a   -   M 3   -   5 0 a n d o n l y r o w s 0 0 : 0 1 : 3 4 . 0 - 0 0 : 0 1 : 4 0 . 8 < / N a m e > < T e x t > a n d   o n l y   r o w s   w h e r e   t h e   v a l u e   i n   t h e   C o d e   c o l u m n   i s   g r e a t e r   t h a n   5 0 0 0 0   a r e   d i s p l a y e d . < / T e x t > < B o o k M a r k E n t r y N a m e > S o r t   a n d   f i l t e r   d a t a   -   M 3   -   5 0 0 0 : 0 1 : 3 4 . 0 < / B o o k M a r k E n t r y N a m e > < B o o k M a r k E x i t N a m e > S o r t   a n d   f i l t e r   d a t a   -   M 3   -   5 0 0 0 : 0 1 : 4 0 . 8 < / B o o k M a r k E x i t N a m e > < B o o k M a r k E n t r y P o s i t i o n > 9 4 0 6 7 < / B o o k M a r k E n t r y P o s i t i o n > < B o o k M a r k E x i t P o s i t i o n > 1 0 0 8 3 3 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 e 2 1 d 9 c d 5 - 3 c b 1 - 4 6 d f - a c 6 c - 6 c a b 9 a e f 8 4 5 6 < / I n t e r n a l I d > < N a m e > S o r t   a n d   f i l t e r   d a t a   -   M 3   -   5 0 Y o u c a n a p p l y 0 0 : 0 1 : 4 0 . 9 - 0 0 : 0 1 : 4 5 . 7 < / N a m e > < T e x t > Y o u   c a n   a p p l y   a n   A u t o F i l t e r   t o   m u l t i p l e   d i f f e r e n t   c o l u m n s . < / T e x t > < B o o k M a r k E n t r y N a m e > S o r t   a n d   f i l t e r   d a t a   -   M 3   -   5 0 0 0 : 0 1 : 4 0 . 9 < / B o o k M a r k E n t r y N a m e > < B o o k M a r k E x i t N a m e > S o r t   a n d   f i l t e r   d a t a   -   M 3   -   5 0 0 0 : 0 1 : 4 5 . 7 < / B o o k M a r k E x i t N a m e > < B o o k M a r k E n t r y P o s i t i o n > 1 0 0 9 3 3 < / B o o k M a r k E n t r y P o s i t i o n > < B o o k M a r k E x i t P o s i t i o n > 1 0 5 7 3 3 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 0 1 3 9 6 4 9 2 - 2 3 f 6 - 4 7 7 d - 8 b 3 9 - 3 a 4 2 4 3 c 1 e 9 c a < / I n t e r n a l I d > < N a m e > S o r t   a n d   f i l t e r   d a t a   -   M 3   -   5 0 C l i c k t h e A u t o F i l t e r 0 0 : 0 1 : 4 5 . 8 - 0 0 : 0 1 : 5 0 . 2 < / N a m e > < T e x t > C l i c k   t h e   A u t o F i l t e r   f o r   a   d i f f e r e n t   c o l u m n ,   s u c h   a s   C a t e g o r y . < / T e x t > < B o o k M a r k E n t r y N a m e > S o r t   a n d   f i l t e r   d a t a   -   M 3   -   5 0 0 0 : 0 1 : 4 5 . 8 < / B o o k M a r k E n t r y N a m e > < B o o k M a r k E x i t N a m e > S o r t   a n d   f i l t e r   d a t a   -   M 3   -   5 0 0 0 : 0 1 : 5 0 . 2 < / B o o k M a r k E x i t N a m e > < B o o k M a r k E n t r y P o s i t i o n > 1 0 5 8 3 3 < / B o o k M a r k E n t r y P o s i t i o n > < B o o k M a r k E x i t P o s i t i o n > 1 1 0 2 0 0 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 6 5 b f 7 6 5 8 - b 7 9 f - 4 d 3 5 - a f b 5 - e 2 9 b 5 3 6 4 3 7 d 7 < / I n t e r n a l I d > < N a m e > S o r t   a n d   f i l t e r   d a t a   -   M 3   -   5 0 C o n f i g u r e t h e f i l t e r 0 0 : 0 1 : 5 0 . 3 - 0 0 : 0 1 : 5 4 . 7 < / N a m e > < T e x t > C o n f i g u r e   t h e   f i l t e r   f o r   t h i s   c o l u m n ,   s u c h   a s   u n c h e c k i n g   D r i n k s . < / T e x t > < B o o k M a r k E n t r y N a m e > S o r t   a n d   f i l t e r   d a t a   -   M 3   -   5 0 0 0 : 0 1 : 5 0 . 3 < / B o o k M a r k E n t r y N a m e > < B o o k M a r k E x i t N a m e > S o r t   a n d   f i l t e r   d a t a   -   M 3   -   5 0 0 0 : 0 1 : 5 4 . 7 < / B o o k M a r k E x i t N a m e > < B o o k M a r k E n t r y P o s i t i o n > 1 1 0 3 0 0 < / B o o k M a r k E n t r y P o s i t i o n > < B o o k M a r k E x i t P o s i t i o n > 1 1 4 7 3 3 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 8 1 b 1 5 3 a 5 - 6 2 2 7 - 4 e 2 c - a b 9 4 - 5 1 1 6 1 8 7 b b b 3 1 < / I n t e r n a l I d > < N a m e > S o r t   a n d   f i l t e r   d a t a   -   M 3   -   5 0 C l i c k O K . A n d 0 0 : 0 1 : 5 4 . 8 - 0 0 : 0 2 : 0 1 . 2 < / N a m e > < T e x t > C l i c k   O K .   A n d   n o w   m u l t i p l e   f i l t e r s   a r e   a p p l i e d   t o   t h e   d a t a . < / T e x t > < B o o k M a r k E n t r y N a m e > S o r t   a n d   f i l t e r   d a t a   -   M 3   -   5 0 0 0 : 0 1 : 5 4 . 8 < / B o o k M a r k E n t r y N a m e > < B o o k M a r k E x i t N a m e > S o r t   a n d   f i l t e r   d a t a   -   M 3   -   5 0 0 0 : 0 2 : 0 1 . 2 < / B o o k M a r k E x i t N a m e > < B o o k M a r k E n t r y P o s i t i o n > 1 1 4 8 3 3 < / B o o k M a r k E n t r y P o s i t i o n > < B o o k M a r k E x i t P o s i t i o n > 1 2 1 2 6 7 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 6 0 3 6 8 0 a c - 8 d 1 7 - 4 3 e 5 - 8 f 4 e - b 5 2 b 2 3 8 d f f a 5 < / I n t e r n a l I d > < N a m e > S o r t   a n d   f i l t e r   d a t a   -   M 3   -   5 0 D o w n h e r e E x c e l 0 0 : 0 2 : 0 1 . 3 - 0 0 : 0 2 : 0 9 . 5 < / N a m e > < T e x t > D o w n   h e r e   E x c e l   t e l l s   u s   h o w   m a n y   r e c o r d s   m e e t   a l l   t h e   c r i t e r i a   o u t   o f   h o w   m a n y   t o t a l   r e c o r d s   t h e r e   a r e    < / T e x t > < B o o k M a r k E n t r y N a m e > S o r t   a n d   f i l t e r   d a t a   -   M 3   -   5 0 0 0 : 0 2 : 0 1 . 3 < / B o o k M a r k E n t r y N a m e > < B o o k M a r k E x i t N a m e > S o r t   a n d   f i l t e r   d a t a   -   M 3   -   5 0 0 0 : 0 2 : 0 9 . 5 < / B o o k M a r k E x i t N a m e > < B o o k M a r k E n t r y P o s i t i o n > 1 2 1 3 6 7 < / B o o k M a r k E n t r y P o s i t i o n > < B o o k M a r k E x i t P o s i t i o n > 1 2 9 5 0 0 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 3 1 3 0 e 8 d e - 4 9 9 f - 4 6 8 0 - 9 0 2 5 - a 7 e e a 6 2 b 2 0 e 3 < / I n t e r n a l I d > < N a m e > S o r t   a n d   f i l t e r   d a t a   -   M 3   -   5 0 i n t h i s c a s e , 0 0 : 0 2 : 0 9 . 6 - 0 0 : 0 2 : 1 5 . 0 < / N a m e > < T e x t > i n   t h i s   c a s e ,   2   o f   9   r o w s . < / T e x t > < B o o k M a r k E n t r y N a m e > S o r t   a n d   f i l t e r   d a t a   -   M 3   -   5 0 0 0 : 0 2 : 0 9 . 6 < / B o o k M a r k E n t r y N a m e > < B o o k M a r k E x i t N a m e > S o r t   a n d   f i l t e r   d a t a   -   M 3   -   5 0 0 0 : 0 2 : 1 5 . 0 < / B o o k M a r k E x i t N a m e > < B o o k M a r k E n t r y P o s i t i o n > 1 2 9 6 0 0 < / B o o k M a r k E n t r y P o s i t i o n > < B o o k M a r k E x i t P o s i t i o n > 1 3 5 0 0 0 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 0 7 c d 6 c e b - 9 8 9 d - 4 6 d 3 - 8 1 7 a - f 4 5 9 4 7 7 5 1 2 e 0 < / I n t e r n a l I d > < N a m e > S o r t   a n d   f i l t e r   d a t a   -   M 3   -   5 0 T h e r e a r e s p e c i f i c 0 0 : 0 2 : 1 5 . 1 - 0 0 : 0 2 : 2 5 . 3 < / N a m e > < T e x t > T h e r e   a r e   s p e c i f i c   c r i t e r i a   f i l t e r s   f o r   t e x t .   T h e r e   a r e   a l s o   s p e c i f i c   c r i t e r i a   f i l t e r s   f o r   d a t e s . < / T e x t > < B o o k M a r k E n t r y N a m e > S o r t   a n d   f i l t e r   d a t a   -   M 3   -   5 0 0 0 : 0 2 : 1 5 . 1 < / B o o k M a r k E n t r y N a m e > < B o o k M a r k E x i t N a m e > S o r t   a n d   f i l t e r   d a t a   -   M 3   -   5 0 0 0 : 0 2 : 2 5 . 3 < / B o o k M a r k E x i t N a m e > < B o o k M a r k E n t r y P o s i t i o n > 1 3 5 1 0 0 < / B o o k M a r k E n t r y P o s i t i o n > < B o o k M a r k E x i t P o s i t i o n > 1 4 5 3 3 3 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 6 c 5 3 f b d 8 - 3 1 9 b - 4 a 0 c - 9 0 2 b - 6 1 9 8 8 0 4 f b 1 6 d < / I n t e r n a l I d > < N a m e > S o r t   a n d   f i l t e r   d a t a   -   M 3   -   5 0 D a t e s h a s a 0 0 : 0 2 : 2 5 . 4 - 0 0 : 0 2 : 3 2 . 9 < / N a m e > < T e x t > D a t e s   h a s   a   h u g e   n u m b e r   o f   o p t i o n s .   I   c l i c k   a   c r i t e r i o n ,   s u c h   a s   A f t e r . < / T e x t > < B o o k M a r k E n t r y N a m e > S o r t   a n d   f i l t e r   d a t a   -   M 3   -   5 0 0 0 : 0 2 : 2 5 . 4 < / B o o k M a r k E n t r y N a m e > < B o o k M a r k E x i t N a m e > S o r t   a n d   f i l t e r   d a t a   -   M 3   -   5 0 0 0 : 0 2 : 3 2 . 9 < / B o o k M a r k E x i t N a m e > < B o o k M a r k E n t r y P o s i t i o n > 1 4 5 4 3 3 < / B o o k M a r k E n t r y P o s i t i o n > < B o o k M a r k E x i t P o s i t i o n > 1 5 2 9 3 3 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 f 8 e 2 1 f e 2 - 7 1 0 9 - 4 8 f e - b 3 9 1 - 8 6 c 1 e 8 1 2 0 7 4 e < / I n t e r n a l I d > < N a m e > S o r t   a n d   f i l t e r   d a t a   -   M 3   -   5 0 I n t h e C u s t o m 0 0 : 0 2 : 3 3 . 0 - 0 0 : 0 2 : 4 0 . 3 < / N a m e > < T e x t > I n   t h e   C u s t o m   A u t o F i l t e r   d i a l o g ,   e n t e r   a   d a t e ,   s u c h   a s   5 / 1 / 2 0 1 3 . < / T e x t > < B o o k M a r k E n t r y N a m e > S o r t   a n d   f i l t e r   d a t a   -   M 3   -   5 0 0 0 : 0 2 : 3 3 . 0 < / B o o k M a r k E n t r y N a m e > < B o o k M a r k E x i t N a m e > S o r t   a n d   f i l t e r   d a t a   -   M 3   -   5 0 0 0 : 0 2 : 4 0 . 3 < / B o o k M a r k E x i t N a m e > < B o o k M a r k E n t r y P o s i t i o n > 1 5 3 0 3 3 < / B o o k M a r k E n t r y P o s i t i o n > < B o o k M a r k E x i t P o s i t i o n > 1 6 0 3 6 7 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 1 8 7 e 8 d b 0 - 9 8 5 5 - 4 7 f d - b f a e - f f b 0 d 9 d 3 1 2 7 e < / I n t e r n a l I d > < N a m e > S o r t   a n d   f i l t e r   d a t a   -   M 3   -   5 0 C l i c k O K , a n d 0 0 : 0 2 : 4 0 . 4 - 0 0 : 0 2 : 5 2 . 3 < / N a m e > < T e x t > C l i c k   O K ,   a n d   o n l y   r o w s   w h e r e   t h e   L a s t   O r d e r   v a l u e   i s   a f t e r   5 / 1 / 2 0 1 3   a r e   d i s p l a y e d . < / T e x t > < B o o k M a r k E n t r y N a m e > S o r t   a n d   f i l t e r   d a t a   -   M 3   -   5 0 0 0 : 0 2 : 4 0 . 4 < / B o o k M a r k E n t r y N a m e > < B o o k M a r k E x i t N a m e > S o r t   a n d   f i l t e r   d a t a   -   M 3   -   5 0 0 0 : 0 2 : 5 2 . 3 < / B o o k M a r k E x i t N a m e > < B o o k M a r k E n t r y P o s i t i o n > 1 6 0 4 6 7 < / B o o k M a r k E n t r y P o s i t i o n > < B o o k M a r k E x i t P o s i t i o n > 1 7 2 3 3 3 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 2 0 0 b 5 9 4 4 - e 0 0 6 - 4 b 4 6 - b 4 f c - 4 c f 7 8 3 6 2 5 1 e 2 < / I n t e r n a l I d > < N a m e > S o r t   a n d   f i l t e r   d a t a   -   M 3   -   5 0 Y o u c a n a l s o 0 0 : 0 2 : 5 2 . 4 - 0 0 : 0 3 : 0 2 . 4 < / N a m e > < T e x t > Y o u   c a n   a l s o   A u t o F i l t e r   b y   c e l l   a n d   f o n t   c o l o r .   C l i c k   a n   A u t o F i l t e r .   P o i n t   t o   F i l t e r   b y   C o l o r . < / T e x t > < B o o k M a r k E n t r y N a m e > S o r t   a n d   f i l t e r   d a t a   -   M 3   -   5 0 0 0 : 0 2 : 5 2 . 4 < / B o o k M a r k E n t r y N a m e > < B o o k M a r k E x i t N a m e > S o r t   a n d   f i l t e r   d a t a   -   M 3   -   5 0 0 0 : 0 3 : 0 2 . 4 < / B o o k M a r k E x i t N a m e > < B o o k M a r k E n t r y P o s i t i o n > 1 7 2 4 3 3 < / B o o k M a r k E n t r y P o s i t i o n > < B o o k M a r k E x i t P o s i t i o n > 1 8 2 4 0 0 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 6 5 8 2 0 6 b 1 - 7 d 5 9 - 4 a 6 4 - a 2 b 7 - 6 c 3 8 8 2 5 2 4 f 2 9 < / I n t e r n a l I d > < N a m e > S o r t   a n d   f i l t e r   d a t a   -   M 3   -   5 0 T h i s w o n  t b e 0 0 : 0 3 : 0 2 . 5 - 0 0 : 0 3 : 1 1 . 3 < / N a m e > < T e x t > T h i s   w o n  t   b e   a n   o p t i o n   i f   t h e r e   a r e n  t   m u l t i p l e   c e l l   o r   f o n t   c o l o r   f o r m a t s   i n   t h e   c o l u m n .   C l i c k   a n   o p t i o n . < / T e x t > < B o o k M a r k E n t r y N a m e > S o r t   a n d   f i l t e r   d a t a   -   M 3   -   5 0 0 0 : 0 3 : 0 2 . 5 < / B o o k M a r k E n t r y N a m e > < B o o k M a r k E x i t N a m e > S o r t   a n d   f i l t e r   d a t a   -   M 3   -   5 0 0 0 : 0 3 : 1 1 . 3 < / B o o k M a r k E x i t N a m e > < B o o k M a r k E n t r y P o s i t i o n > 1 8 2 5 0 0 < / B o o k M a r k E n t r y P o s i t i o n > < B o o k M a r k E x i t P o s i t i o n > 1 9 1 3 6 7 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 a a e 4 c 7 2 e - 6 d 5 0 - 4 1 c 2 - 9 3 5 a - 6 c 3 e 4 f a 7 e a b 8 < / I n t e r n a l I d > < N a m e > S o r t   a n d   f i l t e r   d a t a   -   M 3   -   5 0 I w a n t t o 0 0 : 0 3 : 1 1 . 4 - 0 0 : 0 3 : 1 7 . 8 < / N a m e > < T e x t > I   w a n t   t o   s e e   t h e   p r o d u c t s   t h a t   h a v e   b e e n   d i s c o n t i n u e d ,   s o   I   c l i c k   t h e   r e d   C e l l   C o l o r . < / T e x t > < B o o k M a r k E n t r y N a m e > S o r t   a n d   f i l t e r   d a t a   -   M 3   -   5 0 0 0 : 0 3 : 1 1 . 4 < / B o o k M a r k E n t r y N a m e > < B o o k M a r k E x i t N a m e > S o r t   a n d   f i l t e r   d a t a   -   M 3   -   5 0 0 0 : 0 3 : 1 7 . 8 < / B o o k M a r k E x i t N a m e > < B o o k M a r k E n t r y P o s i t i o n > 1 9 1 4 6 7 < / B o o k M a r k E n t r y P o s i t i o n > < B o o k M a r k E x i t P o s i t i o n > 1 9 7 8 0 0 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 3 8 0 a 9 5 a 1 - c d 6 4 - 4 f 3 c - b f 7 1 - b 9 8 6 7 e 4 7 8 1 a 1 < / I n t e r n a l I d > < N a m e > S o r t   a n d   f i l t e r   d a t a   -   M 3   -   5 0 A n d o n l y r o w s 0 0 : 0 3 : 1 7 . 9 - 0 0 : 0 3 : 2 6 . 9 < / N a m e > < T e x t > A n d   o n l y   r o w s   w h e r e   t h e   c e l l   i n   t h e   D i s c o n t i n u e d   c o l u m n   i s   f o r m a t t e d   w i t h   a   r e d   f i l l   a r e   d i s p l a y e d . < / T e x t > < B o o k M a r k E n t r y N a m e > S o r t   a n d   f i l t e r   d a t a   -   M 3   -   5 0 0 0 : 0 3 : 1 7 . 9 < / B o o k M a r k E n t r y N a m e > < B o o k M a r k E x i t N a m e > S o r t   a n d   f i l t e r   d a t a   -   M 3   -   5 0 0 0 : 0 3 : 2 6 . 9 < / B o o k M a r k E x i t N a m e > < B o o k M a r k E n t r y P o s i t i o n > 1 9 7 9 0 0 < / B o o k M a r k E n t r y P o s i t i o n > < B o o k M a r k E x i t P o s i t i o n > 2 0 6 9 6 7 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 b 3 5 7 d 0 9 8 - b 0 2 e - 4 2 5 e - 9 0 5 7 - 9 5 4 b f d 3 6 c 8 8 2 < / I n t e r n a l I d > < N a m e > S o r t   a n d   f i l t e r   d a t a   -   M 3   -   5 0 T o r e m o v e t h e 0 0 : 0 3 : 2 7 . 0 - 0 0 : 0 3 : 3 6 . 3 < / N a m e > < T e x t > T o   r e m o v e   t h e   f i l t e r   f o r   a   c o l u m n ,   c l i c k   t h e   A u t o F i l t e r   f o r   t h e   c o l u m n ,   a n d   c l i c k   C l e a r   F i l t e r   F r o m . < / T e x t > < B o o k M a r k E n t r y N a m e > S o r t   a n d   f i l t e r   d a t a   -   M 3   -   5 0 0 0 : 0 3 : 2 7 . 0 < / B o o k M a r k E n t r y N a m e > < B o o k M a r k E x i t N a m e > S o r t   a n d   f i l t e r   d a t a   -   M 3   -   5 0 0 0 : 0 3 : 3 6 . 3 < / B o o k M a r k E x i t N a m e > < B o o k M a r k E n t r y P o s i t i o n > 2 0 7 0 6 7 < / B o o k M a r k E n t r y P o s i t i o n > < B o o k M a r k E x i t P o s i t i o n > 2 1 6 3 3 3 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 1 1 8 1 2 a c 8 - 3 3 9 0 - 4 a d 0 - b 4 9 b - f a 7 e 0 f 6 a 4 3 b a < / I n t e r n a l I d > < N a m e > S o r t   a n d   f i l t e r   d a t a   -   M 3   -   5 0 T o t u r n o f f 0 0 : 0 3 : 3 6 . 4 - 0 0 : 0 3 : 4 7 . 1 < / N a m e > < T e x t > T o   t u r n   o f f   A u t o F i l t e r s   c o m p l e t e l y ,   c l i c k   t h e   S o r t   & a m p ;   F i l t e r   b u t t o n   o n   t h e   H o m e   t a b ,   a n d   c l i c k   F i l t e r . < / T e x t > < B o o k M a r k E n t r y N a m e > S o r t   a n d   f i l t e r   d a t a   -   M 3   -   5 0 0 0 : 0 3 : 3 6 . 4 < / B o o k M a r k E n t r y N a m e > < B o o k M a r k E x i t N a m e > S o r t   a n d   f i l t e r   d a t a   -   M 3   -   5 0 0 0 : 0 3 : 4 7 . 1 < / B o o k M a r k E x i t N a m e > < B o o k M a r k E n t r y P o s i t i o n > 2 1 6 4 3 3 < / B o o k M a r k E n t r y P o s i t i o n > < B o o k M a r k E x i t P o s i t i o n > 2 2 7 1 0 0 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 9 f b 1 8 b 8 2 - a 6 d e - 4 b e b - a 6 8 e - 2 2 4 0 a f c b 1 b d a < / I n t e r n a l I d > < N a m e > S o r t   a n d   f i l t e r   d a t a   -   M 3   -   5 0 U p n e x t , A d v a n c e d 0 0 : 0 3 : 4 7 . 2 - 0 0 : 0 3 : 5 0 . 4 < / N a m e > < T e x t > U p   n e x t ,   A d v a n c e d   f i l t e r   d e t a i l s . < / T e x t > < B o o k M a r k E n t r y N a m e > S o r t   a n d   f i l t e r   d a t a   -   M 3   -   5 0 0 0 : 0 3 : 4 7 . 2 < / B o o k M a r k E n t r y N a m e > < B o o k M a r k E x i t N a m e > S o r t   a n d   f i l t e r   d a t a   -   M 3   -   5 0 0 0 : 0 3 : 5 0 . 4 < / B o o k M a r k E x i t N a m e > < B o o k M a r k E n t r y P o s i t i o n > 2 2 7 2 0 0 < / B o o k M a r k E n t r y P o s i t i o n > < B o o k M a r k E x i t P o s i t i o n > 2 3 0 4 6 7 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 7 6 1 a 1 2 d a - 0 2 7 d - 4 6 6 7 - b 9 e 7 - 0 b c 8 0 c 4 2 0 f a 9 < / I d > < C a p t i o n I t e m s > < C a p t i o n I t e m > < I n t e r n a l I d > e a 3 0 d b 6 0 - f 6 3 8 - 4 9 c 7 - 9 b 1 0 - f b 1 8 b b 5 2 5 b 0 1 < / I n t e r n a l I d > < N a m e > S o r t   a n d   f i l t e r   d a t a   -   M 4   -   5 0 W e f i l t e r e d w i t h 0 0 : 0 0 : 0 0 . 0 - 0 0 : 0 0 : 1 0 . 9 < / N a m e > < T e x t > W e   f i l t e r e d   w i t h   t h e   A u t o F i l t e r   i n   t h e   A u t o F i l t e r   d e t a i l s   v i d e o .   I t  s   e a s y   t o   u s e   a n d   h a s   m a n y   o p t i o n s . < / T e x t > < B o o k M a r k E n t r y N a m e > S o r t   a n d   f i l t e r   d a t a   -   M 4   -   5 0 0 0 : 0 0 : 0 0 . 0 < / B o o k M a r k E n t r y N a m e > < B o o k M a r k E x i t N a m e > S o r t   a n d   f i l t e r   d a t a   -   M 4   -   5 0 0 0 : 0 0 : 1 0 . 9 < / B o o k M a r k E x i t N a m e > < B o o k M a r k E n t r y P o s i t i o n > 3 3 < / B o o k M a r k E n t r y P o s i t i o n > < B o o k M a r k E x i t P o s i t i o n > 1 0 9 6 7 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 5 1 5 b 9 2 7 c - 5 3 2 1 - 4 2 5 5 - 9 b 7 4 - 5 3 8 1 b 3 d b e 5 6 4 < / I n t e r n a l I d > < N a m e > S o r t   a n d   f i l t e r   d a t a   -   M 4   -   5 0 Y o u c a n u s e 0 0 : 0 0 : 1 1 . 0 - 0 0 : 0 0 : 1 5 . 7 < / N a m e > < T e x t > Y o u   c a n   u s e   t h e   A d v a n c e d   F i l t e r   t o   c r e a t e   m o r e   p o w e r f u l   f i l t e r s , < / T e x t > < B o o k M a r k E n t r y N a m e > S o r t   a n d   f i l t e r   d a t a   -   M 4   -   5 0 0 0 : 0 0 : 1 1 . 0 < / B o o k M a r k E n t r y N a m e > < B o o k M a r k E x i t N a m e > S o r t   a n d   f i l t e r   d a t a   -   M 4   -   5 0 0 0 : 0 0 : 1 5 . 7 < / B o o k M a r k E x i t N a m e > < B o o k M a r k E n t r y P o s i t i o n > 1 1 0 6 7 < / B o o k M a r k E n t r y P o s i t i o n > < B o o k M a r k E x i t P o s i t i o n > 1 5 7 3 3 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 b 2 a 7 f a b 8 - 2 8 5 b - 4 f e 4 - a 0 a e - 8 c b c 7 f 4 9 a 1 6 6 < / I n t e r n a l I d > < N a m e > S o r t   a n d   f i l t e r   d a t a   -   M 4   -   5 0 s u c h a s f i l t e r i n g 0 0 : 0 0 : 1 5 . 8 - 0 0 : 0 0 : 2 3 . 4 < / N a m e > < T e x t > s u c h   a s   f i l t e r i n g   f o r   u n i q u e   r e c o r d s   a n d   u s i n g   o p e r a t o r s   s u c h   a s   O R . < / T e x t > < B o o k M a r k E n t r y N a m e > S o r t   a n d   f i l t e r   d a t a   -   M 4   -   5 0 0 0 : 0 0 : 1 5 . 8 < / B o o k M a r k E n t r y N a m e > < B o o k M a r k E x i t N a m e > S o r t   a n d   f i l t e r   d a t a   -   M 4   -   5 0 0 0 : 0 0 : 2 3 . 4 < / B o o k M a r k E x i t N a m e > < B o o k M a r k E n t r y P o s i t i o n > 1 5 8 3 3 < / B o o k M a r k E n t r y P o s i t i o n > < B o o k M a r k E x i t P o s i t i o n > 2 3 4 0 0 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 a 4 5 e 9 9 e d - 9 d b c - 4 8 e b - 9 2 9 f - 7 d 1 7 8 0 7 1 4 8 4 3 < / I n t e r n a l I d > < N a m e > S o r t   a n d   f i l t e r   d a t a   -   M 4   -   5 0 T e a i s i n 0 0 : 0 0 : 2 3 . 5 - 0 0 : 0 0 : 3 3 . 5 < / N a m e > < T e x t > T e a   i s   i n   t h e   P r o d u c t   n a m e   c o l u m n   t w i c e .   T o   f i l t e r   s o   t h a t   t e a   d i s p l a y s   o n l y   o n c e ,   o n   t h e   D a t a   t a b ,   c l i c k   A d v a n c e d . < / T e x t > < B o o k M a r k E n t r y N a m e > S o r t   a n d   f i l t e r   d a t a   -   M 4   -   5 0 0 0 : 0 0 : 2 3 . 5 < / B o o k M a r k E n t r y N a m e > < B o o k M a r k E x i t N a m e > S o r t   a n d   f i l t e r   d a t a   -   M 4   -   5 0 0 0 : 0 0 : 3 3 . 5 < / B o o k M a r k E x i t N a m e > < B o o k M a r k E n t r y P o s i t i o n > 2 3 5 0 0 < / B o o k M a r k E n t r y P o s i t i o n > < B o o k M a r k E x i t P o s i t i o n > 3 3 5 6 7 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 1 0 8 8 3 8 e b - f 4 c c - 4 c a 1 - b 1 f 1 - 9 3 9 6 5 6 b 2 e d 0 0 < / I n t e r n a l I d > < N a m e > S o r t   a n d   f i l t e r   d a t a   -   M 4   -   5 0 I n t h e A d v a n c e d 0 0 : 0 0 : 3 3 . 6 - 0 0 : 0 0 : 3 8 . 2 < / N a m e > < T e x t > I n   t h e   A d v a n c e d   F i l t e r   d i a l o g ,   c l i c k   t h e   L i s t   r a n g e . < / T e x t > < B o o k M a r k E n t r y N a m e > S o r t   a n d   f i l t e r   d a t a   -   M 4   -   5 0 0 0 : 0 0 : 3 3 . 6 < / B o o k M a r k E n t r y N a m e > < B o o k M a r k E x i t N a m e > S o r t   a n d   f i l t e r   d a t a   -   M 4   -   5 0 0 0 : 0 0 : 3 8 . 2 < / B o o k M a r k E x i t N a m e > < B o o k M a r k E n t r y P o s i t i o n > 3 3 6 6 7 < / B o o k M a r k E n t r y P o s i t i o n > < B o o k M a r k E x i t P o s i t i o n > 3 8 2 6 7 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 2 b e c 1 1 a 8 - 9 f b f - 4 0 c d - 8 7 3 d - b 5 6 d 3 e f f b e 9 7 < / I n t e r n a l I d > < N a m e > S o r t   a n d   f i l t e r   d a t a   -   M 4   -   5 0 O n t h e w o r k s h e e t , 0 0 : 0 0 : 3 8 . 3 - 0 0 : 0 0 : 4 3 . 7 < / N a m e > < T e x t > O n   t h e   w o r k s h e e t ,   s e l e c t   t h e   c o l u m n   y o u   w a n t   t o   u s e   t o   f i l t e r   f o r   u n i q u e   r e c o r d s . < / T e x t > < B o o k M a r k E n t r y N a m e > S o r t   a n d   f i l t e r   d a t a   -   M 4   -   5 0 0 0 : 0 0 : 3 8 . 3 < / B o o k M a r k E n t r y N a m e > < B o o k M a r k E x i t N a m e > S o r t   a n d   f i l t e r   d a t a   -   M 4   -   5 0 0 0 : 0 0 : 4 3 . 7 < / B o o k M a r k E x i t N a m e > < B o o k M a r k E n t r y P o s i t i o n > 3 8 3 6 7 < / B o o k M a r k E n t r y P o s i t i o n > < B o o k M a r k E x i t P o s i t i o n > 4 3 7 6 7 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 3 1 5 8 0 d 8 3 - f a a f - 4 4 b 1 - b 0 e 4 - 5 c b 8 4 8 5 a b 4 8 6 < / I n t e r n a l I d > < N a m e > S o r t   a n d   f i l t e r   d a t a   -   M 4   -   5 0 I n t h i s c a s e 0 0 : 0 0 : 4 3 . 8 - 0 0 : 0 0 : 5 5 . 7 < / N a m e > < T e x t > I n   t h i s   c a s e   t h e   P r o d u c t   n a m e   c o l u m n .   C l i c k   U n i q u e   r e c o r d s   o n l y .   C l i c k   O K ,   a n d   n o w   T e a   a p p e a r s   o n l y   o n c e . < / T e x t > < B o o k M a r k E n t r y N a m e > S o r t   a n d   f i l t e r   d a t a   -   M 4   -   5 0 0 0 : 0 0 : 4 3 . 8 < / B o o k M a r k E n t r y N a m e > < B o o k M a r k E x i t N a m e > S o r t   a n d   f i l t e r   d a t a   -   M 4   -   5 0 0 0 : 0 0 : 5 5 . 7 < / B o o k M a r k E x i t N a m e > < B o o k M a r k E n t r y P o s i t i o n > 4 3 8 6 7 < / B o o k M a r k E n t r y P o s i t i o n > < B o o k M a r k E x i t P o s i t i o n > 5 5 7 3 3 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 f 5 e b 8 6 3 4 - 0 5 7 9 - 4 0 8 8 - b 6 6 5 - b d 8 c 2 8 a 2 b 1 8 b < / I n t e r n a l I d > < N a m e > S o r t   a n d   f i l t e r   d a t a   -   M 4   -   5 0 Y o u c o u l d a l s o 0 0 : 0 0 : 5 5 . 8 - 0 0 : 0 1 : 0 1 . 8 < / N a m e > < T e x t > Y o u   c o u l d   a l s o   u s e   t h e   R e m o v e   D u p l i c a t e s   b u t t o n   o n   t h e   D a t a   t a b ,   d e p e n d i n g   o n   w h a t   y o u   w a n t   t o   a c h i e v e , < / T e x t > < B o o k M a r k E n t r y N a m e > S o r t   a n d   f i l t e r   d a t a   -   M 4   -   5 0 0 0 : 0 0 : 5 5 . 8 < / B o o k M a r k E n t r y N a m e > < B o o k M a r k E x i t N a m e > S o r t   a n d   f i l t e r   d a t a   -   M 4   -   5 0 0 0 : 0 1 : 0 1 . 8 < / B o o k M a r k E x i t N a m e > < B o o k M a r k E n t r y P o s i t i o n > 5 5 8 3 3 < / B o o k M a r k E n t r y P o s i t i o n > < B o o k M a r k E x i t P o s i t i o n > 6 1 8 3 3 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 b 0 9 7 d 7 7 1 - d 5 f 6 - 4 b f 2 - b a 8 2 - d e 6 4 a 2 8 d 9 3 7 5 < / I n t e r n a l I d > < N a m e > S o r t   a n d   f i l t e r   d a t a   -   M 4   -   5 0 b e c a u s e t h i s w i l l 0 0 : 0 1 : 0 1 . 9 - 0 0 : 0 1 : 0 9 . 5 < / N a m e > < T e x t > b e c a u s e   t h i s   w i l l   d e l e t e   d u p l i c a t e   r e c o r d s ,   n o t   j u s t   f i l t e r   t h e m . < / T e x t > < B o o k M a r k E n t r y N a m e > S o r t   a n d   f i l t e r   d a t a   -   M 4   -   5 0 0 0 : 0 1 : 0 1 . 9 < / B o o k M a r k E n t r y N a m e > < B o o k M a r k E x i t N a m e > S o r t   a n d   f i l t e r   d a t a   -   M 4   -   5 0 0 0 : 0 1 : 0 9 . 5 < / B o o k M a r k E x i t N a m e > < B o o k M a r k E n t r y P o s i t i o n > 6 1 9 3 3 < / B o o k M a r k E n t r y P o s i t i o n > < B o o k M a r k E x i t P o s i t i o n > 6 9 5 3 3 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 c c 8 d 4 4 2 9 - 9 f 6 d - 4 3 7 3 - 8 5 0 2 - 0 a 2 b 5 8 b 8 6 9 1 d < / I n t e r n a l I d > < N a m e > S o r t   a n d   f i l t e r   d a t a   -   M 4   -   5 0 T o u s e t h e 0 0 : 0 1 : 0 9 . 6 - 0 0 : 0 1 : 1 7 . 8 < / N a m e > < T e x t > T o   u s e   t h e   A d v a n c e d   F i l t e r   t o   f i l t e r   w i t h   m u l t i p l e   c r i t e r i a ,   y o u   n e e d   t o   c r e a t e   a   c r i t e r i a   r a n g e . < / T e x t > < B o o k M a r k E n t r y N a m e > S o r t   a n d   f i l t e r   d a t a   -   M 4   -   5 0 0 0 : 0 1 : 0 9 . 6 < / B o o k M a r k E n t r y N a m e > < B o o k M a r k E x i t N a m e > S o r t   a n d   f i l t e r   d a t a   -   M 4   -   5 0 0 0 : 0 1 : 1 7 . 8 < / B o o k M a r k E x i t N a m e > < B o o k M a r k E n t r y P o s i t i o n > 6 9 6 3 3 < / B o o k M a r k E n t r y P o s i t i o n > < B o o k M a r k E x i t P o s i t i o n > 7 7 8 3 3 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 4 c 8 b 2 4 1 5 - 0 7 7 3 - 4 7 7 6 - 8 7 8 9 - d c c a b f 5 5 f 1 b 6 < / I n t e r n a l I d > < N a m e > S o r t   a n d   f i l t e r   d a t a   -   M 4   -   5 0 I n t h i s e x a m p l e 0 0 : 0 1 : 1 7 . 9 - 0 0 : 0 1 : 2 4 . 7 < / N a m e > < T e x t > I n   t h i s   e x a m p l e   I   c r e a t e d   t h e   c r i t e r i a   i n   c e l l s   G 1   t h r o u g h   H 2 . < / T e x t > < B o o k M a r k E n t r y N a m e > S o r t   a n d   f i l t e r   d a t a   -   M 4   -   5 0 0 0 : 0 1 : 1 7 . 9 < / B o o k M a r k E n t r y N a m e > < B o o k M a r k E x i t N a m e > S o r t   a n d   f i l t e r   d a t a   -   M 4   -   5 0 0 0 : 0 1 : 2 4 . 7 < / B o o k M a r k E x i t N a m e > < B o o k M a r k E n t r y P o s i t i o n > 7 7 9 3 3 < / B o o k M a r k E n t r y P o s i t i o n > < B o o k M a r k E x i t P o s i t i o n > 8 4 7 3 3 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 5 c 8 b a 3 6 1 - 0 8 a 0 - 4 4 4 0 - 8 b 5 d - d e e f 9 d e 7 4 c b 1 < / I n t e r n a l I d > < N a m e > S o r t   a n d   f i l t e r   d a t a   -   M 4   -   5 0 T h e t o p c e l l 0 0 : 0 1 : 2 4 . 8 - 0 0 : 0 1 : 3 2 . 4 < / N a m e > < T e x t > T h e   t o p   c e l l   i n   e a c h   c r i t e r i a   c o l u m n   m u s t   b e   t h e   s a m e   a s   t h e   h e a d e r s   i n   t h e   c o l u m n s   y o u   w a n t   t o   f i l t e r   b y . < / T e x t > < B o o k M a r k E n t r y N a m e > S o r t   a n d   f i l t e r   d a t a   -   M 4   -   5 0 0 0 : 0 1 : 2 4 . 8 < / B o o k M a r k E n t r y N a m e > < B o o k M a r k E x i t N a m e > S o r t   a n d   f i l t e r   d a t a   -   M 4   -   5 0 0 0 : 0 1 : 3 2 . 4 < / B o o k M a r k E x i t N a m e > < B o o k M a r k E n t r y P o s i t i o n > 8 4 8 3 3 < / B o o k M a r k E n t r y P o s i t i o n > < B o o k M a r k E x i t P o s i t i o n > 9 2 4 3 3 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 7 4 f 0 3 0 2 5 - 7 5 5 a - 4 0 2 d - a a 9 b - 3 d a 7 8 0 9 1 7 5 4 5 < / I n t e r n a l I d > < N a m e > S o r t   a n d   f i l t e r   d a t a   -   M 4   -   5 0 T h e c r i t e r i a i n 0 0 : 0 1 : 3 2 . 5 - 0 0 : 0 1 : 4 6 . 6 < / N a m e > < T e x t > T h e   c r i t e r i a   i n   t h e   C a t e g o r y   c o l u m n   i s   e q u a l   t o   D r i n k s ,   a n d   t h e   L a s t   o r d e r   c o l u m n   i s   e q u a l   t o   3 / 2 8 / 2 0 1 3 . < / T e x t > < B o o k M a r k E n t r y N a m e > S o r t   a n d   f i l t e r   d a t a   -   M 4   -   5 0 0 0 : 0 1 : 3 2 . 5 < / B o o k M a r k E n t r y N a m e > < B o o k M a r k E x i t N a m e > S o r t   a n d   f i l t e r   d a t a   -   M 4   -   5 0 0 0 : 0 1 : 4 6 . 6 < / B o o k M a r k E x i t N a m e > < B o o k M a r k E n t r y P o s i t i o n > 9 2 5 3 3 < / B o o k M a r k E n t r y P o s i t i o n > < B o o k M a r k E x i t P o s i t i o n > 1 0 6 6 6 7 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 3 7 c d e 8 0 0 - 9 b 6 1 - 4 3 a 9 - a a 7 a - d 5 3 e 7 a 9 9 a 1 0 c < / I n t e r n a l I d > < N a m e > S o r t   a n d   f i l t e r   d a t a   -   M 4   -   5 0 C l i c k A d v a n c e d o n 0 0 : 0 1 : 4 6 . 7 - 0 0 : 0 1 : 5 7 . 9 < / N a m e > < T e x t > C l i c k   A d v a n c e d   o n   t h e   D a t a   t a b .   I n   t h e   A d v a n c e d   F i l t e r   d i a l o g ,   s e l e c t   t h e   L i s t   y o u   w a n t   t o   f i l t e r .   C l i c k   i n   C r i t e r i a   r a n g e . < / T e x t > < B o o k M a r k E n t r y N a m e > S o r t   a n d   f i l t e r   d a t a   -   M 4   -   5 0 0 0 : 0 1 : 4 6 . 7 < / B o o k M a r k E n t r y N a m e > < B o o k M a r k E x i t N a m e > S o r t   a n d   f i l t e r   d a t a   -   M 4   -   5 0 0 0 : 0 1 : 5 7 . 9 < / B o o k M a r k E x i t N a m e > < B o o k M a r k E n t r y P o s i t i o n > 1 0 6 7 6 7 < / B o o k M a r k E n t r y P o s i t i o n > < B o o k M a r k E x i t P o s i t i o n > 1 1 7 9 0 0 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 c 4 3 e 0 d 6 1 - 6 0 a 6 - 4 3 3 0 - 8 d 7 e - 9 5 a 0 1 9 0 5 6 3 a 3 < / I n t e r n a l I d > < N a m e > S o r t   a n d   f i l t e r   d a t a   -   M 4   -   5 0 S e l e c t t h e c r i t e r i a , 0 0 : 0 1 : 5 8 . 0 - 0 0 : 0 2 : 1 1 . 1 < / N a m e > < T e x t > S e l e c t   t h e   c r i t e r i a ,   i n   t h i s   c a s e   G 1   t h r o u g h   H 2 .   C l i c k   O K ,   a n d   t h e   r a n g e   i s   f i l t e r e d   u s i n g   t h e   c r i t e r i a . < / T e x t > < B o o k M a r k E n t r y N a m e > S o r t   a n d   f i l t e r   d a t a   -   M 4   -   5 0 0 0 : 0 1 : 5 8 . 0 < / B o o k M a r k E n t r y N a m e > < B o o k M a r k E x i t N a m e > S o r t   a n d   f i l t e r   d a t a   -   M 4   -   5 0 0 0 : 0 2 : 1 1 . 1 < / B o o k M a r k E x i t N a m e > < B o o k M a r k E n t r y P o s i t i o n > 1 1 8 0 0 0 < / B o o k M a r k E n t r y P o s i t i o n > < B o o k M a r k E x i t P o s i t i o n > 1 3 1 1 3 3 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 c 1 2 2 6 c 0 8 - 4 1 a 0 - 4 c 8 d - 9 d 9 d - e c e 5 c 7 b 4 5 b 9 0 < / I n t e r n a l I d > < N a m e > S o r t   a n d   f i l t e r   d a t a   -   M 4   -   5 0 T o m a k e c r i t e r i a 0 0 : 0 2 : 1 1 . 2 - 0 0 : 0 2 : 2 2 . 8 < / N a m e > < T e x t > T o   m a k e   c r i t e r i a   e q u a l   t o   D r i n k s   O R   e q u a l   t o   3 / 2 8 / 2 0 1 3 ,   m o v e   t h e   L a s t   o r d e r   d a t e   d o w n   a   r o w . < / T e x t > < B o o k M a r k E n t r y N a m e > S o r t   a n d   f i l t e r   d a t a   -   M 4   -   5 0 0 0 : 0 2 : 1 1 . 2 < / B o o k M a r k E n t r y N a m e > < B o o k M a r k E x i t N a m e > S o r t   a n d   f i l t e r   d a t a   -   M 4   -   5 0 0 0 : 0 2 : 2 2 . 8 < / B o o k M a r k E x i t N a m e > < B o o k M a r k E n t r y P o s i t i o n > 1 3 1 2 3 3 < / B o o k M a r k E n t r y P o s i t i o n > < B o o k M a r k E x i t P o s i t i o n > 1 4 2 8 3 3 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 3 8 c 5 8 7 d d - 1 0 4 1 - 4 c e 4 - 9 9 a 7 - 0 4 c 8 3 3 8 8 a 8 1 f < / I n t e r n a l I d > < N a m e > S o r t   a n d   f i l t e r   d a t a   -   M 4   -   5 0 C l i c k A d v a n c e d , r e s e t 0 0 : 0 2 : 2 2 . 9 - 0 0 : 0 2 : 3 2 . 7 < / N a m e > < T e x t > C l i c k   A d v a n c e d ,   r e s e t   t h e   C r i t e r i a   r a n g e ,   c l i c k   O K , < / T e x t > < B o o k M a r k E n t r y N a m e > S o r t   a n d   f i l t e r   d a t a   -   M 4   -   5 0 0 0 : 0 2 : 2 2 . 9 < / B o o k M a r k E n t r y N a m e > < B o o k M a r k E x i t N a m e > S o r t   a n d   f i l t e r   d a t a   -   M 4   -   5 0 0 0 : 0 2 : 3 2 . 7 < / B o o k M a r k E x i t N a m e > < B o o k M a r k E n t r y P o s i t i o n > 1 4 2 9 3 3 < / B o o k M a r k E n t r y P o s i t i o n > < B o o k M a r k E x i t P o s i t i o n > 1 5 2 7 3 3 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 5 a e b 8 9 b 5 - 8 7 a 7 - 4 b 2 9 - 9 e 5 a - 8 6 c 6 4 1 a e 4 4 e 2 < / I n t e r n a l I d > < N a m e > S o r t   a n d   f i l t e r   d a t a   -   M 4   -   5 0 a n d t h e r o w s 0 0 : 0 2 : 3 2 . 8 - 0 0 : 0 2 : 4 3 . 8 < / N a m e > < T e x t > a n d   t h e   r o w s   w h e r e   t h e   C a t e g o r y   c o l u m n   i s   e q u a l   t o   D r i n k s   o r   t h e   L a s t   o r d e r   c o l u m n   i s   e q u a l   t o   3 / 2 8 / 2 0 1 3   a r e   d i s p l a y e d . < / T e x t > < B o o k M a r k E n t r y N a m e > S o r t   a n d   f i l t e r   d a t a   -   M 4   -   5 0 0 0 : 0 2 : 3 2 . 8 < / B o o k M a r k E n t r y N a m e > < B o o k M a r k E x i t N a m e > S o r t   a n d   f i l t e r   d a t a   -   M 4   -   5 0 0 0 : 0 2 : 4 3 . 8 < / B o o k M a r k E x i t N a m e > < B o o k M a r k E n t r y P o s i t i o n > 1 5 2 8 3 3 < / B o o k M a r k E n t r y P o s i t i o n > < B o o k M a r k E x i t P o s i t i o n > 1 6 3 8 0 0 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 7 b 7 a c f e 4 - 6 9 a 5 - 4 3 f 4 - 8 7 1 a - e b 7 3 d 7 f 1 3 9 b 2 < / I n t e r n a l I d > < N a m e > S o r t   a n d   f i l t e r   d a t a   -   M 4   -   5 0 T o r e m o v e t h e 0 0 : 0 2 : 4 3 . 9 - 0 0 : 0 2 : 5 0 . 3 < / N a m e > < T e x t > T o   r e m o v e   t h e   f i l t e r ,   c l i c k   C l e a r   o n   t h e   D a t a   t a b . < / T e x t > < B o o k M a r k E n t r y N a m e > S o r t   a n d   f i l t e r   d a t a   -   M 4   -   5 0 0 0 : 0 2 : 4 3 . 9 < / B o o k M a r k E n t r y N a m e > < B o o k M a r k E x i t N a m e > S o r t   a n d   f i l t e r   d a t a   -   M 4   -   5 0 0 0 : 0 2 : 5 0 . 3 < / B o o k M a r k E x i t N a m e > < B o o k M a r k E n t r y P o s i t i o n > 1 6 3 9 0 0 < / B o o k M a r k E n t r y P o s i t i o n > < B o o k M a r k E x i t P o s i t i o n > 1 7 0 3 0 0 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 f d e 1 6 6 a 4 - e 9 f c - 4 9 0 f - 8 3 0 4 - 1 c 1 9 5 1 c 1 5 5 a 6 < / I n t e r n a l I d > < N a m e > S o r t   a n d   f i l t e r   d a t a   -   M 4   -   5 0 Y o u c a n a d d 0 0 : 0 2 : 5 0 . 4 - 0 0 : 0 2 : 5 9 . 6 < / N a m e > < T e x t > Y o u   c a n   a d d   m o r e   c o m p l e x   c r i t e r i a   t o   y o u r   c r i t e r i a   r a n g e ,   s u c h   a s   g r e a t e r   t h a n   i n s t e a d   o f   t h e   d e f a u l t   e q u a l   t o . < / T e x t > < B o o k M a r k E n t r y N a m e > S o r t   a n d   f i l t e r   d a t a   -   M 4   -   5 0 0 0 : 0 2 : 5 0 . 4 < / B o o k M a r k E n t r y N a m e > < B o o k M a r k E x i t N a m e > S o r t   a n d   f i l t e r   d a t a   -   M 4   -   5 0 0 0 : 0 2 : 5 9 . 6 < / B o o k M a r k E x i t N a m e > < B o o k M a r k E n t r y P o s i t i o n > 1 7 0 4 0 0 < / B o o k M a r k E n t r y P o s i t i o n > < B o o k M a r k E x i t P o s i t i o n > 1 7 9 6 6 7 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 7 0 3 d 9 1 a 0 - 0 1 1 2 - 4 1 5 4 - 8 9 8 8 - 8 f 3 5 1 6 3 9 0 5 8 f < / I n t e r n a l I d > < N a m e > S o r t   a n d   f i l t e r   d a t a   -   M 4   -   5 0 T y p e a g r e a t e r 0 0 : 0 2 : 5 9 . 7 - 0 0 : 0 3 : 1 2 . 8 < / N a m e > < T e x t > T y p e   a   g r e a t e r   t h a n   s i g n   b e f o r e   a   v a l u e ,   c l i c k   A d v a n c e d ,   r e s e t   t h e   C r i t e r i a   r a n g e , < / T e x t > < B o o k M a r k E n t r y N a m e > S o r t   a n d   f i l t e r   d a t a   -   M 4   -   5 0 0 0 : 0 2 : 5 9 . 7 < / B o o k M a r k E n t r y N a m e > < B o o k M a r k E x i t N a m e > S o r t   a n d   f i l t e r   d a t a   -   M 4   -   5 0 0 0 : 0 3 : 1 2 . 8 < / B o o k M a r k E x i t N a m e > < B o o k M a r k E n t r y P o s i t i o n > 1 7 9 7 6 7 < / B o o k M a r k E n t r y P o s i t i o n > < B o o k M a r k E x i t P o s i t i o n > 1 9 2 8 3 3 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 5 a 7 1 6 6 9 4 - f 2 3 b - 4 5 b f - 9 c 0 1 - 3 7 2 c 0 d 9 0 3 c e 0 < / I n t e r n a l I d > < N a m e > S o r t   a n d   f i l t e r   d a t a   -   M 4   -   5 0 c l i c k O K , a n d 0 0 : 0 3 : 1 2 . 9 - 0 0 : 0 3 : 2 0 . 9 < / N a m e > < T e x t > c l i c k   O K ,   a n d   t h e   r a n g e   i s   f i l t e r e d   u s i n g   t h e   c r i t e r i a . < / T e x t > < B o o k M a r k E n t r y N a m e > S o r t   a n d   f i l t e r   d a t a   -   M 4   -   5 0 0 0 : 0 3 : 1 2 . 9 < / B o o k M a r k E n t r y N a m e > < B o o k M a r k E x i t N a m e > S o r t   a n d   f i l t e r   d a t a   -   M 4   -   5 0 0 0 : 0 3 : 2 0 . 9 < / B o o k M a r k E x i t N a m e > < B o o k M a r k E n t r y P o s i t i o n > 1 9 2 9 3 3 < / B o o k M a r k E n t r y P o s i t i o n > < B o o k M a r k E x i t P o s i t i o n > 2 0 0 9 3 3 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 3 a 2 e 7 d 4 c - b 5 7 a - 4 0 3 f - b 8 c 0 - 5 c 3 b a 1 4 4 4 9 8 d < / I n t e r n a l I d > < N a m e > S o r t   a n d   f i l t e r   d a t a   -   M 4   -   5 0 Y o u c a n u s e 0 0 : 0 3 : 2 1 . 0 - 0 0 : 0 3 : 2 7 . 5 < / N a m e > < T e x t > Y o u   c a n   u s e   t h e   a s t e r i s k   a n d   q u e s t i o n   m a r k   w i l d   c a r d   c h a r a c t e r s   i n   y o u r   c r i t e r i a . < / T e x t > < B o o k M a r k E n t r y N a m e > S o r t   a n d   f i l t e r   d a t a   -   M 4   -   5 0 0 0 : 0 3 : 2 1 . 0 < / B o o k M a r k E n t r y N a m e > < B o o k M a r k E x i t N a m e > S o r t   a n d   f i l t e r   d a t a   -   M 4   -   5 0 0 0 : 0 3 : 2 7 . 5 < / B o o k M a r k E x i t N a m e > < B o o k M a r k E n t r y P o s i t i o n > 2 0 1 0 3 3 < / B o o k M a r k E n t r y P o s i t i o n > < B o o k M a r k E x i t P o s i t i o n > 2 0 7 5 0 0 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 f 2 1 2 4 8 b 1 - a 4 9 3 - 4 4 1 4 - a 5 3 7 - c f 1 4 3 3 d f b f 4 6 < / I n t e r n a l I d > < N a m e > S o r t   a n d   f i l t e r   d a t a   -   M 4   -   5 0 L e f t a r r o w , r i g h t 0 0 : 0 3 : 2 7 . 6 - 0 0 : 0 3 : 3 9 . 4 < / N a m e > < T e x t > L e f t   a r r o w ,   r i g h t   a r r o w ,   a s t e r i s k ,   s   w i l l   r e t u r n   r o w s   w h e r e   t h e   t e x t   i n   t h e   c a t e g o r y   c o l u m n   d o e s   n o t   e n d   i n   s . < / T e x t > < B o o k M a r k E n t r y N a m e > S o r t   a n d   f i l t e r   d a t a   -   M 4   -   5 0 0 0 : 0 3 : 2 7 . 6 < / B o o k M a r k E n t r y N a m e > < B o o k M a r k E x i t N a m e > S o r t   a n d   f i l t e r   d a t a   -   M 4   -   5 0 0 0 : 0 3 : 3 9 . 4 < / B o o k M a r k E x i t N a m e > < B o o k M a r k E n t r y P o s i t i o n > 2 0 7 6 0 0 < / B o o k M a r k E n t r y P o s i t i o n > < B o o k M a r k E x i t P o s i t i o n > 2 1 9 4 0 0 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 2 7 7 0 5 4 f 6 - f e 8 b - 4 1 c b - 8 e 2 4 - 7 2 4 8 8 d c f e a 0 c < / I n t e r n a l I d > < N a m e > S o r t   a n d   f i l t e r   d a t a   -   M 4   -   5 0 I n t h e A d v a n c e d 0 0 : 0 3 : 3 9 . 5 - 0 0 : 0 3 : 4 8 . 8 < / N a m e > < T e x t > I n   t h e   A d v a n c e d   F i l t e r   d i a l o g ,   s e t   t h e   C r i t e r i a   r a n g e .   I  m   u s i n g   j u s t   G 1   t h r o u g h   G 2 . < / T e x t > < B o o k M a r k E n t r y N a m e > S o r t   a n d   f i l t e r   d a t a   -   M 4   -   5 0 0 0 : 0 3 : 3 9 . 5 < / B o o k M a r k E n t r y N a m e > < B o o k M a r k E x i t N a m e > S o r t   a n d   f i l t e r   d a t a   -   M 4   -   5 0 0 0 : 0 3 : 4 8 . 8 < / B o o k M a r k E x i t N a m e > < B o o k M a r k E n t r y P o s i t i o n > 2 1 9 5 0 0 < / B o o k M a r k E n t r y P o s i t i o n > < B o o k M a r k E x i t P o s i t i o n > 2 2 8 8 3 3 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 d d 3 2 c a 6 a - 5 2 5 8 - 4 e c 1 - 8 9 c c - 3 5 f 7 c 4 8 9 5 c d e < / I n t e r n a l I d > < N a m e > S o r t   a n d   f i l t e r   d a t a   -   M 4   -   5 0 T o c o p y t h e 0 0 : 0 3 : 4 8 . 9 - 0 0 : 0 3 : 5 6 . 5 < / N a m e > < T e x t > T o   c o p y   t h e   r e s u l t s   t o   a   d i f f e r e n t   l o c a t i o n   o n   t h e   w o r k s h e e t ,   c l i c k   C o p y   t o   a n o t h e r   l o c a t i o n , < / T e x t > < B o o k M a r k E n t r y N a m e > S o r t   a n d   f i l t e r   d a t a   -   M 4   -   5 0 0 0 : 0 3 : 4 8 . 9 < / B o o k M a r k E n t r y N a m e > < B o o k M a r k E x i t N a m e > S o r t   a n d   f i l t e r   d a t a   -   M 4   -   5 0 0 0 : 0 3 : 5 6 . 5 < / B o o k M a r k E x i t N a m e > < B o o k M a r k E n t r y P o s i t i o n > 2 2 8 9 3 3 < / B o o k M a r k E n t r y P o s i t i o n > < B o o k M a r k E x i t P o s i t i o n > 2 3 6 5 6 7 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 9 5 3 9 d 9 f f - b 7 1 e - 4 e 9 e - a 1 6 7 - 8 5 3 2 8 c 8 4 d 8 4 b < / I n t e r n a l I d > < N a m e > S o r t   a n d   f i l t e r   d a t a   -   M 4   -   5 0 c l i c k i n C o p y 0 0 : 0 3 : 5 6 . 6 - 0 0 : 0 4 : 1 1 . 2 < / N a m e > < T e x t > c l i c k   i n   C o p y   t o ,   s e l e c t   a   c e l l   t o   c o p y   t o ,   c l i c k   O K ,   a n d   t h e   f i l t e r e d   r e s u l t s   a r e   c o p i e d   t o   t h e   l o c a t i o n . < / T e x t > < B o o k M a r k E n t r y N a m e > S o r t   a n d   f i l t e r   d a t a   -   M 4   -   5 0 0 0 : 0 3 : 5 6 . 6 < / B o o k M a r k E n t r y N a m e > < B o o k M a r k E x i t N a m e > S o r t   a n d   f i l t e r   d a t a   -   M 4   -   5 0 0 0 : 0 4 : 1 1 . 2 < / B o o k M a r k E x i t N a m e > < B o o k M a r k E n t r y P o s i t i o n > 2 3 6 6 6 7 < / B o o k M a r k E n t r y P o s i t i o n > < B o o k M a r k E x i t P o s i t i o n > 2 5 1 2 0 0 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 9 8 f 4 3 3 0 a - e 2 6 e - 4 9 7 4 - 8 e 0 b - b f d e 9 9 3 a 4 5 2 d < / I n t e r n a l I d > < N a m e > S o r t   a n d   f i l t e r   d a t a   -   M 4   -   5 0 N o w y o u  v e g o t 0 0 : 0 4 : 1 1 . 3 - 0 0 : 0 4 : 1 8 . 7 < / N a m e > < T e x t > N o w   y o u  v e   g o t   a   p r e t t y   g o o d   i d e a   a b o u t   h o w   t o   c r e a t e   s o r t   a n d   f i l t e r   d a t a .   O f   c o u r s e ,   t h e r e  s   a l w a y s   m o r e   t o   l e a r n . < / T e x t > < B o o k M a r k E n t r y N a m e > S o r t   a n d   f i l t e r   d a t a   -   M 4   -   5 0 0 0 : 0 4 : 1 1 . 3 < / B o o k M a r k E n t r y N a m e > < B o o k M a r k E x i t N a m e > S o r t   a n d   f i l t e r   d a t a   -   M 4   -   5 0 0 0 : 0 4 : 1 8 . 7 < / B o o k M a r k E x i t N a m e > < B o o k M a r k E n t r y P o s i t i o n > 2 5 1 3 0 0 < / B o o k M a r k E n t r y P o s i t i o n > < B o o k M a r k E x i t P o s i t i o n > 2 5 8 7 0 0 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 e a a 9 6 a 9 e - c 1 d 7 - 4 d e 4 - b b f 4 - 3 c d 1 d b 8 8 4 0 b b < / I n t e r n a l I d > < N a m e > S o r t   a n d   f i l t e r   d a t a   -   M 4   -   5 0 S o c h e c k o u t 0 0 : 0 4 : 1 8 . 8 - 0 0 : 0 4 : 2 5 . 4 < / N a m e > < T e x t > S o   c h e c k   o u t   t h e   c o u r s e   s u m m a r y   a t   t h e   e n d ,   a n d   b e s t   o f   a l l ,   e x p l o r e   E x c e l   2 0 1 3   o n   y o u r   o w n . < / T e x t > < B o o k M a r k E n t r y N a m e > S o r t   a n d   f i l t e r   d a t a   -   M 4   -   5 0 0 0 : 0 4 : 1 8 . 8 < / B o o k M a r k E n t r y N a m e > < B o o k M a r k E x i t N a m e > S o r t   a n d   f i l t e r   d a t a   -   M 4   -   5 0 0 0 : 0 4 : 2 5 . 4 < / B o o k M a r k E x i t N a m e > < B o o k M a r k E n t r y P o s i t i o n > 2 5 8 8 0 0 < / B o o k M a r k E n t r y P o s i t i o n > < B o o k M a r k E x i t P o s i t i o n > 2 6 5 4 3 3 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B60031C-5856-454E-8A95-187AF43A2F0C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31CEAA05-EF9A-42BF-9663-DAD1E7DE7961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03CAE8A4-2F75-40FF-81DE-1319875EC78A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4977DA51-1A57-4CE9-AE4E-285D08221F1A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6CA969A5-AC5E-4AB4-824A-A2B0C270A9B7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7734</TotalTime>
  <Words>2704</Words>
  <Application>Microsoft Office PowerPoint</Application>
  <PresentationFormat>Custom</PresentationFormat>
  <Paragraphs>286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263</cp:revision>
  <dcterms:created xsi:type="dcterms:W3CDTF">2012-03-12T21:21:52Z</dcterms:created>
  <dcterms:modified xsi:type="dcterms:W3CDTF">2013-09-19T13:43:52Z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