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8"/>
    <p:sldMasterId id="2147483669" r:id="rId9"/>
    <p:sldMasterId id="2147483699" r:id="rId10"/>
    <p:sldMasterId id="2147483711" r:id="rId11"/>
    <p:sldMasterId id="2147483723" r:id="rId12"/>
    <p:sldMasterId id="2147483735" r:id="rId13"/>
  </p:sldMasterIdLst>
  <p:notesMasterIdLst>
    <p:notesMasterId r:id="rId20"/>
  </p:notesMasterIdLst>
  <p:sldIdLst>
    <p:sldId id="383" r:id="rId14"/>
    <p:sldId id="374" r:id="rId15"/>
    <p:sldId id="375" r:id="rId16"/>
    <p:sldId id="379" r:id="rId17"/>
    <p:sldId id="380" r:id="rId18"/>
    <p:sldId id="381" r:id="rId19"/>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83"/>
            <p14:sldId id="374"/>
            <p14:sldId id="375"/>
            <p14:sldId id="379"/>
            <p14:sldId id="380"/>
            <p14:sldId id="381"/>
          </p14:sldIdLst>
        </p14:section>
      </p14:sectionLst>
    </p:ext>
    <p:ext uri="{EFAFB233-063F-42B5-8137-9DF3F51BA10A}">
      <p15:sldGuideLst xmlns:p15="http://schemas.microsoft.com/office/powerpoint/2012/main" xmlns="">
        <p15:guide id="1" orient="horz" pos="529">
          <p15:clr>
            <a:srgbClr val="A4A3A4"/>
          </p15:clr>
        </p15:guide>
        <p15:guide id="2" orient="horz" pos="2520">
          <p15:clr>
            <a:srgbClr val="A4A3A4"/>
          </p15:clr>
        </p15:guide>
        <p15:guide id="3" orient="horz" pos="5942">
          <p15:clr>
            <a:srgbClr val="A4A3A4"/>
          </p15:clr>
        </p15:guide>
        <p15:guide id="4" orient="horz" pos="660">
          <p15:clr>
            <a:srgbClr val="A4A3A4"/>
          </p15:clr>
        </p15:guide>
        <p15:guide id="5" orient="horz" pos="5354">
          <p15:clr>
            <a:srgbClr val="A4A3A4"/>
          </p15:clr>
        </p15:guide>
        <p15:guide id="6" orient="horz" pos="5056">
          <p15:clr>
            <a:srgbClr val="A4A3A4"/>
          </p15:clr>
        </p15:guide>
        <p15:guide id="7" orient="horz" pos="4417">
          <p15:clr>
            <a:srgbClr val="A4A3A4"/>
          </p15:clr>
        </p15:guide>
        <p15:guide id="8" pos="4095">
          <p15:clr>
            <a:srgbClr val="A4A3A4"/>
          </p15:clr>
        </p15:guide>
        <p15:guide id="9" pos="7408">
          <p15:clr>
            <a:srgbClr val="A4A3A4"/>
          </p15:clr>
        </p15:guide>
        <p15:guide id="10">
          <p15:clr>
            <a:srgbClr val="A4A3A4"/>
          </p15:clr>
        </p15:guide>
        <p15:guide id="11" pos="6349">
          <p15:clr>
            <a:srgbClr val="A4A3A4"/>
          </p15:clr>
        </p15:guide>
        <p15:guide id="12" pos="7119">
          <p15:clr>
            <a:srgbClr val="A4A3A4"/>
          </p15:clr>
        </p15:guide>
        <p15:guide id="13" pos="783">
          <p15:clr>
            <a:srgbClr val="A4A3A4"/>
          </p15:clr>
        </p15:guide>
        <p15:guide id="14" pos="7839">
          <p15:clr>
            <a:srgbClr val="A4A3A4"/>
          </p15:clr>
        </p15:guide>
        <p15:guide id="15" pos="6735">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6"/>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10" autoAdjust="0"/>
    <p:restoredTop sz="99900" autoAdjust="0"/>
  </p:normalViewPr>
  <p:slideViewPr>
    <p:cSldViewPr>
      <p:cViewPr>
        <p:scale>
          <a:sx n="80" d="100"/>
          <a:sy n="80" d="100"/>
        </p:scale>
        <p:origin x="-630" y="-72"/>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Master" Target="slideMasters/slideMaster6.xml"/><Relationship Id="rId18" Type="http://schemas.openxmlformats.org/officeDocument/2006/relationships/slide" Target="slides/slide5.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customXml" Target="../customXml/item7.xml"/><Relationship Id="rId12" Type="http://schemas.openxmlformats.org/officeDocument/2006/relationships/slideMaster" Target="slideMasters/slideMaster5.xml"/><Relationship Id="rId17" Type="http://schemas.openxmlformats.org/officeDocument/2006/relationships/slide" Target="slides/slide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4.xml"/><Relationship Id="rId2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viewProps" Target="viewProps.xml"/><Relationship Id="rId10" Type="http://schemas.openxmlformats.org/officeDocument/2006/relationships/slideMaster" Target="slideMasters/slideMaster3.xml"/><Relationship Id="rId19" Type="http://schemas.openxmlformats.org/officeDocument/2006/relationships/slide" Target="slides/slide6.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3/29/2013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4.xml"/><Relationship Id="rId1" Type="http://schemas.openxmlformats.org/officeDocument/2006/relationships/slideMaster" Target="../slideMasters/slideMaster1.xml"/><Relationship Id="rId5" Type="http://schemas.openxmlformats.org/officeDocument/2006/relationships/slide" Target="../slides/slide6.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6.xml"/><Relationship Id="rId5" Type="http://schemas.openxmlformats.org/officeDocument/2006/relationships/slide" Target="../slides/slide2.xml"/><Relationship Id="rId4" Type="http://schemas.openxmlformats.org/officeDocument/2006/relationships/image" Target="../media/image3.tm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advClick="0">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advClick="0">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advClick="0">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advClick="0">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advClick="0">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3/29/2013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advClick="0">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3/29/2013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advClick="0">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3/29/2013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advClick="0">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advClick="0">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advClick="0">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3/29/2013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3/29/2013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3/29/2013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3/29/2013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3/29/2013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3/29/2013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3/29/2013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523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advClick="0">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671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073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834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871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080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770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85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842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531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advClick="0">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330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923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859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377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760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254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7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16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391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743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3197755"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4575835"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5940955"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7317688"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8686351"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32" name="TextBox 31"/>
          <p:cNvSpPr txBox="1"/>
          <p:nvPr userDrawn="1"/>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Rectangle 20"/>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766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9"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 name="Rectangle 3"/>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2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631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258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9863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99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944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61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374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282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advClick="0">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719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551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14558946"/>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47985"/>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997128239"/>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4051654762"/>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rId2" action="ppaction://hlinksldjump"/>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rId5" action="ppaction://hlinksldjump"/>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5966772"/>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42086344"/>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3792477491"/>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1991599970"/>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advClick="0">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80526442"/>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111962545"/>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4045951305"/>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1461011225"/>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704152805"/>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174055"/>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452940"/>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3/29/2013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906096"/>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718111"/>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advClick="0">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3/29/2013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advClick="0">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3/29/2013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587"/>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3/29/2013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3/29/2013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53181379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3/29/2013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45770809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3/29/2013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79304463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3/29/2013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9080412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slide" Target="slide3.xml"/><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tags" Target="../tags/tag32.xml"/><Relationship Id="rId42" Type="http://schemas.openxmlformats.org/officeDocument/2006/relationships/image" Target="../media/image7.png"/><Relationship Id="rId47" Type="http://schemas.openxmlformats.org/officeDocument/2006/relationships/image" Target="../media/image10.png"/><Relationship Id="rId50" Type="http://schemas.openxmlformats.org/officeDocument/2006/relationships/image" Target="../media/image12.png"/><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tags" Target="../tags/tag31.xml"/><Relationship Id="rId38" Type="http://schemas.openxmlformats.org/officeDocument/2006/relationships/image" Target="../media/image5.png"/><Relationship Id="rId46" Type="http://schemas.openxmlformats.org/officeDocument/2006/relationships/image" Target="../media/image9.png"/><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41" Type="http://schemas.openxmlformats.org/officeDocument/2006/relationships/slide" Target="slide4.xml"/><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tags" Target="../tags/tag30.xml"/><Relationship Id="rId37" Type="http://schemas.openxmlformats.org/officeDocument/2006/relationships/slide" Target="slide2.xml"/><Relationship Id="rId40" Type="http://schemas.openxmlformats.org/officeDocument/2006/relationships/image" Target="../media/image6.png"/><Relationship Id="rId45" Type="http://schemas.openxmlformats.org/officeDocument/2006/relationships/slide" Target="slide6.xml"/><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slideLayout" Target="../slideLayouts/slideLayout5.xml"/><Relationship Id="rId49" Type="http://schemas.openxmlformats.org/officeDocument/2006/relationships/image" Target="../media/image11.png"/><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4" Type="http://schemas.openxmlformats.org/officeDocument/2006/relationships/image" Target="../media/image8.png"/><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tags" Target="../tags/tag33.xml"/><Relationship Id="rId43" Type="http://schemas.openxmlformats.org/officeDocument/2006/relationships/slide" Target="slide5.xml"/><Relationship Id="rId48" Type="http://schemas.microsoft.com/office/2007/relationships/hdphoto" Target="../media/hdphoto1.wdp"/><Relationship Id="rId8" Type="http://schemas.openxmlformats.org/officeDocument/2006/relationships/tags" Target="../tags/tag6.xml"/></Relationships>
</file>

<file path=ppt/slides/_rels/slide3.xml.rels><?xml version="1.0" encoding="UTF-8" standalone="yes"?>
<Relationships xmlns="http://schemas.openxmlformats.org/package/2006/relationships"><Relationship Id="rId13" Type="http://schemas.openxmlformats.org/officeDocument/2006/relationships/tags" Target="../tags/tag44.xml"/><Relationship Id="rId18" Type="http://schemas.openxmlformats.org/officeDocument/2006/relationships/tags" Target="../tags/tag49.xml"/><Relationship Id="rId26" Type="http://schemas.openxmlformats.org/officeDocument/2006/relationships/tags" Target="../tags/tag57.xml"/><Relationship Id="rId39" Type="http://schemas.openxmlformats.org/officeDocument/2006/relationships/slide" Target="slide3.xml"/><Relationship Id="rId3" Type="http://schemas.openxmlformats.org/officeDocument/2006/relationships/tags" Target="../tags/tag34.xml"/><Relationship Id="rId21" Type="http://schemas.openxmlformats.org/officeDocument/2006/relationships/tags" Target="../tags/tag52.xml"/><Relationship Id="rId34" Type="http://schemas.openxmlformats.org/officeDocument/2006/relationships/tags" Target="../tags/tag65.xml"/><Relationship Id="rId42" Type="http://schemas.openxmlformats.org/officeDocument/2006/relationships/image" Target="../media/image7.png"/><Relationship Id="rId47" Type="http://schemas.openxmlformats.org/officeDocument/2006/relationships/image" Target="../media/image10.png"/><Relationship Id="rId50" Type="http://schemas.openxmlformats.org/officeDocument/2006/relationships/image" Target="../media/image13.png"/><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tags" Target="../tags/tag48.xml"/><Relationship Id="rId25" Type="http://schemas.openxmlformats.org/officeDocument/2006/relationships/tags" Target="../tags/tag56.xml"/><Relationship Id="rId33" Type="http://schemas.openxmlformats.org/officeDocument/2006/relationships/tags" Target="../tags/tag64.xml"/><Relationship Id="rId38" Type="http://schemas.openxmlformats.org/officeDocument/2006/relationships/slideLayout" Target="../slideLayouts/slideLayout5.xml"/><Relationship Id="rId46" Type="http://schemas.openxmlformats.org/officeDocument/2006/relationships/image" Target="../media/image9.png"/><Relationship Id="rId2" Type="http://schemas.openxmlformats.org/officeDocument/2006/relationships/video" Target="../media/media2.mp4"/><Relationship Id="rId16" Type="http://schemas.openxmlformats.org/officeDocument/2006/relationships/tags" Target="../tags/tag47.xml"/><Relationship Id="rId20" Type="http://schemas.openxmlformats.org/officeDocument/2006/relationships/tags" Target="../tags/tag51.xml"/><Relationship Id="rId29" Type="http://schemas.openxmlformats.org/officeDocument/2006/relationships/tags" Target="../tags/tag60.xml"/><Relationship Id="rId41" Type="http://schemas.openxmlformats.org/officeDocument/2006/relationships/slide" Target="slide4.xml"/><Relationship Id="rId1" Type="http://schemas.microsoft.com/office/2007/relationships/media" Target="../media/media2.mp4"/><Relationship Id="rId6" Type="http://schemas.openxmlformats.org/officeDocument/2006/relationships/tags" Target="../tags/tag37.xml"/><Relationship Id="rId11" Type="http://schemas.openxmlformats.org/officeDocument/2006/relationships/tags" Target="../tags/tag42.xml"/><Relationship Id="rId24" Type="http://schemas.openxmlformats.org/officeDocument/2006/relationships/tags" Target="../tags/tag55.xml"/><Relationship Id="rId32" Type="http://schemas.openxmlformats.org/officeDocument/2006/relationships/tags" Target="../tags/tag63.xml"/><Relationship Id="rId37" Type="http://schemas.openxmlformats.org/officeDocument/2006/relationships/tags" Target="../tags/tag68.xml"/><Relationship Id="rId40" Type="http://schemas.openxmlformats.org/officeDocument/2006/relationships/image" Target="../media/image6.png"/><Relationship Id="rId45" Type="http://schemas.openxmlformats.org/officeDocument/2006/relationships/slide" Target="slide6.xml"/><Relationship Id="rId53" Type="http://schemas.openxmlformats.org/officeDocument/2006/relationships/image" Target="../media/image5.png"/><Relationship Id="rId5" Type="http://schemas.openxmlformats.org/officeDocument/2006/relationships/tags" Target="../tags/tag36.xml"/><Relationship Id="rId15" Type="http://schemas.openxmlformats.org/officeDocument/2006/relationships/tags" Target="../tags/tag46.xml"/><Relationship Id="rId23" Type="http://schemas.openxmlformats.org/officeDocument/2006/relationships/tags" Target="../tags/tag54.xml"/><Relationship Id="rId28" Type="http://schemas.openxmlformats.org/officeDocument/2006/relationships/tags" Target="../tags/tag59.xml"/><Relationship Id="rId36" Type="http://schemas.openxmlformats.org/officeDocument/2006/relationships/tags" Target="../tags/tag67.xml"/><Relationship Id="rId49" Type="http://schemas.openxmlformats.org/officeDocument/2006/relationships/image" Target="../media/image11.png"/><Relationship Id="rId10" Type="http://schemas.openxmlformats.org/officeDocument/2006/relationships/tags" Target="../tags/tag41.xml"/><Relationship Id="rId19" Type="http://schemas.openxmlformats.org/officeDocument/2006/relationships/tags" Target="../tags/tag50.xml"/><Relationship Id="rId31" Type="http://schemas.openxmlformats.org/officeDocument/2006/relationships/tags" Target="../tags/tag62.xml"/><Relationship Id="rId44" Type="http://schemas.openxmlformats.org/officeDocument/2006/relationships/image" Target="../media/image8.png"/><Relationship Id="rId52" Type="http://schemas.openxmlformats.org/officeDocument/2006/relationships/slide" Target="slide2.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 Id="rId22" Type="http://schemas.openxmlformats.org/officeDocument/2006/relationships/tags" Target="../tags/tag53.xml"/><Relationship Id="rId27" Type="http://schemas.openxmlformats.org/officeDocument/2006/relationships/tags" Target="../tags/tag58.xml"/><Relationship Id="rId30" Type="http://schemas.openxmlformats.org/officeDocument/2006/relationships/tags" Target="../tags/tag61.xml"/><Relationship Id="rId35" Type="http://schemas.openxmlformats.org/officeDocument/2006/relationships/tags" Target="../tags/tag66.xml"/><Relationship Id="rId43" Type="http://schemas.openxmlformats.org/officeDocument/2006/relationships/slide" Target="slide5.xml"/><Relationship Id="rId48" Type="http://schemas.microsoft.com/office/2007/relationships/hdphoto" Target="../media/hdphoto1.wdp"/><Relationship Id="rId8" Type="http://schemas.openxmlformats.org/officeDocument/2006/relationships/tags" Target="../tags/tag39.xml"/><Relationship Id="rId51"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1.png"/><Relationship Id="rId18" Type="http://schemas.openxmlformats.org/officeDocument/2006/relationships/hyperlink" Target="http://office.microsoft.com/redir/HA102748957.aspx" TargetMode="External"/><Relationship Id="rId3"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1.png"/><Relationship Id="rId17" Type="http://schemas.openxmlformats.org/officeDocument/2006/relationships/hyperlink" Target="http://office.microsoft.com/redir/XT103462909.aspx" TargetMode="External"/><Relationship Id="rId2" Type="http://schemas.openxmlformats.org/officeDocument/2006/relationships/image" Target="../media/image2.png"/><Relationship Id="rId16" Type="http://schemas.openxmlformats.org/officeDocument/2006/relationships/hyperlink" Target="http://o15.officeredir.microsoft.com/r/rlidMoreCourses?clid=1033" TargetMode="External"/><Relationship Id="rId1" Type="http://schemas.openxmlformats.org/officeDocument/2006/relationships/slideLayout" Target="../slideLayouts/slideLayout51.xml"/><Relationship Id="rId6" Type="http://schemas.openxmlformats.org/officeDocument/2006/relationships/slide" Target="slide4.xml"/><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5.png"/><Relationship Id="rId10"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8.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hyperlink" Target="http://office.microsoft.com/redir/RZ103988281.aspx?section=2" TargetMode="External"/><Relationship Id="rId13" Type="http://schemas.openxmlformats.org/officeDocument/2006/relationships/image" Target="../media/image7.png"/><Relationship Id="rId18" Type="http://schemas.openxmlformats.org/officeDocument/2006/relationships/image" Target="../media/image1.png"/><Relationship Id="rId3" Type="http://schemas.openxmlformats.org/officeDocument/2006/relationships/image" Target="../media/image13.png"/><Relationship Id="rId21" Type="http://schemas.openxmlformats.org/officeDocument/2006/relationships/slide" Target="slide2.xml"/><Relationship Id="rId7" Type="http://schemas.openxmlformats.org/officeDocument/2006/relationships/image" Target="../media/image17.png"/><Relationship Id="rId12" Type="http://schemas.openxmlformats.org/officeDocument/2006/relationships/slide" Target="slide4.xml"/><Relationship Id="rId17" Type="http://schemas.openxmlformats.org/officeDocument/2006/relationships/image" Target="../media/image9.png"/><Relationship Id="rId2" Type="http://schemas.openxmlformats.org/officeDocument/2006/relationships/image" Target="../media/image2.png"/><Relationship Id="rId16" Type="http://schemas.openxmlformats.org/officeDocument/2006/relationships/slide" Target="slide6.xml"/><Relationship Id="rId20" Type="http://schemas.openxmlformats.org/officeDocument/2006/relationships/hyperlink" Target="http://o15.officeredir.microsoft.com/r/rlidMoreCourses?clid=1033" TargetMode="External"/><Relationship Id="rId1" Type="http://schemas.openxmlformats.org/officeDocument/2006/relationships/slideLayout" Target="../slideLayouts/slideLayout29.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16.png"/><Relationship Id="rId15" Type="http://schemas.openxmlformats.org/officeDocument/2006/relationships/image" Target="../media/image8.png"/><Relationship Id="rId10" Type="http://schemas.openxmlformats.org/officeDocument/2006/relationships/slide" Target="slide3.xml"/><Relationship Id="rId19" Type="http://schemas.openxmlformats.org/officeDocument/2006/relationships/image" Target="../media/image11.png"/><Relationship Id="rId4" Type="http://schemas.openxmlformats.org/officeDocument/2006/relationships/image" Target="../media/image15.tmp"/><Relationship Id="rId9" Type="http://schemas.openxmlformats.org/officeDocument/2006/relationships/hyperlink" Target="http://office.microsoft.com/en-us/outlook-help/feedback-RZ101809884.aspx?section=10" TargetMode="External"/><Relationship Id="rId14" Type="http://schemas.openxmlformats.org/officeDocument/2006/relationships/slide" Target="slide5.xml"/><Relationship Id="rId22"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png"/><Relationship Id="rId18" Type="http://schemas.openxmlformats.org/officeDocument/2006/relationships/slide" Target="slide2.xml"/><Relationship Id="rId3" Type="http://schemas.openxmlformats.org/officeDocument/2006/relationships/image" Target="../media/image13.png"/><Relationship Id="rId7" Type="http://schemas.openxmlformats.org/officeDocument/2006/relationships/slide" Target="slide4.xml"/><Relationship Id="rId12" Type="http://schemas.openxmlformats.org/officeDocument/2006/relationships/image" Target="../media/image9.png"/><Relationship Id="rId17" Type="http://schemas.openxmlformats.org/officeDocument/2006/relationships/hyperlink" Target="http://office.microsoft.com/redir/XT103864844.aspx" TargetMode="External"/><Relationship Id="rId2" Type="http://schemas.openxmlformats.org/officeDocument/2006/relationships/image" Target="../media/image2.png"/><Relationship Id="rId16" Type="http://schemas.openxmlformats.org/officeDocument/2006/relationships/hyperlink" Target="http://office.microsoft.com/redir/XT103834044.aspx" TargetMode="External"/><Relationship Id="rId20" Type="http://schemas.openxmlformats.org/officeDocument/2006/relationships/image" Target="../media/image19.png"/><Relationship Id="rId1" Type="http://schemas.openxmlformats.org/officeDocument/2006/relationships/slideLayout" Target="../slideLayouts/slideLayout40.xml"/><Relationship Id="rId6" Type="http://schemas.openxmlformats.org/officeDocument/2006/relationships/image" Target="../media/image6.png"/><Relationship Id="rId11" Type="http://schemas.openxmlformats.org/officeDocument/2006/relationships/slide" Target="slide6.xml"/><Relationship Id="rId5" Type="http://schemas.openxmlformats.org/officeDocument/2006/relationships/slide" Target="slide3.xml"/><Relationship Id="rId15" Type="http://schemas.openxmlformats.org/officeDocument/2006/relationships/hyperlink" Target="http://office.microsoft.com/redir/XT101907941.aspx" TargetMode="External"/><Relationship Id="rId10" Type="http://schemas.openxmlformats.org/officeDocument/2006/relationships/image" Target="../media/image8.png"/><Relationship Id="rId19" Type="http://schemas.openxmlformats.org/officeDocument/2006/relationships/image" Target="../media/image5.png"/><Relationship Id="rId4" Type="http://schemas.openxmlformats.org/officeDocument/2006/relationships/image" Target="../media/image15.tmp"/><Relationship Id="rId9" Type="http://schemas.openxmlformats.org/officeDocument/2006/relationships/slide" Target="slide5.xml"/><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7179824" cy="430887"/>
          </a:xfrm>
          <a:prstGeom prst="rect">
            <a:avLst/>
          </a:prstGeom>
          <a:noFill/>
        </p:spPr>
        <p:txBody>
          <a:bodyPr wrap="square" rtlCol="0">
            <a:spAutoFit/>
          </a:bodyPr>
          <a:lstStyle/>
          <a:p>
            <a:r>
              <a:rPr lang="en-US" sz="2200" dirty="0" smtClean="0">
                <a:solidFill>
                  <a:prstClr val="white"/>
                </a:solidFill>
                <a:latin typeface="Segoe UI Light" pitchFamily="34" charset="0"/>
              </a:rPr>
              <a:t>Track email with read receipts</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grpSp>
        <p:nvGrpSpPr>
          <p:cNvPr id="7" name="Group 6"/>
          <p:cNvGrpSpPr/>
          <p:nvPr/>
        </p:nvGrpSpPr>
        <p:grpSpPr>
          <a:xfrm>
            <a:off x="357115" y="1906587"/>
            <a:ext cx="12287042" cy="2000250"/>
            <a:chOff x="1249360" y="1689099"/>
            <a:chExt cx="9906000" cy="2000250"/>
          </a:xfrm>
        </p:grpSpPr>
        <p:sp>
          <p:nvSpPr>
            <p:cNvPr id="8" name="Text Placeholder 2"/>
            <p:cNvSpPr txBox="1">
              <a:spLocks/>
            </p:cNvSpPr>
            <p:nvPr/>
          </p:nvSpPr>
          <p:spPr>
            <a:xfrm>
              <a:off x="1249360" y="3003549"/>
              <a:ext cx="9906000"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1249360" y="1689099"/>
              <a:ext cx="9748046"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025" y="2506702"/>
              <a:ext cx="5952381" cy="323810"/>
            </a:xfrm>
            <a:prstGeom prst="rect">
              <a:avLst/>
            </a:prstGeom>
          </p:spPr>
        </p:pic>
      </p:grpSp>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3273598216"/>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edia Placeholder 5">
            <a:hlinkClick r:id="rId37" action="ppaction://hlinksldjump"/>
          </p:cNvPr>
          <p:cNvPicPr>
            <a:picLocks noGrp="1" noChangeAspect="1"/>
          </p:cNvPicPr>
          <p:nvPr>
            <p:ph type="media" sz="quarter" idx="10"/>
          </p:nvPr>
        </p:nvPicPr>
        <p:blipFill>
          <a:blip r:embed="rId38">
            <a:extLst>
              <a:ext uri="{28A0092B-C50C-407E-A947-70E740481C1C}">
                <a14:useLocalDpi xmlns:a14="http://schemas.microsoft.com/office/drawing/2010/main" val="0"/>
              </a:ext>
            </a:extLst>
          </a:blip>
          <a:stretch>
            <a:fillRect/>
          </a:stretch>
        </p:blipFill>
        <p:spPr>
          <a:xfrm>
            <a:off x="3197225" y="8497469"/>
            <a:ext cx="1116013" cy="624724"/>
          </a:xfrm>
        </p:spPr>
      </p:pic>
      <p:pic>
        <p:nvPicPr>
          <p:cNvPr id="25" name="Media Placeholder 24">
            <a:hlinkClick r:id="rId39" action="ppaction://hlinksldjump"/>
          </p:cNvPr>
          <p:cNvPicPr>
            <a:picLocks noGrp="1"/>
          </p:cNvPicPr>
          <p:nvPr>
            <p:ph type="media" sz="quarter" idx="11"/>
          </p:nvPr>
        </p:nvPicPr>
        <p:blipFill>
          <a:blip r:embed="rId40">
            <a:extLst>
              <a:ext uri="{28A0092B-C50C-407E-A947-70E740481C1C}">
                <a14:useLocalDpi xmlns:a14="http://schemas.microsoft.com/office/drawing/2010/main" val="0"/>
              </a:ext>
            </a:extLst>
          </a:blip>
          <a:stretch>
            <a:fillRect/>
          </a:stretch>
        </p:blipFill>
        <p:spPr>
          <a:xfrm>
            <a:off x="4575443" y="8495913"/>
            <a:ext cx="1115568" cy="630936"/>
          </a:xfrm>
        </p:spPr>
      </p:pic>
      <p:pic>
        <p:nvPicPr>
          <p:cNvPr id="24" name="Media Placeholder 23">
            <a:hlinkClick r:id="rId41" action="ppaction://hlinksldjump"/>
          </p:cNvPr>
          <p:cNvPicPr>
            <a:picLocks noGrp="1"/>
          </p:cNvPicPr>
          <p:nvPr>
            <p:ph type="media" sz="quarter" idx="12"/>
          </p:nvPr>
        </p:nvPicPr>
        <p:blipFill>
          <a:blip r:embed="rId42">
            <a:extLst>
              <a:ext uri="{28A0092B-C50C-407E-A947-70E740481C1C}">
                <a14:useLocalDpi xmlns:a14="http://schemas.microsoft.com/office/drawing/2010/main" val="0"/>
              </a:ext>
            </a:extLst>
          </a:blip>
          <a:stretch>
            <a:fillRect/>
          </a:stretch>
        </p:blipFill>
        <p:spPr>
          <a:xfrm>
            <a:off x="5940693" y="8495913"/>
            <a:ext cx="1115568" cy="630936"/>
          </a:xfrm>
        </p:spPr>
      </p:pic>
      <p:pic>
        <p:nvPicPr>
          <p:cNvPr id="23" name="Media Placeholder 22">
            <a:hlinkClick r:id="rId43" action="ppaction://hlinksldjump"/>
          </p:cNvPr>
          <p:cNvPicPr>
            <a:picLocks noGrp="1"/>
          </p:cNvPicPr>
          <p:nvPr>
            <p:ph type="media" sz="quarter" idx="13"/>
          </p:nvPr>
        </p:nvPicPr>
        <p:blipFill>
          <a:blip r:embed="rId44">
            <a:extLst>
              <a:ext uri="{28A0092B-C50C-407E-A947-70E740481C1C}">
                <a14:useLocalDpi xmlns:a14="http://schemas.microsoft.com/office/drawing/2010/main" val="0"/>
              </a:ext>
            </a:extLst>
          </a:blip>
          <a:stretch>
            <a:fillRect/>
          </a:stretch>
        </p:blipFill>
        <p:spPr>
          <a:xfrm>
            <a:off x="7318374" y="8496209"/>
            <a:ext cx="1115568" cy="630936"/>
          </a:xfrm>
        </p:spPr>
      </p:pic>
      <p:pic>
        <p:nvPicPr>
          <p:cNvPr id="22" name="Media Placeholder 21">
            <a:hlinkClick r:id="rId45" action="ppaction://hlinksldjump"/>
          </p:cNvPr>
          <p:cNvPicPr>
            <a:picLocks noGrp="1"/>
          </p:cNvPicPr>
          <p:nvPr>
            <p:ph type="media" sz="quarter" idx="15"/>
          </p:nvPr>
        </p:nvPicPr>
        <p:blipFill>
          <a:blip r:embed="rId46">
            <a:extLst>
              <a:ext uri="{28A0092B-C50C-407E-A947-70E740481C1C}">
                <a14:useLocalDpi xmlns:a14="http://schemas.microsoft.com/office/drawing/2010/main" val="0"/>
              </a:ext>
            </a:extLst>
          </a:blip>
          <a:stretch>
            <a:fillRect/>
          </a:stretch>
        </p:blipFill>
        <p:spPr>
          <a:xfrm>
            <a:off x="8686799" y="8496209"/>
            <a:ext cx="1115568" cy="630936"/>
          </a:xfrm>
        </p:spPr>
      </p:pic>
      <p:sp>
        <p:nvSpPr>
          <p:cNvPr id="8" name="TextBox 7"/>
          <p:cNvSpPr txBox="1"/>
          <p:nvPr/>
        </p:nvSpPr>
        <p:spPr>
          <a:xfrm>
            <a:off x="1015206" y="487209"/>
            <a:ext cx="7086600" cy="769441"/>
          </a:xfrm>
          <a:prstGeom prst="rect">
            <a:avLst/>
          </a:prstGeom>
          <a:noFill/>
        </p:spPr>
        <p:txBody>
          <a:bodyPr wrap="square" rtlCol="0">
            <a:spAutoFit/>
          </a:bodyPr>
          <a:lstStyle/>
          <a:p>
            <a:r>
              <a:rPr lang="en-US" sz="2200" dirty="0" smtClean="0">
                <a:solidFill>
                  <a:prstClr val="white"/>
                </a:solidFill>
                <a:latin typeface="Segoe UI Light" pitchFamily="34" charset="0"/>
              </a:rPr>
              <a:t>Track email with read receipts</a:t>
            </a:r>
            <a:endParaRPr lang="en-US" sz="2200" dirty="0">
              <a:solidFill>
                <a:prstClr val="white"/>
              </a:solidFill>
              <a:latin typeface="Segoe UI Light" pitchFamily="34" charset="0"/>
            </a:endParaRPr>
          </a:p>
          <a:p>
            <a:r>
              <a:rPr lang="en-US" sz="2200" dirty="0" smtClean="0">
                <a:solidFill>
                  <a:schemeClr val="bg1"/>
                </a:solidFill>
                <a:latin typeface="Segoe UI Light" pitchFamily="34" charset="0"/>
              </a:rPr>
              <a:t> </a:t>
            </a:r>
            <a:endParaRPr lang="en-US" sz="2200" dirty="0">
              <a:solidFill>
                <a:schemeClr val="bg1"/>
              </a:solidFill>
              <a:latin typeface="Segoe UI Light" pitchFamily="34" charset="0"/>
            </a:endParaRPr>
          </a:p>
        </p:txBody>
      </p:sp>
      <p:grpSp>
        <p:nvGrpSpPr>
          <p:cNvPr id="9" name="ClosedCaptions"/>
          <p:cNvGrpSpPr/>
          <p:nvPr/>
        </p:nvGrpSpPr>
        <p:grpSpPr>
          <a:xfrm>
            <a:off x="8677656" y="611144"/>
            <a:ext cx="1449747" cy="304843"/>
            <a:chOff x="8787606" y="611187"/>
            <a:chExt cx="1449747" cy="304843"/>
          </a:xfrm>
        </p:grpSpPr>
        <p:sp>
          <p:nvSpPr>
            <p:cNvPr id="10" name="TextBox 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1" name="Picture 10" descr="Screen Clipping"/>
            <p:cNvPicPr>
              <a:picLocks noChangeAspect="1"/>
            </p:cNvPicPr>
            <p:nvPr/>
          </p:nvPicPr>
          <p:blipFill>
            <a:blip r:embed="rId47">
              <a:extLst>
                <a:ext uri="{BEBA8EAE-BF5A-486C-A8C5-ECC9F3942E4B}">
                  <a14:imgProps xmlns:a14="http://schemas.microsoft.com/office/drawing/2010/main">
                    <a14:imgLayer r:embed="rId48">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16" name="TextBox 15"/>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1/2 videos</a:t>
            </a:r>
            <a:endParaRPr lang="en-US" sz="1500" dirty="0">
              <a:solidFill>
                <a:schemeClr val="bg1"/>
              </a:solidFill>
              <a:latin typeface="Segoe Light" pitchFamily="34" charset="0"/>
            </a:endParaRPr>
          </a:p>
        </p:txBody>
      </p:sp>
      <p:sp>
        <p:nvSpPr>
          <p:cNvPr id="18" name="Rectangle 17"/>
          <p:cNvSpPr/>
          <p:nvPr/>
        </p:nvSpPr>
        <p:spPr>
          <a:xfrm>
            <a:off x="10079037" y="7818120"/>
            <a:ext cx="1221423"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19" name="Rectangle 18"/>
          <p:cNvSpPr/>
          <p:nvPr/>
        </p:nvSpPr>
        <p:spPr>
          <a:xfrm>
            <a:off x="10082887" y="7818120"/>
            <a:ext cx="6049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0" name="Rectangle 19"/>
          <p:cNvSpPr/>
          <p:nvPr/>
        </p:nvSpPr>
        <p:spPr>
          <a:xfrm>
            <a:off x="10691685" y="7818120"/>
            <a:ext cx="609728"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7"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8"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29"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Track email</a:t>
            </a:r>
          </a:p>
        </p:txBody>
      </p:sp>
      <p:sp>
        <p:nvSpPr>
          <p:cNvPr id="30"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No receipt?</a:t>
            </a:r>
          </a:p>
        </p:txBody>
      </p:sp>
      <p:sp>
        <p:nvSpPr>
          <p:cNvPr id="32" name="TextBox 31"/>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2:21</a:t>
            </a:r>
          </a:p>
        </p:txBody>
      </p:sp>
      <p:sp>
        <p:nvSpPr>
          <p:cNvPr id="33" name="TextBox 32"/>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2:45</a:t>
            </a:r>
          </a:p>
        </p:txBody>
      </p:sp>
      <p:pic>
        <p:nvPicPr>
          <p:cNvPr id="36" name="Picture 35">
            <a:hlinkClick r:id="" action="ppaction://hlinkshowjump?jump=nextslide"/>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42"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OutlookReadReceipts_m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OutlookReadReceipts_m100:00:00.0" time="33"/>
                    <p14:bmk name="OutlookReadReceipts_m100:00:05.5" time="5533"/>
                    <p14:bmk name="OutlookReadReceipts_m100:00:05.6" time="5633"/>
                    <p14:bmk name="OutlookReadReceipts_m100:00:07.3" time="7300"/>
                    <p14:bmk name="OutlookReadReceipts_m100:00:07.4" time="7400"/>
                    <p14:bmk name="OutlookReadReceipts_m100:00:13.0" time="13033"/>
                    <p14:bmk name="OutlookReadReceipts_m100:00:13.1" time="13133"/>
                    <p14:bmk name="OutlookReadReceipts_m100:00:14.8" time="14867"/>
                    <p14:bmk name="OutlookReadReceipts_m100:00:14.9" time="14967"/>
                    <p14:bmk name="OutlookReadReceipts_m100:00:19.4" time="19400"/>
                    <p14:bmk name="OutlookReadReceipts_m100:00:19.5" time="19500"/>
                    <p14:bmk name="OutlookReadReceipts_m100:00:24.6" time="24633"/>
                    <p14:bmk name="OutlookReadReceipts_m100:00:24.7" time="24733"/>
                    <p14:bmk name="OutlookReadReceipts_m100:00:28.1" time="28133"/>
                    <p14:bmk name="OutlookReadReceipts_m100:00:28.2" time="28233"/>
                    <p14:bmk name="OutlookReadReceipts_m100:00:32.0" time="32000"/>
                    <p14:bmk name="OutlookReadReceipts_m100:00:32.1" time="32100"/>
                    <p14:bmk name="OutlookReadReceipts_m100:00:37.0" time="37033"/>
                    <p14:bmk name="OutlookReadReceipts_m100:00:37.1" time="37133"/>
                    <p14:bmk name="OutlookReadReceipts_m100:00:40.0" time="40000"/>
                    <p14:bmk name="OutlookReadReceipts_m100:00:40.1" time="40100"/>
                    <p14:bmk name="OutlookReadReceipts_m100:00:48.6" time="48600"/>
                    <p14:bmk name="OutlookReadReceipts_m100:00:48.7" time="48700"/>
                    <p14:bmk name="OutlookReadReceipts_m100:00:55.4" time="55467"/>
                    <p14:bmk name="OutlookReadReceipts_m100:00:55.5" time="55567"/>
                    <p14:bmk name="OutlookReadReceipts_m100:00:59.4" time="59467"/>
                    <p14:bmk name="OutlookReadReceipts_m100:00:59.5" time="59567"/>
                    <p14:bmk name="OutlookReadReceipts_m100:01:05.1" time="65100"/>
                    <p14:bmk name="OutlookReadReceipts_m100:01:05.2" time="65200"/>
                    <p14:bmk name="OutlookReadReceipts_m100:01:09.5" time="69533"/>
                    <p14:bmk name="OutlookReadReceipts_m100:01:09.6" time="69633"/>
                    <p14:bmk name="OutlookReadReceipts_m100:01:14.7" time="74700"/>
                    <p14:bmk name="OutlookReadReceipts_m100:01:14.8" time="74800"/>
                    <p14:bmk name="OutlookReadReceipts_m100:01:18.7" time="78733"/>
                    <p14:bmk name="OutlookReadReceipts_m100:01:18.8" time="78833"/>
                    <p14:bmk name="OutlookReadReceipts_m100:01:21.3" time="81367"/>
                    <p14:bmk name="OutlookReadReceipts_m100:01:21.4" time="81467"/>
                    <p14:bmk name="OutlookReadReceipts_m100:01:28.2" time="88233"/>
                    <p14:bmk name="OutlookReadReceipts_m100:01:28.3" time="88333"/>
                    <p14:bmk name="OutlookReadReceipts_m100:01:33.7" time="93700"/>
                    <p14:bmk name="OutlookReadReceipts_m100:01:33.8" time="93800"/>
                    <p14:bmk name="OutlookReadReceipts_m100:01:37.0" time="97000"/>
                    <p14:bmk name="OutlookReadReceipts_m100:01:37.1" time="97100"/>
                    <p14:bmk name="OutlookReadReceipts_m100:01:40.4" time="100433"/>
                    <p14:bmk name="OutlookReadReceipts_m100:01:40.5" time="100533"/>
                    <p14:bmk name="OutlookReadReceipts_m100:01:44.8" time="104800"/>
                    <p14:bmk name="OutlookReadReceipts_m100:01:44.9" time="104900"/>
                    <p14:bmk name="OutlookReadReceipts_m100:01:47.2" time="107233"/>
                    <p14:bmk name="OutlookReadReceipts_m100:01:47.3" time="107333"/>
                    <p14:bmk name="OutlookReadReceipts_m100:01:50.2" time="110267"/>
                    <p14:bmk name="OutlookReadReceipts_m100:01:50.3" time="110367"/>
                    <p14:bmk name="OutlookReadReceipts_m100:01:56.3" time="116300"/>
                    <p14:bmk name="OutlookReadReceipts_m100:01:56.4" time="116400"/>
                    <p14:bmk name="OutlookReadReceipts_m100:01:58.5" time="118533"/>
                    <p14:bmk name="OutlookReadReceipts_m100:01:58.6" time="118633"/>
                    <p14:bmk name="OutlookReadReceipts_m100:02:03.5" time="123500"/>
                    <p14:bmk name="OutlookReadReceipts_m100:02:03.6" time="123600"/>
                    <p14:bmk name="OutlookReadReceipts_m100:02:08.2" time="128267"/>
                    <p14:bmk name="OutlookReadReceipts_m100:02:08.3" time="128367"/>
                    <p14:bmk name="OutlookReadReceipts_m100:02:13.4" time="133400"/>
                    <p14:bmk name="OutlookReadReceipts_m100:02:13.5" time="133500"/>
                    <p14:bmk name="OutlookReadReceipts_m100:02:16.1" time="136167"/>
                    <p14:bmk name="OutlookReadReceipts_m100:02:16.2" time="136267"/>
                    <p14:bmk name="OutlookReadReceipts_m100:02:18.3" time="138367"/>
                  </p14:bmkLst>
                </p14:media>
              </p:ext>
            </p:extLst>
          </p:nvPr>
        </p:nvPicPr>
        <p:blipFill>
          <a:blip r:embed="rId50"/>
          <a:stretch>
            <a:fillRect/>
          </a:stretch>
        </p:blipFill>
        <p:spPr>
          <a:xfrm>
            <a:off x="1235075" y="1042988"/>
            <a:ext cx="10515600" cy="5915025"/>
          </a:xfrm>
        </p:spPr>
      </p:pic>
      <p:sp>
        <p:nvSpPr>
          <p:cNvPr id="43"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44" name="TextBox 43"/>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45" name="TextBox 44"/>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46" name="TextBox 45"/>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47" name="TextBox 46"/>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48" name="TextBox 47"/>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13" name="OutlookReadReceipts_m1InOutlook2013,00:00:00.0-00:00:05.5"/>
          <p:cNvSpPr txBox="1"/>
          <p:nvPr>
            <p:custDataLst>
              <p:tags r:id="rId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Outlook 2013, you can request delivery and read receipts when you send a message.</a:t>
            </a:r>
            <a:endParaRPr lang="en-US" sz="1800">
              <a:solidFill>
                <a:srgbClr val="FFFFFF"/>
              </a:solidFill>
              <a:latin typeface="Segoe UI Light"/>
            </a:endParaRPr>
          </a:p>
        </p:txBody>
      </p:sp>
      <p:sp>
        <p:nvSpPr>
          <p:cNvPr id="14" name="OutlookReadReceipts_m1Whywouldyou00:00:05.6-00:00:07.3"/>
          <p:cNvSpPr txBox="1"/>
          <p:nvPr>
            <p:custDataLst>
              <p:tags r:id="rId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Why would you want to do that?</a:t>
            </a:r>
            <a:endParaRPr lang="en-US" sz="1800">
              <a:solidFill>
                <a:srgbClr val="FFFFFF"/>
              </a:solidFill>
              <a:latin typeface="Segoe UI Light"/>
            </a:endParaRPr>
          </a:p>
        </p:txBody>
      </p:sp>
      <p:sp>
        <p:nvSpPr>
          <p:cNvPr id="15" name="OutlookReadReceipts_m1Well,maybeyou're00:00:07.4-00:00:13.0"/>
          <p:cNvSpPr txBox="1"/>
          <p:nvPr>
            <p:custDataLst>
              <p:tags r:id="rId6"/>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maybe you're sending a very important message and you want to make sure the recipients get it and open it.</a:t>
            </a:r>
            <a:endParaRPr lang="en-US" sz="1800">
              <a:solidFill>
                <a:srgbClr val="FFFFFF"/>
              </a:solidFill>
              <a:latin typeface="Segoe UI Light"/>
            </a:endParaRPr>
          </a:p>
        </p:txBody>
      </p:sp>
      <p:sp>
        <p:nvSpPr>
          <p:cNvPr id="21" name="OutlookReadReceipts_m1Ormaybethe00:00:13.1-00:00:14.8"/>
          <p:cNvSpPr txBox="1"/>
          <p:nvPr>
            <p:custDataLst>
              <p:tags r:id="rId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Or maybe the message isn't that important,</a:t>
            </a:r>
            <a:endParaRPr lang="en-US" sz="1800">
              <a:solidFill>
                <a:srgbClr val="FFFFFF"/>
              </a:solidFill>
              <a:latin typeface="Segoe UI Light"/>
            </a:endParaRPr>
          </a:p>
        </p:txBody>
      </p:sp>
      <p:sp>
        <p:nvSpPr>
          <p:cNvPr id="49" name="OutlookReadReceipts_m1butyou'renot00:00:14.9-00:00:19.4"/>
          <p:cNvSpPr txBox="1"/>
          <p:nvPr>
            <p:custDataLst>
              <p:tags r:id="rId8"/>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you're not sure about the email address or if the recipients check their email.</a:t>
            </a:r>
            <a:endParaRPr lang="en-US" sz="1800">
              <a:solidFill>
                <a:srgbClr val="FFFFFF"/>
              </a:solidFill>
              <a:latin typeface="Segoe UI Light"/>
            </a:endParaRPr>
          </a:p>
        </p:txBody>
      </p:sp>
      <p:sp>
        <p:nvSpPr>
          <p:cNvPr id="50" name="OutlookReadReceipts_m1Ormaybeyou're00:00:19.5-00:00:24.6"/>
          <p:cNvSpPr txBox="1"/>
          <p:nvPr>
            <p:custDataLst>
              <p:tags r:id="rId9"/>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Or maybe you're not expecting a reply but you'd just like to know the message got through.</a:t>
            </a:r>
            <a:endParaRPr lang="en-US" sz="1800">
              <a:solidFill>
                <a:srgbClr val="FFFFFF"/>
              </a:solidFill>
              <a:latin typeface="Segoe UI Light"/>
            </a:endParaRPr>
          </a:p>
        </p:txBody>
      </p:sp>
      <p:sp>
        <p:nvSpPr>
          <p:cNvPr id="51" name="OutlookReadReceipts_m1Whateverthecase,00:00:24.7-00:00:28.1"/>
          <p:cNvSpPr txBox="1"/>
          <p:nvPr>
            <p:custDataLst>
              <p:tags r:id="rId10"/>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Whatever the case, adding a request is easy to do.</a:t>
            </a:r>
            <a:endParaRPr lang="en-US" sz="1800">
              <a:solidFill>
                <a:srgbClr val="FFFFFF"/>
              </a:solidFill>
              <a:latin typeface="Segoe UI Light"/>
            </a:endParaRPr>
          </a:p>
        </p:txBody>
      </p:sp>
      <p:sp>
        <p:nvSpPr>
          <p:cNvPr id="52" name="OutlookReadReceipts_m1Beforeyousend00:00:28.2-00:00:32.0"/>
          <p:cNvSpPr txBox="1"/>
          <p:nvPr>
            <p:custDataLst>
              <p:tags r:id="rId11"/>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Before you send a message, click the Options tab.</a:t>
            </a:r>
            <a:endParaRPr lang="en-US" sz="1800">
              <a:solidFill>
                <a:srgbClr val="FFFFFF"/>
              </a:solidFill>
              <a:latin typeface="Segoe UI Light"/>
            </a:endParaRPr>
          </a:p>
        </p:txBody>
      </p:sp>
      <p:sp>
        <p:nvSpPr>
          <p:cNvPr id="53" name="OutlookReadReceipts_m1Then,clickRequest00:00:32.1-00:00:37.0"/>
          <p:cNvSpPr txBox="1"/>
          <p:nvPr>
            <p:custDataLst>
              <p:tags r:id="rId12"/>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click Request a Delivery Receipt or Request a Read Receipt.</a:t>
            </a:r>
            <a:endParaRPr lang="en-US" sz="1800">
              <a:solidFill>
                <a:srgbClr val="FFFFFF"/>
              </a:solidFill>
              <a:latin typeface="Segoe UI Light"/>
            </a:endParaRPr>
          </a:p>
        </p:txBody>
      </p:sp>
      <p:sp>
        <p:nvSpPr>
          <p:cNvPr id="54" name="OutlookReadReceipts_m1We'llselectboth00:00:37.1-00:00:40.0"/>
          <p:cNvSpPr txBox="1"/>
          <p:nvPr>
            <p:custDataLst>
              <p:tags r:id="rId13"/>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select both and see what happens.</a:t>
            </a:r>
            <a:endParaRPr lang="en-US" sz="1800">
              <a:solidFill>
                <a:srgbClr val="FFFFFF"/>
              </a:solidFill>
              <a:latin typeface="Segoe UI Light"/>
            </a:endParaRPr>
          </a:p>
        </p:txBody>
      </p:sp>
      <p:sp>
        <p:nvSpPr>
          <p:cNvPr id="55" name="OutlookReadReceipts_m1Whenwesend00:00:40.1-00:00:48.6"/>
          <p:cNvSpPr txBox="1"/>
          <p:nvPr>
            <p:custDataLst>
              <p:tags r:id="rId1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we send the message, it's routed to the recipient's email server, which delivers it to his inbox.</a:t>
            </a:r>
            <a:endParaRPr lang="en-US" sz="1800">
              <a:solidFill>
                <a:srgbClr val="FFFFFF"/>
              </a:solidFill>
              <a:latin typeface="Segoe UI Light"/>
            </a:endParaRPr>
          </a:p>
        </p:txBody>
      </p:sp>
      <p:sp>
        <p:nvSpPr>
          <p:cNvPr id="56" name="OutlookReadReceipts_m1Atthatpoint,00:00:48.7-00:00:55.4"/>
          <p:cNvSpPr txBox="1"/>
          <p:nvPr>
            <p:custDataLst>
              <p:tags r:id="rId1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At that point, the server sends the delivery receipt we requested, which looks like this.</a:t>
            </a:r>
            <a:endParaRPr lang="en-US" sz="1800">
              <a:solidFill>
                <a:srgbClr val="FFFFFF"/>
              </a:solidFill>
              <a:latin typeface="Segoe UI Light"/>
            </a:endParaRPr>
          </a:p>
        </p:txBody>
      </p:sp>
      <p:sp>
        <p:nvSpPr>
          <p:cNvPr id="57" name="OutlookReadReceipts_m1Inthiscase,00:00:55.5-00:00:59.4"/>
          <p:cNvSpPr txBox="1"/>
          <p:nvPr>
            <p:custDataLst>
              <p:tags r:id="rId16"/>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case, the server reports that the delivery was successful.</a:t>
            </a:r>
            <a:endParaRPr lang="en-US" sz="1800">
              <a:solidFill>
                <a:srgbClr val="FFFFFF"/>
              </a:solidFill>
              <a:latin typeface="Segoe UI Light"/>
            </a:endParaRPr>
          </a:p>
        </p:txBody>
      </p:sp>
      <p:sp>
        <p:nvSpPr>
          <p:cNvPr id="58" name="OutlookReadReceipts_m1Notethatthe00:00:59.5-00:01:05.1"/>
          <p:cNvSpPr txBox="1"/>
          <p:nvPr>
            <p:custDataLst>
              <p:tags r:id="rId1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Note that the server, not the recipient, is shown as the sender of the delivery receipt.</a:t>
            </a:r>
            <a:endParaRPr lang="en-US" sz="1800">
              <a:solidFill>
                <a:srgbClr val="FFFFFF"/>
              </a:solidFill>
              <a:latin typeface="Segoe UI Light"/>
            </a:endParaRPr>
          </a:p>
        </p:txBody>
      </p:sp>
      <p:sp>
        <p:nvSpPr>
          <p:cNvPr id="59" name="OutlookReadReceipts_m1You'llalsoget00:01:05.2-00:01:09.5"/>
          <p:cNvSpPr txBox="1"/>
          <p:nvPr>
            <p:custDataLst>
              <p:tags r:id="rId18"/>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You'll also get a receipt if the server could not deliver the message.</a:t>
            </a:r>
            <a:endParaRPr lang="en-US" sz="1800">
              <a:solidFill>
                <a:srgbClr val="FFFFFF"/>
              </a:solidFill>
              <a:latin typeface="Segoe UI Light"/>
            </a:endParaRPr>
          </a:p>
        </p:txBody>
      </p:sp>
      <p:sp>
        <p:nvSpPr>
          <p:cNvPr id="60" name="OutlookReadReceipts_m1Nowwhenthe00:01:09.6-00:01:14.7"/>
          <p:cNvSpPr txBox="1"/>
          <p:nvPr>
            <p:custDataLst>
              <p:tags r:id="rId19"/>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when the recipient double-clicks the email to open it, he gets this message.</a:t>
            </a:r>
            <a:endParaRPr lang="en-US" sz="1800">
              <a:solidFill>
                <a:srgbClr val="FFFFFF"/>
              </a:solidFill>
              <a:latin typeface="Segoe UI Light"/>
            </a:endParaRPr>
          </a:p>
        </p:txBody>
      </p:sp>
      <p:sp>
        <p:nvSpPr>
          <p:cNvPr id="61" name="OutlookReadReceipts_m1Hecanchoose00:01:14.8-00:01:18.7"/>
          <p:cNvSpPr txBox="1"/>
          <p:nvPr>
            <p:custDataLst>
              <p:tags r:id="rId20"/>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 can choose to send you a read receipt or choose not to.</a:t>
            </a:r>
            <a:endParaRPr lang="en-US" sz="1800">
              <a:solidFill>
                <a:srgbClr val="FFFFFF"/>
              </a:solidFill>
              <a:latin typeface="Segoe UI Light"/>
            </a:endParaRPr>
          </a:p>
        </p:txBody>
      </p:sp>
      <p:sp>
        <p:nvSpPr>
          <p:cNvPr id="62" name="OutlookReadReceipts_m1Hecanalso00:01:18.8-00:01:21.3"/>
          <p:cNvSpPr txBox="1"/>
          <p:nvPr>
            <p:custDataLst>
              <p:tags r:id="rId21"/>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 can also select this check box.</a:t>
            </a:r>
            <a:endParaRPr lang="en-US" sz="1800">
              <a:solidFill>
                <a:srgbClr val="FFFFFF"/>
              </a:solidFill>
              <a:latin typeface="Segoe UI Light"/>
            </a:endParaRPr>
          </a:p>
        </p:txBody>
      </p:sp>
      <p:sp>
        <p:nvSpPr>
          <p:cNvPr id="63" name="OutlookReadReceipts_m1Ifhedoes,00:01:21.4-00:01:28.2"/>
          <p:cNvSpPr txBox="1"/>
          <p:nvPr>
            <p:custDataLst>
              <p:tags r:id="rId22"/>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he does, the message won't appear again and whichever choice he makes now will apply to all future read requests.</a:t>
            </a:r>
            <a:endParaRPr lang="en-US" sz="1800">
              <a:solidFill>
                <a:srgbClr val="FFFFFF"/>
              </a:solidFill>
              <a:latin typeface="Segoe UI Light"/>
            </a:endParaRPr>
          </a:p>
        </p:txBody>
      </p:sp>
      <p:sp>
        <p:nvSpPr>
          <p:cNvPr id="64" name="OutlookReadReceipts_m1Ifhechooses00:01:28.3-00:01:33.7"/>
          <p:cNvSpPr txBox="1"/>
          <p:nvPr>
            <p:custDataLst>
              <p:tags r:id="rId23"/>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he chooses yes,</a:t>
            </a:r>
            <a:endParaRPr lang="en-US" sz="1800">
              <a:solidFill>
                <a:srgbClr val="FFFFFF"/>
              </a:solidFill>
              <a:latin typeface="Segoe UI Light"/>
            </a:endParaRPr>
          </a:p>
        </p:txBody>
      </p:sp>
      <p:sp>
        <p:nvSpPr>
          <p:cNvPr id="65" name="OutlookReadReceipts_m1youreceivea00:01:33.8-00:01:37.0"/>
          <p:cNvSpPr txBox="1"/>
          <p:nvPr>
            <p:custDataLst>
              <p:tags r:id="rId2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receive a message that looks like this.</a:t>
            </a:r>
            <a:endParaRPr lang="en-US" sz="1800">
              <a:solidFill>
                <a:srgbClr val="FFFFFF"/>
              </a:solidFill>
              <a:latin typeface="Segoe UI Light"/>
            </a:endParaRPr>
          </a:p>
        </p:txBody>
      </p:sp>
      <p:sp>
        <p:nvSpPr>
          <p:cNvPr id="66" name="OutlookReadReceipts_m1Notethata00:01:37.1-00:01:40.4"/>
          <p:cNvSpPr txBox="1"/>
          <p:nvPr>
            <p:custDataLst>
              <p:tags r:id="rId2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Note that a read receipt is sent from the recipient.</a:t>
            </a:r>
            <a:endParaRPr lang="en-US" sz="1800">
              <a:solidFill>
                <a:srgbClr val="FFFFFF"/>
              </a:solidFill>
              <a:latin typeface="Segoe UI Light"/>
            </a:endParaRPr>
          </a:p>
        </p:txBody>
      </p:sp>
      <p:sp>
        <p:nvSpPr>
          <p:cNvPr id="67" name="OutlookReadReceipts_m1Also,keepin00:01:40.5-00:01:44.8"/>
          <p:cNvSpPr txBox="1"/>
          <p:nvPr>
            <p:custDataLst>
              <p:tags r:id="rId26"/>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Also, keep in mind that a read receipt means only that the recipient opened the message;</a:t>
            </a:r>
            <a:endParaRPr lang="en-US" sz="1800">
              <a:solidFill>
                <a:srgbClr val="FFFFFF"/>
              </a:solidFill>
              <a:latin typeface="Segoe UI Light"/>
            </a:endParaRPr>
          </a:p>
        </p:txBody>
      </p:sp>
      <p:sp>
        <p:nvSpPr>
          <p:cNvPr id="68" name="OutlookReadReceipts_m1itdoesn’tmean00:01:44.9-00:01:47.2"/>
          <p:cNvSpPr txBox="1"/>
          <p:nvPr>
            <p:custDataLst>
              <p:tags r:id="rId2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 doesn’t mean he actually read it.</a:t>
            </a:r>
            <a:endParaRPr lang="en-US" sz="1800">
              <a:solidFill>
                <a:srgbClr val="FFFFFF"/>
              </a:solidFill>
              <a:latin typeface="Segoe UI Light"/>
            </a:endParaRPr>
          </a:p>
        </p:txBody>
      </p:sp>
      <p:sp>
        <p:nvSpPr>
          <p:cNvPr id="69" name="OutlookReadReceipts_m1Outlookkeepstrack00:01:47.3-00:01:50.2"/>
          <p:cNvSpPr txBox="1"/>
          <p:nvPr>
            <p:custDataLst>
              <p:tags r:id="rId28"/>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Outlook keeps track of your delivery and read receipts.</a:t>
            </a:r>
            <a:endParaRPr lang="en-US" sz="1800">
              <a:solidFill>
                <a:srgbClr val="FFFFFF"/>
              </a:solidFill>
              <a:latin typeface="Segoe UI Light"/>
            </a:endParaRPr>
          </a:p>
        </p:txBody>
      </p:sp>
      <p:sp>
        <p:nvSpPr>
          <p:cNvPr id="70" name="OutlookReadReceipts_m1Toviewthat00:01:50.3-00:01:56.3"/>
          <p:cNvSpPr txBox="1"/>
          <p:nvPr>
            <p:custDataLst>
              <p:tags r:id="rId29"/>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view that information, open your sent items, and double-click a message.</a:t>
            </a:r>
            <a:endParaRPr lang="en-US" sz="1800">
              <a:solidFill>
                <a:srgbClr val="FFFFFF"/>
              </a:solidFill>
              <a:latin typeface="Segoe UI Light"/>
            </a:endParaRPr>
          </a:p>
        </p:txBody>
      </p:sp>
      <p:sp>
        <p:nvSpPr>
          <p:cNvPr id="71" name="OutlookReadReceipts_m1Then,clickTracking.00:01:56.4-00:01:58.5"/>
          <p:cNvSpPr txBox="1"/>
          <p:nvPr>
            <p:custDataLst>
              <p:tags r:id="rId30"/>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click Tracking.</a:t>
            </a:r>
            <a:endParaRPr lang="en-US" sz="1800">
              <a:solidFill>
                <a:srgbClr val="FFFFFF"/>
              </a:solidFill>
              <a:latin typeface="Segoe UI Light"/>
            </a:endParaRPr>
          </a:p>
        </p:txBody>
      </p:sp>
      <p:sp>
        <p:nvSpPr>
          <p:cNvPr id="72" name="OutlookReadReceipts_m1Andyoucan00:01:58.6-00:02:03.5"/>
          <p:cNvSpPr txBox="1"/>
          <p:nvPr>
            <p:custDataLst>
              <p:tags r:id="rId31"/>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you can see when the receipts arrived in your inbox, and the recipient names.</a:t>
            </a:r>
            <a:endParaRPr lang="en-US" sz="1800">
              <a:solidFill>
                <a:srgbClr val="FFFFFF"/>
              </a:solidFill>
              <a:latin typeface="Segoe UI Light"/>
            </a:endParaRPr>
          </a:p>
        </p:txBody>
      </p:sp>
      <p:sp>
        <p:nvSpPr>
          <p:cNvPr id="73" name="OutlookReadReceipts_m1Thisisespecially00:02:03.6-00:02:08.2"/>
          <p:cNvSpPr txBox="1"/>
          <p:nvPr>
            <p:custDataLst>
              <p:tags r:id="rId32"/>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 especially useful if the email was sent to multiple recipients.</a:t>
            </a:r>
            <a:endParaRPr lang="en-US" sz="1800">
              <a:solidFill>
                <a:srgbClr val="FFFFFF"/>
              </a:solidFill>
              <a:latin typeface="Segoe UI Light"/>
            </a:endParaRPr>
          </a:p>
        </p:txBody>
      </p:sp>
      <p:sp>
        <p:nvSpPr>
          <p:cNvPr id="74" name="OutlookReadReceipts_m1Sodeliveryand00:02:08.3-00:02:13.4"/>
          <p:cNvSpPr txBox="1"/>
          <p:nvPr>
            <p:custDataLst>
              <p:tags r:id="rId33"/>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delivery and read receipts are a good way to know for sure if your email was delivered and opened.</a:t>
            </a:r>
            <a:endParaRPr lang="en-US" sz="1800">
              <a:solidFill>
                <a:srgbClr val="FFFFFF"/>
              </a:solidFill>
              <a:latin typeface="Segoe UI Light"/>
            </a:endParaRPr>
          </a:p>
        </p:txBody>
      </p:sp>
      <p:sp>
        <p:nvSpPr>
          <p:cNvPr id="75" name="OutlookReadReceipts_m1Butwhatdoes00:02:13.5-00:02:16.1"/>
          <p:cNvSpPr txBox="1"/>
          <p:nvPr>
            <p:custDataLst>
              <p:tags r:id="rId3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what does it mean when you don’t get a receipt?</a:t>
            </a:r>
            <a:endParaRPr lang="en-US" sz="1800">
              <a:solidFill>
                <a:srgbClr val="FFFFFF"/>
              </a:solidFill>
              <a:latin typeface="Segoe UI Light"/>
            </a:endParaRPr>
          </a:p>
        </p:txBody>
      </p:sp>
      <p:sp>
        <p:nvSpPr>
          <p:cNvPr id="76" name="OutlookReadReceipts_m1Upnext,we'll00:02:16.2-00:02:18.3"/>
          <p:cNvSpPr txBox="1"/>
          <p:nvPr>
            <p:custDataLst>
              <p:tags r:id="rId3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we'll look into that.</a:t>
            </a:r>
            <a:endParaRPr lang="en-US" sz="1800">
              <a:solidFill>
                <a:srgbClr val="FFFFFF"/>
              </a:solidFill>
              <a:latin typeface="Segoe UI Light"/>
            </a:endParaRPr>
          </a:p>
        </p:txBody>
      </p:sp>
      <p:sp useBgFill="1">
        <p:nvSpPr>
          <p:cNvPr id="17" name="CCShade"/>
          <p:cNvSpPr/>
          <p:nvPr/>
        </p:nvSpPr>
        <p:spPr>
          <a:xfrm>
            <a:off x="1114079" y="6982690"/>
            <a:ext cx="10744200" cy="709827"/>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507961731"/>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OutlookReadReceipts_m1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
                                            <p:tgtEl>
                                              <p:spTgt spid="13"/>
                                            </p:tgtEl>
                                          </p:cBhvr>
                                        </p:animEffect>
                                      </p:childTnLst>
                                    </p:cTn>
                                  </p:par>
                                </p:childTnLst>
                              </p:cTn>
                            </p:par>
                          </p:childTnLst>
                        </p:cTn>
                      </p:par>
                    </p:childTnLst>
                  </p:cTn>
                  <p:nextCondLst>
                    <p:cond evt="onMediaBookmark" delay="0">
                      <p:tgtEl>
                        <p14:bmkTgt spid="2" bmkName="OutlookReadReceipts_m100:00:00.0"/>
                      </p:tgtEl>
                    </p:cond>
                  </p:nextCondLst>
                </p:seq>
                <p:seq concurrent="1" nextAc="seek">
                  <p:cTn id="28" restart="whenNotActive" fill="hold" evtFilter="cancelBubble" nodeType="interactiveSeq">
                    <p:stCondLst>
                      <p:cond evt="onMediaBookmark" delay="0">
                        <p:tgtEl>
                          <p14:bmkTgt spid="2" bmkName="OutlookReadReceipts_m100:00:05.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13"/>
                                            </p:tgtEl>
                                          </p:cBhvr>
                                        </p:animEffect>
                                        <p:set>
                                          <p:cBhvr>
                                            <p:cTn id="33"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0:05.5"/>
                      </p:tgtEl>
                    </p:cond>
                  </p:nextCondLst>
                </p:seq>
                <p:seq concurrent="1" nextAc="seek">
                  <p:cTn id="34" restart="whenNotActive" fill="hold" evtFilter="cancelBubble" nodeType="interactiveSeq">
                    <p:stCondLst>
                      <p:cond evt="onMediaBookmark" delay="0">
                        <p:tgtEl>
                          <p14:bmkTgt spid="2" bmkName="OutlookReadReceipts_m100:00:05.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
                                            <p:tgtEl>
                                              <p:spTgt spid="14"/>
                                            </p:tgtEl>
                                          </p:cBhvr>
                                        </p:animEffect>
                                      </p:childTnLst>
                                    </p:cTn>
                                  </p:par>
                                </p:childTnLst>
                              </p:cTn>
                            </p:par>
                          </p:childTnLst>
                        </p:cTn>
                      </p:par>
                    </p:childTnLst>
                  </p:cTn>
                  <p:nextCondLst>
                    <p:cond evt="onMediaBookmark" delay="0">
                      <p:tgtEl>
                        <p14:bmkTgt spid="2" bmkName="OutlookReadReceipts_m100:00:05.6"/>
                      </p:tgtEl>
                    </p:cond>
                  </p:nextCondLst>
                </p:seq>
                <p:seq concurrent="1" nextAc="seek">
                  <p:cTn id="40" restart="whenNotActive" fill="hold" evtFilter="cancelBubble" nodeType="interactiveSeq">
                    <p:stCondLst>
                      <p:cond evt="onMediaBookmark" delay="0">
                        <p:tgtEl>
                          <p14:bmkTgt spid="2" bmkName="OutlookReadReceipts_m100:00:07.3"/>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14"/>
                                            </p:tgtEl>
                                          </p:cBhvr>
                                        </p:animEffect>
                                        <p:set>
                                          <p:cBhvr>
                                            <p:cTn id="45"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0:07.3"/>
                      </p:tgtEl>
                    </p:cond>
                  </p:nextCondLst>
                </p:seq>
                <p:seq concurrent="1" nextAc="seek">
                  <p:cTn id="46" restart="whenNotActive" fill="hold" evtFilter="cancelBubble" nodeType="interactiveSeq">
                    <p:stCondLst>
                      <p:cond evt="onMediaBookmark" delay="0">
                        <p:tgtEl>
                          <p14:bmkTgt spid="2" bmkName="OutlookReadReceipts_m100:00:07.4"/>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
                                            <p:tgtEl>
                                              <p:spTgt spid="15"/>
                                            </p:tgtEl>
                                          </p:cBhvr>
                                        </p:animEffect>
                                      </p:childTnLst>
                                    </p:cTn>
                                  </p:par>
                                </p:childTnLst>
                              </p:cTn>
                            </p:par>
                          </p:childTnLst>
                        </p:cTn>
                      </p:par>
                    </p:childTnLst>
                  </p:cTn>
                  <p:nextCondLst>
                    <p:cond evt="onMediaBookmark" delay="0">
                      <p:tgtEl>
                        <p14:bmkTgt spid="2" bmkName="OutlookReadReceipts_m100:00:07.4"/>
                      </p:tgtEl>
                    </p:cond>
                  </p:nextCondLst>
                </p:seq>
                <p:seq concurrent="1" nextAc="seek">
                  <p:cTn id="52" restart="whenNotActive" fill="hold" evtFilter="cancelBubble" nodeType="interactiveSeq">
                    <p:stCondLst>
                      <p:cond evt="onMediaBookmark" delay="0">
                        <p:tgtEl>
                          <p14:bmkTgt spid="2" bmkName="OutlookReadReceipts_m100:00:13.0"/>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5"/>
                                            </p:tgtEl>
                                          </p:cBhvr>
                                        </p:animEffect>
                                        <p:set>
                                          <p:cBhvr>
                                            <p:cTn id="57"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0:13.0"/>
                      </p:tgtEl>
                    </p:cond>
                  </p:nextCondLst>
                </p:seq>
                <p:seq concurrent="1" nextAc="seek">
                  <p:cTn id="58" restart="whenNotActive" fill="hold" evtFilter="cancelBubble" nodeType="interactiveSeq">
                    <p:stCondLst>
                      <p:cond evt="onMediaBookmark" delay="0">
                        <p:tgtEl>
                          <p14:bmkTgt spid="2" bmkName="OutlookReadReceipts_m100:00:13.1"/>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200"/>
                                            <p:tgtEl>
                                              <p:spTgt spid="21"/>
                                            </p:tgtEl>
                                          </p:cBhvr>
                                        </p:animEffect>
                                      </p:childTnLst>
                                    </p:cTn>
                                  </p:par>
                                </p:childTnLst>
                              </p:cTn>
                            </p:par>
                          </p:childTnLst>
                        </p:cTn>
                      </p:par>
                    </p:childTnLst>
                  </p:cTn>
                  <p:nextCondLst>
                    <p:cond evt="onMediaBookmark" delay="0">
                      <p:tgtEl>
                        <p14:bmkTgt spid="2" bmkName="OutlookReadReceipts_m100:00:13.1"/>
                      </p:tgtEl>
                    </p:cond>
                  </p:nextCondLst>
                </p:seq>
                <p:seq concurrent="1" nextAc="seek">
                  <p:cTn id="64" restart="whenNotActive" fill="hold" evtFilter="cancelBubble" nodeType="interactiveSeq">
                    <p:stCondLst>
                      <p:cond evt="onMediaBookmark" delay="0">
                        <p:tgtEl>
                          <p14:bmkTgt spid="2" bmkName="OutlookReadReceipts_m100:00:14.8"/>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21"/>
                                            </p:tgtEl>
                                          </p:cBhvr>
                                        </p:animEffect>
                                        <p:set>
                                          <p:cBhvr>
                                            <p:cTn id="69"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0:14.8"/>
                      </p:tgtEl>
                    </p:cond>
                  </p:nextCondLst>
                </p:seq>
                <p:seq concurrent="1" nextAc="seek">
                  <p:cTn id="70" restart="whenNotActive" fill="hold" evtFilter="cancelBubble" nodeType="interactiveSeq">
                    <p:stCondLst>
                      <p:cond evt="onMediaBookmark" delay="0">
                        <p:tgtEl>
                          <p14:bmkTgt spid="2" bmkName="OutlookReadReceipts_m100:00:14.9"/>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200"/>
                                            <p:tgtEl>
                                              <p:spTgt spid="49"/>
                                            </p:tgtEl>
                                          </p:cBhvr>
                                        </p:animEffect>
                                      </p:childTnLst>
                                    </p:cTn>
                                  </p:par>
                                </p:childTnLst>
                              </p:cTn>
                            </p:par>
                          </p:childTnLst>
                        </p:cTn>
                      </p:par>
                    </p:childTnLst>
                  </p:cTn>
                  <p:nextCondLst>
                    <p:cond evt="onMediaBookmark" delay="0">
                      <p:tgtEl>
                        <p14:bmkTgt spid="2" bmkName="OutlookReadReceipts_m100:00:14.9"/>
                      </p:tgtEl>
                    </p:cond>
                  </p:nextCondLst>
                </p:seq>
                <p:seq concurrent="1" nextAc="seek">
                  <p:cTn id="76" restart="whenNotActive" fill="hold" evtFilter="cancelBubble" nodeType="interactiveSeq">
                    <p:stCondLst>
                      <p:cond evt="onMediaBookmark" delay="0">
                        <p:tgtEl>
                          <p14:bmkTgt spid="2" bmkName="OutlookReadReceipts_m100:00:19.4"/>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49"/>
                                            </p:tgtEl>
                                          </p:cBhvr>
                                        </p:animEffect>
                                        <p:set>
                                          <p:cBhvr>
                                            <p:cTn id="81"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0:19.4"/>
                      </p:tgtEl>
                    </p:cond>
                  </p:nextCondLst>
                </p:seq>
                <p:seq concurrent="1" nextAc="seek">
                  <p:cTn id="82" restart="whenNotActive" fill="hold" evtFilter="cancelBubble" nodeType="interactiveSeq">
                    <p:stCondLst>
                      <p:cond evt="onMediaBookmark" delay="0">
                        <p:tgtEl>
                          <p14:bmkTgt spid="2" bmkName="OutlookReadReceipts_m100:00:19.5"/>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fade">
                                          <p:cBhvr>
                                            <p:cTn id="87" dur="200"/>
                                            <p:tgtEl>
                                              <p:spTgt spid="50"/>
                                            </p:tgtEl>
                                          </p:cBhvr>
                                        </p:animEffect>
                                      </p:childTnLst>
                                    </p:cTn>
                                  </p:par>
                                </p:childTnLst>
                              </p:cTn>
                            </p:par>
                          </p:childTnLst>
                        </p:cTn>
                      </p:par>
                    </p:childTnLst>
                  </p:cTn>
                  <p:nextCondLst>
                    <p:cond evt="onMediaBookmark" delay="0">
                      <p:tgtEl>
                        <p14:bmkTgt spid="2" bmkName="OutlookReadReceipts_m100:00:19.5"/>
                      </p:tgtEl>
                    </p:cond>
                  </p:nextCondLst>
                </p:seq>
                <p:seq concurrent="1" nextAc="seek">
                  <p:cTn id="88" restart="whenNotActive" fill="hold" evtFilter="cancelBubble" nodeType="interactiveSeq">
                    <p:stCondLst>
                      <p:cond evt="onMediaBookmark" delay="0">
                        <p:tgtEl>
                          <p14:bmkTgt spid="2" bmkName="OutlookReadReceipts_m100:00:24.6"/>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50"/>
                                            </p:tgtEl>
                                          </p:cBhvr>
                                        </p:animEffect>
                                        <p:set>
                                          <p:cBhvr>
                                            <p:cTn id="93" dur="1" fill="hold">
                                              <p:stCondLst>
                                                <p:cond delay="1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0:24.6"/>
                      </p:tgtEl>
                    </p:cond>
                  </p:nextCondLst>
                </p:seq>
                <p:seq concurrent="1" nextAc="seek">
                  <p:cTn id="94" restart="whenNotActive" fill="hold" evtFilter="cancelBubble" nodeType="interactiveSeq">
                    <p:stCondLst>
                      <p:cond evt="onMediaBookmark" delay="0">
                        <p:tgtEl>
                          <p14:bmkTgt spid="2" bmkName="OutlookReadReceipts_m100:00:24.7"/>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fade">
                                          <p:cBhvr>
                                            <p:cTn id="99" dur="200"/>
                                            <p:tgtEl>
                                              <p:spTgt spid="51"/>
                                            </p:tgtEl>
                                          </p:cBhvr>
                                        </p:animEffect>
                                      </p:childTnLst>
                                    </p:cTn>
                                  </p:par>
                                </p:childTnLst>
                              </p:cTn>
                            </p:par>
                          </p:childTnLst>
                        </p:cTn>
                      </p:par>
                    </p:childTnLst>
                  </p:cTn>
                  <p:nextCondLst>
                    <p:cond evt="onMediaBookmark" delay="0">
                      <p:tgtEl>
                        <p14:bmkTgt spid="2" bmkName="OutlookReadReceipts_m100:00:24.7"/>
                      </p:tgtEl>
                    </p:cond>
                  </p:nextCondLst>
                </p:seq>
                <p:seq concurrent="1" nextAc="seek">
                  <p:cTn id="100" restart="whenNotActive" fill="hold" evtFilter="cancelBubble" nodeType="interactiveSeq">
                    <p:stCondLst>
                      <p:cond evt="onMediaBookmark" delay="0">
                        <p:tgtEl>
                          <p14:bmkTgt spid="2" bmkName="OutlookReadReceipts_m100:00:28.1"/>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51"/>
                                            </p:tgtEl>
                                          </p:cBhvr>
                                        </p:animEffect>
                                        <p:set>
                                          <p:cBhvr>
                                            <p:cTn id="105" dur="1" fill="hold">
                                              <p:stCondLst>
                                                <p:cond delay="1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0:28.1"/>
                      </p:tgtEl>
                    </p:cond>
                  </p:nextCondLst>
                </p:seq>
                <p:seq concurrent="1" nextAc="seek">
                  <p:cTn id="106" restart="whenNotActive" fill="hold" evtFilter="cancelBubble" nodeType="interactiveSeq">
                    <p:stCondLst>
                      <p:cond evt="onMediaBookmark" delay="0">
                        <p:tgtEl>
                          <p14:bmkTgt spid="2" bmkName="OutlookReadReceipts_m100:00:28.2"/>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animEffect transition="in" filter="fade">
                                          <p:cBhvr>
                                            <p:cTn id="111" dur="200"/>
                                            <p:tgtEl>
                                              <p:spTgt spid="52"/>
                                            </p:tgtEl>
                                          </p:cBhvr>
                                        </p:animEffect>
                                      </p:childTnLst>
                                    </p:cTn>
                                  </p:par>
                                </p:childTnLst>
                              </p:cTn>
                            </p:par>
                          </p:childTnLst>
                        </p:cTn>
                      </p:par>
                    </p:childTnLst>
                  </p:cTn>
                  <p:nextCondLst>
                    <p:cond evt="onMediaBookmark" delay="0">
                      <p:tgtEl>
                        <p14:bmkTgt spid="2" bmkName="OutlookReadReceipts_m100:00:28.2"/>
                      </p:tgtEl>
                    </p:cond>
                  </p:nextCondLst>
                </p:seq>
                <p:seq concurrent="1" nextAc="seek">
                  <p:cTn id="112" restart="whenNotActive" fill="hold" evtFilter="cancelBubble" nodeType="interactiveSeq">
                    <p:stCondLst>
                      <p:cond evt="onMediaBookmark" delay="0">
                        <p:tgtEl>
                          <p14:bmkTgt spid="2" bmkName="OutlookReadReceipts_m100:00:32.0"/>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52"/>
                                            </p:tgtEl>
                                          </p:cBhvr>
                                        </p:animEffect>
                                        <p:set>
                                          <p:cBhvr>
                                            <p:cTn id="117" dur="1" fill="hold">
                                              <p:stCondLst>
                                                <p:cond delay="1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0:32.0"/>
                      </p:tgtEl>
                    </p:cond>
                  </p:nextCondLst>
                </p:seq>
                <p:seq concurrent="1" nextAc="seek">
                  <p:cTn id="118" restart="whenNotActive" fill="hold" evtFilter="cancelBubble" nodeType="interactiveSeq">
                    <p:stCondLst>
                      <p:cond evt="onMediaBookmark" delay="0">
                        <p:tgtEl>
                          <p14:bmkTgt spid="2" bmkName="OutlookReadReceipts_m100:00:32.1"/>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fade">
                                          <p:cBhvr>
                                            <p:cTn id="123" dur="200"/>
                                            <p:tgtEl>
                                              <p:spTgt spid="53"/>
                                            </p:tgtEl>
                                          </p:cBhvr>
                                        </p:animEffect>
                                      </p:childTnLst>
                                    </p:cTn>
                                  </p:par>
                                </p:childTnLst>
                              </p:cTn>
                            </p:par>
                          </p:childTnLst>
                        </p:cTn>
                      </p:par>
                    </p:childTnLst>
                  </p:cTn>
                  <p:nextCondLst>
                    <p:cond evt="onMediaBookmark" delay="0">
                      <p:tgtEl>
                        <p14:bmkTgt spid="2" bmkName="OutlookReadReceipts_m100:00:32.1"/>
                      </p:tgtEl>
                    </p:cond>
                  </p:nextCondLst>
                </p:seq>
                <p:seq concurrent="1" nextAc="seek">
                  <p:cTn id="124" restart="whenNotActive" fill="hold" evtFilter="cancelBubble" nodeType="interactiveSeq">
                    <p:stCondLst>
                      <p:cond evt="onMediaBookmark" delay="0">
                        <p:tgtEl>
                          <p14:bmkTgt spid="2" bmkName="OutlookReadReceipts_m100:00:37.0"/>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53"/>
                                            </p:tgtEl>
                                          </p:cBhvr>
                                        </p:animEffect>
                                        <p:set>
                                          <p:cBhvr>
                                            <p:cTn id="129" dur="1" fill="hold">
                                              <p:stCondLst>
                                                <p:cond delay="1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0:37.0"/>
                      </p:tgtEl>
                    </p:cond>
                  </p:nextCondLst>
                </p:seq>
                <p:seq concurrent="1" nextAc="seek">
                  <p:cTn id="130" restart="whenNotActive" fill="hold" evtFilter="cancelBubble" nodeType="interactiveSeq">
                    <p:stCondLst>
                      <p:cond evt="onMediaBookmark" delay="0">
                        <p:tgtEl>
                          <p14:bmkTgt spid="2" bmkName="OutlookReadReceipts_m100:00:37.1"/>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54"/>
                                            </p:tgtEl>
                                            <p:attrNameLst>
                                              <p:attrName>style.visibility</p:attrName>
                                            </p:attrNameLst>
                                          </p:cBhvr>
                                          <p:to>
                                            <p:strVal val="visible"/>
                                          </p:to>
                                        </p:set>
                                        <p:animEffect transition="in" filter="fade">
                                          <p:cBhvr>
                                            <p:cTn id="135" dur="200"/>
                                            <p:tgtEl>
                                              <p:spTgt spid="54"/>
                                            </p:tgtEl>
                                          </p:cBhvr>
                                        </p:animEffect>
                                      </p:childTnLst>
                                    </p:cTn>
                                  </p:par>
                                </p:childTnLst>
                              </p:cTn>
                            </p:par>
                          </p:childTnLst>
                        </p:cTn>
                      </p:par>
                    </p:childTnLst>
                  </p:cTn>
                  <p:nextCondLst>
                    <p:cond evt="onMediaBookmark" delay="0">
                      <p:tgtEl>
                        <p14:bmkTgt spid="2" bmkName="OutlookReadReceipts_m100:00:37.1"/>
                      </p:tgtEl>
                    </p:cond>
                  </p:nextCondLst>
                </p:seq>
                <p:seq concurrent="1" nextAc="seek">
                  <p:cTn id="136" restart="whenNotActive" fill="hold" evtFilter="cancelBubble" nodeType="interactiveSeq">
                    <p:stCondLst>
                      <p:cond evt="onMediaBookmark" delay="0">
                        <p:tgtEl>
                          <p14:bmkTgt spid="2" bmkName="OutlookReadReceipts_m100:00:40.0"/>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54"/>
                                            </p:tgtEl>
                                          </p:cBhvr>
                                        </p:animEffect>
                                        <p:set>
                                          <p:cBhvr>
                                            <p:cTn id="141" dur="1" fill="hold">
                                              <p:stCondLst>
                                                <p:cond delay="1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0:40.0"/>
                      </p:tgtEl>
                    </p:cond>
                  </p:nextCondLst>
                </p:seq>
                <p:seq concurrent="1" nextAc="seek">
                  <p:cTn id="142" restart="whenNotActive" fill="hold" evtFilter="cancelBubble" nodeType="interactiveSeq">
                    <p:stCondLst>
                      <p:cond evt="onMediaBookmark" delay="0">
                        <p:tgtEl>
                          <p14:bmkTgt spid="2" bmkName="OutlookReadReceipts_m100:00:40.1"/>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55"/>
                                            </p:tgtEl>
                                            <p:attrNameLst>
                                              <p:attrName>style.visibility</p:attrName>
                                            </p:attrNameLst>
                                          </p:cBhvr>
                                          <p:to>
                                            <p:strVal val="visible"/>
                                          </p:to>
                                        </p:set>
                                        <p:animEffect transition="in" filter="fade">
                                          <p:cBhvr>
                                            <p:cTn id="147" dur="200"/>
                                            <p:tgtEl>
                                              <p:spTgt spid="55"/>
                                            </p:tgtEl>
                                          </p:cBhvr>
                                        </p:animEffect>
                                      </p:childTnLst>
                                    </p:cTn>
                                  </p:par>
                                </p:childTnLst>
                              </p:cTn>
                            </p:par>
                          </p:childTnLst>
                        </p:cTn>
                      </p:par>
                    </p:childTnLst>
                  </p:cTn>
                  <p:nextCondLst>
                    <p:cond evt="onMediaBookmark" delay="0">
                      <p:tgtEl>
                        <p14:bmkTgt spid="2" bmkName="OutlookReadReceipts_m100:00:40.1"/>
                      </p:tgtEl>
                    </p:cond>
                  </p:nextCondLst>
                </p:seq>
                <p:seq concurrent="1" nextAc="seek">
                  <p:cTn id="148" restart="whenNotActive" fill="hold" evtFilter="cancelBubble" nodeType="interactiveSeq">
                    <p:stCondLst>
                      <p:cond evt="onMediaBookmark" delay="0">
                        <p:tgtEl>
                          <p14:bmkTgt spid="2" bmkName="OutlookReadReceipts_m100:00:48.6"/>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55"/>
                                            </p:tgtEl>
                                          </p:cBhvr>
                                        </p:animEffect>
                                        <p:set>
                                          <p:cBhvr>
                                            <p:cTn id="153" dur="1" fill="hold">
                                              <p:stCondLst>
                                                <p:cond delay="1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0:48.6"/>
                      </p:tgtEl>
                    </p:cond>
                  </p:nextCondLst>
                </p:seq>
                <p:seq concurrent="1" nextAc="seek">
                  <p:cTn id="154" restart="whenNotActive" fill="hold" evtFilter="cancelBubble" nodeType="interactiveSeq">
                    <p:stCondLst>
                      <p:cond evt="onMediaBookmark" delay="0">
                        <p:tgtEl>
                          <p14:bmkTgt spid="2" bmkName="OutlookReadReceipts_m100:00:48.7"/>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56"/>
                                            </p:tgtEl>
                                            <p:attrNameLst>
                                              <p:attrName>style.visibility</p:attrName>
                                            </p:attrNameLst>
                                          </p:cBhvr>
                                          <p:to>
                                            <p:strVal val="visible"/>
                                          </p:to>
                                        </p:set>
                                        <p:animEffect transition="in" filter="fade">
                                          <p:cBhvr>
                                            <p:cTn id="159" dur="200"/>
                                            <p:tgtEl>
                                              <p:spTgt spid="56"/>
                                            </p:tgtEl>
                                          </p:cBhvr>
                                        </p:animEffect>
                                      </p:childTnLst>
                                    </p:cTn>
                                  </p:par>
                                </p:childTnLst>
                              </p:cTn>
                            </p:par>
                          </p:childTnLst>
                        </p:cTn>
                      </p:par>
                    </p:childTnLst>
                  </p:cTn>
                  <p:nextCondLst>
                    <p:cond evt="onMediaBookmark" delay="0">
                      <p:tgtEl>
                        <p14:bmkTgt spid="2" bmkName="OutlookReadReceipts_m100:00:48.7"/>
                      </p:tgtEl>
                    </p:cond>
                  </p:nextCondLst>
                </p:seq>
                <p:seq concurrent="1" nextAc="seek">
                  <p:cTn id="160" restart="whenNotActive" fill="hold" evtFilter="cancelBubble" nodeType="interactiveSeq">
                    <p:stCondLst>
                      <p:cond evt="onMediaBookmark" delay="0">
                        <p:tgtEl>
                          <p14:bmkTgt spid="2" bmkName="OutlookReadReceipts_m100:00:55.4"/>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56"/>
                                            </p:tgtEl>
                                          </p:cBhvr>
                                        </p:animEffect>
                                        <p:set>
                                          <p:cBhvr>
                                            <p:cTn id="165" dur="1" fill="hold">
                                              <p:stCondLst>
                                                <p:cond delay="1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0:55.4"/>
                      </p:tgtEl>
                    </p:cond>
                  </p:nextCondLst>
                </p:seq>
                <p:seq concurrent="1" nextAc="seek">
                  <p:cTn id="166" restart="whenNotActive" fill="hold" evtFilter="cancelBubble" nodeType="interactiveSeq">
                    <p:stCondLst>
                      <p:cond evt="onMediaBookmark" delay="0">
                        <p:tgtEl>
                          <p14:bmkTgt spid="2" bmkName="OutlookReadReceipts_m100:00:55.5"/>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57"/>
                                            </p:tgtEl>
                                            <p:attrNameLst>
                                              <p:attrName>style.visibility</p:attrName>
                                            </p:attrNameLst>
                                          </p:cBhvr>
                                          <p:to>
                                            <p:strVal val="visible"/>
                                          </p:to>
                                        </p:set>
                                        <p:animEffect transition="in" filter="fade">
                                          <p:cBhvr>
                                            <p:cTn id="171" dur="200"/>
                                            <p:tgtEl>
                                              <p:spTgt spid="57"/>
                                            </p:tgtEl>
                                          </p:cBhvr>
                                        </p:animEffect>
                                      </p:childTnLst>
                                    </p:cTn>
                                  </p:par>
                                </p:childTnLst>
                              </p:cTn>
                            </p:par>
                          </p:childTnLst>
                        </p:cTn>
                      </p:par>
                    </p:childTnLst>
                  </p:cTn>
                  <p:nextCondLst>
                    <p:cond evt="onMediaBookmark" delay="0">
                      <p:tgtEl>
                        <p14:bmkTgt spid="2" bmkName="OutlookReadReceipts_m100:00:55.5"/>
                      </p:tgtEl>
                    </p:cond>
                  </p:nextCondLst>
                </p:seq>
                <p:seq concurrent="1" nextAc="seek">
                  <p:cTn id="172" restart="whenNotActive" fill="hold" evtFilter="cancelBubble" nodeType="interactiveSeq">
                    <p:stCondLst>
                      <p:cond evt="onMediaBookmark" delay="0">
                        <p:tgtEl>
                          <p14:bmkTgt spid="2" bmkName="OutlookReadReceipts_m100:00:59.4"/>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57"/>
                                            </p:tgtEl>
                                          </p:cBhvr>
                                        </p:animEffect>
                                        <p:set>
                                          <p:cBhvr>
                                            <p:cTn id="177"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0:59.4"/>
                      </p:tgtEl>
                    </p:cond>
                  </p:nextCondLst>
                </p:seq>
                <p:seq concurrent="1" nextAc="seek">
                  <p:cTn id="178" restart="whenNotActive" fill="hold" evtFilter="cancelBubble" nodeType="interactiveSeq">
                    <p:stCondLst>
                      <p:cond evt="onMediaBookmark" delay="0">
                        <p:tgtEl>
                          <p14:bmkTgt spid="2" bmkName="OutlookReadReceipts_m100:00:59.5"/>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58"/>
                                            </p:tgtEl>
                                            <p:attrNameLst>
                                              <p:attrName>style.visibility</p:attrName>
                                            </p:attrNameLst>
                                          </p:cBhvr>
                                          <p:to>
                                            <p:strVal val="visible"/>
                                          </p:to>
                                        </p:set>
                                        <p:animEffect transition="in" filter="fade">
                                          <p:cBhvr>
                                            <p:cTn id="183" dur="200"/>
                                            <p:tgtEl>
                                              <p:spTgt spid="58"/>
                                            </p:tgtEl>
                                          </p:cBhvr>
                                        </p:animEffect>
                                      </p:childTnLst>
                                    </p:cTn>
                                  </p:par>
                                </p:childTnLst>
                              </p:cTn>
                            </p:par>
                          </p:childTnLst>
                        </p:cTn>
                      </p:par>
                    </p:childTnLst>
                  </p:cTn>
                  <p:nextCondLst>
                    <p:cond evt="onMediaBookmark" delay="0">
                      <p:tgtEl>
                        <p14:bmkTgt spid="2" bmkName="OutlookReadReceipts_m100:00:59.5"/>
                      </p:tgtEl>
                    </p:cond>
                  </p:nextCondLst>
                </p:seq>
                <p:seq concurrent="1" nextAc="seek">
                  <p:cTn id="184" restart="whenNotActive" fill="hold" evtFilter="cancelBubble" nodeType="interactiveSeq">
                    <p:stCondLst>
                      <p:cond evt="onMediaBookmark" delay="0">
                        <p:tgtEl>
                          <p14:bmkTgt spid="2" bmkName="OutlookReadReceipts_m100:01:05.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58"/>
                                            </p:tgtEl>
                                          </p:cBhvr>
                                        </p:animEffect>
                                        <p:set>
                                          <p:cBhvr>
                                            <p:cTn id="189"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1:05.1"/>
                      </p:tgtEl>
                    </p:cond>
                  </p:nextCondLst>
                </p:seq>
                <p:seq concurrent="1" nextAc="seek">
                  <p:cTn id="190" restart="whenNotActive" fill="hold" evtFilter="cancelBubble" nodeType="interactiveSeq">
                    <p:stCondLst>
                      <p:cond evt="onMediaBookmark" delay="0">
                        <p:tgtEl>
                          <p14:bmkTgt spid="2" bmkName="OutlookReadReceipts_m100:01:05.2"/>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59"/>
                                            </p:tgtEl>
                                            <p:attrNameLst>
                                              <p:attrName>style.visibility</p:attrName>
                                            </p:attrNameLst>
                                          </p:cBhvr>
                                          <p:to>
                                            <p:strVal val="visible"/>
                                          </p:to>
                                        </p:set>
                                        <p:animEffect transition="in" filter="fade">
                                          <p:cBhvr>
                                            <p:cTn id="195" dur="200"/>
                                            <p:tgtEl>
                                              <p:spTgt spid="59"/>
                                            </p:tgtEl>
                                          </p:cBhvr>
                                        </p:animEffect>
                                      </p:childTnLst>
                                    </p:cTn>
                                  </p:par>
                                </p:childTnLst>
                              </p:cTn>
                            </p:par>
                          </p:childTnLst>
                        </p:cTn>
                      </p:par>
                    </p:childTnLst>
                  </p:cTn>
                  <p:nextCondLst>
                    <p:cond evt="onMediaBookmark" delay="0">
                      <p:tgtEl>
                        <p14:bmkTgt spid="2" bmkName="OutlookReadReceipts_m100:01:05.2"/>
                      </p:tgtEl>
                    </p:cond>
                  </p:nextCondLst>
                </p:seq>
                <p:seq concurrent="1" nextAc="seek">
                  <p:cTn id="196" restart="whenNotActive" fill="hold" evtFilter="cancelBubble" nodeType="interactiveSeq">
                    <p:stCondLst>
                      <p:cond evt="onMediaBookmark" delay="0">
                        <p:tgtEl>
                          <p14:bmkTgt spid="2" bmkName="OutlookReadReceipts_m100:01:09.5"/>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59"/>
                                            </p:tgtEl>
                                          </p:cBhvr>
                                        </p:animEffect>
                                        <p:set>
                                          <p:cBhvr>
                                            <p:cTn id="201"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1:09.5"/>
                      </p:tgtEl>
                    </p:cond>
                  </p:nextCondLst>
                </p:seq>
                <p:seq concurrent="1" nextAc="seek">
                  <p:cTn id="202" restart="whenNotActive" fill="hold" evtFilter="cancelBubble" nodeType="interactiveSeq">
                    <p:stCondLst>
                      <p:cond evt="onMediaBookmark" delay="0">
                        <p:tgtEl>
                          <p14:bmkTgt spid="2" bmkName="OutlookReadReceipts_m100:01:09.6"/>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60"/>
                                            </p:tgtEl>
                                            <p:attrNameLst>
                                              <p:attrName>style.visibility</p:attrName>
                                            </p:attrNameLst>
                                          </p:cBhvr>
                                          <p:to>
                                            <p:strVal val="visible"/>
                                          </p:to>
                                        </p:set>
                                        <p:animEffect transition="in" filter="fade">
                                          <p:cBhvr>
                                            <p:cTn id="207" dur="200"/>
                                            <p:tgtEl>
                                              <p:spTgt spid="60"/>
                                            </p:tgtEl>
                                          </p:cBhvr>
                                        </p:animEffect>
                                      </p:childTnLst>
                                    </p:cTn>
                                  </p:par>
                                </p:childTnLst>
                              </p:cTn>
                            </p:par>
                          </p:childTnLst>
                        </p:cTn>
                      </p:par>
                    </p:childTnLst>
                  </p:cTn>
                  <p:nextCondLst>
                    <p:cond evt="onMediaBookmark" delay="0">
                      <p:tgtEl>
                        <p14:bmkTgt spid="2" bmkName="OutlookReadReceipts_m100:01:09.6"/>
                      </p:tgtEl>
                    </p:cond>
                  </p:nextCondLst>
                </p:seq>
                <p:seq concurrent="1" nextAc="seek">
                  <p:cTn id="208" restart="whenNotActive" fill="hold" evtFilter="cancelBubble" nodeType="interactiveSeq">
                    <p:stCondLst>
                      <p:cond evt="onMediaBookmark" delay="0">
                        <p:tgtEl>
                          <p14:bmkTgt spid="2" bmkName="OutlookReadReceipts_m100:01:14.7"/>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60"/>
                                            </p:tgtEl>
                                          </p:cBhvr>
                                        </p:animEffect>
                                        <p:set>
                                          <p:cBhvr>
                                            <p:cTn id="213"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1:14.7"/>
                      </p:tgtEl>
                    </p:cond>
                  </p:nextCondLst>
                </p:seq>
                <p:seq concurrent="1" nextAc="seek">
                  <p:cTn id="214" restart="whenNotActive" fill="hold" evtFilter="cancelBubble" nodeType="interactiveSeq">
                    <p:stCondLst>
                      <p:cond evt="onMediaBookmark" delay="0">
                        <p:tgtEl>
                          <p14:bmkTgt spid="2" bmkName="OutlookReadReceipts_m100:01:14.8"/>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61"/>
                                            </p:tgtEl>
                                            <p:attrNameLst>
                                              <p:attrName>style.visibility</p:attrName>
                                            </p:attrNameLst>
                                          </p:cBhvr>
                                          <p:to>
                                            <p:strVal val="visible"/>
                                          </p:to>
                                        </p:set>
                                        <p:animEffect transition="in" filter="fade">
                                          <p:cBhvr>
                                            <p:cTn id="219" dur="200"/>
                                            <p:tgtEl>
                                              <p:spTgt spid="61"/>
                                            </p:tgtEl>
                                          </p:cBhvr>
                                        </p:animEffect>
                                      </p:childTnLst>
                                    </p:cTn>
                                  </p:par>
                                </p:childTnLst>
                              </p:cTn>
                            </p:par>
                          </p:childTnLst>
                        </p:cTn>
                      </p:par>
                    </p:childTnLst>
                  </p:cTn>
                  <p:nextCondLst>
                    <p:cond evt="onMediaBookmark" delay="0">
                      <p:tgtEl>
                        <p14:bmkTgt spid="2" bmkName="OutlookReadReceipts_m100:01:14.8"/>
                      </p:tgtEl>
                    </p:cond>
                  </p:nextCondLst>
                </p:seq>
                <p:seq concurrent="1" nextAc="seek">
                  <p:cTn id="220" restart="whenNotActive" fill="hold" evtFilter="cancelBubble" nodeType="interactiveSeq">
                    <p:stCondLst>
                      <p:cond evt="onMediaBookmark" delay="0">
                        <p:tgtEl>
                          <p14:bmkTgt spid="2" bmkName="OutlookReadReceipts_m100:01:18.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61"/>
                                            </p:tgtEl>
                                          </p:cBhvr>
                                        </p:animEffect>
                                        <p:set>
                                          <p:cBhvr>
                                            <p:cTn id="225"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1:18.7"/>
                      </p:tgtEl>
                    </p:cond>
                  </p:nextCondLst>
                </p:seq>
                <p:seq concurrent="1" nextAc="seek">
                  <p:cTn id="226" restart="whenNotActive" fill="hold" evtFilter="cancelBubble" nodeType="interactiveSeq">
                    <p:stCondLst>
                      <p:cond evt="onMediaBookmark" delay="0">
                        <p:tgtEl>
                          <p14:bmkTgt spid="2" bmkName="OutlookReadReceipts_m100:01:18.8"/>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62"/>
                                            </p:tgtEl>
                                            <p:attrNameLst>
                                              <p:attrName>style.visibility</p:attrName>
                                            </p:attrNameLst>
                                          </p:cBhvr>
                                          <p:to>
                                            <p:strVal val="visible"/>
                                          </p:to>
                                        </p:set>
                                        <p:animEffect transition="in" filter="fade">
                                          <p:cBhvr>
                                            <p:cTn id="231" dur="200"/>
                                            <p:tgtEl>
                                              <p:spTgt spid="62"/>
                                            </p:tgtEl>
                                          </p:cBhvr>
                                        </p:animEffect>
                                      </p:childTnLst>
                                    </p:cTn>
                                  </p:par>
                                </p:childTnLst>
                              </p:cTn>
                            </p:par>
                          </p:childTnLst>
                        </p:cTn>
                      </p:par>
                    </p:childTnLst>
                  </p:cTn>
                  <p:nextCondLst>
                    <p:cond evt="onMediaBookmark" delay="0">
                      <p:tgtEl>
                        <p14:bmkTgt spid="2" bmkName="OutlookReadReceipts_m100:01:18.8"/>
                      </p:tgtEl>
                    </p:cond>
                  </p:nextCondLst>
                </p:seq>
                <p:seq concurrent="1" nextAc="seek">
                  <p:cTn id="232" restart="whenNotActive" fill="hold" evtFilter="cancelBubble" nodeType="interactiveSeq">
                    <p:stCondLst>
                      <p:cond evt="onMediaBookmark" delay="0">
                        <p:tgtEl>
                          <p14:bmkTgt spid="2" bmkName="OutlookReadReceipts_m100:01:21.3"/>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62"/>
                                            </p:tgtEl>
                                          </p:cBhvr>
                                        </p:animEffect>
                                        <p:set>
                                          <p:cBhvr>
                                            <p:cTn id="237"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1:21.3"/>
                      </p:tgtEl>
                    </p:cond>
                  </p:nextCondLst>
                </p:seq>
                <p:seq concurrent="1" nextAc="seek">
                  <p:cTn id="238" restart="whenNotActive" fill="hold" evtFilter="cancelBubble" nodeType="interactiveSeq">
                    <p:stCondLst>
                      <p:cond evt="onMediaBookmark" delay="0">
                        <p:tgtEl>
                          <p14:bmkTgt spid="2" bmkName="OutlookReadReceipts_m100:01:21.4"/>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63"/>
                                            </p:tgtEl>
                                            <p:attrNameLst>
                                              <p:attrName>style.visibility</p:attrName>
                                            </p:attrNameLst>
                                          </p:cBhvr>
                                          <p:to>
                                            <p:strVal val="visible"/>
                                          </p:to>
                                        </p:set>
                                        <p:animEffect transition="in" filter="fade">
                                          <p:cBhvr>
                                            <p:cTn id="243" dur="200"/>
                                            <p:tgtEl>
                                              <p:spTgt spid="63"/>
                                            </p:tgtEl>
                                          </p:cBhvr>
                                        </p:animEffect>
                                      </p:childTnLst>
                                    </p:cTn>
                                  </p:par>
                                </p:childTnLst>
                              </p:cTn>
                            </p:par>
                          </p:childTnLst>
                        </p:cTn>
                      </p:par>
                    </p:childTnLst>
                  </p:cTn>
                  <p:nextCondLst>
                    <p:cond evt="onMediaBookmark" delay="0">
                      <p:tgtEl>
                        <p14:bmkTgt spid="2" bmkName="OutlookReadReceipts_m100:01:21.4"/>
                      </p:tgtEl>
                    </p:cond>
                  </p:nextCondLst>
                </p:seq>
                <p:seq concurrent="1" nextAc="seek">
                  <p:cTn id="244" restart="whenNotActive" fill="hold" evtFilter="cancelBubble" nodeType="interactiveSeq">
                    <p:stCondLst>
                      <p:cond evt="onMediaBookmark" delay="0">
                        <p:tgtEl>
                          <p14:bmkTgt spid="2" bmkName="OutlookReadReceipts_m100:01:28.2"/>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63"/>
                                            </p:tgtEl>
                                          </p:cBhvr>
                                        </p:animEffect>
                                        <p:set>
                                          <p:cBhvr>
                                            <p:cTn id="249"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1:28.2"/>
                      </p:tgtEl>
                    </p:cond>
                  </p:nextCondLst>
                </p:seq>
                <p:seq concurrent="1" nextAc="seek">
                  <p:cTn id="250" restart="whenNotActive" fill="hold" evtFilter="cancelBubble" nodeType="interactiveSeq">
                    <p:stCondLst>
                      <p:cond evt="onMediaBookmark" delay="0">
                        <p:tgtEl>
                          <p14:bmkTgt spid="2" bmkName="OutlookReadReceipts_m100:01:28.3"/>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64"/>
                                            </p:tgtEl>
                                            <p:attrNameLst>
                                              <p:attrName>style.visibility</p:attrName>
                                            </p:attrNameLst>
                                          </p:cBhvr>
                                          <p:to>
                                            <p:strVal val="visible"/>
                                          </p:to>
                                        </p:set>
                                        <p:animEffect transition="in" filter="fade">
                                          <p:cBhvr>
                                            <p:cTn id="255" dur="200"/>
                                            <p:tgtEl>
                                              <p:spTgt spid="64"/>
                                            </p:tgtEl>
                                          </p:cBhvr>
                                        </p:animEffect>
                                      </p:childTnLst>
                                    </p:cTn>
                                  </p:par>
                                </p:childTnLst>
                              </p:cTn>
                            </p:par>
                          </p:childTnLst>
                        </p:cTn>
                      </p:par>
                    </p:childTnLst>
                  </p:cTn>
                  <p:nextCondLst>
                    <p:cond evt="onMediaBookmark" delay="0">
                      <p:tgtEl>
                        <p14:bmkTgt spid="2" bmkName="OutlookReadReceipts_m100:01:28.3"/>
                      </p:tgtEl>
                    </p:cond>
                  </p:nextCondLst>
                </p:seq>
                <p:seq concurrent="1" nextAc="seek">
                  <p:cTn id="256" restart="whenNotActive" fill="hold" evtFilter="cancelBubble" nodeType="interactiveSeq">
                    <p:stCondLst>
                      <p:cond evt="onMediaBookmark" delay="0">
                        <p:tgtEl>
                          <p14:bmkTgt spid="2" bmkName="OutlookReadReceipts_m100:01:33.7"/>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64"/>
                                            </p:tgtEl>
                                          </p:cBhvr>
                                        </p:animEffect>
                                        <p:set>
                                          <p:cBhvr>
                                            <p:cTn id="261"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1:33.7"/>
                      </p:tgtEl>
                    </p:cond>
                  </p:nextCondLst>
                </p:seq>
                <p:seq concurrent="1" nextAc="seek">
                  <p:cTn id="262" restart="whenNotActive" fill="hold" evtFilter="cancelBubble" nodeType="interactiveSeq">
                    <p:stCondLst>
                      <p:cond evt="onMediaBookmark" delay="0">
                        <p:tgtEl>
                          <p14:bmkTgt spid="2" bmkName="OutlookReadReceipts_m100:01:33.8"/>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65"/>
                                            </p:tgtEl>
                                            <p:attrNameLst>
                                              <p:attrName>style.visibility</p:attrName>
                                            </p:attrNameLst>
                                          </p:cBhvr>
                                          <p:to>
                                            <p:strVal val="visible"/>
                                          </p:to>
                                        </p:set>
                                        <p:animEffect transition="in" filter="fade">
                                          <p:cBhvr>
                                            <p:cTn id="267" dur="200"/>
                                            <p:tgtEl>
                                              <p:spTgt spid="65"/>
                                            </p:tgtEl>
                                          </p:cBhvr>
                                        </p:animEffect>
                                      </p:childTnLst>
                                    </p:cTn>
                                  </p:par>
                                </p:childTnLst>
                              </p:cTn>
                            </p:par>
                          </p:childTnLst>
                        </p:cTn>
                      </p:par>
                    </p:childTnLst>
                  </p:cTn>
                  <p:nextCondLst>
                    <p:cond evt="onMediaBookmark" delay="0">
                      <p:tgtEl>
                        <p14:bmkTgt spid="2" bmkName="OutlookReadReceipts_m100:01:33.8"/>
                      </p:tgtEl>
                    </p:cond>
                  </p:nextCondLst>
                </p:seq>
                <p:seq concurrent="1" nextAc="seek">
                  <p:cTn id="268" restart="whenNotActive" fill="hold" evtFilter="cancelBubble" nodeType="interactiveSeq">
                    <p:stCondLst>
                      <p:cond evt="onMediaBookmark" delay="0">
                        <p:tgtEl>
                          <p14:bmkTgt spid="2" bmkName="OutlookReadReceipts_m100:01:37.0"/>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65"/>
                                            </p:tgtEl>
                                          </p:cBhvr>
                                        </p:animEffect>
                                        <p:set>
                                          <p:cBhvr>
                                            <p:cTn id="273"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1:37.0"/>
                      </p:tgtEl>
                    </p:cond>
                  </p:nextCondLst>
                </p:seq>
                <p:seq concurrent="1" nextAc="seek">
                  <p:cTn id="274" restart="whenNotActive" fill="hold" evtFilter="cancelBubble" nodeType="interactiveSeq">
                    <p:stCondLst>
                      <p:cond evt="onMediaBookmark" delay="0">
                        <p:tgtEl>
                          <p14:bmkTgt spid="2" bmkName="OutlookReadReceipts_m100:01:37.1"/>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66"/>
                                            </p:tgtEl>
                                            <p:attrNameLst>
                                              <p:attrName>style.visibility</p:attrName>
                                            </p:attrNameLst>
                                          </p:cBhvr>
                                          <p:to>
                                            <p:strVal val="visible"/>
                                          </p:to>
                                        </p:set>
                                        <p:animEffect transition="in" filter="fade">
                                          <p:cBhvr>
                                            <p:cTn id="279" dur="200"/>
                                            <p:tgtEl>
                                              <p:spTgt spid="66"/>
                                            </p:tgtEl>
                                          </p:cBhvr>
                                        </p:animEffect>
                                      </p:childTnLst>
                                    </p:cTn>
                                  </p:par>
                                </p:childTnLst>
                              </p:cTn>
                            </p:par>
                          </p:childTnLst>
                        </p:cTn>
                      </p:par>
                    </p:childTnLst>
                  </p:cTn>
                  <p:nextCondLst>
                    <p:cond evt="onMediaBookmark" delay="0">
                      <p:tgtEl>
                        <p14:bmkTgt spid="2" bmkName="OutlookReadReceipts_m100:01:37.1"/>
                      </p:tgtEl>
                    </p:cond>
                  </p:nextCondLst>
                </p:seq>
                <p:seq concurrent="1" nextAc="seek">
                  <p:cTn id="280" restart="whenNotActive" fill="hold" evtFilter="cancelBubble" nodeType="interactiveSeq">
                    <p:stCondLst>
                      <p:cond evt="onMediaBookmark" delay="0">
                        <p:tgtEl>
                          <p14:bmkTgt spid="2" bmkName="OutlookReadReceipts_m100:01:40.4"/>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66"/>
                                            </p:tgtEl>
                                          </p:cBhvr>
                                        </p:animEffect>
                                        <p:set>
                                          <p:cBhvr>
                                            <p:cTn id="285"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1:40.4"/>
                      </p:tgtEl>
                    </p:cond>
                  </p:nextCondLst>
                </p:seq>
                <p:seq concurrent="1" nextAc="seek">
                  <p:cTn id="286" restart="whenNotActive" fill="hold" evtFilter="cancelBubble" nodeType="interactiveSeq">
                    <p:stCondLst>
                      <p:cond evt="onMediaBookmark" delay="0">
                        <p:tgtEl>
                          <p14:bmkTgt spid="2" bmkName="OutlookReadReceipts_m100:01:40.5"/>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7"/>
                                            </p:tgtEl>
                                            <p:attrNameLst>
                                              <p:attrName>style.visibility</p:attrName>
                                            </p:attrNameLst>
                                          </p:cBhvr>
                                          <p:to>
                                            <p:strVal val="visible"/>
                                          </p:to>
                                        </p:set>
                                        <p:animEffect transition="in" filter="fade">
                                          <p:cBhvr>
                                            <p:cTn id="291" dur="200"/>
                                            <p:tgtEl>
                                              <p:spTgt spid="67"/>
                                            </p:tgtEl>
                                          </p:cBhvr>
                                        </p:animEffect>
                                      </p:childTnLst>
                                    </p:cTn>
                                  </p:par>
                                </p:childTnLst>
                              </p:cTn>
                            </p:par>
                          </p:childTnLst>
                        </p:cTn>
                      </p:par>
                    </p:childTnLst>
                  </p:cTn>
                  <p:nextCondLst>
                    <p:cond evt="onMediaBookmark" delay="0">
                      <p:tgtEl>
                        <p14:bmkTgt spid="2" bmkName="OutlookReadReceipts_m100:01:40.5"/>
                      </p:tgtEl>
                    </p:cond>
                  </p:nextCondLst>
                </p:seq>
                <p:seq concurrent="1" nextAc="seek">
                  <p:cTn id="292" restart="whenNotActive" fill="hold" evtFilter="cancelBubble" nodeType="interactiveSeq">
                    <p:stCondLst>
                      <p:cond evt="onMediaBookmark" delay="0">
                        <p:tgtEl>
                          <p14:bmkTgt spid="2" bmkName="OutlookReadReceipts_m100:01:44.8"/>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7"/>
                                            </p:tgtEl>
                                          </p:cBhvr>
                                        </p:animEffect>
                                        <p:set>
                                          <p:cBhvr>
                                            <p:cTn id="297"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1:44.8"/>
                      </p:tgtEl>
                    </p:cond>
                  </p:nextCondLst>
                </p:seq>
                <p:seq concurrent="1" nextAc="seek">
                  <p:cTn id="298" restart="whenNotActive" fill="hold" evtFilter="cancelBubble" nodeType="interactiveSeq">
                    <p:stCondLst>
                      <p:cond evt="onMediaBookmark" delay="0">
                        <p:tgtEl>
                          <p14:bmkTgt spid="2" bmkName="OutlookReadReceipts_m100:01:44.9"/>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8"/>
                                            </p:tgtEl>
                                            <p:attrNameLst>
                                              <p:attrName>style.visibility</p:attrName>
                                            </p:attrNameLst>
                                          </p:cBhvr>
                                          <p:to>
                                            <p:strVal val="visible"/>
                                          </p:to>
                                        </p:set>
                                        <p:animEffect transition="in" filter="fade">
                                          <p:cBhvr>
                                            <p:cTn id="303" dur="200"/>
                                            <p:tgtEl>
                                              <p:spTgt spid="68"/>
                                            </p:tgtEl>
                                          </p:cBhvr>
                                        </p:animEffect>
                                      </p:childTnLst>
                                    </p:cTn>
                                  </p:par>
                                </p:childTnLst>
                              </p:cTn>
                            </p:par>
                          </p:childTnLst>
                        </p:cTn>
                      </p:par>
                    </p:childTnLst>
                  </p:cTn>
                  <p:nextCondLst>
                    <p:cond evt="onMediaBookmark" delay="0">
                      <p:tgtEl>
                        <p14:bmkTgt spid="2" bmkName="OutlookReadReceipts_m100:01:44.9"/>
                      </p:tgtEl>
                    </p:cond>
                  </p:nextCondLst>
                </p:seq>
                <p:seq concurrent="1" nextAc="seek">
                  <p:cTn id="304" restart="whenNotActive" fill="hold" evtFilter="cancelBubble" nodeType="interactiveSeq">
                    <p:stCondLst>
                      <p:cond evt="onMediaBookmark" delay="0">
                        <p:tgtEl>
                          <p14:bmkTgt spid="2" bmkName="OutlookReadReceipts_m100:01:47.2"/>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8"/>
                                            </p:tgtEl>
                                          </p:cBhvr>
                                        </p:animEffect>
                                        <p:set>
                                          <p:cBhvr>
                                            <p:cTn id="309"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1:47.2"/>
                      </p:tgtEl>
                    </p:cond>
                  </p:nextCondLst>
                </p:seq>
                <p:seq concurrent="1" nextAc="seek">
                  <p:cTn id="310" restart="whenNotActive" fill="hold" evtFilter="cancelBubble" nodeType="interactiveSeq">
                    <p:stCondLst>
                      <p:cond evt="onMediaBookmark" delay="0">
                        <p:tgtEl>
                          <p14:bmkTgt spid="2" bmkName="OutlookReadReceipts_m100:01:47.3"/>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9"/>
                                            </p:tgtEl>
                                            <p:attrNameLst>
                                              <p:attrName>style.visibility</p:attrName>
                                            </p:attrNameLst>
                                          </p:cBhvr>
                                          <p:to>
                                            <p:strVal val="visible"/>
                                          </p:to>
                                        </p:set>
                                        <p:animEffect transition="in" filter="fade">
                                          <p:cBhvr>
                                            <p:cTn id="315" dur="200"/>
                                            <p:tgtEl>
                                              <p:spTgt spid="69"/>
                                            </p:tgtEl>
                                          </p:cBhvr>
                                        </p:animEffect>
                                      </p:childTnLst>
                                    </p:cTn>
                                  </p:par>
                                </p:childTnLst>
                              </p:cTn>
                            </p:par>
                          </p:childTnLst>
                        </p:cTn>
                      </p:par>
                    </p:childTnLst>
                  </p:cTn>
                  <p:nextCondLst>
                    <p:cond evt="onMediaBookmark" delay="0">
                      <p:tgtEl>
                        <p14:bmkTgt spid="2" bmkName="OutlookReadReceipts_m100:01:47.3"/>
                      </p:tgtEl>
                    </p:cond>
                  </p:nextCondLst>
                </p:seq>
                <p:seq concurrent="1" nextAc="seek">
                  <p:cTn id="316" restart="whenNotActive" fill="hold" evtFilter="cancelBubble" nodeType="interactiveSeq">
                    <p:stCondLst>
                      <p:cond evt="onMediaBookmark" delay="0">
                        <p:tgtEl>
                          <p14:bmkTgt spid="2" bmkName="OutlookReadReceipts_m100:01:50.2"/>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9"/>
                                            </p:tgtEl>
                                          </p:cBhvr>
                                        </p:animEffect>
                                        <p:set>
                                          <p:cBhvr>
                                            <p:cTn id="321"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1:50.2"/>
                      </p:tgtEl>
                    </p:cond>
                  </p:nextCondLst>
                </p:seq>
                <p:seq concurrent="1" nextAc="seek">
                  <p:cTn id="322" restart="whenNotActive" fill="hold" evtFilter="cancelBubble" nodeType="interactiveSeq">
                    <p:stCondLst>
                      <p:cond evt="onMediaBookmark" delay="0">
                        <p:tgtEl>
                          <p14:bmkTgt spid="2" bmkName="OutlookReadReceipts_m100:01:50.3"/>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70"/>
                                            </p:tgtEl>
                                            <p:attrNameLst>
                                              <p:attrName>style.visibility</p:attrName>
                                            </p:attrNameLst>
                                          </p:cBhvr>
                                          <p:to>
                                            <p:strVal val="visible"/>
                                          </p:to>
                                        </p:set>
                                        <p:animEffect transition="in" filter="fade">
                                          <p:cBhvr>
                                            <p:cTn id="327" dur="200"/>
                                            <p:tgtEl>
                                              <p:spTgt spid="70"/>
                                            </p:tgtEl>
                                          </p:cBhvr>
                                        </p:animEffect>
                                      </p:childTnLst>
                                    </p:cTn>
                                  </p:par>
                                </p:childTnLst>
                              </p:cTn>
                            </p:par>
                          </p:childTnLst>
                        </p:cTn>
                      </p:par>
                    </p:childTnLst>
                  </p:cTn>
                  <p:nextCondLst>
                    <p:cond evt="onMediaBookmark" delay="0">
                      <p:tgtEl>
                        <p14:bmkTgt spid="2" bmkName="OutlookReadReceipts_m100:01:50.3"/>
                      </p:tgtEl>
                    </p:cond>
                  </p:nextCondLst>
                </p:seq>
                <p:seq concurrent="1" nextAc="seek">
                  <p:cTn id="328" restart="whenNotActive" fill="hold" evtFilter="cancelBubble" nodeType="interactiveSeq">
                    <p:stCondLst>
                      <p:cond evt="onMediaBookmark" delay="0">
                        <p:tgtEl>
                          <p14:bmkTgt spid="2" bmkName="OutlookReadReceipts_m100:01:56.3"/>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70"/>
                                            </p:tgtEl>
                                          </p:cBhvr>
                                        </p:animEffect>
                                        <p:set>
                                          <p:cBhvr>
                                            <p:cTn id="333"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1:56.3"/>
                      </p:tgtEl>
                    </p:cond>
                  </p:nextCondLst>
                </p:seq>
                <p:seq concurrent="1" nextAc="seek">
                  <p:cTn id="334" restart="whenNotActive" fill="hold" evtFilter="cancelBubble" nodeType="interactiveSeq">
                    <p:stCondLst>
                      <p:cond evt="onMediaBookmark" delay="0">
                        <p:tgtEl>
                          <p14:bmkTgt spid="2" bmkName="OutlookReadReceipts_m100:01:56.4"/>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71"/>
                                            </p:tgtEl>
                                            <p:attrNameLst>
                                              <p:attrName>style.visibility</p:attrName>
                                            </p:attrNameLst>
                                          </p:cBhvr>
                                          <p:to>
                                            <p:strVal val="visible"/>
                                          </p:to>
                                        </p:set>
                                        <p:animEffect transition="in" filter="fade">
                                          <p:cBhvr>
                                            <p:cTn id="339" dur="200"/>
                                            <p:tgtEl>
                                              <p:spTgt spid="71"/>
                                            </p:tgtEl>
                                          </p:cBhvr>
                                        </p:animEffect>
                                      </p:childTnLst>
                                    </p:cTn>
                                  </p:par>
                                </p:childTnLst>
                              </p:cTn>
                            </p:par>
                          </p:childTnLst>
                        </p:cTn>
                      </p:par>
                    </p:childTnLst>
                  </p:cTn>
                  <p:nextCondLst>
                    <p:cond evt="onMediaBookmark" delay="0">
                      <p:tgtEl>
                        <p14:bmkTgt spid="2" bmkName="OutlookReadReceipts_m100:01:56.4"/>
                      </p:tgtEl>
                    </p:cond>
                  </p:nextCondLst>
                </p:seq>
                <p:seq concurrent="1" nextAc="seek">
                  <p:cTn id="340" restart="whenNotActive" fill="hold" evtFilter="cancelBubble" nodeType="interactiveSeq">
                    <p:stCondLst>
                      <p:cond evt="onMediaBookmark" delay="0">
                        <p:tgtEl>
                          <p14:bmkTgt spid="2" bmkName="OutlookReadReceipts_m100:01:58.5"/>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71"/>
                                            </p:tgtEl>
                                          </p:cBhvr>
                                        </p:animEffect>
                                        <p:set>
                                          <p:cBhvr>
                                            <p:cTn id="345"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1:58.5"/>
                      </p:tgtEl>
                    </p:cond>
                  </p:nextCondLst>
                </p:seq>
                <p:seq concurrent="1" nextAc="seek">
                  <p:cTn id="346" restart="whenNotActive" fill="hold" evtFilter="cancelBubble" nodeType="interactiveSeq">
                    <p:stCondLst>
                      <p:cond evt="onMediaBookmark" delay="0">
                        <p:tgtEl>
                          <p14:bmkTgt spid="2" bmkName="OutlookReadReceipts_m100:01:58.6"/>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72"/>
                                            </p:tgtEl>
                                            <p:attrNameLst>
                                              <p:attrName>style.visibility</p:attrName>
                                            </p:attrNameLst>
                                          </p:cBhvr>
                                          <p:to>
                                            <p:strVal val="visible"/>
                                          </p:to>
                                        </p:set>
                                        <p:animEffect transition="in" filter="fade">
                                          <p:cBhvr>
                                            <p:cTn id="351" dur="200"/>
                                            <p:tgtEl>
                                              <p:spTgt spid="72"/>
                                            </p:tgtEl>
                                          </p:cBhvr>
                                        </p:animEffect>
                                      </p:childTnLst>
                                    </p:cTn>
                                  </p:par>
                                </p:childTnLst>
                              </p:cTn>
                            </p:par>
                          </p:childTnLst>
                        </p:cTn>
                      </p:par>
                    </p:childTnLst>
                  </p:cTn>
                  <p:nextCondLst>
                    <p:cond evt="onMediaBookmark" delay="0">
                      <p:tgtEl>
                        <p14:bmkTgt spid="2" bmkName="OutlookReadReceipts_m100:01:58.6"/>
                      </p:tgtEl>
                    </p:cond>
                  </p:nextCondLst>
                </p:seq>
                <p:seq concurrent="1" nextAc="seek">
                  <p:cTn id="352" restart="whenNotActive" fill="hold" evtFilter="cancelBubble" nodeType="interactiveSeq">
                    <p:stCondLst>
                      <p:cond evt="onMediaBookmark" delay="0">
                        <p:tgtEl>
                          <p14:bmkTgt spid="2" bmkName="OutlookReadReceipts_m100:02:03.5"/>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72"/>
                                            </p:tgtEl>
                                          </p:cBhvr>
                                        </p:animEffect>
                                        <p:set>
                                          <p:cBhvr>
                                            <p:cTn id="357"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2:03.5"/>
                      </p:tgtEl>
                    </p:cond>
                  </p:nextCondLst>
                </p:seq>
                <p:seq concurrent="1" nextAc="seek">
                  <p:cTn id="358" restart="whenNotActive" fill="hold" evtFilter="cancelBubble" nodeType="interactiveSeq">
                    <p:stCondLst>
                      <p:cond evt="onMediaBookmark" delay="0">
                        <p:tgtEl>
                          <p14:bmkTgt spid="2" bmkName="OutlookReadReceipts_m100:02:03.6"/>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73"/>
                                            </p:tgtEl>
                                            <p:attrNameLst>
                                              <p:attrName>style.visibility</p:attrName>
                                            </p:attrNameLst>
                                          </p:cBhvr>
                                          <p:to>
                                            <p:strVal val="visible"/>
                                          </p:to>
                                        </p:set>
                                        <p:animEffect transition="in" filter="fade">
                                          <p:cBhvr>
                                            <p:cTn id="363" dur="200"/>
                                            <p:tgtEl>
                                              <p:spTgt spid="73"/>
                                            </p:tgtEl>
                                          </p:cBhvr>
                                        </p:animEffect>
                                      </p:childTnLst>
                                    </p:cTn>
                                  </p:par>
                                </p:childTnLst>
                              </p:cTn>
                            </p:par>
                          </p:childTnLst>
                        </p:cTn>
                      </p:par>
                    </p:childTnLst>
                  </p:cTn>
                  <p:nextCondLst>
                    <p:cond evt="onMediaBookmark" delay="0">
                      <p:tgtEl>
                        <p14:bmkTgt spid="2" bmkName="OutlookReadReceipts_m100:02:03.6"/>
                      </p:tgtEl>
                    </p:cond>
                  </p:nextCondLst>
                </p:seq>
                <p:seq concurrent="1" nextAc="seek">
                  <p:cTn id="364" restart="whenNotActive" fill="hold" evtFilter="cancelBubble" nodeType="interactiveSeq">
                    <p:stCondLst>
                      <p:cond evt="onMediaBookmark" delay="0">
                        <p:tgtEl>
                          <p14:bmkTgt spid="2" bmkName="OutlookReadReceipts_m100:02:08.2"/>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73"/>
                                            </p:tgtEl>
                                          </p:cBhvr>
                                        </p:animEffect>
                                        <p:set>
                                          <p:cBhvr>
                                            <p:cTn id="369"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2:08.2"/>
                      </p:tgtEl>
                    </p:cond>
                  </p:nextCondLst>
                </p:seq>
                <p:seq concurrent="1" nextAc="seek">
                  <p:cTn id="370" restart="whenNotActive" fill="hold" evtFilter="cancelBubble" nodeType="interactiveSeq">
                    <p:stCondLst>
                      <p:cond evt="onMediaBookmark" delay="0">
                        <p:tgtEl>
                          <p14:bmkTgt spid="2" bmkName="OutlookReadReceipts_m100:02:08.3"/>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74"/>
                                            </p:tgtEl>
                                            <p:attrNameLst>
                                              <p:attrName>style.visibility</p:attrName>
                                            </p:attrNameLst>
                                          </p:cBhvr>
                                          <p:to>
                                            <p:strVal val="visible"/>
                                          </p:to>
                                        </p:set>
                                        <p:animEffect transition="in" filter="fade">
                                          <p:cBhvr>
                                            <p:cTn id="375" dur="200"/>
                                            <p:tgtEl>
                                              <p:spTgt spid="74"/>
                                            </p:tgtEl>
                                          </p:cBhvr>
                                        </p:animEffect>
                                      </p:childTnLst>
                                    </p:cTn>
                                  </p:par>
                                </p:childTnLst>
                              </p:cTn>
                            </p:par>
                          </p:childTnLst>
                        </p:cTn>
                      </p:par>
                    </p:childTnLst>
                  </p:cTn>
                  <p:nextCondLst>
                    <p:cond evt="onMediaBookmark" delay="0">
                      <p:tgtEl>
                        <p14:bmkTgt spid="2" bmkName="OutlookReadReceipts_m100:02:08.3"/>
                      </p:tgtEl>
                    </p:cond>
                  </p:nextCondLst>
                </p:seq>
                <p:seq concurrent="1" nextAc="seek">
                  <p:cTn id="376" restart="whenNotActive" fill="hold" evtFilter="cancelBubble" nodeType="interactiveSeq">
                    <p:stCondLst>
                      <p:cond evt="onMediaBookmark" delay="0">
                        <p:tgtEl>
                          <p14:bmkTgt spid="2" bmkName="OutlookReadReceipts_m100:02:13.4"/>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74"/>
                                            </p:tgtEl>
                                          </p:cBhvr>
                                        </p:animEffect>
                                        <p:set>
                                          <p:cBhvr>
                                            <p:cTn id="381"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2:13.4"/>
                      </p:tgtEl>
                    </p:cond>
                  </p:nextCondLst>
                </p:seq>
                <p:seq concurrent="1" nextAc="seek">
                  <p:cTn id="382" restart="whenNotActive" fill="hold" evtFilter="cancelBubble" nodeType="interactiveSeq">
                    <p:stCondLst>
                      <p:cond evt="onMediaBookmark" delay="0">
                        <p:tgtEl>
                          <p14:bmkTgt spid="2" bmkName="OutlookReadReceipts_m100:02:13.5"/>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75"/>
                                            </p:tgtEl>
                                            <p:attrNameLst>
                                              <p:attrName>style.visibility</p:attrName>
                                            </p:attrNameLst>
                                          </p:cBhvr>
                                          <p:to>
                                            <p:strVal val="visible"/>
                                          </p:to>
                                        </p:set>
                                        <p:animEffect transition="in" filter="fade">
                                          <p:cBhvr>
                                            <p:cTn id="387" dur="200"/>
                                            <p:tgtEl>
                                              <p:spTgt spid="75"/>
                                            </p:tgtEl>
                                          </p:cBhvr>
                                        </p:animEffect>
                                      </p:childTnLst>
                                    </p:cTn>
                                  </p:par>
                                </p:childTnLst>
                              </p:cTn>
                            </p:par>
                          </p:childTnLst>
                        </p:cTn>
                      </p:par>
                    </p:childTnLst>
                  </p:cTn>
                  <p:nextCondLst>
                    <p:cond evt="onMediaBookmark" delay="0">
                      <p:tgtEl>
                        <p14:bmkTgt spid="2" bmkName="OutlookReadReceipts_m100:02:13.5"/>
                      </p:tgtEl>
                    </p:cond>
                  </p:nextCondLst>
                </p:seq>
                <p:seq concurrent="1" nextAc="seek">
                  <p:cTn id="388" restart="whenNotActive" fill="hold" evtFilter="cancelBubble" nodeType="interactiveSeq">
                    <p:stCondLst>
                      <p:cond evt="onMediaBookmark" delay="0">
                        <p:tgtEl>
                          <p14:bmkTgt spid="2" bmkName="OutlookReadReceipts_m100:02:16.1"/>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75"/>
                                            </p:tgtEl>
                                          </p:cBhvr>
                                        </p:animEffect>
                                        <p:set>
                                          <p:cBhvr>
                                            <p:cTn id="393"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2:16.1"/>
                      </p:tgtEl>
                    </p:cond>
                  </p:nextCondLst>
                </p:seq>
                <p:seq concurrent="1" nextAc="seek">
                  <p:cTn id="394" restart="whenNotActive" fill="hold" evtFilter="cancelBubble" nodeType="interactiveSeq">
                    <p:stCondLst>
                      <p:cond evt="onMediaBookmark" delay="0">
                        <p:tgtEl>
                          <p14:bmkTgt spid="2" bmkName="OutlookReadReceipts_m100:02:16.2"/>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76"/>
                                            </p:tgtEl>
                                            <p:attrNameLst>
                                              <p:attrName>style.visibility</p:attrName>
                                            </p:attrNameLst>
                                          </p:cBhvr>
                                          <p:to>
                                            <p:strVal val="visible"/>
                                          </p:to>
                                        </p:set>
                                        <p:animEffect transition="in" filter="fade">
                                          <p:cBhvr>
                                            <p:cTn id="399" dur="200"/>
                                            <p:tgtEl>
                                              <p:spTgt spid="76"/>
                                            </p:tgtEl>
                                          </p:cBhvr>
                                        </p:animEffect>
                                      </p:childTnLst>
                                    </p:cTn>
                                  </p:par>
                                </p:childTnLst>
                              </p:cTn>
                            </p:par>
                          </p:childTnLst>
                        </p:cTn>
                      </p:par>
                    </p:childTnLst>
                  </p:cTn>
                  <p:nextCondLst>
                    <p:cond evt="onMediaBookmark" delay="0">
                      <p:tgtEl>
                        <p14:bmkTgt spid="2" bmkName="OutlookReadReceipts_m100:02:16.2"/>
                      </p:tgtEl>
                    </p:cond>
                  </p:nextCondLst>
                </p:seq>
                <p:seq concurrent="1" nextAc="seek">
                  <p:cTn id="400" restart="whenNotActive" fill="hold" evtFilter="cancelBubble" nodeType="interactiveSeq">
                    <p:stCondLst>
                      <p:cond evt="onMediaBookmark" delay="0">
                        <p:tgtEl>
                          <p14:bmkTgt spid="2" bmkName="OutlookReadReceipts_m100:02:18.3"/>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76"/>
                                            </p:tgtEl>
                                          </p:cBhvr>
                                        </p:animEffect>
                                        <p:set>
                                          <p:cBhvr>
                                            <p:cTn id="405"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100:02:18.3"/>
                      </p:tgtEl>
                    </p:cond>
                  </p:nextCondLst>
                </p:seq>
              </p:childTnLst>
            </p:cTn>
          </p:par>
        </p:tnLst>
        <p:bldLst>
          <p:bldP spid="13" grpId="0" animBg="1"/>
          <p:bldP spid="13" grpId="1" animBg="1"/>
          <p:bldP spid="14" grpId="0" animBg="1"/>
          <p:bldP spid="14" grpId="1" animBg="1"/>
          <p:bldP spid="15" grpId="0" animBg="1"/>
          <p:bldP spid="15" grpId="1" animBg="1"/>
          <p:bldP spid="21" grpId="0" animBg="1"/>
          <p:bldP spid="21"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17" grpId="0" animBg="1"/>
          <p:bldP spid="1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7"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edia Placeholder 34"/>
          <p:cNvSpPr>
            <a:spLocks noGrp="1"/>
          </p:cNvSpPr>
          <p:nvPr>
            <p:ph type="media" sz="quarter" idx="10"/>
          </p:nvPr>
        </p:nvSpPr>
        <p:spPr/>
      </p:sp>
      <p:pic>
        <p:nvPicPr>
          <p:cNvPr id="25" name="Media Placeholder 24">
            <a:hlinkClick r:id="rId39" action="ppaction://hlinksldjump"/>
          </p:cNvPr>
          <p:cNvPicPr>
            <a:picLocks noGrp="1"/>
          </p:cNvPicPr>
          <p:nvPr>
            <p:ph type="media" sz="quarter" idx="11"/>
          </p:nvPr>
        </p:nvPicPr>
        <p:blipFill>
          <a:blip r:embed="rId40">
            <a:extLst>
              <a:ext uri="{28A0092B-C50C-407E-A947-70E740481C1C}">
                <a14:useLocalDpi xmlns:a14="http://schemas.microsoft.com/office/drawing/2010/main" val="0"/>
              </a:ext>
            </a:extLst>
          </a:blip>
          <a:stretch>
            <a:fillRect/>
          </a:stretch>
        </p:blipFill>
        <p:spPr>
          <a:xfrm>
            <a:off x="4575443" y="8495913"/>
            <a:ext cx="1115568" cy="630936"/>
          </a:xfrm>
        </p:spPr>
      </p:pic>
      <p:pic>
        <p:nvPicPr>
          <p:cNvPr id="24" name="Media Placeholder 23">
            <a:hlinkClick r:id="rId41" action="ppaction://hlinksldjump"/>
          </p:cNvPr>
          <p:cNvPicPr>
            <a:picLocks noGrp="1"/>
          </p:cNvPicPr>
          <p:nvPr>
            <p:ph type="media" sz="quarter" idx="12"/>
          </p:nvPr>
        </p:nvPicPr>
        <p:blipFill>
          <a:blip r:embed="rId42">
            <a:extLst>
              <a:ext uri="{28A0092B-C50C-407E-A947-70E740481C1C}">
                <a14:useLocalDpi xmlns:a14="http://schemas.microsoft.com/office/drawing/2010/main" val="0"/>
              </a:ext>
            </a:extLst>
          </a:blip>
          <a:stretch>
            <a:fillRect/>
          </a:stretch>
        </p:blipFill>
        <p:spPr>
          <a:xfrm>
            <a:off x="5940693" y="8495913"/>
            <a:ext cx="1115568" cy="630936"/>
          </a:xfrm>
        </p:spPr>
      </p:pic>
      <p:pic>
        <p:nvPicPr>
          <p:cNvPr id="23" name="Media Placeholder 22">
            <a:hlinkClick r:id="rId43" action="ppaction://hlinksldjump"/>
          </p:cNvPr>
          <p:cNvPicPr>
            <a:picLocks noGrp="1"/>
          </p:cNvPicPr>
          <p:nvPr>
            <p:ph type="media" sz="quarter" idx="13"/>
          </p:nvPr>
        </p:nvPicPr>
        <p:blipFill>
          <a:blip r:embed="rId44">
            <a:extLst>
              <a:ext uri="{28A0092B-C50C-407E-A947-70E740481C1C}">
                <a14:useLocalDpi xmlns:a14="http://schemas.microsoft.com/office/drawing/2010/main" val="0"/>
              </a:ext>
            </a:extLst>
          </a:blip>
          <a:stretch>
            <a:fillRect/>
          </a:stretch>
        </p:blipFill>
        <p:spPr>
          <a:xfrm>
            <a:off x="7318374" y="8496209"/>
            <a:ext cx="1115568" cy="630936"/>
          </a:xfrm>
        </p:spPr>
      </p:pic>
      <p:pic>
        <p:nvPicPr>
          <p:cNvPr id="22" name="Media Placeholder 21">
            <a:hlinkClick r:id="rId45" action="ppaction://hlinksldjump"/>
          </p:cNvPr>
          <p:cNvPicPr>
            <a:picLocks noGrp="1"/>
          </p:cNvPicPr>
          <p:nvPr>
            <p:ph type="media" sz="quarter" idx="15"/>
          </p:nvPr>
        </p:nvPicPr>
        <p:blipFill>
          <a:blip r:embed="rId46">
            <a:extLst>
              <a:ext uri="{28A0092B-C50C-407E-A947-70E740481C1C}">
                <a14:useLocalDpi xmlns:a14="http://schemas.microsoft.com/office/drawing/2010/main" val="0"/>
              </a:ext>
            </a:extLst>
          </a:blip>
          <a:stretch>
            <a:fillRect/>
          </a:stretch>
        </p:blipFill>
        <p:spPr>
          <a:xfrm>
            <a:off x="8686799" y="8496209"/>
            <a:ext cx="1115568" cy="630936"/>
          </a:xfrm>
        </p:spPr>
      </p:pic>
      <p:sp>
        <p:nvSpPr>
          <p:cNvPr id="8" name="TextBox 7"/>
          <p:cNvSpPr txBox="1"/>
          <p:nvPr/>
        </p:nvSpPr>
        <p:spPr>
          <a:xfrm>
            <a:off x="1015206" y="487209"/>
            <a:ext cx="7086600" cy="430887"/>
          </a:xfrm>
          <a:prstGeom prst="rect">
            <a:avLst/>
          </a:prstGeom>
          <a:noFill/>
        </p:spPr>
        <p:txBody>
          <a:bodyPr wrap="square" rtlCol="0">
            <a:spAutoFit/>
          </a:bodyPr>
          <a:lstStyle/>
          <a:p>
            <a:r>
              <a:rPr lang="en-US" sz="2200" dirty="0" smtClean="0">
                <a:solidFill>
                  <a:schemeClr val="bg1"/>
                </a:solidFill>
                <a:latin typeface="Segoe UI Light" pitchFamily="34" charset="0"/>
              </a:rPr>
              <a:t>Track email with read receipts</a:t>
            </a:r>
            <a:endParaRPr lang="en-US" sz="2200" dirty="0">
              <a:solidFill>
                <a:schemeClr val="bg1"/>
              </a:solidFill>
              <a:latin typeface="Segoe UI Light" pitchFamily="34" charset="0"/>
            </a:endParaRPr>
          </a:p>
        </p:txBody>
      </p:sp>
      <p:grpSp>
        <p:nvGrpSpPr>
          <p:cNvPr id="9" name="ClosedCaptions"/>
          <p:cNvGrpSpPr/>
          <p:nvPr/>
        </p:nvGrpSpPr>
        <p:grpSpPr>
          <a:xfrm>
            <a:off x="8677656" y="611144"/>
            <a:ext cx="1449747" cy="304843"/>
            <a:chOff x="8787606" y="611187"/>
            <a:chExt cx="1449747" cy="304843"/>
          </a:xfrm>
        </p:grpSpPr>
        <p:sp>
          <p:nvSpPr>
            <p:cNvPr id="10" name="TextBox 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1" name="Picture 10" descr="Screen Clipping"/>
            <p:cNvPicPr>
              <a:picLocks noChangeAspect="1"/>
            </p:cNvPicPr>
            <p:nvPr/>
          </p:nvPicPr>
          <p:blipFill>
            <a:blip r:embed="rId47">
              <a:extLst>
                <a:ext uri="{BEBA8EAE-BF5A-486C-A8C5-ECC9F3942E4B}">
                  <a14:imgProps xmlns:a14="http://schemas.microsoft.com/office/drawing/2010/main">
                    <a14:imgLayer r:embed="rId48">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16" name="TextBox 15"/>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2/2 videos</a:t>
            </a:r>
            <a:endParaRPr lang="en-US" sz="1500" dirty="0">
              <a:solidFill>
                <a:schemeClr val="bg1"/>
              </a:solidFill>
              <a:latin typeface="Segoe Light" pitchFamily="34" charset="0"/>
            </a:endParaRPr>
          </a:p>
        </p:txBody>
      </p:sp>
      <p:sp>
        <p:nvSpPr>
          <p:cNvPr id="18" name="Rectangle 17"/>
          <p:cNvSpPr/>
          <p:nvPr/>
        </p:nvSpPr>
        <p:spPr>
          <a:xfrm>
            <a:off x="10079037" y="7818120"/>
            <a:ext cx="1221423"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19" name="Rectangle 18"/>
          <p:cNvSpPr/>
          <p:nvPr/>
        </p:nvSpPr>
        <p:spPr>
          <a:xfrm>
            <a:off x="10082887" y="7818120"/>
            <a:ext cx="6049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7"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8"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36" name="Picture 35">
            <a:hlinkClick r:id="" action="ppaction://hlinkshowjump?jump=nextslide"/>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38" name="Picture 37">
            <a:hlinkClick r:id="" action="ppaction://hlinkshowjump?jump=previousslide"/>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pic>
        <p:nvPicPr>
          <p:cNvPr id="31" name="Media Placeholder 24">
            <a:hlinkClick r:id="rId39" action="ppaction://hlinksldjump"/>
          </p:cNvPr>
          <p:cNvPicPr>
            <a:picLocks/>
          </p:cNvPicPr>
          <p:nvPr/>
        </p:nvPicPr>
        <p:blipFill>
          <a:blip r:embed="rId40">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34" name="Media Placeholder 23">
            <a:hlinkClick r:id="rId41" action="ppaction://hlinksldjump"/>
          </p:cNvPr>
          <p:cNvPicPr>
            <a:picLocks/>
          </p:cNvPicPr>
          <p:nvPr/>
        </p:nvPicPr>
        <p:blipFill>
          <a:blip r:embed="rId42">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39" name="Media Placeholder 22">
            <a:hlinkClick r:id="rId43" action="ppaction://hlinksldjump"/>
          </p:cNvPr>
          <p:cNvPicPr>
            <a:picLocks/>
          </p:cNvPicPr>
          <p:nvPr/>
        </p:nvPicPr>
        <p:blipFill>
          <a:blip r:embed="rId44">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useBgFill="1">
        <p:nvSpPr>
          <p:cNvPr id="42"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OutlookReadReceipts_m2.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OutlookReadReceipts_m200:00:00.0" time="33"/>
                    <p14:bmk name="OutlookReadReceipts_m200:00:03.8" time="3833"/>
                    <p14:bmk name="OutlookReadReceipts_m200:00:03.9" time="3933"/>
                    <p14:bmk name="OutlookReadReceipts_m200:00:06.6" time="6633"/>
                    <p14:bmk name="OutlookReadReceipts_m200:00:06.7" time="6733"/>
                    <p14:bmk name="OutlookReadReceipts_m200:00:09.8" time="9867"/>
                    <p14:bmk name="OutlookReadReceipts_m200:00:09.9" time="9967"/>
                    <p14:bmk name="OutlookReadReceipts_m200:00:13.3" time="13300"/>
                    <p14:bmk name="OutlookReadReceipts_m200:00:13.4" time="13400"/>
                    <p14:bmk name="OutlookReadReceipts_m200:00:19.6" time="19667"/>
                    <p14:bmk name="OutlookReadReceipts_m200:00:19.7" time="19767"/>
                    <p14:bmk name="OutlookReadReceipts_m200:00:25.2" time="25200"/>
                    <p14:bmk name="OutlookReadReceipts_m200:00:25.3" time="25300"/>
                    <p14:bmk name="OutlookReadReceipts_m200:00:30.9" time="30900"/>
                    <p14:bmk name="OutlookReadReceipts_m200:00:31.0" time="31000"/>
                    <p14:bmk name="OutlookReadReceipts_m200:00:35.6" time="35600"/>
                    <p14:bmk name="OutlookReadReceipts_m200:00:35.7" time="35700"/>
                    <p14:bmk name="OutlookReadReceipts_m200:00:39.1" time="39100"/>
                    <p14:bmk name="OutlookReadReceipts_m200:00:39.2" time="39200"/>
                    <p14:bmk name="OutlookReadReceipts_m200:00:45.8" time="45800"/>
                    <p14:bmk name="OutlookReadReceipts_m200:00:45.9" time="45900"/>
                    <p14:bmk name="OutlookReadReceipts_m200:00:47.0" time="47000"/>
                    <p14:bmk name="OutlookReadReceipts_m200:00:47.1" time="47100"/>
                    <p14:bmk name="OutlookReadReceipts_m200:00:52.7" time="52700"/>
                    <p14:bmk name="OutlookReadReceipts_m200:00:52.8" time="52800"/>
                    <p14:bmk name="OutlookReadReceipts_m200:00:56.1" time="56133"/>
                    <p14:bmk name="OutlookReadReceipts_m200:00:56.2" time="56233"/>
                    <p14:bmk name="OutlookReadReceipts_m200:01:01.4" time="61400"/>
                    <p14:bmk name="OutlookReadReceipts_m200:01:01.5" time="61500"/>
                    <p14:bmk name="OutlookReadReceipts_m200:01:05.2" time="65233"/>
                    <p14:bmk name="OutlookReadReceipts_m200:01:05.3" time="65333"/>
                    <p14:bmk name="OutlookReadReceipts_m200:01:10.5" time="70500"/>
                    <p14:bmk name="OutlookReadReceipts_m200:01:10.6" time="70600"/>
                    <p14:bmk name="OutlookReadReceipts_m200:01:13.7" time="73700"/>
                    <p14:bmk name="OutlookReadReceipts_m200:01:13.8" time="73800"/>
                    <p14:bmk name="OutlookReadReceipts_m200:01:20.5" time="80567"/>
                    <p14:bmk name="OutlookReadReceipts_m200:01:20.6" time="80667"/>
                    <p14:bmk name="OutlookReadReceipts_m200:01:25.1" time="85133"/>
                    <p14:bmk name="OutlookReadReceipts_m200:01:25.2" time="85233"/>
                    <p14:bmk name="OutlookReadReceipts_m200:01:33.8" time="93800"/>
                    <p14:bmk name="OutlookReadReceipts_m200:01:33.9" time="93900"/>
                    <p14:bmk name="OutlookReadReceipts_m200:01:37.9" time="97900"/>
                    <p14:bmk name="OutlookReadReceipts_m200:01:38.0" time="98000"/>
                    <p14:bmk name="OutlookReadReceipts_m200:01:39.9" time="99900"/>
                    <p14:bmk name="OutlookReadReceipts_m200:01:40.0" time="100000"/>
                    <p14:bmk name="OutlookReadReceipts_m200:01:46.2" time="106200"/>
                    <p14:bmk name="OutlookReadReceipts_m200:01:46.3" time="106300"/>
                    <p14:bmk name="OutlookReadReceipts_m200:01:49.8" time="109833"/>
                    <p14:bmk name="OutlookReadReceipts_m200:01:49.9" time="109933"/>
                    <p14:bmk name="OutlookReadReceipts_m200:01:52.9" time="112967"/>
                    <p14:bmk name="OutlookReadReceipts_m200:01:53.0" time="113067"/>
                    <p14:bmk name="OutlookReadReceipts_m200:02:01.6" time="121667"/>
                    <p14:bmk name="OutlookReadReceipts_m200:02:01.7" time="121767"/>
                    <p14:bmk name="OutlookReadReceipts_m200:02:08.4" time="128400"/>
                    <p14:bmk name="OutlookReadReceipts_m200:02:08.5" time="128500"/>
                    <p14:bmk name="OutlookReadReceipts_m200:02:16.6" time="136600"/>
                    <p14:bmk name="OutlookReadReceipts_m200:02:16.7" time="136700"/>
                    <p14:bmk name="OutlookReadReceipts_m200:02:23.0" time="143033"/>
                    <p14:bmk name="OutlookReadReceipts_m200:02:23.1" time="143133"/>
                    <p14:bmk name="OutlookReadReceipts_m200:02:28.3" time="148367"/>
                    <p14:bmk name="OutlookReadReceipts_m200:02:28.4" time="148467"/>
                    <p14:bmk name="OutlookReadReceipts_m200:02:32.9" time="152967"/>
                    <p14:bmk name="OutlookReadReceipts_m200:02:33.0" time="153067"/>
                    <p14:bmk name="OutlookReadReceipts_m200:02:36.6" time="156667"/>
                    <p14:bmk name="OutlookReadReceipts_m200:02:36.7" time="156767"/>
                    <p14:bmk name="OutlookReadReceipts_m200:02:39.3" time="159300"/>
                    <p14:bmk name="OutlookReadReceipts_m200:02:39.4" time="159400"/>
                    <p14:bmk name="OutlookReadReceipts_m200:02:42.8" time="162800"/>
                  </p14:bmkLst>
                </p14:media>
              </p:ext>
            </p:extLst>
          </p:nvPr>
        </p:nvPicPr>
        <p:blipFill>
          <a:blip r:embed="rId51"/>
          <a:stretch>
            <a:fillRect/>
          </a:stretch>
        </p:blipFill>
        <p:spPr>
          <a:xfrm>
            <a:off x="1235075" y="1042988"/>
            <a:ext cx="10515600" cy="5915025"/>
          </a:xfrm>
        </p:spPr>
      </p:pic>
      <p:sp>
        <p:nvSpPr>
          <p:cNvPr id="43"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44" name="TextBox 43"/>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45" name="TextBox 44"/>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46" name="TextBox 45"/>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47" name="TextBox 46"/>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48" name="TextBox 47"/>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pic>
        <p:nvPicPr>
          <p:cNvPr id="49" name="Media Placeholder 5">
            <a:hlinkClick r:id="rId52" action="ppaction://hlinksldjump"/>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3197225" y="8497469"/>
            <a:ext cx="1116013" cy="624724"/>
          </a:xfrm>
          <a:prstGeom prst="rect">
            <a:avLst/>
          </a:prstGeom>
        </p:spPr>
      </p:pic>
      <p:sp>
        <p:nvSpPr>
          <p:cNvPr id="37" name="Rectangle 36">
            <a:hlinkClick r:id="rId52" action="ppaction://hlinksldjump"/>
          </p:cNvPr>
          <p:cNvSpPr/>
          <p:nvPr/>
        </p:nvSpPr>
        <p:spPr>
          <a:xfrm>
            <a:off x="3188303" y="848503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Track email</a:t>
            </a:r>
          </a:p>
        </p:txBody>
      </p:sp>
      <p:sp>
        <p:nvSpPr>
          <p:cNvPr id="51"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No receipt?</a:t>
            </a:r>
          </a:p>
        </p:txBody>
      </p:sp>
      <p:sp>
        <p:nvSpPr>
          <p:cNvPr id="52" name="TextBox 51"/>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2:21</a:t>
            </a:r>
          </a:p>
        </p:txBody>
      </p:sp>
      <p:sp>
        <p:nvSpPr>
          <p:cNvPr id="53" name="TextBox 52"/>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2:45</a:t>
            </a:r>
          </a:p>
        </p:txBody>
      </p:sp>
      <p:sp>
        <p:nvSpPr>
          <p:cNvPr id="5" name="OutlookReadReceipts_m2Receivingadelivery00:00:00.0-00:00:03.8"/>
          <p:cNvSpPr txBox="1"/>
          <p:nvPr>
            <p:custDataLst>
              <p:tags r:id="rId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Receiving a delivery or read receipt can mean only one thing.</a:t>
            </a:r>
            <a:endParaRPr lang="en-US" sz="1800">
              <a:solidFill>
                <a:srgbClr val="FFFFFF"/>
              </a:solidFill>
              <a:latin typeface="Segoe UI Light"/>
            </a:endParaRPr>
          </a:p>
        </p:txBody>
      </p:sp>
      <p:sp>
        <p:nvSpPr>
          <p:cNvPr id="6" name="OutlookReadReceipts_m2Butnotreceiving00:00:03.9-00:00:06.6"/>
          <p:cNvSpPr txBox="1"/>
          <p:nvPr>
            <p:custDataLst>
              <p:tags r:id="rId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not receiving them can mean a lot of things.</a:t>
            </a:r>
            <a:endParaRPr lang="en-US" sz="1800">
              <a:solidFill>
                <a:srgbClr val="FFFFFF"/>
              </a:solidFill>
              <a:latin typeface="Segoe UI Light"/>
            </a:endParaRPr>
          </a:p>
        </p:txBody>
      </p:sp>
      <p:sp>
        <p:nvSpPr>
          <p:cNvPr id="7" name="OutlookReadReceipts_m2First,itdoesn’t00:00:06.7-00:00:09.8"/>
          <p:cNvSpPr txBox="1"/>
          <p:nvPr>
            <p:custDataLst>
              <p:tags r:id="rId6"/>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First, it doesn’t mean your message wasn’t delivered, opened or read.</a:t>
            </a:r>
            <a:endParaRPr lang="en-US" sz="1800">
              <a:solidFill>
                <a:srgbClr val="FFFFFF"/>
              </a:solidFill>
              <a:latin typeface="Segoe UI Light"/>
            </a:endParaRPr>
          </a:p>
        </p:txBody>
      </p:sp>
      <p:sp>
        <p:nvSpPr>
          <p:cNvPr id="12" name="OutlookReadReceipts_m2Itjustmeans00:00:09.9-00:00:13.3"/>
          <p:cNvSpPr txBox="1"/>
          <p:nvPr>
            <p:custDataLst>
              <p:tags r:id="rId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 just means that your requests weren't fulfilled.</a:t>
            </a:r>
            <a:endParaRPr lang="en-US" sz="1800">
              <a:solidFill>
                <a:srgbClr val="FFFFFF"/>
              </a:solidFill>
              <a:latin typeface="Segoe UI Light"/>
            </a:endParaRPr>
          </a:p>
        </p:txBody>
      </p:sp>
      <p:sp>
        <p:nvSpPr>
          <p:cNvPr id="13" name="OutlookReadReceipts_m2Forexample,many00:00:13.4-00:00:19.6"/>
          <p:cNvSpPr txBox="1"/>
          <p:nvPr>
            <p:custDataLst>
              <p:tags r:id="rId8"/>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example, many email servers have anti-spam filters that block them from sending delivery receipts.</a:t>
            </a:r>
            <a:endParaRPr lang="en-US" sz="1800">
              <a:solidFill>
                <a:srgbClr val="FFFFFF"/>
              </a:solidFill>
              <a:latin typeface="Segoe UI Light"/>
            </a:endParaRPr>
          </a:p>
        </p:txBody>
      </p:sp>
      <p:sp>
        <p:nvSpPr>
          <p:cNvPr id="14" name="OutlookReadReceipts_m2Soit'spossible00:00:19.7-00:00:25.2"/>
          <p:cNvSpPr txBox="1"/>
          <p:nvPr>
            <p:custDataLst>
              <p:tags r:id="rId9"/>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it's possible that you could receive confirmation that an email was read, but not delivered.</a:t>
            </a:r>
            <a:endParaRPr lang="en-US" sz="1800">
              <a:solidFill>
                <a:srgbClr val="FFFFFF"/>
              </a:solidFill>
              <a:latin typeface="Segoe UI Light"/>
            </a:endParaRPr>
          </a:p>
        </p:txBody>
      </p:sp>
      <p:sp>
        <p:nvSpPr>
          <p:cNvPr id="15" name="OutlookReadReceipts_m2However,thereare00:00:25.3-00:00:30.9"/>
          <p:cNvSpPr txBox="1"/>
          <p:nvPr>
            <p:custDataLst>
              <p:tags r:id="rId10"/>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However, there are many more reasons for not receiving a read receipt. Here are some of them:</a:t>
            </a:r>
            <a:endParaRPr lang="en-US" sz="1800">
              <a:solidFill>
                <a:srgbClr val="FFFFFF"/>
              </a:solidFill>
              <a:latin typeface="Segoe UI Light"/>
            </a:endParaRPr>
          </a:p>
        </p:txBody>
      </p:sp>
      <p:sp>
        <p:nvSpPr>
          <p:cNvPr id="20" name="OutlookReadReceipts_m2First,whena00:00:31.0-00:00:35.6"/>
          <p:cNvSpPr txBox="1"/>
          <p:nvPr>
            <p:custDataLst>
              <p:tags r:id="rId11"/>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First, when a recipient sees your request, they choose No.</a:t>
            </a:r>
            <a:endParaRPr lang="en-US" sz="1800">
              <a:solidFill>
                <a:srgbClr val="FFFFFF"/>
              </a:solidFill>
              <a:latin typeface="Segoe UI Light"/>
            </a:endParaRPr>
          </a:p>
        </p:txBody>
      </p:sp>
      <p:sp>
        <p:nvSpPr>
          <p:cNvPr id="21" name="OutlookReadReceipts_m2Now,whywould00:00:35.7-00:00:39.1"/>
          <p:cNvSpPr txBox="1"/>
          <p:nvPr>
            <p:custDataLst>
              <p:tags r:id="rId12"/>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why would someone not want to send you a read receipt?</a:t>
            </a:r>
            <a:endParaRPr lang="en-US" sz="1800">
              <a:solidFill>
                <a:srgbClr val="FFFFFF"/>
              </a:solidFill>
              <a:latin typeface="Segoe UI Light"/>
            </a:endParaRPr>
          </a:p>
        </p:txBody>
      </p:sp>
      <p:sp>
        <p:nvSpPr>
          <p:cNvPr id="54" name="OutlookReadReceipts_m2Itcouldbe00:00:39.2-00:00:45.8"/>
          <p:cNvSpPr txBox="1"/>
          <p:nvPr>
            <p:custDataLst>
              <p:tags r:id="rId13"/>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 could be a privacy issue, maybe they find read requests annoying, or maybe they want to make a point.</a:t>
            </a:r>
            <a:endParaRPr lang="en-US" sz="1800">
              <a:solidFill>
                <a:srgbClr val="FFFFFF"/>
              </a:solidFill>
              <a:latin typeface="Segoe UI Light"/>
            </a:endParaRPr>
          </a:p>
        </p:txBody>
      </p:sp>
      <p:sp>
        <p:nvSpPr>
          <p:cNvPr id="55" name="OutlookReadReceipts_m2Whatevertheirreasons,00:00:45.9-00:00:47.0"/>
          <p:cNvSpPr txBox="1"/>
          <p:nvPr>
            <p:custDataLst>
              <p:tags r:id="rId1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Whatever their reasons,</a:t>
            </a:r>
            <a:endParaRPr lang="en-US" sz="1800">
              <a:solidFill>
                <a:srgbClr val="FFFFFF"/>
              </a:solidFill>
              <a:latin typeface="Segoe UI Light"/>
            </a:endParaRPr>
          </a:p>
        </p:txBody>
      </p:sp>
      <p:sp>
        <p:nvSpPr>
          <p:cNvPr id="56" name="OutlookReadReceipts_m2youneedto00:00:47.1-00:00:52.7"/>
          <p:cNvSpPr txBox="1"/>
          <p:nvPr>
            <p:custDataLst>
              <p:tags r:id="rId15"/>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need to be sensitive to how your request for a read receipt will be taken given the context of your message.</a:t>
            </a:r>
            <a:endParaRPr lang="en-US" sz="1800">
              <a:solidFill>
                <a:srgbClr val="FFFFFF"/>
              </a:solidFill>
              <a:latin typeface="Segoe UI Light"/>
            </a:endParaRPr>
          </a:p>
        </p:txBody>
      </p:sp>
      <p:sp>
        <p:nvSpPr>
          <p:cNvPr id="57" name="OutlookReadReceipts_m2Otherreasonsmay00:00:52.8-00:00:56.1"/>
          <p:cNvSpPr txBox="1"/>
          <p:nvPr>
            <p:custDataLst>
              <p:tags r:id="rId16"/>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Other reasons may have more to do with configuration than attitude.</a:t>
            </a:r>
            <a:endParaRPr lang="en-US" sz="1800">
              <a:solidFill>
                <a:srgbClr val="FFFFFF"/>
              </a:solidFill>
              <a:latin typeface="Segoe UI Light"/>
            </a:endParaRPr>
          </a:p>
        </p:txBody>
      </p:sp>
      <p:sp>
        <p:nvSpPr>
          <p:cNvPr id="58" name="OutlookReadReceipts_m2Forexample,a00:00:56.2-00:01:01.4"/>
          <p:cNvSpPr txBox="1"/>
          <p:nvPr>
            <p:custDataLst>
              <p:tags r:id="rId1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example, a read receipt won't be sent if a recipient reads the email in the reading pane.</a:t>
            </a:r>
            <a:endParaRPr lang="en-US" sz="1800">
              <a:solidFill>
                <a:srgbClr val="FFFFFF"/>
              </a:solidFill>
              <a:latin typeface="Segoe UI Light"/>
            </a:endParaRPr>
          </a:p>
        </p:txBody>
      </p:sp>
      <p:sp>
        <p:nvSpPr>
          <p:cNvPr id="59" name="OutlookReadReceipts_m2Totriggera00:01:01.5-00:01:05.2"/>
          <p:cNvSpPr txBox="1"/>
          <p:nvPr>
            <p:custDataLst>
              <p:tags r:id="rId18"/>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trigger a read receipt, the message must be marked as read,</a:t>
            </a:r>
            <a:endParaRPr lang="en-US" sz="1800">
              <a:solidFill>
                <a:srgbClr val="FFFFFF"/>
              </a:solidFill>
              <a:latin typeface="Segoe UI Light"/>
            </a:endParaRPr>
          </a:p>
        </p:txBody>
      </p:sp>
      <p:sp>
        <p:nvSpPr>
          <p:cNvPr id="60" name="OutlookReadReceipts_m2whichoccurswhen00:01:05.3-00:01:10.5"/>
          <p:cNvSpPr txBox="1"/>
          <p:nvPr>
            <p:custDataLst>
              <p:tags r:id="rId19"/>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which occurs when they switch to another message, or actually open the message.</a:t>
            </a:r>
            <a:endParaRPr lang="en-US" sz="1800">
              <a:solidFill>
                <a:srgbClr val="FFFFFF"/>
              </a:solidFill>
              <a:latin typeface="Segoe UI Light"/>
            </a:endParaRPr>
          </a:p>
        </p:txBody>
      </p:sp>
      <p:sp>
        <p:nvSpPr>
          <p:cNvPr id="61" name="OutlookReadReceipts_m2Also,readreceipts00:01:10.6-00:01:13.7"/>
          <p:cNvSpPr txBox="1"/>
          <p:nvPr>
            <p:custDataLst>
              <p:tags r:id="rId20"/>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Also, read receipts might be blocked by Outlook.</a:t>
            </a:r>
            <a:endParaRPr lang="en-US" sz="1800">
              <a:solidFill>
                <a:srgbClr val="FFFFFF"/>
              </a:solidFill>
              <a:latin typeface="Segoe UI Light"/>
            </a:endParaRPr>
          </a:p>
        </p:txBody>
      </p:sp>
      <p:sp>
        <p:nvSpPr>
          <p:cNvPr id="62" name="OutlookReadReceipts_m2Tochoosehow00:01:13.8-00:01:20.5"/>
          <p:cNvSpPr txBox="1"/>
          <p:nvPr>
            <p:custDataLst>
              <p:tags r:id="rId21"/>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choose how Outlook deals with read receipts, click the File tab and Options.</a:t>
            </a:r>
            <a:endParaRPr lang="en-US" sz="1800">
              <a:solidFill>
                <a:srgbClr val="FFFFFF"/>
              </a:solidFill>
              <a:latin typeface="Segoe UI Light"/>
            </a:endParaRPr>
          </a:p>
        </p:txBody>
      </p:sp>
      <p:sp>
        <p:nvSpPr>
          <p:cNvPr id="63" name="OutlookReadReceipts_m2SelectMailand00:01:20.6-00:01:25.1"/>
          <p:cNvSpPr txBox="1"/>
          <p:nvPr>
            <p:custDataLst>
              <p:tags r:id="rId22"/>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Mail and go down to the Tracking area.</a:t>
            </a:r>
            <a:endParaRPr lang="en-US" sz="1800">
              <a:solidFill>
                <a:srgbClr val="FFFFFF"/>
              </a:solidFill>
              <a:latin typeface="Segoe UI Light"/>
            </a:endParaRPr>
          </a:p>
        </p:txBody>
      </p:sp>
      <p:sp>
        <p:nvSpPr>
          <p:cNvPr id="64" name="OutlookReadReceipts_m2Heretherecipient00:01:25.2-00:01:33.8"/>
          <p:cNvSpPr txBox="1"/>
          <p:nvPr>
            <p:custDataLst>
              <p:tags r:id="rId23"/>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 the recipient can choose to never send a receipt, always send one or to ask each time.</a:t>
            </a:r>
            <a:endParaRPr lang="en-US" sz="1800">
              <a:solidFill>
                <a:srgbClr val="FFFFFF"/>
              </a:solidFill>
              <a:latin typeface="Segoe UI Light"/>
            </a:endParaRPr>
          </a:p>
        </p:txBody>
      </p:sp>
      <p:sp>
        <p:nvSpPr>
          <p:cNvPr id="65" name="OutlookReadReceipts_m2Finally,notall00:01:33.9-00:01:37.9"/>
          <p:cNvSpPr txBox="1"/>
          <p:nvPr>
            <p:custDataLst>
              <p:tags r:id="rId2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Finally, not all email programs support read receipts.</a:t>
            </a:r>
            <a:endParaRPr lang="en-US" sz="1800">
              <a:solidFill>
                <a:srgbClr val="FFFFFF"/>
              </a:solidFill>
              <a:latin typeface="Segoe UI Light"/>
            </a:endParaRPr>
          </a:p>
        </p:txBody>
      </p:sp>
      <p:sp>
        <p:nvSpPr>
          <p:cNvPr id="66" name="OutlookReadReceipts_m2TheOutlookWeb00:01:38.0-00:01:39.9"/>
          <p:cNvSpPr txBox="1"/>
          <p:nvPr>
            <p:custDataLst>
              <p:tags r:id="rId2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Outlook Web App does support them.</a:t>
            </a:r>
            <a:endParaRPr lang="en-US" sz="1800">
              <a:solidFill>
                <a:srgbClr val="FFFFFF"/>
              </a:solidFill>
              <a:latin typeface="Segoe UI Light"/>
            </a:endParaRPr>
          </a:p>
        </p:txBody>
      </p:sp>
      <p:sp>
        <p:nvSpPr>
          <p:cNvPr id="67" name="OutlookReadReceipts_m2However,arecipient00:01:40.0-00:01:46.2"/>
          <p:cNvSpPr txBox="1"/>
          <p:nvPr>
            <p:custDataLst>
              <p:tags r:id="rId26"/>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However, a recipient can open the message and read it without even noticing the link to send a receipt.</a:t>
            </a:r>
            <a:endParaRPr lang="en-US" sz="1800">
              <a:solidFill>
                <a:srgbClr val="FFFFFF"/>
              </a:solidFill>
              <a:latin typeface="Segoe UI Light"/>
            </a:endParaRPr>
          </a:p>
        </p:txBody>
      </p:sp>
      <p:sp>
        <p:nvSpPr>
          <p:cNvPr id="68" name="OutlookReadReceipts_m2Sothereare00:01:46.3-00:01:49.8"/>
          <p:cNvSpPr txBox="1"/>
          <p:nvPr>
            <p:custDataLst>
              <p:tags r:id="rId2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there are many good reasons for not getting a receipt.</a:t>
            </a:r>
            <a:endParaRPr lang="en-US" sz="1800">
              <a:solidFill>
                <a:srgbClr val="FFFFFF"/>
              </a:solidFill>
              <a:latin typeface="Segoe UI Light"/>
            </a:endParaRPr>
          </a:p>
        </p:txBody>
      </p:sp>
      <p:sp>
        <p:nvSpPr>
          <p:cNvPr id="69" name="OutlookReadReceipts_m2Sendersalsohave00:01:49.9-00:01:52.9"/>
          <p:cNvSpPr txBox="1"/>
          <p:nvPr>
            <p:custDataLst>
              <p:tags r:id="rId28"/>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Senders also have options for how to deal with them.</a:t>
            </a:r>
            <a:endParaRPr lang="en-US" sz="1800">
              <a:solidFill>
                <a:srgbClr val="FFFFFF"/>
              </a:solidFill>
              <a:latin typeface="Segoe UI Light"/>
            </a:endParaRPr>
          </a:p>
        </p:txBody>
      </p:sp>
      <p:sp>
        <p:nvSpPr>
          <p:cNvPr id="70" name="OutlookReadReceipts_m2ClickOptions,click00:01:53.0-00:02:01.6"/>
          <p:cNvSpPr txBox="1"/>
          <p:nvPr>
            <p:custDataLst>
              <p:tags r:id="rId29"/>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Options, click Mail, and go down to Tracking.</a:t>
            </a:r>
            <a:endParaRPr lang="en-US" sz="1800">
              <a:solidFill>
                <a:srgbClr val="FFFFFF"/>
              </a:solidFill>
              <a:latin typeface="Segoe UI Light"/>
            </a:endParaRPr>
          </a:p>
        </p:txBody>
      </p:sp>
      <p:sp>
        <p:nvSpPr>
          <p:cNvPr id="71" name="OutlookReadReceipts_m2Youcanselect00:02:01.7-00:02:08.4"/>
          <p:cNvSpPr txBox="1"/>
          <p:nvPr>
            <p:custDataLst>
              <p:tags r:id="rId30"/>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select these check boxes to automatically attach delivery and read receipts to all outgoing email.</a:t>
            </a:r>
            <a:endParaRPr lang="en-US" sz="1800">
              <a:solidFill>
                <a:srgbClr val="FFFFFF"/>
              </a:solidFill>
              <a:latin typeface="Segoe UI Light"/>
            </a:endParaRPr>
          </a:p>
        </p:txBody>
      </p:sp>
      <p:sp>
        <p:nvSpPr>
          <p:cNvPr id="72" name="OutlookReadReceipts_m2However,keepin00:02:08.5-00:02:16.6"/>
          <p:cNvSpPr txBox="1"/>
          <p:nvPr>
            <p:custDataLst>
              <p:tags r:id="rId31"/>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However, keep in mind that doing so could not only overload your inbox with receipts but irritate recipients you email frequently.</a:t>
            </a:r>
            <a:endParaRPr lang="en-US" sz="1800">
              <a:solidFill>
                <a:srgbClr val="FFFFFF"/>
              </a:solidFill>
              <a:latin typeface="Segoe UI Light"/>
            </a:endParaRPr>
          </a:p>
        </p:txBody>
      </p:sp>
      <p:sp>
        <p:nvSpPr>
          <p:cNvPr id="73" name="OutlookReadReceipts_m2Ifyoudo00:02:16.7-00:02:23.0"/>
          <p:cNvSpPr txBox="1"/>
          <p:nvPr>
            <p:custDataLst>
              <p:tags r:id="rId32"/>
            </p:custDataLst>
          </p:nvPr>
        </p:nvSpPr>
        <p:spPr>
          <a:xfrm>
            <a:off x="1235075" y="7009448"/>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 do choose these options, you can select this check box to automatically move receipt email to a different folder</a:t>
            </a:r>
            <a:endParaRPr lang="en-US" sz="1800">
              <a:solidFill>
                <a:srgbClr val="FFFFFF"/>
              </a:solidFill>
              <a:latin typeface="Segoe UI Light"/>
            </a:endParaRPr>
          </a:p>
        </p:txBody>
      </p:sp>
      <p:sp>
        <p:nvSpPr>
          <p:cNvPr id="74" name="OutlookReadReceipts_m2afterthetracking00:02:23.1-00:02:28.3"/>
          <p:cNvSpPr txBox="1"/>
          <p:nvPr>
            <p:custDataLst>
              <p:tags r:id="rId33"/>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after the tracking information is updated, such as Deleted Items.</a:t>
            </a:r>
            <a:endParaRPr lang="en-US" sz="1800">
              <a:solidFill>
                <a:srgbClr val="FFFFFF"/>
              </a:solidFill>
              <a:latin typeface="Segoe UI Light"/>
            </a:endParaRPr>
          </a:p>
        </p:txBody>
      </p:sp>
      <p:sp>
        <p:nvSpPr>
          <p:cNvPr id="75" name="OutlookReadReceipts_m2Sogiventhe00:02:28.4-00:02:32.9"/>
          <p:cNvSpPr txBox="1"/>
          <p:nvPr>
            <p:custDataLst>
              <p:tags r:id="rId34"/>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given the variety of server configurations, email apps and user attitudes,</a:t>
            </a:r>
            <a:endParaRPr lang="en-US" sz="1800">
              <a:solidFill>
                <a:srgbClr val="FFFFFF"/>
              </a:solidFill>
              <a:latin typeface="Segoe UI Light"/>
            </a:endParaRPr>
          </a:p>
        </p:txBody>
      </p:sp>
      <p:sp>
        <p:nvSpPr>
          <p:cNvPr id="76" name="OutlookReadReceipts_m2deliveryandread00:02:33.0-00:02:36.6"/>
          <p:cNvSpPr txBox="1"/>
          <p:nvPr>
            <p:custDataLst>
              <p:tags r:id="rId35"/>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delivery and read receipts will never be able give you perfect results.</a:t>
            </a:r>
            <a:endParaRPr lang="en-US" sz="1800">
              <a:solidFill>
                <a:srgbClr val="FFFFFF"/>
              </a:solidFill>
              <a:latin typeface="Segoe UI Light"/>
            </a:endParaRPr>
          </a:p>
        </p:txBody>
      </p:sp>
      <p:sp>
        <p:nvSpPr>
          <p:cNvPr id="77" name="OutlookReadReceipts_m2Buttheycan00:02:36.7-00:02:39.3"/>
          <p:cNvSpPr txBox="1"/>
          <p:nvPr>
            <p:custDataLst>
              <p:tags r:id="rId36"/>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they can be very useful tools.</a:t>
            </a:r>
            <a:endParaRPr lang="en-US" sz="1800">
              <a:solidFill>
                <a:srgbClr val="FFFFFF"/>
              </a:solidFill>
              <a:latin typeface="Segoe UI Light"/>
            </a:endParaRPr>
          </a:p>
        </p:txBody>
      </p:sp>
      <p:sp>
        <p:nvSpPr>
          <p:cNvPr id="78" name="OutlookReadReceipts_m2Formoreinformation,00:02:39.4-00:02:42.8"/>
          <p:cNvSpPr txBox="1"/>
          <p:nvPr>
            <p:custDataLst>
              <p:tags r:id="rId37"/>
            </p:custDataLst>
          </p:nvPr>
        </p:nvSpPr>
        <p:spPr>
          <a:xfrm>
            <a:off x="1235075" y="7009448"/>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information, check out the links in the course summary.</a:t>
            </a:r>
            <a:endParaRPr lang="en-US" sz="1800">
              <a:solidFill>
                <a:srgbClr val="FFFFFF"/>
              </a:solidFill>
              <a:latin typeface="Segoe UI Light"/>
            </a:endParaRPr>
          </a:p>
        </p:txBody>
      </p:sp>
      <p:sp useBgFill="1">
        <p:nvSpPr>
          <p:cNvPr id="17" name="CCShade"/>
          <p:cNvSpPr/>
          <p:nvPr/>
        </p:nvSpPr>
        <p:spPr>
          <a:xfrm>
            <a:off x="1124712" y="6982825"/>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1138348317"/>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9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OutlookReadReceipts_m2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
                                            <p:tgtEl>
                                              <p:spTgt spid="5"/>
                                            </p:tgtEl>
                                          </p:cBhvr>
                                        </p:animEffect>
                                      </p:childTnLst>
                                    </p:cTn>
                                  </p:par>
                                </p:childTnLst>
                              </p:cTn>
                            </p:par>
                          </p:childTnLst>
                        </p:cTn>
                      </p:par>
                    </p:childTnLst>
                  </p:cTn>
                  <p:nextCondLst>
                    <p:cond evt="onMediaBookmark" delay="0">
                      <p:tgtEl>
                        <p14:bmkTgt spid="2" bmkName="OutlookReadReceipts_m200:00:00.0"/>
                      </p:tgtEl>
                    </p:cond>
                  </p:nextCondLst>
                </p:seq>
                <p:seq concurrent="1" nextAc="seek">
                  <p:cTn id="28" restart="whenNotActive" fill="hold" evtFilter="cancelBubble" nodeType="interactiveSeq">
                    <p:stCondLst>
                      <p:cond evt="onMediaBookmark" delay="0">
                        <p:tgtEl>
                          <p14:bmkTgt spid="2" bmkName="OutlookReadReceipts_m200:00:03.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5"/>
                                            </p:tgtEl>
                                          </p:cBhvr>
                                        </p:animEffect>
                                        <p:set>
                                          <p:cBhvr>
                                            <p:cTn id="33" dur="1" fill="hold">
                                              <p:stCondLst>
                                                <p:cond delay="199"/>
                                              </p:stCondLst>
                                            </p:cTn>
                                            <p:tgtEl>
                                              <p:spTgt spid="5"/>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0:03.8"/>
                      </p:tgtEl>
                    </p:cond>
                  </p:nextCondLst>
                </p:seq>
                <p:seq concurrent="1" nextAc="seek">
                  <p:cTn id="34" restart="whenNotActive" fill="hold" evtFilter="cancelBubble" nodeType="interactiveSeq">
                    <p:stCondLst>
                      <p:cond evt="onMediaBookmark" delay="0">
                        <p:tgtEl>
                          <p14:bmkTgt spid="2" bmkName="OutlookReadReceipts_m200:00:03.9"/>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2" bmkName="OutlookReadReceipts_m200:00:03.9"/>
                      </p:tgtEl>
                    </p:cond>
                  </p:nextCondLst>
                </p:seq>
                <p:seq concurrent="1" nextAc="seek">
                  <p:cTn id="40" restart="whenNotActive" fill="hold" evtFilter="cancelBubble" nodeType="interactiveSeq">
                    <p:stCondLst>
                      <p:cond evt="onMediaBookmark" delay="0">
                        <p:tgtEl>
                          <p14:bmkTgt spid="2" bmkName="OutlookReadReceipts_m200:00:06.6"/>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0:06.6"/>
                      </p:tgtEl>
                    </p:cond>
                  </p:nextCondLst>
                </p:seq>
                <p:seq concurrent="1" nextAc="seek">
                  <p:cTn id="46" restart="whenNotActive" fill="hold" evtFilter="cancelBubble" nodeType="interactiveSeq">
                    <p:stCondLst>
                      <p:cond evt="onMediaBookmark" delay="0">
                        <p:tgtEl>
                          <p14:bmkTgt spid="2" bmkName="OutlookReadReceipts_m200:00:06.7"/>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00"/>
                                            <p:tgtEl>
                                              <p:spTgt spid="7"/>
                                            </p:tgtEl>
                                          </p:cBhvr>
                                        </p:animEffect>
                                      </p:childTnLst>
                                    </p:cTn>
                                  </p:par>
                                </p:childTnLst>
                              </p:cTn>
                            </p:par>
                          </p:childTnLst>
                        </p:cTn>
                      </p:par>
                    </p:childTnLst>
                  </p:cTn>
                  <p:nextCondLst>
                    <p:cond evt="onMediaBookmark" delay="0">
                      <p:tgtEl>
                        <p14:bmkTgt spid="2" bmkName="OutlookReadReceipts_m200:00:06.7"/>
                      </p:tgtEl>
                    </p:cond>
                  </p:nextCondLst>
                </p:seq>
                <p:seq concurrent="1" nextAc="seek">
                  <p:cTn id="52" restart="whenNotActive" fill="hold" evtFilter="cancelBubble" nodeType="interactiveSeq">
                    <p:stCondLst>
                      <p:cond evt="onMediaBookmark" delay="0">
                        <p:tgtEl>
                          <p14:bmkTgt spid="2" bmkName="OutlookReadReceipts_m200:00:09.8"/>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7"/>
                                            </p:tgtEl>
                                          </p:cBhvr>
                                        </p:animEffect>
                                        <p:set>
                                          <p:cBhvr>
                                            <p:cTn id="57"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0:09.8"/>
                      </p:tgtEl>
                    </p:cond>
                  </p:nextCondLst>
                </p:seq>
                <p:seq concurrent="1" nextAc="seek">
                  <p:cTn id="58" restart="whenNotActive" fill="hold" evtFilter="cancelBubble" nodeType="interactiveSeq">
                    <p:stCondLst>
                      <p:cond evt="onMediaBookmark" delay="0">
                        <p:tgtEl>
                          <p14:bmkTgt spid="2" bmkName="OutlookReadReceipts_m200:00:09.9"/>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
                                            <p:tgtEl>
                                              <p:spTgt spid="12"/>
                                            </p:tgtEl>
                                          </p:cBhvr>
                                        </p:animEffect>
                                      </p:childTnLst>
                                    </p:cTn>
                                  </p:par>
                                </p:childTnLst>
                              </p:cTn>
                            </p:par>
                          </p:childTnLst>
                        </p:cTn>
                      </p:par>
                    </p:childTnLst>
                  </p:cTn>
                  <p:nextCondLst>
                    <p:cond evt="onMediaBookmark" delay="0">
                      <p:tgtEl>
                        <p14:bmkTgt spid="2" bmkName="OutlookReadReceipts_m200:00:09.9"/>
                      </p:tgtEl>
                    </p:cond>
                  </p:nextCondLst>
                </p:seq>
                <p:seq concurrent="1" nextAc="seek">
                  <p:cTn id="64" restart="whenNotActive" fill="hold" evtFilter="cancelBubble" nodeType="interactiveSeq">
                    <p:stCondLst>
                      <p:cond evt="onMediaBookmark" delay="0">
                        <p:tgtEl>
                          <p14:bmkTgt spid="2" bmkName="OutlookReadReceipts_m200:00:13.3"/>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2"/>
                                            </p:tgtEl>
                                          </p:cBhvr>
                                        </p:animEffect>
                                        <p:set>
                                          <p:cBhvr>
                                            <p:cTn id="69"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0:13.3"/>
                      </p:tgtEl>
                    </p:cond>
                  </p:nextCondLst>
                </p:seq>
                <p:seq concurrent="1" nextAc="seek">
                  <p:cTn id="70" restart="whenNotActive" fill="hold" evtFilter="cancelBubble" nodeType="interactiveSeq">
                    <p:stCondLst>
                      <p:cond evt="onMediaBookmark" delay="0">
                        <p:tgtEl>
                          <p14:bmkTgt spid="2" bmkName="OutlookReadReceipts_m200:00:13.4"/>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200"/>
                                            <p:tgtEl>
                                              <p:spTgt spid="13"/>
                                            </p:tgtEl>
                                          </p:cBhvr>
                                        </p:animEffect>
                                      </p:childTnLst>
                                    </p:cTn>
                                  </p:par>
                                </p:childTnLst>
                              </p:cTn>
                            </p:par>
                          </p:childTnLst>
                        </p:cTn>
                      </p:par>
                    </p:childTnLst>
                  </p:cTn>
                  <p:nextCondLst>
                    <p:cond evt="onMediaBookmark" delay="0">
                      <p:tgtEl>
                        <p14:bmkTgt spid="2" bmkName="OutlookReadReceipts_m200:00:13.4"/>
                      </p:tgtEl>
                    </p:cond>
                  </p:nextCondLst>
                </p:seq>
                <p:seq concurrent="1" nextAc="seek">
                  <p:cTn id="76" restart="whenNotActive" fill="hold" evtFilter="cancelBubble" nodeType="interactiveSeq">
                    <p:stCondLst>
                      <p:cond evt="onMediaBookmark" delay="0">
                        <p:tgtEl>
                          <p14:bmkTgt spid="2" bmkName="OutlookReadReceipts_m200:00:19.6"/>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3"/>
                                            </p:tgtEl>
                                          </p:cBhvr>
                                        </p:animEffect>
                                        <p:set>
                                          <p:cBhvr>
                                            <p:cTn id="81"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0:19.6"/>
                      </p:tgtEl>
                    </p:cond>
                  </p:nextCondLst>
                </p:seq>
                <p:seq concurrent="1" nextAc="seek">
                  <p:cTn id="82" restart="whenNotActive" fill="hold" evtFilter="cancelBubble" nodeType="interactiveSeq">
                    <p:stCondLst>
                      <p:cond evt="onMediaBookmark" delay="0">
                        <p:tgtEl>
                          <p14:bmkTgt spid="2" bmkName="OutlookReadReceipts_m200:00:19.7"/>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200"/>
                                            <p:tgtEl>
                                              <p:spTgt spid="14"/>
                                            </p:tgtEl>
                                          </p:cBhvr>
                                        </p:animEffect>
                                      </p:childTnLst>
                                    </p:cTn>
                                  </p:par>
                                </p:childTnLst>
                              </p:cTn>
                            </p:par>
                          </p:childTnLst>
                        </p:cTn>
                      </p:par>
                    </p:childTnLst>
                  </p:cTn>
                  <p:nextCondLst>
                    <p:cond evt="onMediaBookmark" delay="0">
                      <p:tgtEl>
                        <p14:bmkTgt spid="2" bmkName="OutlookReadReceipts_m200:00:19.7"/>
                      </p:tgtEl>
                    </p:cond>
                  </p:nextCondLst>
                </p:seq>
                <p:seq concurrent="1" nextAc="seek">
                  <p:cTn id="88" restart="whenNotActive" fill="hold" evtFilter="cancelBubble" nodeType="interactiveSeq">
                    <p:stCondLst>
                      <p:cond evt="onMediaBookmark" delay="0">
                        <p:tgtEl>
                          <p14:bmkTgt spid="2" bmkName="OutlookReadReceipts_m200:00:25.2"/>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4"/>
                                            </p:tgtEl>
                                          </p:cBhvr>
                                        </p:animEffect>
                                        <p:set>
                                          <p:cBhvr>
                                            <p:cTn id="93"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0:25.2"/>
                      </p:tgtEl>
                    </p:cond>
                  </p:nextCondLst>
                </p:seq>
                <p:seq concurrent="1" nextAc="seek">
                  <p:cTn id="94" restart="whenNotActive" fill="hold" evtFilter="cancelBubble" nodeType="interactiveSeq">
                    <p:stCondLst>
                      <p:cond evt="onMediaBookmark" delay="0">
                        <p:tgtEl>
                          <p14:bmkTgt spid="2" bmkName="OutlookReadReceipts_m200:00:25.3"/>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200"/>
                                            <p:tgtEl>
                                              <p:spTgt spid="15"/>
                                            </p:tgtEl>
                                          </p:cBhvr>
                                        </p:animEffect>
                                      </p:childTnLst>
                                    </p:cTn>
                                  </p:par>
                                </p:childTnLst>
                              </p:cTn>
                            </p:par>
                          </p:childTnLst>
                        </p:cTn>
                      </p:par>
                    </p:childTnLst>
                  </p:cTn>
                  <p:nextCondLst>
                    <p:cond evt="onMediaBookmark" delay="0">
                      <p:tgtEl>
                        <p14:bmkTgt spid="2" bmkName="OutlookReadReceipts_m200:00:25.3"/>
                      </p:tgtEl>
                    </p:cond>
                  </p:nextCondLst>
                </p:seq>
                <p:seq concurrent="1" nextAc="seek">
                  <p:cTn id="100" restart="whenNotActive" fill="hold" evtFilter="cancelBubble" nodeType="interactiveSeq">
                    <p:stCondLst>
                      <p:cond evt="onMediaBookmark" delay="0">
                        <p:tgtEl>
                          <p14:bmkTgt spid="2" bmkName="OutlookReadReceipts_m200:00:30.9"/>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5"/>
                                            </p:tgtEl>
                                          </p:cBhvr>
                                        </p:animEffect>
                                        <p:set>
                                          <p:cBhvr>
                                            <p:cTn id="105"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0:30.9"/>
                      </p:tgtEl>
                    </p:cond>
                  </p:nextCondLst>
                </p:seq>
                <p:seq concurrent="1" nextAc="seek">
                  <p:cTn id="106" restart="whenNotActive" fill="hold" evtFilter="cancelBubble" nodeType="interactiveSeq">
                    <p:stCondLst>
                      <p:cond evt="onMediaBookmark" delay="0">
                        <p:tgtEl>
                          <p14:bmkTgt spid="2" bmkName="OutlookReadReceipts_m200:00:31.0"/>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200"/>
                                            <p:tgtEl>
                                              <p:spTgt spid="20"/>
                                            </p:tgtEl>
                                          </p:cBhvr>
                                        </p:animEffect>
                                      </p:childTnLst>
                                    </p:cTn>
                                  </p:par>
                                </p:childTnLst>
                              </p:cTn>
                            </p:par>
                          </p:childTnLst>
                        </p:cTn>
                      </p:par>
                    </p:childTnLst>
                  </p:cTn>
                  <p:nextCondLst>
                    <p:cond evt="onMediaBookmark" delay="0">
                      <p:tgtEl>
                        <p14:bmkTgt spid="2" bmkName="OutlookReadReceipts_m200:00:31.0"/>
                      </p:tgtEl>
                    </p:cond>
                  </p:nextCondLst>
                </p:seq>
                <p:seq concurrent="1" nextAc="seek">
                  <p:cTn id="112" restart="whenNotActive" fill="hold" evtFilter="cancelBubble" nodeType="interactiveSeq">
                    <p:stCondLst>
                      <p:cond evt="onMediaBookmark" delay="0">
                        <p:tgtEl>
                          <p14:bmkTgt spid="2" bmkName="OutlookReadReceipts_m200:00:35.6"/>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20"/>
                                            </p:tgtEl>
                                          </p:cBhvr>
                                        </p:animEffect>
                                        <p:set>
                                          <p:cBhvr>
                                            <p:cTn id="117"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0:35.6"/>
                      </p:tgtEl>
                    </p:cond>
                  </p:nextCondLst>
                </p:seq>
                <p:seq concurrent="1" nextAc="seek">
                  <p:cTn id="118" restart="whenNotActive" fill="hold" evtFilter="cancelBubble" nodeType="interactiveSeq">
                    <p:stCondLst>
                      <p:cond evt="onMediaBookmark" delay="0">
                        <p:tgtEl>
                          <p14:bmkTgt spid="2" bmkName="OutlookReadReceipts_m200:00:35.7"/>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fade">
                                          <p:cBhvr>
                                            <p:cTn id="123" dur="200"/>
                                            <p:tgtEl>
                                              <p:spTgt spid="21"/>
                                            </p:tgtEl>
                                          </p:cBhvr>
                                        </p:animEffect>
                                      </p:childTnLst>
                                    </p:cTn>
                                  </p:par>
                                </p:childTnLst>
                              </p:cTn>
                            </p:par>
                          </p:childTnLst>
                        </p:cTn>
                      </p:par>
                    </p:childTnLst>
                  </p:cTn>
                  <p:nextCondLst>
                    <p:cond evt="onMediaBookmark" delay="0">
                      <p:tgtEl>
                        <p14:bmkTgt spid="2" bmkName="OutlookReadReceipts_m200:00:35.7"/>
                      </p:tgtEl>
                    </p:cond>
                  </p:nextCondLst>
                </p:seq>
                <p:seq concurrent="1" nextAc="seek">
                  <p:cTn id="124" restart="whenNotActive" fill="hold" evtFilter="cancelBubble" nodeType="interactiveSeq">
                    <p:stCondLst>
                      <p:cond evt="onMediaBookmark" delay="0">
                        <p:tgtEl>
                          <p14:bmkTgt spid="2" bmkName="OutlookReadReceipts_m200:00:39.1"/>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1"/>
                                            </p:tgtEl>
                                          </p:cBhvr>
                                        </p:animEffect>
                                        <p:set>
                                          <p:cBhvr>
                                            <p:cTn id="129"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0:39.1"/>
                      </p:tgtEl>
                    </p:cond>
                  </p:nextCondLst>
                </p:seq>
                <p:seq concurrent="1" nextAc="seek">
                  <p:cTn id="130" restart="whenNotActive" fill="hold" evtFilter="cancelBubble" nodeType="interactiveSeq">
                    <p:stCondLst>
                      <p:cond evt="onMediaBookmark" delay="0">
                        <p:tgtEl>
                          <p14:bmkTgt spid="2" bmkName="OutlookReadReceipts_m200:00:39.2"/>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54"/>
                                            </p:tgtEl>
                                            <p:attrNameLst>
                                              <p:attrName>style.visibility</p:attrName>
                                            </p:attrNameLst>
                                          </p:cBhvr>
                                          <p:to>
                                            <p:strVal val="visible"/>
                                          </p:to>
                                        </p:set>
                                        <p:animEffect transition="in" filter="fade">
                                          <p:cBhvr>
                                            <p:cTn id="135" dur="200"/>
                                            <p:tgtEl>
                                              <p:spTgt spid="54"/>
                                            </p:tgtEl>
                                          </p:cBhvr>
                                        </p:animEffect>
                                      </p:childTnLst>
                                    </p:cTn>
                                  </p:par>
                                </p:childTnLst>
                              </p:cTn>
                            </p:par>
                          </p:childTnLst>
                        </p:cTn>
                      </p:par>
                    </p:childTnLst>
                  </p:cTn>
                  <p:nextCondLst>
                    <p:cond evt="onMediaBookmark" delay="0">
                      <p:tgtEl>
                        <p14:bmkTgt spid="2" bmkName="OutlookReadReceipts_m200:00:39.2"/>
                      </p:tgtEl>
                    </p:cond>
                  </p:nextCondLst>
                </p:seq>
                <p:seq concurrent="1" nextAc="seek">
                  <p:cTn id="136" restart="whenNotActive" fill="hold" evtFilter="cancelBubble" nodeType="interactiveSeq">
                    <p:stCondLst>
                      <p:cond evt="onMediaBookmark" delay="0">
                        <p:tgtEl>
                          <p14:bmkTgt spid="2" bmkName="OutlookReadReceipts_m200:00:45.8"/>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54"/>
                                            </p:tgtEl>
                                          </p:cBhvr>
                                        </p:animEffect>
                                        <p:set>
                                          <p:cBhvr>
                                            <p:cTn id="141" dur="1" fill="hold">
                                              <p:stCondLst>
                                                <p:cond delay="1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0:45.8"/>
                      </p:tgtEl>
                    </p:cond>
                  </p:nextCondLst>
                </p:seq>
                <p:seq concurrent="1" nextAc="seek">
                  <p:cTn id="142" restart="whenNotActive" fill="hold" evtFilter="cancelBubble" nodeType="interactiveSeq">
                    <p:stCondLst>
                      <p:cond evt="onMediaBookmark" delay="0">
                        <p:tgtEl>
                          <p14:bmkTgt spid="2" bmkName="OutlookReadReceipts_m200:00:45.9"/>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55"/>
                                            </p:tgtEl>
                                            <p:attrNameLst>
                                              <p:attrName>style.visibility</p:attrName>
                                            </p:attrNameLst>
                                          </p:cBhvr>
                                          <p:to>
                                            <p:strVal val="visible"/>
                                          </p:to>
                                        </p:set>
                                        <p:animEffect transition="in" filter="fade">
                                          <p:cBhvr>
                                            <p:cTn id="147" dur="200"/>
                                            <p:tgtEl>
                                              <p:spTgt spid="55"/>
                                            </p:tgtEl>
                                          </p:cBhvr>
                                        </p:animEffect>
                                      </p:childTnLst>
                                    </p:cTn>
                                  </p:par>
                                </p:childTnLst>
                              </p:cTn>
                            </p:par>
                          </p:childTnLst>
                        </p:cTn>
                      </p:par>
                    </p:childTnLst>
                  </p:cTn>
                  <p:nextCondLst>
                    <p:cond evt="onMediaBookmark" delay="0">
                      <p:tgtEl>
                        <p14:bmkTgt spid="2" bmkName="OutlookReadReceipts_m200:00:45.9"/>
                      </p:tgtEl>
                    </p:cond>
                  </p:nextCondLst>
                </p:seq>
                <p:seq concurrent="1" nextAc="seek">
                  <p:cTn id="148" restart="whenNotActive" fill="hold" evtFilter="cancelBubble" nodeType="interactiveSeq">
                    <p:stCondLst>
                      <p:cond evt="onMediaBookmark" delay="0">
                        <p:tgtEl>
                          <p14:bmkTgt spid="2" bmkName="OutlookReadReceipts_m200:00:47.0"/>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55"/>
                                            </p:tgtEl>
                                          </p:cBhvr>
                                        </p:animEffect>
                                        <p:set>
                                          <p:cBhvr>
                                            <p:cTn id="153" dur="1" fill="hold">
                                              <p:stCondLst>
                                                <p:cond delay="1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0:47.0"/>
                      </p:tgtEl>
                    </p:cond>
                  </p:nextCondLst>
                </p:seq>
                <p:seq concurrent="1" nextAc="seek">
                  <p:cTn id="154" restart="whenNotActive" fill="hold" evtFilter="cancelBubble" nodeType="interactiveSeq">
                    <p:stCondLst>
                      <p:cond evt="onMediaBookmark" delay="0">
                        <p:tgtEl>
                          <p14:bmkTgt spid="2" bmkName="OutlookReadReceipts_m200:00:47.1"/>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56"/>
                                            </p:tgtEl>
                                            <p:attrNameLst>
                                              <p:attrName>style.visibility</p:attrName>
                                            </p:attrNameLst>
                                          </p:cBhvr>
                                          <p:to>
                                            <p:strVal val="visible"/>
                                          </p:to>
                                        </p:set>
                                        <p:animEffect transition="in" filter="fade">
                                          <p:cBhvr>
                                            <p:cTn id="159" dur="200"/>
                                            <p:tgtEl>
                                              <p:spTgt spid="56"/>
                                            </p:tgtEl>
                                          </p:cBhvr>
                                        </p:animEffect>
                                      </p:childTnLst>
                                    </p:cTn>
                                  </p:par>
                                </p:childTnLst>
                              </p:cTn>
                            </p:par>
                          </p:childTnLst>
                        </p:cTn>
                      </p:par>
                    </p:childTnLst>
                  </p:cTn>
                  <p:nextCondLst>
                    <p:cond evt="onMediaBookmark" delay="0">
                      <p:tgtEl>
                        <p14:bmkTgt spid="2" bmkName="OutlookReadReceipts_m200:00:47.1"/>
                      </p:tgtEl>
                    </p:cond>
                  </p:nextCondLst>
                </p:seq>
                <p:seq concurrent="1" nextAc="seek">
                  <p:cTn id="160" restart="whenNotActive" fill="hold" evtFilter="cancelBubble" nodeType="interactiveSeq">
                    <p:stCondLst>
                      <p:cond evt="onMediaBookmark" delay="0">
                        <p:tgtEl>
                          <p14:bmkTgt spid="2" bmkName="OutlookReadReceipts_m200:00:52.7"/>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56"/>
                                            </p:tgtEl>
                                          </p:cBhvr>
                                        </p:animEffect>
                                        <p:set>
                                          <p:cBhvr>
                                            <p:cTn id="165" dur="1" fill="hold">
                                              <p:stCondLst>
                                                <p:cond delay="1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0:52.7"/>
                      </p:tgtEl>
                    </p:cond>
                  </p:nextCondLst>
                </p:seq>
                <p:seq concurrent="1" nextAc="seek">
                  <p:cTn id="166" restart="whenNotActive" fill="hold" evtFilter="cancelBubble" nodeType="interactiveSeq">
                    <p:stCondLst>
                      <p:cond evt="onMediaBookmark" delay="0">
                        <p:tgtEl>
                          <p14:bmkTgt spid="2" bmkName="OutlookReadReceipts_m200:00:52.8"/>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57"/>
                                            </p:tgtEl>
                                            <p:attrNameLst>
                                              <p:attrName>style.visibility</p:attrName>
                                            </p:attrNameLst>
                                          </p:cBhvr>
                                          <p:to>
                                            <p:strVal val="visible"/>
                                          </p:to>
                                        </p:set>
                                        <p:animEffect transition="in" filter="fade">
                                          <p:cBhvr>
                                            <p:cTn id="171" dur="200"/>
                                            <p:tgtEl>
                                              <p:spTgt spid="57"/>
                                            </p:tgtEl>
                                          </p:cBhvr>
                                        </p:animEffect>
                                      </p:childTnLst>
                                    </p:cTn>
                                  </p:par>
                                </p:childTnLst>
                              </p:cTn>
                            </p:par>
                          </p:childTnLst>
                        </p:cTn>
                      </p:par>
                    </p:childTnLst>
                  </p:cTn>
                  <p:nextCondLst>
                    <p:cond evt="onMediaBookmark" delay="0">
                      <p:tgtEl>
                        <p14:bmkTgt spid="2" bmkName="OutlookReadReceipts_m200:00:52.8"/>
                      </p:tgtEl>
                    </p:cond>
                  </p:nextCondLst>
                </p:seq>
                <p:seq concurrent="1" nextAc="seek">
                  <p:cTn id="172" restart="whenNotActive" fill="hold" evtFilter="cancelBubble" nodeType="interactiveSeq">
                    <p:stCondLst>
                      <p:cond evt="onMediaBookmark" delay="0">
                        <p:tgtEl>
                          <p14:bmkTgt spid="2" bmkName="OutlookReadReceipts_m200:00:56.1"/>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57"/>
                                            </p:tgtEl>
                                          </p:cBhvr>
                                        </p:animEffect>
                                        <p:set>
                                          <p:cBhvr>
                                            <p:cTn id="177"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0:56.1"/>
                      </p:tgtEl>
                    </p:cond>
                  </p:nextCondLst>
                </p:seq>
                <p:seq concurrent="1" nextAc="seek">
                  <p:cTn id="178" restart="whenNotActive" fill="hold" evtFilter="cancelBubble" nodeType="interactiveSeq">
                    <p:stCondLst>
                      <p:cond evt="onMediaBookmark" delay="0">
                        <p:tgtEl>
                          <p14:bmkTgt spid="2" bmkName="OutlookReadReceipts_m200:00:56.2"/>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58"/>
                                            </p:tgtEl>
                                            <p:attrNameLst>
                                              <p:attrName>style.visibility</p:attrName>
                                            </p:attrNameLst>
                                          </p:cBhvr>
                                          <p:to>
                                            <p:strVal val="visible"/>
                                          </p:to>
                                        </p:set>
                                        <p:animEffect transition="in" filter="fade">
                                          <p:cBhvr>
                                            <p:cTn id="183" dur="200"/>
                                            <p:tgtEl>
                                              <p:spTgt spid="58"/>
                                            </p:tgtEl>
                                          </p:cBhvr>
                                        </p:animEffect>
                                      </p:childTnLst>
                                    </p:cTn>
                                  </p:par>
                                </p:childTnLst>
                              </p:cTn>
                            </p:par>
                          </p:childTnLst>
                        </p:cTn>
                      </p:par>
                    </p:childTnLst>
                  </p:cTn>
                  <p:nextCondLst>
                    <p:cond evt="onMediaBookmark" delay="0">
                      <p:tgtEl>
                        <p14:bmkTgt spid="2" bmkName="OutlookReadReceipts_m200:00:56.2"/>
                      </p:tgtEl>
                    </p:cond>
                  </p:nextCondLst>
                </p:seq>
                <p:seq concurrent="1" nextAc="seek">
                  <p:cTn id="184" restart="whenNotActive" fill="hold" evtFilter="cancelBubble" nodeType="interactiveSeq">
                    <p:stCondLst>
                      <p:cond evt="onMediaBookmark" delay="0">
                        <p:tgtEl>
                          <p14:bmkTgt spid="2" bmkName="OutlookReadReceipts_m200:01:01.4"/>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58"/>
                                            </p:tgtEl>
                                          </p:cBhvr>
                                        </p:animEffect>
                                        <p:set>
                                          <p:cBhvr>
                                            <p:cTn id="189"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1:01.4"/>
                      </p:tgtEl>
                    </p:cond>
                  </p:nextCondLst>
                </p:seq>
                <p:seq concurrent="1" nextAc="seek">
                  <p:cTn id="190" restart="whenNotActive" fill="hold" evtFilter="cancelBubble" nodeType="interactiveSeq">
                    <p:stCondLst>
                      <p:cond evt="onMediaBookmark" delay="0">
                        <p:tgtEl>
                          <p14:bmkTgt spid="2" bmkName="OutlookReadReceipts_m200:01:01.5"/>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59"/>
                                            </p:tgtEl>
                                            <p:attrNameLst>
                                              <p:attrName>style.visibility</p:attrName>
                                            </p:attrNameLst>
                                          </p:cBhvr>
                                          <p:to>
                                            <p:strVal val="visible"/>
                                          </p:to>
                                        </p:set>
                                        <p:animEffect transition="in" filter="fade">
                                          <p:cBhvr>
                                            <p:cTn id="195" dur="200"/>
                                            <p:tgtEl>
                                              <p:spTgt spid="59"/>
                                            </p:tgtEl>
                                          </p:cBhvr>
                                        </p:animEffect>
                                      </p:childTnLst>
                                    </p:cTn>
                                  </p:par>
                                </p:childTnLst>
                              </p:cTn>
                            </p:par>
                          </p:childTnLst>
                        </p:cTn>
                      </p:par>
                    </p:childTnLst>
                  </p:cTn>
                  <p:nextCondLst>
                    <p:cond evt="onMediaBookmark" delay="0">
                      <p:tgtEl>
                        <p14:bmkTgt spid="2" bmkName="OutlookReadReceipts_m200:01:01.5"/>
                      </p:tgtEl>
                    </p:cond>
                  </p:nextCondLst>
                </p:seq>
                <p:seq concurrent="1" nextAc="seek">
                  <p:cTn id="196" restart="whenNotActive" fill="hold" evtFilter="cancelBubble" nodeType="interactiveSeq">
                    <p:stCondLst>
                      <p:cond evt="onMediaBookmark" delay="0">
                        <p:tgtEl>
                          <p14:bmkTgt spid="2" bmkName="OutlookReadReceipts_m200:01:05.2"/>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59"/>
                                            </p:tgtEl>
                                          </p:cBhvr>
                                        </p:animEffect>
                                        <p:set>
                                          <p:cBhvr>
                                            <p:cTn id="201"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1:05.2"/>
                      </p:tgtEl>
                    </p:cond>
                  </p:nextCondLst>
                </p:seq>
                <p:seq concurrent="1" nextAc="seek">
                  <p:cTn id="202" restart="whenNotActive" fill="hold" evtFilter="cancelBubble" nodeType="interactiveSeq">
                    <p:stCondLst>
                      <p:cond evt="onMediaBookmark" delay="0">
                        <p:tgtEl>
                          <p14:bmkTgt spid="2" bmkName="OutlookReadReceipts_m200:01:05.3"/>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60"/>
                                            </p:tgtEl>
                                            <p:attrNameLst>
                                              <p:attrName>style.visibility</p:attrName>
                                            </p:attrNameLst>
                                          </p:cBhvr>
                                          <p:to>
                                            <p:strVal val="visible"/>
                                          </p:to>
                                        </p:set>
                                        <p:animEffect transition="in" filter="fade">
                                          <p:cBhvr>
                                            <p:cTn id="207" dur="200"/>
                                            <p:tgtEl>
                                              <p:spTgt spid="60"/>
                                            </p:tgtEl>
                                          </p:cBhvr>
                                        </p:animEffect>
                                      </p:childTnLst>
                                    </p:cTn>
                                  </p:par>
                                </p:childTnLst>
                              </p:cTn>
                            </p:par>
                          </p:childTnLst>
                        </p:cTn>
                      </p:par>
                    </p:childTnLst>
                  </p:cTn>
                  <p:nextCondLst>
                    <p:cond evt="onMediaBookmark" delay="0">
                      <p:tgtEl>
                        <p14:bmkTgt spid="2" bmkName="OutlookReadReceipts_m200:01:05.3"/>
                      </p:tgtEl>
                    </p:cond>
                  </p:nextCondLst>
                </p:seq>
                <p:seq concurrent="1" nextAc="seek">
                  <p:cTn id="208" restart="whenNotActive" fill="hold" evtFilter="cancelBubble" nodeType="interactiveSeq">
                    <p:stCondLst>
                      <p:cond evt="onMediaBookmark" delay="0">
                        <p:tgtEl>
                          <p14:bmkTgt spid="2" bmkName="OutlookReadReceipts_m200:01:10.5"/>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60"/>
                                            </p:tgtEl>
                                          </p:cBhvr>
                                        </p:animEffect>
                                        <p:set>
                                          <p:cBhvr>
                                            <p:cTn id="213"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1:10.5"/>
                      </p:tgtEl>
                    </p:cond>
                  </p:nextCondLst>
                </p:seq>
                <p:seq concurrent="1" nextAc="seek">
                  <p:cTn id="214" restart="whenNotActive" fill="hold" evtFilter="cancelBubble" nodeType="interactiveSeq">
                    <p:stCondLst>
                      <p:cond evt="onMediaBookmark" delay="0">
                        <p:tgtEl>
                          <p14:bmkTgt spid="2" bmkName="OutlookReadReceipts_m200:01:10.6"/>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61"/>
                                            </p:tgtEl>
                                            <p:attrNameLst>
                                              <p:attrName>style.visibility</p:attrName>
                                            </p:attrNameLst>
                                          </p:cBhvr>
                                          <p:to>
                                            <p:strVal val="visible"/>
                                          </p:to>
                                        </p:set>
                                        <p:animEffect transition="in" filter="fade">
                                          <p:cBhvr>
                                            <p:cTn id="219" dur="200"/>
                                            <p:tgtEl>
                                              <p:spTgt spid="61"/>
                                            </p:tgtEl>
                                          </p:cBhvr>
                                        </p:animEffect>
                                      </p:childTnLst>
                                    </p:cTn>
                                  </p:par>
                                </p:childTnLst>
                              </p:cTn>
                            </p:par>
                          </p:childTnLst>
                        </p:cTn>
                      </p:par>
                    </p:childTnLst>
                  </p:cTn>
                  <p:nextCondLst>
                    <p:cond evt="onMediaBookmark" delay="0">
                      <p:tgtEl>
                        <p14:bmkTgt spid="2" bmkName="OutlookReadReceipts_m200:01:10.6"/>
                      </p:tgtEl>
                    </p:cond>
                  </p:nextCondLst>
                </p:seq>
                <p:seq concurrent="1" nextAc="seek">
                  <p:cTn id="220" restart="whenNotActive" fill="hold" evtFilter="cancelBubble" nodeType="interactiveSeq">
                    <p:stCondLst>
                      <p:cond evt="onMediaBookmark" delay="0">
                        <p:tgtEl>
                          <p14:bmkTgt spid="2" bmkName="OutlookReadReceipts_m200:01:13.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61"/>
                                            </p:tgtEl>
                                          </p:cBhvr>
                                        </p:animEffect>
                                        <p:set>
                                          <p:cBhvr>
                                            <p:cTn id="225"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1:13.7"/>
                      </p:tgtEl>
                    </p:cond>
                  </p:nextCondLst>
                </p:seq>
                <p:seq concurrent="1" nextAc="seek">
                  <p:cTn id="226" restart="whenNotActive" fill="hold" evtFilter="cancelBubble" nodeType="interactiveSeq">
                    <p:stCondLst>
                      <p:cond evt="onMediaBookmark" delay="0">
                        <p:tgtEl>
                          <p14:bmkTgt spid="2" bmkName="OutlookReadReceipts_m200:01:13.8"/>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62"/>
                                            </p:tgtEl>
                                            <p:attrNameLst>
                                              <p:attrName>style.visibility</p:attrName>
                                            </p:attrNameLst>
                                          </p:cBhvr>
                                          <p:to>
                                            <p:strVal val="visible"/>
                                          </p:to>
                                        </p:set>
                                        <p:animEffect transition="in" filter="fade">
                                          <p:cBhvr>
                                            <p:cTn id="231" dur="200"/>
                                            <p:tgtEl>
                                              <p:spTgt spid="62"/>
                                            </p:tgtEl>
                                          </p:cBhvr>
                                        </p:animEffect>
                                      </p:childTnLst>
                                    </p:cTn>
                                  </p:par>
                                </p:childTnLst>
                              </p:cTn>
                            </p:par>
                          </p:childTnLst>
                        </p:cTn>
                      </p:par>
                    </p:childTnLst>
                  </p:cTn>
                  <p:nextCondLst>
                    <p:cond evt="onMediaBookmark" delay="0">
                      <p:tgtEl>
                        <p14:bmkTgt spid="2" bmkName="OutlookReadReceipts_m200:01:13.8"/>
                      </p:tgtEl>
                    </p:cond>
                  </p:nextCondLst>
                </p:seq>
                <p:seq concurrent="1" nextAc="seek">
                  <p:cTn id="232" restart="whenNotActive" fill="hold" evtFilter="cancelBubble" nodeType="interactiveSeq">
                    <p:stCondLst>
                      <p:cond evt="onMediaBookmark" delay="0">
                        <p:tgtEl>
                          <p14:bmkTgt spid="2" bmkName="OutlookReadReceipts_m200:01:20.5"/>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62"/>
                                            </p:tgtEl>
                                          </p:cBhvr>
                                        </p:animEffect>
                                        <p:set>
                                          <p:cBhvr>
                                            <p:cTn id="237"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1:20.5"/>
                      </p:tgtEl>
                    </p:cond>
                  </p:nextCondLst>
                </p:seq>
                <p:seq concurrent="1" nextAc="seek">
                  <p:cTn id="238" restart="whenNotActive" fill="hold" evtFilter="cancelBubble" nodeType="interactiveSeq">
                    <p:stCondLst>
                      <p:cond evt="onMediaBookmark" delay="0">
                        <p:tgtEl>
                          <p14:bmkTgt spid="2" bmkName="OutlookReadReceipts_m200:01:20.6"/>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63"/>
                                            </p:tgtEl>
                                            <p:attrNameLst>
                                              <p:attrName>style.visibility</p:attrName>
                                            </p:attrNameLst>
                                          </p:cBhvr>
                                          <p:to>
                                            <p:strVal val="visible"/>
                                          </p:to>
                                        </p:set>
                                        <p:animEffect transition="in" filter="fade">
                                          <p:cBhvr>
                                            <p:cTn id="243" dur="200"/>
                                            <p:tgtEl>
                                              <p:spTgt spid="63"/>
                                            </p:tgtEl>
                                          </p:cBhvr>
                                        </p:animEffect>
                                      </p:childTnLst>
                                    </p:cTn>
                                  </p:par>
                                </p:childTnLst>
                              </p:cTn>
                            </p:par>
                          </p:childTnLst>
                        </p:cTn>
                      </p:par>
                    </p:childTnLst>
                  </p:cTn>
                  <p:nextCondLst>
                    <p:cond evt="onMediaBookmark" delay="0">
                      <p:tgtEl>
                        <p14:bmkTgt spid="2" bmkName="OutlookReadReceipts_m200:01:20.6"/>
                      </p:tgtEl>
                    </p:cond>
                  </p:nextCondLst>
                </p:seq>
                <p:seq concurrent="1" nextAc="seek">
                  <p:cTn id="244" restart="whenNotActive" fill="hold" evtFilter="cancelBubble" nodeType="interactiveSeq">
                    <p:stCondLst>
                      <p:cond evt="onMediaBookmark" delay="0">
                        <p:tgtEl>
                          <p14:bmkTgt spid="2" bmkName="OutlookReadReceipts_m200:01:25.1"/>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63"/>
                                            </p:tgtEl>
                                          </p:cBhvr>
                                        </p:animEffect>
                                        <p:set>
                                          <p:cBhvr>
                                            <p:cTn id="249"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1:25.1"/>
                      </p:tgtEl>
                    </p:cond>
                  </p:nextCondLst>
                </p:seq>
                <p:seq concurrent="1" nextAc="seek">
                  <p:cTn id="250" restart="whenNotActive" fill="hold" evtFilter="cancelBubble" nodeType="interactiveSeq">
                    <p:stCondLst>
                      <p:cond evt="onMediaBookmark" delay="0">
                        <p:tgtEl>
                          <p14:bmkTgt spid="2" bmkName="OutlookReadReceipts_m200:01:25.2"/>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64"/>
                                            </p:tgtEl>
                                            <p:attrNameLst>
                                              <p:attrName>style.visibility</p:attrName>
                                            </p:attrNameLst>
                                          </p:cBhvr>
                                          <p:to>
                                            <p:strVal val="visible"/>
                                          </p:to>
                                        </p:set>
                                        <p:animEffect transition="in" filter="fade">
                                          <p:cBhvr>
                                            <p:cTn id="255" dur="200"/>
                                            <p:tgtEl>
                                              <p:spTgt spid="64"/>
                                            </p:tgtEl>
                                          </p:cBhvr>
                                        </p:animEffect>
                                      </p:childTnLst>
                                    </p:cTn>
                                  </p:par>
                                </p:childTnLst>
                              </p:cTn>
                            </p:par>
                          </p:childTnLst>
                        </p:cTn>
                      </p:par>
                    </p:childTnLst>
                  </p:cTn>
                  <p:nextCondLst>
                    <p:cond evt="onMediaBookmark" delay="0">
                      <p:tgtEl>
                        <p14:bmkTgt spid="2" bmkName="OutlookReadReceipts_m200:01:25.2"/>
                      </p:tgtEl>
                    </p:cond>
                  </p:nextCondLst>
                </p:seq>
                <p:seq concurrent="1" nextAc="seek">
                  <p:cTn id="256" restart="whenNotActive" fill="hold" evtFilter="cancelBubble" nodeType="interactiveSeq">
                    <p:stCondLst>
                      <p:cond evt="onMediaBookmark" delay="0">
                        <p:tgtEl>
                          <p14:bmkTgt spid="2" bmkName="OutlookReadReceipts_m200:01:33.8"/>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64"/>
                                            </p:tgtEl>
                                          </p:cBhvr>
                                        </p:animEffect>
                                        <p:set>
                                          <p:cBhvr>
                                            <p:cTn id="261"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1:33.8"/>
                      </p:tgtEl>
                    </p:cond>
                  </p:nextCondLst>
                </p:seq>
                <p:seq concurrent="1" nextAc="seek">
                  <p:cTn id="262" restart="whenNotActive" fill="hold" evtFilter="cancelBubble" nodeType="interactiveSeq">
                    <p:stCondLst>
                      <p:cond evt="onMediaBookmark" delay="0">
                        <p:tgtEl>
                          <p14:bmkTgt spid="2" bmkName="OutlookReadReceipts_m200:01:33.9"/>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65"/>
                                            </p:tgtEl>
                                            <p:attrNameLst>
                                              <p:attrName>style.visibility</p:attrName>
                                            </p:attrNameLst>
                                          </p:cBhvr>
                                          <p:to>
                                            <p:strVal val="visible"/>
                                          </p:to>
                                        </p:set>
                                        <p:animEffect transition="in" filter="fade">
                                          <p:cBhvr>
                                            <p:cTn id="267" dur="200"/>
                                            <p:tgtEl>
                                              <p:spTgt spid="65"/>
                                            </p:tgtEl>
                                          </p:cBhvr>
                                        </p:animEffect>
                                      </p:childTnLst>
                                    </p:cTn>
                                  </p:par>
                                </p:childTnLst>
                              </p:cTn>
                            </p:par>
                          </p:childTnLst>
                        </p:cTn>
                      </p:par>
                    </p:childTnLst>
                  </p:cTn>
                  <p:nextCondLst>
                    <p:cond evt="onMediaBookmark" delay="0">
                      <p:tgtEl>
                        <p14:bmkTgt spid="2" bmkName="OutlookReadReceipts_m200:01:33.9"/>
                      </p:tgtEl>
                    </p:cond>
                  </p:nextCondLst>
                </p:seq>
                <p:seq concurrent="1" nextAc="seek">
                  <p:cTn id="268" restart="whenNotActive" fill="hold" evtFilter="cancelBubble" nodeType="interactiveSeq">
                    <p:stCondLst>
                      <p:cond evt="onMediaBookmark" delay="0">
                        <p:tgtEl>
                          <p14:bmkTgt spid="2" bmkName="OutlookReadReceipts_m200:01:37.9"/>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65"/>
                                            </p:tgtEl>
                                          </p:cBhvr>
                                        </p:animEffect>
                                        <p:set>
                                          <p:cBhvr>
                                            <p:cTn id="273"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1:37.9"/>
                      </p:tgtEl>
                    </p:cond>
                  </p:nextCondLst>
                </p:seq>
                <p:seq concurrent="1" nextAc="seek">
                  <p:cTn id="274" restart="whenNotActive" fill="hold" evtFilter="cancelBubble" nodeType="interactiveSeq">
                    <p:stCondLst>
                      <p:cond evt="onMediaBookmark" delay="0">
                        <p:tgtEl>
                          <p14:bmkTgt spid="2" bmkName="OutlookReadReceipts_m200:01:38.0"/>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66"/>
                                            </p:tgtEl>
                                            <p:attrNameLst>
                                              <p:attrName>style.visibility</p:attrName>
                                            </p:attrNameLst>
                                          </p:cBhvr>
                                          <p:to>
                                            <p:strVal val="visible"/>
                                          </p:to>
                                        </p:set>
                                        <p:animEffect transition="in" filter="fade">
                                          <p:cBhvr>
                                            <p:cTn id="279" dur="200"/>
                                            <p:tgtEl>
                                              <p:spTgt spid="66"/>
                                            </p:tgtEl>
                                          </p:cBhvr>
                                        </p:animEffect>
                                      </p:childTnLst>
                                    </p:cTn>
                                  </p:par>
                                </p:childTnLst>
                              </p:cTn>
                            </p:par>
                          </p:childTnLst>
                        </p:cTn>
                      </p:par>
                    </p:childTnLst>
                  </p:cTn>
                  <p:nextCondLst>
                    <p:cond evt="onMediaBookmark" delay="0">
                      <p:tgtEl>
                        <p14:bmkTgt spid="2" bmkName="OutlookReadReceipts_m200:01:38.0"/>
                      </p:tgtEl>
                    </p:cond>
                  </p:nextCondLst>
                </p:seq>
                <p:seq concurrent="1" nextAc="seek">
                  <p:cTn id="280" restart="whenNotActive" fill="hold" evtFilter="cancelBubble" nodeType="interactiveSeq">
                    <p:stCondLst>
                      <p:cond evt="onMediaBookmark" delay="0">
                        <p:tgtEl>
                          <p14:bmkTgt spid="2" bmkName="OutlookReadReceipts_m200:01:39.9"/>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66"/>
                                            </p:tgtEl>
                                          </p:cBhvr>
                                        </p:animEffect>
                                        <p:set>
                                          <p:cBhvr>
                                            <p:cTn id="285"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1:39.9"/>
                      </p:tgtEl>
                    </p:cond>
                  </p:nextCondLst>
                </p:seq>
                <p:seq concurrent="1" nextAc="seek">
                  <p:cTn id="286" restart="whenNotActive" fill="hold" evtFilter="cancelBubble" nodeType="interactiveSeq">
                    <p:stCondLst>
                      <p:cond evt="onMediaBookmark" delay="0">
                        <p:tgtEl>
                          <p14:bmkTgt spid="2" bmkName="OutlookReadReceipts_m200:01:40.0"/>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7"/>
                                            </p:tgtEl>
                                            <p:attrNameLst>
                                              <p:attrName>style.visibility</p:attrName>
                                            </p:attrNameLst>
                                          </p:cBhvr>
                                          <p:to>
                                            <p:strVal val="visible"/>
                                          </p:to>
                                        </p:set>
                                        <p:animEffect transition="in" filter="fade">
                                          <p:cBhvr>
                                            <p:cTn id="291" dur="200"/>
                                            <p:tgtEl>
                                              <p:spTgt spid="67"/>
                                            </p:tgtEl>
                                          </p:cBhvr>
                                        </p:animEffect>
                                      </p:childTnLst>
                                    </p:cTn>
                                  </p:par>
                                </p:childTnLst>
                              </p:cTn>
                            </p:par>
                          </p:childTnLst>
                        </p:cTn>
                      </p:par>
                    </p:childTnLst>
                  </p:cTn>
                  <p:nextCondLst>
                    <p:cond evt="onMediaBookmark" delay="0">
                      <p:tgtEl>
                        <p14:bmkTgt spid="2" bmkName="OutlookReadReceipts_m200:01:40.0"/>
                      </p:tgtEl>
                    </p:cond>
                  </p:nextCondLst>
                </p:seq>
                <p:seq concurrent="1" nextAc="seek">
                  <p:cTn id="292" restart="whenNotActive" fill="hold" evtFilter="cancelBubble" nodeType="interactiveSeq">
                    <p:stCondLst>
                      <p:cond evt="onMediaBookmark" delay="0">
                        <p:tgtEl>
                          <p14:bmkTgt spid="2" bmkName="OutlookReadReceipts_m200:01:46.2"/>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7"/>
                                            </p:tgtEl>
                                          </p:cBhvr>
                                        </p:animEffect>
                                        <p:set>
                                          <p:cBhvr>
                                            <p:cTn id="297"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1:46.2"/>
                      </p:tgtEl>
                    </p:cond>
                  </p:nextCondLst>
                </p:seq>
                <p:seq concurrent="1" nextAc="seek">
                  <p:cTn id="298" restart="whenNotActive" fill="hold" evtFilter="cancelBubble" nodeType="interactiveSeq">
                    <p:stCondLst>
                      <p:cond evt="onMediaBookmark" delay="0">
                        <p:tgtEl>
                          <p14:bmkTgt spid="2" bmkName="OutlookReadReceipts_m200:01:46.3"/>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8"/>
                                            </p:tgtEl>
                                            <p:attrNameLst>
                                              <p:attrName>style.visibility</p:attrName>
                                            </p:attrNameLst>
                                          </p:cBhvr>
                                          <p:to>
                                            <p:strVal val="visible"/>
                                          </p:to>
                                        </p:set>
                                        <p:animEffect transition="in" filter="fade">
                                          <p:cBhvr>
                                            <p:cTn id="303" dur="200"/>
                                            <p:tgtEl>
                                              <p:spTgt spid="68"/>
                                            </p:tgtEl>
                                          </p:cBhvr>
                                        </p:animEffect>
                                      </p:childTnLst>
                                    </p:cTn>
                                  </p:par>
                                </p:childTnLst>
                              </p:cTn>
                            </p:par>
                          </p:childTnLst>
                        </p:cTn>
                      </p:par>
                    </p:childTnLst>
                  </p:cTn>
                  <p:nextCondLst>
                    <p:cond evt="onMediaBookmark" delay="0">
                      <p:tgtEl>
                        <p14:bmkTgt spid="2" bmkName="OutlookReadReceipts_m200:01:46.3"/>
                      </p:tgtEl>
                    </p:cond>
                  </p:nextCondLst>
                </p:seq>
                <p:seq concurrent="1" nextAc="seek">
                  <p:cTn id="304" restart="whenNotActive" fill="hold" evtFilter="cancelBubble" nodeType="interactiveSeq">
                    <p:stCondLst>
                      <p:cond evt="onMediaBookmark" delay="0">
                        <p:tgtEl>
                          <p14:bmkTgt spid="2" bmkName="OutlookReadReceipts_m200:01:49.8"/>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8"/>
                                            </p:tgtEl>
                                          </p:cBhvr>
                                        </p:animEffect>
                                        <p:set>
                                          <p:cBhvr>
                                            <p:cTn id="309"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1:49.8"/>
                      </p:tgtEl>
                    </p:cond>
                  </p:nextCondLst>
                </p:seq>
                <p:seq concurrent="1" nextAc="seek">
                  <p:cTn id="310" restart="whenNotActive" fill="hold" evtFilter="cancelBubble" nodeType="interactiveSeq">
                    <p:stCondLst>
                      <p:cond evt="onMediaBookmark" delay="0">
                        <p:tgtEl>
                          <p14:bmkTgt spid="2" bmkName="OutlookReadReceipts_m200:01:49.9"/>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9"/>
                                            </p:tgtEl>
                                            <p:attrNameLst>
                                              <p:attrName>style.visibility</p:attrName>
                                            </p:attrNameLst>
                                          </p:cBhvr>
                                          <p:to>
                                            <p:strVal val="visible"/>
                                          </p:to>
                                        </p:set>
                                        <p:animEffect transition="in" filter="fade">
                                          <p:cBhvr>
                                            <p:cTn id="315" dur="200"/>
                                            <p:tgtEl>
                                              <p:spTgt spid="69"/>
                                            </p:tgtEl>
                                          </p:cBhvr>
                                        </p:animEffect>
                                      </p:childTnLst>
                                    </p:cTn>
                                  </p:par>
                                </p:childTnLst>
                              </p:cTn>
                            </p:par>
                          </p:childTnLst>
                        </p:cTn>
                      </p:par>
                    </p:childTnLst>
                  </p:cTn>
                  <p:nextCondLst>
                    <p:cond evt="onMediaBookmark" delay="0">
                      <p:tgtEl>
                        <p14:bmkTgt spid="2" bmkName="OutlookReadReceipts_m200:01:49.9"/>
                      </p:tgtEl>
                    </p:cond>
                  </p:nextCondLst>
                </p:seq>
                <p:seq concurrent="1" nextAc="seek">
                  <p:cTn id="316" restart="whenNotActive" fill="hold" evtFilter="cancelBubble" nodeType="interactiveSeq">
                    <p:stCondLst>
                      <p:cond evt="onMediaBookmark" delay="0">
                        <p:tgtEl>
                          <p14:bmkTgt spid="2" bmkName="OutlookReadReceipts_m200:01:52.9"/>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9"/>
                                            </p:tgtEl>
                                          </p:cBhvr>
                                        </p:animEffect>
                                        <p:set>
                                          <p:cBhvr>
                                            <p:cTn id="321"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1:52.9"/>
                      </p:tgtEl>
                    </p:cond>
                  </p:nextCondLst>
                </p:seq>
                <p:seq concurrent="1" nextAc="seek">
                  <p:cTn id="322" restart="whenNotActive" fill="hold" evtFilter="cancelBubble" nodeType="interactiveSeq">
                    <p:stCondLst>
                      <p:cond evt="onMediaBookmark" delay="0">
                        <p:tgtEl>
                          <p14:bmkTgt spid="2" bmkName="OutlookReadReceipts_m200:01:53.0"/>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70"/>
                                            </p:tgtEl>
                                            <p:attrNameLst>
                                              <p:attrName>style.visibility</p:attrName>
                                            </p:attrNameLst>
                                          </p:cBhvr>
                                          <p:to>
                                            <p:strVal val="visible"/>
                                          </p:to>
                                        </p:set>
                                        <p:animEffect transition="in" filter="fade">
                                          <p:cBhvr>
                                            <p:cTn id="327" dur="200"/>
                                            <p:tgtEl>
                                              <p:spTgt spid="70"/>
                                            </p:tgtEl>
                                          </p:cBhvr>
                                        </p:animEffect>
                                      </p:childTnLst>
                                    </p:cTn>
                                  </p:par>
                                </p:childTnLst>
                              </p:cTn>
                            </p:par>
                          </p:childTnLst>
                        </p:cTn>
                      </p:par>
                    </p:childTnLst>
                  </p:cTn>
                  <p:nextCondLst>
                    <p:cond evt="onMediaBookmark" delay="0">
                      <p:tgtEl>
                        <p14:bmkTgt spid="2" bmkName="OutlookReadReceipts_m200:01:53.0"/>
                      </p:tgtEl>
                    </p:cond>
                  </p:nextCondLst>
                </p:seq>
                <p:seq concurrent="1" nextAc="seek">
                  <p:cTn id="328" restart="whenNotActive" fill="hold" evtFilter="cancelBubble" nodeType="interactiveSeq">
                    <p:stCondLst>
                      <p:cond evt="onMediaBookmark" delay="0">
                        <p:tgtEl>
                          <p14:bmkTgt spid="2" bmkName="OutlookReadReceipts_m200:02:01.6"/>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70"/>
                                            </p:tgtEl>
                                          </p:cBhvr>
                                        </p:animEffect>
                                        <p:set>
                                          <p:cBhvr>
                                            <p:cTn id="333"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2:01.6"/>
                      </p:tgtEl>
                    </p:cond>
                  </p:nextCondLst>
                </p:seq>
                <p:seq concurrent="1" nextAc="seek">
                  <p:cTn id="334" restart="whenNotActive" fill="hold" evtFilter="cancelBubble" nodeType="interactiveSeq">
                    <p:stCondLst>
                      <p:cond evt="onMediaBookmark" delay="0">
                        <p:tgtEl>
                          <p14:bmkTgt spid="2" bmkName="OutlookReadReceipts_m200:02:01.7"/>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71"/>
                                            </p:tgtEl>
                                            <p:attrNameLst>
                                              <p:attrName>style.visibility</p:attrName>
                                            </p:attrNameLst>
                                          </p:cBhvr>
                                          <p:to>
                                            <p:strVal val="visible"/>
                                          </p:to>
                                        </p:set>
                                        <p:animEffect transition="in" filter="fade">
                                          <p:cBhvr>
                                            <p:cTn id="339" dur="200"/>
                                            <p:tgtEl>
                                              <p:spTgt spid="71"/>
                                            </p:tgtEl>
                                          </p:cBhvr>
                                        </p:animEffect>
                                      </p:childTnLst>
                                    </p:cTn>
                                  </p:par>
                                </p:childTnLst>
                              </p:cTn>
                            </p:par>
                          </p:childTnLst>
                        </p:cTn>
                      </p:par>
                    </p:childTnLst>
                  </p:cTn>
                  <p:nextCondLst>
                    <p:cond evt="onMediaBookmark" delay="0">
                      <p:tgtEl>
                        <p14:bmkTgt spid="2" bmkName="OutlookReadReceipts_m200:02:01.7"/>
                      </p:tgtEl>
                    </p:cond>
                  </p:nextCondLst>
                </p:seq>
                <p:seq concurrent="1" nextAc="seek">
                  <p:cTn id="340" restart="whenNotActive" fill="hold" evtFilter="cancelBubble" nodeType="interactiveSeq">
                    <p:stCondLst>
                      <p:cond evt="onMediaBookmark" delay="0">
                        <p:tgtEl>
                          <p14:bmkTgt spid="2" bmkName="OutlookReadReceipts_m200:02:08.4"/>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71"/>
                                            </p:tgtEl>
                                          </p:cBhvr>
                                        </p:animEffect>
                                        <p:set>
                                          <p:cBhvr>
                                            <p:cTn id="345"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2:08.4"/>
                      </p:tgtEl>
                    </p:cond>
                  </p:nextCondLst>
                </p:seq>
                <p:seq concurrent="1" nextAc="seek">
                  <p:cTn id="346" restart="whenNotActive" fill="hold" evtFilter="cancelBubble" nodeType="interactiveSeq">
                    <p:stCondLst>
                      <p:cond evt="onMediaBookmark" delay="0">
                        <p:tgtEl>
                          <p14:bmkTgt spid="2" bmkName="OutlookReadReceipts_m200:02:08.5"/>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72"/>
                                            </p:tgtEl>
                                            <p:attrNameLst>
                                              <p:attrName>style.visibility</p:attrName>
                                            </p:attrNameLst>
                                          </p:cBhvr>
                                          <p:to>
                                            <p:strVal val="visible"/>
                                          </p:to>
                                        </p:set>
                                        <p:animEffect transition="in" filter="fade">
                                          <p:cBhvr>
                                            <p:cTn id="351" dur="200"/>
                                            <p:tgtEl>
                                              <p:spTgt spid="72"/>
                                            </p:tgtEl>
                                          </p:cBhvr>
                                        </p:animEffect>
                                      </p:childTnLst>
                                    </p:cTn>
                                  </p:par>
                                </p:childTnLst>
                              </p:cTn>
                            </p:par>
                          </p:childTnLst>
                        </p:cTn>
                      </p:par>
                    </p:childTnLst>
                  </p:cTn>
                  <p:nextCondLst>
                    <p:cond evt="onMediaBookmark" delay="0">
                      <p:tgtEl>
                        <p14:bmkTgt spid="2" bmkName="OutlookReadReceipts_m200:02:08.5"/>
                      </p:tgtEl>
                    </p:cond>
                  </p:nextCondLst>
                </p:seq>
                <p:seq concurrent="1" nextAc="seek">
                  <p:cTn id="352" restart="whenNotActive" fill="hold" evtFilter="cancelBubble" nodeType="interactiveSeq">
                    <p:stCondLst>
                      <p:cond evt="onMediaBookmark" delay="0">
                        <p:tgtEl>
                          <p14:bmkTgt spid="2" bmkName="OutlookReadReceipts_m200:02:16.6"/>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72"/>
                                            </p:tgtEl>
                                          </p:cBhvr>
                                        </p:animEffect>
                                        <p:set>
                                          <p:cBhvr>
                                            <p:cTn id="357"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2:16.6"/>
                      </p:tgtEl>
                    </p:cond>
                  </p:nextCondLst>
                </p:seq>
                <p:seq concurrent="1" nextAc="seek">
                  <p:cTn id="358" restart="whenNotActive" fill="hold" evtFilter="cancelBubble" nodeType="interactiveSeq">
                    <p:stCondLst>
                      <p:cond evt="onMediaBookmark" delay="0">
                        <p:tgtEl>
                          <p14:bmkTgt spid="2" bmkName="OutlookReadReceipts_m200:02:16.7"/>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73"/>
                                            </p:tgtEl>
                                            <p:attrNameLst>
                                              <p:attrName>style.visibility</p:attrName>
                                            </p:attrNameLst>
                                          </p:cBhvr>
                                          <p:to>
                                            <p:strVal val="visible"/>
                                          </p:to>
                                        </p:set>
                                        <p:animEffect transition="in" filter="fade">
                                          <p:cBhvr>
                                            <p:cTn id="363" dur="200"/>
                                            <p:tgtEl>
                                              <p:spTgt spid="73"/>
                                            </p:tgtEl>
                                          </p:cBhvr>
                                        </p:animEffect>
                                      </p:childTnLst>
                                    </p:cTn>
                                  </p:par>
                                </p:childTnLst>
                              </p:cTn>
                            </p:par>
                          </p:childTnLst>
                        </p:cTn>
                      </p:par>
                    </p:childTnLst>
                  </p:cTn>
                  <p:nextCondLst>
                    <p:cond evt="onMediaBookmark" delay="0">
                      <p:tgtEl>
                        <p14:bmkTgt spid="2" bmkName="OutlookReadReceipts_m200:02:16.7"/>
                      </p:tgtEl>
                    </p:cond>
                  </p:nextCondLst>
                </p:seq>
                <p:seq concurrent="1" nextAc="seek">
                  <p:cTn id="364" restart="whenNotActive" fill="hold" evtFilter="cancelBubble" nodeType="interactiveSeq">
                    <p:stCondLst>
                      <p:cond evt="onMediaBookmark" delay="0">
                        <p:tgtEl>
                          <p14:bmkTgt spid="2" bmkName="OutlookReadReceipts_m200:02:23.0"/>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73"/>
                                            </p:tgtEl>
                                          </p:cBhvr>
                                        </p:animEffect>
                                        <p:set>
                                          <p:cBhvr>
                                            <p:cTn id="369"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2:23.0"/>
                      </p:tgtEl>
                    </p:cond>
                  </p:nextCondLst>
                </p:seq>
                <p:seq concurrent="1" nextAc="seek">
                  <p:cTn id="370" restart="whenNotActive" fill="hold" evtFilter="cancelBubble" nodeType="interactiveSeq">
                    <p:stCondLst>
                      <p:cond evt="onMediaBookmark" delay="0">
                        <p:tgtEl>
                          <p14:bmkTgt spid="2" bmkName="OutlookReadReceipts_m200:02:23.1"/>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74"/>
                                            </p:tgtEl>
                                            <p:attrNameLst>
                                              <p:attrName>style.visibility</p:attrName>
                                            </p:attrNameLst>
                                          </p:cBhvr>
                                          <p:to>
                                            <p:strVal val="visible"/>
                                          </p:to>
                                        </p:set>
                                        <p:animEffect transition="in" filter="fade">
                                          <p:cBhvr>
                                            <p:cTn id="375" dur="200"/>
                                            <p:tgtEl>
                                              <p:spTgt spid="74"/>
                                            </p:tgtEl>
                                          </p:cBhvr>
                                        </p:animEffect>
                                      </p:childTnLst>
                                    </p:cTn>
                                  </p:par>
                                </p:childTnLst>
                              </p:cTn>
                            </p:par>
                          </p:childTnLst>
                        </p:cTn>
                      </p:par>
                    </p:childTnLst>
                  </p:cTn>
                  <p:nextCondLst>
                    <p:cond evt="onMediaBookmark" delay="0">
                      <p:tgtEl>
                        <p14:bmkTgt spid="2" bmkName="OutlookReadReceipts_m200:02:23.1"/>
                      </p:tgtEl>
                    </p:cond>
                  </p:nextCondLst>
                </p:seq>
                <p:seq concurrent="1" nextAc="seek">
                  <p:cTn id="376" restart="whenNotActive" fill="hold" evtFilter="cancelBubble" nodeType="interactiveSeq">
                    <p:stCondLst>
                      <p:cond evt="onMediaBookmark" delay="0">
                        <p:tgtEl>
                          <p14:bmkTgt spid="2" bmkName="OutlookReadReceipts_m200:02:28.3"/>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74"/>
                                            </p:tgtEl>
                                          </p:cBhvr>
                                        </p:animEffect>
                                        <p:set>
                                          <p:cBhvr>
                                            <p:cTn id="381"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2:28.3"/>
                      </p:tgtEl>
                    </p:cond>
                  </p:nextCondLst>
                </p:seq>
                <p:seq concurrent="1" nextAc="seek">
                  <p:cTn id="382" restart="whenNotActive" fill="hold" evtFilter="cancelBubble" nodeType="interactiveSeq">
                    <p:stCondLst>
                      <p:cond evt="onMediaBookmark" delay="0">
                        <p:tgtEl>
                          <p14:bmkTgt spid="2" bmkName="OutlookReadReceipts_m200:02:28.4"/>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75"/>
                                            </p:tgtEl>
                                            <p:attrNameLst>
                                              <p:attrName>style.visibility</p:attrName>
                                            </p:attrNameLst>
                                          </p:cBhvr>
                                          <p:to>
                                            <p:strVal val="visible"/>
                                          </p:to>
                                        </p:set>
                                        <p:animEffect transition="in" filter="fade">
                                          <p:cBhvr>
                                            <p:cTn id="387" dur="200"/>
                                            <p:tgtEl>
                                              <p:spTgt spid="75"/>
                                            </p:tgtEl>
                                          </p:cBhvr>
                                        </p:animEffect>
                                      </p:childTnLst>
                                    </p:cTn>
                                  </p:par>
                                </p:childTnLst>
                              </p:cTn>
                            </p:par>
                          </p:childTnLst>
                        </p:cTn>
                      </p:par>
                    </p:childTnLst>
                  </p:cTn>
                  <p:nextCondLst>
                    <p:cond evt="onMediaBookmark" delay="0">
                      <p:tgtEl>
                        <p14:bmkTgt spid="2" bmkName="OutlookReadReceipts_m200:02:28.4"/>
                      </p:tgtEl>
                    </p:cond>
                  </p:nextCondLst>
                </p:seq>
                <p:seq concurrent="1" nextAc="seek">
                  <p:cTn id="388" restart="whenNotActive" fill="hold" evtFilter="cancelBubble" nodeType="interactiveSeq">
                    <p:stCondLst>
                      <p:cond evt="onMediaBookmark" delay="0">
                        <p:tgtEl>
                          <p14:bmkTgt spid="2" bmkName="OutlookReadReceipts_m200:02:32.9"/>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75"/>
                                            </p:tgtEl>
                                          </p:cBhvr>
                                        </p:animEffect>
                                        <p:set>
                                          <p:cBhvr>
                                            <p:cTn id="393"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2:32.9"/>
                      </p:tgtEl>
                    </p:cond>
                  </p:nextCondLst>
                </p:seq>
                <p:seq concurrent="1" nextAc="seek">
                  <p:cTn id="394" restart="whenNotActive" fill="hold" evtFilter="cancelBubble" nodeType="interactiveSeq">
                    <p:stCondLst>
                      <p:cond evt="onMediaBookmark" delay="0">
                        <p:tgtEl>
                          <p14:bmkTgt spid="2" bmkName="OutlookReadReceipts_m200:02:33.0"/>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76"/>
                                            </p:tgtEl>
                                            <p:attrNameLst>
                                              <p:attrName>style.visibility</p:attrName>
                                            </p:attrNameLst>
                                          </p:cBhvr>
                                          <p:to>
                                            <p:strVal val="visible"/>
                                          </p:to>
                                        </p:set>
                                        <p:animEffect transition="in" filter="fade">
                                          <p:cBhvr>
                                            <p:cTn id="399" dur="200"/>
                                            <p:tgtEl>
                                              <p:spTgt spid="76"/>
                                            </p:tgtEl>
                                          </p:cBhvr>
                                        </p:animEffect>
                                      </p:childTnLst>
                                    </p:cTn>
                                  </p:par>
                                </p:childTnLst>
                              </p:cTn>
                            </p:par>
                          </p:childTnLst>
                        </p:cTn>
                      </p:par>
                    </p:childTnLst>
                  </p:cTn>
                  <p:nextCondLst>
                    <p:cond evt="onMediaBookmark" delay="0">
                      <p:tgtEl>
                        <p14:bmkTgt spid="2" bmkName="OutlookReadReceipts_m200:02:33.0"/>
                      </p:tgtEl>
                    </p:cond>
                  </p:nextCondLst>
                </p:seq>
                <p:seq concurrent="1" nextAc="seek">
                  <p:cTn id="400" restart="whenNotActive" fill="hold" evtFilter="cancelBubble" nodeType="interactiveSeq">
                    <p:stCondLst>
                      <p:cond evt="onMediaBookmark" delay="0">
                        <p:tgtEl>
                          <p14:bmkTgt spid="2" bmkName="OutlookReadReceipts_m200:02:36.6"/>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76"/>
                                            </p:tgtEl>
                                          </p:cBhvr>
                                        </p:animEffect>
                                        <p:set>
                                          <p:cBhvr>
                                            <p:cTn id="405"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2:36.6"/>
                      </p:tgtEl>
                    </p:cond>
                  </p:nextCondLst>
                </p:seq>
                <p:seq concurrent="1" nextAc="seek">
                  <p:cTn id="406" restart="whenNotActive" fill="hold" evtFilter="cancelBubble" nodeType="interactiveSeq">
                    <p:stCondLst>
                      <p:cond evt="onMediaBookmark" delay="0">
                        <p:tgtEl>
                          <p14:bmkTgt spid="2" bmkName="OutlookReadReceipts_m200:02:36.7"/>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77"/>
                                            </p:tgtEl>
                                            <p:attrNameLst>
                                              <p:attrName>style.visibility</p:attrName>
                                            </p:attrNameLst>
                                          </p:cBhvr>
                                          <p:to>
                                            <p:strVal val="visible"/>
                                          </p:to>
                                        </p:set>
                                        <p:animEffect transition="in" filter="fade">
                                          <p:cBhvr>
                                            <p:cTn id="411" dur="200"/>
                                            <p:tgtEl>
                                              <p:spTgt spid="77"/>
                                            </p:tgtEl>
                                          </p:cBhvr>
                                        </p:animEffect>
                                      </p:childTnLst>
                                    </p:cTn>
                                  </p:par>
                                </p:childTnLst>
                              </p:cTn>
                            </p:par>
                          </p:childTnLst>
                        </p:cTn>
                      </p:par>
                    </p:childTnLst>
                  </p:cTn>
                  <p:nextCondLst>
                    <p:cond evt="onMediaBookmark" delay="0">
                      <p:tgtEl>
                        <p14:bmkTgt spid="2" bmkName="OutlookReadReceipts_m200:02:36.7"/>
                      </p:tgtEl>
                    </p:cond>
                  </p:nextCondLst>
                </p:seq>
                <p:seq concurrent="1" nextAc="seek">
                  <p:cTn id="412" restart="whenNotActive" fill="hold" evtFilter="cancelBubble" nodeType="interactiveSeq">
                    <p:stCondLst>
                      <p:cond evt="onMediaBookmark" delay="0">
                        <p:tgtEl>
                          <p14:bmkTgt spid="2" bmkName="OutlookReadReceipts_m200:02:39.3"/>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77"/>
                                            </p:tgtEl>
                                          </p:cBhvr>
                                        </p:animEffect>
                                        <p:set>
                                          <p:cBhvr>
                                            <p:cTn id="417"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2:39.3"/>
                      </p:tgtEl>
                    </p:cond>
                  </p:nextCondLst>
                </p:seq>
                <p:seq concurrent="1" nextAc="seek">
                  <p:cTn id="418" restart="whenNotActive" fill="hold" evtFilter="cancelBubble" nodeType="interactiveSeq">
                    <p:stCondLst>
                      <p:cond evt="onMediaBookmark" delay="0">
                        <p:tgtEl>
                          <p14:bmkTgt spid="2" bmkName="OutlookReadReceipts_m200:02:39.4"/>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78"/>
                                            </p:tgtEl>
                                            <p:attrNameLst>
                                              <p:attrName>style.visibility</p:attrName>
                                            </p:attrNameLst>
                                          </p:cBhvr>
                                          <p:to>
                                            <p:strVal val="visible"/>
                                          </p:to>
                                        </p:set>
                                        <p:animEffect transition="in" filter="fade">
                                          <p:cBhvr>
                                            <p:cTn id="423" dur="200"/>
                                            <p:tgtEl>
                                              <p:spTgt spid="78"/>
                                            </p:tgtEl>
                                          </p:cBhvr>
                                        </p:animEffect>
                                      </p:childTnLst>
                                    </p:cTn>
                                  </p:par>
                                </p:childTnLst>
                              </p:cTn>
                            </p:par>
                          </p:childTnLst>
                        </p:cTn>
                      </p:par>
                    </p:childTnLst>
                  </p:cTn>
                  <p:nextCondLst>
                    <p:cond evt="onMediaBookmark" delay="0">
                      <p:tgtEl>
                        <p14:bmkTgt spid="2" bmkName="OutlookReadReceipts_m200:02:39.4"/>
                      </p:tgtEl>
                    </p:cond>
                  </p:nextCondLst>
                </p:seq>
                <p:seq concurrent="1" nextAc="seek">
                  <p:cTn id="424" restart="whenNotActive" fill="hold" evtFilter="cancelBubble" nodeType="interactiveSeq">
                    <p:stCondLst>
                      <p:cond evt="onMediaBookmark" delay="0">
                        <p:tgtEl>
                          <p14:bmkTgt spid="2" bmkName="OutlookReadReceipts_m200:02:42.8"/>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78"/>
                                            </p:tgtEl>
                                          </p:cBhvr>
                                        </p:animEffect>
                                        <p:set>
                                          <p:cBhvr>
                                            <p:cTn id="429"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2" bmkName="OutlookReadReceipts_m200:02:42.8"/>
                      </p:tgtEl>
                    </p:cond>
                  </p:nextCondLst>
                </p:seq>
              </p:childTnLst>
            </p:cTn>
          </p:par>
        </p:tnLst>
        <p:bldLst>
          <p:bldP spid="5" grpId="0" animBg="1"/>
          <p:bldP spid="5" grpId="1" animBg="1"/>
          <p:bldP spid="6" grpId="0" animBg="1"/>
          <p:bldP spid="6" grpId="1" animBg="1"/>
          <p:bldP spid="7" grpId="0" animBg="1"/>
          <p:bldP spid="7" grpId="1" animBg="1"/>
          <p:bldP spid="12" grpId="0" animBg="1"/>
          <p:bldP spid="12" grpId="1" animBg="1"/>
          <p:bldP spid="13" grpId="0" animBg="1"/>
          <p:bldP spid="13" grpId="1" animBg="1"/>
          <p:bldP spid="14" grpId="0" animBg="1"/>
          <p:bldP spid="14" grpId="1" animBg="1"/>
          <p:bldP spid="15" grpId="0" animBg="1"/>
          <p:bldP spid="15" grpId="1" animBg="1"/>
          <p:bldP spid="20" grpId="0" animBg="1"/>
          <p:bldP spid="20" grpId="1" animBg="1"/>
          <p:bldP spid="21" grpId="0" animBg="1"/>
          <p:bldP spid="21"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17" grpId="0" animBg="1"/>
          <p:bldP spid="1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9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7"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929639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summary—Track email with read receipts </a:t>
            </a:r>
            <a:endParaRPr lang="en-US" sz="2100" dirty="0">
              <a:solidFill>
                <a:prstClr val="white"/>
              </a:solidFill>
              <a:latin typeface="Segoe UI Light" pitchFamily="34" charset="0"/>
            </a:endParaRPr>
          </a:p>
        </p:txBody>
      </p:sp>
      <p:pic>
        <p:nvPicPr>
          <p:cNvPr id="39" name="Media Placeholder 24">
            <a:hlinkClick r:id="rId4" action="ppaction://hlinksldjump"/>
          </p:cNvPr>
          <p:cNvPicPr>
            <a:picLocks/>
          </p:cNvPicPr>
          <p:nvPr/>
        </p:nvPicPr>
        <p:blipFill>
          <a:blip r:embed="rId5">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40" name="Media Placeholder 23">
            <a:hlinkClick r:id="rId6" action="ppaction://hlinksldjump"/>
          </p:cNvPr>
          <p:cNvPicPr>
            <a:picLocks/>
          </p:cNvPicPr>
          <p:nvPr/>
        </p:nvPicPr>
        <p:blipFill>
          <a:blip r:embed="rId7">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41" name="Media Placeholder 22">
            <a:hlinkClick r:id="rId8" action="ppaction://hlinksldjump"/>
          </p:cNvPr>
          <p:cNvPicPr>
            <a:picLocks/>
          </p:cNvPicPr>
          <p:nvPr/>
        </p:nvPicPr>
        <p:blipFill>
          <a:blip r:embed="rId9">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pic>
        <p:nvPicPr>
          <p:cNvPr id="46" name="Media Placeholder 21">
            <a:hlinkClick r:id="rId10" action="ppaction://hlinksldjump"/>
          </p:cNvPr>
          <p:cNvPicPr>
            <a:picLocks/>
          </p:cNvPicPr>
          <p:nvPr/>
        </p:nvPicPr>
        <p:blipFill>
          <a:blip r:embed="rId11">
            <a:extLst>
              <a:ext uri="{28A0092B-C50C-407E-A947-70E740481C1C}">
                <a14:useLocalDpi xmlns:a14="http://schemas.microsoft.com/office/drawing/2010/main" val="0"/>
              </a:ext>
            </a:extLst>
          </a:blip>
          <a:stretch>
            <a:fillRect/>
          </a:stretch>
        </p:blipFill>
        <p:spPr>
          <a:xfrm>
            <a:off x="8686799" y="8496209"/>
            <a:ext cx="1115568" cy="630936"/>
          </a:xfrm>
          <a:prstGeom prst="rect">
            <a:avLst/>
          </a:prstGeom>
        </p:spPr>
      </p:pic>
      <p:sp>
        <p:nvSpPr>
          <p:cNvPr id="47"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8"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70"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1" name="Media Placeholder 24">
            <a:hlinkClick r:id="rId4" action="ppaction://hlinksldjump"/>
          </p:cNvPr>
          <p:cNvPicPr>
            <a:picLocks/>
          </p:cNvPicPr>
          <p:nvPr/>
        </p:nvPicPr>
        <p:blipFill>
          <a:blip r:embed="rId5">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72" name="Media Placeholder 23">
            <a:hlinkClick r:id="rId6" action="ppaction://hlinksldjump"/>
          </p:cNvPr>
          <p:cNvPicPr>
            <a:picLocks/>
          </p:cNvPicPr>
          <p:nvPr/>
        </p:nvPicPr>
        <p:blipFill>
          <a:blip r:embed="rId7">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73" name="Media Placeholder 22">
            <a:hlinkClick r:id="rId8" action="ppaction://hlinksldjump"/>
          </p:cNvPr>
          <p:cNvPicPr>
            <a:picLocks/>
          </p:cNvPicPr>
          <p:nvPr/>
        </p:nvPicPr>
        <p:blipFill>
          <a:blip r:embed="rId9">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p:nvSpPr>
          <p:cNvPr id="74" name="Rectangle 73">
            <a:hlinkClick r:id="rId4" action="ppaction://hlinksldjump"/>
          </p:cNvPr>
          <p:cNvSpPr/>
          <p:nvPr/>
        </p:nvSpPr>
        <p:spPr>
          <a:xfrm>
            <a:off x="4563979" y="84818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6" name="TextBox 75"/>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77" name="TextBox 76"/>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78" name="TextBox 77"/>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79" name="TextBox 78"/>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35" name="Picture 34">
            <a:hlinkClick r:id="" action="ppaction://hlinkshowjump?jump=nextslide"/>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36" name="Media Placeholder 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97225" y="8497469"/>
            <a:ext cx="1116013" cy="624724"/>
          </a:xfrm>
          <a:prstGeom prst="rect">
            <a:avLst/>
          </a:prstGeom>
        </p:spPr>
      </p:pic>
      <p:sp>
        <p:nvSpPr>
          <p:cNvPr id="37" name="Rectangle 36">
            <a:hlinkClick r:id="rId14" action="ppaction://hlinksldjump"/>
          </p:cNvPr>
          <p:cNvSpPr/>
          <p:nvPr/>
        </p:nvSpPr>
        <p:spPr>
          <a:xfrm>
            <a:off x="3188303" y="848503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Track email</a:t>
            </a:r>
          </a:p>
        </p:txBody>
      </p:sp>
      <p:sp>
        <p:nvSpPr>
          <p:cNvPr id="42"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No receipt?</a:t>
            </a:r>
          </a:p>
        </p:txBody>
      </p:sp>
      <p:sp>
        <p:nvSpPr>
          <p:cNvPr id="43" name="TextBox 42"/>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2:21</a:t>
            </a:r>
          </a:p>
        </p:txBody>
      </p:sp>
      <p:sp>
        <p:nvSpPr>
          <p:cNvPr id="44" name="TextBox 43"/>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2:45</a:t>
            </a:r>
          </a:p>
        </p:txBody>
      </p:sp>
      <p:sp>
        <p:nvSpPr>
          <p:cNvPr id="48" name="Text Placeholder 6"/>
          <p:cNvSpPr txBox="1">
            <a:spLocks/>
          </p:cNvSpPr>
          <p:nvPr/>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2400" b="1" dirty="0" smtClean="0">
                <a:solidFill>
                  <a:srgbClr val="C00000"/>
                </a:solidFill>
                <a:latin typeface="Segoe UI Light" pitchFamily="34" charset="0"/>
                <a:ea typeface="Segoe UI" pitchFamily="34" charset="0"/>
                <a:cs typeface="Segoe UI" pitchFamily="34" charset="0"/>
              </a:rPr>
              <a:t>Read and delivery receipts: How they work</a:t>
            </a:r>
          </a:p>
          <a:p>
            <a:pPr marL="0" indent="0">
              <a:spcBef>
                <a:spcPts val="400"/>
              </a:spcBef>
              <a:buNone/>
            </a:pPr>
            <a:r>
              <a:rPr lang="en-US" sz="1400" dirty="0">
                <a:latin typeface="Segoe UI Light" pitchFamily="34" charset="0"/>
              </a:rPr>
              <a:t>Before you send a message, click the Options tab. Then, click Request a Delivery Receipt or Request a Read Receipt. When you send the message, it's routed to the recipient's email server, which delivers it to his inbox. And the server sends the delivery receipt you requested. Note that the server, not the recipient, is shown as the sender of the delivery receipt. </a:t>
            </a:r>
            <a:br>
              <a:rPr lang="en-US" sz="1400" dirty="0">
                <a:latin typeface="Segoe UI Light" pitchFamily="34" charset="0"/>
              </a:rPr>
            </a:br>
            <a:r>
              <a:rPr lang="en-US" sz="1400" dirty="0">
                <a:latin typeface="Segoe UI Light" pitchFamily="34" charset="0"/>
              </a:rPr>
              <a:t/>
            </a:r>
            <a:br>
              <a:rPr lang="en-US" sz="1400" dirty="0">
                <a:latin typeface="Segoe UI Light" pitchFamily="34" charset="0"/>
              </a:rPr>
            </a:br>
            <a:r>
              <a:rPr lang="en-US" sz="1400" dirty="0">
                <a:latin typeface="Segoe UI Light" pitchFamily="34" charset="0"/>
              </a:rPr>
              <a:t>When the recipient double-clicks the email to open it, he can choose to send you a read receipt or choose not to.</a:t>
            </a:r>
          </a:p>
          <a:p>
            <a:pPr marL="0" indent="0">
              <a:spcBef>
                <a:spcPts val="400"/>
              </a:spcBef>
              <a:buNone/>
            </a:pPr>
            <a:r>
              <a:rPr lang="en-US" sz="2400" b="1" dirty="0">
                <a:solidFill>
                  <a:srgbClr val="C00000"/>
                </a:solidFill>
                <a:latin typeface="Segoe UI Light" pitchFamily="34" charset="0"/>
                <a:ea typeface="Segoe UI" pitchFamily="34" charset="0"/>
                <a:cs typeface="Segoe UI" pitchFamily="34" charset="0"/>
              </a:rPr>
              <a:t>Change what happens when you receive a read receipt </a:t>
            </a:r>
            <a:r>
              <a:rPr lang="en-US" sz="2400" b="1" dirty="0" smtClean="0">
                <a:solidFill>
                  <a:srgbClr val="C00000"/>
                </a:solidFill>
                <a:latin typeface="Segoe UI Light" pitchFamily="34" charset="0"/>
                <a:ea typeface="Segoe UI" pitchFamily="34" charset="0"/>
                <a:cs typeface="Segoe UI" pitchFamily="34" charset="0"/>
              </a:rPr>
              <a:t>request </a:t>
            </a:r>
          </a:p>
          <a:p>
            <a:pPr marL="0" indent="0">
              <a:buNone/>
            </a:pPr>
            <a:r>
              <a:rPr lang="en-US" sz="1400" dirty="0">
                <a:latin typeface="Segoe UI Light" pitchFamily="34" charset="0"/>
              </a:rPr>
              <a:t>When you receive a message with a read receipt request, that means the sender wants to get confirmation that you received the message. Read receipts can be automatically returned or not, or you can choose what to do for each read receipt request.</a:t>
            </a:r>
          </a:p>
        </p:txBody>
      </p:sp>
      <p:sp>
        <p:nvSpPr>
          <p:cNvPr id="49" name="Text Placeholder 6"/>
          <p:cNvSpPr txBox="1">
            <a:spLocks/>
          </p:cNvSpPr>
          <p:nvPr/>
        </p:nvSpPr>
        <p:spPr>
          <a:xfrm>
            <a:off x="6744775" y="1246748"/>
            <a:ext cx="4347570" cy="56890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buFont typeface="+mj-lt"/>
              <a:buAutoNum type="arabicPeriod"/>
            </a:pPr>
            <a:r>
              <a:rPr lang="en-US" sz="1400" dirty="0">
                <a:latin typeface="Segoe UI Light" pitchFamily="34" charset="0"/>
              </a:rPr>
              <a:t>Click the </a:t>
            </a:r>
            <a:r>
              <a:rPr lang="en-US" sz="1400" b="1" dirty="0">
                <a:latin typeface="Segoe UI Light" pitchFamily="34" charset="0"/>
              </a:rPr>
              <a:t>File</a:t>
            </a:r>
            <a:r>
              <a:rPr lang="en-US" sz="1400" dirty="0">
                <a:latin typeface="Segoe UI Light" pitchFamily="34" charset="0"/>
              </a:rPr>
              <a:t> tab.</a:t>
            </a:r>
          </a:p>
          <a:p>
            <a:pPr>
              <a:buFont typeface="+mj-lt"/>
              <a:buAutoNum type="arabicPeriod"/>
            </a:pPr>
            <a:r>
              <a:rPr lang="en-US" sz="1400" dirty="0">
                <a:latin typeface="Segoe UI Light" pitchFamily="34" charset="0"/>
              </a:rPr>
              <a:t>Click </a:t>
            </a:r>
            <a:r>
              <a:rPr lang="en-US" sz="1400" b="1" dirty="0">
                <a:latin typeface="Segoe UI Light" pitchFamily="34" charset="0"/>
              </a:rPr>
              <a:t>Options</a:t>
            </a:r>
            <a:r>
              <a:rPr lang="en-US" sz="1400" dirty="0">
                <a:latin typeface="Segoe UI Light" pitchFamily="34" charset="0"/>
              </a:rPr>
              <a:t>. </a:t>
            </a:r>
          </a:p>
          <a:p>
            <a:pPr>
              <a:buFont typeface="+mj-lt"/>
              <a:buAutoNum type="arabicPeriod"/>
            </a:pPr>
            <a:r>
              <a:rPr lang="en-US" sz="1400" dirty="0">
                <a:latin typeface="Segoe UI Light" pitchFamily="34" charset="0"/>
              </a:rPr>
              <a:t>Click </a:t>
            </a:r>
            <a:r>
              <a:rPr lang="en-US" sz="1400" b="1" dirty="0">
                <a:latin typeface="Segoe UI Light" pitchFamily="34" charset="0"/>
              </a:rPr>
              <a:t>Mail</a:t>
            </a:r>
            <a:r>
              <a:rPr lang="en-US" sz="1400" dirty="0">
                <a:latin typeface="Segoe UI Light" pitchFamily="34" charset="0"/>
              </a:rPr>
              <a:t>.</a:t>
            </a:r>
          </a:p>
          <a:p>
            <a:pPr>
              <a:buFont typeface="+mj-lt"/>
              <a:buAutoNum type="arabicPeriod"/>
            </a:pPr>
            <a:r>
              <a:rPr lang="en-US" sz="1400" dirty="0">
                <a:latin typeface="Segoe UI Light" pitchFamily="34" charset="0"/>
              </a:rPr>
              <a:t>Under </a:t>
            </a:r>
            <a:r>
              <a:rPr lang="en-US" sz="1400" b="1" dirty="0">
                <a:latin typeface="Segoe UI Light" pitchFamily="34" charset="0"/>
              </a:rPr>
              <a:t>Tracking</a:t>
            </a:r>
            <a:r>
              <a:rPr lang="en-US" sz="1400" dirty="0">
                <a:latin typeface="Segoe UI Light" pitchFamily="34" charset="0"/>
              </a:rPr>
              <a:t>, under </a:t>
            </a:r>
            <a:r>
              <a:rPr lang="en-US" sz="1400" b="1" dirty="0">
                <a:latin typeface="Segoe UI Light" pitchFamily="34" charset="0"/>
              </a:rPr>
              <a:t>For any message received that includes a read receipt request</a:t>
            </a:r>
            <a:r>
              <a:rPr lang="en-US" sz="1400" dirty="0">
                <a:latin typeface="Segoe UI Light" pitchFamily="34" charset="0"/>
              </a:rPr>
              <a:t>, click one of the following options:</a:t>
            </a:r>
          </a:p>
          <a:p>
            <a:pPr lvl="1">
              <a:buFont typeface="Arial" pitchFamily="34" charset="0"/>
              <a:buChar char="•"/>
            </a:pPr>
            <a:r>
              <a:rPr lang="en-US" sz="1400" b="1" dirty="0">
                <a:latin typeface="Segoe UI Light" pitchFamily="34" charset="0"/>
              </a:rPr>
              <a:t>Always send a read receipt</a:t>
            </a:r>
          </a:p>
          <a:p>
            <a:pPr lvl="1">
              <a:buFont typeface="Arial" pitchFamily="34" charset="0"/>
              <a:buChar char="•"/>
            </a:pPr>
            <a:r>
              <a:rPr lang="en-US" sz="1400" b="1" dirty="0">
                <a:latin typeface="Segoe UI Light" pitchFamily="34" charset="0"/>
              </a:rPr>
              <a:t>Never send a read receipt</a:t>
            </a:r>
            <a:r>
              <a:rPr lang="en-US" sz="1400" dirty="0">
                <a:latin typeface="Segoe UI Light" pitchFamily="34" charset="0"/>
              </a:rPr>
              <a:t> </a:t>
            </a:r>
          </a:p>
          <a:p>
            <a:pPr lvl="1">
              <a:buFont typeface="Arial" pitchFamily="34" charset="0"/>
              <a:buChar char="•"/>
            </a:pPr>
            <a:r>
              <a:rPr lang="en-US" sz="1400" b="1" dirty="0">
                <a:latin typeface="Segoe UI Light" pitchFamily="34" charset="0"/>
              </a:rPr>
              <a:t>Ask each time whether to send a read </a:t>
            </a:r>
            <a:r>
              <a:rPr lang="en-US" sz="1400" b="1" dirty="0" smtClean="0">
                <a:latin typeface="Segoe UI Light" pitchFamily="34" charset="0"/>
              </a:rPr>
              <a:t>receipt</a:t>
            </a:r>
          </a:p>
          <a:p>
            <a:pPr lvl="1">
              <a:buFont typeface="Arial" pitchFamily="34" charset="0"/>
              <a:buChar char="•"/>
            </a:pPr>
            <a:endParaRPr lang="en-US" sz="1400" b="1" dirty="0">
              <a:latin typeface="Segoe UI Light" pitchFamily="34" charset="0"/>
            </a:endParaRPr>
          </a:p>
          <a:p>
            <a:pPr marL="0" indent="0">
              <a:buFont typeface="Arial" pitchFamily="34" charset="0"/>
              <a:buNone/>
            </a:pPr>
            <a:r>
              <a:rPr lang="en-US" sz="2400" b="1" dirty="0">
                <a:solidFill>
                  <a:srgbClr val="C00000"/>
                </a:solidFill>
                <a:latin typeface="Segoe UI Light" pitchFamily="34" charset="0"/>
                <a:ea typeface="Segoe UI" pitchFamily="34" charset="0"/>
                <a:cs typeface="Segoe UI" pitchFamily="34" charset="0"/>
              </a:rPr>
              <a:t>See also</a:t>
            </a:r>
          </a:p>
          <a:p>
            <a:pPr>
              <a:buFont typeface="Arial" pitchFamily="34" charset="0"/>
              <a:buChar char="•"/>
            </a:pPr>
            <a:r>
              <a:rPr lang="en-US" sz="1700" dirty="0">
                <a:latin typeface="Segoe UI Light" pitchFamily="34" charset="0"/>
                <a:ea typeface="Segoe UI" pitchFamily="34" charset="0"/>
                <a:cs typeface="Segoe UI" pitchFamily="34" charset="0"/>
                <a:hlinkClick r:id="rId16"/>
              </a:rPr>
              <a:t>More training courses</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17"/>
              </a:rPr>
              <a:t>Office Compatibility Pack</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18"/>
              </a:rPr>
              <a:t>Be notified when others receive or open an email </a:t>
            </a:r>
            <a:r>
              <a:rPr lang="en-US" sz="1700" dirty="0" smtClean="0">
                <a:latin typeface="Segoe UI Light" pitchFamily="34" charset="0"/>
                <a:ea typeface="Segoe UI" pitchFamily="34" charset="0"/>
                <a:cs typeface="Segoe UI" pitchFamily="34" charset="0"/>
                <a:hlinkClick r:id="rId18"/>
              </a:rPr>
              <a:t>message</a:t>
            </a:r>
            <a:endParaRPr lang="en-US" sz="1700" dirty="0">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519208627"/>
      </p:ext>
    </p:extLst>
  </p:cSld>
  <p:clrMapOvr>
    <a:masterClrMapping/>
  </p:clrMapOvr>
  <p:transition advClick="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pic>
        <p:nvPicPr>
          <p:cNvPr id="62" name="Picture 6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9" y="126410"/>
            <a:ext cx="924054" cy="295315"/>
          </a:xfrm>
          <a:prstGeom prst="rect">
            <a:avLst/>
          </a:prstGeom>
        </p:spPr>
      </p:pic>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5">
            <a:duotone>
              <a:srgbClr val="FF8A00">
                <a:shade val="45000"/>
                <a:satMod val="135000"/>
              </a:srgbClr>
              <a:prstClr val="white"/>
            </a:duotone>
            <a:extLst>
              <a:ext uri="{BEBA8EAE-BF5A-486C-A8C5-ECC9F3942E4B}">
                <a14:imgProps xmlns:a14="http://schemas.microsoft.com/office/drawing/2010/main">
                  <a14:imgLayer r:embed="rId6">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07996"/>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6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8"/>
              </a:rPr>
              <a:t>Please tell us what you think</a:t>
            </a: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endParaRPr>
          </a:p>
        </p:txBody>
      </p:sp>
      <p:pic>
        <p:nvPicPr>
          <p:cNvPr id="49" name="Media Placeholder 24">
            <a:hlinkClick r:id="rId10" action="ppaction://hlinksldjump"/>
          </p:cNvPr>
          <p:cNvPicPr>
            <a:picLocks/>
          </p:cNvPicPr>
          <p:nvPr/>
        </p:nvPicPr>
        <p:blipFill>
          <a:blip r:embed="rId11">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50" name="Media Placeholder 23">
            <a:hlinkClick r:id="rId12" action="ppaction://hlinksldjump"/>
          </p:cNvPr>
          <p:cNvPicPr>
            <a:picLocks/>
          </p:cNvPicPr>
          <p:nvPr/>
        </p:nvPicPr>
        <p:blipFill>
          <a:blip r:embed="rId13">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54" name="Media Placeholder 22">
            <a:hlinkClick r:id="rId14"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pic>
        <p:nvPicPr>
          <p:cNvPr id="55" name="Media Placeholder 21">
            <a:hlinkClick r:id="rId16" action="ppaction://hlinksldjump"/>
          </p:cNvPr>
          <p:cNvPicPr>
            <a:picLocks/>
          </p:cNvPicPr>
          <p:nvPr/>
        </p:nvPicPr>
        <p:blipFill>
          <a:blip r:embed="rId17">
            <a:extLst>
              <a:ext uri="{28A0092B-C50C-407E-A947-70E740481C1C}">
                <a14:useLocalDpi xmlns:a14="http://schemas.microsoft.com/office/drawing/2010/main" val="0"/>
              </a:ext>
            </a:extLst>
          </a:blip>
          <a:stretch>
            <a:fillRect/>
          </a:stretch>
        </p:blipFill>
        <p:spPr>
          <a:xfrm>
            <a:off x="8686799" y="8496209"/>
            <a:ext cx="1115568" cy="630936"/>
          </a:xfrm>
          <a:prstGeom prst="rect">
            <a:avLst/>
          </a:prstGeom>
        </p:spPr>
      </p:pic>
      <p:sp>
        <p:nvSpPr>
          <p:cNvPr id="56"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7"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8"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9" name="Media Placeholder 24">
            <a:hlinkClick r:id="rId10" action="ppaction://hlinksldjump"/>
          </p:cNvPr>
          <p:cNvPicPr>
            <a:picLocks/>
          </p:cNvPicPr>
          <p:nvPr/>
        </p:nvPicPr>
        <p:blipFill>
          <a:blip r:embed="rId11">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74" name="Media Placeholder 23">
            <a:hlinkClick r:id="rId12" action="ppaction://hlinksldjump"/>
          </p:cNvPr>
          <p:cNvPicPr>
            <a:picLocks/>
          </p:cNvPicPr>
          <p:nvPr/>
        </p:nvPicPr>
        <p:blipFill>
          <a:blip r:embed="rId13">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75" name="Media Placeholder 22">
            <a:hlinkClick r:id="rId14"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p:nvSpPr>
          <p:cNvPr id="76" name="Rectangle 75">
            <a:hlinkClick r:id="rId10" action="ppaction://hlinksldjump"/>
          </p:cNvPr>
          <p:cNvSpPr/>
          <p:nvPr/>
        </p:nvSpPr>
        <p:spPr>
          <a:xfrm>
            <a:off x="4563979" y="847773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hlinkClick r:id="rId12" action="ppaction://hlinksldjump"/>
          </p:cNvPr>
          <p:cNvSpPr/>
          <p:nvPr/>
        </p:nvSpPr>
        <p:spPr>
          <a:xfrm>
            <a:off x="5928446" y="8486831"/>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9" name="TextBox 78"/>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0" name="TextBox 79"/>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1" name="TextBox 80"/>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2" name="TextBox 81"/>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pic>
        <p:nvPicPr>
          <p:cNvPr id="42" name="Picture 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1587"/>
            <a:ext cx="13003213" cy="446342"/>
          </a:xfrm>
          <a:prstGeom prst="rect">
            <a:avLst/>
          </a:prstGeom>
        </p:spPr>
      </p:pic>
      <p:pic>
        <p:nvPicPr>
          <p:cNvPr id="43" name="Picture 42">
            <a:hlinkClick r:id="" action="ppaction://hlinkshowjump?jump=nextslide"/>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44" name="Subtitle 2"/>
          <p:cNvSpPr txBox="1">
            <a:spLocks/>
          </p:cNvSpPr>
          <p:nvPr/>
        </p:nvSpPr>
        <p:spPr>
          <a:xfrm>
            <a:off x="1728473" y="3887787"/>
            <a:ext cx="2572781" cy="504042"/>
          </a:xfrm>
          <a:prstGeom prst="rect">
            <a:avLst/>
          </a:prstGeom>
        </p:spPr>
        <p:txBody>
          <a:bodyPr vert="horz" lIns="130055" tIns="65028" rIns="130055" bIns="65028" rtlCol="0">
            <a:normAutofit/>
          </a:bodyPr>
          <a:lst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None/>
            </a:pPr>
            <a:r>
              <a:rPr lang="en-US" sz="1600" dirty="0" smtClean="0">
                <a:latin typeface="Segoe UI Light" pitchFamily="34" charset="0"/>
                <a:ea typeface="Segoe UI" pitchFamily="34" charset="0"/>
                <a:cs typeface="Segoe UI" pitchFamily="34" charset="0"/>
                <a:hlinkClick r:id="rId20"/>
              </a:rPr>
              <a:t>Check out more courses</a:t>
            </a:r>
            <a:endParaRPr lang="en-US" sz="1600" dirty="0">
              <a:latin typeface="Segoe UI Light" pitchFamily="34" charset="0"/>
              <a:ea typeface="Segoe UI" pitchFamily="34" charset="0"/>
              <a:cs typeface="Segoe UI" pitchFamily="34" charset="0"/>
            </a:endParaRPr>
          </a:p>
        </p:txBody>
      </p:sp>
      <p:pic>
        <p:nvPicPr>
          <p:cNvPr id="45" name="Media Placeholder 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97225" y="8497469"/>
            <a:ext cx="1116013" cy="624724"/>
          </a:xfrm>
          <a:prstGeom prst="rect">
            <a:avLst/>
          </a:prstGeom>
        </p:spPr>
      </p:pic>
      <p:sp>
        <p:nvSpPr>
          <p:cNvPr id="46" name="Rectangle 45">
            <a:hlinkClick r:id="rId21" action="ppaction://hlinksldjump"/>
          </p:cNvPr>
          <p:cNvSpPr/>
          <p:nvPr/>
        </p:nvSpPr>
        <p:spPr>
          <a:xfrm>
            <a:off x="3188303" y="848503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Track email</a:t>
            </a:r>
          </a:p>
        </p:txBody>
      </p:sp>
      <p:sp>
        <p:nvSpPr>
          <p:cNvPr id="48"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No receipt?</a:t>
            </a:r>
          </a:p>
        </p:txBody>
      </p:sp>
      <p:sp>
        <p:nvSpPr>
          <p:cNvPr id="51" name="TextBox 50"/>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2:21</a:t>
            </a:r>
          </a:p>
        </p:txBody>
      </p:sp>
      <p:sp>
        <p:nvSpPr>
          <p:cNvPr id="52" name="TextBox 51"/>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2:45</a:t>
            </a:r>
          </a:p>
        </p:txBody>
      </p:sp>
    </p:spTree>
    <p:extLst>
      <p:ext uri="{BB962C8B-B14F-4D97-AF65-F5344CB8AC3E}">
        <p14:creationId xmlns:p14="http://schemas.microsoft.com/office/powerpoint/2010/main" val="4248329825"/>
      </p:ext>
    </p:extLst>
  </p:cSld>
  <p:clrMapOvr>
    <a:masterClrMapping/>
  </p:clrMapOvr>
  <p:transition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pic>
        <p:nvPicPr>
          <p:cNvPr id="60" name="Picture 5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9" y="126410"/>
            <a:ext cx="924054" cy="295315"/>
          </a:xfrm>
          <a:prstGeom prst="rect">
            <a:avLst/>
          </a:prstGeom>
        </p:spPr>
      </p:pic>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pic>
        <p:nvPicPr>
          <p:cNvPr id="63" name="Media Placeholder 24">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64" name="Media Placeholder 23">
            <a:hlinkClick r:id="rId7" action="ppaction://hlinksldjump"/>
          </p:cNvPr>
          <p:cNvPicPr>
            <a:picLocks/>
          </p:cNvPicPr>
          <p:nvPr/>
        </p:nvPicPr>
        <p:blipFill>
          <a:blip r:embed="rId8">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65" name="Media Placeholder 22">
            <a:hlinkClick r:id="rId9" action="ppaction://hlinksldjump"/>
          </p:cNvPr>
          <p:cNvPicPr>
            <a:picLocks/>
          </p:cNvPicPr>
          <p:nvPr/>
        </p:nvPicPr>
        <p:blipFill>
          <a:blip r:embed="rId10">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pic>
        <p:nvPicPr>
          <p:cNvPr id="66" name="Media Placeholder 21">
            <a:hlinkClick r:id="rId11" action="ppaction://hlinksldjump"/>
          </p:cNvPr>
          <p:cNvPicPr>
            <a:picLocks/>
          </p:cNvPicPr>
          <p:nvPr/>
        </p:nvPicPr>
        <p:blipFill>
          <a:blip r:embed="rId12">
            <a:extLst>
              <a:ext uri="{28A0092B-C50C-407E-A947-70E740481C1C}">
                <a14:useLocalDpi xmlns:a14="http://schemas.microsoft.com/office/drawing/2010/main" val="0"/>
              </a:ext>
            </a:extLst>
          </a:blip>
          <a:stretch>
            <a:fillRect/>
          </a:stretch>
        </p:blipFill>
        <p:spPr>
          <a:xfrm>
            <a:off x="8686799" y="8496209"/>
            <a:ext cx="1115568" cy="630936"/>
          </a:xfrm>
          <a:prstGeom prst="rect">
            <a:avLst/>
          </a:prstGeom>
        </p:spPr>
      </p:pic>
      <p:sp>
        <p:nvSpPr>
          <p:cNvPr id="67"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68"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69"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0" name="Media Placeholder 24">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71" name="Media Placeholder 23">
            <a:hlinkClick r:id="rId7" action="ppaction://hlinksldjump"/>
          </p:cNvPr>
          <p:cNvPicPr>
            <a:picLocks/>
          </p:cNvPicPr>
          <p:nvPr/>
        </p:nvPicPr>
        <p:blipFill>
          <a:blip r:embed="rId8">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72" name="Media Placeholder 22">
            <a:hlinkClick r:id="rId9" action="ppaction://hlinksldjump"/>
          </p:cNvPr>
          <p:cNvPicPr>
            <a:picLocks/>
          </p:cNvPicPr>
          <p:nvPr/>
        </p:nvPicPr>
        <p:blipFill>
          <a:blip r:embed="rId10">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p:nvSpPr>
          <p:cNvPr id="73" name="TextBox 72"/>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4" name="TextBox 73"/>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75" name="TextBox 74"/>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92" name="TextBox 91"/>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93" name="TextBox 92"/>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94" name="Rectangle 93">
            <a:hlinkClick r:id="rId5" action="ppaction://hlinksldjump"/>
          </p:cNvPr>
          <p:cNvSpPr/>
          <p:nvPr/>
        </p:nvSpPr>
        <p:spPr>
          <a:xfrm>
            <a:off x="4563979" y="847773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hlinkClick r:id="rId7" action="ppaction://hlinksldjump"/>
          </p:cNvPr>
          <p:cNvSpPr/>
          <p:nvPr/>
        </p:nvSpPr>
        <p:spPr>
          <a:xfrm>
            <a:off x="5928446" y="8486831"/>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hlinkClick r:id="rId9" action="ppaction://hlinksldjump"/>
          </p:cNvPr>
          <p:cNvSpPr/>
          <p:nvPr/>
        </p:nvSpPr>
        <p:spPr>
          <a:xfrm>
            <a:off x="7305734" y="848953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587"/>
            <a:ext cx="13003213" cy="446342"/>
          </a:xfrm>
          <a:prstGeom prst="rect">
            <a:avLst/>
          </a:prstGeom>
        </p:spPr>
      </p:pic>
      <p:sp>
        <p:nvSpPr>
          <p:cNvPr id="41"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2"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3"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5"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5"/>
              </a:rPr>
              <a:t>get the PowerPoint Viewer</a:t>
            </a:r>
            <a:r>
              <a:rPr lang="en-US" sz="1700" dirty="0" smtClean="0">
                <a:latin typeface="Segoe UI" pitchFamily="34" charset="0"/>
                <a:ea typeface="Segoe UI" pitchFamily="34" charset="0"/>
                <a:cs typeface="Segoe UI" pitchFamily="34" charset="0"/>
              </a:rPr>
              <a:t>.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PowerPoint 2010,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you need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6"/>
              </a:rPr>
              <a:t>the QuickTime player</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7"/>
              </a:rPr>
              <a:t>upgrade to PowerPoint 2013</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39" name="Media Placeholder 5">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97225" y="8497469"/>
            <a:ext cx="1116013" cy="624724"/>
          </a:xfrm>
          <a:prstGeom prst="rect">
            <a:avLst/>
          </a:prstGeom>
        </p:spPr>
      </p:pic>
      <p:sp>
        <p:nvSpPr>
          <p:cNvPr id="40" name="Rectangle 39">
            <a:hlinkClick r:id="rId18" action="ppaction://hlinksldjump"/>
          </p:cNvPr>
          <p:cNvSpPr/>
          <p:nvPr/>
        </p:nvSpPr>
        <p:spPr>
          <a:xfrm>
            <a:off x="3188303" y="848503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Track email</a:t>
            </a:r>
          </a:p>
        </p:txBody>
      </p:sp>
      <p:sp>
        <p:nvSpPr>
          <p:cNvPr id="48"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No receipt?</a:t>
            </a:r>
          </a:p>
        </p:txBody>
      </p:sp>
      <p:sp>
        <p:nvSpPr>
          <p:cNvPr id="49" name="TextBox 48"/>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2:21</a:t>
            </a:r>
          </a:p>
        </p:txBody>
      </p:sp>
      <p:sp>
        <p:nvSpPr>
          <p:cNvPr id="50" name="TextBox 49"/>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2:45</a:t>
            </a:r>
          </a:p>
        </p:txBody>
      </p:sp>
      <p:pic>
        <p:nvPicPr>
          <p:cNvPr id="51" name="Picture 5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43855" y="2393084"/>
            <a:ext cx="5657143" cy="571429"/>
          </a:xfrm>
          <a:prstGeom prst="rect">
            <a:avLst/>
          </a:prstGeom>
        </p:spPr>
      </p:pic>
    </p:spTree>
    <p:extLst>
      <p:ext uri="{BB962C8B-B14F-4D97-AF65-F5344CB8AC3E}">
        <p14:creationId xmlns:p14="http://schemas.microsoft.com/office/powerpoint/2010/main" val="946252664"/>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4f692310-016a-4460-974d-58702304d40b"/>
  <p:tag name="MEDIACAPTIONSPROMPTED" val="False"/>
  <p:tag name="TEMPPRESENTATIONFILE" val="C:\Users\Administrator\AppData\Local\Temp\tmpDA0C.tmp"/>
  <p:tag name="TEMPMEDIAFILENAME" val="C:\Users\Administrator\AppData\Local\Temp\tmpDF7A_OutlookReadReceipts_m1.mp4"/>
  <p:tag name="MEDIAFADEDURATION" val="0.2"/>
  <p:tag name="MEDIATRANSPARENCY" val="0.3"/>
  <p:tag name="MEDIACAPTIONSHIDDEN" val="False"/>
  <p:tag name="CUSTOMXMLPARTID" val="{347B46CB-6090-47EE-8EBC-EDE71B9162CC}"/>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cba9dbdf-b285-4fdf-b62c-9018589667d5"/>
  <p:tag name="CAPTIONITEMSYSNAME" val="OutlookReadReceipts_m1Then,clickRequest00:00:32.1-00:00:37.0"/>
  <p:tag name="BOOKMARKENTRYNAME" val="OutlookReadReceipts_m100:00:32.1"/>
  <p:tag name="BOOKMARKEXITNAME" val="OutlookReadReceipts_m100:00:37.0"/>
</p:tagLst>
</file>

<file path=ppt/tags/tag11.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9aff0234-79b2-4a37-8556-25db4b1eb7b5"/>
  <p:tag name="CAPTIONITEMSYSNAME" val="OutlookReadReceipts_m1We'llselectboth00:00:37.1-00:00:40.0"/>
  <p:tag name="BOOKMARKENTRYNAME" val="OutlookReadReceipts_m100:00:37.1"/>
  <p:tag name="BOOKMARKEXITNAME" val="OutlookReadReceipts_m100:00:40.0"/>
</p:tagLst>
</file>

<file path=ppt/tags/tag12.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5cc62c1e-17af-4c6f-9500-e71b895e736a"/>
  <p:tag name="CAPTIONITEMSYSNAME" val="OutlookReadReceipts_m1Whenwesend00:00:40.1-00:00:48.6"/>
  <p:tag name="BOOKMARKENTRYNAME" val="OutlookReadReceipts_m100:00:40.1"/>
  <p:tag name="BOOKMARKEXITNAME" val="OutlookReadReceipts_m100:00:48.6"/>
</p:tagLst>
</file>

<file path=ppt/tags/tag13.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66149f12-1aab-4c8f-b625-8bd059e93469"/>
  <p:tag name="CAPTIONITEMSYSNAME" val="OutlookReadReceipts_m1Atthatpoint,00:00:48.7-00:00:55.4"/>
  <p:tag name="BOOKMARKENTRYNAME" val="OutlookReadReceipts_m100:00:48.7"/>
  <p:tag name="BOOKMARKEXITNAME" val="OutlookReadReceipts_m100:00:55.4"/>
</p:tagLst>
</file>

<file path=ppt/tags/tag14.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1df4547f-e54c-48e0-a19b-c57b299d0e4f"/>
  <p:tag name="CAPTIONITEMSYSNAME" val="OutlookReadReceipts_m1Inthiscase,00:00:55.5-00:00:59.4"/>
  <p:tag name="BOOKMARKENTRYNAME" val="OutlookReadReceipts_m100:00:55.5"/>
  <p:tag name="BOOKMARKEXITNAME" val="OutlookReadReceipts_m100:00:59.4"/>
</p:tagLst>
</file>

<file path=ppt/tags/tag15.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e0491ff4-8d7f-48fb-9e2d-6f1787981470"/>
  <p:tag name="CAPTIONITEMSYSNAME" val="OutlookReadReceipts_m1Notethatthe00:00:59.5-00:01:05.1"/>
  <p:tag name="BOOKMARKENTRYNAME" val="OutlookReadReceipts_m100:00:59.5"/>
  <p:tag name="BOOKMARKEXITNAME" val="OutlookReadReceipts_m100:01:05.1"/>
</p:tagLst>
</file>

<file path=ppt/tags/tag16.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1496ef74-2130-45e4-a6aa-3b366d83d3bc"/>
  <p:tag name="CAPTIONITEMSYSNAME" val="OutlookReadReceipts_m1You'llalsoget00:01:05.2-00:01:09.5"/>
  <p:tag name="BOOKMARKENTRYNAME" val="OutlookReadReceipts_m100:01:05.2"/>
  <p:tag name="BOOKMARKEXITNAME" val="OutlookReadReceipts_m100:01:09.5"/>
</p:tagLst>
</file>

<file path=ppt/tags/tag17.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68e6ee22-d718-47cd-9c13-0afded5e499b"/>
  <p:tag name="CAPTIONITEMSYSNAME" val="OutlookReadReceipts_m1Nowwhenthe00:01:09.6-00:01:14.7"/>
  <p:tag name="BOOKMARKENTRYNAME" val="OutlookReadReceipts_m100:01:09.6"/>
  <p:tag name="BOOKMARKEXITNAME" val="OutlookReadReceipts_m100:01:14.7"/>
</p:tagLst>
</file>

<file path=ppt/tags/tag18.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b11bea67-83c6-44b6-80de-48a09f01c8d6"/>
  <p:tag name="CAPTIONITEMSYSNAME" val="OutlookReadReceipts_m1Hecanchoose00:01:14.8-00:01:18.7"/>
  <p:tag name="BOOKMARKENTRYNAME" val="OutlookReadReceipts_m100:01:14.8"/>
  <p:tag name="BOOKMARKEXITNAME" val="OutlookReadReceipts_m100:01:18.7"/>
</p:tagLst>
</file>

<file path=ppt/tags/tag19.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dee797b1-472f-42da-9f8b-b54bf0a77af2"/>
  <p:tag name="CAPTIONITEMSYSNAME" val="OutlookReadReceipts_m1Hecanalso00:01:18.8-00:01:21.3"/>
  <p:tag name="BOOKMARKENTRYNAME" val="OutlookReadReceipts_m100:01:18.8"/>
  <p:tag name="BOOKMARKEXITNAME" val="OutlookReadReceipts_m100:01:21.3"/>
</p:tagLst>
</file>

<file path=ppt/tags/tag2.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c3656e7d-b3f9-4c83-ae0b-fa82b439d163"/>
  <p:tag name="CAPTIONITEMSYSNAME" val="OutlookReadReceipts_m1InOutlook2013,00:00:00.0-00:00:05.5"/>
  <p:tag name="BOOKMARKENTRYNAME" val="OutlookReadReceipts_m100:00:00.0"/>
  <p:tag name="BOOKMARKEXITNAME" val="OutlookReadReceipts_m100:00:05.5"/>
</p:tagLst>
</file>

<file path=ppt/tags/tag20.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08dedb2a-a7f1-42e8-86d5-fcd451cf7527"/>
  <p:tag name="CAPTIONITEMSYSNAME" val="OutlookReadReceipts_m1Ifhedoes,00:01:21.4-00:01:28.2"/>
  <p:tag name="BOOKMARKENTRYNAME" val="OutlookReadReceipts_m100:01:21.4"/>
  <p:tag name="BOOKMARKEXITNAME" val="OutlookReadReceipts_m100:01:28.2"/>
</p:tagLst>
</file>

<file path=ppt/tags/tag21.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0d55c33e-3ac4-45df-b6a8-780273b7b1c4"/>
  <p:tag name="CAPTIONITEMSYSNAME" val="OutlookReadReceipts_m1Ifhechooses00:01:28.3-00:01:33.7"/>
  <p:tag name="BOOKMARKENTRYNAME" val="OutlookReadReceipts_m100:01:28.3"/>
  <p:tag name="BOOKMARKEXITNAME" val="OutlookReadReceipts_m100:01:33.7"/>
</p:tagLst>
</file>

<file path=ppt/tags/tag22.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dc04b8f5-1163-4b39-887c-6dad735002d6"/>
  <p:tag name="CAPTIONITEMSYSNAME" val="OutlookReadReceipts_m1youreceivea00:01:33.8-00:01:37.0"/>
  <p:tag name="BOOKMARKENTRYNAME" val="OutlookReadReceipts_m100:01:33.8"/>
  <p:tag name="BOOKMARKEXITNAME" val="OutlookReadReceipts_m100:01:37.0"/>
</p:tagLst>
</file>

<file path=ppt/tags/tag23.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d84a2266-ec60-4c7c-a3c1-d4f320954ebe"/>
  <p:tag name="CAPTIONITEMSYSNAME" val="OutlookReadReceipts_m1Notethata00:01:37.1-00:01:40.4"/>
  <p:tag name="BOOKMARKENTRYNAME" val="OutlookReadReceipts_m100:01:37.1"/>
  <p:tag name="BOOKMARKEXITNAME" val="OutlookReadReceipts_m100:01:40.4"/>
</p:tagLst>
</file>

<file path=ppt/tags/tag24.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2faa3f45-a9a1-490f-a418-27db1266e413"/>
  <p:tag name="CAPTIONITEMSYSNAME" val="OutlookReadReceipts_m1Also,keepin00:01:40.5-00:01:44.8"/>
  <p:tag name="BOOKMARKENTRYNAME" val="OutlookReadReceipts_m100:01:40.5"/>
  <p:tag name="BOOKMARKEXITNAME" val="OutlookReadReceipts_m100:01:44.8"/>
</p:tagLst>
</file>

<file path=ppt/tags/tag25.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33e3c7e7-43c7-4d09-8c52-d7ec1d94a5e8"/>
  <p:tag name="CAPTIONITEMSYSNAME" val="OutlookReadReceipts_m1itdoesn’tmean00:01:44.9-00:01:47.2"/>
  <p:tag name="BOOKMARKENTRYNAME" val="OutlookReadReceipts_m100:01:44.9"/>
  <p:tag name="BOOKMARKEXITNAME" val="OutlookReadReceipts_m100:01:47.2"/>
</p:tagLst>
</file>

<file path=ppt/tags/tag26.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1ec10d6b-66b7-4903-beab-49e2d40f7c04"/>
  <p:tag name="CAPTIONITEMSYSNAME" val="OutlookReadReceipts_m1Outlookkeepstrack00:01:47.3-00:01:50.2"/>
  <p:tag name="BOOKMARKENTRYNAME" val="OutlookReadReceipts_m100:01:47.3"/>
  <p:tag name="BOOKMARKEXITNAME" val="OutlookReadReceipts_m100:01:50.2"/>
</p:tagLst>
</file>

<file path=ppt/tags/tag27.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cbddc39c-abf4-4ba4-80d2-e6e8c64a245b"/>
  <p:tag name="CAPTIONITEMSYSNAME" val="OutlookReadReceipts_m1Toviewthat00:01:50.3-00:01:56.3"/>
  <p:tag name="BOOKMARKENTRYNAME" val="OutlookReadReceipts_m100:01:50.3"/>
  <p:tag name="BOOKMARKEXITNAME" val="OutlookReadReceipts_m100:01:56.3"/>
</p:tagLst>
</file>

<file path=ppt/tags/tag28.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a6680b59-af28-444e-8025-ac7b312d776e"/>
  <p:tag name="CAPTIONITEMSYSNAME" val="OutlookReadReceipts_m1Then,clickTracking.00:01:56.4-00:01:58.5"/>
  <p:tag name="BOOKMARKENTRYNAME" val="OutlookReadReceipts_m100:01:56.4"/>
  <p:tag name="BOOKMARKEXITNAME" val="OutlookReadReceipts_m100:01:58.5"/>
</p:tagLst>
</file>

<file path=ppt/tags/tag29.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31c1031d-226c-4d0c-a02e-8d7396106a37"/>
  <p:tag name="CAPTIONITEMSYSNAME" val="OutlookReadReceipts_m1Andyoucan00:01:58.6-00:02:03.5"/>
  <p:tag name="BOOKMARKENTRYNAME" val="OutlookReadReceipts_m100:01:58.6"/>
  <p:tag name="BOOKMARKEXITNAME" val="OutlookReadReceipts_m100:02:03.5"/>
</p:tagLst>
</file>

<file path=ppt/tags/tag3.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a87d6ce7-9c96-4f4e-8090-eac212c09250"/>
  <p:tag name="CAPTIONITEMSYSNAME" val="OutlookReadReceipts_m1Whywouldyou00:00:05.6-00:00:07.3"/>
  <p:tag name="BOOKMARKENTRYNAME" val="OutlookReadReceipts_m100:00:05.6"/>
  <p:tag name="BOOKMARKEXITNAME" val="OutlookReadReceipts_m100:00:07.3"/>
</p:tagLst>
</file>

<file path=ppt/tags/tag30.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a41a6a21-96d4-420f-a8a4-e9588e377136"/>
  <p:tag name="CAPTIONITEMSYSNAME" val="OutlookReadReceipts_m1Thisisespecially00:02:03.6-00:02:08.2"/>
  <p:tag name="BOOKMARKENTRYNAME" val="OutlookReadReceipts_m100:02:03.6"/>
  <p:tag name="BOOKMARKEXITNAME" val="OutlookReadReceipts_m100:02:08.2"/>
</p:tagLst>
</file>

<file path=ppt/tags/tag31.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2ab141c0-5b88-4b8d-ab7c-2f9b4191b54a"/>
  <p:tag name="CAPTIONITEMSYSNAME" val="OutlookReadReceipts_m1Sodeliveryand00:02:08.3-00:02:13.4"/>
  <p:tag name="BOOKMARKENTRYNAME" val="OutlookReadReceipts_m100:02:08.3"/>
  <p:tag name="BOOKMARKEXITNAME" val="OutlookReadReceipts_m100:02:13.4"/>
</p:tagLst>
</file>

<file path=ppt/tags/tag32.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b45ffbd9-b3c4-49c8-ba8f-1e7da3b121d4"/>
  <p:tag name="CAPTIONITEMSYSNAME" val="OutlookReadReceipts_m1Butwhatdoes00:02:13.5-00:02:16.1"/>
  <p:tag name="BOOKMARKENTRYNAME" val="OutlookReadReceipts_m100:02:13.5"/>
  <p:tag name="BOOKMARKEXITNAME" val="OutlookReadReceipts_m100:02:16.1"/>
</p:tagLst>
</file>

<file path=ppt/tags/tag33.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ccb41947-865e-4faa-8329-5b24c928d6ee"/>
  <p:tag name="CAPTIONITEMSYSNAME" val="OutlookReadReceipts_m1Upnext,we'll00:02:16.2-00:02:18.3"/>
  <p:tag name="BOOKMARKENTRYNAME" val="OutlookReadReceipts_m100:02:16.2"/>
  <p:tag name="BOOKMARKEXITNAME" val="OutlookReadReceipts_m100:02:18.3"/>
</p:tagLst>
</file>

<file path=ppt/tags/tag34.xml><?xml version="1.0" encoding="utf-8"?>
<p:tagLst xmlns:a="http://schemas.openxmlformats.org/drawingml/2006/main" xmlns:r="http://schemas.openxmlformats.org/officeDocument/2006/relationships" xmlns:p="http://schemas.openxmlformats.org/presentationml/2006/main">
  <p:tag name="CAPTIONID" val="77bb0f35-865f-442d-84e1-183b992f5a06"/>
  <p:tag name="MEDIACAPTIONSPROMPTED" val="False"/>
  <p:tag name="TEMPPRESENTATIONFILE" val="C:\Users\Administrator\AppData\Local\Temp\tmp82CC.tmp"/>
  <p:tag name="TEMPMEDIAFILENAME" val="C:\Users\Administrator\AppData\Local\Temp\tmp857C_OutlookReadReceipts_m2.mp4"/>
  <p:tag name="MEDIAFADEDURATION" val="0.2"/>
  <p:tag name="MEDIATRANSPARENCY" val="0.3"/>
  <p:tag name="MEDIACAPTIONSHIDDEN" val="False"/>
  <p:tag name="CUSTOMXMLPARTID" val="{FC12A387-842D-4109-9493-D38B7B80ECB6}"/>
  <p:tag name="MEDIACAPTIONCOUNT" val="True"/>
</p:tagLst>
</file>

<file path=ppt/tags/tag35.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ad3fc88a-9fb9-49fe-92f7-1d364e75c54b"/>
  <p:tag name="CAPTIONITEMSYSNAME" val="OutlookReadReceipts_m2Receivingadelivery00:00:00.0-00:00:03.8"/>
  <p:tag name="BOOKMARKENTRYNAME" val="OutlookReadReceipts_m200:00:00.0"/>
  <p:tag name="BOOKMARKEXITNAME" val="OutlookReadReceipts_m200:00:03.8"/>
</p:tagLst>
</file>

<file path=ppt/tags/tag36.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ff6e6f31-d87c-4cc9-9559-f849c7cb91f0"/>
  <p:tag name="CAPTIONITEMSYSNAME" val="OutlookReadReceipts_m2Butnotreceiving00:00:03.9-00:00:06.6"/>
  <p:tag name="BOOKMARKENTRYNAME" val="OutlookReadReceipts_m200:00:03.9"/>
  <p:tag name="BOOKMARKEXITNAME" val="OutlookReadReceipts_m200:00:06.6"/>
</p:tagLst>
</file>

<file path=ppt/tags/tag37.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ff4f849c-39bb-46bb-9417-1727a0ea2fb8"/>
  <p:tag name="CAPTIONITEMSYSNAME" val="OutlookReadReceipts_m2First,itdoesn’t00:00:06.7-00:00:09.8"/>
  <p:tag name="BOOKMARKENTRYNAME" val="OutlookReadReceipts_m200:00:06.7"/>
  <p:tag name="BOOKMARKEXITNAME" val="OutlookReadReceipts_m200:00:09.8"/>
</p:tagLst>
</file>

<file path=ppt/tags/tag38.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e55151c1-ae6e-4d27-a27b-100f3c15447e"/>
  <p:tag name="CAPTIONITEMSYSNAME" val="OutlookReadReceipts_m2Itjustmeans00:00:09.9-00:00:13.3"/>
  <p:tag name="BOOKMARKENTRYNAME" val="OutlookReadReceipts_m200:00:09.9"/>
  <p:tag name="BOOKMARKEXITNAME" val="OutlookReadReceipts_m200:00:13.3"/>
</p:tagLst>
</file>

<file path=ppt/tags/tag39.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f3f3f8f4-0884-4c89-8527-43fc4a10970c"/>
  <p:tag name="CAPTIONITEMSYSNAME" val="OutlookReadReceipts_m2Forexample,many00:00:13.4-00:00:19.6"/>
  <p:tag name="BOOKMARKENTRYNAME" val="OutlookReadReceipts_m200:00:13.4"/>
  <p:tag name="BOOKMARKEXITNAME" val="OutlookReadReceipts_m200:00:19.6"/>
</p:tagLst>
</file>

<file path=ppt/tags/tag4.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e4e08e17-67d7-402c-8749-27c113c404d3"/>
  <p:tag name="CAPTIONITEMSYSNAME" val="OutlookReadReceipts_m1Well,maybeyou're00:00:07.4-00:00:13.0"/>
  <p:tag name="BOOKMARKENTRYNAME" val="OutlookReadReceipts_m100:00:07.4"/>
  <p:tag name="BOOKMARKEXITNAME" val="OutlookReadReceipts_m100:00:13.0"/>
</p:tagLst>
</file>

<file path=ppt/tags/tag40.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dbbf839d-7573-4ead-99e3-4fb7b8f968a7"/>
  <p:tag name="CAPTIONITEMSYSNAME" val="OutlookReadReceipts_m2Soit'spossible00:00:19.7-00:00:25.2"/>
  <p:tag name="BOOKMARKENTRYNAME" val="OutlookReadReceipts_m200:00:19.7"/>
  <p:tag name="BOOKMARKEXITNAME" val="OutlookReadReceipts_m200:00:25.2"/>
</p:tagLst>
</file>

<file path=ppt/tags/tag41.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5ee635df-e784-4d80-ba83-61006719d006"/>
  <p:tag name="CAPTIONITEMSYSNAME" val="OutlookReadReceipts_m2However,thereare00:00:25.3-00:00:30.9"/>
  <p:tag name="BOOKMARKENTRYNAME" val="OutlookReadReceipts_m200:00:25.3"/>
  <p:tag name="BOOKMARKEXITNAME" val="OutlookReadReceipts_m200:00:30.9"/>
</p:tagLst>
</file>

<file path=ppt/tags/tag42.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8179169c-c190-4905-b699-344559c7f79d"/>
  <p:tag name="CAPTIONITEMSYSNAME" val="OutlookReadReceipts_m2First,whena00:00:31.0-00:00:35.6"/>
  <p:tag name="BOOKMARKENTRYNAME" val="OutlookReadReceipts_m200:00:31.0"/>
  <p:tag name="BOOKMARKEXITNAME" val="OutlookReadReceipts_m200:00:35.6"/>
</p:tagLst>
</file>

<file path=ppt/tags/tag43.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9fd38523-0b55-430b-9111-a8bf651aa157"/>
  <p:tag name="CAPTIONITEMSYSNAME" val="OutlookReadReceipts_m2Now,whywould00:00:35.7-00:00:39.1"/>
  <p:tag name="BOOKMARKENTRYNAME" val="OutlookReadReceipts_m200:00:35.7"/>
  <p:tag name="BOOKMARKEXITNAME" val="OutlookReadReceipts_m200:00:39.1"/>
</p:tagLst>
</file>

<file path=ppt/tags/tag44.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3ff5bd51-4b4c-4e24-954c-c671fad0b6f6"/>
  <p:tag name="CAPTIONITEMSYSNAME" val="OutlookReadReceipts_m2Itcouldbe00:00:39.2-00:00:45.8"/>
  <p:tag name="BOOKMARKENTRYNAME" val="OutlookReadReceipts_m200:00:39.2"/>
  <p:tag name="BOOKMARKEXITNAME" val="OutlookReadReceipts_m200:00:45.8"/>
</p:tagLst>
</file>

<file path=ppt/tags/tag45.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0e73f553-32c7-43dc-9563-418226c8fcef"/>
  <p:tag name="CAPTIONITEMSYSNAME" val="OutlookReadReceipts_m2Whatevertheirreasons,00:00:45.9-00:00:47.0"/>
  <p:tag name="BOOKMARKENTRYNAME" val="OutlookReadReceipts_m200:00:45.9"/>
  <p:tag name="BOOKMARKEXITNAME" val="OutlookReadReceipts_m200:00:47.0"/>
</p:tagLst>
</file>

<file path=ppt/tags/tag46.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76defafd-9f5b-4c6c-b63f-3211b44f21af"/>
  <p:tag name="CAPTIONITEMSYSNAME" val="OutlookReadReceipts_m2youneedto00:00:47.1-00:00:52.7"/>
  <p:tag name="BOOKMARKENTRYNAME" val="OutlookReadReceipts_m200:00:47.1"/>
  <p:tag name="BOOKMARKEXITNAME" val="OutlookReadReceipts_m200:00:52.7"/>
</p:tagLst>
</file>

<file path=ppt/tags/tag47.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91a154d5-8c50-4f64-bd94-bd472a5f76a6"/>
  <p:tag name="CAPTIONITEMSYSNAME" val="OutlookReadReceipts_m2Otherreasonsmay00:00:52.8-00:00:56.1"/>
  <p:tag name="BOOKMARKENTRYNAME" val="OutlookReadReceipts_m200:00:52.8"/>
  <p:tag name="BOOKMARKEXITNAME" val="OutlookReadReceipts_m200:00:56.1"/>
</p:tagLst>
</file>

<file path=ppt/tags/tag48.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8701c252-ce3b-4070-8f91-59a91bf73820"/>
  <p:tag name="CAPTIONITEMSYSNAME" val="OutlookReadReceipts_m2Forexample,a00:00:56.2-00:01:01.4"/>
  <p:tag name="BOOKMARKENTRYNAME" val="OutlookReadReceipts_m200:00:56.2"/>
  <p:tag name="BOOKMARKEXITNAME" val="OutlookReadReceipts_m200:01:01.4"/>
</p:tagLst>
</file>

<file path=ppt/tags/tag49.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0642c2a4-d76f-4bcb-af7b-dcb1d89f039f"/>
  <p:tag name="CAPTIONITEMSYSNAME" val="OutlookReadReceipts_m2Totriggera00:01:01.5-00:01:05.2"/>
  <p:tag name="BOOKMARKENTRYNAME" val="OutlookReadReceipts_m200:01:01.5"/>
  <p:tag name="BOOKMARKEXITNAME" val="OutlookReadReceipts_m200:01:05.2"/>
</p:tagLst>
</file>

<file path=ppt/tags/tag5.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5e8c957b-5209-4bfb-86a1-15f9f697959b"/>
  <p:tag name="CAPTIONITEMSYSNAME" val="OutlookReadReceipts_m1Ormaybethe00:00:13.1-00:00:14.8"/>
  <p:tag name="BOOKMARKENTRYNAME" val="OutlookReadReceipts_m100:00:13.1"/>
  <p:tag name="BOOKMARKEXITNAME" val="OutlookReadReceipts_m100:00:14.8"/>
</p:tagLst>
</file>

<file path=ppt/tags/tag50.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127ac340-5baf-4a51-9cf3-aac2f392b1f7"/>
  <p:tag name="CAPTIONITEMSYSNAME" val="OutlookReadReceipts_m2whichoccurswhen00:01:05.3-00:01:10.5"/>
  <p:tag name="BOOKMARKENTRYNAME" val="OutlookReadReceipts_m200:01:05.3"/>
  <p:tag name="BOOKMARKEXITNAME" val="OutlookReadReceipts_m200:01:10.5"/>
</p:tagLst>
</file>

<file path=ppt/tags/tag51.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253be442-50b8-4280-9462-1daa156ee6f5"/>
  <p:tag name="CAPTIONITEMSYSNAME" val="OutlookReadReceipts_m2Also,readreceipts00:01:10.6-00:01:13.7"/>
  <p:tag name="BOOKMARKENTRYNAME" val="OutlookReadReceipts_m200:01:10.6"/>
  <p:tag name="BOOKMARKEXITNAME" val="OutlookReadReceipts_m200:01:13.7"/>
</p:tagLst>
</file>

<file path=ppt/tags/tag52.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1f149959-0a4e-4f27-a7d6-392ae6cbed0b"/>
  <p:tag name="CAPTIONITEMSYSNAME" val="OutlookReadReceipts_m2Tochoosehow00:01:13.8-00:01:20.5"/>
  <p:tag name="BOOKMARKENTRYNAME" val="OutlookReadReceipts_m200:01:13.8"/>
  <p:tag name="BOOKMARKEXITNAME" val="OutlookReadReceipts_m200:01:20.5"/>
</p:tagLst>
</file>

<file path=ppt/tags/tag53.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c8ab520e-2865-47c1-b6db-44f7e646bb9f"/>
  <p:tag name="CAPTIONITEMSYSNAME" val="OutlookReadReceipts_m2SelectMailand00:01:20.6-00:01:25.1"/>
  <p:tag name="BOOKMARKENTRYNAME" val="OutlookReadReceipts_m200:01:20.6"/>
  <p:tag name="BOOKMARKEXITNAME" val="OutlookReadReceipts_m200:01:25.1"/>
</p:tagLst>
</file>

<file path=ppt/tags/tag54.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01d6aa37-a632-4cd4-bcc4-99a5bcc54ecf"/>
  <p:tag name="CAPTIONITEMSYSNAME" val="OutlookReadReceipts_m2Heretherecipient00:01:25.2-00:01:33.8"/>
  <p:tag name="BOOKMARKENTRYNAME" val="OutlookReadReceipts_m200:01:25.2"/>
  <p:tag name="BOOKMARKEXITNAME" val="OutlookReadReceipts_m200:01:33.8"/>
</p:tagLst>
</file>

<file path=ppt/tags/tag55.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a567ebe4-2bbf-4185-8edb-61e787042c63"/>
  <p:tag name="CAPTIONITEMSYSNAME" val="OutlookReadReceipts_m2Finally,notall00:01:33.9-00:01:37.9"/>
  <p:tag name="BOOKMARKENTRYNAME" val="OutlookReadReceipts_m200:01:33.9"/>
  <p:tag name="BOOKMARKEXITNAME" val="OutlookReadReceipts_m200:01:37.9"/>
</p:tagLst>
</file>

<file path=ppt/tags/tag56.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e8771555-1e2a-4112-a9e4-b75ad5b0c39f"/>
  <p:tag name="CAPTIONITEMSYSNAME" val="OutlookReadReceipts_m2TheOutlookWeb00:01:38.0-00:01:39.9"/>
  <p:tag name="BOOKMARKENTRYNAME" val="OutlookReadReceipts_m200:01:38.0"/>
  <p:tag name="BOOKMARKEXITNAME" val="OutlookReadReceipts_m200:01:39.9"/>
</p:tagLst>
</file>

<file path=ppt/tags/tag57.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af3ec04a-1792-495a-8c8c-5080f5d011f0"/>
  <p:tag name="CAPTIONITEMSYSNAME" val="OutlookReadReceipts_m2However,arecipient00:01:40.0-00:01:46.2"/>
  <p:tag name="BOOKMARKENTRYNAME" val="OutlookReadReceipts_m200:01:40.0"/>
  <p:tag name="BOOKMARKEXITNAME" val="OutlookReadReceipts_m200:01:46.2"/>
</p:tagLst>
</file>

<file path=ppt/tags/tag58.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32b2e5c2-983e-4c9d-98f5-e69d1ed9f58d"/>
  <p:tag name="CAPTIONITEMSYSNAME" val="OutlookReadReceipts_m2Sothereare00:01:46.3-00:01:49.8"/>
  <p:tag name="BOOKMARKENTRYNAME" val="OutlookReadReceipts_m200:01:46.3"/>
  <p:tag name="BOOKMARKEXITNAME" val="OutlookReadReceipts_m200:01:49.8"/>
</p:tagLst>
</file>

<file path=ppt/tags/tag59.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aba2d65f-6cc5-431d-ac07-c0dfdfff7b0e"/>
  <p:tag name="CAPTIONITEMSYSNAME" val="OutlookReadReceipts_m2Sendersalsohave00:01:49.9-00:01:52.9"/>
  <p:tag name="BOOKMARKENTRYNAME" val="OutlookReadReceipts_m200:01:49.9"/>
  <p:tag name="BOOKMARKEXITNAME" val="OutlookReadReceipts_m200:01:52.9"/>
</p:tagLst>
</file>

<file path=ppt/tags/tag6.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6401acde-b39b-42d4-a424-6d45416c7979"/>
  <p:tag name="CAPTIONITEMSYSNAME" val="OutlookReadReceipts_m1butyou'renot00:00:14.9-00:00:19.4"/>
  <p:tag name="BOOKMARKENTRYNAME" val="OutlookReadReceipts_m100:00:14.9"/>
  <p:tag name="BOOKMARKEXITNAME" val="OutlookReadReceipts_m100:00:19.4"/>
</p:tagLst>
</file>

<file path=ppt/tags/tag60.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67f8c4dd-b078-43d1-bb82-10ad8e305b59"/>
  <p:tag name="CAPTIONITEMSYSNAME" val="OutlookReadReceipts_m2ClickOptions,click00:01:53.0-00:02:01.6"/>
  <p:tag name="BOOKMARKENTRYNAME" val="OutlookReadReceipts_m200:01:53.0"/>
  <p:tag name="BOOKMARKEXITNAME" val="OutlookReadReceipts_m200:02:01.6"/>
</p:tagLst>
</file>

<file path=ppt/tags/tag61.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48196e26-a953-4d73-93fb-80d5254c87c7"/>
  <p:tag name="CAPTIONITEMSYSNAME" val="OutlookReadReceipts_m2Youcanselect00:02:01.7-00:02:08.4"/>
  <p:tag name="BOOKMARKENTRYNAME" val="OutlookReadReceipts_m200:02:01.7"/>
  <p:tag name="BOOKMARKEXITNAME" val="OutlookReadReceipts_m200:02:08.4"/>
</p:tagLst>
</file>

<file path=ppt/tags/tag62.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bdb08132-42ce-4fa3-a89b-5fa373aa5bce"/>
  <p:tag name="CAPTIONITEMSYSNAME" val="OutlookReadReceipts_m2However,keepin00:02:08.5-00:02:16.6"/>
  <p:tag name="BOOKMARKENTRYNAME" val="OutlookReadReceipts_m200:02:08.5"/>
  <p:tag name="BOOKMARKEXITNAME" val="OutlookReadReceipts_m200:02:16.6"/>
</p:tagLst>
</file>

<file path=ppt/tags/tag63.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46cd2568-ebfd-4a1c-9ab5-e77f4e6141ca"/>
  <p:tag name="CAPTIONITEMSYSNAME" val="OutlookReadReceipts_m2Ifyoudo00:02:16.7-00:02:23.0"/>
  <p:tag name="BOOKMARKENTRYNAME" val="OutlookReadReceipts_m200:02:16.7"/>
  <p:tag name="BOOKMARKEXITNAME" val="OutlookReadReceipts_m200:02:23.0"/>
</p:tagLst>
</file>

<file path=ppt/tags/tag64.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a333a25d-9d64-4514-b5e6-6a01e7d552eb"/>
  <p:tag name="CAPTIONITEMSYSNAME" val="OutlookReadReceipts_m2afterthetracking00:02:23.1-00:02:28.3"/>
  <p:tag name="BOOKMARKENTRYNAME" val="OutlookReadReceipts_m200:02:23.1"/>
  <p:tag name="BOOKMARKEXITNAME" val="OutlookReadReceipts_m200:02:28.3"/>
</p:tagLst>
</file>

<file path=ppt/tags/tag65.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14fab679-9626-41d3-a56a-7d3521e56175"/>
  <p:tag name="CAPTIONITEMSYSNAME" val="OutlookReadReceipts_m2Sogiventhe00:02:28.4-00:02:32.9"/>
  <p:tag name="BOOKMARKENTRYNAME" val="OutlookReadReceipts_m200:02:28.4"/>
  <p:tag name="BOOKMARKEXITNAME" val="OutlookReadReceipts_m200:02:32.9"/>
</p:tagLst>
</file>

<file path=ppt/tags/tag66.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6371c566-acd0-4856-b2f5-64c602a3cb31"/>
  <p:tag name="CAPTIONITEMSYSNAME" val="OutlookReadReceipts_m2deliveryandread00:02:33.0-00:02:36.6"/>
  <p:tag name="BOOKMARKENTRYNAME" val="OutlookReadReceipts_m200:02:33.0"/>
  <p:tag name="BOOKMARKEXITNAME" val="OutlookReadReceipts_m200:02:36.6"/>
</p:tagLst>
</file>

<file path=ppt/tags/tag67.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fd874383-6e5d-4334-9cac-d7edf47398a5"/>
  <p:tag name="CAPTIONITEMSYSNAME" val="OutlookReadReceipts_m2Buttheycan00:02:36.7-00:02:39.3"/>
  <p:tag name="BOOKMARKENTRYNAME" val="OutlookReadReceipts_m200:02:36.7"/>
  <p:tag name="BOOKMARKEXITNAME" val="OutlookReadReceipts_m200:02:39.3"/>
</p:tagLst>
</file>

<file path=ppt/tags/tag68.xml><?xml version="1.0" encoding="utf-8"?>
<p:tagLst xmlns:a="http://schemas.openxmlformats.org/drawingml/2006/main" xmlns:r="http://schemas.openxmlformats.org/officeDocument/2006/relationships" xmlns:p="http://schemas.openxmlformats.org/presentationml/2006/main">
  <p:tag name="CAPTIONID" val="77bb0f35-865f-442d-84e1-183b992f5a06"/>
  <p:tag name="CAPTIONINTERNALID" val="f36ae904-e7c2-4c7b-b220-27ffadde545b"/>
  <p:tag name="CAPTIONITEMSYSNAME" val="OutlookReadReceipts_m2Formoreinformation,00:02:39.4-00:02:42.8"/>
  <p:tag name="BOOKMARKENTRYNAME" val="OutlookReadReceipts_m200:02:39.4"/>
  <p:tag name="BOOKMARKEXITNAME" val="OutlookReadReceipts_m200:02:42.8"/>
</p:tagLst>
</file>

<file path=ppt/tags/tag7.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238bdd98-5188-4098-a2b5-6a8e581cde4a"/>
  <p:tag name="CAPTIONITEMSYSNAME" val="OutlookReadReceipts_m1Ormaybeyou're00:00:19.5-00:00:24.6"/>
  <p:tag name="BOOKMARKENTRYNAME" val="OutlookReadReceipts_m100:00:19.5"/>
  <p:tag name="BOOKMARKEXITNAME" val="OutlookReadReceipts_m100:00:24.6"/>
</p:tagLst>
</file>

<file path=ppt/tags/tag8.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f20a750c-4b7b-4076-ae13-d929357af173"/>
  <p:tag name="CAPTIONITEMSYSNAME" val="OutlookReadReceipts_m1Whateverthecase,00:00:24.7-00:00:28.1"/>
  <p:tag name="BOOKMARKENTRYNAME" val="OutlookReadReceipts_m100:00:24.7"/>
  <p:tag name="BOOKMARKEXITNAME" val="OutlookReadReceipts_m100:00:28.1"/>
</p:tagLst>
</file>

<file path=ppt/tags/tag9.xml><?xml version="1.0" encoding="utf-8"?>
<p:tagLst xmlns:a="http://schemas.openxmlformats.org/drawingml/2006/main" xmlns:r="http://schemas.openxmlformats.org/officeDocument/2006/relationships" xmlns:p="http://schemas.openxmlformats.org/presentationml/2006/main">
  <p:tag name="CAPTIONID" val="4f692310-016a-4460-974d-58702304d40b"/>
  <p:tag name="CAPTIONINTERNALID" val="8a0d3d23-6f27-440c-ad72-86885c638bc4"/>
  <p:tag name="CAPTIONITEMSYSNAME" val="OutlookReadReceipts_m1Beforeyousend00:00:28.2-00:00:32.0"/>
  <p:tag name="BOOKMARKENTRYNAME" val="OutlookReadReceipts_m100:00:28.2"/>
  <p:tag name="BOOKMARKEXITNAME" val="OutlookReadReceipts_m100:00:32.0"/>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2-Video-Template-11-1-12.potx" id="{501D23E4-AB81-478F-BD9D-1ED0592CFFBD}" vid="{B2DEFAC0-B19D-4712-8057-D591D0C243D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2-Video-Template-11-1-12.potx" id="{501D23E4-AB81-478F-BD9D-1ED0592CFFBD}" vid="{BD216501-0059-430C-BA50-C8832364F86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2-Video-Template-11-1-12.potx" id="{501D23E4-AB81-478F-BD9D-1ED0592CFFBD}" vid="{CD033685-95E5-4326-BD7D-E6E991F3A3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2-Video-Template-11-1-12.potx" id="{501D23E4-AB81-478F-BD9D-1ED0592CFFBD}" vid="{6A820DB4-CAC4-4F24-A1E2-65842386FA0B}"/>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2-Video-Template-11-1-12.potx" id="{501D23E4-AB81-478F-BD9D-1ED0592CFFBD}" vid="{D6836E73-8085-4CB5-AD70-938110D6C8F9}"/>
    </a:ext>
  </a:extLst>
</a:theme>
</file>

<file path=ppt/theme/theme6.xml><?xml version="1.0" encoding="utf-8"?>
<a:theme xmlns:a="http://schemas.openxmlformats.org/drawingml/2006/main" name="1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2-Video-Template-11-1-12.potx" id="{501D23E4-AB81-478F-BD9D-1ED0592CFFBD}" vid="{ACDF05C2-51EE-479E-9097-6A3EB69E596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1 6 " ? > < C a p t i o n I t e m s L i s t   x m l n s : x s i = " h t t p : / / w w w . w 3 . o r g / 2 0 0 1 / X M L S c h e m a - i n s t a n c e "   x m l n s : x s d = " h t t p : / / w w w . w 3 . o r g / 2 0 0 1 / X M L S c h e m a " > < I d > 7 7 b b 0 f 3 5 - 8 6 5 f - 4 4 2 d - 8 4 e 1 - 1 8 3 b 9 9 2 f 5 a 0 6 < / I d > < C a p t i o n I t e m s > < C a p t i o n I t e m > < I n t e r n a l I d > a d 3 f c 8 8 a - 9 f b 9 - 4 9 f e - 9 2 f 7 - 1 d 3 6 4 e 7 5 c 5 4 b < / I n t e r n a l I d > < N a m e > O u t l o o k R e a d R e c e i p t s _ m 2 R e c e i v i n g a d e l i v e r y 0 0 : 0 0 : 0 0 . 0 - 0 0 : 0 0 : 0 3 . 8 < / N a m e > < T e x t > R e c e i v i n g   a   d e l i v e r y   o r   r e a d   r e c e i p t   c a n   m e a n   o n l y   o n e   t h i n g . < / T e x t > < B o o k M a r k E n t r y N a m e > O u t l o o k R e a d R e c e i p t s _ m 2 0 0 : 0 0 : 0 0 . 0 < / B o o k M a r k E n t r y N a m e > < B o o k M a r k E x i t N a m e > O u t l o o k R e a d R e c e i p t s _ m 2 0 0 : 0 0 : 0 3 . 8 < / B o o k M a r k E x i t N a m e > < B o o k M a r k E n t r y P o s i t i o n > 3 3 < / B o o k M a r k E n t r y P o s i t i o n > < B o o k M a r k E x i t P o s i t i o n > 3 8 3 3 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 f f 6 e 6 f 3 1 - d 8 7 c - 4 c c 9 - 9 5 5 9 - f 8 4 9 c 7 c b 9 1 f 0 < / I n t e r n a l I d > < N a m e > O u t l o o k R e a d R e c e i p t s _ m 2 B u t n o t r e c e i v i n g 0 0 : 0 0 : 0 3 . 9 - 0 0 : 0 0 : 0 6 . 6 < / N a m e > < T e x t > B u t   n o t   r e c e i v i n g   t h e m   c a n   m e a n   a   l o t   o f   t h i n g s . < / T e x t > < B o o k M a r k E n t r y N a m e > O u t l o o k R e a d R e c e i p t s _ m 2 0 0 : 0 0 : 0 3 . 9 < / B o o k M a r k E n t r y N a m e > < B o o k M a r k E x i t N a m e > O u t l o o k R e a d R e c e i p t s _ m 2 0 0 : 0 0 : 0 6 . 6 < / B o o k M a r k E x i t N a m e > < B o o k M a r k E n t r y P o s i t i o n > 3 9 3 3 < / B o o k M a r k E n t r y P o s i t i o n > < B o o k M a r k E x i t P o s i t i o n > 6 6 3 3 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 f f 4 f 8 4 9 c - 3 9 b b - 4 6 b b - 9 4 1 7 - 1 7 2 7 a 0 e a 2 f b 8 < / I n t e r n a l I d > < N a m e > O u t l o o k R e a d R e c e i p t s _ m 2 F i r s t , i t d o e s n  t 0 0 : 0 0 : 0 6 . 7 - 0 0 : 0 0 : 0 9 . 8 < / N a m e > < T e x t > F i r s t ,   i t   d o e s n  t   m e a n   y o u r   m e s s a g e   w a s n  t   d e l i v e r e d ,   o p e n e d   o r   r e a d . < / T e x t > < B o o k M a r k E n t r y N a m e > O u t l o o k R e a d R e c e i p t s _ m 2 0 0 : 0 0 : 0 6 . 7 < / B o o k M a r k E n t r y N a m e > < B o o k M a r k E x i t N a m e > O u t l o o k R e a d R e c e i p t s _ m 2 0 0 : 0 0 : 0 9 . 8 < / B o o k M a r k E x i t N a m e > < B o o k M a r k E n t r y P o s i t i o n > 6 7 3 3 < / B o o k M a r k E n t r y P o s i t i o n > < B o o k M a r k E x i t P o s i t i o n > 9 8 6 7 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 e 5 5 1 5 1 c 1 - a e 6 e - 4 d 2 7 - a 2 7 b - 1 0 0 f 3 c 1 5 4 4 7 e < / I n t e r n a l I d > < N a m e > O u t l o o k R e a d R e c e i p t s _ m 2 I t j u s t m e a n s 0 0 : 0 0 : 0 9 . 9 - 0 0 : 0 0 : 1 3 . 3 < / N a m e > < T e x t > I t   j u s t   m e a n s   t h a t   y o u r   r e q u e s t s   w e r e n ' t   f u l f i l l e d . < / T e x t > < B o o k M a r k E n t r y N a m e > O u t l o o k R e a d R e c e i p t s _ m 2 0 0 : 0 0 : 0 9 . 9 < / B o o k M a r k E n t r y N a m e > < B o o k M a r k E x i t N a m e > O u t l o o k R e a d R e c e i p t s _ m 2 0 0 : 0 0 : 1 3 . 3 < / B o o k M a r k E x i t N a m e > < B o o k M a r k E n t r y P o s i t i o n > 9 9 6 7 < / B o o k M a r k E n t r y P o s i t i o n > < B o o k M a r k E x i t P o s i t i o n > 1 3 3 0 0 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 f 3 f 3 f 8 f 4 - 0 8 8 4 - 4 c 8 9 - 8 5 2 7 - 4 3 f c 4 a 1 0 9 7 0 c < / I n t e r n a l I d > < N a m e > O u t l o o k R e a d R e c e i p t s _ m 2 F o r e x a m p l e , m a n y 0 0 : 0 0 : 1 3 . 4 - 0 0 : 0 0 : 1 9 . 6 < / N a m e > < T e x t > F o r   e x a m p l e ,   m a n y   e m a i l   s e r v e r s   h a v e   a n t i - s p a m   f i l t e r s   t h a t   b l o c k   t h e m   f r o m   s e n d i n g   d e l i v e r y   r e c e i p t s . < / T e x t > < B o o k M a r k E n t r y N a m e > O u t l o o k R e a d R e c e i p t s _ m 2 0 0 : 0 0 : 1 3 . 4 < / B o o k M a r k E n t r y N a m e > < B o o k M a r k E x i t N a m e > O u t l o o k R e a d R e c e i p t s _ m 2 0 0 : 0 0 : 1 9 . 6 < / B o o k M a r k E x i t N a m e > < B o o k M a r k E n t r y P o s i t i o n > 1 3 4 0 0 < / B o o k M a r k E n t r y P o s i t i o n > < B o o k M a r k E x i t P o s i t i o n > 1 9 6 6 7 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 d b b f 8 3 9 d - 7 5 7 3 - 4 e a d - 9 9 e 3 - 4 f b 7 b 8 f 9 6 8 a 7 < / I n t e r n a l I d > < N a m e > O u t l o o k R e a d R e c e i p t s _ m 2 S o i t ' s p o s s i b l e 0 0 : 0 0 : 1 9 . 7 - 0 0 : 0 0 : 2 5 . 2 < / N a m e > < T e x t > S o   i t ' s   p o s s i b l e   t h a t   y o u   c o u l d   r e c e i v e   c o n f i r m a t i o n   t h a t   a n   e m a i l   w a s   r e a d ,   b u t   n o t   d e l i v e r e d . < / T e x t > < B o o k M a r k E n t r y N a m e > O u t l o o k R e a d R e c e i p t s _ m 2 0 0 : 0 0 : 1 9 . 7 < / B o o k M a r k E n t r y N a m e > < B o o k M a r k E x i t N a m e > O u t l o o k R e a d R e c e i p t s _ m 2 0 0 : 0 0 : 2 5 . 2 < / B o o k M a r k E x i t N a m e > < B o o k M a r k E n t r y P o s i t i o n > 1 9 7 6 7 < / B o o k M a r k E n t r y P o s i t i o n > < B o o k M a r k E x i t P o s i t i o n > 2 5 2 0 0 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 5 e e 6 3 5 d f - e 7 8 4 - 4 d 8 0 - b a 8 3 - 6 1 0 0 6 7 1 9 d 0 0 6 < / I n t e r n a l I d > < N a m e > O u t l o o k R e a d R e c e i p t s _ m 2 H o w e v e r , t h e r e a r e 0 0 : 0 0 : 2 5 . 3 - 0 0 : 0 0 : 3 0 . 9 < / N a m e > < T e x t > H o w e v e r ,   t h e r e   a r e   m a n y   m o r e   r e a s o n s   f o r   n o t   r e c e i v i n g   a   r e a d   r e c e i p t .   H e r e   a r e   s o m e   o f   t h e m : < / T e x t > < B o o k M a r k E n t r y N a m e > O u t l o o k R e a d R e c e i p t s _ m 2 0 0 : 0 0 : 2 5 . 3 < / B o o k M a r k E n t r y N a m e > < B o o k M a r k E x i t N a m e > O u t l o o k R e a d R e c e i p t s _ m 2 0 0 : 0 0 : 3 0 . 9 < / B o o k M a r k E x i t N a m e > < B o o k M a r k E n t r y P o s i t i o n > 2 5 3 0 0 < / B o o k M a r k E n t r y P o s i t i o n > < B o o k M a r k E x i t P o s i t i o n > 3 0 9 0 0 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 8 1 7 9 1 6 9 c - c 1 9 0 - 4 9 0 5 - b 6 9 9 - 3 4 4 5 5 9 c 7 f 7 9 d < / I n t e r n a l I d > < N a m e > O u t l o o k R e a d R e c e i p t s _ m 2 F i r s t , w h e n a 0 0 : 0 0 : 3 1 . 0 - 0 0 : 0 0 : 3 5 . 6 < / N a m e > < T e x t > F i r s t ,   w h e n   a   r e c i p i e n t   s e e s   y o u r   r e q u e s t ,   t h e y   c h o o s e   N o . < / T e x t > < B o o k M a r k E n t r y N a m e > O u t l o o k R e a d R e c e i p t s _ m 2 0 0 : 0 0 : 3 1 . 0 < / B o o k M a r k E n t r y N a m e > < B o o k M a r k E x i t N a m e > O u t l o o k R e a d R e c e i p t s _ m 2 0 0 : 0 0 : 3 5 . 6 < / B o o k M a r k E x i t N a m e > < B o o k M a r k E n t r y P o s i t i o n > 3 1 0 0 0 < / B o o k M a r k E n t r y P o s i t i o n > < B o o k M a r k E x i t P o s i t i o n > 3 5 6 0 0 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 9 f d 3 8 5 2 3 - 0 b 5 5 - 4 3 0 b - 9 1 1 1 - a 8 b f 6 5 1 a a 1 5 7 < / I n t e r n a l I d > < N a m e > O u t l o o k R e a d R e c e i p t s _ m 2 N o w , w h y w o u l d 0 0 : 0 0 : 3 5 . 7 - 0 0 : 0 0 : 3 9 . 1 < / N a m e > < T e x t > N o w ,   w h y   w o u l d   s o m e o n e   n o t   w a n t   t o   s e n d   y o u   a   r e a d   r e c e i p t ? < / T e x t > < B o o k M a r k E n t r y N a m e > O u t l o o k R e a d R e c e i p t s _ m 2 0 0 : 0 0 : 3 5 . 7 < / B o o k M a r k E n t r y N a m e > < B o o k M a r k E x i t N a m e > O u t l o o k R e a d R e c e i p t s _ m 2 0 0 : 0 0 : 3 9 . 1 < / B o o k M a r k E x i t N a m e > < B o o k M a r k E n t r y P o s i t i o n > 3 5 7 0 0 < / B o o k M a r k E n t r y P o s i t i o n > < B o o k M a r k E x i t P o s i t i o n > 3 9 1 0 0 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 3 f f 5 b d 5 1 - 4 b 4 c - 4 e 2 4 - 9 5 4 c - c 6 7 1 f a d 0 b 6 f 6 < / I n t e r n a l I d > < N a m e > O u t l o o k R e a d R e c e i p t s _ m 2 I t c o u l d b e 0 0 : 0 0 : 3 9 . 2 - 0 0 : 0 0 : 4 5 . 8 < / N a m e > < T e x t > I t   c o u l d   b e   a   p r i v a c y   i s s u e ,   m a y b e   t h e y   f i n d   r e a d   r e q u e s t s   a n n o y i n g ,   o r   m a y b e   t h e y   w a n t   t o   m a k e   a   p o i n t . < / T e x t > < B o o k M a r k E n t r y N a m e > O u t l o o k R e a d R e c e i p t s _ m 2 0 0 : 0 0 : 3 9 . 2 < / B o o k M a r k E n t r y N a m e > < B o o k M a r k E x i t N a m e > O u t l o o k R e a d R e c e i p t s _ m 2 0 0 : 0 0 : 4 5 . 8 < / B o o k M a r k E x i t N a m e > < B o o k M a r k E n t r y P o s i t i o n > 3 9 2 0 0 < / B o o k M a r k E n t r y P o s i t i o n > < B o o k M a r k E x i t P o s i t i o n > 4 5 8 0 0 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 0 e 7 3 f 5 5 3 - 3 2 c 7 - 4 3 d c - 9 5 6 3 - 4 1 8 2 2 6 c 8 f c e f < / I n t e r n a l I d > < N a m e > O u t l o o k R e a d R e c e i p t s _ m 2 W h a t e v e r t h e i r r e a s o n s , 0 0 : 0 0 : 4 5 . 9 - 0 0 : 0 0 : 4 7 . 0 < / N a m e > < T e x t > W h a t e v e r   t h e i r   r e a s o n s , < / T e x t > < B o o k M a r k E n t r y N a m e > O u t l o o k R e a d R e c e i p t s _ m 2 0 0 : 0 0 : 4 5 . 9 < / B o o k M a r k E n t r y N a m e > < B o o k M a r k E x i t N a m e > O u t l o o k R e a d R e c e i p t s _ m 2 0 0 : 0 0 : 4 7 . 0 < / B o o k M a r k E x i t N a m e > < B o o k M a r k E n t r y P o s i t i o n > 4 5 9 0 0 < / B o o k M a r k E n t r y P o s i t i o n > < B o o k M a r k E x i t P o s i t i o n > 4 7 0 0 0 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 7 6 d e f a f d - 9 f 5 b - 4 c 6 c - b 6 3 f - 3 2 1 1 b 4 4 f 2 1 a f < / I n t e r n a l I d > < N a m e > O u t l o o k R e a d R e c e i p t s _ m 2 y o u n e e d t o 0 0 : 0 0 : 4 7 . 1 - 0 0 : 0 0 : 5 2 . 7 < / N a m e > < T e x t > y o u   n e e d   t o   b e   s e n s i t i v e   t o   h o w   y o u r   r e q u e s t   f o r   a   r e a d   r e c e i p t   w i l l   b e   t a k e n   g i v e n   t h e   c o n t e x t   o f   y o u r   m e s s a g e . < / T e x t > < B o o k M a r k E n t r y N a m e > O u t l o o k R e a d R e c e i p t s _ m 2 0 0 : 0 0 : 4 7 . 1 < / B o o k M a r k E n t r y N a m e > < B o o k M a r k E x i t N a m e > O u t l o o k R e a d R e c e i p t s _ m 2 0 0 : 0 0 : 5 2 . 7 < / B o o k M a r k E x i t N a m e > < B o o k M a r k E n t r y P o s i t i o n > 4 7 1 0 0 < / B o o k M a r k E n t r y P o s i t i o n > < B o o k M a r k E x i t P o s i t i o n > 5 2 7 0 0 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 9 1 a 1 5 4 d 5 - 8 c 5 0 - 4 f 6 4 - b d 9 4 - b d 4 7 2 a 5 f 7 6 a 6 < / I n t e r n a l I d > < N a m e > O u t l o o k R e a d R e c e i p t s _ m 2 O t h e r r e a s o n s m a y 0 0 : 0 0 : 5 2 . 8 - 0 0 : 0 0 : 5 6 . 1 < / N a m e > < T e x t > O t h e r   r e a s o n s   m a y   h a v e   m o r e   t o   d o   w i t h   c o n f i g u r a t i o n   t h a n   a t t i t u d e . < / T e x t > < B o o k M a r k E n t r y N a m e > O u t l o o k R e a d R e c e i p t s _ m 2 0 0 : 0 0 : 5 2 . 8 < / B o o k M a r k E n t r y N a m e > < B o o k M a r k E x i t N a m e > O u t l o o k R e a d R e c e i p t s _ m 2 0 0 : 0 0 : 5 6 . 1 < / B o o k M a r k E x i t N a m e > < B o o k M a r k E n t r y P o s i t i o n > 5 2 8 0 0 < / B o o k M a r k E n t r y P o s i t i o n > < B o o k M a r k E x i t P o s i t i o n > 5 6 1 3 3 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 8 7 0 1 c 2 5 2 - c e 3 b - 4 0 7 0 - 8 f 9 1 - 5 9 a 9 1 b f 7 3 8 2 0 < / I n t e r n a l I d > < N a m e > O u t l o o k R e a d R e c e i p t s _ m 2 F o r e x a m p l e , a 0 0 : 0 0 : 5 6 . 2 - 0 0 : 0 1 : 0 1 . 4 < / N a m e > < T e x t > F o r   e x a m p l e ,   a   r e a d   r e c e i p t   w o n ' t   b e   s e n t   i f   a   r e c i p i e n t   r e a d s   t h e   e m a i l   i n   t h e   r e a d i n g   p a n e . < / T e x t > < B o o k M a r k E n t r y N a m e > O u t l o o k R e a d R e c e i p t s _ m 2 0 0 : 0 0 : 5 6 . 2 < / B o o k M a r k E n t r y N a m e > < B o o k M a r k E x i t N a m e > O u t l o o k R e a d R e c e i p t s _ m 2 0 0 : 0 1 : 0 1 . 4 < / B o o k M a r k E x i t N a m e > < B o o k M a r k E n t r y P o s i t i o n > 5 6 2 3 3 < / B o o k M a r k E n t r y P o s i t i o n > < B o o k M a r k E x i t P o s i t i o n > 6 1 4 0 0 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 0 6 4 2 c 2 a 4 - d 7 6 f - 4 b c b - a f 7 b - d c b 1 d 8 9 f 0 3 9 f < / I n t e r n a l I d > < N a m e > O u t l o o k R e a d R e c e i p t s _ m 2 T o t r i g g e r a 0 0 : 0 1 : 0 1 . 5 - 0 0 : 0 1 : 0 5 . 2 < / N a m e > < T e x t > T o   t r i g g e r   a   r e a d   r e c e i p t ,   t h e   m e s s a g e   m u s t   b e   m a r k e d   a s   r e a d , < / T e x t > < B o o k M a r k E n t r y N a m e > O u t l o o k R e a d R e c e i p t s _ m 2 0 0 : 0 1 : 0 1 . 5 < / B o o k M a r k E n t r y N a m e > < B o o k M a r k E x i t N a m e > O u t l o o k R e a d R e c e i p t s _ m 2 0 0 : 0 1 : 0 5 . 2 < / B o o k M a r k E x i t N a m e > < B o o k M a r k E n t r y P o s i t i o n > 6 1 5 0 0 < / B o o k M a r k E n t r y P o s i t i o n > < B o o k M a r k E x i t P o s i t i o n > 6 5 2 3 3 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 1 2 7 a c 3 4 0 - 5 b a f - 4 a 5 1 - 9 c f 3 - a a c 2 f 3 9 2 b 1 f 7 < / I n t e r n a l I d > < N a m e > O u t l o o k R e a d R e c e i p t s _ m 2 w h i c h o c c u r s w h e n 0 0 : 0 1 : 0 5 . 3 - 0 0 : 0 1 : 1 0 . 5 < / N a m e > < T e x t > w h i c h   o c c u r s   w h e n   t h e y   s w i t c h   t o   a n o t h e r   m e s s a g e ,   o r   a c t u a l l y   o p e n   t h e   m e s s a g e . < / T e x t > < B o o k M a r k E n t r y N a m e > O u t l o o k R e a d R e c e i p t s _ m 2 0 0 : 0 1 : 0 5 . 3 < / B o o k M a r k E n t r y N a m e > < B o o k M a r k E x i t N a m e > O u t l o o k R e a d R e c e i p t s _ m 2 0 0 : 0 1 : 1 0 . 5 < / B o o k M a r k E x i t N a m e > < B o o k M a r k E n t r y P o s i t i o n > 6 5 3 3 3 < / B o o k M a r k E n t r y P o s i t i o n > < B o o k M a r k E x i t P o s i t i o n > 7 0 5 0 0 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 2 5 3 b e 4 4 2 - 5 0 b 8 - 4 2 8 0 - 9 4 6 2 - 1 d a a 1 5 6 e e 6 f 5 < / I n t e r n a l I d > < N a m e > O u t l o o k R e a d R e c e i p t s _ m 2 A l s o , r e a d r e c e i p t s 0 0 : 0 1 : 1 0 . 6 - 0 0 : 0 1 : 1 3 . 7 < / N a m e > < T e x t > A l s o ,   r e a d   r e c e i p t s   m i g h t   b e   b l o c k e d   b y   O u t l o o k . < / T e x t > < B o o k M a r k E n t r y N a m e > O u t l o o k R e a d R e c e i p t s _ m 2 0 0 : 0 1 : 1 0 . 6 < / B o o k M a r k E n t r y N a m e > < B o o k M a r k E x i t N a m e > O u t l o o k R e a d R e c e i p t s _ m 2 0 0 : 0 1 : 1 3 . 7 < / B o o k M a r k E x i t N a m e > < B o o k M a r k E n t r y P o s i t i o n > 7 0 6 0 0 < / B o o k M a r k E n t r y P o s i t i o n > < B o o k M a r k E x i t P o s i t i o n > 7 3 7 0 0 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 1 f 1 4 9 9 5 9 - 0 a 4 e - 4 f 2 7 - a 7 d 6 - 3 9 2 a e 6 c b e d 0 b < / I n t e r n a l I d > < N a m e > O u t l o o k R e a d R e c e i p t s _ m 2 T o c h o o s e h o w 0 0 : 0 1 : 1 3 . 8 - 0 0 : 0 1 : 2 0 . 5 < / N a m e > < T e x t > T o   c h o o s e   h o w   O u t l o o k   d e a l s   w i t h   r e a d   r e c e i p t s ,   c l i c k   t h e   F i l e   t a b   a n d   O p t i o n s . < / T e x t > < B o o k M a r k E n t r y N a m e > O u t l o o k R e a d R e c e i p t s _ m 2 0 0 : 0 1 : 1 3 . 8 < / B o o k M a r k E n t r y N a m e > < B o o k M a r k E x i t N a m e > O u t l o o k R e a d R e c e i p t s _ m 2 0 0 : 0 1 : 2 0 . 5 < / B o o k M a r k E x i t N a m e > < B o o k M a r k E n t r y P o s i t i o n > 7 3 8 0 0 < / B o o k M a r k E n t r y P o s i t i o n > < B o o k M a r k E x i t P o s i t i o n > 8 0 5 6 7 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 c 8 a b 5 2 0 e - 2 8 6 5 - 4 7 c 1 - b 6 d b - 4 4 f 7 e 6 4 6 b b 9 f < / I n t e r n a l I d > < N a m e > O u t l o o k R e a d R e c e i p t s _ m 2 S e l e c t M a i l a n d 0 0 : 0 1 : 2 0 . 6 - 0 0 : 0 1 : 2 5 . 1 < / N a m e > < T e x t > S e l e c t   M a i l   a n d   g o   d o w n   t o   t h e   T r a c k i n g   a r e a . < / T e x t > < B o o k M a r k E n t r y N a m e > O u t l o o k R e a d R e c e i p t s _ m 2 0 0 : 0 1 : 2 0 . 6 < / B o o k M a r k E n t r y N a m e > < B o o k M a r k E x i t N a m e > O u t l o o k R e a d R e c e i p t s _ m 2 0 0 : 0 1 : 2 5 . 1 < / B o o k M a r k E x i t N a m e > < B o o k M a r k E n t r y P o s i t i o n > 8 0 6 6 7 < / B o o k M a r k E n t r y P o s i t i o n > < B o o k M a r k E x i t P o s i t i o n > 8 5 1 3 3 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 0 1 d 6 a a 3 7 - a 6 3 2 - 4 c d 4 - b c c 4 - 9 9 a 5 b c c 5 4 e c f < / I n t e r n a l I d > < N a m e > O u t l o o k R e a d R e c e i p t s _ m 2 H e r e t h e r e c i p i e n t 0 0 : 0 1 : 2 5 . 2 - 0 0 : 0 1 : 3 3 . 8 < / N a m e > < T e x t > H e r e   t h e   r e c i p i e n t   c a n   c h o o s e   t o   n e v e r   s e n d   a   r e c e i p t ,   a l w a y s   s e n d   o n e   o r   t o   a s k   e a c h   t i m e . < / T e x t > < B o o k M a r k E n t r y N a m e > O u t l o o k R e a d R e c e i p t s _ m 2 0 0 : 0 1 : 2 5 . 2 < / B o o k M a r k E n t r y N a m e > < B o o k M a r k E x i t N a m e > O u t l o o k R e a d R e c e i p t s _ m 2 0 0 : 0 1 : 3 3 . 8 < / B o o k M a r k E x i t N a m e > < B o o k M a r k E n t r y P o s i t i o n > 8 5 2 3 3 < / B o o k M a r k E n t r y P o s i t i o n > < B o o k M a r k E x i t P o s i t i o n > 9 3 8 0 0 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 a 5 6 7 e b e 4 - 2 b b f - 4 1 8 5 - 8 e d b - 6 1 e 7 8 7 0 4 2 c 6 3 < / I n t e r n a l I d > < N a m e > O u t l o o k R e a d R e c e i p t s _ m 2 F i n a l l y , n o t a l l 0 0 : 0 1 : 3 3 . 9 - 0 0 : 0 1 : 3 7 . 9 < / N a m e > < T e x t > F i n a l l y ,   n o t   a l l   e m a i l   p r o g r a m s   s u p p o r t   r e a d   r e c e i p t s . < / T e x t > < B o o k M a r k E n t r y N a m e > O u t l o o k R e a d R e c e i p t s _ m 2 0 0 : 0 1 : 3 3 . 9 < / B o o k M a r k E n t r y N a m e > < B o o k M a r k E x i t N a m e > O u t l o o k R e a d R e c e i p t s _ m 2 0 0 : 0 1 : 3 7 . 9 < / B o o k M a r k E x i t N a m e > < B o o k M a r k E n t r y P o s i t i o n > 9 3 9 0 0 < / B o o k M a r k E n t r y P o s i t i o n > < B o o k M a r k E x i t P o s i t i o n > 9 7 9 0 0 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 e 8 7 7 1 5 5 5 - 1 e 2 a - 4 1 1 2 - a 9 e 4 - b 7 5 a d 5 b 0 c 3 9 f < / I n t e r n a l I d > < N a m e > O u t l o o k R e a d R e c e i p t s _ m 2 T h e O u t l o o k W e b 0 0 : 0 1 : 3 8 . 0 - 0 0 : 0 1 : 3 9 . 9 < / N a m e > < T e x t > T h e   O u t l o o k   W e b   A p p   d o e s   s u p p o r t   t h e m . < / T e x t > < B o o k M a r k E n t r y N a m e > O u t l o o k R e a d R e c e i p t s _ m 2 0 0 : 0 1 : 3 8 . 0 < / B o o k M a r k E n t r y N a m e > < B o o k M a r k E x i t N a m e > O u t l o o k R e a d R e c e i p t s _ m 2 0 0 : 0 1 : 3 9 . 9 < / B o o k M a r k E x i t N a m e > < B o o k M a r k E n t r y P o s i t i o n > 9 8 0 0 0 < / B o o k M a r k E n t r y P o s i t i o n > < B o o k M a r k E x i t P o s i t i o n > 9 9 9 0 0 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 a f 3 e c 0 4 a - 1 7 9 2 - 4 9 5 a - 8 c 8 c - 5 0 8 0 f 5 d 0 1 1 f 0 < / I n t e r n a l I d > < N a m e > O u t l o o k R e a d R e c e i p t s _ m 2 H o w e v e r , a r e c i p i e n t 0 0 : 0 1 : 4 0 . 0 - 0 0 : 0 1 : 4 6 . 2 < / N a m e > < T e x t > H o w e v e r ,   a   r e c i p i e n t   c a n   o p e n   t h e   m e s s a g e   a n d   r e a d   i t   w i t h o u t   e v e n   n o t i c i n g   t h e   l i n k   t o   s e n d   a   r e c e i p t . < / T e x t > < B o o k M a r k E n t r y N a m e > O u t l o o k R e a d R e c e i p t s _ m 2 0 0 : 0 1 : 4 0 . 0 < / B o o k M a r k E n t r y N a m e > < B o o k M a r k E x i t N a m e > O u t l o o k R e a d R e c e i p t s _ m 2 0 0 : 0 1 : 4 6 . 2 < / B o o k M a r k E x i t N a m e > < B o o k M a r k E n t r y P o s i t i o n > 1 0 0 0 0 0 < / B o o k M a r k E n t r y P o s i t i o n > < B o o k M a r k E x i t P o s i t i o n > 1 0 6 2 0 0 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 3 2 b 2 e 5 c 2 - 9 8 3 e - 4 c 9 d - 9 8 f 5 - e 6 9 d 1 e d 9 f 5 8 d < / I n t e r n a l I d > < N a m e > O u t l o o k R e a d R e c e i p t s _ m 2 S o t h e r e a r e 0 0 : 0 1 : 4 6 . 3 - 0 0 : 0 1 : 4 9 . 8 < / N a m e > < T e x t > S o   t h e r e   a r e   m a n y   g o o d   r e a s o n s   f o r   n o t   g e t t i n g   a   r e c e i p t . < / T e x t > < B o o k M a r k E n t r y N a m e > O u t l o o k R e a d R e c e i p t s _ m 2 0 0 : 0 1 : 4 6 . 3 < / B o o k M a r k E n t r y N a m e > < B o o k M a r k E x i t N a m e > O u t l o o k R e a d R e c e i p t s _ m 2 0 0 : 0 1 : 4 9 . 8 < / B o o k M a r k E x i t N a m e > < B o o k M a r k E n t r y P o s i t i o n > 1 0 6 3 0 0 < / B o o k M a r k E n t r y P o s i t i o n > < B o o k M a r k E x i t P o s i t i o n > 1 0 9 8 3 3 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 a b a 2 d 6 5 f - 6 c c 5 - 4 3 1 d - a c 0 7 - c 0 d f d f f f 7 b 0 e < / I n t e r n a l I d > < N a m e > O u t l o o k R e a d R e c e i p t s _ m 2 S e n d e r s a l s o h a v e 0 0 : 0 1 : 4 9 . 9 - 0 0 : 0 1 : 5 2 . 9 < / N a m e > < T e x t > S e n d e r s   a l s o   h a v e   o p t i o n s   f o r   h o w   t o   d e a l   w i t h   t h e m . < / T e x t > < B o o k M a r k E n t r y N a m e > O u t l o o k R e a d R e c e i p t s _ m 2 0 0 : 0 1 : 4 9 . 9 < / B o o k M a r k E n t r y N a m e > < B o o k M a r k E x i t N a m e > O u t l o o k R e a d R e c e i p t s _ m 2 0 0 : 0 1 : 5 2 . 9 < / B o o k M a r k E x i t N a m e > < B o o k M a r k E n t r y P o s i t i o n > 1 0 9 9 3 3 < / B o o k M a r k E n t r y P o s i t i o n > < B o o k M a r k E x i t P o s i t i o n > 1 1 2 9 6 7 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 6 7 f 8 c 4 d d - b 0 7 8 - 4 3 d 1 - b b 8 2 - 1 0 a d 8 e 3 0 5 b 5 9 < / I n t e r n a l I d > < N a m e > O u t l o o k R e a d R e c e i p t s _ m 2 C l i c k O p t i o n s , c l i c k 0 0 : 0 1 : 5 3 . 0 - 0 0 : 0 2 : 0 1 . 6 < / N a m e > < T e x t > C l i c k   O p t i o n s ,   c l i c k   M a i l ,   a n d   g o   d o w n   t o   T r a c k i n g . < / T e x t > < B o o k M a r k E n t r y N a m e > O u t l o o k R e a d R e c e i p t s _ m 2 0 0 : 0 1 : 5 3 . 0 < / B o o k M a r k E n t r y N a m e > < B o o k M a r k E x i t N a m e > O u t l o o k R e a d R e c e i p t s _ m 2 0 0 : 0 2 : 0 1 . 6 < / B o o k M a r k E x i t N a m e > < B o o k M a r k E n t r y P o s i t i o n > 1 1 3 0 6 7 < / B o o k M a r k E n t r y P o s i t i o n > < B o o k M a r k E x i t P o s i t i o n > 1 2 1 6 6 7 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 4 8 1 9 6 e 2 6 - a 9 5 3 - 4 d 7 3 - 9 3 f b - 8 0 d 5 2 5 4 c 8 7 c 7 < / I n t e r n a l I d > < N a m e > O u t l o o k R e a d R e c e i p t s _ m 2 Y o u c a n s e l e c t 0 0 : 0 2 : 0 1 . 7 - 0 0 : 0 2 : 0 8 . 4 < / N a m e > < T e x t > Y o u   c a n   s e l e c t   t h e s e   c h e c k   b o x e s   t o   a u t o m a t i c a l l y   a t t a c h   d e l i v e r y   a n d   r e a d   r e c e i p t s   t o   a l l   o u t g o i n g   e m a i l . < / T e x t > < B o o k M a r k E n t r y N a m e > O u t l o o k R e a d R e c e i p t s _ m 2 0 0 : 0 2 : 0 1 . 7 < / B o o k M a r k E n t r y N a m e > < B o o k M a r k E x i t N a m e > O u t l o o k R e a d R e c e i p t s _ m 2 0 0 : 0 2 : 0 8 . 4 < / B o o k M a r k E x i t N a m e > < B o o k M a r k E n t r y P o s i t i o n > 1 2 1 7 6 7 < / B o o k M a r k E n t r y P o s i t i o n > < B o o k M a r k E x i t P o s i t i o n > 1 2 8 4 0 0 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 b d b 0 8 1 3 2 - 4 2 c e - 4 f a 3 - a 8 9 b - 5 f a 3 7 3 a a 5 b c e < / I n t e r n a l I d > < N a m e > O u t l o o k R e a d R e c e i p t s _ m 2 H o w e v e r , k e e p i n 0 0 : 0 2 : 0 8 . 5 - 0 0 : 0 2 : 1 6 . 6 < / N a m e > < T e x t > H o w e v e r ,   k e e p   i n   m i n d   t h a t   d o i n g   s o   c o u l d   n o t   o n l y   o v e r l o a d   y o u r   i n b o x   w i t h   r e c e i p t s   b u t   i r r i t a t e   r e c i p i e n t s   y o u   e m a i l   f r e q u e n t l y . < / T e x t > < B o o k M a r k E n t r y N a m e > O u t l o o k R e a d R e c e i p t s _ m 2 0 0 : 0 2 : 0 8 . 5 < / B o o k M a r k E n t r y N a m e > < B o o k M a r k E x i t N a m e > O u t l o o k R e a d R e c e i p t s _ m 2 0 0 : 0 2 : 1 6 . 6 < / B o o k M a r k E x i t N a m e > < B o o k M a r k E n t r y P o s i t i o n > 1 2 8 5 0 0 < / B o o k M a r k E n t r y P o s i t i o n > < B o o k M a r k E x i t P o s i t i o n > 1 3 6 6 0 0 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 4 6 c d 2 5 6 8 - e b f d - 4 a 1 c - 9 a b 5 - e 7 7 f 4 e 6 1 4 1 c a < / I n t e r n a l I d > < N a m e > O u t l o o k R e a d R e c e i p t s _ m 2 I f y o u d o 0 0 : 0 2 : 1 6 . 7 - 0 0 : 0 2 : 2 3 . 0 < / N a m e > < T e x t > I f   y o u   d o   c h o o s e   t h e s e   o p t i o n s ,   y o u   c a n   s e l e c t   t h i s   c h e c k   b o x   t o   a u t o m a t i c a l l y   m o v e   r e c e i p t   e m a i l   t o   a   d i f f e r e n t   f o l d e r < / T e x t > < B o o k M a r k E n t r y N a m e > O u t l o o k R e a d R e c e i p t s _ m 2 0 0 : 0 2 : 1 6 . 7 < / B o o k M a r k E n t r y N a m e > < B o o k M a r k E x i t N a m e > O u t l o o k R e a d R e c e i p t s _ m 2 0 0 : 0 2 : 2 3 . 0 < / B o o k M a r k E x i t N a m e > < B o o k M a r k E n t r y P o s i t i o n > 1 3 6 7 0 0 < / B o o k M a r k E n t r y P o s i t i o n > < B o o k M a r k E x i t P o s i t i o n > 1 4 3 0 3 3 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 a 3 3 3 a 2 5 d - 9 d 6 4 - 4 5 1 4 - b 5 e 6 - 6 a 0 1 e 7 d 5 5 2 e b < / I n t e r n a l I d > < N a m e > O u t l o o k R e a d R e c e i p t s _ m 2 a f t e r t h e t r a c k i n g 0 0 : 0 2 : 2 3 . 1 - 0 0 : 0 2 : 2 8 . 3 < / N a m e > < T e x t > a f t e r   t h e   t r a c k i n g   i n f o r m a t i o n   i s   u p d a t e d ,   s u c h   a s   D e l e t e d   I t e m s . < / T e x t > < B o o k M a r k E n t r y N a m e > O u t l o o k R e a d R e c e i p t s _ m 2 0 0 : 0 2 : 2 3 . 1 < / B o o k M a r k E n t r y N a m e > < B o o k M a r k E x i t N a m e > O u t l o o k R e a d R e c e i p t s _ m 2 0 0 : 0 2 : 2 8 . 3 < / B o o k M a r k E x i t N a m e > < B o o k M a r k E n t r y P o s i t i o n > 1 4 3 1 3 3 < / B o o k M a r k E n t r y P o s i t i o n > < B o o k M a r k E x i t P o s i t i o n > 1 4 8 3 6 7 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 1 4 f a b 6 7 9 - 9 6 2 6 - 4 1 d 3 - a 5 6 a - 7 d 3 5 2 1 e 5 6 1 7 5 < / I n t e r n a l I d > < N a m e > O u t l o o k R e a d R e c e i p t s _ m 2 S o g i v e n t h e 0 0 : 0 2 : 2 8 . 4 - 0 0 : 0 2 : 3 2 . 9 < / N a m e > < T e x t > S o   g i v e n   t h e   v a r i e t y   o f   s e r v e r   c o n f i g u r a t i o n s ,   e m a i l   a p p s   a n d   u s e r   a t t i t u d e s , < / T e x t > < B o o k M a r k E n t r y N a m e > O u t l o o k R e a d R e c e i p t s _ m 2 0 0 : 0 2 : 2 8 . 4 < / B o o k M a r k E n t r y N a m e > < B o o k M a r k E x i t N a m e > O u t l o o k R e a d R e c e i p t s _ m 2 0 0 : 0 2 : 3 2 . 9 < / B o o k M a r k E x i t N a m e > < B o o k M a r k E n t r y P o s i t i o n > 1 4 8 4 6 7 < / B o o k M a r k E n t r y P o s i t i o n > < B o o k M a r k E x i t P o s i t i o n > 1 5 2 9 6 7 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 6 3 7 1 c 5 6 6 - a c d 0 - 4 8 5 6 - b 2 f 5 - 6 4 c 6 0 2 a 3 c b 3 1 < / I n t e r n a l I d > < N a m e > O u t l o o k R e a d R e c e i p t s _ m 2 d e l i v e r y a n d r e a d 0 0 : 0 2 : 3 3 . 0 - 0 0 : 0 2 : 3 6 . 6 < / N a m e > < T e x t > d e l i v e r y   a n d   r e a d   r e c e i p t s   w i l l   n e v e r   b e   a b l e   g i v e   y o u   p e r f e c t   r e s u l t s . < / T e x t > < B o o k M a r k E n t r y N a m e > O u t l o o k R e a d R e c e i p t s _ m 2 0 0 : 0 2 : 3 3 . 0 < / B o o k M a r k E n t r y N a m e > < B o o k M a r k E x i t N a m e > O u t l o o k R e a d R e c e i p t s _ m 2 0 0 : 0 2 : 3 6 . 6 < / B o o k M a r k E x i t N a m e > < B o o k M a r k E n t r y P o s i t i o n > 1 5 3 0 6 7 < / B o o k M a r k E n t r y P o s i t i o n > < B o o k M a r k E x i t P o s i t i o n > 1 5 6 6 6 7 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 f d 8 7 4 3 8 3 - 6 e 5 d - 4 3 3 4 - 9 c a c - d 7 e d f 4 7 3 9 8 a 5 < / I n t e r n a l I d > < N a m e > O u t l o o k R e a d R e c e i p t s _ m 2 B u t t h e y c a n 0 0 : 0 2 : 3 6 . 7 - 0 0 : 0 2 : 3 9 . 3 < / N a m e > < T e x t > B u t   t h e y   c a n   b e   v e r y   u s e f u l   t o o l s . < / T e x t > < B o o k M a r k E n t r y N a m e > O u t l o o k R e a d R e c e i p t s _ m 2 0 0 : 0 2 : 3 6 . 7 < / B o o k M a r k E n t r y N a m e > < B o o k M a r k E x i t N a m e > O u t l o o k R e a d R e c e i p t s _ m 2 0 0 : 0 2 : 3 9 . 3 < / B o o k M a r k E x i t N a m e > < B o o k M a r k E n t r y P o s i t i o n > 1 5 6 7 6 7 < / B o o k M a r k E n t r y P o s i t i o n > < B o o k M a r k E x i t P o s i t i o n > 1 5 9 3 0 0 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 f 3 6 a e 9 0 4 - e 7 c 2 - 4 c 7 b - b 2 2 0 - 2 7 f f a d d e 5 4 5 b < / I n t e r n a l I d > < N a m e > O u t l o o k R e a d R e c e i p t s _ m 2 F o r m o r e i n f o r m a t i o n , 0 0 : 0 2 : 3 9 . 4 - 0 0 : 0 2 : 4 2 . 8 < / N a m e > < T e x t > F o r   m o r e   i n f o r m a t i o n ,   c h e c k   o u t   t h e   l i n k s   i n   t h e   c o u r s e   s u m m a r y . < / T e x t > < B o o k M a r k E n t r y N a m e > O u t l o o k R e a d R e c e i p t s _ m 2 0 0 : 0 2 : 3 9 . 4 < / B o o k M a r k E n t r y N a m e > < B o o k M a r k E x i t N a m e > O u t l o o k R e a d R e c e i p t s _ m 2 0 0 : 0 2 : 4 2 . 8 < / B o o k M a r k E x i t N a m e > < B o o k M a r k E n t r y P o s i t i o n > 1 5 9 4 0 0 < / B o o k M a r k E n t r y P o s i t i o n > < B o o k M a r k E x i t P o s i t i o n > 1 6 2 8 0 0 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3.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4.xml><?xml version="1.0" encoding="utf-8"?>
<p:properties xmlns:p="http://schemas.microsoft.com/office/2006/metadata/properties" xmlns:xsi="http://www.w3.org/2001/XMLSchema-instance">
  <documentManagement/>
</p:properties>
</file>

<file path=customXml/item5.xml>��< ? x m l   v e r s i o n = " 1 . 0 "   e n c o d i n g = " u t f - 1 6 " ? > < C a p t i o n I t e m s L i s t   x m l n s : x s i = " h t t p : / / w w w . w 3 . o r g / 2 0 0 1 / X M L S c h e m a - i n s t a n c e "   x m l n s : x s d = " h t t p : / / w w w . w 3 . o r g / 2 0 0 1 / X M L S c h e m a " > < I d > 4 f 6 9 2 3 1 0 - 0 1 6 a - 4 4 6 0 - 9 7 4 d - 5 8 7 0 2 3 0 4 d 4 0 b < / I d > < C a p t i o n I t e m s > < C a p t i o n I t e m > < I n t e r n a l I d > c 3 6 5 6 e 7 d - b 3 f 9 - 4 c 8 3 - a e 0 b - f a 8 2 b 4 3 9 d 1 6 3 < / I n t e r n a l I d > < N a m e > O u t l o o k R e a d R e c e i p t s _ m 1 I n O u t l o o k 2 0 1 3 , 0 0 : 0 0 : 0 0 . 0 - 0 0 : 0 0 : 0 5 . 5 < / N a m e > < T e x t > I n   O u t l o o k   2 0 1 3 ,   y o u   c a n   r e q u e s t   d e l i v e r y   a n d   r e a d   r e c e i p t s   w h e n   y o u   s e n d   a   m e s s a g e . < / T e x t > < B o o k M a r k E n t r y N a m e > O u t l o o k R e a d R e c e i p t s _ m 1 0 0 : 0 0 : 0 0 . 0 < / B o o k M a r k E n t r y N a m e > < B o o k M a r k E x i t N a m e > O u t l o o k R e a d R e c e i p t s _ m 1 0 0 : 0 0 : 0 5 . 5 < / B o o k M a r k E x i t N a m e > < B o o k M a r k E n t r y P o s i t i o n > 3 3 < / B o o k M a r k E n t r y P o s i t i o n > < B o o k M a r k E x i t P o s i t i o n > 5 5 3 3 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 a 8 7 d 6 c e 7 - 9 c 9 6 - 4 f 4 e - 8 0 9 0 - e a c 2 1 2 c 0 9 2 5 0 < / I n t e r n a l I d > < N a m e > O u t l o o k R e a d R e c e i p t s _ m 1 W h y w o u l d y o u 0 0 : 0 0 : 0 5 . 6 - 0 0 : 0 0 : 0 7 . 3 < / N a m e > < T e x t > W h y   w o u l d   y o u   w a n t   t o   d o   t h a t ? < / T e x t > < B o o k M a r k E n t r y N a m e > O u t l o o k R e a d R e c e i p t s _ m 1 0 0 : 0 0 : 0 5 . 6 < / B o o k M a r k E n t r y N a m e > < B o o k M a r k E x i t N a m e > O u t l o o k R e a d R e c e i p t s _ m 1 0 0 : 0 0 : 0 7 . 3 < / B o o k M a r k E x i t N a m e > < B o o k M a r k E n t r y P o s i t i o n > 5 6 3 3 < / B o o k M a r k E n t r y P o s i t i o n > < B o o k M a r k E x i t P o s i t i o n > 7 3 0 0 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 e 4 e 0 8 e 1 7 - 6 7 d 7 - 4 0 2 c - 8 7 4 9 - 2 7 c 1 1 3 c 4 0 4 d 3 < / I n t e r n a l I d > < N a m e > O u t l o o k R e a d R e c e i p t s _ m 1 W e l l , m a y b e y o u ' r e 0 0 : 0 0 : 0 7 . 4 - 0 0 : 0 0 : 1 3 . 0 < / N a m e > < T e x t > W e l l ,   m a y b e   y o u ' r e   s e n d i n g   a   v e r y   i m p o r t a n t   m e s s a g e   a n d   y o u   w a n t   t o   m a k e   s u r e   t h e   r e c i p i e n t s   g e t   i t   a n d   o p e n   i t . < / T e x t > < B o o k M a r k E n t r y N a m e > O u t l o o k R e a d R e c e i p t s _ m 1 0 0 : 0 0 : 0 7 . 4 < / B o o k M a r k E n t r y N a m e > < B o o k M a r k E x i t N a m e > O u t l o o k R e a d R e c e i p t s _ m 1 0 0 : 0 0 : 1 3 . 0 < / B o o k M a r k E x i t N a m e > < B o o k M a r k E n t r y P o s i t i o n > 7 4 0 0 < / B o o k M a r k E n t r y P o s i t i o n > < B o o k M a r k E x i t P o s i t i o n > 1 3 0 3 3 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 5 e 8 c 9 5 7 b - 5 2 0 9 - 4 b f b - 8 6 a 1 - 1 5 f 9 f 6 9 7 9 5 9 b < / I n t e r n a l I d > < N a m e > O u t l o o k R e a d R e c e i p t s _ m 1 O r m a y b e t h e 0 0 : 0 0 : 1 3 . 1 - 0 0 : 0 0 : 1 4 . 8 < / N a m e > < T e x t > O r   m a y b e   t h e   m e s s a g e   i s n ' t   t h a t   i m p o r t a n t , < / T e x t > < B o o k M a r k E n t r y N a m e > O u t l o o k R e a d R e c e i p t s _ m 1 0 0 : 0 0 : 1 3 . 1 < / B o o k M a r k E n t r y N a m e > < B o o k M a r k E x i t N a m e > O u t l o o k R e a d R e c e i p t s _ m 1 0 0 : 0 0 : 1 4 . 8 < / B o o k M a r k E x i t N a m e > < B o o k M a r k E n t r y P o s i t i o n > 1 3 1 3 3 < / B o o k M a r k E n t r y P o s i t i o n > < B o o k M a r k E x i t P o s i t i o n > 1 4 8 6 7 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 6 4 0 1 a c d e - b 3 9 b - 4 2 d 4 - a 4 2 4 - 6 d 4 5 4 1 6 c 7 9 7 9 < / I n t e r n a l I d > < N a m e > O u t l o o k R e a d R e c e i p t s _ m 1 b u t y o u ' r e n o t 0 0 : 0 0 : 1 4 . 9 - 0 0 : 0 0 : 1 9 . 4 < / N a m e > < T e x t > b u t   y o u ' r e   n o t   s u r e   a b o u t   t h e   e m a i l   a d d r e s s   o r   i f   t h e   r e c i p i e n t s   c h e c k   t h e i r   e m a i l . < / T e x t > < B o o k M a r k E n t r y N a m e > O u t l o o k R e a d R e c e i p t s _ m 1 0 0 : 0 0 : 1 4 . 9 < / B o o k M a r k E n t r y N a m e > < B o o k M a r k E x i t N a m e > O u t l o o k R e a d R e c e i p t s _ m 1 0 0 : 0 0 : 1 9 . 4 < / B o o k M a r k E x i t N a m e > < B o o k M a r k E n t r y P o s i t i o n > 1 4 9 6 7 < / B o o k M a r k E n t r y P o s i t i o n > < B o o k M a r k E x i t P o s i t i o n > 1 9 4 0 0 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 2 3 8 b d d 9 8 - 5 1 8 8 - 4 0 9 8 - a 2 b 5 - 6 a 8 e 5 8 1 c d e 4 a < / I n t e r n a l I d > < N a m e > O u t l o o k R e a d R e c e i p t s _ m 1 O r m a y b e y o u ' r e 0 0 : 0 0 : 1 9 . 5 - 0 0 : 0 0 : 2 4 . 6 < / N a m e > < T e x t > O r   m a y b e   y o u ' r e   n o t   e x p e c t i n g   a   r e p l y   b u t   y o u ' d   j u s t   l i k e   t o   k n o w   t h e   m e s s a g e   g o t   t h r o u g h . < / T e x t > < B o o k M a r k E n t r y N a m e > O u t l o o k R e a d R e c e i p t s _ m 1 0 0 : 0 0 : 1 9 . 5 < / B o o k M a r k E n t r y N a m e > < B o o k M a r k E x i t N a m e > O u t l o o k R e a d R e c e i p t s _ m 1 0 0 : 0 0 : 2 4 . 6 < / B o o k M a r k E x i t N a m e > < B o o k M a r k E n t r y P o s i t i o n > 1 9 5 0 0 < / B o o k M a r k E n t r y P o s i t i o n > < B o o k M a r k E x i t P o s i t i o n > 2 4 6 3 3 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 f 2 0 a 7 5 0 c - 4 b 7 b - 4 0 7 6 - a e 1 3 - d 9 2 9 3 5 7 a f 1 7 3 < / I n t e r n a l I d > < N a m e > O u t l o o k R e a d R e c e i p t s _ m 1 W h a t e v e r t h e c a s e , 0 0 : 0 0 : 2 4 . 7 - 0 0 : 0 0 : 2 8 . 1 < / N a m e > < T e x t > W h a t e v e r   t h e   c a s e ,   a d d i n g   a   r e q u e s t   i s   e a s y   t o   d o . < / T e x t > < B o o k M a r k E n t r y N a m e > O u t l o o k R e a d R e c e i p t s _ m 1 0 0 : 0 0 : 2 4 . 7 < / B o o k M a r k E n t r y N a m e > < B o o k M a r k E x i t N a m e > O u t l o o k R e a d R e c e i p t s _ m 1 0 0 : 0 0 : 2 8 . 1 < / B o o k M a r k E x i t N a m e > < B o o k M a r k E n t r y P o s i t i o n > 2 4 7 3 3 < / B o o k M a r k E n t r y P o s i t i o n > < B o o k M a r k E x i t P o s i t i o n > 2 8 1 3 3 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 8 a 0 d 3 d 2 3 - 6 f 2 7 - 4 4 0 c - a d 7 2 - 8 6 8 8 5 c 6 3 8 b c 4 < / I n t e r n a l I d > < N a m e > O u t l o o k R e a d R e c e i p t s _ m 1 B e f o r e y o u s e n d 0 0 : 0 0 : 2 8 . 2 - 0 0 : 0 0 : 3 2 . 0 < / N a m e > < T e x t > B e f o r e   y o u   s e n d   a   m e s s a g e ,   c l i c k   t h e   O p t i o n s   t a b . < / T e x t > < B o o k M a r k E n t r y N a m e > O u t l o o k R e a d R e c e i p t s _ m 1 0 0 : 0 0 : 2 8 . 2 < / B o o k M a r k E n t r y N a m e > < B o o k M a r k E x i t N a m e > O u t l o o k R e a d R e c e i p t s _ m 1 0 0 : 0 0 : 3 2 . 0 < / B o o k M a r k E x i t N a m e > < B o o k M a r k E n t r y P o s i t i o n > 2 8 2 3 3 < / B o o k M a r k E n t r y P o s i t i o n > < B o o k M a r k E x i t P o s i t i o n > 3 2 0 0 0 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 c b a 9 d b d f - b 2 8 5 - 4 f d f - b 6 2 c - 9 0 1 8 5 8 9 6 6 7 d 5 < / I n t e r n a l I d > < N a m e > O u t l o o k R e a d R e c e i p t s _ m 1 T h e n , c l i c k R e q u e s t 0 0 : 0 0 : 3 2 . 1 - 0 0 : 0 0 : 3 7 . 0 < / N a m e > < T e x t > T h e n ,   c l i c k   R e q u e s t   a   D e l i v e r y   R e c e i p t   o r   R e q u e s t   a   R e a d   R e c e i p t . < / T e x t > < B o o k M a r k E n t r y N a m e > O u t l o o k R e a d R e c e i p t s _ m 1 0 0 : 0 0 : 3 2 . 1 < / B o o k M a r k E n t r y N a m e > < B o o k M a r k E x i t N a m e > O u t l o o k R e a d R e c e i p t s _ m 1 0 0 : 0 0 : 3 7 . 0 < / B o o k M a r k E x i t N a m e > < B o o k M a r k E n t r y P o s i t i o n > 3 2 1 0 0 < / B o o k M a r k E n t r y P o s i t i o n > < B o o k M a r k E x i t P o s i t i o n > 3 7 0 3 3 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 9 a f f 0 2 3 4 - 7 9 b 2 - 4 a 3 7 - 8 5 5 6 - 2 5 d b 4 b 1 e b 7 b 5 < / I n t e r n a l I d > < N a m e > O u t l o o k R e a d R e c e i p t s _ m 1 W e ' l l s e l e c t b o t h 0 0 : 0 0 : 3 7 . 1 - 0 0 : 0 0 : 4 0 . 0 < / N a m e > < T e x t > W e ' l l   s e l e c t   b o t h   a n d   s e e   w h a t   h a p p e n s . < / T e x t > < B o o k M a r k E n t r y N a m e > O u t l o o k R e a d R e c e i p t s _ m 1 0 0 : 0 0 : 3 7 . 1 < / B o o k M a r k E n t r y N a m e > < B o o k M a r k E x i t N a m e > O u t l o o k R e a d R e c e i p t s _ m 1 0 0 : 0 0 : 4 0 . 0 < / B o o k M a r k E x i t N a m e > < B o o k M a r k E n t r y P o s i t i o n > 3 7 1 3 3 < / B o o k M a r k E n t r y P o s i t i o n > < B o o k M a r k E x i t P o s i t i o n > 4 0 0 0 0 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 5 c c 6 2 c 1 e - 1 7 a f - 4 c 6 f - 9 5 0 0 - e 7 1 b 8 9 5 e 7 3 6 a < / I n t e r n a l I d > < N a m e > O u t l o o k R e a d R e c e i p t s _ m 1 W h e n w e s e n d 0 0 : 0 0 : 4 0 . 1 - 0 0 : 0 0 : 4 8 . 6 < / N a m e > < T e x t > W h e n   w e   s e n d   t h e   m e s s a g e ,   i t ' s   r o u t e d   t o   t h e   r e c i p i e n t ' s   e m a i l   s e r v e r ,   w h i c h   d e l i v e r s   i t   t o   h i s   i n b o x . < / T e x t > < B o o k M a r k E n t r y N a m e > O u t l o o k R e a d R e c e i p t s _ m 1 0 0 : 0 0 : 4 0 . 1 < / B o o k M a r k E n t r y N a m e > < B o o k M a r k E x i t N a m e > O u t l o o k R e a d R e c e i p t s _ m 1 0 0 : 0 0 : 4 8 . 6 < / B o o k M a r k E x i t N a m e > < B o o k M a r k E n t r y P o s i t i o n > 4 0 1 0 0 < / B o o k M a r k E n t r y P o s i t i o n > < B o o k M a r k E x i t P o s i t i o n > 4 8 6 0 0 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 6 6 1 4 9 f 1 2 - 1 a a b - 4 c 8 f - b 6 2 5 - 8 b d 0 5 9 e 9 3 4 6 9 < / I n t e r n a l I d > < N a m e > O u t l o o k R e a d R e c e i p t s _ m 1 A t t h a t p o i n t , 0 0 : 0 0 : 4 8 . 7 - 0 0 : 0 0 : 5 5 . 4 < / N a m e > < T e x t > A t   t h a t   p o i n t ,   t h e   s e r v e r   s e n d s   t h e   d e l i v e r y   r e c e i p t   w e   r e q u e s t e d ,   w h i c h   l o o k s   l i k e   t h i s . < / T e x t > < B o o k M a r k E n t r y N a m e > O u t l o o k R e a d R e c e i p t s _ m 1 0 0 : 0 0 : 4 8 . 7 < / B o o k M a r k E n t r y N a m e > < B o o k M a r k E x i t N a m e > O u t l o o k R e a d R e c e i p t s _ m 1 0 0 : 0 0 : 5 5 . 4 < / B o o k M a r k E x i t N a m e > < B o o k M a r k E n t r y P o s i t i o n > 4 8 7 0 0 < / B o o k M a r k E n t r y P o s i t i o n > < B o o k M a r k E x i t P o s i t i o n > 5 5 4 6 7 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 1 d f 4 5 4 7 f - e 5 4 c - 4 8 e 0 - a 1 9 b - c 5 7 b 2 9 9 d 0 e 4 f < / I n t e r n a l I d > < N a m e > O u t l o o k R e a d R e c e i p t s _ m 1 I n t h i s c a s e , 0 0 : 0 0 : 5 5 . 5 - 0 0 : 0 0 : 5 9 . 4 < / N a m e > < T e x t > I n   t h i s   c a s e ,   t h e   s e r v e r   r e p o r t s   t h a t   t h e   d e l i v e r y   w a s   s u c c e s s f u l . < / T e x t > < B o o k M a r k E n t r y N a m e > O u t l o o k R e a d R e c e i p t s _ m 1 0 0 : 0 0 : 5 5 . 5 < / B o o k M a r k E n t r y N a m e > < B o o k M a r k E x i t N a m e > O u t l o o k R e a d R e c e i p t s _ m 1 0 0 : 0 0 : 5 9 . 4 < / B o o k M a r k E x i t N a m e > < B o o k M a r k E n t r y P o s i t i o n > 5 5 5 6 7 < / B o o k M a r k E n t r y P o s i t i o n > < B o o k M a r k E x i t P o s i t i o n > 5 9 4 6 7 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 e 0 4 9 1 f f 4 - 8 d 7 f - 4 8 f b - 9 e 2 d - 6 f 1 7 8 7 9 8 1 4 7 0 < / I n t e r n a l I d > < N a m e > O u t l o o k R e a d R e c e i p t s _ m 1 N o t e t h a t t h e 0 0 : 0 0 : 5 9 . 5 - 0 0 : 0 1 : 0 5 . 1 < / N a m e > < T e x t > N o t e   t h a t   t h e   s e r v e r ,   n o t   t h e   r e c i p i e n t ,   i s   s h o w n   a s   t h e   s e n d e r   o f   t h e   d e l i v e r y   r e c e i p t . < / T e x t > < B o o k M a r k E n t r y N a m e > O u t l o o k R e a d R e c e i p t s _ m 1 0 0 : 0 0 : 5 9 . 5 < / B o o k M a r k E n t r y N a m e > < B o o k M a r k E x i t N a m e > O u t l o o k R e a d R e c e i p t s _ m 1 0 0 : 0 1 : 0 5 . 1 < / B o o k M a r k E x i t N a m e > < B o o k M a r k E n t r y P o s i t i o n > 5 9 5 6 7 < / B o o k M a r k E n t r y P o s i t i o n > < B o o k M a r k E x i t P o s i t i o n > 6 5 1 0 0 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 1 4 9 6 e f 7 4 - 2 1 3 0 - 4 5 e 4 - a 6 a a - 3 b 3 6 6 d 8 3 d 3 b c < / I n t e r n a l I d > < N a m e > O u t l o o k R e a d R e c e i p t s _ m 1 Y o u ' l l a l s o g e t 0 0 : 0 1 : 0 5 . 2 - 0 0 : 0 1 : 0 9 . 5 < / N a m e > < T e x t > Y o u ' l l   a l s o   g e t   a   r e c e i p t   i f   t h e   s e r v e r   c o u l d   n o t   d e l i v e r   t h e   m e s s a g e . < / T e x t > < B o o k M a r k E n t r y N a m e > O u t l o o k R e a d R e c e i p t s _ m 1 0 0 : 0 1 : 0 5 . 2 < / B o o k M a r k E n t r y N a m e > < B o o k M a r k E x i t N a m e > O u t l o o k R e a d R e c e i p t s _ m 1 0 0 : 0 1 : 0 9 . 5 < / B o o k M a r k E x i t N a m e > < B o o k M a r k E n t r y P o s i t i o n > 6 5 2 0 0 < / B o o k M a r k E n t r y P o s i t i o n > < B o o k M a r k E x i t P o s i t i o n > 6 9 5 3 3 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 6 8 e 6 e e 2 2 - d 7 1 8 - 4 7 c d - 9 c 1 3 - 0 a f d e d 5 e 4 9 9 b < / I n t e r n a l I d > < N a m e > O u t l o o k R e a d R e c e i p t s _ m 1 N o w w h e n t h e 0 0 : 0 1 : 0 9 . 6 - 0 0 : 0 1 : 1 4 . 7 < / N a m e > < T e x t > N o w   w h e n   t h e   r e c i p i e n t   d o u b l e - c l i c k s   t h e   e m a i l   t o   o p e n   i t ,   h e   g e t s   t h i s   m e s s a g e . < / T e x t > < B o o k M a r k E n t r y N a m e > O u t l o o k R e a d R e c e i p t s _ m 1 0 0 : 0 1 : 0 9 . 6 < / B o o k M a r k E n t r y N a m e > < B o o k M a r k E x i t N a m e > O u t l o o k R e a d R e c e i p t s _ m 1 0 0 : 0 1 : 1 4 . 7 < / B o o k M a r k E x i t N a m e > < B o o k M a r k E n t r y P o s i t i o n > 6 9 6 3 3 < / B o o k M a r k E n t r y P o s i t i o n > < B o o k M a r k E x i t P o s i t i o n > 7 4 7 0 0 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 b 1 1 b e a 6 7 - 8 3 c 6 - 4 4 b 6 - 8 0 d e - 4 8 a 0 9 f 0 1 c 8 d 6 < / I n t e r n a l I d > < N a m e > O u t l o o k R e a d R e c e i p t s _ m 1 H e c a n c h o o s e 0 0 : 0 1 : 1 4 . 8 - 0 0 : 0 1 : 1 8 . 7 < / N a m e > < T e x t > H e   c a n   c h o o s e   t o   s e n d   y o u   a   r e a d   r e c e i p t   o r   c h o o s e   n o t   t o . < / T e x t > < B o o k M a r k E n t r y N a m e > O u t l o o k R e a d R e c e i p t s _ m 1 0 0 : 0 1 : 1 4 . 8 < / B o o k M a r k E n t r y N a m e > < B o o k M a r k E x i t N a m e > O u t l o o k R e a d R e c e i p t s _ m 1 0 0 : 0 1 : 1 8 . 7 < / B o o k M a r k E x i t N a m e > < B o o k M a r k E n t r y P o s i t i o n > 7 4 8 0 0 < / B o o k M a r k E n t r y P o s i t i o n > < B o o k M a r k E x i t P o s i t i o n > 7 8 7 3 3 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 d e e 7 9 7 b 1 - 4 7 2 f - 4 2 d a - 9 f 8 b - b 5 4 b f 0 a 7 7 a f 2 < / I n t e r n a l I d > < N a m e > O u t l o o k R e a d R e c e i p t s _ m 1 H e c a n a l s o 0 0 : 0 1 : 1 8 . 8 - 0 0 : 0 1 : 2 1 . 3 < / N a m e > < T e x t > H e   c a n   a l s o   s e l e c t   t h i s   c h e c k   b o x . < / T e x t > < B o o k M a r k E n t r y N a m e > O u t l o o k R e a d R e c e i p t s _ m 1 0 0 : 0 1 : 1 8 . 8 < / B o o k M a r k E n t r y N a m e > < B o o k M a r k E x i t N a m e > O u t l o o k R e a d R e c e i p t s _ m 1 0 0 : 0 1 : 2 1 . 3 < / B o o k M a r k E x i t N a m e > < B o o k M a r k E n t r y P o s i t i o n > 7 8 8 3 3 < / B o o k M a r k E n t r y P o s i t i o n > < B o o k M a r k E x i t P o s i t i o n > 8 1 3 6 7 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 0 8 d e d b 2 a - a 7 f 1 - 4 2 e 8 - 8 6 d 5 - f c d 4 5 1 c f 7 5 2 7 < / I n t e r n a l I d > < N a m e > O u t l o o k R e a d R e c e i p t s _ m 1 I f h e d o e s , 0 0 : 0 1 : 2 1 . 4 - 0 0 : 0 1 : 2 8 . 2 < / N a m e > < T e x t > I f   h e   d o e s ,   t h e   m e s s a g e   w o n ' t   a p p e a r   a g a i n   a n d   w h i c h e v e r   c h o i c e   h e   m a k e s   n o w   w i l l   a p p l y   t o   a l l   f u t u r e   r e a d   r e q u e s t s . < / T e x t > < B o o k M a r k E n t r y N a m e > O u t l o o k R e a d R e c e i p t s _ m 1 0 0 : 0 1 : 2 1 . 4 < / B o o k M a r k E n t r y N a m e > < B o o k M a r k E x i t N a m e > O u t l o o k R e a d R e c e i p t s _ m 1 0 0 : 0 1 : 2 8 . 2 < / B o o k M a r k E x i t N a m e > < B o o k M a r k E n t r y P o s i t i o n > 8 1 4 6 7 < / B o o k M a r k E n t r y P o s i t i o n > < B o o k M a r k E x i t P o s i t i o n > 8 8 2 3 3 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 0 d 5 5 c 3 3 e - 3 a c 4 - 4 5 d f - b 6 a 8 - 7 8 0 2 7 3 b 7 b 1 c 4 < / I n t e r n a l I d > < N a m e > O u t l o o k R e a d R e c e i p t s _ m 1 I f h e c h o o s e s 0 0 : 0 1 : 2 8 . 3 - 0 0 : 0 1 : 3 3 . 7 < / N a m e > < T e x t > I f   h e   c h o o s e s   y e s , < / T e x t > < B o o k M a r k E n t r y N a m e > O u t l o o k R e a d R e c e i p t s _ m 1 0 0 : 0 1 : 2 8 . 3 < / B o o k M a r k E n t r y N a m e > < B o o k M a r k E x i t N a m e > O u t l o o k R e a d R e c e i p t s _ m 1 0 0 : 0 1 : 3 3 . 7 < / B o o k M a r k E x i t N a m e > < B o o k M a r k E n t r y P o s i t i o n > 8 8 3 3 3 < / B o o k M a r k E n t r y P o s i t i o n > < B o o k M a r k E x i t P o s i t i o n > 9 3 7 0 0 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 d c 0 4 b 8 f 5 - 1 1 6 3 - 4 b 3 9 - 8 8 7 c - 6 d a d 7 3 5 0 0 2 d 6 < / I n t e r n a l I d > < N a m e > O u t l o o k R e a d R e c e i p t s _ m 1 y o u r e c e i v e a 0 0 : 0 1 : 3 3 . 8 - 0 0 : 0 1 : 3 7 . 0 < / N a m e > < T e x t > y o u   r e c e i v e   a   m e s s a g e   t h a t   l o o k s   l i k e   t h i s . < / T e x t > < B o o k M a r k E n t r y N a m e > O u t l o o k R e a d R e c e i p t s _ m 1 0 0 : 0 1 : 3 3 . 8 < / B o o k M a r k E n t r y N a m e > < B o o k M a r k E x i t N a m e > O u t l o o k R e a d R e c e i p t s _ m 1 0 0 : 0 1 : 3 7 . 0 < / B o o k M a r k E x i t N a m e > < B o o k M a r k E n t r y P o s i t i o n > 9 3 8 0 0 < / B o o k M a r k E n t r y P o s i t i o n > < B o o k M a r k E x i t P o s i t i o n > 9 7 0 0 0 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 d 8 4 a 2 2 6 6 - e c 6 0 - 4 c 7 c - a 3 c 1 - d 4 f 3 2 0 9 5 4 e b e < / I n t e r n a l I d > < N a m e > O u t l o o k R e a d R e c e i p t s _ m 1 N o t e t h a t a 0 0 : 0 1 : 3 7 . 1 - 0 0 : 0 1 : 4 0 . 4 < / N a m e > < T e x t > N o t e   t h a t   a   r e a d   r e c e i p t   i s   s e n t   f r o m   t h e   r e c i p i e n t . < / T e x t > < B o o k M a r k E n t r y N a m e > O u t l o o k R e a d R e c e i p t s _ m 1 0 0 : 0 1 : 3 7 . 1 < / B o o k M a r k E n t r y N a m e > < B o o k M a r k E x i t N a m e > O u t l o o k R e a d R e c e i p t s _ m 1 0 0 : 0 1 : 4 0 . 4 < / B o o k M a r k E x i t N a m e > < B o o k M a r k E n t r y P o s i t i o n > 9 7 1 0 0 < / B o o k M a r k E n t r y P o s i t i o n > < B o o k M a r k E x i t P o s i t i o n > 1 0 0 4 3 3 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 2 f a a 3 f 4 5 - a 9 a 1 - 4 9 0 f - a 4 1 8 - 2 7 d b 1 2 6 6 e 4 1 3 < / I n t e r n a l I d > < N a m e > O u t l o o k R e a d R e c e i p t s _ m 1 A l s o , k e e p i n 0 0 : 0 1 : 4 0 . 5 - 0 0 : 0 1 : 4 4 . 8 < / N a m e > < T e x t > A l s o ,   k e e p   i n   m i n d   t h a t   a   r e a d   r e c e i p t   m e a n s   o n l y   t h a t   t h e   r e c i p i e n t   o p e n e d   t h e   m e s s a g e ; < / T e x t > < B o o k M a r k E n t r y N a m e > O u t l o o k R e a d R e c e i p t s _ m 1 0 0 : 0 1 : 4 0 . 5 < / B o o k M a r k E n t r y N a m e > < B o o k M a r k E x i t N a m e > O u t l o o k R e a d R e c e i p t s _ m 1 0 0 : 0 1 : 4 4 . 8 < / B o o k M a r k E x i t N a m e > < B o o k M a r k E n t r y P o s i t i o n > 1 0 0 5 3 3 < / B o o k M a r k E n t r y P o s i t i o n > < B o o k M a r k E x i t P o s i t i o n > 1 0 4 8 0 0 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 3 3 e 3 c 7 e 7 - 4 3 c 7 - 4 d 0 9 - 8 c 5 2 - d 7 e c 1 d 9 4 a 5 e 8 < / I n t e r n a l I d > < N a m e > O u t l o o k R e a d R e c e i p t s _ m 1 i t d o e s n  t m e a n 0 0 : 0 1 : 4 4 . 9 - 0 0 : 0 1 : 4 7 . 2 < / N a m e > < T e x t > i t   d o e s n  t   m e a n   h e   a c t u a l l y   r e a d   i t . < / T e x t > < B o o k M a r k E n t r y N a m e > O u t l o o k R e a d R e c e i p t s _ m 1 0 0 : 0 1 : 4 4 . 9 < / B o o k M a r k E n t r y N a m e > < B o o k M a r k E x i t N a m e > O u t l o o k R e a d R e c e i p t s _ m 1 0 0 : 0 1 : 4 7 . 2 < / B o o k M a r k E x i t N a m e > < B o o k M a r k E n t r y P o s i t i o n > 1 0 4 9 0 0 < / B o o k M a r k E n t r y P o s i t i o n > < B o o k M a r k E x i t P o s i t i o n > 1 0 7 2 3 3 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 1 e c 1 0 d 6 b - 6 6 b 7 - 4 9 0 3 - b e a b - 4 9 e 2 d 4 0 f 7 c 0 4 < / I n t e r n a l I d > < N a m e > O u t l o o k R e a d R e c e i p t s _ m 1 O u t l o o k k e e p s t r a c k 0 0 : 0 1 : 4 7 . 3 - 0 0 : 0 1 : 5 0 . 2 < / N a m e > < T e x t > O u t l o o k   k e e p s   t r a c k   o f   y o u r   d e l i v e r y   a n d   r e a d   r e c e i p t s . < / T e x t > < B o o k M a r k E n t r y N a m e > O u t l o o k R e a d R e c e i p t s _ m 1 0 0 : 0 1 : 4 7 . 3 < / B o o k M a r k E n t r y N a m e > < B o o k M a r k E x i t N a m e > O u t l o o k R e a d R e c e i p t s _ m 1 0 0 : 0 1 : 5 0 . 2 < / B o o k M a r k E x i t N a m e > < B o o k M a r k E n t r y P o s i t i o n > 1 0 7 3 3 3 < / B o o k M a r k E n t r y P o s i t i o n > < B o o k M a r k E x i t P o s i t i o n > 1 1 0 2 6 7 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 c b d d c 3 9 c - a b f 4 - 4 b a 4 - 8 0 d 2 - e 6 e 8 c 6 4 a 2 4 5 b < / I n t e r n a l I d > < N a m e > O u t l o o k R e a d R e c e i p t s _ m 1 T o v i e w t h a t 0 0 : 0 1 : 5 0 . 3 - 0 0 : 0 1 : 5 6 . 3 < / N a m e > < T e x t > T o   v i e w   t h a t   i n f o r m a t i o n ,   o p e n   y o u r   s e n t   i t e m s ,   a n d   d o u b l e - c l i c k   a   m e s s a g e . < / T e x t > < B o o k M a r k E n t r y N a m e > O u t l o o k R e a d R e c e i p t s _ m 1 0 0 : 0 1 : 5 0 . 3 < / B o o k M a r k E n t r y N a m e > < B o o k M a r k E x i t N a m e > O u t l o o k R e a d R e c e i p t s _ m 1 0 0 : 0 1 : 5 6 . 3 < / B o o k M a r k E x i t N a m e > < B o o k M a r k E n t r y P o s i t i o n > 1 1 0 3 6 7 < / B o o k M a r k E n t r y P o s i t i o n > < B o o k M a r k E x i t P o s i t i o n > 1 1 6 3 0 0 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 a 6 6 8 0 b 5 9 - a f 2 8 - 4 4 4 e - 8 0 2 5 - a c 7 b 3 1 2 d 7 7 6 e < / I n t e r n a l I d > < N a m e > O u t l o o k R e a d R e c e i p t s _ m 1 T h e n , c l i c k T r a c k i n g . 0 0 : 0 1 : 5 6 . 4 - 0 0 : 0 1 : 5 8 . 5 < / N a m e > < T e x t > T h e n ,   c l i c k   T r a c k i n g . < / T e x t > < B o o k M a r k E n t r y N a m e > O u t l o o k R e a d R e c e i p t s _ m 1 0 0 : 0 1 : 5 6 . 4 < / B o o k M a r k E n t r y N a m e > < B o o k M a r k E x i t N a m e > O u t l o o k R e a d R e c e i p t s _ m 1 0 0 : 0 1 : 5 8 . 5 < / B o o k M a r k E x i t N a m e > < B o o k M a r k E n t r y P o s i t i o n > 1 1 6 4 0 0 < / B o o k M a r k E n t r y P o s i t i o n > < B o o k M a r k E x i t P o s i t i o n > 1 1 8 5 3 3 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 3 1 c 1 0 3 1 d - 2 2 6 c - 4 d 0 c - a 0 2 e - 8 d 7 3 9 6 1 0 6 a 3 7 < / I n t e r n a l I d > < N a m e > O u t l o o k R e a d R e c e i p t s _ m 1 A n d y o u c a n 0 0 : 0 1 : 5 8 . 6 - 0 0 : 0 2 : 0 3 . 5 < / N a m e > < T e x t > A n d   y o u   c a n   s e e   w h e n   t h e   r e c e i p t s   a r r i v e d   i n   y o u r   i n b o x ,   a n d   t h e   r e c i p i e n t   n a m e s . < / T e x t > < B o o k M a r k E n t r y N a m e > O u t l o o k R e a d R e c e i p t s _ m 1 0 0 : 0 1 : 5 8 . 6 < / B o o k M a r k E n t r y N a m e > < B o o k M a r k E x i t N a m e > O u t l o o k R e a d R e c e i p t s _ m 1 0 0 : 0 2 : 0 3 . 5 < / B o o k M a r k E x i t N a m e > < B o o k M a r k E n t r y P o s i t i o n > 1 1 8 6 3 3 < / B o o k M a r k E n t r y P o s i t i o n > < B o o k M a r k E x i t P o s i t i o n > 1 2 3 5 0 0 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 a 4 1 a 6 a 2 1 - 9 6 d 4 - 4 2 0 f - a 8 a 4 - e 9 5 8 8 e 3 7 7 1 3 6 < / I n t e r n a l I d > < N a m e > O u t l o o k R e a d R e c e i p t s _ m 1 T h i s i s e s p e c i a l l y 0 0 : 0 2 : 0 3 . 6 - 0 0 : 0 2 : 0 8 . 2 < / N a m e > < T e x t > T h i s   i s   e s p e c i a l l y   u s e f u l   i f   t h e   e m a i l   w a s   s e n t   t o   m u l t i p l e   r e c i p i e n t s . < / T e x t > < B o o k M a r k E n t r y N a m e > O u t l o o k R e a d R e c e i p t s _ m 1 0 0 : 0 2 : 0 3 . 6 < / B o o k M a r k E n t r y N a m e > < B o o k M a r k E x i t N a m e > O u t l o o k R e a d R e c e i p t s _ m 1 0 0 : 0 2 : 0 8 . 2 < / B o o k M a r k E x i t N a m e > < B o o k M a r k E n t r y P o s i t i o n > 1 2 3 6 0 0 < / B o o k M a r k E n t r y P o s i t i o n > < B o o k M a r k E x i t P o s i t i o n > 1 2 8 2 6 7 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 2 a b 1 4 1 c 0 - 5 b 8 8 - 4 b 8 d - a b 7 c - 2 f 9 b 4 1 9 1 b 5 4 a < / I n t e r n a l I d > < N a m e > O u t l o o k R e a d R e c e i p t s _ m 1 S o d e l i v e r y a n d 0 0 : 0 2 : 0 8 . 3 - 0 0 : 0 2 : 1 3 . 4 < / N a m e > < T e x t > S o   d e l i v e r y   a n d   r e a d   r e c e i p t s   a r e   a   g o o d   w a y   t o   k n o w   f o r   s u r e   i f   y o u r   e m a i l   w a s   d e l i v e r e d   a n d   o p e n e d . < / T e x t > < B o o k M a r k E n t r y N a m e > O u t l o o k R e a d R e c e i p t s _ m 1 0 0 : 0 2 : 0 8 . 3 < / B o o k M a r k E n t r y N a m e > < B o o k M a r k E x i t N a m e > O u t l o o k R e a d R e c e i p t s _ m 1 0 0 : 0 2 : 1 3 . 4 < / B o o k M a r k E x i t N a m e > < B o o k M a r k E n t r y P o s i t i o n > 1 2 8 3 6 7 < / B o o k M a r k E n t r y P o s i t i o n > < B o o k M a r k E x i t P o s i t i o n > 1 3 3 4 0 0 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 b 4 5 f f b d 9 - b 3 c 4 - 4 9 c 8 - b a 8 f - 1 e 7 d a 3 b 1 2 1 d 4 < / I n t e r n a l I d > < N a m e > O u t l o o k R e a d R e c e i p t s _ m 1 B u t w h a t d o e s 0 0 : 0 2 : 1 3 . 5 - 0 0 : 0 2 : 1 6 . 1 < / N a m e > < T e x t > B u t   w h a t   d o e s   i t   m e a n   w h e n   y o u   d o n  t   g e t   a   r e c e i p t ? < / T e x t > < B o o k M a r k E n t r y N a m e > O u t l o o k R e a d R e c e i p t s _ m 1 0 0 : 0 2 : 1 3 . 5 < / B o o k M a r k E n t r y N a m e > < B o o k M a r k E x i t N a m e > O u t l o o k R e a d R e c e i p t s _ m 1 0 0 : 0 2 : 1 6 . 1 < / B o o k M a r k E x i t N a m e > < B o o k M a r k E n t r y P o s i t i o n > 1 3 3 5 0 0 < / B o o k M a r k E n t r y P o s i t i o n > < B o o k M a r k E x i t P o s i t i o n > 1 3 6 1 6 7 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 c c b 4 1 9 4 7 - 8 6 5 e - 4 f a a - 8 3 2 9 - 5 b 2 4 c 9 2 8 d 6 e e < / I n t e r n a l I d > < N a m e > O u t l o o k R e a d R e c e i p t s _ m 1 U p n e x t , w e ' l l 0 0 : 0 2 : 1 6 . 2 - 0 0 : 0 2 : 1 8 . 3 < / N a m e > < T e x t > U p   n e x t ,   w e ' l l   l o o k   i n t o   t h a t . < / T e x t > < B o o k M a r k E n t r y N a m e > O u t l o o k R e a d R e c e i p t s _ m 1 0 0 : 0 2 : 1 6 . 2 < / B o o k M a r k E n t r y N a m e > < B o o k M a r k E x i t N a m e > O u t l o o k R e a d R e c e i p t s _ m 1 0 0 : 0 2 : 1 8 . 3 < / B o o k M a r k E x i t N a m e > < B o o k M a r k E n t r y P o s i t i o n > 1 3 6 2 6 7 < / B o o k M a r k E n t r y P o s i t i o n > < B o o k M a r k E x i t P o s i t i o n > 1 3 8 3 6 7 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6.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7.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Props1.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2.xml><?xml version="1.0" encoding="utf-8"?>
<ds:datastoreItem xmlns:ds="http://schemas.openxmlformats.org/officeDocument/2006/customXml" ds:itemID="{FC12A387-842D-4109-9493-D38B7B80ECB6}">
  <ds:schemaRefs>
    <ds:schemaRef ds:uri="http://www.w3.org/2001/XMLSchema"/>
  </ds:schemaRefs>
</ds:datastoreItem>
</file>

<file path=customXml/itemProps3.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4.xml><?xml version="1.0" encoding="utf-8"?>
<ds:datastoreItem xmlns:ds="http://schemas.openxmlformats.org/officeDocument/2006/customXml" ds:itemID="{2B60031C-5856-454E-8A95-187AF43A2F0C}">
  <ds:schemaRefs>
    <ds:schemaRef ds:uri="http://purl.org/dc/elements/1.1/"/>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5.xml><?xml version="1.0" encoding="utf-8"?>
<ds:datastoreItem xmlns:ds="http://schemas.openxmlformats.org/officeDocument/2006/customXml" ds:itemID="{347B46CB-6090-47EE-8EBC-EDE71B9162CC}">
  <ds:schemaRefs>
    <ds:schemaRef ds:uri="http://www.w3.org/2001/XMLSchema"/>
  </ds:schemaRefs>
</ds:datastoreItem>
</file>

<file path=customXml/itemProps6.xml><?xml version="1.0" encoding="utf-8"?>
<ds:datastoreItem xmlns:ds="http://schemas.openxmlformats.org/officeDocument/2006/customXml" ds:itemID="{6EC2CB33-8105-43EB-8DE2-60F0971C4E24}">
  <ds:schemaRefs>
    <ds:schemaRef ds:uri="http://www.w3.org/2001/XMLSchema"/>
  </ds:schemaRefs>
</ds:datastoreItem>
</file>

<file path=customXml/itemProps7.xml><?xml version="1.0" encoding="utf-8"?>
<ds:datastoreItem xmlns:ds="http://schemas.openxmlformats.org/officeDocument/2006/customXml" ds:itemID="{E5A6BC58-6BA0-4F51-8C29-6FE1E96A2604}">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6468</TotalTime>
  <Words>1482</Words>
  <Application>Microsoft Office PowerPoint</Application>
  <PresentationFormat>Custom</PresentationFormat>
  <Paragraphs>185</Paragraphs>
  <Slides>6</Slides>
  <Notes>1</Notes>
  <HiddenSlides>0</HiddenSlides>
  <MMClips>2</MMClips>
  <ScaleCrop>false</ScaleCrop>
  <HeadingPairs>
    <vt:vector size="4" baseType="variant">
      <vt:variant>
        <vt:lpstr>Theme</vt:lpstr>
      </vt:variant>
      <vt:variant>
        <vt:i4>6</vt:i4>
      </vt:variant>
      <vt:variant>
        <vt:lpstr>Slide Titles</vt:lpstr>
      </vt:variant>
      <vt:variant>
        <vt:i4>6</vt:i4>
      </vt:variant>
    </vt:vector>
  </HeadingPairs>
  <TitlesOfParts>
    <vt:vector size="12" baseType="lpstr">
      <vt:lpstr>AllHandsDemo</vt:lpstr>
      <vt:lpstr>Custom Design</vt:lpstr>
      <vt:lpstr>1_Office Theme</vt:lpstr>
      <vt:lpstr>Office Theme</vt:lpstr>
      <vt:lpstr>2_Office Theme</vt:lpstr>
      <vt:lpstr>1_AllHandsDemo</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Mikhail Yakimchuk (Lionbridge)</cp:lastModifiedBy>
  <cp:revision>313</cp:revision>
  <dcterms:created xsi:type="dcterms:W3CDTF">2012-03-12T21:21:52Z</dcterms:created>
  <dcterms:modified xsi:type="dcterms:W3CDTF">2013-03-30T06:00:58Z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