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63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image" Target="../media/image8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" Target="slide3.xml"/><Relationship Id="rId42" Type="http://schemas.openxmlformats.org/officeDocument/2006/relationships/image" Target="../media/image10.png"/><Relationship Id="rId47" Type="http://schemas.openxmlformats.org/officeDocument/2006/relationships/image" Target="../media/image13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image" Target="../media/image5.png"/><Relationship Id="rId38" Type="http://schemas.openxmlformats.org/officeDocument/2006/relationships/slide" Target="slide6.xml"/><Relationship Id="rId46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image" Target="../media/image9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" Target="slide2.xml"/><Relationship Id="rId37" Type="http://schemas.openxmlformats.org/officeDocument/2006/relationships/image" Target="../media/image7.png"/><Relationship Id="rId40" Type="http://schemas.openxmlformats.org/officeDocument/2006/relationships/slide" Target="slide7.xml"/><Relationship Id="rId45" Type="http://schemas.openxmlformats.org/officeDocument/2006/relationships/image" Target="../media/image11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slide" Target="slide4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slideLayout" Target="../slideLayouts/slideLayout5.xml"/><Relationship Id="rId44" Type="http://schemas.openxmlformats.org/officeDocument/2006/relationships/slide" Target="slide5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image" Target="../media/image6.png"/><Relationship Id="rId4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tags" Target="../tags/tag52.xml"/><Relationship Id="rId39" Type="http://schemas.openxmlformats.org/officeDocument/2006/relationships/tags" Target="../tags/tag65.xml"/><Relationship Id="rId21" Type="http://schemas.openxmlformats.org/officeDocument/2006/relationships/tags" Target="../tags/tag47.xml"/><Relationship Id="rId34" Type="http://schemas.openxmlformats.org/officeDocument/2006/relationships/tags" Target="../tags/tag60.xml"/><Relationship Id="rId42" Type="http://schemas.openxmlformats.org/officeDocument/2006/relationships/slide" Target="slide3.xml"/><Relationship Id="rId47" Type="http://schemas.openxmlformats.org/officeDocument/2006/relationships/image" Target="../media/image8.png"/><Relationship Id="rId50" Type="http://schemas.openxmlformats.org/officeDocument/2006/relationships/image" Target="../media/image10.png"/><Relationship Id="rId55" Type="http://schemas.openxmlformats.org/officeDocument/2006/relationships/image" Target="../media/image14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tags" Target="../tags/tag51.xml"/><Relationship Id="rId33" Type="http://schemas.openxmlformats.org/officeDocument/2006/relationships/tags" Target="../tags/tag59.xml"/><Relationship Id="rId38" Type="http://schemas.openxmlformats.org/officeDocument/2006/relationships/tags" Target="../tags/tag64.xml"/><Relationship Id="rId46" Type="http://schemas.openxmlformats.org/officeDocument/2006/relationships/slide" Target="slide6.xml"/><Relationship Id="rId2" Type="http://schemas.openxmlformats.org/officeDocument/2006/relationships/video" Target="../media/media2.mp4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29" Type="http://schemas.openxmlformats.org/officeDocument/2006/relationships/tags" Target="../tags/tag55.xml"/><Relationship Id="rId41" Type="http://schemas.openxmlformats.org/officeDocument/2006/relationships/slideLayout" Target="../slideLayouts/slideLayout5.xml"/><Relationship Id="rId54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tags" Target="../tags/tag50.xml"/><Relationship Id="rId32" Type="http://schemas.openxmlformats.org/officeDocument/2006/relationships/tags" Target="../tags/tag58.xml"/><Relationship Id="rId37" Type="http://schemas.openxmlformats.org/officeDocument/2006/relationships/tags" Target="../tags/tag63.xml"/><Relationship Id="rId40" Type="http://schemas.openxmlformats.org/officeDocument/2006/relationships/tags" Target="../tags/tag66.xml"/><Relationship Id="rId45" Type="http://schemas.openxmlformats.org/officeDocument/2006/relationships/image" Target="../media/image7.png"/><Relationship Id="rId53" Type="http://schemas.openxmlformats.org/officeDocument/2006/relationships/image" Target="../media/image11.png"/><Relationship Id="rId58" Type="http://schemas.openxmlformats.org/officeDocument/2006/relationships/image" Target="../media/image5.png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28" Type="http://schemas.openxmlformats.org/officeDocument/2006/relationships/tags" Target="../tags/tag54.xml"/><Relationship Id="rId36" Type="http://schemas.openxmlformats.org/officeDocument/2006/relationships/tags" Target="../tags/tag62.xml"/><Relationship Id="rId49" Type="http://schemas.openxmlformats.org/officeDocument/2006/relationships/image" Target="../media/image9.png"/><Relationship Id="rId57" Type="http://schemas.openxmlformats.org/officeDocument/2006/relationships/slide" Target="slide2.xml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31" Type="http://schemas.openxmlformats.org/officeDocument/2006/relationships/tags" Target="../tags/tag57.xml"/><Relationship Id="rId44" Type="http://schemas.openxmlformats.org/officeDocument/2006/relationships/slide" Target="slide4.xml"/><Relationship Id="rId52" Type="http://schemas.openxmlformats.org/officeDocument/2006/relationships/slide" Target="slide5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tags" Target="../tags/tag53.xml"/><Relationship Id="rId30" Type="http://schemas.openxmlformats.org/officeDocument/2006/relationships/tags" Target="../tags/tag56.xml"/><Relationship Id="rId35" Type="http://schemas.openxmlformats.org/officeDocument/2006/relationships/tags" Target="../tags/tag61.xml"/><Relationship Id="rId43" Type="http://schemas.openxmlformats.org/officeDocument/2006/relationships/image" Target="../media/image6.png"/><Relationship Id="rId48" Type="http://schemas.openxmlformats.org/officeDocument/2006/relationships/slide" Target="slide7.xml"/><Relationship Id="rId56" Type="http://schemas.openxmlformats.org/officeDocument/2006/relationships/image" Target="../media/image15.png"/><Relationship Id="rId8" Type="http://schemas.openxmlformats.org/officeDocument/2006/relationships/tags" Target="../tags/tag34.xml"/><Relationship Id="rId51" Type="http://schemas.microsoft.com/office/2007/relationships/hdphoto" Target="../media/hdphoto1.wdp"/><Relationship Id="rId3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9" Type="http://schemas.openxmlformats.org/officeDocument/2006/relationships/tags" Target="../tags/tag103.xml"/><Relationship Id="rId21" Type="http://schemas.openxmlformats.org/officeDocument/2006/relationships/tags" Target="../tags/tag85.xml"/><Relationship Id="rId34" Type="http://schemas.openxmlformats.org/officeDocument/2006/relationships/tags" Target="../tags/tag98.xml"/><Relationship Id="rId42" Type="http://schemas.openxmlformats.org/officeDocument/2006/relationships/tags" Target="../tags/tag106.xml"/><Relationship Id="rId47" Type="http://schemas.openxmlformats.org/officeDocument/2006/relationships/tags" Target="../tags/tag111.xml"/><Relationship Id="rId50" Type="http://schemas.openxmlformats.org/officeDocument/2006/relationships/tags" Target="../tags/tag114.xml"/><Relationship Id="rId55" Type="http://schemas.openxmlformats.org/officeDocument/2006/relationships/image" Target="../media/image7.png"/><Relationship Id="rId63" Type="http://schemas.openxmlformats.org/officeDocument/2006/relationships/image" Target="../media/image11.png"/><Relationship Id="rId68" Type="http://schemas.openxmlformats.org/officeDocument/2006/relationships/image" Target="../media/image5.png"/><Relationship Id="rId7" Type="http://schemas.openxmlformats.org/officeDocument/2006/relationships/tags" Target="../tags/tag71.xml"/><Relationship Id="rId2" Type="http://schemas.openxmlformats.org/officeDocument/2006/relationships/video" Target="../media/media3.mp4"/><Relationship Id="rId16" Type="http://schemas.openxmlformats.org/officeDocument/2006/relationships/tags" Target="../tags/tag80.xml"/><Relationship Id="rId29" Type="http://schemas.openxmlformats.org/officeDocument/2006/relationships/tags" Target="../tags/tag93.xml"/><Relationship Id="rId1" Type="http://schemas.microsoft.com/office/2007/relationships/media" Target="../media/media3.mp4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tags" Target="../tags/tag96.xml"/><Relationship Id="rId37" Type="http://schemas.openxmlformats.org/officeDocument/2006/relationships/tags" Target="../tags/tag101.xml"/><Relationship Id="rId40" Type="http://schemas.openxmlformats.org/officeDocument/2006/relationships/tags" Target="../tags/tag104.xml"/><Relationship Id="rId45" Type="http://schemas.openxmlformats.org/officeDocument/2006/relationships/tags" Target="../tags/tag109.xml"/><Relationship Id="rId53" Type="http://schemas.openxmlformats.org/officeDocument/2006/relationships/image" Target="../media/image6.png"/><Relationship Id="rId58" Type="http://schemas.openxmlformats.org/officeDocument/2006/relationships/slide" Target="slide7.xml"/><Relationship Id="rId66" Type="http://schemas.openxmlformats.org/officeDocument/2006/relationships/image" Target="../media/image15.pn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36" Type="http://schemas.openxmlformats.org/officeDocument/2006/relationships/tags" Target="../tags/tag100.xml"/><Relationship Id="rId49" Type="http://schemas.openxmlformats.org/officeDocument/2006/relationships/tags" Target="../tags/tag113.xml"/><Relationship Id="rId57" Type="http://schemas.openxmlformats.org/officeDocument/2006/relationships/image" Target="../media/image8.png"/><Relationship Id="rId61" Type="http://schemas.microsoft.com/office/2007/relationships/hdphoto" Target="../media/hdphoto1.wdp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tags" Target="../tags/tag95.xml"/><Relationship Id="rId44" Type="http://schemas.openxmlformats.org/officeDocument/2006/relationships/tags" Target="../tags/tag108.xml"/><Relationship Id="rId52" Type="http://schemas.openxmlformats.org/officeDocument/2006/relationships/slide" Target="slide3.xml"/><Relationship Id="rId60" Type="http://schemas.openxmlformats.org/officeDocument/2006/relationships/image" Target="../media/image10.png"/><Relationship Id="rId65" Type="http://schemas.openxmlformats.org/officeDocument/2006/relationships/image" Target="../media/image16.pn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35" Type="http://schemas.openxmlformats.org/officeDocument/2006/relationships/tags" Target="../tags/tag99.xml"/><Relationship Id="rId43" Type="http://schemas.openxmlformats.org/officeDocument/2006/relationships/tags" Target="../tags/tag107.xml"/><Relationship Id="rId48" Type="http://schemas.openxmlformats.org/officeDocument/2006/relationships/tags" Target="../tags/tag112.xml"/><Relationship Id="rId56" Type="http://schemas.openxmlformats.org/officeDocument/2006/relationships/slide" Target="slide6.xml"/><Relationship Id="rId64" Type="http://schemas.openxmlformats.org/officeDocument/2006/relationships/image" Target="../media/image12.png"/><Relationship Id="rId8" Type="http://schemas.openxmlformats.org/officeDocument/2006/relationships/tags" Target="../tags/tag72.xml"/><Relationship Id="rId51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tags" Target="../tags/tag97.xml"/><Relationship Id="rId38" Type="http://schemas.openxmlformats.org/officeDocument/2006/relationships/tags" Target="../tags/tag102.xml"/><Relationship Id="rId46" Type="http://schemas.openxmlformats.org/officeDocument/2006/relationships/tags" Target="../tags/tag110.xml"/><Relationship Id="rId59" Type="http://schemas.openxmlformats.org/officeDocument/2006/relationships/image" Target="../media/image9.png"/><Relationship Id="rId67" Type="http://schemas.openxmlformats.org/officeDocument/2006/relationships/slide" Target="slide2.xml"/><Relationship Id="rId20" Type="http://schemas.openxmlformats.org/officeDocument/2006/relationships/tags" Target="../tags/tag84.xml"/><Relationship Id="rId41" Type="http://schemas.openxmlformats.org/officeDocument/2006/relationships/tags" Target="../tags/tag105.xml"/><Relationship Id="rId54" Type="http://schemas.openxmlformats.org/officeDocument/2006/relationships/slide" Target="slide4.xml"/><Relationship Id="rId6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15.officeredir.microsoft.com/r/rlidMoreCourses?clid=1033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HA102809785.aspx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80977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hyperlink" Target="http://office.microsoft.com/redir/HA102813290.aspx" TargetMode="External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redir/HA101881361.aspx" TargetMode="External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XT103462909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HA102840177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3988287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watermarks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edia Placeholder 14">
            <a:hlinkClick r:id="rId32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3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watermarks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a logo</a:t>
            </a:r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pictures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3:13</a:t>
            </a:r>
          </a:p>
        </p:txBody>
      </p:sp>
      <p:pic>
        <p:nvPicPr>
          <p:cNvPr id="46" name="Media Placeholder 45">
            <a:hlinkClick r:id="rId4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Word_watermarks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ord_watermarks_m100:00:00.0" time="33"/>
                    <p14:bmk name="Word_watermarks_m100:00:06.3" time="6367"/>
                    <p14:bmk name="Word_watermarks_m100:00:06.4" time="6467"/>
                    <p14:bmk name="Word_watermarks_m100:00:14.8" time="14833"/>
                    <p14:bmk name="Word_watermarks_m100:00:14.9" time="14933"/>
                    <p14:bmk name="Word_watermarks_m100:00:21.1" time="21133"/>
                    <p14:bmk name="Word_watermarks_m100:00:21.2" time="21233"/>
                    <p14:bmk name="Word_watermarks_m100:00:23.6" time="23667"/>
                    <p14:bmk name="Word_watermarks_m100:00:23.7" time="23767"/>
                    <p14:bmk name="Word_watermarks_m100:00:27.0" time="27033"/>
                    <p14:bmk name="Word_watermarks_m100:00:27.1" time="27133"/>
                    <p14:bmk name="Word_watermarks_m100:00:30.8" time="30800"/>
                    <p14:bmk name="Word_watermarks_m100:00:30.9" time="30900"/>
                    <p14:bmk name="Word_watermarks_m100:00:36.7" time="36733"/>
                    <p14:bmk name="Word_watermarks_m100:00:36.8" time="36833"/>
                    <p14:bmk name="Word_watermarks_m100:00:41.6" time="41667"/>
                    <p14:bmk name="Word_watermarks_m100:00:41.7" time="41767"/>
                    <p14:bmk name="Word_watermarks_m100:00:45.6" time="45600"/>
                    <p14:bmk name="Word_watermarks_m100:00:45.7" time="45700"/>
                    <p14:bmk name="Word_watermarks_m100:00:51.7" time="51767"/>
                    <p14:bmk name="Word_watermarks_m100:00:51.8" time="51867"/>
                    <p14:bmk name="Word_watermarks_m100:00:56.6" time="56600"/>
                    <p14:bmk name="Word_watermarks_m100:00:56.7" time="56700"/>
                    <p14:bmk name="Word_watermarks_m100:01:06.6" time="66633"/>
                    <p14:bmk name="Word_watermarks_m100:01:06.7" time="66733"/>
                    <p14:bmk name="Word_watermarks_m100:01:11.0" time="71033"/>
                    <p14:bmk name="Word_watermarks_m100:01:11.1" time="71133"/>
                    <p14:bmk name="Word_watermarks_m100:01:20.9" time="80900"/>
                    <p14:bmk name="Word_watermarks_m100:01:21.0" time="81000"/>
                    <p14:bmk name="Word_watermarks_m100:01:25.6" time="85633"/>
                    <p14:bmk name="Word_watermarks_m100:01:25.7" time="85733"/>
                    <p14:bmk name="Word_watermarks_m100:01:30.8" time="90833"/>
                    <p14:bmk name="Word_watermarks_m100:01:30.9" time="90933"/>
                    <p14:bmk name="Word_watermarks_m100:01:37.9" time="97900"/>
                    <p14:bmk name="Word_watermarks_m100:01:38.0" time="98000"/>
                    <p14:bmk name="Word_watermarks_m100:01:45.5" time="105567"/>
                    <p14:bmk name="Word_watermarks_m100:01:45.6" time="105667"/>
                    <p14:bmk name="Word_watermarks_m100:01:50.3" time="110333"/>
                    <p14:bmk name="Word_watermarks_m100:01:50.4" time="110433"/>
                    <p14:bmk name="Word_watermarks_m100:01:55.9" time="115933"/>
                    <p14:bmk name="Word_watermarks_m100:01:56.0" time="116033"/>
                    <p14:bmk name="Word_watermarks_m100:01:58.5" time="118533"/>
                    <p14:bmk name="Word_watermarks_m100:01:58.6" time="118633"/>
                    <p14:bmk name="Word_watermarks_m100:02:08.1" time="128133"/>
                    <p14:bmk name="Word_watermarks_m100:02:08.2" time="128233"/>
                    <p14:bmk name="Word_watermarks_m100:02:17.0" time="137000"/>
                    <p14:bmk name="Word_watermarks_m100:02:17.1" time="137100"/>
                    <p14:bmk name="Word_watermarks_m100:02:24.7" time="144733"/>
                    <p14:bmk name="Word_watermarks_m100:02:24.8" time="144833"/>
                    <p14:bmk name="Word_watermarks_m100:02:29.4" time="149433"/>
                    <p14:bmk name="Word_watermarks_m100:02:29.5" time="149533"/>
                    <p14:bmk name="Word_watermarks_m100:02:32.5" time="152567"/>
                    <p14:bmk name="Word_watermarks_m100:02:32.6" time="152667"/>
                    <p14:bmk name="Word_watermarks_m100:02:37.6" time="157633"/>
                  </p14:bmkLst>
                </p14:media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17" name="Word_watermarks_m1Watermarksaretext00:00:00.0-00:00:06.3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Watermarks are text or pictures that appear on the background of a document, typically on every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ord_watermarks_m1It'seasyto00:00:06.4-00:00:14.8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It's easy to add one in Word. On the Design tab, click Watermark, and select one from the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ord_watermarks_m1Youcanuse00:00:14.9-00:00:21.1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watermarks for a number of things, such as identification or branding, like a company logo.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ord_watermarks_m1Forsecurityor00:00:21.2-00:00:23.6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security or legal purposes.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Word_watermarks_m1Orsimplyas00:00:23.7-00:00:27.0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simply as a design or decorative element.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ord_watermarks_m1Openthewatermark00:00:27.1-00:00:30.8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the watermark gallery, where you can use one of the pre-designed watermarks,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ord_watermarks_m1orifyou00:00:30.9-00:00:36.7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if you want more control over how it looks, you can create a custom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Word_watermarks_m1Double-clickthebox00:00:36.8-00:00:41.6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Double-click the box next to Text and start typing.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Word_watermarks_m1Changethefont00:00:41.7-00:00:45.6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Change the font if you want and choose a size.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Word_watermarks_m1Ifyouwant00:00:45.7-00:00:51.7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the text to automatically extend to the left and right margins, select Auto.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Word_watermarks_m1Youcanchoose00:00:51.8-00:00:56.6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choose a color other than gray, but don't choose something that will be distracting for the reader.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Word_watermarks_m1Youcanclick00:00:56.7-00:01:06.6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click Apply at any time to see what it looks like.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Word_watermarks_m1SelectSemitransparentto00:01:06.7-00:01:11.0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Semitransparent to dim the text a bit more.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Word_watermarks_m1Andfinally,choose00:01:11.1-00:01:20.9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finally, choose whether to lay out the text horizontally or diagonally.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Word_watermarks_m1ClickOK,or00:01:21.0-00:01:25.6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OK, or Close if you already applied the settings.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Word_watermarks_m1Nowcheckthrough00:01:25.7-00:01:30.8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check through the document to make sure you can see the watermark, and it doesn’t compete with your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Word_watermarks_m1Togeta00:01:30.9-00:01:37.9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a more accurate picture of how the watermark will look when you print the document, click File, and click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Word_watermarks_m1Then,checkthe00:01:38.0-00:01:45.5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check the print preview. Click the page selector to look through the print preview of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Word_watermarks_m1Onthispage,00:01:45.6-00:01:50.3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this page, the chart has a solid color background that covers the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Word_watermarks_m1Ifit'simportant00:01:50.4-00:01:55.9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it's important for you to see the watermark through a chart, you can make the chart background semitransparent.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Word_watermarks_m1Gotothe00:01:56.0-00:01:58.5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page that the chart is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Word_watermarks_m1Withjustthe00:01:58.6-00:02:08.1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just the background shape selected, go to the Chart Tools Format tab, click Shape Fill, and More Fill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Word_watermarks_m1Then,changethe00:02:08.2-00:02:17.0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change the Transparency to around 50. You can do this with shapes and other objects,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Word_watermarks_m1Finally,ifyou00:02:17.1-00:02:24.7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if you want to remove the watermark, simply open the Watermark gallery and click Remove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Word_watermarks_m1Ifyourdocument00:02:24.8-00:02:29.4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document contains sections, your watermark might not show up on every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Word_watermarks_m1You'lllearnmore00:02:29.5-00:02:32.5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You'll learn more about how to deal with that in movie 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Word_watermarks_m1Butupnext,00:02:32.6-00:02:37.6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up next, you'll see how to add a logo or picture as a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02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06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06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14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14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21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21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23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23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27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27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30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30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36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36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41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41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45.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45.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51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51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56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0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0:56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06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06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11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11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20.9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21.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25.6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25.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30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30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37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38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45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45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50.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50.4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55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56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58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1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1:58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08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08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17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17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24.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24.8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29.4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29.5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3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32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32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100:02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100:02:37.6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02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watermarks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0"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Word_watermarks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ord_watermarks_m200:00:00.0" time="33"/>
                    <p14:bmk name="Word_watermarks_m200:00:03.2" time="3233"/>
                    <p14:bmk name="Word_watermarks_m200:00:03.3" time="3333"/>
                    <p14:bmk name="Word_watermarks_m200:00:08.0" time="8000"/>
                    <p14:bmk name="Word_watermarks_m200:00:08.1" time="8100"/>
                    <p14:bmk name="Word_watermarks_m200:00:12.2" time="12200"/>
                    <p14:bmk name="Word_watermarks_m200:00:12.3" time="12300"/>
                    <p14:bmk name="Word_watermarks_m200:00:17.8" time="17833"/>
                    <p14:bmk name="Word_watermarks_m200:00:17.9" time="17933"/>
                    <p14:bmk name="Word_watermarks_m200:00:26.7" time="26767"/>
                    <p14:bmk name="Word_watermarks_m200:00:26.8" time="26867"/>
                    <p14:bmk name="Word_watermarks_m200:00:30.0" time="30067"/>
                    <p14:bmk name="Word_watermarks_m200:00:30.1" time="30167"/>
                    <p14:bmk name="Word_watermarks_m200:00:34.4" time="34400"/>
                    <p14:bmk name="Word_watermarks_m200:00:34.5" time="34500"/>
                    <p14:bmk name="Word_watermarks_m200:00:41.7" time="41767"/>
                    <p14:bmk name="Word_watermarks_m200:00:41.8" time="41867"/>
                    <p14:bmk name="Word_watermarks_m200:00:45.1" time="45100"/>
                    <p14:bmk name="Word_watermarks_m200:00:45.2" time="45200"/>
                    <p14:bmk name="Word_watermarks_m200:00:57.1" time="57133"/>
                    <p14:bmk name="Word_watermarks_m200:00:57.2" time="57233"/>
                    <p14:bmk name="Word_watermarks_m200:01:01.9" time="61933"/>
                    <p14:bmk name="Word_watermarks_m200:01:02.0" time="62033"/>
                    <p14:bmk name="Word_watermarks_m200:01:12.0" time="72067"/>
                    <p14:bmk name="Word_watermarks_m200:01:12.1" time="72167"/>
                    <p14:bmk name="Word_watermarks_m200:01:16.7" time="76733"/>
                    <p14:bmk name="Word_watermarks_m200:01:16.8" time="76833"/>
                    <p14:bmk name="Word_watermarks_m200:01:19.9" time="79967"/>
                    <p14:bmk name="Word_watermarks_m200:01:20.0" time="80067"/>
                    <p14:bmk name="Word_watermarks_m200:01:23.7" time="83733"/>
                    <p14:bmk name="Word_watermarks_m200:01:23.8" time="83833"/>
                    <p14:bmk name="Word_watermarks_m200:01:27.0" time="87067"/>
                    <p14:bmk name="Word_watermarks_m200:01:27.1" time="87167"/>
                    <p14:bmk name="Word_watermarks_m200:01:29.4" time="89467"/>
                    <p14:bmk name="Word_watermarks_m200:01:29.5" time="89567"/>
                    <p14:bmk name="Word_watermarks_m200:01:41.4" time="101433"/>
                    <p14:bmk name="Word_watermarks_m200:01:41.5" time="101533"/>
                    <p14:bmk name="Word_watermarks_m200:01:48.6" time="108667"/>
                    <p14:bmk name="Word_watermarks_m200:01:48.7" time="108767"/>
                    <p14:bmk name="Word_watermarks_m200:01:52.0" time="112033"/>
                    <p14:bmk name="Word_watermarks_m200:01:52.1" time="112133"/>
                    <p14:bmk name="Word_watermarks_m200:01:57.5" time="117500"/>
                    <p14:bmk name="Word_watermarks_m200:01:57.6" time="117600"/>
                    <p14:bmk name="Word_watermarks_m200:02:01.3" time="121300"/>
                    <p14:bmk name="Word_watermarks_m200:02:01.4" time="121400"/>
                    <p14:bmk name="Word_watermarks_m200:02:05.5" time="125533"/>
                    <p14:bmk name="Word_watermarks_m200:02:05.6" time="125633"/>
                    <p14:bmk name="Word_watermarks_m200:02:09.9" time="129900"/>
                    <p14:bmk name="Word_watermarks_m200:02:10.0" time="130000"/>
                    <p14:bmk name="Word_watermarks_m200:02:12.6" time="132667"/>
                    <p14:bmk name="Word_watermarks_m200:02:12.7" time="132767"/>
                    <p14:bmk name="Word_watermarks_m200:02:19.3" time="139300"/>
                    <p14:bmk name="Word_watermarks_m200:02:19.4" time="139400"/>
                    <p14:bmk name="Word_watermarks_m200:02:23.6" time="143667"/>
                    <p14:bmk name="Word_watermarks_m200:02:23.7" time="143767"/>
                    <p14:bmk name="Word_watermarks_m200:02:28.9" time="148967"/>
                    <p14:bmk name="Word_watermarks_m200:02:29.0" time="149067"/>
                    <p14:bmk name="Word_watermarks_m200:02:34.5" time="154533"/>
                    <p14:bmk name="Word_watermarks_m200:02:34.6" time="154633"/>
                    <p14:bmk name="Word_watermarks_m200:02:39.0" time="159067"/>
                    <p14:bmk name="Word_watermarks_m200:02:39.1" time="159167"/>
                    <p14:bmk name="Word_watermarks_m200:02:42.8" time="162800"/>
                    <p14:bmk name="Word_watermarks_m200:02:42.9" time="162900"/>
                    <p14:bmk name="Word_watermarks_m200:02:47.3" time="167333"/>
                    <p14:bmk name="Word_watermarks_m200:02:47.4" time="167433"/>
                    <p14:bmk name="Word_watermarks_m200:02:51.2" time="171200"/>
                    <p14:bmk name="Word_watermarks_m200:02:51.3" time="171300"/>
                    <p14:bmk name="Word_watermarks_m200:02:54.9" time="174967"/>
                    <p14:bmk name="Word_watermarks_m200:02:55.0" time="175067"/>
                    <p14:bmk name="Word_watermarks_m200:03:01.7" time="181767"/>
                    <p14:bmk name="Word_watermarks_m200:03:01.8" time="181867"/>
                    <p14:bmk name="Word_watermarks_m200:03:06.6" time="186633"/>
                    <p14:bmk name="Word_watermarks_m200:03:06.7" time="186733"/>
                    <p14:bmk name="Word_watermarks_m200:03:10.2" time="190233"/>
                  </p14:bmkLst>
                </p14:media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34" name="Media Placeholder 14">
            <a:hlinkClick r:id="rId57" action="ppaction://hlinksldjump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57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</a:p>
        </p:txBody>
      </p:sp>
      <p:sp>
        <p:nvSpPr>
          <p:cNvPr id="36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a logo</a:t>
            </a:r>
          </a:p>
        </p:txBody>
      </p:sp>
      <p:sp>
        <p:nvSpPr>
          <p:cNvPr id="37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pictures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3:13</a:t>
            </a:r>
          </a:p>
        </p:txBody>
      </p:sp>
      <p:sp>
        <p:nvSpPr>
          <p:cNvPr id="6" name="Word_watermarks_m2It'susefulto00:00:00.0-00:00:03.2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It's useful to be able to quickly add a text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ord_watermarks_m2Butbeingable00:00:03.3-00:00:08.0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being able to add pictures and other objects opens up many more possibilities.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ord_watermarks_m2Openthewatermark00:00:08.1-00:00:12.2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the watermark gallery, and click Custom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ord_watermarks_m2Then,clickPicture00:00:12.3-00:00:17.8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Picture watermark and Select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ord_watermarks_m2Chooseapicture00:00:17.9-00:00:26.7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a picture file and click Insert. Click Apply.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ord_watermarks_m2Bydefault,Word00:00:26.8-00:00:30.0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Word centers a picture vertically and scales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ord_watermarks_m2orresizesit00:00:30.1-00:00:34.4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resizes it automatically to extend to the left and right margins.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ord_watermarks_m2Also,theimage00:00:34.5-00:00:41.7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the image is washed out or made semitransparent so it doesn’t compete visually with the foreground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ord_watermarks_m2ClickScaleif00:00:41.8-00:00:45.1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Scale if you want to change how the image is scaled.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Word_watermarks_m2Forexample,you00:00:45.2-00:00:57.1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can scale it to half the size, twice the size, keep it at its original size, or enter your own scale setting.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ord_watermarks_m2CleartheWashout00:00:57.2-00:01:01.9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Clear the Washout checkbox and click Apply to see what that does.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ord_watermarks_m2Asyoucan00:01:02.0-00:01:12.0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can see, most watermark pictures need to be washed out a bit, so they don't distract the reader. Click OK or Close.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ord_watermarks_m2Watermarkpicturesare00:01:12.1-00:01:16.7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Watermark pictures are tricky because you have to find an image that is easily recognizable,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Word_watermarks_m2butdoesn’tfight00:01:16.8-00:01:19.9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doesn’t fight for dominance with the foreground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Word_watermarks_m2Thislogoworks00:01:20.0-00:01:23.7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logo works pretty well because the reader will immediately know what it is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Word_watermarks_m2anditcontains00:01:23.8-00:01:27.0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it contains simple shapes and only two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Word_watermarks_m2Butwecan00:01:27.1-00:01:29.4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we can make it even more unobtrusive.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Word_watermarks_m2OpentheWatermark00:01:29.5-00:01:41.4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the Watermark gallery and click Custom Watermark, and let's choose this other logo that has a dusty blue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Word_watermarks_m2ClickApply.As00:01:41.5-00:01:48.6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Apply. As you can see, the hue and depth of the color also affects readability.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Word_watermarks_m2You'llalsowant00:01:48.7-00:01:52.0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You'll also want to avoid pictures with lots of fine detail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Word_watermarks_m2andimageslike00:01:52.1-00:01:57.5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images like this that take too much effort to figure out. Again, keep it simple.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Word_watermarks_m2Andbeforeyou00:01:57.6-00:02:01.3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before you make any final decisions, click File and Print,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Word_watermarks_m2togeta00:02:01.4-00:02:05.5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a more accurate impression of how the document will look when it's printed.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Word_watermarks_m2Sonowyou00:02:05.6-00:02:09.9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the basics of adding watermarks, but you can do a lot more with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Word_watermarks_m2Ifyou'reready,00:02:10.0-00:02:12.6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you're ready, let's dig a little deeper.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Word_watermarks_m2ToWord,a00:02:12.7-00:02:19.3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Word, a watermark is nothing more than a header or footer that's in a different place. I'll show you what I mean.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Word_watermarks_m2Double-clicktheheader00:02:19.4-00:02:23.6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Double-click the header of your document to open the header and footer for editing.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Word_watermarks_m2Nowyoucan00:02:23.7-00:02:28.9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click the watermark, and select it. What is the significance of this?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Word_watermarks_m2Well,itmeans00:02:29.0-00:02:34.5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it means that now you can work with the watermark just like any other picture or shape or object.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Word_watermarks_m2Forexample,you00:02:34.6-00:02:39.0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can press Shift and drag a corner handle to resize the image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Word_watermarks_m2whilekeepingits00:02:39.1-00:02:42.8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while keeping its original aspect ratio or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Word_watermarks_m2Then,youcan00:02:42.9-00:02:47.3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you can click the center of it and move it to a new location.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Word_watermarks_m2Andnoticethat00:02:47.4-00:02:51.2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notice that the watermark changes on the other pages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Word_watermarks_m2Youalsohave00:02:51.3-00:02:54.9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also have all the tools on the Picture Tools Format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Word_watermarks_m2Forexample,you00:02:55.0-00:03:01.7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can change the brightness, recolor the picture, even add a border.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Word_watermarks_m2Accessingwatermarksthrough00:03:01.8-00:03:06.6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Accessing watermarks through headers and footers opens up a whole new world of possibilities.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Word_watermarks_m2Upnext,we'll00:03:06.7-00:03:10.2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we'll take watermarks to the next level.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33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03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03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08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08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12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12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17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17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26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26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30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30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34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34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41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41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45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45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57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0:5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0:57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01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02.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12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12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16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16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19.9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20.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23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23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27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27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29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29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41.4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41.5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48.6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48.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52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52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57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1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1:57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01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01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05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05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09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10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12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12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19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19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23.6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23.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28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29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34.5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34.6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39.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39.1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42.8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42.9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47.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47.4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51.2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51.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54.9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2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2:55.0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3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3:01.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3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3:01.8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3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3:06.6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3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3:06.7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200:03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200:03:10.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33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5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5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watermarks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60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6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Word_watermarks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ord_watermarks_m300:00:00.0" time="33"/>
                    <p14:bmk name="Word_watermarks_m300:00:03.5" time="3500"/>
                    <p14:bmk name="Word_watermarks_m300:00:03.6" time="3600"/>
                    <p14:bmk name="Word_watermarks_m300:00:09.2" time="9267"/>
                    <p14:bmk name="Word_watermarks_m300:00:09.3" time="9367"/>
                    <p14:bmk name="Word_watermarks_m300:00:17.6" time="17667"/>
                    <p14:bmk name="Word_watermarks_m300:00:17.7" time="17767"/>
                    <p14:bmk name="Word_watermarks_m300:00:20.7" time="20733"/>
                    <p14:bmk name="Word_watermarks_m300:00:20.8" time="20833"/>
                    <p14:bmk name="Word_watermarks_m300:00:26.0" time="26033"/>
                    <p14:bmk name="Word_watermarks_m300:00:26.1" time="26133"/>
                    <p14:bmk name="Word_watermarks_m300:00:31.2" time="31267"/>
                    <p14:bmk name="Word_watermarks_m300:00:31.3" time="31367"/>
                    <p14:bmk name="Word_watermarks_m300:00:45.8" time="45867"/>
                    <p14:bmk name="Word_watermarks_m300:00:45.9" time="45967"/>
                    <p14:bmk name="Word_watermarks_m300:00:50.9" time="50900"/>
                    <p14:bmk name="Word_watermarks_m300:00:51.0" time="51000"/>
                    <p14:bmk name="Word_watermarks_m300:00:56.2" time="56200"/>
                    <p14:bmk name="Word_watermarks_m300:00:56.3" time="56300"/>
                    <p14:bmk name="Word_watermarks_m300:01:00.0" time="60000"/>
                    <p14:bmk name="Word_watermarks_m300:01:00.1" time="60100"/>
                    <p14:bmk name="Word_watermarks_m300:01:09.0" time="69067"/>
                    <p14:bmk name="Word_watermarks_m300:01:09.1" time="69167"/>
                    <p14:bmk name="Word_watermarks_m300:01:16.3" time="76300"/>
                    <p14:bmk name="Word_watermarks_m300:01:16.4" time="76400"/>
                    <p14:bmk name="Word_watermarks_m300:01:19.2" time="79267"/>
                    <p14:bmk name="Word_watermarks_m300:01:19.3" time="79367"/>
                    <p14:bmk name="Word_watermarks_m300:01:26.6" time="86633"/>
                    <p14:bmk name="Word_watermarks_m300:01:26.7" time="86733"/>
                    <p14:bmk name="Word_watermarks_m300:01:33.0" time="93000"/>
                    <p14:bmk name="Word_watermarks_m300:01:33.1" time="93100"/>
                    <p14:bmk name="Word_watermarks_m300:01:36.4" time="96467"/>
                    <p14:bmk name="Word_watermarks_m300:01:36.5" time="96567"/>
                    <p14:bmk name="Word_watermarks_m300:01:40.6" time="100633"/>
                    <p14:bmk name="Word_watermarks_m300:01:40.7" time="100733"/>
                    <p14:bmk name="Word_watermarks_m300:01:47.9" time="107967"/>
                    <p14:bmk name="Word_watermarks_m300:01:48.0" time="108067"/>
                    <p14:bmk name="Word_watermarks_m300:01:54.9" time="114933"/>
                    <p14:bmk name="Word_watermarks_m300:01:55.0" time="115033"/>
                    <p14:bmk name="Word_watermarks_m300:02:00.7" time="120700"/>
                    <p14:bmk name="Word_watermarks_m300:02:00.8" time="120800"/>
                    <p14:bmk name="Word_watermarks_m300:02:10.5" time="130500"/>
                    <p14:bmk name="Word_watermarks_m300:02:10.6" time="130600"/>
                    <p14:bmk name="Word_watermarks_m300:02:15.1" time="135133"/>
                    <p14:bmk name="Word_watermarks_m300:02:15.2" time="135233"/>
                    <p14:bmk name="Word_watermarks_m300:02:20.5" time="140500"/>
                    <p14:bmk name="Word_watermarks_m300:02:20.6" time="140600"/>
                    <p14:bmk name="Word_watermarks_m300:02:29.2" time="149200"/>
                    <p14:bmk name="Word_watermarks_m300:02:29.3" time="149300"/>
                    <p14:bmk name="Word_watermarks_m300:02:35.7" time="155767"/>
                    <p14:bmk name="Word_watermarks_m300:02:35.8" time="155867"/>
                    <p14:bmk name="Word_watermarks_m300:02:38.2" time="158233"/>
                    <p14:bmk name="Word_watermarks_m300:02:38.3" time="158333"/>
                    <p14:bmk name="Word_watermarks_m300:02:42.3" time="162300"/>
                    <p14:bmk name="Word_watermarks_m300:02:42.4" time="162400"/>
                    <p14:bmk name="Word_watermarks_m300:02:48.9" time="168967"/>
                    <p14:bmk name="Word_watermarks_m300:02:49.0" time="169067"/>
                    <p14:bmk name="Word_watermarks_m300:02:57.6" time="177633"/>
                    <p14:bmk name="Word_watermarks_m300:02:57.7" time="177733"/>
                    <p14:bmk name="Word_watermarks_m300:03:01.3" time="181300"/>
                    <p14:bmk name="Word_watermarks_m300:03:01.4" time="181400"/>
                    <p14:bmk name="Word_watermarks_m300:03:04.9" time="184967"/>
                    <p14:bmk name="Word_watermarks_m300:03:05.0" time="185067"/>
                    <p14:bmk name="Word_watermarks_m300:03:09.0" time="189000"/>
                    <p14:bmk name="Word_watermarks_m300:03:09.1" time="189100"/>
                    <p14:bmk name="Word_watermarks_m300:03:13.3" time="193300"/>
                    <p14:bmk name="Word_watermarks_m300:03:13.4" time="193400"/>
                    <p14:bmk name="Word_watermarks_m300:03:19.2" time="199233"/>
                    <p14:bmk name="Word_watermarks_m300:03:19.3" time="199333"/>
                    <p14:bmk name="Word_watermarks_m300:03:23.8" time="203867"/>
                    <p14:bmk name="Word_watermarks_m300:03:23.9" time="203967"/>
                    <p14:bmk name="Word_watermarks_m300:03:29.9" time="209933"/>
                    <p14:bmk name="Word_watermarks_m300:03:30.0" time="210033"/>
                    <p14:bmk name="Word_watermarks_m300:03:36.6" time="216667"/>
                    <p14:bmk name="Word_watermarks_m300:03:36.7" time="216767"/>
                    <p14:bmk name="Word_watermarks_m300:03:44.1" time="224133"/>
                    <p14:bmk name="Word_watermarks_m300:03:44.2" time="224233"/>
                    <p14:bmk name="Word_watermarks_m300:03:50.0" time="230033"/>
                    <p14:bmk name="Word_watermarks_m300:03:50.1" time="230133"/>
                    <p14:bmk name="Word_watermarks_m300:03:58.8" time="238800"/>
                    <p14:bmk name="Word_watermarks_m300:03:58.9" time="238900"/>
                    <p14:bmk name="Word_watermarks_m300:04:10.9" time="250967"/>
                    <p14:bmk name="Word_watermarks_m300:04:11.0" time="251067"/>
                    <p14:bmk name="Word_watermarks_m300:04:20.8" time="260833"/>
                    <p14:bmk name="Word_watermarks_m300:04:20.9" time="260933"/>
                    <p14:bmk name="Word_watermarks_m300:04:26.3" time="266333"/>
                    <p14:bmk name="Word_watermarks_m300:04:26.4" time="266433"/>
                    <p14:bmk name="Word_watermarks_m300:04:30.8" time="270867"/>
                    <p14:bmk name="Word_watermarks_m300:04:30.9" time="270967"/>
                    <p14:bmk name="Word_watermarks_m300:04:35.3" time="275300"/>
                    <p14:bmk name="Word_watermarks_m300:04:35.4" time="275400"/>
                    <p14:bmk name="Word_watermarks_m300:04:40.0" time="280033"/>
                    <p14:bmk name="Word_watermarks_m300:04:40.1" time="280133"/>
                    <p14:bmk name="Word_watermarks_m300:04:44.3" time="284333"/>
                  </p14:bmkLst>
                </p14:media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52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34" name="Media Placeholder 14">
            <a:hlinkClick r:id="rId67" action="ppaction://hlinksldjump"/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35" name="Rectangle 34">
            <a:hlinkClick r:id="rId67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</a:p>
        </p:txBody>
      </p:sp>
      <p:sp>
        <p:nvSpPr>
          <p:cNvPr id="3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a logo</a:t>
            </a: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pictures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3:13</a:t>
            </a:r>
          </a:p>
        </p:txBody>
      </p:sp>
      <p:sp>
        <p:nvSpPr>
          <p:cNvPr id="6" name="Word_watermarks_m3Ifyouwant00:00:00.0-00:00:03.5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have complete flexibility to customize watermark pictures,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ord_watermarks_m3youcango00:00:03.6-00:00:09.2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go to the next level and bypass the Watermark gallery altogether. I'll show you how.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ord_watermarks_m3Double-clicktheheader00:00:09.3-00:00:17.6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Double-click the header to open headers and footers. Click Insert and select the Rectangle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ord_watermarks_m3Then,drawa00:00:17.7-00:00:20.7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draw a rectangle on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ord_watermarks_m3Becausetheheader00:00:20.8-00:00:26.0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the header and footer editor is open, we're actually drawing the rectangle in the header of the document,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ord_watermarks_m3whichplacesit00:00:26.1-00:00:31.2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places it in a layer behind the text and on all the pages of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ord_watermarks_m3Toadda00:00:31.3-00:00:45.8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a picture, go to the Drawing Tools Format tab, click Shape Fill, and click Picture. Select a picture and insert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ord_watermarks_m3Nowwhydid00:00:45.9-00:00:50.9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why did we add the picture to the fill property of the shape, instead of directly to the page?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ord_watermarks_m3Becausethisway00:00:51.0-00:00:56.2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this way we have more options to work with, including transparency.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Word_watermarks_m3Whenyouadd00:00:56.3-00:01:00.0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add a picture to a shape, it stretches to fill the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ord_watermarks_m3Togetit00:01:00.1-00:01:09.0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it back to its original aspect ratio, click the Picture Tools Format tab, click Crop, and click Fit.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ord_watermarks_m3Then,adjustthe00:01:09.1-00:01:16.3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adjust the crop handles to remove the empty space around the picture.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ord_watermarks_m3ClickCropagain00:01:16.4-00:01:19.2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Crop again to turn it off.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Word_watermarks_m3Then,goback00:01:19.3-00:01:26.6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go back to the Drawing Tools tab, and remove the shape outline.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Word_watermarks_m3Nowwecan00:01:26.7-00:01:33.0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can resize the picture,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Word_watermarks_m3moveit.00:01:33.1-00:01:36.4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move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Word_watermarks_m3Oralignit00:01:36.5-00:01:40.6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align it automatically, by clicking the Drawing Tools Format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Word_watermarks_m3clickingAlignand00:01:40.7-00:01:47.9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clicking Align and clicking Align Center and Align Middle.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Word_watermarks_m3Nextclickthe00:01:48.0-00:01:54.9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click the Format Shape dialog box launcher, and the Fill &amp; Line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Word_watermarks_m3Nowyoucan00:01:55.0-00:02:00.7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adjust the transparency so it doesn’t compete with the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Word_watermarks_m3ClickthePicture00:02:00.8-00:02:10.5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Picture tab, and you have settings for Brightness, Contrast and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Word_watermarks_m3TrytheSharpness00:02:10.6-00:02:15.1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Try the Sharpness setting to blur the picture slightly if it has a lot of detail.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Word_watermarks_m3Forthispicture,00:02:15.2-00:02:20.5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this picture, let's go to the Effects tab, and add an Artistic effect.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Word_watermarks_m3Thisisanother00:02:20.6-00:02:29.2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another tool you can use to reduce the detail of a picture to push it more into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Word_watermarks_m3Again,whenyou00:02:29.3-00:02:35.7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when you want to see what the watermark will look when it's printed, click File and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Word_watermarks_m3Then,checkthe00:02:35.8-00:02:38.2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check the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Word_watermarks_m3Ifyou'rehappy00:02:38.3-00:02:42.3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you're happy with your watermark, you can reuse it in other documents.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Word_watermarks_m3ClickDesignand00:02:42.4-00:02:48.9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Design and Watermark. Then, click Save Selection to Watermark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Word_watermarks_m3Typeaname00:02:49.0-00:02:57.6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name and click OK. Now adding the watermark is as easy as looking through the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Word_watermarks_m3Sonowyou00:02:57.7-00:03:01.3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lots of options for adding and working with watermarks.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Word_watermarks_m3Thesecretis00:03:01.4-00:03:04.9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secret is accessing them through the header and footer editor.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Word_watermarks_m3Andhere'ssomething00:03:05.0-00:03:09.0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here's something else. Because watermarks are related to headers and footers,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Word_watermarks_m3youcanalso00:03:09.1-00:03:13.3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use the options on the Header &amp; Footer Tools Design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Word_watermarks_m3Forexample,click00:03:13.4-00:03:19.2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click Different First Page if you want a different watermark on the first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Word_watermarks_m3Youcanalso00:03:19.3-00:03:23.8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create sections to add different watermarks throughout a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Word_watermarks_m3Here'sthesame00:03:23.9-00:03:29.9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Here's the same document without watermarks. I've zoomed back so you can see three pages of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Word_watermarks_m3I'vealsoturned00:03:30.0-00:03:36.6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I've also turned on show paragraph marks, so you can see that I've added a section break here and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Word_watermarks_m3Double-clicktheheader00:03:36.7-00:03:44.1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Double-click the header and you can see the three sections that were created.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Word_watermarks_m3ClickNextto00:03:44.2-00:03:50.0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Next to go to the Section 2 header, and turn off Link to Previous.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Word_watermarks_m3ThenclickNext00:03:50.1-00:03:58.8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click Next to go to section 3 and turn off Link to Previous. By turning off the links, I've isolated the 3 sections.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Word_watermarks_m3NowIcan00:03:58.9-00:04:10.9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can click the section 1 header, and insert a watermark. To keep it simple, I'll add a star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Word_watermarks_m3Then,Ican00:04:11.0-00:04:20.8"/>
          <p:cNvSpPr txBox="1"/>
          <p:nvPr>
            <p:custDataLst>
              <p:tags r:id="rId4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 can click the section 2 header, and add a different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Word_watermarks_m3Andgoto00:04:20.9-00:04:26.3"/>
          <p:cNvSpPr txBox="1"/>
          <p:nvPr>
            <p:custDataLst>
              <p:tags r:id="rId4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go to the third section and insert a third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Word_watermarks_m3Threedifferentcustom00:04:26.4-00:04:30.8"/>
          <p:cNvSpPr txBox="1"/>
          <p:nvPr>
            <p:custDataLst>
              <p:tags r:id="rId4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Three different custom watermarks created by using sections that were unlinked,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Word_watermarks_m3andinsertingthe00:04:30.9-00:04:35.3"/>
          <p:cNvSpPr txBox="1"/>
          <p:nvPr>
            <p:custDataLst>
              <p:tags r:id="rId4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inserting the watermark graphics directly to the header and footer.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Word_watermarks_m3Sonowyou00:04:35.4-00:04:40.0"/>
          <p:cNvSpPr txBox="1"/>
          <p:nvPr>
            <p:custDataLst>
              <p:tags r:id="rId4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know just about everything there is to know about watermarks in Word 2013.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Word_watermarks_m3Forrelatedinformation,00:04:40.1-00:04:44.3"/>
          <p:cNvSpPr txBox="1"/>
          <p:nvPr>
            <p:custDataLst>
              <p:tags r:id="rId5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related information,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69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03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03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09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09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17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17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20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20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26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26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31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31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45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45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5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50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51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56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0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0:56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00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00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09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09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16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16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19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19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26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26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33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33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36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36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40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40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47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48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54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1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1:55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0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00.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00.8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10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10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15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15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20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20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29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29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35.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35.8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38.2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38.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4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42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42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48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49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57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2:5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2:57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01.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01.4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04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05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09.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09.1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13.3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13.4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19.2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19.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23.8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23.9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29.9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30.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36.6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36.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44.1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44.2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50.0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50.1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58.8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3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3:58.9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10.9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11.0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20.8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20.9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26.3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26.4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30.8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30.9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35.3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35.4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40.0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40.1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d_watermarks_m300:04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d_watermarks_m300:04:44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69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summary—Working with watermarks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a logo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pictures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3:13</a:t>
            </a: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903015" y="1246341"/>
            <a:ext cx="4352544" cy="62990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watermark</a:t>
            </a:r>
            <a:endParaRPr lang="en-US" sz="2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Watermarks are text or pictures placed behind the document text. They can mark the document’s status as Draft, Confidential, etc., brand it with a logo, or just make it look better.   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</a:rPr>
              <a:t>View</a:t>
            </a:r>
            <a:r>
              <a:rPr lang="en-US" sz="1400" dirty="0">
                <a:latin typeface="Segoe UI Light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</a:rPr>
              <a:t>Print Layout</a:t>
            </a:r>
            <a:r>
              <a:rPr lang="en-US" sz="1400" dirty="0">
                <a:latin typeface="Segoe UI Light" pitchFamily="34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</a:rPr>
              <a:t>Design</a:t>
            </a:r>
            <a:r>
              <a:rPr lang="en-US" sz="1400" dirty="0">
                <a:latin typeface="Segoe UI Light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</a:rPr>
              <a:t>Watermark</a:t>
            </a:r>
            <a:r>
              <a:rPr lang="en-US" sz="1400" dirty="0">
                <a:latin typeface="Segoe UI Light" pitchFamily="34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Apply one of the built-in watermarks in the watermark gallery, search for one online, or click </a:t>
            </a:r>
            <a:r>
              <a:rPr lang="en-US" sz="1400" b="1" dirty="0">
                <a:latin typeface="Segoe UI Light" pitchFamily="34" charset="0"/>
              </a:rPr>
              <a:t>Custom Watermark</a:t>
            </a:r>
            <a:r>
              <a:rPr lang="en-US" sz="1400" dirty="0">
                <a:latin typeface="Segoe UI Light" pitchFamily="34" charset="0"/>
              </a:rPr>
              <a:t> to create your own from text or a picture. 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a watermark 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</a:rPr>
              <a:t>Design</a:t>
            </a:r>
            <a:r>
              <a:rPr lang="en-US" sz="1400" dirty="0">
                <a:latin typeface="Segoe UI Light" pitchFamily="34" charset="0"/>
              </a:rPr>
              <a:t> </a:t>
            </a:r>
            <a:r>
              <a:rPr lang="en-US" sz="1400" b="1" dirty="0">
                <a:latin typeface="Segoe UI Light" pitchFamily="34" charset="0"/>
              </a:rPr>
              <a:t>&gt; Watermark</a:t>
            </a:r>
            <a:r>
              <a:rPr lang="en-US" sz="1400" dirty="0">
                <a:latin typeface="Segoe UI Light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Do any of the following: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latin typeface="Segoe UI Light" pitchFamily="34" charset="0"/>
              </a:rPr>
              <a:t>Choose a different predesigned watermark, such as </a:t>
            </a:r>
            <a:r>
              <a:rPr lang="en-US" sz="1400" b="1" dirty="0">
                <a:latin typeface="Segoe UI Light" pitchFamily="34" charset="0"/>
              </a:rPr>
              <a:t>Confidential</a:t>
            </a:r>
            <a:r>
              <a:rPr lang="en-US" sz="1400" dirty="0">
                <a:latin typeface="Segoe UI Light" pitchFamily="34" charset="0"/>
              </a:rPr>
              <a:t> or </a:t>
            </a:r>
            <a:r>
              <a:rPr lang="en-US" sz="1400" b="1" dirty="0">
                <a:latin typeface="Segoe UI Light" pitchFamily="34" charset="0"/>
              </a:rPr>
              <a:t>Urgent</a:t>
            </a:r>
            <a:r>
              <a:rPr lang="en-US" sz="1400" dirty="0">
                <a:latin typeface="Segoe UI Light" pitchFamily="34" charset="0"/>
              </a:rPr>
              <a:t>, from the gallery of watermarks.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latin typeface="Segoe UI Light" pitchFamily="34" charset="0"/>
              </a:rPr>
              <a:t>To change pictures, click </a:t>
            </a:r>
            <a:r>
              <a:rPr lang="en-US" sz="1400" b="1" dirty="0">
                <a:latin typeface="Segoe UI Light" pitchFamily="34" charset="0"/>
              </a:rPr>
              <a:t>Custom Watermark</a:t>
            </a:r>
            <a:r>
              <a:rPr lang="en-US" sz="1400" dirty="0">
                <a:latin typeface="Segoe UI Light" pitchFamily="34" charset="0"/>
              </a:rPr>
              <a:t>, and then click </a:t>
            </a:r>
            <a:r>
              <a:rPr lang="en-US" sz="1400" b="1" dirty="0">
                <a:latin typeface="Segoe UI Light" pitchFamily="34" charset="0"/>
              </a:rPr>
              <a:t>Select Picture</a:t>
            </a:r>
            <a:r>
              <a:rPr lang="en-US" sz="1400" dirty="0">
                <a:latin typeface="Segoe UI Light" pitchFamily="34" charset="0"/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>
                <a:latin typeface="Segoe UI Light" pitchFamily="34" charset="0"/>
              </a:rPr>
              <a:t>To change picture settings, click </a:t>
            </a:r>
            <a:r>
              <a:rPr lang="en-US" sz="1400" b="1" dirty="0">
                <a:latin typeface="Segoe UI Light" pitchFamily="34" charset="0"/>
              </a:rPr>
              <a:t>Custom Watermark</a:t>
            </a:r>
            <a:r>
              <a:rPr lang="en-US" sz="1400" dirty="0">
                <a:latin typeface="Segoe UI Light" pitchFamily="34" charset="0"/>
              </a:rPr>
              <a:t>, and then select or clear the options </a:t>
            </a:r>
            <a:r>
              <a:rPr lang="en-US" sz="1400" b="1" dirty="0">
                <a:latin typeface="Segoe UI Light" pitchFamily="34" charset="0"/>
              </a:rPr>
              <a:t>Picture watermark</a:t>
            </a:r>
            <a:r>
              <a:rPr lang="en-US" sz="1400" dirty="0">
                <a:latin typeface="Segoe UI Light" pitchFamily="34" charset="0"/>
              </a:rPr>
              <a:t>. </a:t>
            </a:r>
            <a:endParaRPr lang="en-US" sz="1400" dirty="0" smtClean="0">
              <a:latin typeface="Segoe UI Light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</a:rPr>
              <a:t>To change text, click </a:t>
            </a:r>
            <a:r>
              <a:rPr lang="en-US" sz="1400" b="1" dirty="0" smtClean="0">
                <a:latin typeface="Segoe UI Light" pitchFamily="34" charset="0"/>
              </a:rPr>
              <a:t>Custom Watermark</a:t>
            </a:r>
            <a:r>
              <a:rPr lang="en-US" sz="1400" dirty="0">
                <a:latin typeface="Segoe UI Light" pitchFamily="34" charset="0"/>
              </a:rPr>
              <a:t>, and then select a different built-in phrase or type in your own phrase</a:t>
            </a:r>
            <a:r>
              <a:rPr lang="en-US" sz="1400" dirty="0" smtClean="0">
                <a:latin typeface="Segoe UI Light" pitchFamily="34" charset="0"/>
              </a:rPr>
              <a:t>.</a:t>
            </a:r>
            <a:endParaRPr lang="en-US" sz="1400" dirty="0"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6744775" y="1246342"/>
            <a:ext cx="4347570" cy="62990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</a:rPr>
              <a:t>To </a:t>
            </a:r>
            <a:r>
              <a:rPr lang="en-US" sz="1400" dirty="0">
                <a:latin typeface="Segoe UI Light" pitchFamily="34" charset="0"/>
              </a:rPr>
              <a:t>change text settings, click </a:t>
            </a:r>
            <a:r>
              <a:rPr lang="en-US" sz="1400" b="1" dirty="0">
                <a:latin typeface="Segoe UI Light" pitchFamily="34" charset="0"/>
              </a:rPr>
              <a:t>Custom Watermark</a:t>
            </a:r>
            <a:r>
              <a:rPr lang="en-US" sz="1400" dirty="0">
                <a:latin typeface="Segoe UI Light" pitchFamily="34" charset="0"/>
              </a:rPr>
              <a:t>, and then select or clear the options that you want under </a:t>
            </a:r>
            <a:r>
              <a:rPr lang="en-US" sz="1400" b="1" dirty="0">
                <a:latin typeface="Segoe UI Light" pitchFamily="34" charset="0"/>
              </a:rPr>
              <a:t>Text watermark</a:t>
            </a:r>
            <a:r>
              <a:rPr lang="en-US" sz="1400" dirty="0">
                <a:latin typeface="Segoe UI Light" pitchFamily="34" charset="0"/>
              </a:rPr>
              <a:t>. 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Remove a watermark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remove a watermark, under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Design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in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Page Background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group,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Watermark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Remove Watermark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that doesn’t work,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watermark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was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applied to a specific section of the document.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Double-click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open the header area of any page the watermark is on, click the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watermark,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click Delete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Insert or change a watermark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Add a "Draft" watermark to your document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Add a picture as a background watermark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18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Move a watermark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Remove a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watermark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a logo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pictures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3:13</a:t>
            </a: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Media Placeholder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1" name="Rectangle 50">
            <a:hlinkClick r:id="rId2" action="ppaction://hlinksldjump"/>
          </p:cNvPr>
          <p:cNvSpPr/>
          <p:nvPr/>
        </p:nvSpPr>
        <p:spPr>
          <a:xfrm>
            <a:off x="2506931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a logo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pictures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4:46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3:13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MEDIACAPTIONSPROMPTED" val="False"/>
  <p:tag name="TEMPPRESENTATIONFILE" val="C:\Users\Administrator\AppData\Local\Temp\tmp34.tmp"/>
  <p:tag name="TEMPMEDIAFILENAME" val="C:\Users\Administrator\AppData\Local\Temp\tmp3BF_Word_watermarks_m1.mp4"/>
  <p:tag name="MEDIAFADEDURATION" val="0.2"/>
  <p:tag name="MEDIATRANSPARENCY" val="0.3"/>
  <p:tag name="MEDIACAPTIONSHIDDEN" val="False"/>
  <p:tag name="CUSTOMXMLPARTID" val="{DD3D099F-AF14-4941-AF66-4205A569A151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76fc7145-d66b-4aac-8c6d-07ef0d0885bb"/>
  <p:tag name="CAPTIONITEMSYSNAME" val="Word_watermarks_m1Changethefont00:00:41.7-00:00:45.6"/>
  <p:tag name="BOOKMARKENTRYNAME" val="Word_watermarks_m100:00:41.7"/>
  <p:tag name="BOOKMARKEXITNAME" val="Word_watermarks_m100:00:45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ef3d6cac-3462-4d77-98a3-3e9fabb26cb9"/>
  <p:tag name="CAPTIONITEMSYSNAME" val="Word_watermarks_m3youcanalso00:03:09.1-00:03:13.3"/>
  <p:tag name="BOOKMARKENTRYNAME" val="Word_watermarks_m300:03:09.1"/>
  <p:tag name="BOOKMARKEXITNAME" val="Word_watermarks_m300:03:13.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0d65a3bc-3a3b-4b04-8f10-ee3b3031129f"/>
  <p:tag name="CAPTIONITEMSYSNAME" val="Word_watermarks_m3Forexample,click00:03:13.4-00:03:19.2"/>
  <p:tag name="BOOKMARKENTRYNAME" val="Word_watermarks_m300:03:13.4"/>
  <p:tag name="BOOKMARKEXITNAME" val="Word_watermarks_m300:03:19.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c16ab46f-6e0f-4569-85ed-56f5f3939800"/>
  <p:tag name="CAPTIONITEMSYSNAME" val="Word_watermarks_m3Youcanalso00:03:19.3-00:03:23.8"/>
  <p:tag name="BOOKMARKENTRYNAME" val="Word_watermarks_m300:03:19.3"/>
  <p:tag name="BOOKMARKEXITNAME" val="Word_watermarks_m300:03:23.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c350ff7d-6cf5-4f3d-bcb2-1a84a63fdbcf"/>
  <p:tag name="CAPTIONITEMSYSNAME" val="Word_watermarks_m3Here'sthesame00:03:23.9-00:03:29.9"/>
  <p:tag name="BOOKMARKENTRYNAME" val="Word_watermarks_m300:03:23.9"/>
  <p:tag name="BOOKMARKEXITNAME" val="Word_watermarks_m300:03:29.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198711d5-98e9-48d1-950f-02c2e12dc5ca"/>
  <p:tag name="CAPTIONITEMSYSNAME" val="Word_watermarks_m3I'vealsoturned00:03:30.0-00:03:36.6"/>
  <p:tag name="BOOKMARKENTRYNAME" val="Word_watermarks_m300:03:30.0"/>
  <p:tag name="BOOKMARKEXITNAME" val="Word_watermarks_m300:03:36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4d07f42a-573d-4d14-8ad5-0714ccd17422"/>
  <p:tag name="CAPTIONITEMSYSNAME" val="Word_watermarks_m3Double-clicktheheader00:03:36.7-00:03:44.1"/>
  <p:tag name="BOOKMARKENTRYNAME" val="Word_watermarks_m300:03:36.7"/>
  <p:tag name="BOOKMARKEXITNAME" val="Word_watermarks_m300:03:44.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e1794841-6fac-498c-80c5-3788203ee346"/>
  <p:tag name="CAPTIONITEMSYSNAME" val="Word_watermarks_m3ClickNextto00:03:44.2-00:03:50.0"/>
  <p:tag name="BOOKMARKENTRYNAME" val="Word_watermarks_m300:03:44.2"/>
  <p:tag name="BOOKMARKEXITNAME" val="Word_watermarks_m300:03:5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f28e6bc2-41c2-4ea3-98e5-c4cf838f21e7"/>
  <p:tag name="CAPTIONITEMSYSNAME" val="Word_watermarks_m3ThenclickNext00:03:50.1-00:03:58.8"/>
  <p:tag name="BOOKMARKENTRYNAME" val="Word_watermarks_m300:03:50.1"/>
  <p:tag name="BOOKMARKEXITNAME" val="Word_watermarks_m300:03:58.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79bb4c00-a067-4626-85dc-32d36e403e1b"/>
  <p:tag name="CAPTIONITEMSYSNAME" val="Word_watermarks_m3NowIcan00:03:58.9-00:04:10.9"/>
  <p:tag name="BOOKMARKENTRYNAME" val="Word_watermarks_m300:03:58.9"/>
  <p:tag name="BOOKMARKEXITNAME" val="Word_watermarks_m300:04:10.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6a304151-20db-4a2f-925b-2692099ee550"/>
  <p:tag name="CAPTIONITEMSYSNAME" val="Word_watermarks_m3Then,Ican00:04:11.0-00:04:20.8"/>
  <p:tag name="BOOKMARKENTRYNAME" val="Word_watermarks_m300:04:11.0"/>
  <p:tag name="BOOKMARKEXITNAME" val="Word_watermarks_m300:04:2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fe415a94-6147-4d3a-af10-b83671f27037"/>
  <p:tag name="CAPTIONITEMSYSNAME" val="Word_watermarks_m1Ifyouwant00:00:45.7-00:00:51.7"/>
  <p:tag name="BOOKMARKENTRYNAME" val="Word_watermarks_m100:00:45.7"/>
  <p:tag name="BOOKMARKEXITNAME" val="Word_watermarks_m100:00:51.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d790f541-5954-4865-a569-5c2d54f0a787"/>
  <p:tag name="CAPTIONITEMSYSNAME" val="Word_watermarks_m3Andgoto00:04:20.9-00:04:26.3"/>
  <p:tag name="BOOKMARKENTRYNAME" val="Word_watermarks_m300:04:20.9"/>
  <p:tag name="BOOKMARKEXITNAME" val="Word_watermarks_m300:04:26.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7ff96863-ad78-407a-aad7-700d96790cfa"/>
  <p:tag name="CAPTIONITEMSYSNAME" val="Word_watermarks_m3Threedifferentcustom00:04:26.4-00:04:30.8"/>
  <p:tag name="BOOKMARKENTRYNAME" val="Word_watermarks_m300:04:26.4"/>
  <p:tag name="BOOKMARKEXITNAME" val="Word_watermarks_m300:04:30.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6808855b-b340-4fda-8187-27890c2b48fd"/>
  <p:tag name="CAPTIONITEMSYSNAME" val="Word_watermarks_m3andinsertingthe00:04:30.9-00:04:35.3"/>
  <p:tag name="BOOKMARKENTRYNAME" val="Word_watermarks_m300:04:30.9"/>
  <p:tag name="BOOKMARKEXITNAME" val="Word_watermarks_m300:04:35.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1224edc3-caba-4fd6-a8f9-d8879dbee33a"/>
  <p:tag name="CAPTIONITEMSYSNAME" val="Word_watermarks_m3Sonowyou00:04:35.4-00:04:40.0"/>
  <p:tag name="BOOKMARKENTRYNAME" val="Word_watermarks_m300:04:35.4"/>
  <p:tag name="BOOKMARKEXITNAME" val="Word_watermarks_m300:04:40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166fdd5b-2db0-433b-837b-b2d456a9b213"/>
  <p:tag name="CAPTIONITEMSYSNAME" val="Word_watermarks_m3Forrelatedinformation,00:04:40.1-00:04:44.3"/>
  <p:tag name="BOOKMARKENTRYNAME" val="Word_watermarks_m300:04:40.1"/>
  <p:tag name="BOOKMARKEXITNAME" val="Word_watermarks_m300:04:4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92bab58a-478d-4892-96d5-3ffa64d69d33"/>
  <p:tag name="CAPTIONITEMSYSNAME" val="Word_watermarks_m1Youcanchoose00:00:51.8-00:00:56.6"/>
  <p:tag name="BOOKMARKENTRYNAME" val="Word_watermarks_m100:00:51.8"/>
  <p:tag name="BOOKMARKEXITNAME" val="Word_watermarks_m100:00:5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007b3892-1afb-4eea-894a-e6b5a9bb5188"/>
  <p:tag name="CAPTIONITEMSYSNAME" val="Word_watermarks_m1Youcanclick00:00:56.7-00:01:06.6"/>
  <p:tag name="BOOKMARKENTRYNAME" val="Word_watermarks_m100:00:56.7"/>
  <p:tag name="BOOKMARKEXITNAME" val="Word_watermarks_m100:01:0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fd34b03e-d2f3-41c9-9962-808545acd608"/>
  <p:tag name="CAPTIONITEMSYSNAME" val="Word_watermarks_m1SelectSemitransparentto00:01:06.7-00:01:11.0"/>
  <p:tag name="BOOKMARKENTRYNAME" val="Word_watermarks_m100:01:06.7"/>
  <p:tag name="BOOKMARKEXITNAME" val="Word_watermarks_m100:01:11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ce3335ec-e586-4f00-bf9e-8e50a04a3162"/>
  <p:tag name="CAPTIONITEMSYSNAME" val="Word_watermarks_m1Andfinally,choose00:01:11.1-00:01:20.9"/>
  <p:tag name="BOOKMARKENTRYNAME" val="Word_watermarks_m100:01:11.1"/>
  <p:tag name="BOOKMARKEXITNAME" val="Word_watermarks_m100:01:2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a0de1fad-6140-4440-8534-27fdaf4ba00d"/>
  <p:tag name="CAPTIONITEMSYSNAME" val="Word_watermarks_m1ClickOK,or00:01:21.0-00:01:25.6"/>
  <p:tag name="BOOKMARKENTRYNAME" val="Word_watermarks_m100:01:21.0"/>
  <p:tag name="BOOKMARKEXITNAME" val="Word_watermarks_m100:01:2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771efbec-8913-450c-85ab-48bdd49fae32"/>
  <p:tag name="CAPTIONITEMSYSNAME" val="Word_watermarks_m1Nowcheckthrough00:01:25.7-00:01:30.8"/>
  <p:tag name="BOOKMARKENTRYNAME" val="Word_watermarks_m100:01:25.7"/>
  <p:tag name="BOOKMARKEXITNAME" val="Word_watermarks_m100:01:3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b83a9702-fb8b-4a86-85e8-47b66fb46909"/>
  <p:tag name="CAPTIONITEMSYSNAME" val="Word_watermarks_m1Togeta00:01:30.9-00:01:37.9"/>
  <p:tag name="BOOKMARKENTRYNAME" val="Word_watermarks_m100:01:30.9"/>
  <p:tag name="BOOKMARKEXITNAME" val="Word_watermarks_m100:01:37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16fc2b20-df29-4205-bef8-478763e5ff38"/>
  <p:tag name="CAPTIONITEMSYSNAME" val="Word_watermarks_m1Then,checkthe00:01:38.0-00:01:45.5"/>
  <p:tag name="BOOKMARKENTRYNAME" val="Word_watermarks_m100:01:38.0"/>
  <p:tag name="BOOKMARKEXITNAME" val="Word_watermarks_m100:01:4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af144153-2c16-47e1-846b-5ba56188db2f"/>
  <p:tag name="CAPTIONITEMSYSNAME" val="Word_watermarks_m1Watermarksaretext00:00:00.0-00:00:06.3"/>
  <p:tag name="BOOKMARKENTRYNAME" val="Word_watermarks_m100:00:00.0"/>
  <p:tag name="BOOKMARKEXITNAME" val="Word_watermarks_m100:00:06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0d719d10-c3c2-4b1a-b8ca-bcdf856d6ca1"/>
  <p:tag name="CAPTIONITEMSYSNAME" val="Word_watermarks_m1Onthispage,00:01:45.6-00:01:50.3"/>
  <p:tag name="BOOKMARKENTRYNAME" val="Word_watermarks_m100:01:45.6"/>
  <p:tag name="BOOKMARKEXITNAME" val="Word_watermarks_m100:01:5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2f7b5247-4d99-4fda-b096-47144a9ad958"/>
  <p:tag name="CAPTIONITEMSYSNAME" val="Word_watermarks_m1Ifit'simportant00:01:50.4-00:01:55.9"/>
  <p:tag name="BOOKMARKENTRYNAME" val="Word_watermarks_m100:01:50.4"/>
  <p:tag name="BOOKMARKEXITNAME" val="Word_watermarks_m100:01:55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5d2a7217-7771-4f28-b16e-ab840b9549f7"/>
  <p:tag name="CAPTIONITEMSYSNAME" val="Word_watermarks_m1Gotothe00:01:56.0-00:01:58.5"/>
  <p:tag name="BOOKMARKENTRYNAME" val="Word_watermarks_m100:01:56.0"/>
  <p:tag name="BOOKMARKEXITNAME" val="Word_watermarks_m100:01:58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8b0558ef-93ed-482e-8e19-e2f4006fa6e7"/>
  <p:tag name="CAPTIONITEMSYSNAME" val="Word_watermarks_m1Withjustthe00:01:58.6-00:02:08.1"/>
  <p:tag name="BOOKMARKENTRYNAME" val="Word_watermarks_m100:01:58.6"/>
  <p:tag name="BOOKMARKEXITNAME" val="Word_watermarks_m100:02:08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4fc2a40d-cb25-489d-9316-dbaab436d832"/>
  <p:tag name="CAPTIONITEMSYSNAME" val="Word_watermarks_m1Then,changethe00:02:08.2-00:02:17.0"/>
  <p:tag name="BOOKMARKENTRYNAME" val="Word_watermarks_m100:02:08.2"/>
  <p:tag name="BOOKMARKEXITNAME" val="Word_watermarks_m100:02:17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4961ef77-16e8-4d7a-ae41-7ff07368c7a4"/>
  <p:tag name="CAPTIONITEMSYSNAME" val="Word_watermarks_m1Finally,ifyou00:02:17.1-00:02:24.7"/>
  <p:tag name="BOOKMARKENTRYNAME" val="Word_watermarks_m100:02:17.1"/>
  <p:tag name="BOOKMARKEXITNAME" val="Word_watermarks_m100:02:24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4cd4e864-1657-4aef-bbd9-196dc7aa2123"/>
  <p:tag name="CAPTIONITEMSYSNAME" val="Word_watermarks_m1Ifyourdocument00:02:24.8-00:02:29.4"/>
  <p:tag name="BOOKMARKENTRYNAME" val="Word_watermarks_m100:02:24.8"/>
  <p:tag name="BOOKMARKEXITNAME" val="Word_watermarks_m100:02:29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7c892d27-9094-4fa6-aaff-2604d0c90a94"/>
  <p:tag name="CAPTIONITEMSYSNAME" val="Word_watermarks_m1You'lllearnmore00:02:29.5-00:02:32.5"/>
  <p:tag name="BOOKMARKENTRYNAME" val="Word_watermarks_m100:02:29.5"/>
  <p:tag name="BOOKMARKEXITNAME" val="Word_watermarks_m100:02:32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e7941bf6-9baa-47ee-b3c1-c6e88aa0db80"/>
  <p:tag name="CAPTIONITEMSYSNAME" val="Word_watermarks_m1Butupnext,00:02:32.6-00:02:37.6"/>
  <p:tag name="BOOKMARKENTRYNAME" val="Word_watermarks_m100:02:32.6"/>
  <p:tag name="BOOKMARKEXITNAME" val="Word_watermarks_m100:02:37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MEDIACAPTIONSPROMPTED" val="False"/>
  <p:tag name="TEMPPRESENTATIONFILE" val="C:\Users\Administrator\AppData\Local\Temp\tmp6714.tmp"/>
  <p:tag name="TEMPMEDIAFILENAME" val="C:\Users\Administrator\AppData\Local\Temp\tmp6ABE_Word_watermarks_m2.mp4"/>
  <p:tag name="MEDIAFADEDURATION" val="0.2"/>
  <p:tag name="MEDIATRANSPARENCY" val="0.3"/>
  <p:tag name="MEDIACAPTIONSHIDDEN" val="False"/>
  <p:tag name="CUSTOMXMLPARTID" val="{C3FF6E99-5D9C-4E5F-B88E-C871C390F7B3}"/>
  <p:tag name="MEDIACAPTIONCOUN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611a537b-bde1-4658-af48-dd0da0aa9041"/>
  <p:tag name="CAPTIONITEMSYSNAME" val="Word_watermarks_m1It'seasyto00:00:06.4-00:00:14.8"/>
  <p:tag name="BOOKMARKENTRYNAME" val="Word_watermarks_m100:00:06.4"/>
  <p:tag name="BOOKMARKEXITNAME" val="Word_watermarks_m100:00:14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607b7b25-fd7a-4615-9b2f-f488d6c2253b"/>
  <p:tag name="CAPTIONITEMSYSNAME" val="Word_watermarks_m2It'susefulto00:00:00.0-00:00:03.2"/>
  <p:tag name="BOOKMARKENTRYNAME" val="Word_watermarks_m200:00:00.0"/>
  <p:tag name="BOOKMARKEXITNAME" val="Word_watermarks_m200:00:03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82da460c-39a8-452a-8034-716e95aff435"/>
  <p:tag name="CAPTIONITEMSYSNAME" val="Word_watermarks_m2Butbeingable00:00:03.3-00:00:08.0"/>
  <p:tag name="BOOKMARKENTRYNAME" val="Word_watermarks_m200:00:03.3"/>
  <p:tag name="BOOKMARKEXITNAME" val="Word_watermarks_m200:00:08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2ee56713-3196-4a1f-864a-60b67e219c39"/>
  <p:tag name="CAPTIONITEMSYSNAME" val="Word_watermarks_m2Openthewatermark00:00:08.1-00:00:12.2"/>
  <p:tag name="BOOKMARKENTRYNAME" val="Word_watermarks_m200:00:08.1"/>
  <p:tag name="BOOKMARKEXITNAME" val="Word_watermarks_m200:00:12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8ea8b786-c7fe-48d1-a04f-8d9c61215706"/>
  <p:tag name="CAPTIONITEMSYSNAME" val="Word_watermarks_m2Then,clickPicture00:00:12.3-00:00:17.8"/>
  <p:tag name="BOOKMARKENTRYNAME" val="Word_watermarks_m200:00:12.3"/>
  <p:tag name="BOOKMARKEXITNAME" val="Word_watermarks_m200:00:17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fc5f9932-c60d-4e81-bbd0-9d1cfecb3826"/>
  <p:tag name="CAPTIONITEMSYSNAME" val="Word_watermarks_m2Chooseapicture00:00:17.9-00:00:26.7"/>
  <p:tag name="BOOKMARKENTRYNAME" val="Word_watermarks_m200:00:17.9"/>
  <p:tag name="BOOKMARKEXITNAME" val="Word_watermarks_m200:00:26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c9333466-24a0-473d-a141-6253006cc23f"/>
  <p:tag name="CAPTIONITEMSYSNAME" val="Word_watermarks_m2Bydefault,Word00:00:26.8-00:00:30.0"/>
  <p:tag name="BOOKMARKENTRYNAME" val="Word_watermarks_m200:00:26.8"/>
  <p:tag name="BOOKMARKEXITNAME" val="Word_watermarks_m200:00:3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658670f0-5424-4209-b073-034bc38e3563"/>
  <p:tag name="CAPTIONITEMSYSNAME" val="Word_watermarks_m2orresizesit00:00:30.1-00:00:34.4"/>
  <p:tag name="BOOKMARKENTRYNAME" val="Word_watermarks_m200:00:30.1"/>
  <p:tag name="BOOKMARKEXITNAME" val="Word_watermarks_m200:00:34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3b02062b-365c-47fd-a4ce-08177d7f5773"/>
  <p:tag name="CAPTIONITEMSYSNAME" val="Word_watermarks_m2Also,theimage00:00:34.5-00:00:41.7"/>
  <p:tag name="BOOKMARKENTRYNAME" val="Word_watermarks_m200:00:34.5"/>
  <p:tag name="BOOKMARKEXITNAME" val="Word_watermarks_m200:00:41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c629be59-37b1-4cab-8e93-b13531f2fbe8"/>
  <p:tag name="CAPTIONITEMSYSNAME" val="Word_watermarks_m2ClickScaleif00:00:41.8-00:00:45.1"/>
  <p:tag name="BOOKMARKENTRYNAME" val="Word_watermarks_m200:00:41.8"/>
  <p:tag name="BOOKMARKEXITNAME" val="Word_watermarks_m200:00:45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4bafc985-f83e-4445-900b-890f8803be2b"/>
  <p:tag name="CAPTIONITEMSYSNAME" val="Word_watermarks_m2Forexample,you00:00:45.2-00:00:57.1"/>
  <p:tag name="BOOKMARKENTRYNAME" val="Word_watermarks_m200:00:45.2"/>
  <p:tag name="BOOKMARKEXITNAME" val="Word_watermarks_m200:00:5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77f74003-5e37-4c5c-a505-986a66594689"/>
  <p:tag name="CAPTIONITEMSYSNAME" val="Word_watermarks_m1Youcanuse00:00:14.9-00:00:21.1"/>
  <p:tag name="BOOKMARKENTRYNAME" val="Word_watermarks_m100:00:14.9"/>
  <p:tag name="BOOKMARKEXITNAME" val="Word_watermarks_m100:00:21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94388d6a-4959-4c8e-aa05-b4a784648c76"/>
  <p:tag name="CAPTIONITEMSYSNAME" val="Word_watermarks_m2CleartheWashout00:00:57.2-00:01:01.9"/>
  <p:tag name="BOOKMARKENTRYNAME" val="Word_watermarks_m200:00:57.2"/>
  <p:tag name="BOOKMARKEXITNAME" val="Word_watermarks_m200:01:01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4b666a2d-524f-4f11-9966-13315f581610"/>
  <p:tag name="CAPTIONITEMSYSNAME" val="Word_watermarks_m2Asyoucan00:01:02.0-00:01:12.0"/>
  <p:tag name="BOOKMARKENTRYNAME" val="Word_watermarks_m200:01:02.0"/>
  <p:tag name="BOOKMARKEXITNAME" val="Word_watermarks_m200:01:1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0a1ea931-f83e-461a-903c-b9464898f21f"/>
  <p:tag name="CAPTIONITEMSYSNAME" val="Word_watermarks_m2Watermarkpicturesare00:01:12.1-00:01:16.7"/>
  <p:tag name="BOOKMARKENTRYNAME" val="Word_watermarks_m200:01:12.1"/>
  <p:tag name="BOOKMARKEXITNAME" val="Word_watermarks_m200:01:16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85c6ad94-af04-4059-b10a-66328916efd0"/>
  <p:tag name="CAPTIONITEMSYSNAME" val="Word_watermarks_m2butdoesn’tfight00:01:16.8-00:01:19.9"/>
  <p:tag name="BOOKMARKENTRYNAME" val="Word_watermarks_m200:01:16.8"/>
  <p:tag name="BOOKMARKEXITNAME" val="Word_watermarks_m200:01:19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e2dc0249-265d-448c-887f-71ad990240f2"/>
  <p:tag name="CAPTIONITEMSYSNAME" val="Word_watermarks_m2Thislogoworks00:01:20.0-00:01:23.7"/>
  <p:tag name="BOOKMARKENTRYNAME" val="Word_watermarks_m200:01:20.0"/>
  <p:tag name="BOOKMARKEXITNAME" val="Word_watermarks_m200:01:23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d3d30544-d981-4978-8053-fd99a14433ce"/>
  <p:tag name="CAPTIONITEMSYSNAME" val="Word_watermarks_m2anditcontains00:01:23.8-00:01:27.0"/>
  <p:tag name="BOOKMARKENTRYNAME" val="Word_watermarks_m200:01:23.8"/>
  <p:tag name="BOOKMARKEXITNAME" val="Word_watermarks_m200:01:27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fcb10ed6-3ebd-46d5-8347-0f593de8e0b9"/>
  <p:tag name="CAPTIONITEMSYSNAME" val="Word_watermarks_m2Butwecan00:01:27.1-00:01:29.4"/>
  <p:tag name="BOOKMARKENTRYNAME" val="Word_watermarks_m200:01:27.1"/>
  <p:tag name="BOOKMARKEXITNAME" val="Word_watermarks_m200:01:29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50e069ee-8384-4966-82cd-2c59c0382aae"/>
  <p:tag name="CAPTIONITEMSYSNAME" val="Word_watermarks_m2OpentheWatermark00:01:29.5-00:01:41.4"/>
  <p:tag name="BOOKMARKENTRYNAME" val="Word_watermarks_m200:01:29.5"/>
  <p:tag name="BOOKMARKEXITNAME" val="Word_watermarks_m200:01:41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95c2b3bc-e54c-4d5a-a2e8-50ff2927ea74"/>
  <p:tag name="CAPTIONITEMSYSNAME" val="Word_watermarks_m2ClickApply.As00:01:41.5-00:01:48.6"/>
  <p:tag name="BOOKMARKENTRYNAME" val="Word_watermarks_m200:01:41.5"/>
  <p:tag name="BOOKMARKEXITNAME" val="Word_watermarks_m200:01:48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ea14dc67-4433-4be9-ac46-900ec1fc85fb"/>
  <p:tag name="CAPTIONITEMSYSNAME" val="Word_watermarks_m2You'llalsowant00:01:48.7-00:01:52.0"/>
  <p:tag name="BOOKMARKENTRYNAME" val="Word_watermarks_m200:01:48.7"/>
  <p:tag name="BOOKMARKEXITNAME" val="Word_watermarks_m200:01:5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9ee8306c-2a9b-4374-b071-5d33fd4338e6"/>
  <p:tag name="CAPTIONITEMSYSNAME" val="Word_watermarks_m1Forsecurityor00:00:21.2-00:00:23.6"/>
  <p:tag name="BOOKMARKENTRYNAME" val="Word_watermarks_m100:00:21.2"/>
  <p:tag name="BOOKMARKEXITNAME" val="Word_watermarks_m100:00:23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25e50ad5-710e-4120-85e0-6cfa0ba3566c"/>
  <p:tag name="CAPTIONITEMSYSNAME" val="Word_watermarks_m2andimageslike00:01:52.1-00:01:57.5"/>
  <p:tag name="BOOKMARKENTRYNAME" val="Word_watermarks_m200:01:52.1"/>
  <p:tag name="BOOKMARKEXITNAME" val="Word_watermarks_m200:01:57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c5cc7b1c-c447-4cae-bbed-27784069d3f9"/>
  <p:tag name="CAPTIONITEMSYSNAME" val="Word_watermarks_m2Andbeforeyou00:01:57.6-00:02:01.3"/>
  <p:tag name="BOOKMARKENTRYNAME" val="Word_watermarks_m200:01:57.6"/>
  <p:tag name="BOOKMARKEXITNAME" val="Word_watermarks_m200:02:01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765138b9-1256-426b-87c6-81b540cb5749"/>
  <p:tag name="CAPTIONITEMSYSNAME" val="Word_watermarks_m2togeta00:02:01.4-00:02:05.5"/>
  <p:tag name="BOOKMARKENTRYNAME" val="Word_watermarks_m200:02:01.4"/>
  <p:tag name="BOOKMARKEXITNAME" val="Word_watermarks_m200:02:05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3326d1b6-5be5-4204-b35f-2f765a0a05d5"/>
  <p:tag name="CAPTIONITEMSYSNAME" val="Word_watermarks_m2Sonowyou00:02:05.6-00:02:09.9"/>
  <p:tag name="BOOKMARKENTRYNAME" val="Word_watermarks_m200:02:05.6"/>
  <p:tag name="BOOKMARKEXITNAME" val="Word_watermarks_m200:02:09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d3b99919-c1cc-4ad5-973a-8cb5b49f6a83"/>
  <p:tag name="CAPTIONITEMSYSNAME" val="Word_watermarks_m2Ifyou'reready,00:02:10.0-00:02:12.6"/>
  <p:tag name="BOOKMARKENTRYNAME" val="Word_watermarks_m200:02:10.0"/>
  <p:tag name="BOOKMARKEXITNAME" val="Word_watermarks_m200:02:12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a011396b-7aa2-4017-81a3-b6430935e712"/>
  <p:tag name="CAPTIONITEMSYSNAME" val="Word_watermarks_m2ToWord,a00:02:12.7-00:02:19.3"/>
  <p:tag name="BOOKMARKENTRYNAME" val="Word_watermarks_m200:02:12.7"/>
  <p:tag name="BOOKMARKEXITNAME" val="Word_watermarks_m200:02:19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30fdfbb8-ed18-41b4-aa8c-a9fcead9fd92"/>
  <p:tag name="CAPTIONITEMSYSNAME" val="Word_watermarks_m2Double-clicktheheader00:02:19.4-00:02:23.6"/>
  <p:tag name="BOOKMARKENTRYNAME" val="Word_watermarks_m200:02:19.4"/>
  <p:tag name="BOOKMARKEXITNAME" val="Word_watermarks_m200:02:23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62345fcd-3e5f-4249-9d9b-87f142218974"/>
  <p:tag name="CAPTIONITEMSYSNAME" val="Word_watermarks_m2Nowyoucan00:02:23.7-00:02:28.9"/>
  <p:tag name="BOOKMARKENTRYNAME" val="Word_watermarks_m200:02:23.7"/>
  <p:tag name="BOOKMARKEXITNAME" val="Word_watermarks_m200:02:28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c416551d-b72c-4934-99d1-45d42e50c7a9"/>
  <p:tag name="CAPTIONITEMSYSNAME" val="Word_watermarks_m2Well,itmeans00:02:29.0-00:02:34.5"/>
  <p:tag name="BOOKMARKENTRYNAME" val="Word_watermarks_m200:02:29.0"/>
  <p:tag name="BOOKMARKEXITNAME" val="Word_watermarks_m200:02:34.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19fcbab4-ad8f-4686-9372-f51aa352daae"/>
  <p:tag name="CAPTIONITEMSYSNAME" val="Word_watermarks_m2Forexample,you00:02:34.6-00:02:39.0"/>
  <p:tag name="BOOKMARKENTRYNAME" val="Word_watermarks_m200:02:34.6"/>
  <p:tag name="BOOKMARKEXITNAME" val="Word_watermarks_m200:02:39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c897df98-86c6-4379-9349-ceedf03ca944"/>
  <p:tag name="CAPTIONITEMSYSNAME" val="Word_watermarks_m1Orsimplyas00:00:23.7-00:00:27.0"/>
  <p:tag name="BOOKMARKENTRYNAME" val="Word_watermarks_m100:00:23.7"/>
  <p:tag name="BOOKMARKEXITNAME" val="Word_watermarks_m100:00:27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8c0bbcb0-c7d3-4c65-b3d7-d003dc60b28c"/>
  <p:tag name="CAPTIONITEMSYSNAME" val="Word_watermarks_m2whilekeepingits00:02:39.1-00:02:42.8"/>
  <p:tag name="BOOKMARKENTRYNAME" val="Word_watermarks_m200:02:39.1"/>
  <p:tag name="BOOKMARKEXITNAME" val="Word_watermarks_m200:02:42.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b8411d05-2f62-42ae-ab57-3890b2310565"/>
  <p:tag name="CAPTIONITEMSYSNAME" val="Word_watermarks_m2Then,youcan00:02:42.9-00:02:47.3"/>
  <p:tag name="BOOKMARKENTRYNAME" val="Word_watermarks_m200:02:42.9"/>
  <p:tag name="BOOKMARKEXITNAME" val="Word_watermarks_m200:02:47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baa393d7-6670-44fa-a6ac-6010cedbea88"/>
  <p:tag name="CAPTIONITEMSYSNAME" val="Word_watermarks_m2Andnoticethat00:02:47.4-00:02:51.2"/>
  <p:tag name="BOOKMARKENTRYNAME" val="Word_watermarks_m200:02:47.4"/>
  <p:tag name="BOOKMARKEXITNAME" val="Word_watermarks_m200:02:51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32a6def6-40be-4ee6-b84c-344817286eb5"/>
  <p:tag name="CAPTIONITEMSYSNAME" val="Word_watermarks_m2Youalsohave00:02:51.3-00:02:54.9"/>
  <p:tag name="BOOKMARKENTRYNAME" val="Word_watermarks_m200:02:51.3"/>
  <p:tag name="BOOKMARKEXITNAME" val="Word_watermarks_m200:02:54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64d00a8c-f26c-4df0-93e2-88f4507d7666"/>
  <p:tag name="CAPTIONITEMSYSNAME" val="Word_watermarks_m2Forexample,you00:02:55.0-00:03:01.7"/>
  <p:tag name="BOOKMARKENTRYNAME" val="Word_watermarks_m200:02:55.0"/>
  <p:tag name="BOOKMARKEXITNAME" val="Word_watermarks_m200:03:01.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01d09f4f-c7bc-4da2-8628-139121dd3855"/>
  <p:tag name="CAPTIONITEMSYSNAME" val="Word_watermarks_m2Accessingwatermarksthrough00:03:01.8-00:03:06.6"/>
  <p:tag name="BOOKMARKENTRYNAME" val="Word_watermarks_m200:03:01.8"/>
  <p:tag name="BOOKMARKEXITNAME" val="Word_watermarks_m200:03:06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58a1ac1-336f-4e48-8b9a-afcb56477937"/>
  <p:tag name="CAPTIONINTERNALID" val="f7f65532-8f2d-4f59-9c40-ce77f4437002"/>
  <p:tag name="CAPTIONITEMSYSNAME" val="Word_watermarks_m2Upnext,we'll00:03:06.7-00:03:10.2"/>
  <p:tag name="BOOKMARKENTRYNAME" val="Word_watermarks_m200:03:06.7"/>
  <p:tag name="BOOKMARKEXITNAME" val="Word_watermarks_m200:03:10.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MEDIACAPTIONSPROMPTED" val="False"/>
  <p:tag name="TEMPPRESENTATIONFILE" val="C:\Users\Administrator\AppData\Local\Temp\tmp356.tmp"/>
  <p:tag name="TEMPMEDIAFILENAME" val="C:\Users\Administrator\AppData\Local\Temp\tmp673_Word_watermarks_m3.mp4"/>
  <p:tag name="MEDIAFADEDURATION" val="0.2"/>
  <p:tag name="MEDIATRANSPARENCY" val="0.3"/>
  <p:tag name="MEDIACAPTIONSHIDDEN" val="False"/>
  <p:tag name="CUSTOMXMLPARTID" val="{A45BA924-37DB-409C-B407-6F11D22E700F}"/>
  <p:tag name="MEDIACAPTIONCOUNT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110f9fea-2699-4fc0-957c-c5d94164bb90"/>
  <p:tag name="CAPTIONITEMSYSNAME" val="Word_watermarks_m3Ifyouwant00:00:00.0-00:00:03.5"/>
  <p:tag name="BOOKMARKENTRYNAME" val="Word_watermarks_m300:00:00.0"/>
  <p:tag name="BOOKMARKEXITNAME" val="Word_watermarks_m300:00:03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7baac2ae-6617-429f-bf03-65b718ef984d"/>
  <p:tag name="CAPTIONITEMSYSNAME" val="Word_watermarks_m3youcango00:00:03.6-00:00:09.2"/>
  <p:tag name="BOOKMARKENTRYNAME" val="Word_watermarks_m300:00:03.6"/>
  <p:tag name="BOOKMARKEXITNAME" val="Word_watermarks_m300:00:0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927c186b-e2e6-486d-8a31-6db43f7bc9de"/>
  <p:tag name="CAPTIONITEMSYSNAME" val="Word_watermarks_m1Openthewatermark00:00:27.1-00:00:30.8"/>
  <p:tag name="BOOKMARKENTRYNAME" val="Word_watermarks_m100:00:27.1"/>
  <p:tag name="BOOKMARKEXITNAME" val="Word_watermarks_m100:00:30.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6479469f-1bd4-4536-9789-750e0ef76bba"/>
  <p:tag name="CAPTIONITEMSYSNAME" val="Word_watermarks_m3Double-clicktheheader00:00:09.3-00:00:17.6"/>
  <p:tag name="BOOKMARKENTRYNAME" val="Word_watermarks_m300:00:09.3"/>
  <p:tag name="BOOKMARKEXITNAME" val="Word_watermarks_m300:00:17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b1a1f47f-91d9-46be-8213-a89280f9470a"/>
  <p:tag name="CAPTIONITEMSYSNAME" val="Word_watermarks_m3Then,drawa00:00:17.7-00:00:20.7"/>
  <p:tag name="BOOKMARKENTRYNAME" val="Word_watermarks_m300:00:17.7"/>
  <p:tag name="BOOKMARKEXITNAME" val="Word_watermarks_m300:00:20.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7e5a5380-da25-433d-bc09-c4ec38aa09e1"/>
  <p:tag name="CAPTIONITEMSYSNAME" val="Word_watermarks_m3Becausetheheader00:00:20.8-00:00:26.0"/>
  <p:tag name="BOOKMARKENTRYNAME" val="Word_watermarks_m300:00:20.8"/>
  <p:tag name="BOOKMARKEXITNAME" val="Word_watermarks_m300:00:26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fcb07ad7-55ab-4c40-bd38-9c86c8571cd3"/>
  <p:tag name="CAPTIONITEMSYSNAME" val="Word_watermarks_m3whichplacesit00:00:26.1-00:00:31.2"/>
  <p:tag name="BOOKMARKENTRYNAME" val="Word_watermarks_m300:00:26.1"/>
  <p:tag name="BOOKMARKEXITNAME" val="Word_watermarks_m300:00:31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431eb37e-5039-4292-af4c-2e1ce4284e92"/>
  <p:tag name="CAPTIONITEMSYSNAME" val="Word_watermarks_m3Toadda00:00:31.3-00:00:45.8"/>
  <p:tag name="BOOKMARKENTRYNAME" val="Word_watermarks_m300:00:31.3"/>
  <p:tag name="BOOKMARKEXITNAME" val="Word_watermarks_m300:00:45.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3cbf7c4e-077e-4b32-a156-ca8a666d34c3"/>
  <p:tag name="CAPTIONITEMSYSNAME" val="Word_watermarks_m3Nowwhydid00:00:45.9-00:00:50.9"/>
  <p:tag name="BOOKMARKENTRYNAME" val="Word_watermarks_m300:00:45.9"/>
  <p:tag name="BOOKMARKEXITNAME" val="Word_watermarks_m300:00:50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47736c03-4929-4b81-a6db-23f35da61134"/>
  <p:tag name="CAPTIONITEMSYSNAME" val="Word_watermarks_m3Becausethisway00:00:51.0-00:00:56.2"/>
  <p:tag name="BOOKMARKENTRYNAME" val="Word_watermarks_m300:00:51.0"/>
  <p:tag name="BOOKMARKEXITNAME" val="Word_watermarks_m300:00:56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fe3fe82a-83f4-48a0-aaf7-07dd76fc3a3f"/>
  <p:tag name="CAPTIONITEMSYSNAME" val="Word_watermarks_m3Whenyouadd00:00:56.3-00:01:00.0"/>
  <p:tag name="BOOKMARKENTRYNAME" val="Word_watermarks_m300:00:56.3"/>
  <p:tag name="BOOKMARKEXITNAME" val="Word_watermarks_m300:01:0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9b344347-eb49-49c9-a8a8-6a248e4ee472"/>
  <p:tag name="CAPTIONITEMSYSNAME" val="Word_watermarks_m3Togetit00:01:00.1-00:01:09.0"/>
  <p:tag name="BOOKMARKENTRYNAME" val="Word_watermarks_m300:01:00.1"/>
  <p:tag name="BOOKMARKEXITNAME" val="Word_watermarks_m300:01:09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cff12b51-15a5-4bfe-bd54-925fa68d30f2"/>
  <p:tag name="CAPTIONITEMSYSNAME" val="Word_watermarks_m3Then,adjustthe00:01:09.1-00:01:16.3"/>
  <p:tag name="BOOKMARKENTRYNAME" val="Word_watermarks_m300:01:09.1"/>
  <p:tag name="BOOKMARKEXITNAME" val="Word_watermarks_m300:01:1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d01d1138-3c94-46ff-bb0a-c05b068ac078"/>
  <p:tag name="CAPTIONITEMSYSNAME" val="Word_watermarks_m1orifyou00:00:30.9-00:00:36.7"/>
  <p:tag name="BOOKMARKENTRYNAME" val="Word_watermarks_m100:00:30.9"/>
  <p:tag name="BOOKMARKEXITNAME" val="Word_watermarks_m100:00:36.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50bd99c9-e115-49c3-92b3-82c146710440"/>
  <p:tag name="CAPTIONITEMSYSNAME" val="Word_watermarks_m3ClickCropagain00:01:16.4-00:01:19.2"/>
  <p:tag name="BOOKMARKENTRYNAME" val="Word_watermarks_m300:01:16.4"/>
  <p:tag name="BOOKMARKEXITNAME" val="Word_watermarks_m300:01:19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36a05dd5-9534-456a-8c40-6441598a7493"/>
  <p:tag name="CAPTIONITEMSYSNAME" val="Word_watermarks_m3Then,goback00:01:19.3-00:01:26.6"/>
  <p:tag name="BOOKMARKENTRYNAME" val="Word_watermarks_m300:01:19.3"/>
  <p:tag name="BOOKMARKEXITNAME" val="Word_watermarks_m300:01:26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864ef28e-c06a-482c-9a6f-6c790f77e7f8"/>
  <p:tag name="CAPTIONITEMSYSNAME" val="Word_watermarks_m3Nowwecan00:01:26.7-00:01:33.0"/>
  <p:tag name="BOOKMARKENTRYNAME" val="Word_watermarks_m300:01:26.7"/>
  <p:tag name="BOOKMARKEXITNAME" val="Word_watermarks_m300:01:33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601cc396-a3b2-485b-a76e-feb8c6d0e98a"/>
  <p:tag name="CAPTIONITEMSYSNAME" val="Word_watermarks_m3moveit.00:01:33.1-00:01:36.4"/>
  <p:tag name="BOOKMARKENTRYNAME" val="Word_watermarks_m300:01:33.1"/>
  <p:tag name="BOOKMARKEXITNAME" val="Word_watermarks_m300:01:36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e10e0bd9-2d52-48ff-84c5-a6e16d29b6d2"/>
  <p:tag name="CAPTIONITEMSYSNAME" val="Word_watermarks_m3Oralignit00:01:36.5-00:01:40.6"/>
  <p:tag name="BOOKMARKENTRYNAME" val="Word_watermarks_m300:01:36.5"/>
  <p:tag name="BOOKMARKEXITNAME" val="Word_watermarks_m300:01:40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68535f80-724a-4054-a0b0-b9986e828365"/>
  <p:tag name="CAPTIONITEMSYSNAME" val="Word_watermarks_m3clickingAlignand00:01:40.7-00:01:47.9"/>
  <p:tag name="BOOKMARKENTRYNAME" val="Word_watermarks_m300:01:40.7"/>
  <p:tag name="BOOKMARKEXITNAME" val="Word_watermarks_m300:01:47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d867a9cd-9ff7-43d8-9fc2-d3b48e9f744f"/>
  <p:tag name="CAPTIONITEMSYSNAME" val="Word_watermarks_m3Nextclickthe00:01:48.0-00:01:54.9"/>
  <p:tag name="BOOKMARKENTRYNAME" val="Word_watermarks_m300:01:48.0"/>
  <p:tag name="BOOKMARKEXITNAME" val="Word_watermarks_m300:01:54.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d3468b81-280f-435e-90c2-2f0fcdfede12"/>
  <p:tag name="CAPTIONITEMSYSNAME" val="Word_watermarks_m3Nowyoucan00:01:55.0-00:02:00.7"/>
  <p:tag name="BOOKMARKENTRYNAME" val="Word_watermarks_m300:01:55.0"/>
  <p:tag name="BOOKMARKEXITNAME" val="Word_watermarks_m300:02:00.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d9152134-605f-427a-8f70-cb9d770a5150"/>
  <p:tag name="CAPTIONITEMSYSNAME" val="Word_watermarks_m3ClickthePicture00:02:00.8-00:02:10.5"/>
  <p:tag name="BOOKMARKENTRYNAME" val="Word_watermarks_m300:02:00.8"/>
  <p:tag name="BOOKMARKEXITNAME" val="Word_watermarks_m300:02:10.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e32af850-2b93-4654-942a-f903adaf8043"/>
  <p:tag name="CAPTIONITEMSYSNAME" val="Word_watermarks_m3TrytheSharpness00:02:10.6-00:02:15.1"/>
  <p:tag name="BOOKMARKENTRYNAME" val="Word_watermarks_m300:02:10.6"/>
  <p:tag name="BOOKMARKEXITNAME" val="Word_watermarks_m300:02:1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38b242f-3e89-47c4-9da8-6d2f97214bf4"/>
  <p:tag name="CAPTIONINTERNALID" val="199240c3-5bca-41c4-a843-1cc57abfae7b"/>
  <p:tag name="CAPTIONITEMSYSNAME" val="Word_watermarks_m1Double-clickthebox00:00:36.8-00:00:41.6"/>
  <p:tag name="BOOKMARKENTRYNAME" val="Word_watermarks_m100:00:36.8"/>
  <p:tag name="BOOKMARKEXITNAME" val="Word_watermarks_m100:00:41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981c09d0-42a8-4f90-9122-9c9809eb12c6"/>
  <p:tag name="CAPTIONITEMSYSNAME" val="Word_watermarks_m3Forthispicture,00:02:15.2-00:02:20.5"/>
  <p:tag name="BOOKMARKENTRYNAME" val="Word_watermarks_m300:02:15.2"/>
  <p:tag name="BOOKMARKEXITNAME" val="Word_watermarks_m300:02:20.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c4aec2b2-a78a-4772-83d2-f6b8367aab82"/>
  <p:tag name="CAPTIONITEMSYSNAME" val="Word_watermarks_m3Thisisanother00:02:20.6-00:02:29.2"/>
  <p:tag name="BOOKMARKENTRYNAME" val="Word_watermarks_m300:02:20.6"/>
  <p:tag name="BOOKMARKEXITNAME" val="Word_watermarks_m300:02:29.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ee2fc372-2ed0-4eb1-9c75-3659a3d38614"/>
  <p:tag name="CAPTIONITEMSYSNAME" val="Word_watermarks_m3Again,whenyou00:02:29.3-00:02:35.7"/>
  <p:tag name="BOOKMARKENTRYNAME" val="Word_watermarks_m300:02:29.3"/>
  <p:tag name="BOOKMARKEXITNAME" val="Word_watermarks_m300:02:35.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d5e30f1f-c301-4e05-8520-65b10d7f4a03"/>
  <p:tag name="CAPTIONITEMSYSNAME" val="Word_watermarks_m3Then,checkthe00:02:35.8-00:02:38.2"/>
  <p:tag name="BOOKMARKENTRYNAME" val="Word_watermarks_m300:02:35.8"/>
  <p:tag name="BOOKMARKEXITNAME" val="Word_watermarks_m300:02:38.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b475a505-270d-4835-b38d-c2a9ed497beb"/>
  <p:tag name="CAPTIONITEMSYSNAME" val="Word_watermarks_m3Ifyou'rehappy00:02:38.3-00:02:42.3"/>
  <p:tag name="BOOKMARKENTRYNAME" val="Word_watermarks_m300:02:38.3"/>
  <p:tag name="BOOKMARKEXITNAME" val="Word_watermarks_m300:02:42.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17ec06e7-95c8-466c-95b0-d8f6802299d1"/>
  <p:tag name="CAPTIONITEMSYSNAME" val="Word_watermarks_m3ClickDesignand00:02:42.4-00:02:48.9"/>
  <p:tag name="BOOKMARKENTRYNAME" val="Word_watermarks_m300:02:42.4"/>
  <p:tag name="BOOKMARKEXITNAME" val="Word_watermarks_m300:02:48.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0e9e3301-2632-40f6-b78e-5eddcb0ab429"/>
  <p:tag name="CAPTIONITEMSYSNAME" val="Word_watermarks_m3Typeaname00:02:49.0-00:02:57.6"/>
  <p:tag name="BOOKMARKENTRYNAME" val="Word_watermarks_m300:02:49.0"/>
  <p:tag name="BOOKMARKEXITNAME" val="Word_watermarks_m300:02:57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91f89654-9f1f-4572-adbe-39bc3f9d2a08"/>
  <p:tag name="CAPTIONITEMSYSNAME" val="Word_watermarks_m3Sonowyou00:02:57.7-00:03:01.3"/>
  <p:tag name="BOOKMARKENTRYNAME" val="Word_watermarks_m300:02:57.7"/>
  <p:tag name="BOOKMARKEXITNAME" val="Word_watermarks_m300:03:01.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df95cca0-7cb6-4da0-84aa-0ec85b044904"/>
  <p:tag name="CAPTIONITEMSYSNAME" val="Word_watermarks_m3Thesecretis00:03:01.4-00:03:04.9"/>
  <p:tag name="BOOKMARKENTRYNAME" val="Word_watermarks_m300:03:01.4"/>
  <p:tag name="BOOKMARKEXITNAME" val="Word_watermarks_m300:03:04.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5a9fc1-50f0-45f9-bfa3-8ea48401fc54"/>
  <p:tag name="CAPTIONINTERNALID" val="cf27e8c3-6945-4f13-b5c7-498f077da12a"/>
  <p:tag name="CAPTIONITEMSYSNAME" val="Word_watermarks_m3Andhere'ssomething00:03:05.0-00:03:09.0"/>
  <p:tag name="BOOKMARKENTRYNAME" val="Word_watermarks_m300:03:05.0"/>
  <p:tag name="BOOKMARKEXITNAME" val="Word_watermarks_m300:03:09.0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 9 2 5 a 9 f c 1 - 5 0 f 0 - 4 5 f 9 - b f a 3 - 8 e a 4 8 4 0 1 f c 5 4 < / I d > < C a p t i o n I t e m s > < C a p t i o n I t e m > < I n t e r n a l I d > 1 1 0 f 9 f e a - 2 6 9 9 - 4 f c 0 - 9 5 7 c - c 5 d 9 4 1 6 4 b b 9 0 < / I n t e r n a l I d > < N a m e > W o r d _ w a t e r m a r k s _ m 3 I f y o u w a n t 0 0 : 0 0 : 0 0 . 0 - 0 0 : 0 0 : 0 3 . 5 < / N a m e > < T e x t > I f   y o u   w a n t   t o   h a v e   c o m p l e t e   f l e x i b i l i t y   t o   c u s t o m i z e   w a t e r m a r k   p i c t u r e s , < / T e x t > < B o o k M a r k E n t r y N a m e > W o r d _ w a t e r m a r k s _ m 3 0 0 : 0 0 : 0 0 . 0 < / B o o k M a r k E n t r y N a m e > < B o o k M a r k E x i t N a m e > W o r d _ w a t e r m a r k s _ m 3 0 0 : 0 0 : 0 3 . 5 < / B o o k M a r k E x i t N a m e > < B o o k M a r k E n t r y P o s i t i o n > 3 3 < / B o o k M a r k E n t r y P o s i t i o n > < B o o k M a r k E x i t P o s i t i o n >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 7 b a a c 2 a e - 6 6 1 7 - 4 2 9 f - b f 0 3 - 6 5 b 7 1 8 e f 9 8 4 d < / I n t e r n a l I d > < N a m e > W o r d _ w a t e r m a r k s _ m 3 y o u c a n g o 0 0 : 0 0 : 0 3 . 6 - 0 0 : 0 0 : 0 9 . 2 < / N a m e > < T e x t > y o u   c a n   g o   t o   t h e   n e x t   l e v e l   a n d   b y p a s s   t h e   W a t e r m a r k   g a l l e r y   a l t o g e t h e r .   I ' l l   s h o w   y o u   h o w . < / T e x t > < B o o k M a r k E n t r y N a m e > W o r d _ w a t e r m a r k s _ m 3 0 0 : 0 0 : 0 3 . 6 < / B o o k M a r k E n t r y N a m e > < B o o k M a r k E x i t N a m e > W o r d _ w a t e r m a r k s _ m 3 0 0 : 0 0 : 0 9 . 2 < / B o o k M a r k E x i t N a m e > < B o o k M a r k E n t r y P o s i t i o n > 3 6 0 0 < / B o o k M a r k E n t r y P o s i t i o n > < B o o k M a r k E x i t P o s i t i o n >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 6 4 7 9 4 6 9 f - 1 b d 4 - 4 5 3 6 - 9 7 8 9 - 7 5 0 e 0 e f 7 6 b b a < / I n t e r n a l I d > < N a m e > W o r d _ w a t e r m a r k s _ m 3 D o u b l e - c l i c k t h e h e a d e r 0 0 : 0 0 : 0 9 . 3 - 0 0 : 0 0 : 1 7 . 6 < / N a m e > < T e x t > D o u b l e - c l i c k   t h e   h e a d e r   t o   o p e n   h e a d e r s   a n d   f o o t e r s .   C l i c k   I n s e r t   a n d   s e l e c t   t h e   R e c t a n g l e   s h a p e . < / T e x t > < B o o k M a r k E n t r y N a m e > W o r d _ w a t e r m a r k s _ m 3 0 0 : 0 0 : 0 9 . 3 < / B o o k M a r k E n t r y N a m e > < B o o k M a r k E x i t N a m e > W o r d _ w a t e r m a r k s _ m 3 0 0 : 0 0 : 1 7 . 6 < / B o o k M a r k E x i t N a m e > < B o o k M a r k E n t r y P o s i t i o n > 9 3 6 7 < / B o o k M a r k E n t r y P o s i t i o n > < B o o k M a r k E x i t P o s i t i o n > 1 7 6 6 7 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 b 1 a 1 f 4 7 f - 9 1 d 9 - 4 6 b e - 8 2 1 3 - a 8 9 2 8 0 f 9 4 7 0 a < / I n t e r n a l I d > < N a m e > W o r d _ w a t e r m a r k s _ m 3 T h e n , d r a w a 0 0 : 0 0 : 1 7 . 7 - 0 0 : 0 0 : 2 0 . 7 < / N a m e > < T e x t > T h e n ,   d r a w   a   r e c t a n g l e   o n   t h e   p a g e . < / T e x t > < B o o k M a r k E n t r y N a m e > W o r d _ w a t e r m a r k s _ m 3 0 0 : 0 0 : 1 7 . 7 < / B o o k M a r k E n t r y N a m e > < B o o k M a r k E x i t N a m e > W o r d _ w a t e r m a r k s _ m 3 0 0 : 0 0 : 2 0 . 7 < / B o o k M a r k E x i t N a m e > < B o o k M a r k E n t r y P o s i t i o n > 1 7 7 6 7 < / B o o k M a r k E n t r y P o s i t i o n > < B o o k M a r k E x i t P o s i t i o n > 2 0 7 3 3 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 7 e 5 a 5 3 8 0 - d a 2 5 - 4 3 3 d - b c 0 9 - c 4 e c 3 8 a a 0 9 e 1 < / I n t e r n a l I d > < N a m e > W o r d _ w a t e r m a r k s _ m 3 B e c a u s e t h e h e a d e r 0 0 : 0 0 : 2 0 . 8 - 0 0 : 0 0 : 2 6 . 0 < / N a m e > < T e x t > B e c a u s e   t h e   h e a d e r   a n d   f o o t e r   e d i t o r   i s   o p e n ,   w e ' r e   a c t u a l l y   d r a w i n g   t h e   r e c t a n g l e   i n   t h e   h e a d e r   o f   t h e   d o c u m e n t , < / T e x t > < B o o k M a r k E n t r y N a m e > W o r d _ w a t e r m a r k s _ m 3 0 0 : 0 0 : 2 0 . 8 < / B o o k M a r k E n t r y N a m e > < B o o k M a r k E x i t N a m e > W o r d _ w a t e r m a r k s _ m 3 0 0 : 0 0 : 2 6 . 0 < / B o o k M a r k E x i t N a m e > < B o o k M a r k E n t r y P o s i t i o n > 2 0 8 3 3 < / B o o k M a r k E n t r y P o s i t i o n > < B o o k M a r k E x i t P o s i t i o n > 2 6 0 3 3 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 f c b 0 7 a d 7 - 5 5 a b - 4 c 4 0 - b d 3 8 - 9 c 8 6 c 8 5 7 1 c d 3 < / I n t e r n a l I d > < N a m e > W o r d _ w a t e r m a r k s _ m 3 w h i c h p l a c e s i t 0 0 : 0 0 : 2 6 . 1 - 0 0 : 0 0 : 3 1 . 2 < / N a m e > < T e x t > w h i c h   p l a c e s   i t   i n   a   l a y e r   b e h i n d   t h e   t e x t   a n d   o n   a l l   t h e   p a g e s   o f   t h e   d o c u m e n t . < / T e x t > < B o o k M a r k E n t r y N a m e > W o r d _ w a t e r m a r k s _ m 3 0 0 : 0 0 : 2 6 . 1 < / B o o k M a r k E n t r y N a m e > < B o o k M a r k E x i t N a m e > W o r d _ w a t e r m a r k s _ m 3 0 0 : 0 0 : 3 1 . 2 < / B o o k M a r k E x i t N a m e > < B o o k M a r k E n t r y P o s i t i o n > 2 6 1 3 3 < / B o o k M a r k E n t r y P o s i t i o n > < B o o k M a r k E x i t P o s i t i o n > 3 1 2 6 7 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 4 3 1 e b 3 7 e - 5 0 3 9 - 4 2 9 2 - a f 4 c - 2 e 1 c e 4 2 8 4 e 9 2 < / I n t e r n a l I d > < N a m e > W o r d _ w a t e r m a r k s _ m 3 T o a d d a 0 0 : 0 0 : 3 1 . 3 - 0 0 : 0 0 : 4 5 . 8 < / N a m e > < T e x t > T o   a d d   a   p i c t u r e ,   g o   t o   t h e   D r a w i n g   T o o l s   F o r m a t   t a b ,   c l i c k   S h a p e   F i l l ,   a n d   c l i c k   P i c t u r e .   S e l e c t   a   p i c t u r e   a n d   i n s e r t   i t . < / T e x t > < B o o k M a r k E n t r y N a m e > W o r d _ w a t e r m a r k s _ m 3 0 0 : 0 0 : 3 1 . 3 < / B o o k M a r k E n t r y N a m e > < B o o k M a r k E x i t N a m e > W o r d _ w a t e r m a r k s _ m 3 0 0 : 0 0 : 4 5 . 8 < / B o o k M a r k E x i t N a m e > < B o o k M a r k E n t r y P o s i t i o n > 3 1 3 6 7 < / B o o k M a r k E n t r y P o s i t i o n > < B o o k M a r k E x i t P o s i t i o n > 4 5 8 6 7 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 3 c b f 7 c 4 e - 0 7 7 e - 4 b 3 2 - a 1 5 6 - c a 8 a 6 6 6 d 3 4 c 3 < / I n t e r n a l I d > < N a m e > W o r d _ w a t e r m a r k s _ m 3 N o w w h y d i d 0 0 : 0 0 : 4 5 . 9 - 0 0 : 0 0 : 5 0 . 9 < / N a m e > < T e x t > N o w   w h y   d i d   w e   a d d   t h e   p i c t u r e   t o   t h e   f i l l   p r o p e r t y   o f   t h e   s h a p e ,   i n s t e a d   o f   d i r e c t l y   t o   t h e   p a g e ? < / T e x t > < B o o k M a r k E n t r y N a m e > W o r d _ w a t e r m a r k s _ m 3 0 0 : 0 0 : 4 5 . 9 < / B o o k M a r k E n t r y N a m e > < B o o k M a r k E x i t N a m e > W o r d _ w a t e r m a r k s _ m 3 0 0 : 0 0 : 5 0 . 9 < / B o o k M a r k E x i t N a m e > < B o o k M a r k E n t r y P o s i t i o n > 4 5 9 6 7 < / B o o k M a r k E n t r y P o s i t i o n > < B o o k M a r k E x i t P o s i t i o n > 5 0 9 0 0 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 4 7 7 3 6 c 0 3 - 4 9 2 9 - 4 b 8 1 - a 6 d b - 2 3 f 3 5 d a 6 1 1 3 4 < / I n t e r n a l I d > < N a m e > W o r d _ w a t e r m a r k s _ m 3 B e c a u s e t h i s w a y 0 0 : 0 0 : 5 1 . 0 - 0 0 : 0 0 : 5 6 . 2 < / N a m e > < T e x t > B e c a u s e   t h i s   w a y   w e   h a v e   m o r e   o p t i o n s   t o   w o r k   w i t h ,   i n c l u d i n g   t r a n s p a r e n c y . < / T e x t > < B o o k M a r k E n t r y N a m e > W o r d _ w a t e r m a r k s _ m 3 0 0 : 0 0 : 5 1 . 0 < / B o o k M a r k E n t r y N a m e > < B o o k M a r k E x i t N a m e > W o r d _ w a t e r m a r k s _ m 3 0 0 : 0 0 : 5 6 . 2 < / B o o k M a r k E x i t N a m e > < B o o k M a r k E n t r y P o s i t i o n > 5 1 0 0 0 < / B o o k M a r k E n t r y P o s i t i o n > < B o o k M a r k E x i t P o s i t i o n > 5 6 2 0 0 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 f e 3 f e 8 2 a - 8 3 f 4 - 4 8 a 0 - a a f 7 - 0 7 d d 7 6 f c 3 a 3 f < / I n t e r n a l I d > < N a m e > W o r d _ w a t e r m a r k s _ m 3 W h e n y o u a d d 0 0 : 0 0 : 5 6 . 3 - 0 0 : 0 1 : 0 0 . 0 < / N a m e > < T e x t > W h e n   y o u   a d d   a   p i c t u r e   t o   a   s h a p e ,   i t   s t r e t c h e s   t o   f i l l   t h e   s h a p e . < / T e x t > < B o o k M a r k E n t r y N a m e > W o r d _ w a t e r m a r k s _ m 3 0 0 : 0 0 : 5 6 . 3 < / B o o k M a r k E n t r y N a m e > < B o o k M a r k E x i t N a m e > W o r d _ w a t e r m a r k s _ m 3 0 0 : 0 1 : 0 0 . 0 < / B o o k M a r k E x i t N a m e > < B o o k M a r k E n t r y P o s i t i o n > 5 6 3 0 0 < / B o o k M a r k E n t r y P o s i t i o n > < B o o k M a r k E x i t P o s i t i o n > 6 0 0 0 0 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 9 b 3 4 4 3 4 7 - e b 4 9 - 4 9 c 9 - a 8 a 8 - 6 a 2 4 8 e 4 e e 4 7 2 < / I n t e r n a l I d > < N a m e > W o r d _ w a t e r m a r k s _ m 3 T o g e t i t 0 0 : 0 1 : 0 0 . 1 - 0 0 : 0 1 : 0 9 . 0 < / N a m e > < T e x t > T o   g e t   i t   b a c k   t o   i t s   o r i g i n a l   a s p e c t   r a t i o ,   c l i c k   t h e   P i c t u r e   T o o l s   F o r m a t   t a b ,   c l i c k   C r o p ,   a n d   c l i c k   F i t . < / T e x t > < B o o k M a r k E n t r y N a m e > W o r d _ w a t e r m a r k s _ m 3 0 0 : 0 1 : 0 0 . 1 < / B o o k M a r k E n t r y N a m e > < B o o k M a r k E x i t N a m e > W o r d _ w a t e r m a r k s _ m 3 0 0 : 0 1 : 0 9 . 0 < / B o o k M a r k E x i t N a m e > < B o o k M a r k E n t r y P o s i t i o n > 6 0 1 0 0 < / B o o k M a r k E n t r y P o s i t i o n > < B o o k M a r k E x i t P o s i t i o n > 6 9 0 6 7 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 c f f 1 2 b 5 1 - 1 5 a 5 - 4 b f e - b d 5 4 - 9 2 5 f a 6 8 d 3 0 f 2 < / I n t e r n a l I d > < N a m e > W o r d _ w a t e r m a r k s _ m 3 T h e n , a d j u s t t h e 0 0 : 0 1 : 0 9 . 1 - 0 0 : 0 1 : 1 6 . 3 < / N a m e > < T e x t > T h e n ,   a d j u s t   t h e   c r o p   h a n d l e s   t o   r e m o v e   t h e   e m p t y   s p a c e   a r o u n d   t h e   p i c t u r e .   < / T e x t > < B o o k M a r k E n t r y N a m e > W o r d _ w a t e r m a r k s _ m 3 0 0 : 0 1 : 0 9 . 1 < / B o o k M a r k E n t r y N a m e > < B o o k M a r k E x i t N a m e > W o r d _ w a t e r m a r k s _ m 3 0 0 : 0 1 : 1 6 . 3 < / B o o k M a r k E x i t N a m e > < B o o k M a r k E n t r y P o s i t i o n > 6 9 1 6 7 < / B o o k M a r k E n t r y P o s i t i o n > < B o o k M a r k E x i t P o s i t i o n > 7 6 3 0 0 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 5 0 b d 9 9 c 9 - e 1 1 5 - 4 9 c 3 - 9 2 b 3 - 8 2 c 1 4 6 7 1 0 4 4 0 < / I n t e r n a l I d > < N a m e > W o r d _ w a t e r m a r k s _ m 3 C l i c k C r o p a g a i n 0 0 : 0 1 : 1 6 . 4 - 0 0 : 0 1 : 1 9 . 2 < / N a m e > < T e x t > C l i c k   C r o p   a g a i n   t o   t u r n   i t   o f f . < / T e x t > < B o o k M a r k E n t r y N a m e > W o r d _ w a t e r m a r k s _ m 3 0 0 : 0 1 : 1 6 . 4 < / B o o k M a r k E n t r y N a m e > < B o o k M a r k E x i t N a m e > W o r d _ w a t e r m a r k s _ m 3 0 0 : 0 1 : 1 9 . 2 < / B o o k M a r k E x i t N a m e > < B o o k M a r k E n t r y P o s i t i o n > 7 6 4 0 0 < / B o o k M a r k E n t r y P o s i t i o n > < B o o k M a r k E x i t P o s i t i o n > 7 9 2 6 7 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 3 6 a 0 5 d d 5 - 9 5 3 4 - 4 5 6 a - 8 c 4 0 - 6 4 4 1 5 9 8 a 7 4 9 3 < / I n t e r n a l I d > < N a m e > W o r d _ w a t e r m a r k s _ m 3 T h e n , g o b a c k 0 0 : 0 1 : 1 9 . 3 - 0 0 : 0 1 : 2 6 . 6 < / N a m e > < T e x t > T h e n ,   g o   b a c k   t o   t h e   D r a w i n g   T o o l s   t a b ,   a n d   r e m o v e   t h e   s h a p e   o u t l i n e . < / T e x t > < B o o k M a r k E n t r y N a m e > W o r d _ w a t e r m a r k s _ m 3 0 0 : 0 1 : 1 9 . 3 < / B o o k M a r k E n t r y N a m e > < B o o k M a r k E x i t N a m e > W o r d _ w a t e r m a r k s _ m 3 0 0 : 0 1 : 2 6 . 6 < / B o o k M a r k E x i t N a m e > < B o o k M a r k E n t r y P o s i t i o n > 7 9 3 6 7 < / B o o k M a r k E n t r y P o s i t i o n > < B o o k M a r k E x i t P o s i t i o n > 8 6 6 3 3 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 8 6 4 e f 2 8 e - c 0 6 a - 4 8 2 c - 9 a 6 f - 6 c 7 9 0 f 7 7 e 7 f 8 < / I n t e r n a l I d > < N a m e > W o r d _ w a t e r m a r k s _ m 3 N o w w e c a n 0 0 : 0 1 : 2 6 . 7 - 0 0 : 0 1 : 3 3 . 0 < / N a m e > < T e x t > N o w   w e   c a n   r e s i z e   t h e   p i c t u r e ,   < / T e x t > < B o o k M a r k E n t r y N a m e > W o r d _ w a t e r m a r k s _ m 3 0 0 : 0 1 : 2 6 . 7 < / B o o k M a r k E n t r y N a m e > < B o o k M a r k E x i t N a m e > W o r d _ w a t e r m a r k s _ m 3 0 0 : 0 1 : 3 3 . 0 < / B o o k M a r k E x i t N a m e > < B o o k M a r k E n t r y P o s i t i o n > 8 6 7 3 3 < / B o o k M a r k E n t r y P o s i t i o n > < B o o k M a r k E x i t P o s i t i o n > 9 3 0 0 0 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 6 0 1 c c 3 9 6 - a 3 b 2 - 4 8 5 b - a 7 6 e - f e b 8 c 6 d 0 e 9 8 a < / I n t e r n a l I d > < N a m e > W o r d _ w a t e r m a r k s _ m 3 m o v e i t . 0 0 : 0 1 : 3 3 . 1 - 0 0 : 0 1 : 3 6 . 4 < / N a m e > < T e x t > m o v e   i t . < / T e x t > < B o o k M a r k E n t r y N a m e > W o r d _ w a t e r m a r k s _ m 3 0 0 : 0 1 : 3 3 . 1 < / B o o k M a r k E n t r y N a m e > < B o o k M a r k E x i t N a m e > W o r d _ w a t e r m a r k s _ m 3 0 0 : 0 1 : 3 6 . 4 < / B o o k M a r k E x i t N a m e > < B o o k M a r k E n t r y P o s i t i o n > 9 3 1 0 0 < / B o o k M a r k E n t r y P o s i t i o n > < B o o k M a r k E x i t P o s i t i o n > 9 6 4 6 7 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 e 1 0 e 0 b d 9 - 2 d 5 2 - 4 8 f f - 8 4 c 5 - a 6 e 1 6 d 2 9 b 6 d 2 < / I n t e r n a l I d > < N a m e > W o r d _ w a t e r m a r k s _ m 3 O r a l i g n i t 0 0 : 0 1 : 3 6 . 5 - 0 0 : 0 1 : 4 0 . 6 < / N a m e > < T e x t > O r   a l i g n   i t   a u t o m a t i c a l l y ,   b y   c l i c k i n g   t h e   D r a w i n g   T o o l s   F o r m a t   t a b , < / T e x t > < B o o k M a r k E n t r y N a m e > W o r d _ w a t e r m a r k s _ m 3 0 0 : 0 1 : 3 6 . 5 < / B o o k M a r k E n t r y N a m e > < B o o k M a r k E x i t N a m e > W o r d _ w a t e r m a r k s _ m 3 0 0 : 0 1 : 4 0 . 6 < / B o o k M a r k E x i t N a m e > < B o o k M a r k E n t r y P o s i t i o n > 9 6 5 6 7 < / B o o k M a r k E n t r y P o s i t i o n > < B o o k M a r k E x i t P o s i t i o n > 1 0 0 6 3 3 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 6 8 5 3 5 f 8 0 - 7 2 4 a - 4 0 5 4 - a 0 b 0 - b 9 9 8 6 e 8 2 8 3 6 5 < / I n t e r n a l I d > < N a m e > W o r d _ w a t e r m a r k s _ m 3 c l i c k i n g A l i g n a n d 0 0 : 0 1 : 4 0 . 7 - 0 0 : 0 1 : 4 7 . 9 < / N a m e > < T e x t > c l i c k i n g   A l i g n   a n d   c l i c k i n g   A l i g n   C e n t e r   a n d   A l i g n   M i d d l e . < / T e x t > < B o o k M a r k E n t r y N a m e > W o r d _ w a t e r m a r k s _ m 3 0 0 : 0 1 : 4 0 . 7 < / B o o k M a r k E n t r y N a m e > < B o o k M a r k E x i t N a m e > W o r d _ w a t e r m a r k s _ m 3 0 0 : 0 1 : 4 7 . 9 < / B o o k M a r k E x i t N a m e > < B o o k M a r k E n t r y P o s i t i o n > 1 0 0 7 3 3 < / B o o k M a r k E n t r y P o s i t i o n > < B o o k M a r k E x i t P o s i t i o n > 1 0 7 9 6 7 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 d 8 6 7 a 9 c d - 9 f f 7 - 4 3 d 8 - 9 f c 2 - d 3 b 4 8 e 9 f 7 4 4 f < / I n t e r n a l I d > < N a m e > W o r d _ w a t e r m a r k s _ m 3 N e x t c l i c k t h e 0 0 : 0 1 : 4 8 . 0 - 0 0 : 0 1 : 5 4 . 9 < / N a m e > < T e x t > N e x t   c l i c k   t h e   F o r m a t   S h a p e   d i a l o g   b o x   l a u n c h e r ,   a n d   t h e   F i l l   & a m p ;   L i n e   t a b . < / T e x t > < B o o k M a r k E n t r y N a m e > W o r d _ w a t e r m a r k s _ m 3 0 0 : 0 1 : 4 8 . 0 < / B o o k M a r k E n t r y N a m e > < B o o k M a r k E x i t N a m e > W o r d _ w a t e r m a r k s _ m 3 0 0 : 0 1 : 5 4 . 9 < / B o o k M a r k E x i t N a m e > < B o o k M a r k E n t r y P o s i t i o n > 1 0 8 0 6 7 < / B o o k M a r k E n t r y P o s i t i o n > < B o o k M a r k E x i t P o s i t i o n > 1 1 4 9 3 3 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 d 3 4 6 8 b 8 1 - 2 8 0 f - 4 3 5 e - 9 0 c 2 - 2 f 0 f c d f e d e 1 2 < / I n t e r n a l I d > < N a m e > W o r d _ w a t e r m a r k s _ m 3 N o w y o u c a n 0 0 : 0 1 : 5 5 . 0 - 0 0 : 0 2 : 0 0 . 7 < / N a m e > < T e x t > N o w   y o u   c a n   a d j u s t   t h e   t r a n s p a r e n c y   s o   i t   d o e s n  t   c o m p e t e   w i t h   t h e   t e x t . < / T e x t > < B o o k M a r k E n t r y N a m e > W o r d _ w a t e r m a r k s _ m 3 0 0 : 0 1 : 5 5 . 0 < / B o o k M a r k E n t r y N a m e > < B o o k M a r k E x i t N a m e > W o r d _ w a t e r m a r k s _ m 3 0 0 : 0 2 : 0 0 . 7 < / B o o k M a r k E x i t N a m e > < B o o k M a r k E n t r y P o s i t i o n > 1 1 5 0 3 3 < / B o o k M a r k E n t r y P o s i t i o n > < B o o k M a r k E x i t P o s i t i o n > 1 2 0 7 0 0 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 d 9 1 5 2 1 3 4 - 6 0 5 f - 4 2 7 a - 8 f 7 0 - c b 9 d 7 7 0 a 5 1 5 0 < / I n t e r n a l I d > < N a m e > W o r d _ w a t e r m a r k s _ m 3 C l i c k t h e P i c t u r e 0 0 : 0 2 : 0 0 . 8 - 0 0 : 0 2 : 1 0 . 5 < / N a m e > < T e x t > C l i c k   t h e   P i c t u r e   t a b ,   a n d   y o u   h a v e   s e t t i n g s   f o r   B r i g h t n e s s ,   C o n t r a s t   a n d   C o l o r . < / T e x t > < B o o k M a r k E n t r y N a m e > W o r d _ w a t e r m a r k s _ m 3 0 0 : 0 2 : 0 0 . 8 < / B o o k M a r k E n t r y N a m e > < B o o k M a r k E x i t N a m e > W o r d _ w a t e r m a r k s _ m 3 0 0 : 0 2 : 1 0 . 5 < / B o o k M a r k E x i t N a m e > < B o o k M a r k E n t r y P o s i t i o n > 1 2 0 8 0 0 < / B o o k M a r k E n t r y P o s i t i o n > < B o o k M a r k E x i t P o s i t i o n > 1 3 0 5 0 0 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 e 3 2 a f 8 5 0 - 2 b 9 3 - 4 6 5 4 - 9 4 2 a - f 9 0 3 a d a f 8 0 4 3 < / I n t e r n a l I d > < N a m e > W o r d _ w a t e r m a r k s _ m 3 T r y t h e S h a r p n e s s 0 0 : 0 2 : 1 0 . 6 - 0 0 : 0 2 : 1 5 . 1 < / N a m e > < T e x t > T r y   t h e   S h a r p n e s s   s e t t i n g   t o   b l u r   t h e   p i c t u r e   s l i g h t l y   i f   i t   h a s   a   l o t   o f   d e t a i l . < / T e x t > < B o o k M a r k E n t r y N a m e > W o r d _ w a t e r m a r k s _ m 3 0 0 : 0 2 : 1 0 . 6 < / B o o k M a r k E n t r y N a m e > < B o o k M a r k E x i t N a m e > W o r d _ w a t e r m a r k s _ m 3 0 0 : 0 2 : 1 5 . 1 < / B o o k M a r k E x i t N a m e > < B o o k M a r k E n t r y P o s i t i o n > 1 3 0 6 0 0 < / B o o k M a r k E n t r y P o s i t i o n > < B o o k M a r k E x i t P o s i t i o n > 1 3 5 1 3 3 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 9 8 1 c 0 9 d 0 - 4 2 a 8 - 4 f 9 0 - 9 1 2 2 - 9 c 9 8 0 9 e b 1 2 c 6 < / I n t e r n a l I d > < N a m e > W o r d _ w a t e r m a r k s _ m 3 F o r t h i s p i c t u r e , 0 0 : 0 2 : 1 5 . 2 - 0 0 : 0 2 : 2 0 . 5 < / N a m e > < T e x t > F o r   t h i s   p i c t u r e ,   l e t ' s   g o   t o   t h e   E f f e c t s   t a b ,   a n d   a d d   a n   A r t i s t i c   e f f e c t . < / T e x t > < B o o k M a r k E n t r y N a m e > W o r d _ w a t e r m a r k s _ m 3 0 0 : 0 2 : 1 5 . 2 < / B o o k M a r k E n t r y N a m e > < B o o k M a r k E x i t N a m e > W o r d _ w a t e r m a r k s _ m 3 0 0 : 0 2 : 2 0 . 5 < / B o o k M a r k E x i t N a m e > < B o o k M a r k E n t r y P o s i t i o n > 1 3 5 2 3 3 < / B o o k M a r k E n t r y P o s i t i o n > < B o o k M a r k E x i t P o s i t i o n > 1 4 0 5 0 0 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 c 4 a e c 2 b 2 - a 7 8 a - 4 7 7 2 - 8 3 d 2 - f 6 b 8 3 6 7 a a b 8 2 < / I n t e r n a l I d > < N a m e > W o r d _ w a t e r m a r k s _ m 3 T h i s i s a n o t h e r 0 0 : 0 2 : 2 0 . 6 - 0 0 : 0 2 : 2 9 . 2 < / N a m e > < T e x t > T h i s   i s   a n o t h e r   t o o l   y o u   c a n   u s e   t o   r e d u c e   t h e   d e t a i l   o f   a   p i c t u r e   t o   p u s h   i t   m o r e   i n t o   t h e   b a c k g r o u n d . < / T e x t > < B o o k M a r k E n t r y N a m e > W o r d _ w a t e r m a r k s _ m 3 0 0 : 0 2 : 2 0 . 6 < / B o o k M a r k E n t r y N a m e > < B o o k M a r k E x i t N a m e > W o r d _ w a t e r m a r k s _ m 3 0 0 : 0 2 : 2 9 . 2 < / B o o k M a r k E x i t N a m e > < B o o k M a r k E n t r y P o s i t i o n > 1 4 0 6 0 0 < / B o o k M a r k E n t r y P o s i t i o n > < B o o k M a r k E x i t P o s i t i o n > 1 4 9 2 0 0 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 e e 2 f c 3 7 2 - 2 e d 0 - 4 e b 1 - 9 c 7 5 - 3 6 5 9 a 3 d 3 8 6 1 4 < / I n t e r n a l I d > < N a m e > W o r d _ w a t e r m a r k s _ m 3 A g a i n , w h e n y o u 0 0 : 0 2 : 2 9 . 3 - 0 0 : 0 2 : 3 5 . 7 < / N a m e > < T e x t > A g a i n ,   w h e n   y o u   w a n t   t o   s e e   w h a t   t h e   w a t e r m a r k   w i l l   l o o k   w h e n   i t ' s   p r i n t e d ,   c l i c k   F i l e   a n d   P r i n t . < / T e x t > < B o o k M a r k E n t r y N a m e > W o r d _ w a t e r m a r k s _ m 3 0 0 : 0 2 : 2 9 . 3 < / B o o k M a r k E n t r y N a m e > < B o o k M a r k E x i t N a m e > W o r d _ w a t e r m a r k s _ m 3 0 0 : 0 2 : 3 5 . 7 < / B o o k M a r k E x i t N a m e > < B o o k M a r k E n t r y P o s i t i o n > 1 4 9 3 0 0 < / B o o k M a r k E n t r y P o s i t i o n > < B o o k M a r k E x i t P o s i t i o n > 1 5 5 7 6 7 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 d 5 e 3 0 f 1 f - c 3 0 1 - 4 e 0 5 - 8 5 2 0 - 6 5 b 1 0 d 7 f 4 a 0 3 < / I n t e r n a l I d > < N a m e > W o r d _ w a t e r m a r k s _ m 3 T h e n , c h e c k t h e 0 0 : 0 2 : 3 5 . 8 - 0 0 : 0 2 : 3 8 . 2 < / N a m e > < T e x t > T h e n ,   c h e c k   t h e   p a g e s . < / T e x t > < B o o k M a r k E n t r y N a m e > W o r d _ w a t e r m a r k s _ m 3 0 0 : 0 2 : 3 5 . 8 < / B o o k M a r k E n t r y N a m e > < B o o k M a r k E x i t N a m e > W o r d _ w a t e r m a r k s _ m 3 0 0 : 0 2 : 3 8 . 2 < / B o o k M a r k E x i t N a m e > < B o o k M a r k E n t r y P o s i t i o n > 1 5 5 8 6 7 < / B o o k M a r k E n t r y P o s i t i o n > < B o o k M a r k E x i t P o s i t i o n > 1 5 8 2 3 3 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 b 4 7 5 a 5 0 5 - 2 7 0 d - 4 8 3 5 - b 3 8 d - c 2 a 9 e d 4 9 7 b e b < / I n t e r n a l I d > < N a m e > W o r d _ w a t e r m a r k s _ m 3 I f y o u ' r e h a p p y 0 0 : 0 2 : 3 8 . 3 - 0 0 : 0 2 : 4 2 . 3 < / N a m e > < T e x t > I f   y o u ' r e   h a p p y   w i t h   y o u r   w a t e r m a r k ,   y o u   c a n   r e u s e   i t   i n   o t h e r   d o c u m e n t s . < / T e x t > < B o o k M a r k E n t r y N a m e > W o r d _ w a t e r m a r k s _ m 3 0 0 : 0 2 : 3 8 . 3 < / B o o k M a r k E n t r y N a m e > < B o o k M a r k E x i t N a m e > W o r d _ w a t e r m a r k s _ m 3 0 0 : 0 2 : 4 2 . 3 < / B o o k M a r k E x i t N a m e > < B o o k M a r k E n t r y P o s i t i o n > 1 5 8 3 3 3 < / B o o k M a r k E n t r y P o s i t i o n > < B o o k M a r k E x i t P o s i t i o n > 1 6 2 3 0 0 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 1 7 e c 0 6 e 7 - 9 5 c 8 - 4 6 6 c - 9 5 b 0 - d 8 f 6 8 0 2 2 9 9 d 1 < / I n t e r n a l I d > < N a m e > W o r d _ w a t e r m a r k s _ m 3 C l i c k D e s i g n a n d 0 0 : 0 2 : 4 2 . 4 - 0 0 : 0 2 : 4 8 . 9 < / N a m e > < T e x t > C l i c k   D e s i g n   a n d   W a t e r m a r k .   T h e n ,   c l i c k   S a v e   S e l e c t i o n   t o   W a t e r m a r k   G a l l e r y . < / T e x t > < B o o k M a r k E n t r y N a m e > W o r d _ w a t e r m a r k s _ m 3 0 0 : 0 2 : 4 2 . 4 < / B o o k M a r k E n t r y N a m e > < B o o k M a r k E x i t N a m e > W o r d _ w a t e r m a r k s _ m 3 0 0 : 0 2 : 4 8 . 9 < / B o o k M a r k E x i t N a m e > < B o o k M a r k E n t r y P o s i t i o n > 1 6 2 4 0 0 < / B o o k M a r k E n t r y P o s i t i o n > < B o o k M a r k E x i t P o s i t i o n > 1 6 8 9 6 7 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 0 e 9 e 3 3 0 1 - 2 6 3 2 - 4 0 f 6 - b 7 8 e - 5 e d d c b 0 a b 4 2 9 < / I n t e r n a l I d > < N a m e > W o r d _ w a t e r m a r k s _ m 3 T y p e a n a m e 0 0 : 0 2 : 4 9 . 0 - 0 0 : 0 2 : 5 7 . 6 < / N a m e > < T e x t > T y p e   a   n a m e   a n d   c l i c k   O K .   N o w   a d d i n g   t h e   w a t e r m a r k   i s   a s   e a s y   a s   l o o k i n g   t h r o u g h   t h e   g a l l e r y . < / T e x t > < B o o k M a r k E n t r y N a m e > W o r d _ w a t e r m a r k s _ m 3 0 0 : 0 2 : 4 9 . 0 < / B o o k M a r k E n t r y N a m e > < B o o k M a r k E x i t N a m e > W o r d _ w a t e r m a r k s _ m 3 0 0 : 0 2 : 5 7 . 6 < / B o o k M a r k E x i t N a m e > < B o o k M a r k E n t r y P o s i t i o n > 1 6 9 0 6 7 < / B o o k M a r k E n t r y P o s i t i o n > < B o o k M a r k E x i t P o s i t i o n > 1 7 7 6 3 3 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 9 1 f 8 9 6 5 4 - 9 f 1 f - 4 5 7 2 - a d b e - 3 9 b c 3 f 9 d 2 a 0 8 < / I n t e r n a l I d > < N a m e > W o r d _ w a t e r m a r k s _ m 3 S o n o w y o u 0 0 : 0 2 : 5 7 . 7 - 0 0 : 0 3 : 0 1 . 3 < / N a m e > < T e x t > S o   n o w   y o u   h a v e   l o t s   o f   o p t i o n s   f o r   a d d i n g   a n d   w o r k i n g   w i t h   w a t e r m a r k s . < / T e x t > < B o o k M a r k E n t r y N a m e > W o r d _ w a t e r m a r k s _ m 3 0 0 : 0 2 : 5 7 . 7 < / B o o k M a r k E n t r y N a m e > < B o o k M a r k E x i t N a m e > W o r d _ w a t e r m a r k s _ m 3 0 0 : 0 3 : 0 1 . 3 < / B o o k M a r k E x i t N a m e > < B o o k M a r k E n t r y P o s i t i o n > 1 7 7 7 3 3 < / B o o k M a r k E n t r y P o s i t i o n > < B o o k M a r k E x i t P o s i t i o n > 1 8 1 3 0 0 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 d f 9 5 c c a 0 - 7 c b 6 - 4 d a 0 - 8 4 a a - 0 e c 8 5 b 0 4 4 9 0 4 < / I n t e r n a l I d > < N a m e > W o r d _ w a t e r m a r k s _ m 3 T h e s e c r e t i s 0 0 : 0 3 : 0 1 . 4 - 0 0 : 0 3 : 0 4 . 9 < / N a m e > < T e x t > T h e   s e c r e t   i s   a c c e s s i n g   t h e m   t h r o u g h   t h e   h e a d e r   a n d   f o o t e r   e d i t o r . < / T e x t > < B o o k M a r k E n t r y N a m e > W o r d _ w a t e r m a r k s _ m 3 0 0 : 0 3 : 0 1 . 4 < / B o o k M a r k E n t r y N a m e > < B o o k M a r k E x i t N a m e > W o r d _ w a t e r m a r k s _ m 3 0 0 : 0 3 : 0 4 . 9 < / B o o k M a r k E x i t N a m e > < B o o k M a r k E n t r y P o s i t i o n > 1 8 1 4 0 0 < / B o o k M a r k E n t r y P o s i t i o n > < B o o k M a r k E x i t P o s i t i o n > 1 8 4 9 6 7 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 c f 2 7 e 8 c 3 - 6 9 4 5 - 4 f 1 3 - b 5 c 7 - 4 9 8 f 0 7 7 d a 1 2 a < / I n t e r n a l I d > < N a m e > W o r d _ w a t e r m a r k s _ m 3 A n d h e r e ' s s o m e t h i n g 0 0 : 0 3 : 0 5 . 0 - 0 0 : 0 3 : 0 9 . 0 < / N a m e > < T e x t > A n d   h e r e ' s   s o m e t h i n g   e l s e .   B e c a u s e   w a t e r m a r k s   a r e   r e l a t e d   t o   h e a d e r s   a n d   f o o t e r s , < / T e x t > < B o o k M a r k E n t r y N a m e > W o r d _ w a t e r m a r k s _ m 3 0 0 : 0 3 : 0 5 . 0 < / B o o k M a r k E n t r y N a m e > < B o o k M a r k E x i t N a m e > W o r d _ w a t e r m a r k s _ m 3 0 0 : 0 3 : 0 9 . 0 < / B o o k M a r k E x i t N a m e > < B o o k M a r k E n t r y P o s i t i o n > 1 8 5 0 6 7 < / B o o k M a r k E n t r y P o s i t i o n > < B o o k M a r k E x i t P o s i t i o n > 1 8 9 0 0 0 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 e f 3 d 6 c a c - 3 4 6 2 - 4 d 7 7 - 9 8 a 3 - 3 e 9 f a b b 2 6 c b 9 < / I n t e r n a l I d > < N a m e > W o r d _ w a t e r m a r k s _ m 3 y o u c a n a l s o 0 0 : 0 3 : 0 9 . 1 - 0 0 : 0 3 : 1 3 . 3 < / N a m e > < T e x t > y o u   c a n   a l s o   u s e   t h e   o p t i o n s   o n   t h e   H e a d e r   & a m p ;   F o o t e r   T o o l s   D e s i g n   t a b . < / T e x t > < B o o k M a r k E n t r y N a m e > W o r d _ w a t e r m a r k s _ m 3 0 0 : 0 3 : 0 9 . 1 < / B o o k M a r k E n t r y N a m e > < B o o k M a r k E x i t N a m e > W o r d _ w a t e r m a r k s _ m 3 0 0 : 0 3 : 1 3 . 3 < / B o o k M a r k E x i t N a m e > < B o o k M a r k E n t r y P o s i t i o n > 1 8 9 1 0 0 < / B o o k M a r k E n t r y P o s i t i o n > < B o o k M a r k E x i t P o s i t i o n > 1 9 3 3 0 0 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 0 d 6 5 a 3 b c - 3 a 3 b - 4 b 0 4 - 8 f 1 0 - e e 3 b 3 0 3 1 1 2 9 f < / I n t e r n a l I d > < N a m e > W o r d _ w a t e r m a r k s _ m 3 F o r e x a m p l e , c l i c k 0 0 : 0 3 : 1 3 . 4 - 0 0 : 0 3 : 1 9 . 2 < / N a m e > < T e x t > F o r   e x a m p l e ,   c l i c k   D i f f e r e n t   F i r s t   P a g e   i f   y o u   w a n t   a   d i f f e r e n t   w a t e r m a r k   o n   t h e   f i r s t   p a g e . < / T e x t > < B o o k M a r k E n t r y N a m e > W o r d _ w a t e r m a r k s _ m 3 0 0 : 0 3 : 1 3 . 4 < / B o o k M a r k E n t r y N a m e > < B o o k M a r k E x i t N a m e > W o r d _ w a t e r m a r k s _ m 3 0 0 : 0 3 : 1 9 . 2 < / B o o k M a r k E x i t N a m e > < B o o k M a r k E n t r y P o s i t i o n > 1 9 3 4 0 0 < / B o o k M a r k E n t r y P o s i t i o n > < B o o k M a r k E x i t P o s i t i o n > 1 9 9 2 3 3 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 c 1 6 a b 4 6 f - 6 e 0 f - 4 5 6 9 - 8 5 e d - 5 6 f 5 f 3 9 3 9 8 0 0 < / I n t e r n a l I d > < N a m e > W o r d _ w a t e r m a r k s _ m 3 Y o u c a n a l s o 0 0 : 0 3 : 1 9 . 3 - 0 0 : 0 3 : 2 3 . 8 < / N a m e > < T e x t > Y o u   c a n   a l s o   c r e a t e   s e c t i o n s   t o   a d d   d i f f e r e n t   w a t e r m a r k s   t h r o u g h o u t   a   d o c u m e n t . < / T e x t > < B o o k M a r k E n t r y N a m e > W o r d _ w a t e r m a r k s _ m 3 0 0 : 0 3 : 1 9 . 3 < / B o o k M a r k E n t r y N a m e > < B o o k M a r k E x i t N a m e > W o r d _ w a t e r m a r k s _ m 3 0 0 : 0 3 : 2 3 . 8 < / B o o k M a r k E x i t N a m e > < B o o k M a r k E n t r y P o s i t i o n > 1 9 9 3 3 3 < / B o o k M a r k E n t r y P o s i t i o n > < B o o k M a r k E x i t P o s i t i o n > 2 0 3 8 6 7 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 c 3 5 0 f f 7 d - 6 c f 5 - 4 f 3 d - b c b 2 - 1 a 8 4 a 6 3 f d b c f < / I n t e r n a l I d > < N a m e > W o r d _ w a t e r m a r k s _ m 3 H e r e ' s t h e s a m e 0 0 : 0 3 : 2 3 . 9 - 0 0 : 0 3 : 2 9 . 9 < / N a m e > < T e x t > H e r e ' s   t h e   s a m e   d o c u m e n t   w i t h o u t   w a t e r m a r k s .   I ' v e   z o o m e d   b a c k   s o   y o u   c a n   s e e   t h r e e   p a g e s   o f   i t . < / T e x t > < B o o k M a r k E n t r y N a m e > W o r d _ w a t e r m a r k s _ m 3 0 0 : 0 3 : 2 3 . 9 < / B o o k M a r k E n t r y N a m e > < B o o k M a r k E x i t N a m e > W o r d _ w a t e r m a r k s _ m 3 0 0 : 0 3 : 2 9 . 9 < / B o o k M a r k E x i t N a m e > < B o o k M a r k E n t r y P o s i t i o n > 2 0 3 9 6 7 < / B o o k M a r k E n t r y P o s i t i o n > < B o o k M a r k E x i t P o s i t i o n > 2 0 9 9 3 3 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 1 9 8 7 1 1 d 5 - 9 8 e 9 - 4 8 d 1 - 9 5 0 f - 0 2 c 2 e 1 2 d c 5 c a < / I n t e r n a l I d > < N a m e > W o r d _ w a t e r m a r k s _ m 3 I ' v e a l s o t u r n e d 0 0 : 0 3 : 3 0 . 0 - 0 0 : 0 3 : 3 6 . 6 < / N a m e > < T e x t > I ' v e   a l s o   t u r n e d   o n   s h o w   p a r a g r a p h   m a r k s ,   s o   y o u   c a n   s e e   t h a t   I ' v e   a d d e d   a   s e c t i o n   b r e a k   h e r e   a n d   h e r e . < / T e x t > < B o o k M a r k E n t r y N a m e > W o r d _ w a t e r m a r k s _ m 3 0 0 : 0 3 : 3 0 . 0 < / B o o k M a r k E n t r y N a m e > < B o o k M a r k E x i t N a m e > W o r d _ w a t e r m a r k s _ m 3 0 0 : 0 3 : 3 6 . 6 < / B o o k M a r k E x i t N a m e > < B o o k M a r k E n t r y P o s i t i o n > 2 1 0 0 3 3 < / B o o k M a r k E n t r y P o s i t i o n > < B o o k M a r k E x i t P o s i t i o n > 2 1 6 6 6 7 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 4 d 0 7 f 4 2 a - 5 7 3 d - 4 d 1 4 - 8 a d 5 - 0 7 1 4 c c d 1 7 4 2 2 < / I n t e r n a l I d > < N a m e > W o r d _ w a t e r m a r k s _ m 3 D o u b l e - c l i c k t h e h e a d e r 0 0 : 0 3 : 3 6 . 7 - 0 0 : 0 3 : 4 4 . 1 < / N a m e > < T e x t > D o u b l e - c l i c k   t h e   h e a d e r   a n d   y o u   c a n   s e e   t h e   t h r e e   s e c t i o n s   t h a t   w e r e   c r e a t e d . < / T e x t > < B o o k M a r k E n t r y N a m e > W o r d _ w a t e r m a r k s _ m 3 0 0 : 0 3 : 3 6 . 7 < / B o o k M a r k E n t r y N a m e > < B o o k M a r k E x i t N a m e > W o r d _ w a t e r m a r k s _ m 3 0 0 : 0 3 : 4 4 . 1 < / B o o k M a r k E x i t N a m e > < B o o k M a r k E n t r y P o s i t i o n > 2 1 6 7 6 7 < / B o o k M a r k E n t r y P o s i t i o n > < B o o k M a r k E x i t P o s i t i o n > 2 2 4 1 3 3 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 e 1 7 9 4 8 4 1 - 6 f a c - 4 9 8 c - 8 0 c 5 - 3 7 8 8 2 0 3 e e 3 4 6 < / I n t e r n a l I d > < N a m e > W o r d _ w a t e r m a r k s _ m 3 C l i c k N e x t t o 0 0 : 0 3 : 4 4 . 2 - 0 0 : 0 3 : 5 0 . 0 < / N a m e > < T e x t > C l i c k   N e x t   t o   g o   t o   t h e   S e c t i o n   2   h e a d e r ,   a n d   t u r n   o f f   L i n k   t o   P r e v i o u s . < / T e x t > < B o o k M a r k E n t r y N a m e > W o r d _ w a t e r m a r k s _ m 3 0 0 : 0 3 : 4 4 . 2 < / B o o k M a r k E n t r y N a m e > < B o o k M a r k E x i t N a m e > W o r d _ w a t e r m a r k s _ m 3 0 0 : 0 3 : 5 0 . 0 < / B o o k M a r k E x i t N a m e > < B o o k M a r k E n t r y P o s i t i o n > 2 2 4 2 3 3 < / B o o k M a r k E n t r y P o s i t i o n > < B o o k M a r k E x i t P o s i t i o n > 2 3 0 0 3 3 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 f 2 8 e 6 b c 2 - 4 1 c 2 - 4 e a 3 - 9 8 e 5 - c 4 c f 8 3 8 f 2 1 e 7 < / I n t e r n a l I d > < N a m e > W o r d _ w a t e r m a r k s _ m 3 T h e n c l i c k N e x t 0 0 : 0 3 : 5 0 . 1 - 0 0 : 0 3 : 5 8 . 8 < / N a m e > < T e x t > T h e n   c l i c k   N e x t   t o   g o   t o   s e c t i o n   3   a n d   t u r n   o f f   L i n k   t o   P r e v i o u s .   B y   t u r n i n g   o f f   t h e   l i n k s ,   I ' v e   i s o l a t e d   t h e   3   s e c t i o n s . < / T e x t > < B o o k M a r k E n t r y N a m e > W o r d _ w a t e r m a r k s _ m 3 0 0 : 0 3 : 5 0 . 1 < / B o o k M a r k E n t r y N a m e > < B o o k M a r k E x i t N a m e > W o r d _ w a t e r m a r k s _ m 3 0 0 : 0 3 : 5 8 . 8 < / B o o k M a r k E x i t N a m e > < B o o k M a r k E n t r y P o s i t i o n > 2 3 0 1 3 3 < / B o o k M a r k E n t r y P o s i t i o n > < B o o k M a r k E x i t P o s i t i o n > 2 3 8 8 0 0 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 7 9 b b 4 c 0 0 - a 0 6 7 - 4 6 2 6 - 8 5 d c - 3 2 d 3 6 e 4 0 3 e 1 b < / I n t e r n a l I d > < N a m e > W o r d _ w a t e r m a r k s _ m 3 N o w I c a n 0 0 : 0 3 : 5 8 . 9 - 0 0 : 0 4 : 1 0 . 9 < / N a m e > < T e x t > N o w   I   c a n   c l i c k   t h e   s e c t i o n   1   h e a d e r ,   a n d   i n s e r t   a   w a t e r m a r k .   T o   k e e p   i t   s i m p l e ,   I ' l l   a d d   a   s t a r   s h a p e . < / T e x t > < B o o k M a r k E n t r y N a m e > W o r d _ w a t e r m a r k s _ m 3 0 0 : 0 3 : 5 8 . 9 < / B o o k M a r k E n t r y N a m e > < B o o k M a r k E x i t N a m e > W o r d _ w a t e r m a r k s _ m 3 0 0 : 0 4 : 1 0 . 9 < / B o o k M a r k E x i t N a m e > < B o o k M a r k E n t r y P o s i t i o n > 2 3 8 9 0 0 < / B o o k M a r k E n t r y P o s i t i o n > < B o o k M a r k E x i t P o s i t i o n > 2 5 0 9 6 7 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 6 a 3 0 4 1 5 1 - 2 0 d b - 4 a 2 f - 9 2 5 b - 2 6 9 2 0 9 9 e e 5 5 0 < / I n t e r n a l I d > < N a m e > W o r d _ w a t e r m a r k s _ m 3 T h e n , I c a n 0 0 : 0 4 : 1 1 . 0 - 0 0 : 0 4 : 2 0 . 8 < / N a m e > < T e x t > T h e n ,   I   c a n   c l i c k   t h e   s e c t i o n   2   h e a d e r ,   a n d   a d d   a   d i f f e r e n t   s h a p e . < / T e x t > < B o o k M a r k E n t r y N a m e > W o r d _ w a t e r m a r k s _ m 3 0 0 : 0 4 : 1 1 . 0 < / B o o k M a r k E n t r y N a m e > < B o o k M a r k E x i t N a m e > W o r d _ w a t e r m a r k s _ m 3 0 0 : 0 4 : 2 0 . 8 < / B o o k M a r k E x i t N a m e > < B o o k M a r k E n t r y P o s i t i o n > 2 5 1 0 6 7 < / B o o k M a r k E n t r y P o s i t i o n > < B o o k M a r k E x i t P o s i t i o n > 2 6 0 8 3 3 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 d 7 9 0 f 5 4 1 - 5 9 5 4 - 4 8 6 5 - a 5 6 9 - 5 c 2 d 5 4 f 0 a 7 8 7 < / I n t e r n a l I d > < N a m e > W o r d _ w a t e r m a r k s _ m 3 A n d g o t o 0 0 : 0 4 : 2 0 . 9 - 0 0 : 0 4 : 2 6 . 3 < / N a m e > < T e x t > A n d   g o   t o   t h e   t h i r d   s e c t i o n   a n d   i n s e r t   a   t h i r d   s h a p e . < / T e x t > < B o o k M a r k E n t r y N a m e > W o r d _ w a t e r m a r k s _ m 3 0 0 : 0 4 : 2 0 . 9 < / B o o k M a r k E n t r y N a m e > < B o o k M a r k E x i t N a m e > W o r d _ w a t e r m a r k s _ m 3 0 0 : 0 4 : 2 6 . 3 < / B o o k M a r k E x i t N a m e > < B o o k M a r k E n t r y P o s i t i o n > 2 6 0 9 3 3 < / B o o k M a r k E n t r y P o s i t i o n > < B o o k M a r k E x i t P o s i t i o n > 2 6 6 3 3 3 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 7 f f 9 6 8 6 3 - a d 7 8 - 4 0 7 a - a a d 7 - 7 0 0 d 9 6 7 9 0 c f a < / I n t e r n a l I d > < N a m e > W o r d _ w a t e r m a r k s _ m 3 T h r e e d i f f e r e n t c u s t o m 0 0 : 0 4 : 2 6 . 4 - 0 0 : 0 4 : 3 0 . 8 < / N a m e > < T e x t > T h r e e   d i f f e r e n t   c u s t o m   w a t e r m a r k s   c r e a t e d   b y   u s i n g   s e c t i o n s   t h a t   w e r e   u n l i n k e d , < / T e x t > < B o o k M a r k E n t r y N a m e > W o r d _ w a t e r m a r k s _ m 3 0 0 : 0 4 : 2 6 . 4 < / B o o k M a r k E n t r y N a m e > < B o o k M a r k E x i t N a m e > W o r d _ w a t e r m a r k s _ m 3 0 0 : 0 4 : 3 0 . 8 < / B o o k M a r k E x i t N a m e > < B o o k M a r k E n t r y P o s i t i o n > 2 6 6 4 3 3 < / B o o k M a r k E n t r y P o s i t i o n > < B o o k M a r k E x i t P o s i t i o n > 2 7 0 8 6 7 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 6 8 0 8 8 5 5 b - b 3 4 0 - 4 f d a - 8 1 8 7 - 2 7 8 9 0 c 2 b 4 8 f d < / I n t e r n a l I d > < N a m e > W o r d _ w a t e r m a r k s _ m 3 a n d i n s e r t i n g t h e 0 0 : 0 4 : 3 0 . 9 - 0 0 : 0 4 : 3 5 . 3 < / N a m e > < T e x t > a n d   i n s e r t i n g   t h e   w a t e r m a r k   g r a p h i c s   d i r e c t l y   t o   t h e   h e a d e r   a n d   f o o t e r . < / T e x t > < B o o k M a r k E n t r y N a m e > W o r d _ w a t e r m a r k s _ m 3 0 0 : 0 4 : 3 0 . 9 < / B o o k M a r k E n t r y N a m e > < B o o k M a r k E x i t N a m e > W o r d _ w a t e r m a r k s _ m 3 0 0 : 0 4 : 3 5 . 3 < / B o o k M a r k E x i t N a m e > < B o o k M a r k E n t r y P o s i t i o n > 2 7 0 9 6 7 < / B o o k M a r k E n t r y P o s i t i o n > < B o o k M a r k E x i t P o s i t i o n > 2 7 5 3 0 0 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 1 2 2 4 e d c 3 - c a b a - 4 f d 6 - a 8 f 9 - d 8 8 7 9 d b e e 3 3 a < / I n t e r n a l I d > < N a m e > W o r d _ w a t e r m a r k s _ m 3 S o n o w y o u 0 0 : 0 4 : 3 5 . 4 - 0 0 : 0 4 : 4 0 . 0 < / N a m e > < T e x t > S o   n o w   y o u   k n o w   j u s t   a b o u t   e v e r y t h i n g   t h e r e   i s   t o   k n o w   a b o u t   w a t e r m a r k s   i n   W o r d   2 0 1 3 . < / T e x t > < B o o k M a r k E n t r y N a m e > W o r d _ w a t e r m a r k s _ m 3 0 0 : 0 4 : 3 5 . 4 < / B o o k M a r k E n t r y N a m e > < B o o k M a r k E x i t N a m e > W o r d _ w a t e r m a r k s _ m 3 0 0 : 0 4 : 4 0 . 0 < / B o o k M a r k E x i t N a m e > < B o o k M a r k E n t r y P o s i t i o n > 2 7 5 4 0 0 < / B o o k M a r k E n t r y P o s i t i o n > < B o o k M a r k E x i t P o s i t i o n > 2 8 0 0 3 3 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 1 6 6 f d d 5 b - 2 d b 0 - 4 3 3 b - 8 3 7 b - b 2 d 4 5 6 a 9 b 2 1 3 < / I n t e r n a l I d > < N a m e > W o r d _ w a t e r m a r k s _ m 3 F o r r e l a t e d i n f o r m a t i o n , 0 0 : 0 4 : 4 0 . 1 - 0 0 : 0 4 : 4 4 . 3 < / N a m e > < T e x t > F o r   r e l a t e d   i n f o r m a t i o n ,   c h e c k   o u t   t h e   l i n k s   i n   t h e   c o u r s e   s u m m a r y . < / T e x t > < B o o k M a r k E n t r y N a m e > W o r d _ w a t e r m a r k s _ m 3 0 0 : 0 4 : 4 0 . 1 < / B o o k M a r k E n t r y N a m e > < B o o k M a r k E x i t N a m e > W o r d _ w a t e r m a r k s _ m 3 0 0 : 0 4 : 4 4 . 3 < / B o o k M a r k E x i t N a m e > < B o o k M a r k E n t r y P o s i t i o n > 2 8 0 1 3 3 < / B o o k M a r k E n t r y P o s i t i o n > < B o o k M a r k E x i t P o s i t i o n > 2 8 4 3 3 3 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 5 5 8 a 1 a c 1 - 3 3 6 f - 4 e 4 8 - 8 b 9 a - a f c b 5 6 4 7 7 9 3 7 < / I d > < C a p t i o n I t e m s > < C a p t i o n I t e m > < I n t e r n a l I d > 6 0 7 b 7 b 2 5 - f d 7 a - 4 6 1 5 - 9 b 2 f - f 4 8 8 d 6 c 2 2 5 3 b < / I n t e r n a l I d > < N a m e > W o r d _ w a t e r m a r k s _ m 2 I t ' s u s e f u l t o 0 0 : 0 0 : 0 0 . 0 - 0 0 : 0 0 : 0 3 . 2 < / N a m e > < T e x t > I t ' s   u s e f u l   t o   b e   a b l e   t o   q u i c k l y   a d d   a   t e x t   w a t e r m a r k . < / T e x t > < B o o k M a r k E n t r y N a m e > W o r d _ w a t e r m a r k s _ m 2 0 0 : 0 0 : 0 0 . 0 < / B o o k M a r k E n t r y N a m e > < B o o k M a r k E x i t N a m e > W o r d _ w a t e r m a r k s _ m 2 0 0 : 0 0 : 0 3 . 2 < / B o o k M a r k E x i t N a m e > < B o o k M a r k E n t r y P o s i t i o n > 3 3 < / B o o k M a r k E n t r y P o s i t i o n > < B o o k M a r k E x i t P o s i t i o n >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 8 2 d a 4 6 0 c - 3 9 a 8 - 4 5 2 a - 8 0 3 4 - 7 1 6 e 9 5 a f f 4 3 5 < / I n t e r n a l I d > < N a m e > W o r d _ w a t e r m a r k s _ m 2 B u t b e i n g a b l e 0 0 : 0 0 : 0 3 . 3 - 0 0 : 0 0 : 0 8 . 0 < / N a m e > < T e x t > B u t   b e i n g   a b l e   t o   a d d   p i c t u r e s   a n d   o t h e r   o b j e c t s   o p e n s   u p   m a n y   m o r e   p o s s i b i l i t i e s . < / T e x t > < B o o k M a r k E n t r y N a m e > W o r d _ w a t e r m a r k s _ m 2 0 0 : 0 0 : 0 3 . 3 < / B o o k M a r k E n t r y N a m e > < B o o k M a r k E x i t N a m e > W o r d _ w a t e r m a r k s _ m 2 0 0 : 0 0 : 0 8 . 0 < / B o o k M a r k E x i t N a m e > < B o o k M a r k E n t r y P o s i t i o n > 3 3 3 3 < / B o o k M a r k E n t r y P o s i t i o n > < B o o k M a r k E x i t P o s i t i o n >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 2 e e 5 6 7 1 3 - 3 1 9 6 - 4 a 1 f - 8 6 4 a - 6 0 b 6 7 e 2 1 9 c 3 9 < / I n t e r n a l I d > < N a m e > W o r d _ w a t e r m a r k s _ m 2 O p e n t h e w a t e r m a r k 0 0 : 0 0 : 0 8 . 1 - 0 0 : 0 0 : 1 2 . 2 < / N a m e > < T e x t > O p e n   t h e   w a t e r m a r k   g a l l e r y ,   a n d   c l i c k   C u s t o m   W a t e r m a r k . < / T e x t > < B o o k M a r k E n t r y N a m e > W o r d _ w a t e r m a r k s _ m 2 0 0 : 0 0 : 0 8 . 1 < / B o o k M a r k E n t r y N a m e > < B o o k M a r k E x i t N a m e > W o r d _ w a t e r m a r k s _ m 2 0 0 : 0 0 : 1 2 . 2 < / B o o k M a r k E x i t N a m e > < B o o k M a r k E n t r y P o s i t i o n > 8 1 0 0 < / B o o k M a r k E n t r y P o s i t i o n > < B o o k M a r k E x i t P o s i t i o n > 1 2 2 0 0 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 8 e a 8 b 7 8 6 - c 7 f e - 4 8 d 1 - a 0 4 f - 8 d 9 c 6 1 2 1 5 7 0 6 < / I n t e r n a l I d > < N a m e > W o r d _ w a t e r m a r k s _ m 2 T h e n , c l i c k P i c t u r e 0 0 : 0 0 : 1 2 . 3 - 0 0 : 0 0 : 1 7 . 8 < / N a m e > < T e x t > T h e n ,   c l i c k   P i c t u r e   w a t e r m a r k   a n d   S e l e c t   P i c t u r e . < / T e x t > < B o o k M a r k E n t r y N a m e > W o r d _ w a t e r m a r k s _ m 2 0 0 : 0 0 : 1 2 . 3 < / B o o k M a r k E n t r y N a m e > < B o o k M a r k E x i t N a m e > W o r d _ w a t e r m a r k s _ m 2 0 0 : 0 0 : 1 7 . 8 < / B o o k M a r k E x i t N a m e > < B o o k M a r k E n t r y P o s i t i o n > 1 2 3 0 0 < / B o o k M a r k E n t r y P o s i t i o n > < B o o k M a r k E x i t P o s i t i o n > 1 7 8 3 3 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 f c 5 f 9 9 3 2 - c 6 0 d - 4 e 8 1 - b b d 0 - 9 d 1 c f e c b 3 8 2 6 < / I n t e r n a l I d > < N a m e > W o r d _ w a t e r m a r k s _ m 2 C h o o s e a p i c t u r e 0 0 : 0 0 : 1 7 . 9 - 0 0 : 0 0 : 2 6 . 7 < / N a m e > < T e x t > C h o o s e   a   p i c t u r e   f i l e   a n d   c l i c k   I n s e r t .   C l i c k   A p p l y . < / T e x t > < B o o k M a r k E n t r y N a m e > W o r d _ w a t e r m a r k s _ m 2 0 0 : 0 0 : 1 7 . 9 < / B o o k M a r k E n t r y N a m e > < B o o k M a r k E x i t N a m e > W o r d _ w a t e r m a r k s _ m 2 0 0 : 0 0 : 2 6 . 7 < / B o o k M a r k E x i t N a m e > < B o o k M a r k E n t r y P o s i t i o n > 1 7 9 3 3 < / B o o k M a r k E n t r y P o s i t i o n > < B o o k M a r k E x i t P o s i t i o n > 2 6 7 6 7 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 c 9 3 3 3 4 6 6 - 2 4 a 0 - 4 7 3 d - a 1 4 1 - 6 2 5 3 0 0 6 c c 2 3 f < / I n t e r n a l I d > < N a m e > W o r d _ w a t e r m a r k s _ m 2 B y d e f a u l t , W o r d 0 0 : 0 0 : 2 6 . 8 - 0 0 : 0 0 : 3 0 . 0 < / N a m e > < T e x t > B y   d e f a u l t ,   W o r d   c e n t e r s   a   p i c t u r e   v e r t i c a l l y   a n d   s c a l e s < / T e x t > < B o o k M a r k E n t r y N a m e > W o r d _ w a t e r m a r k s _ m 2 0 0 : 0 0 : 2 6 . 8 < / B o o k M a r k E n t r y N a m e > < B o o k M a r k E x i t N a m e > W o r d _ w a t e r m a r k s _ m 2 0 0 : 0 0 : 3 0 . 0 < / B o o k M a r k E x i t N a m e > < B o o k M a r k E n t r y P o s i t i o n > 2 6 8 6 7 < / B o o k M a r k E n t r y P o s i t i o n > < B o o k M a r k E x i t P o s i t i o n > 3 0 0 6 7 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 6 5 8 6 7 0 f 0 - 5 4 2 4 - 4 2 0 9 - b 0 7 3 - 0 3 4 b c 3 8 e 3 5 6 3 < / I n t e r n a l I d > < N a m e > W o r d _ w a t e r m a r k s _ m 2 o r r e s i z e s i t 0 0 : 0 0 : 3 0 . 1 - 0 0 : 0 0 : 3 4 . 4 < / N a m e > < T e x t > o r   r e s i z e s   i t   a u t o m a t i c a l l y   t o   e x t e n d   t o   t h e   l e f t   a n d   r i g h t   m a r g i n s . < / T e x t > < B o o k M a r k E n t r y N a m e > W o r d _ w a t e r m a r k s _ m 2 0 0 : 0 0 : 3 0 . 1 < / B o o k M a r k E n t r y N a m e > < B o o k M a r k E x i t N a m e > W o r d _ w a t e r m a r k s _ m 2 0 0 : 0 0 : 3 4 . 4 < / B o o k M a r k E x i t N a m e > < B o o k M a r k E n t r y P o s i t i o n > 3 0 1 6 7 < / B o o k M a r k E n t r y P o s i t i o n > < B o o k M a r k E x i t P o s i t i o n > 3 4 4 0 0 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 3 b 0 2 0 6 2 b - 3 6 5 c - 4 7 f d - a 4 c e - 0 8 1 7 7 d 7 f 5 7 7 3 < / I n t e r n a l I d > < N a m e > W o r d _ w a t e r m a r k s _ m 2 A l s o , t h e i m a g e 0 0 : 0 0 : 3 4 . 5 - 0 0 : 0 0 : 4 1 . 7 < / N a m e > < T e x t > A l s o ,   t h e   i m a g e   i s   w a s h e d   o u t   o r   m a d e   s e m i t r a n s p a r e n t   s o   i t   d o e s n  t   c o m p e t e   v i s u a l l y   w i t h   t h e   f o r e g r o u n d   t e x t . < / T e x t > < B o o k M a r k E n t r y N a m e > W o r d _ w a t e r m a r k s _ m 2 0 0 : 0 0 : 3 4 . 5 < / B o o k M a r k E n t r y N a m e > < B o o k M a r k E x i t N a m e > W o r d _ w a t e r m a r k s _ m 2 0 0 : 0 0 : 4 1 . 7 < / B o o k M a r k E x i t N a m e > < B o o k M a r k E n t r y P o s i t i o n > 3 4 5 0 0 < / B o o k M a r k E n t r y P o s i t i o n > < B o o k M a r k E x i t P o s i t i o n > 4 1 7 6 7 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 c 6 2 9 b e 5 9 - 3 7 b 1 - 4 c a b - 8 e 9 3 - b 1 3 5 3 1 f 2 f b e 8 < / I n t e r n a l I d > < N a m e > W o r d _ w a t e r m a r k s _ m 2 C l i c k S c a l e i f 0 0 : 0 0 : 4 1 . 8 - 0 0 : 0 0 : 4 5 . 1 < / N a m e > < T e x t > C l i c k   S c a l e   i f   y o u   w a n t   t o   c h a n g e   h o w   t h e   i m a g e   i s   s c a l e d . < / T e x t > < B o o k M a r k E n t r y N a m e > W o r d _ w a t e r m a r k s _ m 2 0 0 : 0 0 : 4 1 . 8 < / B o o k M a r k E n t r y N a m e > < B o o k M a r k E x i t N a m e > W o r d _ w a t e r m a r k s _ m 2 0 0 : 0 0 : 4 5 . 1 < / B o o k M a r k E x i t N a m e > < B o o k M a r k E n t r y P o s i t i o n > 4 1 8 6 7 < / B o o k M a r k E n t r y P o s i t i o n > < B o o k M a r k E x i t P o s i t i o n > 4 5 1 0 0 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 4 b a f c 9 8 5 - f 8 3 e - 4 4 4 5 - 9 0 0 b - 8 9 0 f 8 8 0 3 b e 2 b < / I n t e r n a l I d > < N a m e > W o r d _ w a t e r m a r k s _ m 2 F o r e x a m p l e , y o u 0 0 : 0 0 : 4 5 . 2 - 0 0 : 0 0 : 5 7 . 1 < / N a m e > < T e x t > F o r   e x a m p l e ,   y o u   c a n   s c a l e   i t   t o   h a l f   t h e   s i z e ,   t w i c e   t h e   s i z e ,   k e e p   i t   a t   i t s   o r i g i n a l   s i z e ,   o r   e n t e r   y o u r   o w n   s c a l e   s e t t i n g . < / T e x t > < B o o k M a r k E n t r y N a m e > W o r d _ w a t e r m a r k s _ m 2 0 0 : 0 0 : 4 5 . 2 < / B o o k M a r k E n t r y N a m e > < B o o k M a r k E x i t N a m e > W o r d _ w a t e r m a r k s _ m 2 0 0 : 0 0 : 5 7 . 1 < / B o o k M a r k E x i t N a m e > < B o o k M a r k E n t r y P o s i t i o n > 4 5 2 0 0 < / B o o k M a r k E n t r y P o s i t i o n > < B o o k M a r k E x i t P o s i t i o n > 5 7 1 3 3 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 9 4 3 8 8 d 6 a - 4 9 5 9 - 4 c 8 e - a a 0 5 - b 4 a 7 8 4 6 4 8 c 7 6 < / I n t e r n a l I d > < N a m e > W o r d _ w a t e r m a r k s _ m 2 C l e a r t h e W a s h o u t 0 0 : 0 0 : 5 7 . 2 - 0 0 : 0 1 : 0 1 . 9 < / N a m e > < T e x t > C l e a r   t h e   W a s h o u t   c h e c k b o x   a n d   c l i c k   A p p l y   t o   s e e   w h a t   t h a t   d o e s . < / T e x t > < B o o k M a r k E n t r y N a m e > W o r d _ w a t e r m a r k s _ m 2 0 0 : 0 0 : 5 7 . 2 < / B o o k M a r k E n t r y N a m e > < B o o k M a r k E x i t N a m e > W o r d _ w a t e r m a r k s _ m 2 0 0 : 0 1 : 0 1 . 9 < / B o o k M a r k E x i t N a m e > < B o o k M a r k E n t r y P o s i t i o n > 5 7 2 3 3 < / B o o k M a r k E n t r y P o s i t i o n > < B o o k M a r k E x i t P o s i t i o n > 6 1 9 3 3 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 4 b 6 6 6 a 2 d - 5 2 4 f - 4 f 1 1 - 9 9 6 6 - 1 3 3 1 5 f 5 8 1 6 1 0 < / I n t e r n a l I d > < N a m e > W o r d _ w a t e r m a r k s _ m 2 A s y o u c a n 0 0 : 0 1 : 0 2 . 0 - 0 0 : 0 1 : 1 2 . 0 < / N a m e > < T e x t > A s   y o u   c a n   s e e ,   m o s t   w a t e r m a r k   p i c t u r e s   n e e d   t o   b e   w a s h e d   o u t   a   b i t ,   s o   t h e y   d o n ' t   d i s t r a c t   t h e   r e a d e r .   C l i c k   O K   o r   C l o s e . < / T e x t > < B o o k M a r k E n t r y N a m e > W o r d _ w a t e r m a r k s _ m 2 0 0 : 0 1 : 0 2 . 0 < / B o o k M a r k E n t r y N a m e > < B o o k M a r k E x i t N a m e > W o r d _ w a t e r m a r k s _ m 2 0 0 : 0 1 : 1 2 . 0 < / B o o k M a r k E x i t N a m e > < B o o k M a r k E n t r y P o s i t i o n > 6 2 0 3 3 < / B o o k M a r k E n t r y P o s i t i o n > < B o o k M a r k E x i t P o s i t i o n > 7 2 0 6 7 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 0 a 1 e a 9 3 1 - f 8 3 e - 4 6 1 a - 9 0 3 c - b 9 4 6 4 8 9 8 f 2 1 f < / I n t e r n a l I d > < N a m e > W o r d _ w a t e r m a r k s _ m 2 W a t e r m a r k p i c t u r e s a r e 0 0 : 0 1 : 1 2 . 1 - 0 0 : 0 1 : 1 6 . 7 < / N a m e > < T e x t > W a t e r m a r k   p i c t u r e s   a r e   t r i c k y   b e c a u s e   y o u   h a v e   t o   f i n d   a n   i m a g e   t h a t   i s   e a s i l y   r e c o g n i z a b l e , < / T e x t > < B o o k M a r k E n t r y N a m e > W o r d _ w a t e r m a r k s _ m 2 0 0 : 0 1 : 1 2 . 1 < / B o o k M a r k E n t r y N a m e > < B o o k M a r k E x i t N a m e > W o r d _ w a t e r m a r k s _ m 2 0 0 : 0 1 : 1 6 . 7 < / B o o k M a r k E x i t N a m e > < B o o k M a r k E n t r y P o s i t i o n > 7 2 1 6 7 < / B o o k M a r k E n t r y P o s i t i o n > < B o o k M a r k E x i t P o s i t i o n > 7 6 7 3 3 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 8 5 c 6 a d 9 4 - a f 0 4 - 4 0 5 9 - b 1 0 a - 6 6 3 2 8 9 1 6 e f d 0 < / I n t e r n a l I d > < N a m e > W o r d _ w a t e r m a r k s _ m 2 b u t d o e s n  t f i g h t 0 0 : 0 1 : 1 6 . 8 - 0 0 : 0 1 : 1 9 . 9 < / N a m e > < T e x t > b u t   d o e s n  t   f i g h t   f o r   d o m i n a n c e   w i t h   t h e   f o r e g r o u n d   t e x t . < / T e x t > < B o o k M a r k E n t r y N a m e > W o r d _ w a t e r m a r k s _ m 2 0 0 : 0 1 : 1 6 . 8 < / B o o k M a r k E n t r y N a m e > < B o o k M a r k E x i t N a m e > W o r d _ w a t e r m a r k s _ m 2 0 0 : 0 1 : 1 9 . 9 < / B o o k M a r k E x i t N a m e > < B o o k M a r k E n t r y P o s i t i o n > 7 6 8 3 3 < / B o o k M a r k E n t r y P o s i t i o n > < B o o k M a r k E x i t P o s i t i o n > 7 9 9 6 7 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 e 2 d c 0 2 4 9 - 2 6 5 d - 4 4 8 c - 8 8 7 f - 7 1 a d 9 9 0 2 4 0 f 2 < / I n t e r n a l I d > < N a m e > W o r d _ w a t e r m a r k s _ m 2 T h i s l o g o w o r k s 0 0 : 0 1 : 2 0 . 0 - 0 0 : 0 1 : 2 3 . 7 < / N a m e > < T e x t > T h i s   l o g o   w o r k s   p r e t t y   w e l l   b e c a u s e   t h e   r e a d e r   w i l l   i m m e d i a t e l y   k n o w   w h a t   i t   i s < / T e x t > < B o o k M a r k E n t r y N a m e > W o r d _ w a t e r m a r k s _ m 2 0 0 : 0 1 : 2 0 . 0 < / B o o k M a r k E n t r y N a m e > < B o o k M a r k E x i t N a m e > W o r d _ w a t e r m a r k s _ m 2 0 0 : 0 1 : 2 3 . 7 < / B o o k M a r k E x i t N a m e > < B o o k M a r k E n t r y P o s i t i o n > 8 0 0 6 7 < / B o o k M a r k E n t r y P o s i t i o n > < B o o k M a r k E x i t P o s i t i o n > 8 3 7 3 3 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 d 3 d 3 0 5 4 4 - d 9 8 1 - 4 9 7 8 - 8 0 5 3 - f d 9 9 a 1 4 4 3 3 c e < / I n t e r n a l I d > < N a m e > W o r d _ w a t e r m a r k s _ m 2 a n d i t c o n t a i n s 0 0 : 0 1 : 2 3 . 8 - 0 0 : 0 1 : 2 7 . 0 < / N a m e > < T e x t > a n d   i t   c o n t a i n s   s i m p l e   s h a p e s   a n d   o n l y   t w o   c o l o r s . < / T e x t > < B o o k M a r k E n t r y N a m e > W o r d _ w a t e r m a r k s _ m 2 0 0 : 0 1 : 2 3 . 8 < / B o o k M a r k E n t r y N a m e > < B o o k M a r k E x i t N a m e > W o r d _ w a t e r m a r k s _ m 2 0 0 : 0 1 : 2 7 . 0 < / B o o k M a r k E x i t N a m e > < B o o k M a r k E n t r y P o s i t i o n > 8 3 8 3 3 < / B o o k M a r k E n t r y P o s i t i o n > < B o o k M a r k E x i t P o s i t i o n > 8 7 0 6 7 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 f c b 1 0 e d 6 - 3 e b d - 4 6 d 5 - 8 3 4 7 - 0 f 5 9 3 d e 8 e 0 b 9 < / I n t e r n a l I d > < N a m e > W o r d _ w a t e r m a r k s _ m 2 B u t w e c a n 0 0 : 0 1 : 2 7 . 1 - 0 0 : 0 1 : 2 9 . 4 < / N a m e > < T e x t > B u t   w e   c a n   m a k e   i t   e v e n   m o r e   u n o b t r u s i v e . < / T e x t > < B o o k M a r k E n t r y N a m e > W o r d _ w a t e r m a r k s _ m 2 0 0 : 0 1 : 2 7 . 1 < / B o o k M a r k E n t r y N a m e > < B o o k M a r k E x i t N a m e > W o r d _ w a t e r m a r k s _ m 2 0 0 : 0 1 : 2 9 . 4 < / B o o k M a r k E x i t N a m e > < B o o k M a r k E n t r y P o s i t i o n > 8 7 1 6 7 < / B o o k M a r k E n t r y P o s i t i o n > < B o o k M a r k E x i t P o s i t i o n > 8 9 4 6 7 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 5 0 e 0 6 9 e e - 8 3 8 4 - 4 9 6 6 - 8 2 c d - 2 c 5 9 c 0 3 8 2 a a e < / I n t e r n a l I d > < N a m e > W o r d _ w a t e r m a r k s _ m 2 O p e n t h e W a t e r m a r k 0 0 : 0 1 : 2 9 . 5 - 0 0 : 0 1 : 4 1 . 4 < / N a m e > < T e x t > O p e n   t h e   W a t e r m a r k   g a l l e r y   a n d   c l i c k   C u s t o m   W a t e r m a r k ,   a n d   l e t ' s   c h o o s e   t h i s   o t h e r   l o g o   t h a t   h a s   a   d u s t y   b l u e   c o l o r . < / T e x t > < B o o k M a r k E n t r y N a m e > W o r d _ w a t e r m a r k s _ m 2 0 0 : 0 1 : 2 9 . 5 < / B o o k M a r k E n t r y N a m e > < B o o k M a r k E x i t N a m e > W o r d _ w a t e r m a r k s _ m 2 0 0 : 0 1 : 4 1 . 4 < / B o o k M a r k E x i t N a m e > < B o o k M a r k E n t r y P o s i t i o n > 8 9 5 6 7 < / B o o k M a r k E n t r y P o s i t i o n > < B o o k M a r k E x i t P o s i t i o n > 1 0 1 4 3 3 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 9 5 c 2 b 3 b c - e 5 4 c - 4 d 5 a - a 2 e 8 - 5 0 f f 2 9 2 7 e a 7 4 < / I n t e r n a l I d > < N a m e > W o r d _ w a t e r m a r k s _ m 2 C l i c k A p p l y . A s 0 0 : 0 1 : 4 1 . 5 - 0 0 : 0 1 : 4 8 . 6 < / N a m e > < T e x t > C l i c k   A p p l y .   A s   y o u   c a n   s e e ,   t h e   h u e   a n d   d e p t h   o f   t h e   c o l o r   a l s o   a f f e c t s   r e a d a b i l i t y . < / T e x t > < B o o k M a r k E n t r y N a m e > W o r d _ w a t e r m a r k s _ m 2 0 0 : 0 1 : 4 1 . 5 < / B o o k M a r k E n t r y N a m e > < B o o k M a r k E x i t N a m e > W o r d _ w a t e r m a r k s _ m 2 0 0 : 0 1 : 4 8 . 6 < / B o o k M a r k E x i t N a m e > < B o o k M a r k E n t r y P o s i t i o n > 1 0 1 5 3 3 < / B o o k M a r k E n t r y P o s i t i o n > < B o o k M a r k E x i t P o s i t i o n > 1 0 8 6 6 7 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 e a 1 4 d c 6 7 - 4 4 3 3 - 4 b e 9 - a c 4 6 - 9 0 0 e c 1 f c 8 5 f b < / I n t e r n a l I d > < N a m e > W o r d _ w a t e r m a r k s _ m 2 Y o u ' l l a l s o w a n t 0 0 : 0 1 : 4 8 . 7 - 0 0 : 0 1 : 5 2 . 0 < / N a m e > < T e x t > Y o u ' l l   a l s o   w a n t   t o   a v o i d   p i c t u r e s   w i t h   l o t s   o f   f i n e   d e t a i l < / T e x t > < B o o k M a r k E n t r y N a m e > W o r d _ w a t e r m a r k s _ m 2 0 0 : 0 1 : 4 8 . 7 < / B o o k M a r k E n t r y N a m e > < B o o k M a r k E x i t N a m e > W o r d _ w a t e r m a r k s _ m 2 0 0 : 0 1 : 5 2 . 0 < / B o o k M a r k E x i t N a m e > < B o o k M a r k E n t r y P o s i t i o n > 1 0 8 7 6 7 < / B o o k M a r k E n t r y P o s i t i o n > < B o o k M a r k E x i t P o s i t i o n > 1 1 2 0 3 3 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 2 5 e 5 0 a d 5 - 7 1 0 e - 4 1 2 0 - 8 5 e 0 - 6 c f a 0 b a 3 5 6 6 c < / I n t e r n a l I d > < N a m e > W o r d _ w a t e r m a r k s _ m 2 a n d i m a g e s l i k e 0 0 : 0 1 : 5 2 . 1 - 0 0 : 0 1 : 5 7 . 5 < / N a m e > < T e x t > a n d   i m a g e s   l i k e   t h i s   t h a t   t a k e   t o o   m u c h   e f f o r t   t o   f i g u r e   o u t .   A g a i n ,   k e e p   i t   s i m p l e . < / T e x t > < B o o k M a r k E n t r y N a m e > W o r d _ w a t e r m a r k s _ m 2 0 0 : 0 1 : 5 2 . 1 < / B o o k M a r k E n t r y N a m e > < B o o k M a r k E x i t N a m e > W o r d _ w a t e r m a r k s _ m 2 0 0 : 0 1 : 5 7 . 5 < / B o o k M a r k E x i t N a m e > < B o o k M a r k E n t r y P o s i t i o n > 1 1 2 1 3 3 < / B o o k M a r k E n t r y P o s i t i o n > < B o o k M a r k E x i t P o s i t i o n > 1 1 7 5 0 0 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 c 5 c c 7 b 1 c - c 4 4 7 - 4 c a e - b b e d - 2 7 7 8 4 0 6 9 d 3 f 9 < / I n t e r n a l I d > < N a m e > W o r d _ w a t e r m a r k s _ m 2 A n d b e f o r e y o u 0 0 : 0 1 : 5 7 . 6 - 0 0 : 0 2 : 0 1 . 3 < / N a m e > < T e x t > A n d   b e f o r e   y o u   m a k e   a n y   f i n a l   d e c i s i o n s ,   c l i c k   F i l e   a n d   P r i n t , < / T e x t > < B o o k M a r k E n t r y N a m e > W o r d _ w a t e r m a r k s _ m 2 0 0 : 0 1 : 5 7 . 6 < / B o o k M a r k E n t r y N a m e > < B o o k M a r k E x i t N a m e > W o r d _ w a t e r m a r k s _ m 2 0 0 : 0 2 : 0 1 . 3 < / B o o k M a r k E x i t N a m e > < B o o k M a r k E n t r y P o s i t i o n > 1 1 7 6 0 0 < / B o o k M a r k E n t r y P o s i t i o n > < B o o k M a r k E x i t P o s i t i o n > 1 2 1 3 0 0 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 7 6 5 1 3 8 b 9 - 1 2 5 6 - 4 2 6 b - 8 7 c 6 - 8 1 b 5 4 0 c b 5 7 4 9 < / I n t e r n a l I d > < N a m e > W o r d _ w a t e r m a r k s _ m 2 t o g e t a 0 0 : 0 2 : 0 1 . 4 - 0 0 : 0 2 : 0 5 . 5 < / N a m e > < T e x t > t o   g e t   a   m o r e   a c c u r a t e   i m p r e s s i o n   o f   h o w   t h e   d o c u m e n t   w i l l   l o o k   w h e n   i t ' s   p r i n t e d . < / T e x t > < B o o k M a r k E n t r y N a m e > W o r d _ w a t e r m a r k s _ m 2 0 0 : 0 2 : 0 1 . 4 < / B o o k M a r k E n t r y N a m e > < B o o k M a r k E x i t N a m e > W o r d _ w a t e r m a r k s _ m 2 0 0 : 0 2 : 0 5 . 5 < / B o o k M a r k E x i t N a m e > < B o o k M a r k E n t r y P o s i t i o n > 1 2 1 4 0 0 < / B o o k M a r k E n t r y P o s i t i o n > < B o o k M a r k E x i t P o s i t i o n > 1 2 5 5 3 3 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 3 3 2 6 d 1 b 6 - 5 b e 5 - 4 2 0 4 - b 3 5 f - 2 f 7 6 5 a 0 a 0 5 d 5 < / I n t e r n a l I d > < N a m e > W o r d _ w a t e r m a r k s _ m 2 S o n o w y o u 0 0 : 0 2 : 0 5 . 6 - 0 0 : 0 2 : 0 9 . 9 < / N a m e > < T e x t > S o   n o w   y o u   h a v e   t h e   b a s i c s   o f   a d d i n g   w a t e r m a r k s ,   b u t   y o u   c a n   d o   a   l o t   m o r e   w i t h   t h e m . < / T e x t > < B o o k M a r k E n t r y N a m e > W o r d _ w a t e r m a r k s _ m 2 0 0 : 0 2 : 0 5 . 6 < / B o o k M a r k E n t r y N a m e > < B o o k M a r k E x i t N a m e > W o r d _ w a t e r m a r k s _ m 2 0 0 : 0 2 : 0 9 . 9 < / B o o k M a r k E x i t N a m e > < B o o k M a r k E n t r y P o s i t i o n > 1 2 5 6 3 3 < / B o o k M a r k E n t r y P o s i t i o n > < B o o k M a r k E x i t P o s i t i o n > 1 2 9 9 0 0 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 d 3 b 9 9 9 1 9 - c 1 c c - 4 a d 5 - 9 7 3 a - 8 c b 5 b 4 9 f 6 a 8 3 < / I n t e r n a l I d > < N a m e > W o r d _ w a t e r m a r k s _ m 2 I f y o u ' r e r e a d y , 0 0 : 0 2 : 1 0 . 0 - 0 0 : 0 2 : 1 2 . 6 < / N a m e > < T e x t > I f   y o u ' r e   r e a d y ,   l e t ' s   d i g   a   l i t t l e   d e e p e r . < / T e x t > < B o o k M a r k E n t r y N a m e > W o r d _ w a t e r m a r k s _ m 2 0 0 : 0 2 : 1 0 . 0 < / B o o k M a r k E n t r y N a m e > < B o o k M a r k E x i t N a m e > W o r d _ w a t e r m a r k s _ m 2 0 0 : 0 2 : 1 2 . 6 < / B o o k M a r k E x i t N a m e > < B o o k M a r k E n t r y P o s i t i o n > 1 3 0 0 0 0 < / B o o k M a r k E n t r y P o s i t i o n > < B o o k M a r k E x i t P o s i t i o n > 1 3 2 6 6 7 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 a 0 1 1 3 9 6 b - 7 a a 2 - 4 0 1 7 - 8 1 a 3 - b 6 4 3 0 9 3 5 e 7 1 2 < / I n t e r n a l I d > < N a m e > W o r d _ w a t e r m a r k s _ m 2 T o W o r d , a 0 0 : 0 2 : 1 2 . 7 - 0 0 : 0 2 : 1 9 . 3 < / N a m e > < T e x t > T o   W o r d ,   a   w a t e r m a r k   i s   n o t h i n g   m o r e   t h a n   a   h e a d e r   o r   f o o t e r   t h a t ' s   i n   a   d i f f e r e n t   p l a c e .   I ' l l   s h o w   y o u   w h a t   I   m e a n . < / T e x t > < B o o k M a r k E n t r y N a m e > W o r d _ w a t e r m a r k s _ m 2 0 0 : 0 2 : 1 2 . 7 < / B o o k M a r k E n t r y N a m e > < B o o k M a r k E x i t N a m e > W o r d _ w a t e r m a r k s _ m 2 0 0 : 0 2 : 1 9 . 3 < / B o o k M a r k E x i t N a m e > < B o o k M a r k E n t r y P o s i t i o n > 1 3 2 7 6 7 < / B o o k M a r k E n t r y P o s i t i o n > < B o o k M a r k E x i t P o s i t i o n > 1 3 9 3 0 0 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 3 0 f d f b b 8 - e d 1 8 - 4 1 b 4 - a a 8 c - a 9 f c e a d 9 f d 9 2 < / I n t e r n a l I d > < N a m e > W o r d _ w a t e r m a r k s _ m 2 D o u b l e - c l i c k t h e h e a d e r 0 0 : 0 2 : 1 9 . 4 - 0 0 : 0 2 : 2 3 . 6 < / N a m e > < T e x t > D o u b l e - c l i c k   t h e   h e a d e r   o f   y o u r   d o c u m e n t   t o   o p e n   t h e   h e a d e r   a n d   f o o t e r   f o r   e d i t i n g . < / T e x t > < B o o k M a r k E n t r y N a m e > W o r d _ w a t e r m a r k s _ m 2 0 0 : 0 2 : 1 9 . 4 < / B o o k M a r k E n t r y N a m e > < B o o k M a r k E x i t N a m e > W o r d _ w a t e r m a r k s _ m 2 0 0 : 0 2 : 2 3 . 6 < / B o o k M a r k E x i t N a m e > < B o o k M a r k E n t r y P o s i t i o n > 1 3 9 4 0 0 < / B o o k M a r k E n t r y P o s i t i o n > < B o o k M a r k E x i t P o s i t i o n > 1 4 3 6 6 7 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 6 2 3 4 5 f c d - 3 e 5 f - 4 2 4 9 - 9 d 9 b - 8 7 f 1 4 2 2 1 8 9 7 4 < / I n t e r n a l I d > < N a m e > W o r d _ w a t e r m a r k s _ m 2 N o w y o u c a n 0 0 : 0 2 : 2 3 . 7 - 0 0 : 0 2 : 2 8 . 9 < / N a m e > < T e x t > N o w   y o u   c a n   c l i c k   t h e   w a t e r m a r k ,   a n d   s e l e c t   i t .   W h a t   i s   t h e   s i g n i f i c a n c e   o f   t h i s ? < / T e x t > < B o o k M a r k E n t r y N a m e > W o r d _ w a t e r m a r k s _ m 2 0 0 : 0 2 : 2 3 . 7 < / B o o k M a r k E n t r y N a m e > < B o o k M a r k E x i t N a m e > W o r d _ w a t e r m a r k s _ m 2 0 0 : 0 2 : 2 8 . 9 < / B o o k M a r k E x i t N a m e > < B o o k M a r k E n t r y P o s i t i o n > 1 4 3 7 6 7 < / B o o k M a r k E n t r y P o s i t i o n > < B o o k M a r k E x i t P o s i t i o n > 1 4 8 9 6 7 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 c 4 1 6 5 5 1 d - b 7 2 c - 4 9 3 4 - 9 9 d 1 - 4 5 d 4 2 e 5 0 c 7 a 9 < / I n t e r n a l I d > < N a m e > W o r d _ w a t e r m a r k s _ m 2 W e l l , i t m e a n s 0 0 : 0 2 : 2 9 . 0 - 0 0 : 0 2 : 3 4 . 5 < / N a m e > < T e x t > W e l l ,   i t   m e a n s   t h a t   n o w   y o u   c a n   w o r k   w i t h   t h e   w a t e r m a r k   j u s t   l i k e   a n y   o t h e r   p i c t u r e   o r   s h a p e   o r   o b j e c t . < / T e x t > < B o o k M a r k E n t r y N a m e > W o r d _ w a t e r m a r k s _ m 2 0 0 : 0 2 : 2 9 . 0 < / B o o k M a r k E n t r y N a m e > < B o o k M a r k E x i t N a m e > W o r d _ w a t e r m a r k s _ m 2 0 0 : 0 2 : 3 4 . 5 < / B o o k M a r k E x i t N a m e > < B o o k M a r k E n t r y P o s i t i o n > 1 4 9 0 6 7 < / B o o k M a r k E n t r y P o s i t i o n > < B o o k M a r k E x i t P o s i t i o n > 1 5 4 5 3 3 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 1 9 f c b a b 4 - a d 8 f - 4 6 8 6 - 9 3 7 2 - f 5 1 a a 3 5 2 d a a e < / I n t e r n a l I d > < N a m e > W o r d _ w a t e r m a r k s _ m 2 F o r e x a m p l e , y o u 0 0 : 0 2 : 3 4 . 6 - 0 0 : 0 2 : 3 9 . 0 < / N a m e > < T e x t > F o r   e x a m p l e ,   y o u   c a n   p r e s s   S h i f t   a n d   d r a g   a   c o r n e r   h a n d l e   t o   r e s i z e   t h e   i m a g e < / T e x t > < B o o k M a r k E n t r y N a m e > W o r d _ w a t e r m a r k s _ m 2 0 0 : 0 2 : 3 4 . 6 < / B o o k M a r k E n t r y N a m e > < B o o k M a r k E x i t N a m e > W o r d _ w a t e r m a r k s _ m 2 0 0 : 0 2 : 3 9 . 0 < / B o o k M a r k E x i t N a m e > < B o o k M a r k E n t r y P o s i t i o n > 1 5 4 6 3 3 < / B o o k M a r k E n t r y P o s i t i o n > < B o o k M a r k E x i t P o s i t i o n > 1 5 9 0 6 7 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 8 c 0 b b c b 0 - c 7 d 3 - 4 c 6 5 - b 3 d 7 - d 0 0 3 d c 6 0 b 2 8 c < / I n t e r n a l I d > < N a m e > W o r d _ w a t e r m a r k s _ m 2 w h i l e k e e p i n g i t s 0 0 : 0 2 : 3 9 . 1 - 0 0 : 0 2 : 4 2 . 8 < / N a m e > < T e x t > w h i l e   k e e p i n g   i t s   o r i g i n a l   a s p e c t   r a t i o   o r   s h a p e . < / T e x t > < B o o k M a r k E n t r y N a m e > W o r d _ w a t e r m a r k s _ m 2 0 0 : 0 2 : 3 9 . 1 < / B o o k M a r k E n t r y N a m e > < B o o k M a r k E x i t N a m e > W o r d _ w a t e r m a r k s _ m 2 0 0 : 0 2 : 4 2 . 8 < / B o o k M a r k E x i t N a m e > < B o o k M a r k E n t r y P o s i t i o n > 1 5 9 1 6 7 < / B o o k M a r k E n t r y P o s i t i o n > < B o o k M a r k E x i t P o s i t i o n > 1 6 2 8 0 0 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 b 8 4 1 1 d 0 5 - 2 f 6 2 - 4 2 a e - a b 5 7 - 3 8 9 0 b 2 3 1 0 5 6 5 < / I n t e r n a l I d > < N a m e > W o r d _ w a t e r m a r k s _ m 2 T h e n , y o u c a n 0 0 : 0 2 : 4 2 . 9 - 0 0 : 0 2 : 4 7 . 3 < / N a m e > < T e x t > T h e n ,   y o u   c a n   c l i c k   t h e   c e n t e r   o f   i t   a n d   m o v e   i t   t o   a   n e w   l o c a t i o n . < / T e x t > < B o o k M a r k E n t r y N a m e > W o r d _ w a t e r m a r k s _ m 2 0 0 : 0 2 : 4 2 . 9 < / B o o k M a r k E n t r y N a m e > < B o o k M a r k E x i t N a m e > W o r d _ w a t e r m a r k s _ m 2 0 0 : 0 2 : 4 7 . 3 < / B o o k M a r k E x i t N a m e > < B o o k M a r k E n t r y P o s i t i o n > 1 6 2 9 0 0 < / B o o k M a r k E n t r y P o s i t i o n > < B o o k M a r k E x i t P o s i t i o n > 1 6 7 3 3 3 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 b a a 3 9 3 d 7 - 6 6 7 0 - 4 4 f a - a 6 a c - 6 0 1 0 c e d b e a 8 8 < / I n t e r n a l I d > < N a m e > W o r d _ w a t e r m a r k s _ m 2 A n d n o t i c e t h a t 0 0 : 0 2 : 4 7 . 4 - 0 0 : 0 2 : 5 1 . 2 < / N a m e > < T e x t > A n d   n o t i c e   t h a t   t h e   w a t e r m a r k   c h a n g e s   o n   t h e   o t h e r   p a g e s   t o o . < / T e x t > < B o o k M a r k E n t r y N a m e > W o r d _ w a t e r m a r k s _ m 2 0 0 : 0 2 : 4 7 . 4 < / B o o k M a r k E n t r y N a m e > < B o o k M a r k E x i t N a m e > W o r d _ w a t e r m a r k s _ m 2 0 0 : 0 2 : 5 1 . 2 < / B o o k M a r k E x i t N a m e > < B o o k M a r k E n t r y P o s i t i o n > 1 6 7 4 3 3 < / B o o k M a r k E n t r y P o s i t i o n > < B o o k M a r k E x i t P o s i t i o n > 1 7 1 2 0 0 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 3 2 a 6 d e f 6 - 4 0 b e - 4 e e 6 - b 8 4 c - 3 4 4 8 1 7 2 8 6 e b 5 < / I n t e r n a l I d > < N a m e > W o r d _ w a t e r m a r k s _ m 2 Y o u a l s o h a v e 0 0 : 0 2 : 5 1 . 3 - 0 0 : 0 2 : 5 4 . 9 < / N a m e > < T e x t > Y o u   a l s o   h a v e   a l l   t h e   t o o l s   o n   t h e   P i c t u r e   T o o l s   F o r m a t   t a b . < / T e x t > < B o o k M a r k E n t r y N a m e > W o r d _ w a t e r m a r k s _ m 2 0 0 : 0 2 : 5 1 . 3 < / B o o k M a r k E n t r y N a m e > < B o o k M a r k E x i t N a m e > W o r d _ w a t e r m a r k s _ m 2 0 0 : 0 2 : 5 4 . 9 < / B o o k M a r k E x i t N a m e > < B o o k M a r k E n t r y P o s i t i o n > 1 7 1 3 0 0 < / B o o k M a r k E n t r y P o s i t i o n > < B o o k M a r k E x i t P o s i t i o n > 1 7 4 9 6 7 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 6 4 d 0 0 a 8 c - f 2 6 c - 4 d f 0 - 9 3 e 2 - 8 8 f 4 5 0 7 d 7 6 6 6 < / I n t e r n a l I d > < N a m e > W o r d _ w a t e r m a r k s _ m 2 F o r e x a m p l e , y o u 0 0 : 0 2 : 5 5 . 0 - 0 0 : 0 3 : 0 1 . 7 < / N a m e > < T e x t > F o r   e x a m p l e ,   y o u   c a n   c h a n g e   t h e   b r i g h t n e s s ,   r e c o l o r   t h e   p i c t u r e ,   e v e n   a d d   a   b o r d e r . < / T e x t > < B o o k M a r k E n t r y N a m e > W o r d _ w a t e r m a r k s _ m 2 0 0 : 0 2 : 5 5 . 0 < / B o o k M a r k E n t r y N a m e > < B o o k M a r k E x i t N a m e > W o r d _ w a t e r m a r k s _ m 2 0 0 : 0 3 : 0 1 . 7 < / B o o k M a r k E x i t N a m e > < B o o k M a r k E n t r y P o s i t i o n > 1 7 5 0 6 7 < / B o o k M a r k E n t r y P o s i t i o n > < B o o k M a r k E x i t P o s i t i o n > 1 8 1 7 6 7 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 0 1 d 0 9 f 4 f - c 7 b c - 4 d a 2 - 8 6 2 8 - 1 3 9 1 2 1 d d 3 8 5 5 < / I n t e r n a l I d > < N a m e > W o r d _ w a t e r m a r k s _ m 2 A c c e s s i n g w a t e r m a r k s t h r o u g h 0 0 : 0 3 : 0 1 . 8 - 0 0 : 0 3 : 0 6 . 6 < / N a m e > < T e x t > A c c e s s i n g   w a t e r m a r k s   t h r o u g h   h e a d e r s   a n d   f o o t e r s   o p e n s   u p   a   w h o l e   n e w   w o r l d   o f   p o s s i b i l i t i e s . < / T e x t > < B o o k M a r k E n t r y N a m e > W o r d _ w a t e r m a r k s _ m 2 0 0 : 0 3 : 0 1 . 8 < / B o o k M a r k E n t r y N a m e > < B o o k M a r k E x i t N a m e > W o r d _ w a t e r m a r k s _ m 2 0 0 : 0 3 : 0 6 . 6 < / B o o k M a r k E x i t N a m e > < B o o k M a r k E n t r y P o s i t i o n > 1 8 1 8 6 7 < / B o o k M a r k E n t r y P o s i t i o n > < B o o k M a r k E x i t P o s i t i o n > 1 8 6 6 3 3 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 f 7 f 6 5 5 3 2 - 8 f 2 d - 4 f 5 9 - 9 c 4 0 - c e 7 7 f 4 4 3 7 0 0 2 < / I n t e r n a l I d > < N a m e > W o r d _ w a t e r m a r k s _ m 2 U p n e x t , w e ' l l 0 0 : 0 3 : 0 6 . 7 - 0 0 : 0 3 : 1 0 . 2 < / N a m e > < T e x t > U p   n e x t ,   w e ' l l   t a k e   w a t e r m a r k s   t o   t h e   n e x t   l e v e l . < / T e x t > < B o o k M a r k E n t r y N a m e > W o r d _ w a t e r m a r k s _ m 2 0 0 : 0 3 : 0 6 . 7 < / B o o k M a r k E n t r y N a m e > < B o o k M a r k E x i t N a m e > W o r d _ w a t e r m a r k s _ m 2 0 0 : 0 3 : 1 0 . 2 < / B o o k M a r k E x i t N a m e > < B o o k M a r k E n t r y P o s i t i o n > 1 8 6 7 3 3 < / B o o k M a r k E n t r y P o s i t i o n > < B o o k M a r k E x i t P o s i t i o n > 1 9 0 2 3 3 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 9 3 8 b 2 4 2 f - 3 e 8 9 - 4 7 c 4 - 9 d a 8 - 6 d 2 f 9 7 2 1 4 b f 4 < / I d > < C a p t i o n I t e m s > < C a p t i o n I t e m > < I n t e r n a l I d > a f 1 4 4 1 5 3 - 2 c 1 6 - 4 7 e 1 - 8 4 6 b - 5 b a 5 6 1 8 8 d b 2 f < / I n t e r n a l I d > < N a m e > W o r d _ w a t e r m a r k s _ m 1 W a t e r m a r k s a r e t e x t 0 0 : 0 0 : 0 0 . 0 - 0 0 : 0 0 : 0 6 . 3 < / N a m e > < T e x t > W a t e r m a r k s   a r e   t e x t   o r   p i c t u r e s   t h a t   a p p e a r   o n   t h e   b a c k g r o u n d   o f   a   d o c u m e n t ,   t y p i c a l l y   o n   e v e r y   p a g e . < / T e x t > < B o o k M a r k E n t r y N a m e > W o r d _ w a t e r m a r k s _ m 1 0 0 : 0 0 : 0 0 . 0 < / B o o k M a r k E n t r y N a m e > < B o o k M a r k E x i t N a m e > W o r d _ w a t e r m a r k s _ m 1 0 0 : 0 0 : 0 6 . 3 < / B o o k M a r k E x i t N a m e > < B o o k M a r k E n t r y P o s i t i o n > 3 3 < / B o o k M a r k E n t r y P o s i t i o n > < B o o k M a r k E x i t P o s i t i o n >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 6 1 1 a 5 3 7 b - b d e 1 - 4 6 5 8 - a f 4 8 - d d 0 d a 0 a a 9 0 4 1 < / I n t e r n a l I d > < N a m e > W o r d _ w a t e r m a r k s _ m 1 I t ' s e a s y t o 0 0 : 0 0 : 0 6 . 4 - 0 0 : 0 0 : 1 4 . 8 < / N a m e > < T e x t > I t ' s   e a s y   t o   a d d   o n e   i n   W o r d .   O n   t h e   D e s i g n   t a b ,   c l i c k   W a t e r m a r k ,   a n d   s e l e c t   o n e   f r o m   t h e   g a l l e r y . < / T e x t > < B o o k M a r k E n t r y N a m e > W o r d _ w a t e r m a r k s _ m 1 0 0 : 0 0 : 0 6 . 4 < / B o o k M a r k E n t r y N a m e > < B o o k M a r k E x i t N a m e > W o r d _ w a t e r m a r k s _ m 1 0 0 : 0 0 : 1 4 . 8 < / B o o k M a r k E x i t N a m e > < B o o k M a r k E n t r y P o s i t i o n > 6 4 6 7 < / B o o k M a r k E n t r y P o s i t i o n > < B o o k M a r k E x i t P o s i t i o n > 1 4 8 3 3 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 7 7 f 7 4 0 0 3 - 5 e 3 7 - 4 c 5 c - a 5 0 5 - 9 8 6 a 6 6 5 9 4 6 8 9 < / I n t e r n a l I d > < N a m e > W o r d _ w a t e r m a r k s _ m 1 Y o u c a n u s e 0 0 : 0 0 : 1 4 . 9 - 0 0 : 0 0 : 2 1 . 1 < / N a m e > < T e x t > Y o u   c a n   u s e   w a t e r m a r k s   f o r   a   n u m b e r   o f   t h i n g s ,   s u c h   a s   i d e n t i f i c a t i o n   o r   b r a n d i n g ,   l i k e   a   c o m p a n y   l o g o . < / T e x t > < B o o k M a r k E n t r y N a m e > W o r d _ w a t e r m a r k s _ m 1 0 0 : 0 0 : 1 4 . 9 < / B o o k M a r k E n t r y N a m e > < B o o k M a r k E x i t N a m e > W o r d _ w a t e r m a r k s _ m 1 0 0 : 0 0 : 2 1 . 1 < / B o o k M a r k E x i t N a m e > < B o o k M a r k E n t r y P o s i t i o n > 1 4 9 3 3 < / B o o k M a r k E n t r y P o s i t i o n > < B o o k M a r k E x i t P o s i t i o n > 2 1 1 3 3 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 9 e e 8 3 0 6 c - 2 a 9 b - 4 3 7 4 - b 0 7 1 - 5 d 3 3 f d 4 3 3 8 e 6 < / I n t e r n a l I d > < N a m e > W o r d _ w a t e r m a r k s _ m 1 F o r s e c u r i t y o r 0 0 : 0 0 : 2 1 . 2 - 0 0 : 0 0 : 2 3 . 6 < / N a m e > < T e x t > F o r   s e c u r i t y   o r   l e g a l   p u r p o s e s . < / T e x t > < B o o k M a r k E n t r y N a m e > W o r d _ w a t e r m a r k s _ m 1 0 0 : 0 0 : 2 1 . 2 < / B o o k M a r k E n t r y N a m e > < B o o k M a r k E x i t N a m e > W o r d _ w a t e r m a r k s _ m 1 0 0 : 0 0 : 2 3 . 6 < / B o o k M a r k E x i t N a m e > < B o o k M a r k E n t r y P o s i t i o n > 2 1 2 3 3 < / B o o k M a r k E n t r y P o s i t i o n > < B o o k M a r k E x i t P o s i t i o n > 2 3 6 6 7 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 c 8 9 7 d f 9 8 - 8 6 c 6 - 4 3 7 9 - 9 3 4 9 - c e e d f 0 3 c a 9 4 4 < / I n t e r n a l I d > < N a m e > W o r d _ w a t e r m a r k s _ m 1 O r s i m p l y a s 0 0 : 0 0 : 2 3 . 7 - 0 0 : 0 0 : 2 7 . 0 < / N a m e > < T e x t > O r   s i m p l y   a s   a   d e s i g n   o r   d e c o r a t i v e   e l e m e n t . < / T e x t > < B o o k M a r k E n t r y N a m e > W o r d _ w a t e r m a r k s _ m 1 0 0 : 0 0 : 2 3 . 7 < / B o o k M a r k E n t r y N a m e > < B o o k M a r k E x i t N a m e > W o r d _ w a t e r m a r k s _ m 1 0 0 : 0 0 : 2 7 . 0 < / B o o k M a r k E x i t N a m e > < B o o k M a r k E n t r y P o s i t i o n > 2 3 7 6 7 < / B o o k M a r k E n t r y P o s i t i o n > < B o o k M a r k E x i t P o s i t i o n > 2 7 0 3 3 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 9 2 7 c 1 8 6 b - e 2 e 6 - 4 8 6 d - 8 a 3 1 - 6 d b 4 3 f 7 b c 9 d e < / I n t e r n a l I d > < N a m e > W o r d _ w a t e r m a r k s _ m 1 O p e n t h e w a t e r m a r k 0 0 : 0 0 : 2 7 . 1 - 0 0 : 0 0 : 3 0 . 8 < / N a m e > < T e x t > O p e n   t h e   w a t e r m a r k   g a l l e r y ,   w h e r e   y o u   c a n   u s e   o n e   o f   t h e   p r e - d e s i g n e d   w a t e r m a r k s , < / T e x t > < B o o k M a r k E n t r y N a m e > W o r d _ w a t e r m a r k s _ m 1 0 0 : 0 0 : 2 7 . 1 < / B o o k M a r k E n t r y N a m e > < B o o k M a r k E x i t N a m e > W o r d _ w a t e r m a r k s _ m 1 0 0 : 0 0 : 3 0 . 8 < / B o o k M a r k E x i t N a m e > < B o o k M a r k E n t r y P o s i t i o n > 2 7 1 3 3 < / B o o k M a r k E n t r y P o s i t i o n > < B o o k M a r k E x i t P o s i t i o n > 3 0 8 0 0 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 d 0 1 d 1 1 3 8 - 3 c 9 4 - 4 6 f f - b b 0 a - c 0 5 b 0 6 8 a c 0 7 8 < / I n t e r n a l I d > < N a m e > W o r d _ w a t e r m a r k s _ m 1 o r i f y o u 0 0 : 0 0 : 3 0 . 9 - 0 0 : 0 0 : 3 6 . 7 < / N a m e > < T e x t > o r   i f   y o u   w a n t   m o r e   c o n t r o l   o v e r   h o w   i t   l o o k s ,   y o u   c a n   c r e a t e   a   c u s t o m   w a t e r m a r k . < / T e x t > < B o o k M a r k E n t r y N a m e > W o r d _ w a t e r m a r k s _ m 1 0 0 : 0 0 : 3 0 . 9 < / B o o k M a r k E n t r y N a m e > < B o o k M a r k E x i t N a m e > W o r d _ w a t e r m a r k s _ m 1 0 0 : 0 0 : 3 6 . 7 < / B o o k M a r k E x i t N a m e > < B o o k M a r k E n t r y P o s i t i o n > 3 0 9 0 0 < / B o o k M a r k E n t r y P o s i t i o n > < B o o k M a r k E x i t P o s i t i o n > 3 6 7 3 3 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 1 9 9 2 4 0 c 3 - 5 b c a - 4 1 c 4 - a 8 4 3 - 1 c c 5 7 a b f a e 7 b < / I n t e r n a l I d > < N a m e > W o r d _ w a t e r m a r k s _ m 1 D o u b l e - c l i c k t h e b o x 0 0 : 0 0 : 3 6 . 8 - 0 0 : 0 0 : 4 1 . 6 < / N a m e > < T e x t > D o u b l e - c l i c k   t h e   b o x   n e x t   t o   T e x t   a n d   s t a r t   t y p i n g . < / T e x t > < B o o k M a r k E n t r y N a m e > W o r d _ w a t e r m a r k s _ m 1 0 0 : 0 0 : 3 6 . 8 < / B o o k M a r k E n t r y N a m e > < B o o k M a r k E x i t N a m e > W o r d _ w a t e r m a r k s _ m 1 0 0 : 0 0 : 4 1 . 6 < / B o o k M a r k E x i t N a m e > < B o o k M a r k E n t r y P o s i t i o n > 3 6 8 3 3 < / B o o k M a r k E n t r y P o s i t i o n > < B o o k M a r k E x i t P o s i t i o n > 4 1 6 6 7 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 7 6 f c 7 1 4 5 - d 6 6 b - 4 a a c - 8 c 6 d - 0 7 e f 0 d 0 8 8 5 b b < / I n t e r n a l I d > < N a m e > W o r d _ w a t e r m a r k s _ m 1 C h a n g e t h e f o n t 0 0 : 0 0 : 4 1 . 7 - 0 0 : 0 0 : 4 5 . 6 < / N a m e > < T e x t > C h a n g e   t h e   f o n t   i f   y o u   w a n t   a n d   c h o o s e   a   s i z e . < / T e x t > < B o o k M a r k E n t r y N a m e > W o r d _ w a t e r m a r k s _ m 1 0 0 : 0 0 : 4 1 . 7 < / B o o k M a r k E n t r y N a m e > < B o o k M a r k E x i t N a m e > W o r d _ w a t e r m a r k s _ m 1 0 0 : 0 0 : 4 5 . 6 < / B o o k M a r k E x i t N a m e > < B o o k M a r k E n t r y P o s i t i o n > 4 1 7 6 7 < / B o o k M a r k E n t r y P o s i t i o n > < B o o k M a r k E x i t P o s i t i o n > 4 5 6 0 0 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 f e 4 1 5 a 9 4 - 6 1 4 7 - 4 d 3 a - a f 1 0 - b 8 3 6 7 1 f 2 7 0 3 7 < / I n t e r n a l I d > < N a m e > W o r d _ w a t e r m a r k s _ m 1 I f y o u w a n t 0 0 : 0 0 : 4 5 . 7 - 0 0 : 0 0 : 5 1 . 7 < / N a m e > < T e x t > I f   y o u   w a n t   t h e   t e x t   t o   a u t o m a t i c a l l y   e x t e n d   t o   t h e   l e f t   a n d   r i g h t   m a r g i n s ,   s e l e c t   A u t o . < / T e x t > < B o o k M a r k E n t r y N a m e > W o r d _ w a t e r m a r k s _ m 1 0 0 : 0 0 : 4 5 . 7 < / B o o k M a r k E n t r y N a m e > < B o o k M a r k E x i t N a m e > W o r d _ w a t e r m a r k s _ m 1 0 0 : 0 0 : 5 1 . 7 < / B o o k M a r k E x i t N a m e > < B o o k M a r k E n t r y P o s i t i o n > 4 5 7 0 0 < / B o o k M a r k E n t r y P o s i t i o n > < B o o k M a r k E x i t P o s i t i o n > 5 1 7 6 7 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 9 2 b a b 5 8 a - 4 7 8 d - 4 8 9 2 - 9 6 d 5 - 3 f f a 6 4 d 6 9 d 3 3 < / I n t e r n a l I d > < N a m e > W o r d _ w a t e r m a r k s _ m 1 Y o u c a n c h o o s e 0 0 : 0 0 : 5 1 . 8 - 0 0 : 0 0 : 5 6 . 6 < / N a m e > < T e x t > Y o u   c a n   c h o o s e   a   c o l o r   o t h e r   t h a n   g r a y ,   b u t   d o n ' t   c h o o s e   s o m e t h i n g   t h a t   w i l l   b e   d i s t r a c t i n g   f o r   t h e   r e a d e r . < / T e x t > < B o o k M a r k E n t r y N a m e > W o r d _ w a t e r m a r k s _ m 1 0 0 : 0 0 : 5 1 . 8 < / B o o k M a r k E n t r y N a m e > < B o o k M a r k E x i t N a m e > W o r d _ w a t e r m a r k s _ m 1 0 0 : 0 0 : 5 6 . 6 < / B o o k M a r k E x i t N a m e > < B o o k M a r k E n t r y P o s i t i o n > 5 1 8 6 7 < / B o o k M a r k E n t r y P o s i t i o n > < B o o k M a r k E x i t P o s i t i o n > 5 6 6 0 0 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 0 0 7 b 3 8 9 2 - 1 a f b - 4 e e a - 8 9 4 a - e 6 b 5 a 9 b b 5 1 8 8 < / I n t e r n a l I d > < N a m e > W o r d _ w a t e r m a r k s _ m 1 Y o u c a n c l i c k 0 0 : 0 0 : 5 6 . 7 - 0 0 : 0 1 : 0 6 . 6 < / N a m e > < T e x t > Y o u   c a n   c l i c k   A p p l y   a t   a n y   t i m e   t o   s e e   w h a t   i t   l o o k s   l i k e . < / T e x t > < B o o k M a r k E n t r y N a m e > W o r d _ w a t e r m a r k s _ m 1 0 0 : 0 0 : 5 6 . 7 < / B o o k M a r k E n t r y N a m e > < B o o k M a r k E x i t N a m e > W o r d _ w a t e r m a r k s _ m 1 0 0 : 0 1 : 0 6 . 6 < / B o o k M a r k E x i t N a m e > < B o o k M a r k E n t r y P o s i t i o n > 5 6 7 0 0 < / B o o k M a r k E n t r y P o s i t i o n > < B o o k M a r k E x i t P o s i t i o n > 6 6 6 3 3 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 f d 3 4 b 0 3 e - d 2 f 3 - 4 1 c 9 - 9 9 6 2 - 8 0 8 5 4 5 a c d 6 0 8 < / I n t e r n a l I d > < N a m e > W o r d _ w a t e r m a r k s _ m 1 S e l e c t S e m i t r a n s p a r e n t t o 0 0 : 0 1 : 0 6 . 7 - 0 0 : 0 1 : 1 1 . 0 < / N a m e > < T e x t > S e l e c t   S e m i t r a n s p a r e n t   t o   d i m   t h e   t e x t   a   b i t   m o r e . < / T e x t > < B o o k M a r k E n t r y N a m e > W o r d _ w a t e r m a r k s _ m 1 0 0 : 0 1 : 0 6 . 7 < / B o o k M a r k E n t r y N a m e > < B o o k M a r k E x i t N a m e > W o r d _ w a t e r m a r k s _ m 1 0 0 : 0 1 : 1 1 . 0 < / B o o k M a r k E x i t N a m e > < B o o k M a r k E n t r y P o s i t i o n > 6 6 7 3 3 < / B o o k M a r k E n t r y P o s i t i o n > < B o o k M a r k E x i t P o s i t i o n > 7 1 0 3 3 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 c e 3 3 3 5 e c - e 5 8 6 - 4 f 0 0 - b f 9 e - 8 e 5 0 a 0 4 a 3 1 6 2 < / I n t e r n a l I d > < N a m e > W o r d _ w a t e r m a r k s _ m 1 A n d f i n a l l y , c h o o s e 0 0 : 0 1 : 1 1 . 1 - 0 0 : 0 1 : 2 0 . 9 < / N a m e > < T e x t > A n d   f i n a l l y ,   c h o o s e   w h e t h e r   t o   l a y   o u t   t h e   t e x t   h o r i z o n t a l l y   o r   d i a g o n a l l y . < / T e x t > < B o o k M a r k E n t r y N a m e > W o r d _ w a t e r m a r k s _ m 1 0 0 : 0 1 : 1 1 . 1 < / B o o k M a r k E n t r y N a m e > < B o o k M a r k E x i t N a m e > W o r d _ w a t e r m a r k s _ m 1 0 0 : 0 1 : 2 0 . 9 < / B o o k M a r k E x i t N a m e > < B o o k M a r k E n t r y P o s i t i o n > 7 1 1 3 3 < / B o o k M a r k E n t r y P o s i t i o n > < B o o k M a r k E x i t P o s i t i o n > 8 0 9 0 0 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 a 0 d e 1 f a d - 6 1 4 0 - 4 4 4 0 - 8 5 3 4 - 2 7 f d a f 4 b a 0 0 d < / I n t e r n a l I d > < N a m e > W o r d _ w a t e r m a r k s _ m 1 C l i c k O K , o r 0 0 : 0 1 : 2 1 . 0 - 0 0 : 0 1 : 2 5 . 6 < / N a m e > < T e x t > C l i c k   O K ,   o r   C l o s e   i f   y o u   a l r e a d y   a p p l i e d   t h e   s e t t i n g s . < / T e x t > < B o o k M a r k E n t r y N a m e > W o r d _ w a t e r m a r k s _ m 1 0 0 : 0 1 : 2 1 . 0 < / B o o k M a r k E n t r y N a m e > < B o o k M a r k E x i t N a m e > W o r d _ w a t e r m a r k s _ m 1 0 0 : 0 1 : 2 5 . 6 < / B o o k M a r k E x i t N a m e > < B o o k M a r k E n t r y P o s i t i o n > 8 1 0 0 0 < / B o o k M a r k E n t r y P o s i t i o n > < B o o k M a r k E x i t P o s i t i o n > 8 5 6 3 3 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 7 7 1 e f b e c - 8 9 1 3 - 4 5 0 c - 8 5 a b - 4 8 b d d 4 9 f a e 3 2 < / I n t e r n a l I d > < N a m e > W o r d _ w a t e r m a r k s _ m 1 N o w c h e c k t h r o u g h 0 0 : 0 1 : 2 5 . 7 - 0 0 : 0 1 : 3 0 . 8 < / N a m e > < T e x t > N o w   c h e c k   t h r o u g h   t h e   d o c u m e n t   t o   m a k e   s u r e   y o u   c a n   s e e   t h e   w a t e r m a r k ,   a n d   i t   d o e s n  t   c o m p e t e   w i t h   y o u r   t e x t . < / T e x t > < B o o k M a r k E n t r y N a m e > W o r d _ w a t e r m a r k s _ m 1 0 0 : 0 1 : 2 5 . 7 < / B o o k M a r k E n t r y N a m e > < B o o k M a r k E x i t N a m e > W o r d _ w a t e r m a r k s _ m 1 0 0 : 0 1 : 3 0 . 8 < / B o o k M a r k E x i t N a m e > < B o o k M a r k E n t r y P o s i t i o n > 8 5 7 3 3 < / B o o k M a r k E n t r y P o s i t i o n > < B o o k M a r k E x i t P o s i t i o n > 9 0 8 3 3 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 b 8 3 a 9 7 0 2 - f b 8 b - 4 a 8 6 - 8 5 e 8 - 4 7 b 6 6 f b 4 6 9 0 9 < / I n t e r n a l I d > < N a m e > W o r d _ w a t e r m a r k s _ m 1 T o g e t a 0 0 : 0 1 : 3 0 . 9 - 0 0 : 0 1 : 3 7 . 9 < / N a m e > < T e x t > T o   g e t   a   m o r e   a c c u r a t e   p i c t u r e   o f   h o w   t h e   w a t e r m a r k   w i l l   l o o k   w h e n   y o u   p r i n t   t h e   d o c u m e n t ,   c l i c k   F i l e ,   a n d   c l i c k   P r i n t . < / T e x t > < B o o k M a r k E n t r y N a m e > W o r d _ w a t e r m a r k s _ m 1 0 0 : 0 1 : 3 0 . 9 < / B o o k M a r k E n t r y N a m e > < B o o k M a r k E x i t N a m e > W o r d _ w a t e r m a r k s _ m 1 0 0 : 0 1 : 3 7 . 9 < / B o o k M a r k E x i t N a m e > < B o o k M a r k E n t r y P o s i t i o n > 9 0 9 3 3 < / B o o k M a r k E n t r y P o s i t i o n > < B o o k M a r k E x i t P o s i t i o n > 9 7 9 0 0 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 1 6 f c 2 b 2 0 - d f 2 9 - 4 2 0 5 - b e f 8 - 4 7 8 7 6 3 e 5 f f 3 8 < / I n t e r n a l I d > < N a m e > W o r d _ w a t e r m a r k s _ m 1 T h e n , c h e c k t h e 0 0 : 0 1 : 3 8 . 0 - 0 0 : 0 1 : 4 5 . 5 < / N a m e > < T e x t > T h e n ,   c h e c k   t h e   p r i n t   p r e v i e w .   C l i c k   t h e   p a g e   s e l e c t o r   t o   l o o k   t h r o u g h   t h e   p r i n t   p r e v i e w   o f   t h e   d o c u m e n t . < / T e x t > < B o o k M a r k E n t r y N a m e > W o r d _ w a t e r m a r k s _ m 1 0 0 : 0 1 : 3 8 . 0 < / B o o k M a r k E n t r y N a m e > < B o o k M a r k E x i t N a m e > W o r d _ w a t e r m a r k s _ m 1 0 0 : 0 1 : 4 5 . 5 < / B o o k M a r k E x i t N a m e > < B o o k M a r k E n t r y P o s i t i o n > 9 8 0 0 0 < / B o o k M a r k E n t r y P o s i t i o n > < B o o k M a r k E x i t P o s i t i o n > 1 0 5 5 6 7 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 0 d 7 1 9 d 1 0 - c 3 c 2 - 4 b 1 a - b 8 c a - b c d f 8 5 6 d 6 c a 1 < / I n t e r n a l I d > < N a m e > W o r d _ w a t e r m a r k s _ m 1 O n t h i s p a g e , 0 0 : 0 1 : 4 5 . 6 - 0 0 : 0 1 : 5 0 . 3 < / N a m e > < T e x t > O n   t h i s   p a g e ,   t h e   c h a r t   h a s   a   s o l i d   c o l o r   b a c k g r o u n d   t h a t   c o v e r s   t h e   w a t e r m a r k . < / T e x t > < B o o k M a r k E n t r y N a m e > W o r d _ w a t e r m a r k s _ m 1 0 0 : 0 1 : 4 5 . 6 < / B o o k M a r k E n t r y N a m e > < B o o k M a r k E x i t N a m e > W o r d _ w a t e r m a r k s _ m 1 0 0 : 0 1 : 5 0 . 3 < / B o o k M a r k E x i t N a m e > < B o o k M a r k E n t r y P o s i t i o n > 1 0 5 6 6 7 < / B o o k M a r k E n t r y P o s i t i o n > < B o o k M a r k E x i t P o s i t i o n > 1 1 0 3 3 3 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 2 f 7 b 5 2 4 7 - 4 d 9 9 - 4 f d a - b 0 9 6 - 4 7 1 4 4 a 9 a d 9 5 8 < / I n t e r n a l I d > < N a m e > W o r d _ w a t e r m a r k s _ m 1 I f i t ' s i m p o r t a n t 0 0 : 0 1 : 5 0 . 4 - 0 0 : 0 1 : 5 5 . 9 < / N a m e > < T e x t > I f   i t ' s   i m p o r t a n t   f o r   y o u   t o   s e e   t h e   w a t e r m a r k   t h r o u g h   a   c h a r t ,   y o u   c a n   m a k e   t h e   c h a r t   b a c k g r o u n d   s e m i t r a n s p a r e n t . < / T e x t > < B o o k M a r k E n t r y N a m e > W o r d _ w a t e r m a r k s _ m 1 0 0 : 0 1 : 5 0 . 4 < / B o o k M a r k E n t r y N a m e > < B o o k M a r k E x i t N a m e > W o r d _ w a t e r m a r k s _ m 1 0 0 : 0 1 : 5 5 . 9 < / B o o k M a r k E x i t N a m e > < B o o k M a r k E n t r y P o s i t i o n > 1 1 0 4 3 3 < / B o o k M a r k E n t r y P o s i t i o n > < B o o k M a r k E x i t P o s i t i o n > 1 1 5 9 3 3 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 5 d 2 a 7 2 1 7 - 7 7 7 1 - 4 f 2 8 - b 1 6 e - a b 8 4 0 b 9 5 4 9 f 7 < / I n t e r n a l I d > < N a m e > W o r d _ w a t e r m a r k s _ m 1 G o t o t h e 0 0 : 0 1 : 5 6 . 0 - 0 0 : 0 1 : 5 8 . 5 < / N a m e > < T e x t > G o   t o   t h e   p a g e   t h a t   t h e   c h a r t   i s   o n . < / T e x t > < B o o k M a r k E n t r y N a m e > W o r d _ w a t e r m a r k s _ m 1 0 0 : 0 1 : 5 6 . 0 < / B o o k M a r k E n t r y N a m e > < B o o k M a r k E x i t N a m e > W o r d _ w a t e r m a r k s _ m 1 0 0 : 0 1 : 5 8 . 5 < / B o o k M a r k E x i t N a m e > < B o o k M a r k E n t r y P o s i t i o n > 1 1 6 0 3 3 < / B o o k M a r k E n t r y P o s i t i o n > < B o o k M a r k E x i t P o s i t i o n > 1 1 8 5 3 3 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 8 b 0 5 5 8 e f - 9 3 e d - 4 8 2 e - 8 e 1 9 - e 2 f 4 0 0 6 f a 6 e 7 < / I n t e r n a l I d > < N a m e > W o r d _ w a t e r m a r k s _ m 1 W i t h j u s t t h e 0 0 : 0 1 : 5 8 . 6 - 0 0 : 0 2 : 0 8 . 1 < / N a m e > < T e x t > W i t h   j u s t   t h e   b a c k g r o u n d   s h a p e   s e l e c t e d ,   g o   t o   t h e   C h a r t   T o o l s   F o r m a t   t a b ,   c l i c k   S h a p e   F i l l ,   a n d   M o r e   F i l l   C o l o r s . < / T e x t > < B o o k M a r k E n t r y N a m e > W o r d _ w a t e r m a r k s _ m 1 0 0 : 0 1 : 5 8 . 6 < / B o o k M a r k E n t r y N a m e > < B o o k M a r k E x i t N a m e > W o r d _ w a t e r m a r k s _ m 1 0 0 : 0 2 : 0 8 . 1 < / B o o k M a r k E x i t N a m e > < B o o k M a r k E n t r y P o s i t i o n > 1 1 8 6 3 3 < / B o o k M a r k E n t r y P o s i t i o n > < B o o k M a r k E x i t P o s i t i o n > 1 2 8 1 3 3 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 4 f c 2 a 4 0 d - c b 2 5 - 4 8 9 d - 9 3 1 6 - d b a a b 4 3 6 d 8 3 2 < / I n t e r n a l I d > < N a m e > W o r d _ w a t e r m a r k s _ m 1 T h e n , c h a n g e t h e 0 0 : 0 2 : 0 8 . 2 - 0 0 : 0 2 : 1 7 . 0 < / N a m e > < T e x t > T h e n ,   c h a n g e   t h e   T r a n s p a r e n c y   t o   a r o u n d   5 0 .   Y o u   c a n   d o   t h i s   w i t h   s h a p e s   a n d   o t h e r   o b j e c t s ,   t o o . < / T e x t > < B o o k M a r k E n t r y N a m e > W o r d _ w a t e r m a r k s _ m 1 0 0 : 0 2 : 0 8 . 2 < / B o o k M a r k E n t r y N a m e > < B o o k M a r k E x i t N a m e > W o r d _ w a t e r m a r k s _ m 1 0 0 : 0 2 : 1 7 . 0 < / B o o k M a r k E x i t N a m e > < B o o k M a r k E n t r y P o s i t i o n > 1 2 8 2 3 3 < / B o o k M a r k E n t r y P o s i t i o n > < B o o k M a r k E x i t P o s i t i o n > 1 3 7 0 0 0 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 4 9 6 1 e f 7 7 - 1 6 e 8 - 4 d 7 a - a e 4 1 - 7 f f 0 7 3 6 8 c 7 a 4 < / I n t e r n a l I d > < N a m e > W o r d _ w a t e r m a r k s _ m 1 F i n a l l y , i f y o u 0 0 : 0 2 : 1 7 . 1 - 0 0 : 0 2 : 2 4 . 7 < / N a m e > < T e x t > F i n a l l y ,   i f   y o u   w a n t   t o   r e m o v e   t h e   w a t e r m a r k ,   s i m p l y   o p e n   t h e   W a t e r m a r k   g a l l e r y   a n d   c l i c k   R e m o v e   W a t e r m a r k . < / T e x t > < B o o k M a r k E n t r y N a m e > W o r d _ w a t e r m a r k s _ m 1 0 0 : 0 2 : 1 7 . 1 < / B o o k M a r k E n t r y N a m e > < B o o k M a r k E x i t N a m e > W o r d _ w a t e r m a r k s _ m 1 0 0 : 0 2 : 2 4 . 7 < / B o o k M a r k E x i t N a m e > < B o o k M a r k E n t r y P o s i t i o n > 1 3 7 1 0 0 < / B o o k M a r k E n t r y P o s i t i o n > < B o o k M a r k E x i t P o s i t i o n > 1 4 4 7 3 3 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 4 c d 4 e 8 6 4 - 1 6 5 7 - 4 a e f - b b d 9 - 1 9 6 d c 7 a a 2 1 2 3 < / I n t e r n a l I d > < N a m e > W o r d _ w a t e r m a r k s _ m 1 I f y o u r d o c u m e n t 0 0 : 0 2 : 2 4 . 8 - 0 0 : 0 2 : 2 9 . 4 < / N a m e > < T e x t > I f   y o u r   d o c u m e n t   c o n t a i n s   s e c t i o n s ,   y o u r   w a t e r m a r k   m i g h t   n o t   s h o w   u p   o n   e v e r y   p a g e . < / T e x t > < B o o k M a r k E n t r y N a m e > W o r d _ w a t e r m a r k s _ m 1 0 0 : 0 2 : 2 4 . 8 < / B o o k M a r k E n t r y N a m e > < B o o k M a r k E x i t N a m e > W o r d _ w a t e r m a r k s _ m 1 0 0 : 0 2 : 2 9 . 4 < / B o o k M a r k E x i t N a m e > < B o o k M a r k E n t r y P o s i t i o n > 1 4 4 8 3 3 < / B o o k M a r k E n t r y P o s i t i o n > < B o o k M a r k E x i t P o s i t i o n > 1 4 9 4 3 3 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 7 c 8 9 2 d 2 7 - 9 0 9 4 - 4 f a 6 - a a f f - 2 6 0 4 d 0 c 9 0 a 9 4 < / I n t e r n a l I d > < N a m e > W o r d _ w a t e r m a r k s _ m 1 Y o u ' l l l e a r n m o r e 0 0 : 0 2 : 2 9 . 5 - 0 0 : 0 2 : 3 2 . 5 < / N a m e > < T e x t > Y o u ' l l   l e a r n   m o r e   a b o u t   h o w   t o   d e a l   w i t h   t h a t   i n   m o v i e   3 . < / T e x t > < B o o k M a r k E n t r y N a m e > W o r d _ w a t e r m a r k s _ m 1 0 0 : 0 2 : 2 9 . 5 < / B o o k M a r k E n t r y N a m e > < B o o k M a r k E x i t N a m e > W o r d _ w a t e r m a r k s _ m 1 0 0 : 0 2 : 3 2 . 5 < / B o o k M a r k E x i t N a m e > < B o o k M a r k E n t r y P o s i t i o n > 1 4 9 5 3 3 < / B o o k M a r k E n t r y P o s i t i o n > < B o o k M a r k E x i t P o s i t i o n > 1 5 2 5 6 7 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 e 7 9 4 1 b f 6 - 9 b a a - 4 7 e e - b 3 c 1 - c 6 e 8 8 a a 0 d b 8 0 < / I n t e r n a l I d > < N a m e > W o r d _ w a t e r m a r k s _ m 1 B u t u p n e x t , 0 0 : 0 2 : 3 2 . 6 - 0 0 : 0 2 : 3 7 . 6 < / N a m e > < T e x t > B u t   u p   n e x t ,   y o u ' l l   s e e   h o w   t o   a d d   a   l o g o   o r   p i c t u r e   a s   a   w a t e r m a r k . < / T e x t > < B o o k M a r k E n t r y N a m e > W o r d _ w a t e r m a r k s _ m 1 0 0 : 0 2 : 3 2 . 6 < / B o o k M a r k E n t r y N a m e > < B o o k M a r k E x i t N a m e > W o r d _ w a t e r m a r k s _ m 1 0 0 : 0 2 : 3 7 . 6 < / B o o k M a r k E x i t N a m e > < B o o k M a r k E n t r y P o s i t i o n > 1 5 2 6 6 7 < / B o o k M a r k E n t r y P o s i t i o n > < B o o k M a r k E x i t P o s i t i o n > 1 5 7 6 3 3 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8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A45BA924-37DB-409C-B407-6F11D22E700F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3FF6E99-5D9C-4E5F-B88E-C871C390F7B3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DD3D099F-AF14-4941-AF66-4205A569A151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2B60031C-5856-454E-8A95-187AF43A2F0C}">
  <ds:schemaRefs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5932</TotalTime>
  <Words>2469</Words>
  <Application>Microsoft Office PowerPoint</Application>
  <PresentationFormat>Custom</PresentationFormat>
  <Paragraphs>252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266</cp:revision>
  <dcterms:created xsi:type="dcterms:W3CDTF">2012-03-12T21:21:52Z</dcterms:created>
  <dcterms:modified xsi:type="dcterms:W3CDTF">2013-03-30T06:28:06Z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