
<file path=[Content_Types].xml><?xml version="1.0" encoding="utf-8"?>
<Types xmlns="http://schemas.openxmlformats.org/package/2006/content-types">
  <Default Extension="png" ContentType="image/png"/>
  <Default Extension="tmp" ContentType="image/pn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9"/>
    <p:sldMasterId id="2147483669" r:id="rId10"/>
    <p:sldMasterId id="2147483699" r:id="rId11"/>
    <p:sldMasterId id="2147483711" r:id="rId12"/>
    <p:sldMasterId id="2147483723" r:id="rId13"/>
    <p:sldMasterId id="2147483753" r:id="rId14"/>
  </p:sldMasterIdLst>
  <p:notesMasterIdLst>
    <p:notesMasterId r:id="rId22"/>
  </p:notesMasterIdLst>
  <p:sldIdLst>
    <p:sldId id="384" r:id="rId15"/>
    <p:sldId id="372" r:id="rId16"/>
    <p:sldId id="381" r:id="rId17"/>
    <p:sldId id="382" r:id="rId18"/>
    <p:sldId id="377" r:id="rId19"/>
    <p:sldId id="378" r:id="rId20"/>
    <p:sldId id="379" r:id="rId21"/>
  </p:sldIdLst>
  <p:sldSz cx="13003213" cy="9756775"/>
  <p:notesSz cx="6858000" cy="9144000"/>
  <p:defaultTextStyle>
    <a:defPPr>
      <a:defRPr lang="en-US"/>
    </a:defPPr>
    <a:lvl1pPr marL="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626273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252545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1878818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250509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3131363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3757635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4383908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501018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8B4CD3B5-D52B-4334-911F-447F7EF5E3AA}">
          <p14:sldIdLst>
            <p14:sldId id="384"/>
            <p14:sldId id="372"/>
            <p14:sldId id="381"/>
            <p14:sldId id="382"/>
            <p14:sldId id="377"/>
            <p14:sldId id="378"/>
            <p14:sldId id="379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529">
          <p15:clr>
            <a:srgbClr val="A4A3A4"/>
          </p15:clr>
        </p15:guide>
        <p15:guide id="2" orient="horz" pos="2520">
          <p15:clr>
            <a:srgbClr val="A4A3A4"/>
          </p15:clr>
        </p15:guide>
        <p15:guide id="3" orient="horz" pos="5942">
          <p15:clr>
            <a:srgbClr val="A4A3A4"/>
          </p15:clr>
        </p15:guide>
        <p15:guide id="4" orient="horz" pos="660">
          <p15:clr>
            <a:srgbClr val="A4A3A4"/>
          </p15:clr>
        </p15:guide>
        <p15:guide id="5" orient="horz" pos="5377">
          <p15:clr>
            <a:srgbClr val="A4A3A4"/>
          </p15:clr>
        </p15:guide>
        <p15:guide id="6" orient="horz" pos="5056">
          <p15:clr>
            <a:srgbClr val="A4A3A4"/>
          </p15:clr>
        </p15:guide>
        <p15:guide id="7" orient="horz" pos="4417">
          <p15:clr>
            <a:srgbClr val="A4A3A4"/>
          </p15:clr>
        </p15:guide>
        <p15:guide id="8" pos="4095">
          <p15:clr>
            <a:srgbClr val="A4A3A4"/>
          </p15:clr>
        </p15:guide>
        <p15:guide id="9" pos="7408">
          <p15:clr>
            <a:srgbClr val="A4A3A4"/>
          </p15:clr>
        </p15:guide>
        <p15:guide id="10">
          <p15:clr>
            <a:srgbClr val="A4A3A4"/>
          </p15:clr>
        </p15:guide>
        <p15:guide id="11" pos="6349">
          <p15:clr>
            <a:srgbClr val="A4A3A4"/>
          </p15:clr>
        </p15:guide>
        <p15:guide id="12" pos="7119">
          <p15:clr>
            <a:srgbClr val="A4A3A4"/>
          </p15:clr>
        </p15:guide>
        <p15:guide id="13" pos="783">
          <p15:clr>
            <a:srgbClr val="A4A3A4"/>
          </p15:clr>
        </p15:guide>
        <p15:guide id="14" pos="7839">
          <p15:clr>
            <a:srgbClr val="A4A3A4"/>
          </p15:clr>
        </p15:guide>
        <p15:guide id="15" pos="6613">
          <p15:clr>
            <a:srgbClr val="A4A3A4"/>
          </p15:clr>
        </p15:guide>
        <p15:guide id="16" pos="6875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hellie Tucker" initials="ST" lastIdx="14" clrIdx="0"/>
  <p:cmAuthor id="1" name="shelliet" initials="ST" lastIdx="1" clrIdx="1"/>
  <p:cmAuthor id="2" name="Contoso Pharmaceuticals" initials="LL" lastIdx="6" clrIdx="2"/>
  <p:cmAuthor id="3" name="gonzaloa" initials="ga" lastIdx="8" clrIdx="3"/>
  <p:cmAuthor id="4" name="Lindsay Latimore" initials="LFL" lastIdx="2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Rg st="2" end="7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6C6C"/>
    <a:srgbClr val="808080"/>
    <a:srgbClr val="949494"/>
    <a:srgbClr val="909090"/>
    <a:srgbClr val="C00000"/>
    <a:srgbClr val="FFFFFF"/>
    <a:srgbClr val="FF9900"/>
    <a:srgbClr val="D24726"/>
    <a:srgbClr val="FAC738"/>
    <a:srgbClr val="0B0B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10" autoAdjust="0"/>
    <p:restoredTop sz="99900" autoAdjust="0"/>
  </p:normalViewPr>
  <p:slideViewPr>
    <p:cSldViewPr>
      <p:cViewPr>
        <p:scale>
          <a:sx n="80" d="100"/>
          <a:sy n="80" d="100"/>
        </p:scale>
        <p:origin x="-114" y="-18"/>
      </p:cViewPr>
      <p:guideLst>
        <p:guide orient="horz" pos="6145"/>
        <p:guide pos="819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80" d="100"/>
          <a:sy n="80" d="100"/>
        </p:scale>
        <p:origin x="-3978" y="-6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8.xml"/><Relationship Id="rId13" Type="http://schemas.openxmlformats.org/officeDocument/2006/relationships/slideMaster" Target="slideMasters/slideMaster5.xml"/><Relationship Id="rId18" Type="http://schemas.openxmlformats.org/officeDocument/2006/relationships/slide" Target="slides/slide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7.xml"/><Relationship Id="rId7" Type="http://schemas.openxmlformats.org/officeDocument/2006/relationships/customXml" Target="../customXml/item7.xml"/><Relationship Id="rId12" Type="http://schemas.openxmlformats.org/officeDocument/2006/relationships/slideMaster" Target="slideMasters/slideMaster4.xml"/><Relationship Id="rId17" Type="http://schemas.openxmlformats.org/officeDocument/2006/relationships/slide" Target="slides/slide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Master" Target="slideMasters/slideMaster3.xml"/><Relationship Id="rId24" Type="http://schemas.openxmlformats.org/officeDocument/2006/relationships/presProps" Target="pres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1.xml"/><Relationship Id="rId23" Type="http://schemas.openxmlformats.org/officeDocument/2006/relationships/commentAuthors" Target="commentAuthors.xml"/><Relationship Id="rId10" Type="http://schemas.openxmlformats.org/officeDocument/2006/relationships/slideMaster" Target="slideMasters/slideMaster2.xml"/><Relationship Id="rId19" Type="http://schemas.openxmlformats.org/officeDocument/2006/relationships/slide" Target="slides/slide5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1.xml"/><Relationship Id="rId14" Type="http://schemas.openxmlformats.org/officeDocument/2006/relationships/slideMaster" Target="slideMasters/slideMaster6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A2E03A-AC74-4DCC-84AB-3B93BD24C0C7}" type="datetimeFigureOut">
              <a:rPr lang="en-US" smtClean="0"/>
              <a:t>8/21/2013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95259-C478-458E-8F66-D0CFA83DA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746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1pPr>
    <a:lvl2pPr marL="626273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2pPr>
    <a:lvl3pPr marL="1252545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3pPr>
    <a:lvl4pPr marL="1878818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4pPr>
    <a:lvl5pPr marL="2505090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5pPr>
    <a:lvl6pPr marL="3131363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757635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383908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5010180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796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1.xml"/><Relationship Id="rId5" Type="http://schemas.openxmlformats.org/officeDocument/2006/relationships/slide" Target="../slides/slide7.xml"/><Relationship Id="rId4" Type="http://schemas.openxmlformats.org/officeDocument/2006/relationships/image" Target="../media/image3.tmp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6.xml"/><Relationship Id="rId5" Type="http://schemas.openxmlformats.org/officeDocument/2006/relationships/slide" Target="../slides/slide2.xml"/><Relationship Id="rId4" Type="http://schemas.openxmlformats.org/officeDocument/2006/relationships/image" Target="../media/image3.tmp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992187"/>
            <a:ext cx="13003213" cy="6705600"/>
          </a:xfrm>
          <a:prstGeom prst="rect">
            <a:avLst/>
          </a:prstGeom>
          <a:solidFill>
            <a:schemeClr val="bg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391853043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ggestions for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5521161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174261" indent="-626273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 typeface="+mj-lt"/>
              <a:buAutoNum type="arabicPeriod"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722250" indent="-469704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974795" indent="-469704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91A10-A591-43B9-A509-26A67752FF10}" type="datetime1">
              <a:rPr lang="en-US" smtClean="0"/>
              <a:t>8/21/2013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58521" y="7697011"/>
            <a:ext cx="11594532" cy="1084086"/>
          </a:xfrm>
        </p:spPr>
        <p:txBody>
          <a:bodyPr/>
          <a:lstStyle>
            <a:lvl1pPr marL="0" indent="0"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228287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question, optional answ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26DB4-9CE9-4540-9921-68ABBB6E5689}" type="datetime1">
              <a:rPr lang="en-US" smtClean="0"/>
              <a:t>8/21/2013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36849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6876284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answer,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6F42-A0DE-4C12-AA21-F4391873529D}" type="datetime1">
              <a:rPr lang="en-US" smtClean="0"/>
              <a:t>8/21/2013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22401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186387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200965982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7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66B5-9510-435A-9402-DF3CCC811C65}" type="datetime1">
              <a:rPr lang="en-US" smtClean="0"/>
              <a:t>8/21/2013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19749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88464"/>
            <a:ext cx="4277968" cy="1653231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1" y="2041698"/>
            <a:ext cx="4277968" cy="6673906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A3AA-4C40-483B-AA7A-81CDC9C32DD9}" type="datetime1">
              <a:rPr lang="en-US" smtClean="0"/>
              <a:t>8/21/2013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36756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3800"/>
            </a:lvl2pPr>
            <a:lvl3pPr marL="1252545" indent="0">
              <a:buNone/>
              <a:defRPr sz="3300"/>
            </a:lvl3pPr>
            <a:lvl4pPr marL="1878818" indent="0">
              <a:buNone/>
              <a:defRPr sz="2700"/>
            </a:lvl4pPr>
            <a:lvl5pPr marL="2505090" indent="0">
              <a:buNone/>
              <a:defRPr sz="2700"/>
            </a:lvl5pPr>
            <a:lvl6pPr marL="3131363" indent="0">
              <a:buNone/>
              <a:defRPr sz="2700"/>
            </a:lvl6pPr>
            <a:lvl7pPr marL="3757635" indent="0">
              <a:buNone/>
              <a:defRPr sz="2700"/>
            </a:lvl7pPr>
            <a:lvl8pPr marL="4383908" indent="0">
              <a:buNone/>
              <a:defRPr sz="2700"/>
            </a:lvl8pPr>
            <a:lvl9pPr marL="5010180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CC0C7-3AB7-489B-BFFA-B8BBCA6D94D2}" type="datetime1">
              <a:rPr lang="en-US" smtClean="0"/>
              <a:t>8/21/2013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83383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06095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sz="3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A22DD-D5D8-4365-A63D-444B15A34CF5}" type="datetime1">
              <a:rPr lang="en-US" smtClean="0"/>
              <a:t>8/21/2013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0542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3763" cy="20923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9263"/>
            <a:ext cx="9101137" cy="24923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8/21/2013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67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8/21/2013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33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urse contents an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08444"/>
            <a:ext cx="11702892" cy="6439021"/>
          </a:xfrm>
        </p:spPr>
        <p:txBody>
          <a:bodyPr vert="horz" lIns="125255" tIns="62627" rIns="125255" bIns="62627" rtlCol="0">
            <a:normAutofit/>
          </a:bodyPr>
          <a:lstStyle>
            <a:lvl1pPr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defRPr lang="en-US" sz="3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818227" indent="-313136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0B08-D52D-4387-A88A-6183E824577A}" type="datetime1">
              <a:rPr lang="en-US" smtClean="0"/>
              <a:t>8/21/2013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69087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9038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5438"/>
            <a:ext cx="11052175" cy="21336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8/21/2013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03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3738" cy="6438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7013" y="2276475"/>
            <a:ext cx="5775325" cy="6438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8/21/2013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83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4400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4038"/>
            <a:ext cx="5745163" cy="5621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4400"/>
            <a:ext cx="5746750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4038"/>
            <a:ext cx="5746750" cy="5621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8/21/2013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83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8/21/2013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64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8/21/2013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80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6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6725" cy="66738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8/21/2013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9425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47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5875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8/21/2013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49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8/21/2013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15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4175" cy="8324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4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8/21/2013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1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" y="7697789"/>
            <a:ext cx="13003212" cy="20589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300390"/>
            <a:endParaRPr lang="en-US" sz="26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94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picture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9F20-D52D-4D20-B9C4-813536D6A0C2}" type="datetime1">
              <a:rPr lang="en-US" smtClean="0"/>
              <a:t>8/21/2013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480921" y="2493398"/>
            <a:ext cx="1950482" cy="195135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334406" y="2346728"/>
            <a:ext cx="7910287" cy="6179291"/>
          </a:xfrm>
        </p:spPr>
        <p:txBody>
          <a:bodyPr>
            <a:normAutofit/>
          </a:bodyPr>
          <a:lstStyle>
            <a:lvl1pPr marL="0" indent="0">
              <a:spcBef>
                <a:spcPts val="685"/>
              </a:spcBef>
              <a:spcAft>
                <a:spcPts val="2740"/>
              </a:spcAft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ts val="685"/>
              </a:spcBef>
              <a:spcAft>
                <a:spcPts val="2740"/>
              </a:spcAft>
              <a:buNone/>
              <a:defRPr/>
            </a:lvl2pPr>
            <a:lvl3pPr indent="0">
              <a:spcBef>
                <a:spcPts val="685"/>
              </a:spcBef>
              <a:spcAft>
                <a:spcPts val="2740"/>
              </a:spcAft>
              <a:buNone/>
              <a:defRPr/>
            </a:lvl3pPr>
            <a:lvl4pPr indent="0">
              <a:spcBef>
                <a:spcPts val="685"/>
              </a:spcBef>
              <a:spcAft>
                <a:spcPts val="2740"/>
              </a:spcAft>
              <a:buNone/>
              <a:defRPr/>
            </a:lvl4pPr>
            <a:lvl5pPr indent="0">
              <a:spcBef>
                <a:spcPts val="685"/>
              </a:spcBef>
              <a:spcAft>
                <a:spcPts val="2740"/>
              </a:spcAft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268592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17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27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551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8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110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13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65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92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220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15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1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1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36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76" indent="0">
              <a:buNone/>
              <a:defRPr sz="2800" b="1"/>
            </a:lvl2pPr>
            <a:lvl3pPr marL="1300551" indent="0">
              <a:buNone/>
              <a:defRPr sz="2600" b="1"/>
            </a:lvl3pPr>
            <a:lvl4pPr marL="1950827" indent="0">
              <a:buNone/>
              <a:defRPr sz="2300" b="1"/>
            </a:lvl4pPr>
            <a:lvl5pPr marL="2601102" indent="0">
              <a:buNone/>
              <a:defRPr sz="2300" b="1"/>
            </a:lvl5pPr>
            <a:lvl6pPr marL="3251378" indent="0">
              <a:buNone/>
              <a:defRPr sz="2300" b="1"/>
            </a:lvl6pPr>
            <a:lvl7pPr marL="3901653" indent="0">
              <a:buNone/>
              <a:defRPr sz="2300" b="1"/>
            </a:lvl7pPr>
            <a:lvl8pPr marL="4551929" indent="0">
              <a:buNone/>
              <a:defRPr sz="2300" b="1"/>
            </a:lvl8pPr>
            <a:lvl9pPr marL="5202204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2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76" indent="0">
              <a:buNone/>
              <a:defRPr sz="2800" b="1"/>
            </a:lvl2pPr>
            <a:lvl3pPr marL="1300551" indent="0">
              <a:buNone/>
              <a:defRPr sz="2600" b="1"/>
            </a:lvl3pPr>
            <a:lvl4pPr marL="1950827" indent="0">
              <a:buNone/>
              <a:defRPr sz="2300" b="1"/>
            </a:lvl4pPr>
            <a:lvl5pPr marL="2601102" indent="0">
              <a:buNone/>
              <a:defRPr sz="2300" b="1"/>
            </a:lvl5pPr>
            <a:lvl6pPr marL="3251378" indent="0">
              <a:buNone/>
              <a:defRPr sz="2300" b="1"/>
            </a:lvl6pPr>
            <a:lvl7pPr marL="3901653" indent="0">
              <a:buNone/>
              <a:defRPr sz="2300" b="1"/>
            </a:lvl7pPr>
            <a:lvl8pPr marL="4551929" indent="0">
              <a:buNone/>
              <a:defRPr sz="2300" b="1"/>
            </a:lvl8pPr>
            <a:lvl9pPr marL="5202204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2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59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20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44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2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5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2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276" indent="0">
              <a:buNone/>
              <a:defRPr sz="1700"/>
            </a:lvl2pPr>
            <a:lvl3pPr marL="1300551" indent="0">
              <a:buNone/>
              <a:defRPr sz="1400"/>
            </a:lvl3pPr>
            <a:lvl4pPr marL="1950827" indent="0">
              <a:buNone/>
              <a:defRPr sz="1300"/>
            </a:lvl4pPr>
            <a:lvl5pPr marL="2601102" indent="0">
              <a:buNone/>
              <a:defRPr sz="1300"/>
            </a:lvl5pPr>
            <a:lvl6pPr marL="3251378" indent="0">
              <a:buNone/>
              <a:defRPr sz="1300"/>
            </a:lvl6pPr>
            <a:lvl7pPr marL="3901653" indent="0">
              <a:buNone/>
              <a:defRPr sz="1300"/>
            </a:lvl7pPr>
            <a:lvl8pPr marL="4551929" indent="0">
              <a:buNone/>
              <a:defRPr sz="1300"/>
            </a:lvl8pPr>
            <a:lvl9pPr marL="5202204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46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276" indent="0">
              <a:buNone/>
              <a:defRPr sz="4000"/>
            </a:lvl2pPr>
            <a:lvl3pPr marL="1300551" indent="0">
              <a:buNone/>
              <a:defRPr sz="3400"/>
            </a:lvl3pPr>
            <a:lvl4pPr marL="1950827" indent="0">
              <a:buNone/>
              <a:defRPr sz="2800"/>
            </a:lvl4pPr>
            <a:lvl5pPr marL="2601102" indent="0">
              <a:buNone/>
              <a:defRPr sz="2800"/>
            </a:lvl5pPr>
            <a:lvl6pPr marL="3251378" indent="0">
              <a:buNone/>
              <a:defRPr sz="2800"/>
            </a:lvl6pPr>
            <a:lvl7pPr marL="3901653" indent="0">
              <a:buNone/>
              <a:defRPr sz="2800"/>
            </a:lvl7pPr>
            <a:lvl8pPr marL="4551929" indent="0">
              <a:buNone/>
              <a:defRPr sz="2800"/>
            </a:lvl8pPr>
            <a:lvl9pPr marL="5202204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276" indent="0">
              <a:buNone/>
              <a:defRPr sz="1700"/>
            </a:lvl2pPr>
            <a:lvl3pPr marL="1300551" indent="0">
              <a:buNone/>
              <a:defRPr sz="1400"/>
            </a:lvl3pPr>
            <a:lvl4pPr marL="1950827" indent="0">
              <a:buNone/>
              <a:defRPr sz="1300"/>
            </a:lvl4pPr>
            <a:lvl5pPr marL="2601102" indent="0">
              <a:buNone/>
              <a:defRPr sz="1300"/>
            </a:lvl5pPr>
            <a:lvl6pPr marL="3251378" indent="0">
              <a:buNone/>
              <a:defRPr sz="1300"/>
            </a:lvl6pPr>
            <a:lvl7pPr marL="3901653" indent="0">
              <a:buNone/>
              <a:defRPr sz="1300"/>
            </a:lvl7pPr>
            <a:lvl8pPr marL="4551929" indent="0">
              <a:buNone/>
              <a:defRPr sz="1300"/>
            </a:lvl8pPr>
            <a:lvl9pPr marL="5202204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31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23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20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B0C61-100F-4665-AFEE-EBA1F51F8668}" type="datetime1">
              <a:rPr lang="en-US" smtClean="0"/>
              <a:t>8/21/2013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309646" y="5962474"/>
            <a:ext cx="6930712" cy="2380653"/>
          </a:xfrm>
        </p:spPr>
        <p:txBody>
          <a:bodyPr/>
          <a:lstStyle>
            <a:lvl1pPr marL="0" indent="0">
              <a:buNone/>
              <a:defRPr sz="55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25081" y="4553162"/>
            <a:ext cx="4876205" cy="832578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Segoe UI Semibold" pitchFamily="34" charset="0"/>
              </a:defRPr>
            </a:lvl1pPr>
            <a:lvl2pPr marL="626273" indent="0">
              <a:buNone/>
              <a:defRPr/>
            </a:lvl2pPr>
            <a:lvl3pPr marL="1252545" indent="0">
              <a:buNone/>
              <a:defRPr/>
            </a:lvl3pPr>
            <a:lvl4pPr marL="1878818" indent="0">
              <a:buNone/>
              <a:defRPr/>
            </a:lvl4pPr>
            <a:lvl5pPr marL="250509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869762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" y="7697789"/>
            <a:ext cx="13003212" cy="20589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300390"/>
            <a:endParaRPr lang="en-US" sz="26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14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01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11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23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34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46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05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069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080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09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7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4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4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84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16" indent="0">
              <a:buNone/>
              <a:defRPr sz="2800" b="1"/>
            </a:lvl2pPr>
            <a:lvl3pPr marL="1300230" indent="0">
              <a:buNone/>
              <a:defRPr sz="2600" b="1"/>
            </a:lvl3pPr>
            <a:lvl4pPr marL="1950346" indent="0">
              <a:buNone/>
              <a:defRPr sz="2300" b="1"/>
            </a:lvl4pPr>
            <a:lvl5pPr marL="2600462" indent="0">
              <a:buNone/>
              <a:defRPr sz="2300" b="1"/>
            </a:lvl5pPr>
            <a:lvl6pPr marL="3250578" indent="0">
              <a:buNone/>
              <a:defRPr sz="2300" b="1"/>
            </a:lvl6pPr>
            <a:lvl7pPr marL="3900693" indent="0">
              <a:buNone/>
              <a:defRPr sz="2300" b="1"/>
            </a:lvl7pPr>
            <a:lvl8pPr marL="4550808" indent="0">
              <a:buNone/>
              <a:defRPr sz="2300" b="1"/>
            </a:lvl8pPr>
            <a:lvl9pPr marL="520092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5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16" indent="0">
              <a:buNone/>
              <a:defRPr sz="2800" b="1"/>
            </a:lvl2pPr>
            <a:lvl3pPr marL="1300230" indent="0">
              <a:buNone/>
              <a:defRPr sz="2600" b="1"/>
            </a:lvl3pPr>
            <a:lvl4pPr marL="1950346" indent="0">
              <a:buNone/>
              <a:defRPr sz="2300" b="1"/>
            </a:lvl4pPr>
            <a:lvl5pPr marL="2600462" indent="0">
              <a:buNone/>
              <a:defRPr sz="2300" b="1"/>
            </a:lvl5pPr>
            <a:lvl6pPr marL="3250578" indent="0">
              <a:buNone/>
              <a:defRPr sz="2300" b="1"/>
            </a:lvl6pPr>
            <a:lvl7pPr marL="3900693" indent="0">
              <a:buNone/>
              <a:defRPr sz="2300" b="1"/>
            </a:lvl7pPr>
            <a:lvl8pPr marL="4550808" indent="0">
              <a:buNone/>
              <a:defRPr sz="2300" b="1"/>
            </a:lvl8pPr>
            <a:lvl9pPr marL="520092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5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16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82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78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4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8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4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116" indent="0">
              <a:buNone/>
              <a:defRPr sz="1700"/>
            </a:lvl2pPr>
            <a:lvl3pPr marL="1300230" indent="0">
              <a:buNone/>
              <a:defRPr sz="1400"/>
            </a:lvl3pPr>
            <a:lvl4pPr marL="1950346" indent="0">
              <a:buNone/>
              <a:defRPr sz="1300"/>
            </a:lvl4pPr>
            <a:lvl5pPr marL="2600462" indent="0">
              <a:buNone/>
              <a:defRPr sz="1300"/>
            </a:lvl5pPr>
            <a:lvl6pPr marL="3250578" indent="0">
              <a:buNone/>
              <a:defRPr sz="1300"/>
            </a:lvl6pPr>
            <a:lvl7pPr marL="3900693" indent="0">
              <a:buNone/>
              <a:defRPr sz="1300"/>
            </a:lvl7pPr>
            <a:lvl8pPr marL="4550808" indent="0">
              <a:buNone/>
              <a:defRPr sz="1300"/>
            </a:lvl8pPr>
            <a:lvl9pPr marL="520092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39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116" indent="0">
              <a:buNone/>
              <a:defRPr sz="4000"/>
            </a:lvl2pPr>
            <a:lvl3pPr marL="1300230" indent="0">
              <a:buNone/>
              <a:defRPr sz="3400"/>
            </a:lvl3pPr>
            <a:lvl4pPr marL="1950346" indent="0">
              <a:buNone/>
              <a:defRPr sz="2800"/>
            </a:lvl4pPr>
            <a:lvl5pPr marL="2600462" indent="0">
              <a:buNone/>
              <a:defRPr sz="2800"/>
            </a:lvl5pPr>
            <a:lvl6pPr marL="3250578" indent="0">
              <a:buNone/>
              <a:defRPr sz="2800"/>
            </a:lvl6pPr>
            <a:lvl7pPr marL="3900693" indent="0">
              <a:buNone/>
              <a:defRPr sz="2800"/>
            </a:lvl7pPr>
            <a:lvl8pPr marL="4550808" indent="0">
              <a:buNone/>
              <a:defRPr sz="2800"/>
            </a:lvl8pPr>
            <a:lvl9pPr marL="5200923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116" indent="0">
              <a:buNone/>
              <a:defRPr sz="1700"/>
            </a:lvl2pPr>
            <a:lvl3pPr marL="1300230" indent="0">
              <a:buNone/>
              <a:defRPr sz="1400"/>
            </a:lvl3pPr>
            <a:lvl4pPr marL="1950346" indent="0">
              <a:buNone/>
              <a:defRPr sz="1300"/>
            </a:lvl4pPr>
            <a:lvl5pPr marL="2600462" indent="0">
              <a:buNone/>
              <a:defRPr sz="1300"/>
            </a:lvl5pPr>
            <a:lvl6pPr marL="3250578" indent="0">
              <a:buNone/>
              <a:defRPr sz="1300"/>
            </a:lvl6pPr>
            <a:lvl7pPr marL="3900693" indent="0">
              <a:buNone/>
              <a:defRPr sz="1300"/>
            </a:lvl7pPr>
            <a:lvl8pPr marL="4550808" indent="0">
              <a:buNone/>
              <a:defRPr sz="1300"/>
            </a:lvl8pPr>
            <a:lvl9pPr marL="520092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17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89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Media Placeholder 9"/>
          <p:cNvSpPr>
            <a:spLocks noGrp="1"/>
          </p:cNvSpPr>
          <p:nvPr>
            <p:ph type="media" sz="quarter" idx="10"/>
          </p:nvPr>
        </p:nvSpPr>
        <p:spPr>
          <a:xfrm>
            <a:off x="2507195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1" name="Media Placeholder 9"/>
          <p:cNvSpPr>
            <a:spLocks noGrp="1"/>
          </p:cNvSpPr>
          <p:nvPr>
            <p:ph type="media" sz="quarter" idx="11"/>
          </p:nvPr>
        </p:nvSpPr>
        <p:spPr>
          <a:xfrm>
            <a:off x="3885275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2" name="Media Placeholder 9"/>
          <p:cNvSpPr>
            <a:spLocks noGrp="1"/>
          </p:cNvSpPr>
          <p:nvPr>
            <p:ph type="media" sz="quarter" idx="12"/>
          </p:nvPr>
        </p:nvSpPr>
        <p:spPr>
          <a:xfrm>
            <a:off x="5250395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3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6627128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5" name="Media Placeholder 9"/>
          <p:cNvSpPr>
            <a:spLocks noGrp="1"/>
          </p:cNvSpPr>
          <p:nvPr>
            <p:ph type="media" sz="quarter" idx="15"/>
          </p:nvPr>
        </p:nvSpPr>
        <p:spPr>
          <a:xfrm>
            <a:off x="7995791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6" name="Media Placeholder 9"/>
          <p:cNvSpPr>
            <a:spLocks noGrp="1"/>
          </p:cNvSpPr>
          <p:nvPr>
            <p:ph type="media" sz="quarter" idx="16"/>
          </p:nvPr>
        </p:nvSpPr>
        <p:spPr>
          <a:xfrm>
            <a:off x="9358712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00360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30" name="TextBox 29"/>
          <p:cNvSpPr txBox="1"/>
          <p:nvPr userDrawn="1"/>
        </p:nvSpPr>
        <p:spPr>
          <a:xfrm>
            <a:off x="936547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2509987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389800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525158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663434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0" name="TextBox 39">
            <a:hlinkClick r:id="rId2" action="ppaction://hlinksldjump"/>
          </p:cNvPr>
          <p:cNvSpPr txBox="1"/>
          <p:nvPr userDrawn="1"/>
        </p:nvSpPr>
        <p:spPr>
          <a:xfrm>
            <a:off x="10197838" y="618148"/>
            <a:ext cx="1434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Segoe UI Light" pitchFamily="34" charset="0"/>
                <a:hlinkClick r:id="rId2" action="ppaction://hlinksldjump"/>
              </a:rPr>
              <a:t>Course</a:t>
            </a:r>
            <a:r>
              <a:rPr lang="en-US" sz="1200" baseline="0" dirty="0" smtClean="0">
                <a:solidFill>
                  <a:schemeClr val="bg1"/>
                </a:solidFill>
                <a:latin typeface="Segoe UI Light" pitchFamily="34" charset="0"/>
                <a:hlinkClick r:id="rId2" action="ppaction://hlinksldjump"/>
              </a:rPr>
              <a:t> summary</a:t>
            </a:r>
            <a:endParaRPr lang="en-US" sz="1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1451487" y="646724"/>
            <a:ext cx="208497" cy="233769"/>
            <a:chOff x="9889420" y="664799"/>
            <a:chExt cx="208497" cy="233769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43" name="Straight Connector 4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Picture 26" descr="Screen Clipping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525" y="611187"/>
            <a:ext cx="295316" cy="304843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11765076" y="618148"/>
            <a:ext cx="5711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Segoe UI Light" pitchFamily="34" charset="0"/>
                <a:hlinkClick r:id="rId5" action="ppaction://hlinksldjump"/>
              </a:rPr>
              <a:t>Help</a:t>
            </a:r>
            <a:endParaRPr lang="en-US" sz="1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4440" y="1042416"/>
            <a:ext cx="10515600" cy="5916168"/>
          </a:xfrm>
        </p:spPr>
        <p:txBody>
          <a:bodyPr/>
          <a:lstStyle>
            <a:lvl1pPr marL="469704" indent="-469704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08153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04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 txBox="1">
            <a:spLocks/>
          </p:cNvSpPr>
          <p:nvPr userDrawn="1"/>
        </p:nvSpPr>
        <p:spPr>
          <a:xfrm>
            <a:off x="1903015" y="1246341"/>
            <a:ext cx="4352544" cy="6070446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 Placeholder 6"/>
          <p:cNvSpPr txBox="1">
            <a:spLocks/>
          </p:cNvSpPr>
          <p:nvPr userDrawn="1"/>
        </p:nvSpPr>
        <p:spPr>
          <a:xfrm>
            <a:off x="6744775" y="1246748"/>
            <a:ext cx="4347570" cy="500323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endParaRPr 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2" y="7697789"/>
            <a:ext cx="13003212" cy="20589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300390"/>
            <a:endParaRPr lang="en-US" sz="26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8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73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19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39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58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7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09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17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36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15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78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3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86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96" indent="0">
              <a:buNone/>
              <a:defRPr sz="2800" b="1"/>
            </a:lvl2pPr>
            <a:lvl3pPr marL="1300390" indent="0">
              <a:buNone/>
              <a:defRPr sz="2600" b="1"/>
            </a:lvl3pPr>
            <a:lvl4pPr marL="1950586" indent="0">
              <a:buNone/>
              <a:defRPr sz="2300" b="1"/>
            </a:lvl4pPr>
            <a:lvl5pPr marL="2600782" indent="0">
              <a:buNone/>
              <a:defRPr sz="2300" b="1"/>
            </a:lvl5pPr>
            <a:lvl6pPr marL="3250978" indent="0">
              <a:buNone/>
              <a:defRPr sz="2300" b="1"/>
            </a:lvl6pPr>
            <a:lvl7pPr marL="3901173" indent="0">
              <a:buNone/>
              <a:defRPr sz="2300" b="1"/>
            </a:lvl7pPr>
            <a:lvl8pPr marL="4551369" indent="0">
              <a:buNone/>
              <a:defRPr sz="2300" b="1"/>
            </a:lvl8pPr>
            <a:lvl9pPr marL="520156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4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96" indent="0">
              <a:buNone/>
              <a:defRPr sz="2800" b="1"/>
            </a:lvl2pPr>
            <a:lvl3pPr marL="1300390" indent="0">
              <a:buNone/>
              <a:defRPr sz="2600" b="1"/>
            </a:lvl3pPr>
            <a:lvl4pPr marL="1950586" indent="0">
              <a:buNone/>
              <a:defRPr sz="2300" b="1"/>
            </a:lvl4pPr>
            <a:lvl5pPr marL="2600782" indent="0">
              <a:buNone/>
              <a:defRPr sz="2300" b="1"/>
            </a:lvl5pPr>
            <a:lvl6pPr marL="3250978" indent="0">
              <a:buNone/>
              <a:defRPr sz="2300" b="1"/>
            </a:lvl6pPr>
            <a:lvl7pPr marL="3901173" indent="0">
              <a:buNone/>
              <a:defRPr sz="2300" b="1"/>
            </a:lvl7pPr>
            <a:lvl8pPr marL="4551369" indent="0">
              <a:buNone/>
              <a:defRPr sz="2300" b="1"/>
            </a:lvl8pPr>
            <a:lvl9pPr marL="520156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4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47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16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05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3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3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196" indent="0">
              <a:buNone/>
              <a:defRPr sz="1700"/>
            </a:lvl2pPr>
            <a:lvl3pPr marL="1300390" indent="0">
              <a:buNone/>
              <a:defRPr sz="1400"/>
            </a:lvl3pPr>
            <a:lvl4pPr marL="1950586" indent="0">
              <a:buNone/>
              <a:defRPr sz="1300"/>
            </a:lvl4pPr>
            <a:lvl5pPr marL="2600782" indent="0">
              <a:buNone/>
              <a:defRPr sz="1300"/>
            </a:lvl5pPr>
            <a:lvl6pPr marL="3250978" indent="0">
              <a:buNone/>
              <a:defRPr sz="1300"/>
            </a:lvl6pPr>
            <a:lvl7pPr marL="3901173" indent="0">
              <a:buNone/>
              <a:defRPr sz="1300"/>
            </a:lvl7pPr>
            <a:lvl8pPr marL="4551369" indent="0">
              <a:buNone/>
              <a:defRPr sz="1300"/>
            </a:lvl8pPr>
            <a:lvl9pPr marL="520156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21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196" indent="0">
              <a:buNone/>
              <a:defRPr sz="4000"/>
            </a:lvl2pPr>
            <a:lvl3pPr marL="1300390" indent="0">
              <a:buNone/>
              <a:defRPr sz="3400"/>
            </a:lvl3pPr>
            <a:lvl4pPr marL="1950586" indent="0">
              <a:buNone/>
              <a:defRPr sz="2800"/>
            </a:lvl4pPr>
            <a:lvl5pPr marL="2600782" indent="0">
              <a:buNone/>
              <a:defRPr sz="2800"/>
            </a:lvl5pPr>
            <a:lvl6pPr marL="3250978" indent="0">
              <a:buNone/>
              <a:defRPr sz="2800"/>
            </a:lvl6pPr>
            <a:lvl7pPr marL="3901173" indent="0">
              <a:buNone/>
              <a:defRPr sz="2800"/>
            </a:lvl7pPr>
            <a:lvl8pPr marL="4551369" indent="0">
              <a:buNone/>
              <a:defRPr sz="2800"/>
            </a:lvl8pPr>
            <a:lvl9pPr marL="5201563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196" indent="0">
              <a:buNone/>
              <a:defRPr sz="1700"/>
            </a:lvl2pPr>
            <a:lvl3pPr marL="1300390" indent="0">
              <a:buNone/>
              <a:defRPr sz="1400"/>
            </a:lvl3pPr>
            <a:lvl4pPr marL="1950586" indent="0">
              <a:buNone/>
              <a:defRPr sz="1300"/>
            </a:lvl4pPr>
            <a:lvl5pPr marL="2600782" indent="0">
              <a:buNone/>
              <a:defRPr sz="1300"/>
            </a:lvl5pPr>
            <a:lvl6pPr marL="3250978" indent="0">
              <a:buNone/>
              <a:defRPr sz="1300"/>
            </a:lvl6pPr>
            <a:lvl7pPr marL="3901173" indent="0">
              <a:buNone/>
              <a:defRPr sz="1300"/>
            </a:lvl7pPr>
            <a:lvl8pPr marL="4551369" indent="0">
              <a:buNone/>
              <a:defRPr sz="1300"/>
            </a:lvl8pPr>
            <a:lvl9pPr marL="520156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6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6F6EB-EDE0-4853-B9ED-EF555EDDF86F}" type="datetime1">
              <a:rPr lang="en-US" smtClean="0"/>
              <a:t>8/21/2013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7371786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186480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16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26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8688388"/>
            <a:ext cx="13003213" cy="10683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00790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urse contents an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08444"/>
            <a:ext cx="11702892" cy="6439021"/>
          </a:xfrm>
        </p:spPr>
        <p:txBody>
          <a:bodyPr vert="horz" lIns="125255" tIns="62627" rIns="125255" bIns="62627" rtlCol="0">
            <a:normAutofit/>
          </a:bodyPr>
          <a:lstStyle>
            <a:lvl1pPr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defRPr lang="en-US" sz="3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818227" indent="-313136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0B08-D52D-4387-A88A-6183E824577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28439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picture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9F20-D52D-4D20-B9C4-813536D6A0C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480921" y="2493398"/>
            <a:ext cx="1950482" cy="195135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334406" y="2346728"/>
            <a:ext cx="7910287" cy="6179291"/>
          </a:xfrm>
        </p:spPr>
        <p:txBody>
          <a:bodyPr>
            <a:normAutofit/>
          </a:bodyPr>
          <a:lstStyle>
            <a:lvl1pPr marL="0" indent="0">
              <a:spcBef>
                <a:spcPts val="685"/>
              </a:spcBef>
              <a:spcAft>
                <a:spcPts val="2740"/>
              </a:spcAft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ts val="685"/>
              </a:spcBef>
              <a:spcAft>
                <a:spcPts val="2740"/>
              </a:spcAft>
              <a:buNone/>
              <a:defRPr/>
            </a:lvl2pPr>
            <a:lvl3pPr indent="0">
              <a:spcBef>
                <a:spcPts val="685"/>
              </a:spcBef>
              <a:spcAft>
                <a:spcPts val="2740"/>
              </a:spcAft>
              <a:buNone/>
              <a:defRPr/>
            </a:lvl3pPr>
            <a:lvl4pPr indent="0">
              <a:spcBef>
                <a:spcPts val="685"/>
              </a:spcBef>
              <a:spcAft>
                <a:spcPts val="2740"/>
              </a:spcAft>
              <a:buNone/>
              <a:defRPr/>
            </a:lvl4pPr>
            <a:lvl5pPr indent="0">
              <a:spcBef>
                <a:spcPts val="685"/>
              </a:spcBef>
              <a:spcAft>
                <a:spcPts val="2740"/>
              </a:spcAft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948033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B0C61-100F-4665-AFEE-EBA1F51F866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309646" y="5962474"/>
            <a:ext cx="6930712" cy="2380653"/>
          </a:xfrm>
        </p:spPr>
        <p:txBody>
          <a:bodyPr/>
          <a:lstStyle>
            <a:lvl1pPr marL="0" indent="0">
              <a:buNone/>
              <a:defRPr sz="55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25081" y="4553162"/>
            <a:ext cx="4876205" cy="832578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Segoe UI Semibold" pitchFamily="34" charset="0"/>
              </a:defRPr>
            </a:lvl1pPr>
            <a:lvl2pPr marL="626273" indent="0">
              <a:buNone/>
              <a:defRPr/>
            </a:lvl2pPr>
            <a:lvl3pPr marL="1252545" indent="0">
              <a:buNone/>
              <a:defRPr/>
            </a:lvl3pPr>
            <a:lvl4pPr marL="1878818" indent="0">
              <a:buNone/>
              <a:defRPr/>
            </a:lvl4pPr>
            <a:lvl5pPr marL="250509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7795624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Media Placeholder 9"/>
          <p:cNvSpPr>
            <a:spLocks noGrp="1"/>
          </p:cNvSpPr>
          <p:nvPr>
            <p:ph type="media" sz="quarter" idx="10"/>
          </p:nvPr>
        </p:nvSpPr>
        <p:spPr>
          <a:xfrm>
            <a:off x="1207844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1" name="Media Placeholder 9"/>
          <p:cNvSpPr>
            <a:spLocks noGrp="1"/>
          </p:cNvSpPr>
          <p:nvPr>
            <p:ph type="media" sz="quarter" idx="11"/>
          </p:nvPr>
        </p:nvSpPr>
        <p:spPr>
          <a:xfrm>
            <a:off x="2564423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2" name="Media Placeholder 9"/>
          <p:cNvSpPr>
            <a:spLocks noGrp="1"/>
          </p:cNvSpPr>
          <p:nvPr>
            <p:ph type="media" sz="quarter" idx="12"/>
          </p:nvPr>
        </p:nvSpPr>
        <p:spPr>
          <a:xfrm>
            <a:off x="3911823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3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5260880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4" name="Media Placeholder 9"/>
          <p:cNvSpPr>
            <a:spLocks noGrp="1"/>
          </p:cNvSpPr>
          <p:nvPr>
            <p:ph type="media" sz="quarter" idx="14"/>
          </p:nvPr>
        </p:nvSpPr>
        <p:spPr>
          <a:xfrm>
            <a:off x="6614461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5" name="Media Placeholder 9"/>
          <p:cNvSpPr>
            <a:spLocks noGrp="1"/>
          </p:cNvSpPr>
          <p:nvPr>
            <p:ph type="media" sz="quarter" idx="15"/>
          </p:nvPr>
        </p:nvSpPr>
        <p:spPr>
          <a:xfrm>
            <a:off x="7966017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 useBgFill="1">
        <p:nvSpPr>
          <p:cNvPr id="16" name="Media Placeholder 9"/>
          <p:cNvSpPr>
            <a:spLocks noGrp="1"/>
          </p:cNvSpPr>
          <p:nvPr>
            <p:ph type="media" sz="quarter" idx="16"/>
          </p:nvPr>
        </p:nvSpPr>
        <p:spPr>
          <a:xfrm>
            <a:off x="9319719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662569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29" name="TextBox 28"/>
          <p:cNvSpPr txBox="1"/>
          <p:nvPr userDrawn="1"/>
        </p:nvSpPr>
        <p:spPr>
          <a:xfrm>
            <a:off x="9325850" y="8068154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30" name="TextBox 29"/>
          <p:cNvSpPr txBox="1"/>
          <p:nvPr userDrawn="1"/>
        </p:nvSpPr>
        <p:spPr>
          <a:xfrm>
            <a:off x="797072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1199356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2570758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/>
              <a:t>2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3915792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/>
              <a:t>3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5274391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0" name="TextBox 39">
            <a:hlinkClick r:id="rId2" action="ppaction://hlinksldjump"/>
          </p:cNvPr>
          <p:cNvSpPr txBox="1"/>
          <p:nvPr userDrawn="1"/>
        </p:nvSpPr>
        <p:spPr>
          <a:xfrm>
            <a:off x="10197838" y="618148"/>
            <a:ext cx="1434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white"/>
                </a:solidFill>
                <a:latin typeface="Segoe UI Light" pitchFamily="34" charset="0"/>
                <a:hlinkClick r:id="rId2" action="ppaction://hlinksldjump"/>
              </a:rPr>
              <a:t>Course summary</a:t>
            </a:r>
            <a:endParaRPr lang="en-US" sz="1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1451487" y="646724"/>
            <a:ext cx="208497" cy="233769"/>
            <a:chOff x="9889420" y="664799"/>
            <a:chExt cx="208497" cy="233769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43" name="Straight Connector 4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2" name="Media Placeholder 9"/>
          <p:cNvSpPr>
            <a:spLocks noGrp="1"/>
          </p:cNvSpPr>
          <p:nvPr>
            <p:ph type="media" sz="quarter" idx="17"/>
          </p:nvPr>
        </p:nvSpPr>
        <p:spPr>
          <a:xfrm>
            <a:off x="10663577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10677130" y="8078787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8</a:t>
            </a:r>
          </a:p>
        </p:txBody>
      </p:sp>
      <p:pic>
        <p:nvPicPr>
          <p:cNvPr id="27" name="Picture 26" descr="Screen Clipping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525" y="611187"/>
            <a:ext cx="295316" cy="304843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11765076" y="618148"/>
            <a:ext cx="5711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white"/>
                </a:solidFill>
                <a:latin typeface="Segoe UI Light" pitchFamily="34" charset="0"/>
                <a:hlinkClick r:id="rId5" action="ppaction://hlinksldjump"/>
              </a:rPr>
              <a:t>Help</a:t>
            </a:r>
            <a:endParaRPr lang="en-US" sz="1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4440" y="1042416"/>
            <a:ext cx="10515600" cy="6867144"/>
          </a:xfrm>
        </p:spPr>
        <p:txBody>
          <a:bodyPr/>
          <a:lstStyle>
            <a:lvl1pPr marL="469704" indent="-469704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49550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6F6EB-EDE0-4853-B9ED-EF555EDDF86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7371786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9618484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02D9-3D1B-4ECE-B10F-51297C10DD5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2059764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8885529" y="3766325"/>
            <a:ext cx="3792604" cy="501477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790574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29E71-ECB8-4806-B1CF-C027CFEDC96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130090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885529" y="2927033"/>
            <a:ext cx="3792604" cy="5854065"/>
          </a:xfrm>
        </p:spPr>
        <p:txBody>
          <a:bodyPr>
            <a:normAutofit/>
          </a:bodyPr>
          <a:lstStyle>
            <a:lvl1pPr marL="313136" indent="0">
              <a:spcAft>
                <a:spcPts val="411"/>
              </a:spcAft>
              <a:buClr>
                <a:schemeClr val="accent6"/>
              </a:buClr>
              <a:buFont typeface="Arial" pitchFamily="34" charset="0"/>
              <a:buNone/>
              <a:defRPr sz="22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Clr>
                <a:schemeClr val="accent6"/>
              </a:buClr>
              <a:buFont typeface="Arial" pitchFamily="34" charset="0"/>
              <a:buNone/>
              <a:defRPr sz="2200"/>
            </a:lvl2pPr>
            <a:lvl3pPr marL="1252545" indent="0">
              <a:buClr>
                <a:schemeClr val="accent6"/>
              </a:buClr>
              <a:buFont typeface="Arial" pitchFamily="34" charset="0"/>
              <a:buNone/>
              <a:defRPr sz="2200"/>
            </a:lvl3pPr>
            <a:lvl4pPr marL="1878818" indent="0">
              <a:buClr>
                <a:schemeClr val="accent6"/>
              </a:buClr>
              <a:buFont typeface="Arial" pitchFamily="34" charset="0"/>
              <a:buNone/>
              <a:defRPr sz="2200"/>
            </a:lvl4pPr>
            <a:lvl5pPr marL="2505090" indent="0">
              <a:buClr>
                <a:schemeClr val="accent6"/>
              </a:buClr>
              <a:buFont typeface="Arial" pitchFamily="34" charset="0"/>
              <a:buNone/>
              <a:defRPr sz="22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808070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02D9-3D1B-4ECE-B10F-51297C10DD53}" type="datetime1">
              <a:rPr lang="en-US" smtClean="0"/>
              <a:t>8/21/2013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2059764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8885529" y="3766325"/>
            <a:ext cx="3792604" cy="501477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335028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DBF2-E27A-4B13-96CA-F1FCA16AA7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758521" y="1409312"/>
            <a:ext cx="11594532" cy="7154968"/>
          </a:xfrm>
        </p:spPr>
        <p:txBody>
          <a:bodyPr>
            <a:normAutofit/>
          </a:bodyPr>
          <a:lstStyle>
            <a:lvl1pPr marL="469704" indent="-469704">
              <a:buClr>
                <a:schemeClr val="accent6"/>
              </a:buClr>
              <a:buFont typeface="Arial" pitchFamily="34" charset="0"/>
              <a:buChar char="•"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017693" indent="-391420">
              <a:buClr>
                <a:schemeClr val="accent6"/>
              </a:buClr>
              <a:buFont typeface="Arial" pitchFamily="34" charset="0"/>
              <a:buChar char="•"/>
              <a:defRPr sz="27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spcBef>
                <a:spcPts val="822"/>
              </a:spcBef>
              <a:buClr>
                <a:schemeClr val="accent6"/>
              </a:buClr>
              <a:buFont typeface="Arial" pitchFamily="34" charset="0"/>
              <a:buChar char="•"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55896018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ggestions for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5521161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174261" indent="-626273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 typeface="+mj-lt"/>
              <a:buAutoNum type="arabicPeriod"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722250" indent="-469704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974795" indent="-469704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91A10-A591-43B9-A509-26A67752FF1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58521" y="7697011"/>
            <a:ext cx="11594532" cy="1084086"/>
          </a:xfrm>
        </p:spPr>
        <p:txBody>
          <a:bodyPr/>
          <a:lstStyle>
            <a:lvl1pPr marL="0" indent="0"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198386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question, optional answ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26DB4-9CE9-4540-9921-68ABBB6E568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36849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266879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answer,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6F42-A0DE-4C12-AA21-F4391873529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22401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415817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232175418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7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66B5-9510-435A-9402-DF3CCC811C6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88111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88464"/>
            <a:ext cx="4277968" cy="1653231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1" y="2041698"/>
            <a:ext cx="4277968" cy="6673906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A3AA-4C40-483B-AA7A-81CDC9C32DD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562423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3800"/>
            </a:lvl2pPr>
            <a:lvl3pPr marL="1252545" indent="0">
              <a:buNone/>
              <a:defRPr sz="3300"/>
            </a:lvl3pPr>
            <a:lvl4pPr marL="1878818" indent="0">
              <a:buNone/>
              <a:defRPr sz="2700"/>
            </a:lvl4pPr>
            <a:lvl5pPr marL="2505090" indent="0">
              <a:buNone/>
              <a:defRPr sz="2700"/>
            </a:lvl5pPr>
            <a:lvl6pPr marL="3131363" indent="0">
              <a:buNone/>
              <a:defRPr sz="2700"/>
            </a:lvl6pPr>
            <a:lvl7pPr marL="3757635" indent="0">
              <a:buNone/>
              <a:defRPr sz="2700"/>
            </a:lvl7pPr>
            <a:lvl8pPr marL="4383908" indent="0">
              <a:buNone/>
              <a:defRPr sz="2700"/>
            </a:lvl8pPr>
            <a:lvl9pPr marL="5010180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CC0C7-3AB7-489B-BFFA-B8BBCA6D94D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01764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06095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sz="3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A22DD-D5D8-4365-A63D-444B15A34C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79156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29E71-ECB8-4806-B1CF-C027CFEDC963}" type="datetime1">
              <a:rPr lang="en-US" smtClean="0"/>
              <a:t>8/21/2013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130090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885529" y="2927033"/>
            <a:ext cx="3792604" cy="5854065"/>
          </a:xfrm>
        </p:spPr>
        <p:txBody>
          <a:bodyPr>
            <a:normAutofit/>
          </a:bodyPr>
          <a:lstStyle>
            <a:lvl1pPr marL="313136" indent="0">
              <a:spcAft>
                <a:spcPts val="411"/>
              </a:spcAft>
              <a:buClr>
                <a:schemeClr val="accent6"/>
              </a:buClr>
              <a:buFont typeface="Arial" pitchFamily="34" charset="0"/>
              <a:buNone/>
              <a:defRPr sz="22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Clr>
                <a:schemeClr val="accent6"/>
              </a:buClr>
              <a:buFont typeface="Arial" pitchFamily="34" charset="0"/>
              <a:buNone/>
              <a:defRPr sz="2200"/>
            </a:lvl2pPr>
            <a:lvl3pPr marL="1252545" indent="0">
              <a:buClr>
                <a:schemeClr val="accent6"/>
              </a:buClr>
              <a:buFont typeface="Arial" pitchFamily="34" charset="0"/>
              <a:buNone/>
              <a:defRPr sz="2200"/>
            </a:lvl3pPr>
            <a:lvl4pPr marL="1878818" indent="0">
              <a:buClr>
                <a:schemeClr val="accent6"/>
              </a:buClr>
              <a:buFont typeface="Arial" pitchFamily="34" charset="0"/>
              <a:buNone/>
              <a:defRPr sz="2200"/>
            </a:lvl4pPr>
            <a:lvl5pPr marL="2505090" indent="0">
              <a:buClr>
                <a:schemeClr val="accent6"/>
              </a:buClr>
              <a:buFont typeface="Arial" pitchFamily="34" charset="0"/>
              <a:buNone/>
              <a:defRPr sz="22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614760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DBF2-E27A-4B13-96CA-F1FCA16AA7E0}" type="datetime1">
              <a:rPr lang="en-US" smtClean="0"/>
              <a:t>8/21/2013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758521" y="1409312"/>
            <a:ext cx="11594532" cy="7154968"/>
          </a:xfrm>
        </p:spPr>
        <p:txBody>
          <a:bodyPr>
            <a:normAutofit/>
          </a:bodyPr>
          <a:lstStyle>
            <a:lvl1pPr marL="469704" indent="-469704">
              <a:buClr>
                <a:schemeClr val="accent6"/>
              </a:buClr>
              <a:buFont typeface="Arial" pitchFamily="34" charset="0"/>
              <a:buChar char="•"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017693" indent="-391420">
              <a:buClr>
                <a:schemeClr val="accent6"/>
              </a:buClr>
              <a:buFont typeface="Arial" pitchFamily="34" charset="0"/>
              <a:buChar char="•"/>
              <a:defRPr sz="27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spcBef>
                <a:spcPts val="822"/>
              </a:spcBef>
              <a:buClr>
                <a:schemeClr val="accent6"/>
              </a:buClr>
              <a:buFont typeface="Arial" pitchFamily="34" charset="0"/>
              <a:buChar char="•"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0223015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25255" tIns="62627" rIns="125255" bIns="6262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EBE3D5E8-F0A0-49CF-96BB-192B0833AADB}" type="datetime1">
              <a:rPr lang="en-US" smtClean="0"/>
              <a:t>8/21/2013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70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D736C25D-E660-4766-A9D8-2DB735710A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656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0" r:id="rId3"/>
    <p:sldLayoutId id="2147483651" r:id="rId4"/>
    <p:sldLayoutId id="2147483658" r:id="rId5"/>
    <p:sldLayoutId id="2147483661" r:id="rId6"/>
    <p:sldLayoutId id="2147483668" r:id="rId7"/>
    <p:sldLayoutId id="2147483662" r:id="rId8"/>
    <p:sldLayoutId id="2147483667" r:id="rId9"/>
    <p:sldLayoutId id="2147483659" r:id="rId10"/>
    <p:sldLayoutId id="2147483664" r:id="rId11"/>
    <p:sldLayoutId id="2147483665" r:id="rId12"/>
    <p:sldLayoutId id="2147483666" r:id="rId13"/>
    <p:sldLayoutId id="2147483652" r:id="rId14"/>
    <p:sldLayoutId id="2147483656" r:id="rId15"/>
    <p:sldLayoutId id="2147483657" r:id="rId16"/>
    <p:sldLayoutId id="2147483650" r:id="rId17"/>
  </p:sldLayoutIdLst>
  <p:transition spd="slow" advClick="0">
    <p:wipe dir="d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1252545" rtl="0" eaLnBrk="1" latinLnBrk="0" hangingPunct="1"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indent="-469704" algn="l" defTabSz="1252545" rtl="0" eaLnBrk="1" latinLnBrk="0" hangingPunct="1">
        <a:spcBef>
          <a:spcPct val="20000"/>
        </a:spcBef>
        <a:buFont typeface="Wingdings" pitchFamily="2" charset="2"/>
        <a:buChar char="§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indent="-391420" algn="l" defTabSz="1252545" rtl="0" eaLnBrk="1" latinLnBrk="0" hangingPunct="1">
        <a:spcBef>
          <a:spcPct val="20000"/>
        </a:spcBef>
        <a:buFont typeface="Wingdings" pitchFamily="2" charset="2"/>
        <a:buChar char="§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44499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70772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97044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323317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2627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5254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87881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0509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3136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5763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8390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1018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276475"/>
            <a:ext cx="11701463" cy="6438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69704" marR="0" lvl="0" indent="-469704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1017693" marR="0" lvl="1" indent="-39142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565681" marR="0" lvl="2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2191954" marR="0" lvl="3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818227" marR="0" lvl="4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875" y="9042400"/>
            <a:ext cx="3033713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8F74E-77E6-4B09-8894-36113D4DC580}" type="datetimeFigureOut">
              <a:rPr lang="en-US" smtClean="0"/>
              <a:t>8/21/2013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3413" y="9042400"/>
            <a:ext cx="4116387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625" y="9042400"/>
            <a:ext cx="3033713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156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marR="0" indent="-469704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marR="0" indent="-391420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55" tIns="65028" rIns="130055" bIns="6502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1"/>
            <a:ext cx="11702892" cy="6439021"/>
          </a:xfrm>
          <a:prstGeom prst="rect">
            <a:avLst/>
          </a:prstGeom>
        </p:spPr>
        <p:txBody>
          <a:bodyPr vert="horz" lIns="130055" tIns="65028" rIns="130055" bIns="6502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1" y="9043086"/>
            <a:ext cx="3034083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551"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6"/>
            <a:ext cx="4117684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6"/>
            <a:ext cx="3034083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5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645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1300551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707" indent="-487707" algn="l" defTabSz="1300551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698" indent="-406422" algn="l" defTabSz="1300551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689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964" indent="-325138" algn="l" defTabSz="130055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6240" indent="-325138" algn="l" defTabSz="1300551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516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791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7067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7342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276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551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827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1102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1378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653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929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2204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22" tIns="65012" rIns="130022" bIns="6501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4"/>
            <a:ext cx="11702892" cy="6439021"/>
          </a:xfrm>
          <a:prstGeom prst="rect">
            <a:avLst/>
          </a:prstGeom>
        </p:spPr>
        <p:txBody>
          <a:bodyPr vert="horz" lIns="130022" tIns="65012" rIns="130022" bIns="6501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230"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7"/>
            <a:ext cx="3034083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2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694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130023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587" indent="-487587" algn="l" defTabSz="1300230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438" indent="-406323" algn="l" defTabSz="130023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288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404" indent="-325058" algn="l" defTabSz="130023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520" indent="-325058" algn="l" defTabSz="130023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5635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5751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5866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5981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16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230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346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462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578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0693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0808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0923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39" tIns="65020" rIns="130039" bIns="650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30039" tIns="65020" rIns="130039" bIns="650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390"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7"/>
            <a:ext cx="3034083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3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863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130039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647" indent="-487647" algn="l" defTabSz="1300390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568" indent="-406372" algn="l" defTabSz="130039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488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684" indent="-325098" algn="l" defTabSz="130039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880" indent="-325098" algn="l" defTabSz="130039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076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271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6466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6661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96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390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586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782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978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173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369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563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25255" tIns="62627" rIns="125255" bIns="6262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EBE3D5E8-F0A0-49CF-96BB-192B0833AAD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70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592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  <p:sldLayoutId id="2147483768" r:id="rId15"/>
    <p:sldLayoutId id="2147483769" r:id="rId16"/>
    <p:sldLayoutId id="2147483770" r:id="rId17"/>
  </p:sldLayoutIdLst>
  <p:transition spd="slow" advClick="0">
    <p:wipe dir="d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1252545" rtl="0" eaLnBrk="1" latinLnBrk="0" hangingPunct="1"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indent="-469704" algn="l" defTabSz="1252545" rtl="0" eaLnBrk="1" latinLnBrk="0" hangingPunct="1">
        <a:spcBef>
          <a:spcPct val="20000"/>
        </a:spcBef>
        <a:buFont typeface="Wingdings" pitchFamily="2" charset="2"/>
        <a:buChar char="§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indent="-391420" algn="l" defTabSz="1252545" rtl="0" eaLnBrk="1" latinLnBrk="0" hangingPunct="1">
        <a:spcBef>
          <a:spcPct val="20000"/>
        </a:spcBef>
        <a:buFont typeface="Wingdings" pitchFamily="2" charset="2"/>
        <a:buChar char="§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44499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70772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97044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323317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2627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5254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87881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0509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3136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5763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8390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1018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Relationship Id="rId5" Type="http://schemas.openxmlformats.org/officeDocument/2006/relationships/hyperlink" Target="http://office.microsoft.com/redir/XT103864844.aspx" TargetMode="External"/><Relationship Id="rId4" Type="http://schemas.openxmlformats.org/officeDocument/2006/relationships/hyperlink" Target="http://office.microsoft.com/redir/XT103834044.aspx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6.xml"/><Relationship Id="rId13" Type="http://schemas.openxmlformats.org/officeDocument/2006/relationships/tags" Target="../tags/tag11.xml"/><Relationship Id="rId18" Type="http://schemas.openxmlformats.org/officeDocument/2006/relationships/tags" Target="../tags/tag16.xml"/><Relationship Id="rId26" Type="http://schemas.openxmlformats.org/officeDocument/2006/relationships/tags" Target="../tags/tag24.xml"/><Relationship Id="rId39" Type="http://schemas.openxmlformats.org/officeDocument/2006/relationships/image" Target="../media/image9.png"/><Relationship Id="rId3" Type="http://schemas.openxmlformats.org/officeDocument/2006/relationships/tags" Target="../tags/tag1.xml"/><Relationship Id="rId21" Type="http://schemas.openxmlformats.org/officeDocument/2006/relationships/tags" Target="../tags/tag19.xml"/><Relationship Id="rId34" Type="http://schemas.openxmlformats.org/officeDocument/2006/relationships/slide" Target="slide4.xml"/><Relationship Id="rId42" Type="http://schemas.openxmlformats.org/officeDocument/2006/relationships/slide" Target="slide5.xml"/><Relationship Id="rId7" Type="http://schemas.openxmlformats.org/officeDocument/2006/relationships/tags" Target="../tags/tag5.xml"/><Relationship Id="rId12" Type="http://schemas.openxmlformats.org/officeDocument/2006/relationships/tags" Target="../tags/tag10.xml"/><Relationship Id="rId17" Type="http://schemas.openxmlformats.org/officeDocument/2006/relationships/tags" Target="../tags/tag15.xml"/><Relationship Id="rId25" Type="http://schemas.openxmlformats.org/officeDocument/2006/relationships/tags" Target="../tags/tag23.xml"/><Relationship Id="rId33" Type="http://schemas.openxmlformats.org/officeDocument/2006/relationships/image" Target="../media/image6.png"/><Relationship Id="rId38" Type="http://schemas.openxmlformats.org/officeDocument/2006/relationships/slide" Target="slide7.xml"/><Relationship Id="rId2" Type="http://schemas.openxmlformats.org/officeDocument/2006/relationships/video" Target="../media/media1.mp4"/><Relationship Id="rId16" Type="http://schemas.openxmlformats.org/officeDocument/2006/relationships/tags" Target="../tags/tag14.xml"/><Relationship Id="rId20" Type="http://schemas.openxmlformats.org/officeDocument/2006/relationships/tags" Target="../tags/tag18.xml"/><Relationship Id="rId29" Type="http://schemas.openxmlformats.org/officeDocument/2006/relationships/slideLayout" Target="../slideLayouts/slideLayout5.xml"/><Relationship Id="rId41" Type="http://schemas.microsoft.com/office/2007/relationships/hdphoto" Target="../media/hdphoto1.wdp"/><Relationship Id="rId1" Type="http://schemas.microsoft.com/office/2007/relationships/media" Target="../media/media1.mp4"/><Relationship Id="rId6" Type="http://schemas.openxmlformats.org/officeDocument/2006/relationships/tags" Target="../tags/tag4.xml"/><Relationship Id="rId11" Type="http://schemas.openxmlformats.org/officeDocument/2006/relationships/tags" Target="../tags/tag9.xml"/><Relationship Id="rId24" Type="http://schemas.openxmlformats.org/officeDocument/2006/relationships/tags" Target="../tags/tag22.xml"/><Relationship Id="rId32" Type="http://schemas.openxmlformats.org/officeDocument/2006/relationships/slide" Target="slide3.xml"/><Relationship Id="rId37" Type="http://schemas.openxmlformats.org/officeDocument/2006/relationships/image" Target="../media/image8.png"/><Relationship Id="rId40" Type="http://schemas.openxmlformats.org/officeDocument/2006/relationships/image" Target="../media/image10.png"/><Relationship Id="rId45" Type="http://schemas.openxmlformats.org/officeDocument/2006/relationships/image" Target="../media/image13.png"/><Relationship Id="rId5" Type="http://schemas.openxmlformats.org/officeDocument/2006/relationships/tags" Target="../tags/tag3.xml"/><Relationship Id="rId15" Type="http://schemas.openxmlformats.org/officeDocument/2006/relationships/tags" Target="../tags/tag13.xml"/><Relationship Id="rId23" Type="http://schemas.openxmlformats.org/officeDocument/2006/relationships/tags" Target="../tags/tag21.xml"/><Relationship Id="rId28" Type="http://schemas.openxmlformats.org/officeDocument/2006/relationships/tags" Target="../tags/tag26.xml"/><Relationship Id="rId36" Type="http://schemas.openxmlformats.org/officeDocument/2006/relationships/slide" Target="slide6.xml"/><Relationship Id="rId10" Type="http://schemas.openxmlformats.org/officeDocument/2006/relationships/tags" Target="../tags/tag8.xml"/><Relationship Id="rId19" Type="http://schemas.openxmlformats.org/officeDocument/2006/relationships/tags" Target="../tags/tag17.xml"/><Relationship Id="rId31" Type="http://schemas.openxmlformats.org/officeDocument/2006/relationships/image" Target="../media/image5.png"/><Relationship Id="rId44" Type="http://schemas.openxmlformats.org/officeDocument/2006/relationships/image" Target="../media/image12.png"/><Relationship Id="rId4" Type="http://schemas.openxmlformats.org/officeDocument/2006/relationships/tags" Target="../tags/tag2.xml"/><Relationship Id="rId9" Type="http://schemas.openxmlformats.org/officeDocument/2006/relationships/tags" Target="../tags/tag7.xml"/><Relationship Id="rId14" Type="http://schemas.openxmlformats.org/officeDocument/2006/relationships/tags" Target="../tags/tag12.xml"/><Relationship Id="rId22" Type="http://schemas.openxmlformats.org/officeDocument/2006/relationships/tags" Target="../tags/tag20.xml"/><Relationship Id="rId27" Type="http://schemas.openxmlformats.org/officeDocument/2006/relationships/tags" Target="../tags/tag25.xml"/><Relationship Id="rId30" Type="http://schemas.openxmlformats.org/officeDocument/2006/relationships/slide" Target="slide2.xml"/><Relationship Id="rId35" Type="http://schemas.openxmlformats.org/officeDocument/2006/relationships/image" Target="../media/image7.png"/><Relationship Id="rId43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tags" Target="../tags/tag37.xml"/><Relationship Id="rId18" Type="http://schemas.openxmlformats.org/officeDocument/2006/relationships/tags" Target="../tags/tag42.xml"/><Relationship Id="rId26" Type="http://schemas.openxmlformats.org/officeDocument/2006/relationships/tags" Target="../tags/tag50.xml"/><Relationship Id="rId39" Type="http://schemas.openxmlformats.org/officeDocument/2006/relationships/slide" Target="slide6.xml"/><Relationship Id="rId3" Type="http://schemas.openxmlformats.org/officeDocument/2006/relationships/tags" Target="../tags/tag27.xml"/><Relationship Id="rId21" Type="http://schemas.openxmlformats.org/officeDocument/2006/relationships/tags" Target="../tags/tag45.xml"/><Relationship Id="rId34" Type="http://schemas.openxmlformats.org/officeDocument/2006/relationships/slideLayout" Target="../slideLayouts/slideLayout5.xml"/><Relationship Id="rId42" Type="http://schemas.openxmlformats.org/officeDocument/2006/relationships/image" Target="../media/image9.png"/><Relationship Id="rId47" Type="http://schemas.openxmlformats.org/officeDocument/2006/relationships/image" Target="../media/image12.png"/><Relationship Id="rId50" Type="http://schemas.openxmlformats.org/officeDocument/2006/relationships/slide" Target="slide2.xml"/><Relationship Id="rId7" Type="http://schemas.openxmlformats.org/officeDocument/2006/relationships/tags" Target="../tags/tag31.xml"/><Relationship Id="rId12" Type="http://schemas.openxmlformats.org/officeDocument/2006/relationships/tags" Target="../tags/tag36.xml"/><Relationship Id="rId17" Type="http://schemas.openxmlformats.org/officeDocument/2006/relationships/tags" Target="../tags/tag41.xml"/><Relationship Id="rId25" Type="http://schemas.openxmlformats.org/officeDocument/2006/relationships/tags" Target="../tags/tag49.xml"/><Relationship Id="rId33" Type="http://schemas.openxmlformats.org/officeDocument/2006/relationships/tags" Target="../tags/tag57.xml"/><Relationship Id="rId38" Type="http://schemas.openxmlformats.org/officeDocument/2006/relationships/image" Target="../media/image7.png"/><Relationship Id="rId46" Type="http://schemas.openxmlformats.org/officeDocument/2006/relationships/image" Target="../media/image11.png"/><Relationship Id="rId2" Type="http://schemas.openxmlformats.org/officeDocument/2006/relationships/video" Target="../media/media2.mp4"/><Relationship Id="rId16" Type="http://schemas.openxmlformats.org/officeDocument/2006/relationships/tags" Target="../tags/tag40.xml"/><Relationship Id="rId20" Type="http://schemas.openxmlformats.org/officeDocument/2006/relationships/tags" Target="../tags/tag44.xml"/><Relationship Id="rId29" Type="http://schemas.openxmlformats.org/officeDocument/2006/relationships/tags" Target="../tags/tag53.xml"/><Relationship Id="rId41" Type="http://schemas.openxmlformats.org/officeDocument/2006/relationships/slide" Target="slide7.xml"/><Relationship Id="rId1" Type="http://schemas.microsoft.com/office/2007/relationships/media" Target="../media/media2.mp4"/><Relationship Id="rId6" Type="http://schemas.openxmlformats.org/officeDocument/2006/relationships/tags" Target="../tags/tag30.xml"/><Relationship Id="rId11" Type="http://schemas.openxmlformats.org/officeDocument/2006/relationships/tags" Target="../tags/tag35.xml"/><Relationship Id="rId24" Type="http://schemas.openxmlformats.org/officeDocument/2006/relationships/tags" Target="../tags/tag48.xml"/><Relationship Id="rId32" Type="http://schemas.openxmlformats.org/officeDocument/2006/relationships/tags" Target="../tags/tag56.xml"/><Relationship Id="rId37" Type="http://schemas.openxmlformats.org/officeDocument/2006/relationships/slide" Target="slide4.xml"/><Relationship Id="rId40" Type="http://schemas.openxmlformats.org/officeDocument/2006/relationships/image" Target="../media/image8.png"/><Relationship Id="rId45" Type="http://schemas.openxmlformats.org/officeDocument/2006/relationships/slide" Target="slide5.xml"/><Relationship Id="rId5" Type="http://schemas.openxmlformats.org/officeDocument/2006/relationships/tags" Target="../tags/tag29.xml"/><Relationship Id="rId15" Type="http://schemas.openxmlformats.org/officeDocument/2006/relationships/tags" Target="../tags/tag39.xml"/><Relationship Id="rId23" Type="http://schemas.openxmlformats.org/officeDocument/2006/relationships/tags" Target="../tags/tag47.xml"/><Relationship Id="rId28" Type="http://schemas.openxmlformats.org/officeDocument/2006/relationships/tags" Target="../tags/tag52.xml"/><Relationship Id="rId36" Type="http://schemas.openxmlformats.org/officeDocument/2006/relationships/image" Target="../media/image6.png"/><Relationship Id="rId49" Type="http://schemas.openxmlformats.org/officeDocument/2006/relationships/image" Target="../media/image15.png"/><Relationship Id="rId10" Type="http://schemas.openxmlformats.org/officeDocument/2006/relationships/tags" Target="../tags/tag34.xml"/><Relationship Id="rId19" Type="http://schemas.openxmlformats.org/officeDocument/2006/relationships/tags" Target="../tags/tag43.xml"/><Relationship Id="rId31" Type="http://schemas.openxmlformats.org/officeDocument/2006/relationships/tags" Target="../tags/tag55.xml"/><Relationship Id="rId44" Type="http://schemas.microsoft.com/office/2007/relationships/hdphoto" Target="../media/hdphoto1.wdp"/><Relationship Id="rId4" Type="http://schemas.openxmlformats.org/officeDocument/2006/relationships/tags" Target="../tags/tag28.xml"/><Relationship Id="rId9" Type="http://schemas.openxmlformats.org/officeDocument/2006/relationships/tags" Target="../tags/tag33.xml"/><Relationship Id="rId14" Type="http://schemas.openxmlformats.org/officeDocument/2006/relationships/tags" Target="../tags/tag38.xml"/><Relationship Id="rId22" Type="http://schemas.openxmlformats.org/officeDocument/2006/relationships/tags" Target="../tags/tag46.xml"/><Relationship Id="rId27" Type="http://schemas.openxmlformats.org/officeDocument/2006/relationships/tags" Target="../tags/tag51.xml"/><Relationship Id="rId30" Type="http://schemas.openxmlformats.org/officeDocument/2006/relationships/tags" Target="../tags/tag54.xml"/><Relationship Id="rId35" Type="http://schemas.openxmlformats.org/officeDocument/2006/relationships/slide" Target="slide3.xml"/><Relationship Id="rId43" Type="http://schemas.openxmlformats.org/officeDocument/2006/relationships/image" Target="../media/image10.png"/><Relationship Id="rId48" Type="http://schemas.openxmlformats.org/officeDocument/2006/relationships/image" Target="../media/image14.png"/><Relationship Id="rId8" Type="http://schemas.openxmlformats.org/officeDocument/2006/relationships/tags" Target="../tags/tag32.xml"/><Relationship Id="rId5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tags" Target="../tags/tag68.xml"/><Relationship Id="rId18" Type="http://schemas.openxmlformats.org/officeDocument/2006/relationships/tags" Target="../tags/tag73.xml"/><Relationship Id="rId26" Type="http://schemas.openxmlformats.org/officeDocument/2006/relationships/tags" Target="../tags/tag81.xml"/><Relationship Id="rId39" Type="http://schemas.openxmlformats.org/officeDocument/2006/relationships/tags" Target="../tags/tag94.xml"/><Relationship Id="rId21" Type="http://schemas.openxmlformats.org/officeDocument/2006/relationships/tags" Target="../tags/tag76.xml"/><Relationship Id="rId34" Type="http://schemas.openxmlformats.org/officeDocument/2006/relationships/tags" Target="../tags/tag89.xml"/><Relationship Id="rId42" Type="http://schemas.openxmlformats.org/officeDocument/2006/relationships/tags" Target="../tags/tag97.xml"/><Relationship Id="rId47" Type="http://schemas.openxmlformats.org/officeDocument/2006/relationships/image" Target="../media/image7.png"/><Relationship Id="rId50" Type="http://schemas.openxmlformats.org/officeDocument/2006/relationships/slide" Target="slide7.xml"/><Relationship Id="rId55" Type="http://schemas.openxmlformats.org/officeDocument/2006/relationships/image" Target="../media/image11.png"/><Relationship Id="rId7" Type="http://schemas.openxmlformats.org/officeDocument/2006/relationships/tags" Target="../tags/tag62.xml"/><Relationship Id="rId12" Type="http://schemas.openxmlformats.org/officeDocument/2006/relationships/tags" Target="../tags/tag67.xml"/><Relationship Id="rId17" Type="http://schemas.openxmlformats.org/officeDocument/2006/relationships/tags" Target="../tags/tag72.xml"/><Relationship Id="rId25" Type="http://schemas.openxmlformats.org/officeDocument/2006/relationships/tags" Target="../tags/tag80.xml"/><Relationship Id="rId33" Type="http://schemas.openxmlformats.org/officeDocument/2006/relationships/tags" Target="../tags/tag88.xml"/><Relationship Id="rId38" Type="http://schemas.openxmlformats.org/officeDocument/2006/relationships/tags" Target="../tags/tag93.xml"/><Relationship Id="rId46" Type="http://schemas.openxmlformats.org/officeDocument/2006/relationships/slide" Target="slide4.xml"/><Relationship Id="rId59" Type="http://schemas.openxmlformats.org/officeDocument/2006/relationships/slide" Target="slide2.xml"/><Relationship Id="rId2" Type="http://schemas.openxmlformats.org/officeDocument/2006/relationships/video" Target="../media/media3.mp4"/><Relationship Id="rId16" Type="http://schemas.openxmlformats.org/officeDocument/2006/relationships/tags" Target="../tags/tag71.xml"/><Relationship Id="rId20" Type="http://schemas.openxmlformats.org/officeDocument/2006/relationships/tags" Target="../tags/tag75.xml"/><Relationship Id="rId29" Type="http://schemas.openxmlformats.org/officeDocument/2006/relationships/tags" Target="../tags/tag84.xml"/><Relationship Id="rId41" Type="http://schemas.openxmlformats.org/officeDocument/2006/relationships/tags" Target="../tags/tag96.xml"/><Relationship Id="rId54" Type="http://schemas.openxmlformats.org/officeDocument/2006/relationships/slide" Target="slide5.xml"/><Relationship Id="rId1" Type="http://schemas.microsoft.com/office/2007/relationships/media" Target="../media/media3.mp4"/><Relationship Id="rId6" Type="http://schemas.openxmlformats.org/officeDocument/2006/relationships/tags" Target="../tags/tag61.xml"/><Relationship Id="rId11" Type="http://schemas.openxmlformats.org/officeDocument/2006/relationships/tags" Target="../tags/tag66.xml"/><Relationship Id="rId24" Type="http://schemas.openxmlformats.org/officeDocument/2006/relationships/tags" Target="../tags/tag79.xml"/><Relationship Id="rId32" Type="http://schemas.openxmlformats.org/officeDocument/2006/relationships/tags" Target="../tags/tag87.xml"/><Relationship Id="rId37" Type="http://schemas.openxmlformats.org/officeDocument/2006/relationships/tags" Target="../tags/tag92.xml"/><Relationship Id="rId40" Type="http://schemas.openxmlformats.org/officeDocument/2006/relationships/tags" Target="../tags/tag95.xml"/><Relationship Id="rId45" Type="http://schemas.openxmlformats.org/officeDocument/2006/relationships/image" Target="../media/image6.png"/><Relationship Id="rId53" Type="http://schemas.microsoft.com/office/2007/relationships/hdphoto" Target="../media/hdphoto1.wdp"/><Relationship Id="rId58" Type="http://schemas.openxmlformats.org/officeDocument/2006/relationships/image" Target="../media/image15.png"/><Relationship Id="rId5" Type="http://schemas.openxmlformats.org/officeDocument/2006/relationships/tags" Target="../tags/tag60.xml"/><Relationship Id="rId15" Type="http://schemas.openxmlformats.org/officeDocument/2006/relationships/tags" Target="../tags/tag70.xml"/><Relationship Id="rId23" Type="http://schemas.openxmlformats.org/officeDocument/2006/relationships/tags" Target="../tags/tag78.xml"/><Relationship Id="rId28" Type="http://schemas.openxmlformats.org/officeDocument/2006/relationships/tags" Target="../tags/tag83.xml"/><Relationship Id="rId36" Type="http://schemas.openxmlformats.org/officeDocument/2006/relationships/tags" Target="../tags/tag91.xml"/><Relationship Id="rId49" Type="http://schemas.openxmlformats.org/officeDocument/2006/relationships/image" Target="../media/image8.png"/><Relationship Id="rId57" Type="http://schemas.openxmlformats.org/officeDocument/2006/relationships/image" Target="../media/image16.png"/><Relationship Id="rId10" Type="http://schemas.openxmlformats.org/officeDocument/2006/relationships/tags" Target="../tags/tag65.xml"/><Relationship Id="rId19" Type="http://schemas.openxmlformats.org/officeDocument/2006/relationships/tags" Target="../tags/tag74.xml"/><Relationship Id="rId31" Type="http://schemas.openxmlformats.org/officeDocument/2006/relationships/tags" Target="../tags/tag86.xml"/><Relationship Id="rId44" Type="http://schemas.openxmlformats.org/officeDocument/2006/relationships/slide" Target="slide3.xml"/><Relationship Id="rId52" Type="http://schemas.openxmlformats.org/officeDocument/2006/relationships/image" Target="../media/image10.png"/><Relationship Id="rId60" Type="http://schemas.openxmlformats.org/officeDocument/2006/relationships/image" Target="../media/image5.png"/><Relationship Id="rId4" Type="http://schemas.openxmlformats.org/officeDocument/2006/relationships/tags" Target="../tags/tag59.xml"/><Relationship Id="rId9" Type="http://schemas.openxmlformats.org/officeDocument/2006/relationships/tags" Target="../tags/tag64.xml"/><Relationship Id="rId14" Type="http://schemas.openxmlformats.org/officeDocument/2006/relationships/tags" Target="../tags/tag69.xml"/><Relationship Id="rId22" Type="http://schemas.openxmlformats.org/officeDocument/2006/relationships/tags" Target="../tags/tag77.xml"/><Relationship Id="rId27" Type="http://schemas.openxmlformats.org/officeDocument/2006/relationships/tags" Target="../tags/tag82.xml"/><Relationship Id="rId30" Type="http://schemas.openxmlformats.org/officeDocument/2006/relationships/tags" Target="../tags/tag85.xml"/><Relationship Id="rId35" Type="http://schemas.openxmlformats.org/officeDocument/2006/relationships/tags" Target="../tags/tag90.xml"/><Relationship Id="rId43" Type="http://schemas.openxmlformats.org/officeDocument/2006/relationships/slideLayout" Target="../slideLayouts/slideLayout5.xml"/><Relationship Id="rId48" Type="http://schemas.openxmlformats.org/officeDocument/2006/relationships/slide" Target="slide6.xml"/><Relationship Id="rId56" Type="http://schemas.openxmlformats.org/officeDocument/2006/relationships/image" Target="../media/image12.png"/><Relationship Id="rId8" Type="http://schemas.openxmlformats.org/officeDocument/2006/relationships/tags" Target="../tags/tag63.xml"/><Relationship Id="rId51" Type="http://schemas.openxmlformats.org/officeDocument/2006/relationships/image" Target="../media/image9.png"/><Relationship Id="rId3" Type="http://schemas.openxmlformats.org/officeDocument/2006/relationships/tags" Target="../tags/tag5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1.png"/><Relationship Id="rId18" Type="http://schemas.openxmlformats.org/officeDocument/2006/relationships/hyperlink" Target="http://office.microsoft.com/redir/RZ104078009.aspx" TargetMode="External"/><Relationship Id="rId3" Type="http://schemas.openxmlformats.org/officeDocument/2006/relationships/image" Target="../media/image2.png"/><Relationship Id="rId21" Type="http://schemas.openxmlformats.org/officeDocument/2006/relationships/hyperlink" Target="http://o15.officeredir.microsoft.com/r/rlidMoreCourses?clid=1033" TargetMode="External"/><Relationship Id="rId7" Type="http://schemas.openxmlformats.org/officeDocument/2006/relationships/image" Target="../media/image7.png"/><Relationship Id="rId12" Type="http://schemas.openxmlformats.org/officeDocument/2006/relationships/slide" Target="slide5.xml"/><Relationship Id="rId17" Type="http://schemas.openxmlformats.org/officeDocument/2006/relationships/image" Target="../media/image5.png"/><Relationship Id="rId2" Type="http://schemas.openxmlformats.org/officeDocument/2006/relationships/slide" Target="slide4.xml"/><Relationship Id="rId16" Type="http://schemas.openxmlformats.org/officeDocument/2006/relationships/slide" Target="slide2.xml"/><Relationship Id="rId20" Type="http://schemas.openxmlformats.org/officeDocument/2006/relationships/hyperlink" Target="http://office.microsoft.com/redir/HA102749558.aspx" TargetMode="Externa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slide" Target="slide3.xml"/><Relationship Id="rId15" Type="http://schemas.openxmlformats.org/officeDocument/2006/relationships/image" Target="../media/image12.png"/><Relationship Id="rId10" Type="http://schemas.openxmlformats.org/officeDocument/2006/relationships/slide" Target="slide7.xml"/><Relationship Id="rId19" Type="http://schemas.openxmlformats.org/officeDocument/2006/relationships/hyperlink" Target="http://office.microsoft.com/redir/HA102809668.aspx" TargetMode="External"/><Relationship Id="rId4" Type="http://schemas.openxmlformats.org/officeDocument/2006/relationships/image" Target="../media/image15.png"/><Relationship Id="rId9" Type="http://schemas.openxmlformats.org/officeDocument/2006/relationships/image" Target="../media/image8.png"/><Relationship Id="rId14" Type="http://schemas.openxmlformats.org/officeDocument/2006/relationships/image" Target="../media/image1.png"/><Relationship Id="rId22" Type="http://schemas.openxmlformats.org/officeDocument/2006/relationships/hyperlink" Target="http://office.microsoft.com/redir/XT103462909.aspx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4.xml"/><Relationship Id="rId18" Type="http://schemas.openxmlformats.org/officeDocument/2006/relationships/image" Target="../media/image9.png"/><Relationship Id="rId3" Type="http://schemas.openxmlformats.org/officeDocument/2006/relationships/slide" Target="slide2.xml"/><Relationship Id="rId21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openxmlformats.org/officeDocument/2006/relationships/image" Target="../media/image6.png"/><Relationship Id="rId17" Type="http://schemas.openxmlformats.org/officeDocument/2006/relationships/slide" Target="slide7.xml"/><Relationship Id="rId2" Type="http://schemas.openxmlformats.org/officeDocument/2006/relationships/hyperlink" Target="http://o15.officeredir.microsoft.com/r/rlidMoreCourses?clid=1033" TargetMode="External"/><Relationship Id="rId16" Type="http://schemas.openxmlformats.org/officeDocument/2006/relationships/image" Target="../media/image8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.png"/><Relationship Id="rId11" Type="http://schemas.openxmlformats.org/officeDocument/2006/relationships/slide" Target="slide3.xml"/><Relationship Id="rId5" Type="http://schemas.openxmlformats.org/officeDocument/2006/relationships/image" Target="../media/image15.png"/><Relationship Id="rId15" Type="http://schemas.openxmlformats.org/officeDocument/2006/relationships/slide" Target="slide6.xml"/><Relationship Id="rId23" Type="http://schemas.openxmlformats.org/officeDocument/2006/relationships/image" Target="../media/image5.png"/><Relationship Id="rId10" Type="http://schemas.openxmlformats.org/officeDocument/2006/relationships/hyperlink" Target="http://office.microsoft.com/en-us/outlook-help/feedback-RZ101809884.aspx?section=10" TargetMode="External"/><Relationship Id="rId19" Type="http://schemas.openxmlformats.org/officeDocument/2006/relationships/slide" Target="slide5.xml"/><Relationship Id="rId4" Type="http://schemas.openxmlformats.org/officeDocument/2006/relationships/image" Target="../media/image2.png"/><Relationship Id="rId9" Type="http://schemas.openxmlformats.org/officeDocument/2006/relationships/hyperlink" Target="http://office.microsoft.com/redir/RZ104078482.aspx?section=2" TargetMode="External"/><Relationship Id="rId14" Type="http://schemas.openxmlformats.org/officeDocument/2006/relationships/image" Target="../media/image7.png"/><Relationship Id="rId2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5.xml"/><Relationship Id="rId18" Type="http://schemas.openxmlformats.org/officeDocument/2006/relationships/hyperlink" Target="http://office.microsoft.com/redir/XT103834044.aspx" TargetMode="External"/><Relationship Id="rId3" Type="http://schemas.openxmlformats.org/officeDocument/2006/relationships/image" Target="../media/image2.png"/><Relationship Id="rId21" Type="http://schemas.openxmlformats.org/officeDocument/2006/relationships/image" Target="../media/image5.png"/><Relationship Id="rId7" Type="http://schemas.openxmlformats.org/officeDocument/2006/relationships/slide" Target="slide4.xml"/><Relationship Id="rId12" Type="http://schemas.openxmlformats.org/officeDocument/2006/relationships/image" Target="../media/image9.png"/><Relationship Id="rId17" Type="http://schemas.openxmlformats.org/officeDocument/2006/relationships/hyperlink" Target="http://office.microsoft.com/redir/XT101907941.aspx" TargetMode="External"/><Relationship Id="rId2" Type="http://schemas.openxmlformats.org/officeDocument/2006/relationships/slide" Target="slide2.xml"/><Relationship Id="rId16" Type="http://schemas.openxmlformats.org/officeDocument/2006/relationships/image" Target="../media/image19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.png"/><Relationship Id="rId11" Type="http://schemas.openxmlformats.org/officeDocument/2006/relationships/slide" Target="slide7.xml"/><Relationship Id="rId5" Type="http://schemas.openxmlformats.org/officeDocument/2006/relationships/slide" Target="slide3.xml"/><Relationship Id="rId15" Type="http://schemas.openxmlformats.org/officeDocument/2006/relationships/image" Target="../media/image1.png"/><Relationship Id="rId10" Type="http://schemas.openxmlformats.org/officeDocument/2006/relationships/image" Target="../media/image8.png"/><Relationship Id="rId19" Type="http://schemas.openxmlformats.org/officeDocument/2006/relationships/hyperlink" Target="http://office.microsoft.com/redir/XT103864844.aspx" TargetMode="External"/><Relationship Id="rId4" Type="http://schemas.openxmlformats.org/officeDocument/2006/relationships/image" Target="../media/image15.png"/><Relationship Id="rId9" Type="http://schemas.openxmlformats.org/officeDocument/2006/relationships/slide" Target="slide6.xml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015206" y="487209"/>
            <a:ext cx="6858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  <a:latin typeface="Segoe UI Light" pitchFamily="34" charset="0"/>
              </a:rPr>
              <a:t>Take conditional formatting to the next level</a:t>
            </a:r>
            <a:endParaRPr lang="en-US" sz="2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24" y="7316787"/>
            <a:ext cx="12993624" cy="1371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j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357115" y="3221037"/>
            <a:ext cx="12287042" cy="685800"/>
          </a:xfrm>
          <a:prstGeom prst="rect">
            <a:avLst/>
          </a:prstGeom>
          <a:noFill/>
        </p:spPr>
        <p:txBody>
          <a:bodyPr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  <a:defRPr/>
            </a:pP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then press F5 or click </a:t>
            </a:r>
            <a:r>
              <a:rPr lang="en-US" sz="3200" b="1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Slide Show </a:t>
            </a: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&gt; </a:t>
            </a:r>
            <a:r>
              <a:rPr lang="en-US" sz="3200" b="1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From Beginning </a:t>
            </a: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to start the course. </a:t>
            </a:r>
            <a:endParaRPr lang="en-US" sz="3200" dirty="0">
              <a:solidFill>
                <a:prstClr val="black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115" y="1906587"/>
            <a:ext cx="12091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In the message bar, click </a:t>
            </a:r>
            <a:r>
              <a:rPr lang="en-US" sz="3200" b="1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Enable Editing</a:t>
            </a: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, </a:t>
            </a:r>
            <a:endParaRPr lang="en-US" sz="3200" dirty="0">
              <a:solidFill>
                <a:prstClr val="black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13" y="2724190"/>
            <a:ext cx="5952381" cy="3238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5606" y="4040187"/>
            <a:ext cx="99822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If the videos in this course don’t play, you may need to 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  <a:hlinkClick r:id="rId4"/>
              </a:rPr>
              <a:t>download QuickTime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 or just 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  <a:hlinkClick r:id="rId5"/>
              </a:rPr>
              <a:t>switch to PowerPoint 2013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.</a:t>
            </a:r>
            <a:endParaRPr lang="en-US" sz="3200" dirty="0">
              <a:solidFill>
                <a:prstClr val="black"/>
              </a:solidFill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95396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Media Placeholder 67">
            <a:hlinkClick r:id="rId30" action="ppaction://hlinksldjump"/>
          </p:cNvPr>
          <p:cNvPicPr>
            <a:picLocks noGrp="1" noChangeAspect="1"/>
          </p:cNvPicPr>
          <p:nvPr>
            <p:ph type="media" sz="quarter" idx="10"/>
          </p:nvPr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31" y="8495913"/>
            <a:ext cx="1115476" cy="627836"/>
          </a:xfrm>
        </p:spPr>
      </p:pic>
      <p:pic>
        <p:nvPicPr>
          <p:cNvPr id="42" name="Media Placeholder 41">
            <a:hlinkClick r:id="rId32" action="ppaction://hlinksldjump"/>
          </p:cNvPr>
          <p:cNvPicPr>
            <a:picLocks noGrp="1"/>
          </p:cNvPicPr>
          <p:nvPr>
            <p:ph type="media" sz="quarter" idx="11"/>
          </p:nvPr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79" y="8495914"/>
            <a:ext cx="1115568" cy="630936"/>
          </a:xfrm>
        </p:spPr>
      </p:pic>
      <p:pic>
        <p:nvPicPr>
          <p:cNvPr id="41" name="Media Placeholder 40">
            <a:hlinkClick r:id="rId34" action="ppaction://hlinksldjump"/>
          </p:cNvPr>
          <p:cNvPicPr>
            <a:picLocks noGrp="1"/>
          </p:cNvPicPr>
          <p:nvPr>
            <p:ph type="media" sz="quarter" idx="12"/>
          </p:nvPr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29" y="8495914"/>
            <a:ext cx="1115568" cy="630936"/>
          </a:xfrm>
        </p:spPr>
      </p:pic>
      <p:pic>
        <p:nvPicPr>
          <p:cNvPr id="39" name="Media Placeholder 38">
            <a:hlinkClick r:id="rId36" action="ppaction://hlinksldjump"/>
          </p:cNvPr>
          <p:cNvPicPr>
            <a:picLocks noGrp="1"/>
          </p:cNvPicPr>
          <p:nvPr>
            <p:ph type="media" sz="quarter" idx="15"/>
          </p:nvPr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10"/>
            <a:ext cx="1115568" cy="630936"/>
          </a:xfrm>
        </p:spPr>
      </p:pic>
      <p:pic>
        <p:nvPicPr>
          <p:cNvPr id="38" name="Media Placeholder 37">
            <a:hlinkClick r:id="rId38" action="ppaction://hlinksldjump"/>
          </p:cNvPr>
          <p:cNvPicPr>
            <a:picLocks noGrp="1"/>
          </p:cNvPicPr>
          <p:nvPr>
            <p:ph type="media" sz="quarter" idx="16"/>
          </p:nvPr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4"/>
            <a:ext cx="1115568" cy="630936"/>
          </a:xfrm>
        </p:spPr>
      </p:pic>
      <p:sp>
        <p:nvSpPr>
          <p:cNvPr id="9" name="TextBox 8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1/3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5206" y="487209"/>
            <a:ext cx="6858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  <a:latin typeface="Segoe UI Light" pitchFamily="34" charset="0"/>
              </a:rPr>
              <a:t>Take conditional formatting to the next level</a:t>
            </a:r>
            <a:endParaRPr lang="en-US" sz="2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1" name="ClosedCaptions"/>
          <p:cNvGrpSpPr/>
          <p:nvPr/>
        </p:nvGrpSpPr>
        <p:grpSpPr>
          <a:xfrm>
            <a:off x="8677656" y="611144"/>
            <a:ext cx="1449747" cy="304843"/>
            <a:chOff x="8787606" y="611187"/>
            <a:chExt cx="1449747" cy="304843"/>
          </a:xfrm>
        </p:grpSpPr>
        <p:sp>
          <p:nvSpPr>
            <p:cNvPr id="12" name="TextBox 11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13" name="Picture 12" descr="Screen Clipping"/>
            <p:cNvPicPr>
              <a:picLocks noChangeAspect="1"/>
            </p:cNvPicPr>
            <p:nvPr/>
          </p:nvPicPr>
          <p:blipFill>
            <a:blip r:embed="rId40">
              <a:extLst>
                <a:ext uri="{BEBA8EAE-BF5A-486C-A8C5-ECC9F3942E4B}">
                  <a14:imgProps xmlns:a14="http://schemas.microsoft.com/office/drawing/2010/main">
                    <a14:imgLayer r:embed="rId41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sp>
        <p:nvSpPr>
          <p:cNvPr id="23" name="Rectangle 22"/>
          <p:cNvSpPr/>
          <p:nvPr/>
        </p:nvSpPr>
        <p:spPr>
          <a:xfrm>
            <a:off x="10079037" y="7818120"/>
            <a:ext cx="1225296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0082847" y="7818120"/>
            <a:ext cx="411480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0498296" y="7818120"/>
            <a:ext cx="411480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0910887" y="7818120"/>
            <a:ext cx="396081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7" name="Text Placeholder 6"/>
          <p:cNvSpPr txBox="1">
            <a:spLocks/>
          </p:cNvSpPr>
          <p:nvPr/>
        </p:nvSpPr>
        <p:spPr>
          <a:xfrm>
            <a:off x="6658132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28" name="Text Placeholder 6"/>
          <p:cNvSpPr txBox="1">
            <a:spLocks/>
          </p:cNvSpPr>
          <p:nvPr/>
        </p:nvSpPr>
        <p:spPr>
          <a:xfrm>
            <a:off x="8027261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29" name="Text Placeholder 6"/>
          <p:cNvSpPr txBox="1">
            <a:spLocks/>
          </p:cNvSpPr>
          <p:nvPr/>
        </p:nvSpPr>
        <p:spPr>
          <a:xfrm>
            <a:off x="9396150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sp>
        <p:nvSpPr>
          <p:cNvPr id="31" name="Text Placeholder 6"/>
          <p:cNvSpPr txBox="1">
            <a:spLocks/>
          </p:cNvSpPr>
          <p:nvPr/>
        </p:nvSpPr>
        <p:spPr>
          <a:xfrm>
            <a:off x="2560472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The next level</a:t>
            </a:r>
          </a:p>
        </p:txBody>
      </p:sp>
      <p:sp>
        <p:nvSpPr>
          <p:cNvPr id="32" name="Text Placeholder 6"/>
          <p:cNvSpPr txBox="1">
            <a:spLocks/>
          </p:cNvSpPr>
          <p:nvPr/>
        </p:nvSpPr>
        <p:spPr>
          <a:xfrm>
            <a:off x="3912763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Use formulas</a:t>
            </a:r>
          </a:p>
        </p:txBody>
      </p:sp>
      <p:sp>
        <p:nvSpPr>
          <p:cNvPr id="33" name="Text Placeholder 6"/>
          <p:cNvSpPr txBox="1">
            <a:spLocks/>
          </p:cNvSpPr>
          <p:nvPr/>
        </p:nvSpPr>
        <p:spPr>
          <a:xfrm>
            <a:off x="5302587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Manage rules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0100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4:37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2668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3:38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643235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4:15</a:t>
            </a:r>
          </a:p>
        </p:txBody>
      </p:sp>
      <p:pic>
        <p:nvPicPr>
          <p:cNvPr id="46" name="Media Placeholder 45">
            <a:hlinkClick r:id="rId42" action="ppaction://hlinksldjump"/>
          </p:cNvPr>
          <p:cNvPicPr>
            <a:picLocks noGrp="1"/>
          </p:cNvPicPr>
          <p:nvPr>
            <p:ph type="media" sz="quarter" idx="13"/>
          </p:nvPr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10"/>
            <a:ext cx="1115568" cy="630936"/>
          </a:xfrm>
        </p:spPr>
      </p:pic>
      <p:pic>
        <p:nvPicPr>
          <p:cNvPr id="47" name="Picture 4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 useBgFill="1">
        <p:nvSpPr>
          <p:cNvPr id="50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2" name="Take conditional formatting m1.001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Take conditional formatting m1.00100:00:04.0" time="4000"/>
                    <p14:bmk name="Take conditional formatting m1.00100:00:11.3" time="11367"/>
                    <p14:bmk name="Take conditional formatting m1.00100:00:11.4" time="11467"/>
                    <p14:bmk name="Take conditional formatting m1.00100:00:17.3" time="17367"/>
                    <p14:bmk name="Take conditional formatting m1.00100:00:17.4" time="17467"/>
                    <p14:bmk name="Take conditional formatting m1.00100:00:26.8" time="26867"/>
                    <p14:bmk name="Take conditional formatting m1.00100:00:26.9" time="26967"/>
                    <p14:bmk name="Take conditional formatting m1.00100:00:31.4" time="31433"/>
                    <p14:bmk name="Take conditional formatting m1.00100:00:31.5" time="31533"/>
                    <p14:bmk name="Take conditional formatting m1.00100:00:37.8" time="37800"/>
                    <p14:bmk name="Take conditional formatting m1.00100:00:37.9" time="37900"/>
                    <p14:bmk name="Take conditional formatting m1.00100:00:47.0" time="47067"/>
                    <p14:bmk name="Take conditional formatting m1.00100:00:47.1" time="47167"/>
                    <p14:bmk name="Take conditional formatting m1.00100:00:51.6" time="51667"/>
                    <p14:bmk name="Take conditional formatting m1.00100:00:51.7" time="51767"/>
                    <p14:bmk name="Take conditional formatting m1.00100:01:09.4" time="69467"/>
                    <p14:bmk name="Take conditional formatting m1.00100:01:09.5" time="69567"/>
                    <p14:bmk name="Take conditional formatting m1.00100:01:18.1" time="78167"/>
                    <p14:bmk name="Take conditional formatting m1.00100:01:18.2" time="78267"/>
                    <p14:bmk name="Take conditional formatting m1.00100:01:31.8" time="91800"/>
                    <p14:bmk name="Take conditional formatting m1.00100:01:31.9" time="91900"/>
                    <p14:bmk name="Take conditional formatting m1.00100:01:35.5" time="95500"/>
                    <p14:bmk name="Take conditional formatting m1.00100:01:35.6" time="95600"/>
                    <p14:bmk name="Take conditional formatting m1.00100:01:45.1" time="105133"/>
                    <p14:bmk name="Take conditional formatting m1.00100:01:45.2" time="105233"/>
                    <p14:bmk name="Take conditional formatting m1.00100:01:51.6" time="111667"/>
                    <p14:bmk name="Take conditional formatting m1.00100:01:51.7" time="111767"/>
                    <p14:bmk name="Take conditional formatting m1.00100:02:00.6" time="120667"/>
                    <p14:bmk name="Take conditional formatting m1.00100:02:00.7" time="120767"/>
                    <p14:bmk name="Take conditional formatting m1.00100:02:07.9" time="127933"/>
                    <p14:bmk name="Take conditional formatting m1.00100:02:08.0" time="128033"/>
                    <p14:bmk name="Take conditional formatting m1.00100:02:21.8" time="141867"/>
                    <p14:bmk name="Take conditional formatting m1.00100:02:21.9" time="141967"/>
                    <p14:bmk name="Take conditional formatting m1.00100:02:30.2" time="150267"/>
                    <p14:bmk name="Take conditional formatting m1.00100:02:30.3" time="150367"/>
                    <p14:bmk name="Take conditional formatting m1.00100:02:39.9" time="159933"/>
                    <p14:bmk name="Take conditional formatting m1.00100:02:40.0" time="160033"/>
                    <p14:bmk name="Take conditional formatting m1.00100:02:48.9" time="168900"/>
                    <p14:bmk name="Take conditional formatting m1.00100:02:49.0" time="169000"/>
                    <p14:bmk name="Take conditional formatting m1.00100:03:01.0" time="181033"/>
                    <p14:bmk name="Take conditional formatting m1.00100:03:01.1" time="181133"/>
                    <p14:bmk name="Take conditional formatting m1.00100:03:06.4" time="186467"/>
                    <p14:bmk name="Take conditional formatting m1.00100:03:06.5" time="186567"/>
                    <p14:bmk name="Take conditional formatting m1.00100:03:14.7" time="194767"/>
                    <p14:bmk name="Take conditional formatting m1.00100:03:14.8" time="194867"/>
                    <p14:bmk name="Take conditional formatting m1.00100:03:22.6" time="202600"/>
                    <p14:bmk name="Take conditional formatting m1.00100:03:22.7" time="202700"/>
                    <p14:bmk name="Take conditional formatting m1.00100:03:30.4" time="210400"/>
                    <p14:bmk name="Take conditional formatting m1.00100:03:30.5" time="210500"/>
                    <p14:bmk name="Take conditional formatting m1.00100:03:35.9" time="215933"/>
                  </p14:bmkLst>
                </p14:media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sp>
        <p:nvSpPr>
          <p:cNvPr id="40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sp>
        <p:nvSpPr>
          <p:cNvPr id="6" name="Take conditional formatting m1.001Inthecourse00:00:04.0-00:00:11.3"/>
          <p:cNvSpPr txBox="1"/>
          <p:nvPr>
            <p:custDataLst>
              <p:tags r:id="rId4"/>
            </p:custDataLst>
          </p:nvPr>
        </p:nvSpPr>
        <p:spPr>
          <a:xfrm>
            <a:off x="1235075" y="700431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the course Use conditional formatting, we covered the basics of conditional formatting.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" name="Take conditional formatting m1.001Conditionalformattingprovides00:00:11.4-00:00:17.3"/>
          <p:cNvSpPr txBox="1"/>
          <p:nvPr>
            <p:custDataLst>
              <p:tags r:id="rId5"/>
            </p:custDataLst>
          </p:nvPr>
        </p:nvSpPr>
        <p:spPr>
          <a:xfrm>
            <a:off x="1235075" y="700431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Conditional formatting provides visual cues to help you make sense of your data.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" name="Take conditional formatting m1.001Forexample,it’ll00:00:17.4-00:00:26.8"/>
          <p:cNvSpPr txBox="1"/>
          <p:nvPr>
            <p:custDataLst>
              <p:tags r:id="rId6"/>
            </p:custDataLst>
          </p:nvPr>
        </p:nvSpPr>
        <p:spPr>
          <a:xfrm>
            <a:off x="1235075" y="700431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example, it’ll clearly show highs and lows, or other data trends based on the criteria you specify.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Take conditional formatting m1.001Seethecourse00:00:26.9-00:00:31.4"/>
          <p:cNvSpPr txBox="1"/>
          <p:nvPr>
            <p:custDataLst>
              <p:tags r:id="rId7"/>
            </p:custDataLst>
          </p:nvPr>
        </p:nvSpPr>
        <p:spPr>
          <a:xfrm>
            <a:off x="1235075" y="700431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See the course summary at the end of this course for a link.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6" name="Take conditional formatting m1.001Inthiscourse,00:00:31.5-00:00:37.8"/>
          <p:cNvSpPr txBox="1"/>
          <p:nvPr>
            <p:custDataLst>
              <p:tags r:id="rId8"/>
            </p:custDataLst>
          </p:nvPr>
        </p:nvSpPr>
        <p:spPr>
          <a:xfrm>
            <a:off x="1235075" y="700431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this course, we’ll go over how to get that much more out of conditional formatting.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7" name="Take conditional formatting m1.001Youcanapply00:00:37.9-00:00:47.0"/>
          <p:cNvSpPr txBox="1"/>
          <p:nvPr>
            <p:custDataLst>
              <p:tags r:id="rId9"/>
            </p:custDataLst>
          </p:nvPr>
        </p:nvSpPr>
        <p:spPr>
          <a:xfrm>
            <a:off x="1235075" y="700431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apply it to specific cells, tables, PivotTables, and worksheets.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8" name="Take conditional formatting m1.001Forexample,to00:00:47.1-00:00:51.6"/>
          <p:cNvSpPr txBox="1"/>
          <p:nvPr>
            <p:custDataLst>
              <p:tags r:id="rId10"/>
            </p:custDataLst>
          </p:nvPr>
        </p:nvSpPr>
        <p:spPr>
          <a:xfrm>
            <a:off x="1235075" y="700431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example, to quickly conditionally format these selected cells,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9" name="Take conditional formatting m1.001youcanuse00:00:51.7-00:01:09.4"/>
          <p:cNvSpPr txBox="1"/>
          <p:nvPr>
            <p:custDataLst>
              <p:tags r:id="rId11"/>
            </p:custDataLst>
          </p:nvPr>
        </p:nvSpPr>
        <p:spPr>
          <a:xfrm>
            <a:off x="1235075" y="700431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use a Quick Analysis option or an option on the Conditional Formatting button in the ribbon.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0" name="Take conditional formatting m1.001Butifyou00:01:09.5-00:01:18.1"/>
          <p:cNvSpPr txBox="1"/>
          <p:nvPr>
            <p:custDataLst>
              <p:tags r:id="rId12"/>
            </p:custDataLst>
          </p:nvPr>
        </p:nvSpPr>
        <p:spPr>
          <a:xfrm>
            <a:off x="1235075" y="700431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 if you want more control over what type and when conditional formatting applies, click New Rule,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1" name="Take conditional formatting m1.001selectaRule00:01:18.2-00:01:31.8"/>
          <p:cNvSpPr txBox="1"/>
          <p:nvPr>
            <p:custDataLst>
              <p:tags r:id="rId13"/>
            </p:custDataLst>
          </p:nvPr>
        </p:nvSpPr>
        <p:spPr>
          <a:xfrm>
            <a:off x="1235075" y="700431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select a Rule Type (such as Format all cells based on their values), select a Format Style (such as Icon Sets),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2" name="Take conditional formatting m1.001selecttheIcon00:01:31.9-00:01:35.5"/>
          <p:cNvSpPr txBox="1"/>
          <p:nvPr>
            <p:custDataLst>
              <p:tags r:id="rId14"/>
            </p:custDataLst>
          </p:nvPr>
        </p:nvSpPr>
        <p:spPr>
          <a:xfrm>
            <a:off x="1235075" y="700431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select the Icon Style that you want 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0" name="Take conditional formatting m1.001(iconsetsrange00:01:35.6-00:01:45.1"/>
          <p:cNvSpPr txBox="1"/>
          <p:nvPr>
            <p:custDataLst>
              <p:tags r:id="rId15"/>
            </p:custDataLst>
          </p:nvPr>
        </p:nvSpPr>
        <p:spPr>
          <a:xfrm>
            <a:off x="1235075" y="700431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(icon sets range from 3 to 5 icons and numerous icon styles. I’m going to leave it set to the default.)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5" name="Take conditional formatting m1.001Forthegreen00:01:45.2-00:01:51.6"/>
          <p:cNvSpPr txBox="1"/>
          <p:nvPr>
            <p:custDataLst>
              <p:tags r:id="rId16"/>
            </p:custDataLst>
          </p:nvPr>
        </p:nvSpPr>
        <p:spPr>
          <a:xfrm>
            <a:off x="1235075" y="700431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the green icon, I set the Type of value to Number.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3" name="Take conditional formatting m1.001WhenIdo00:01:51.7-00:02:00.6"/>
          <p:cNvSpPr txBox="1"/>
          <p:nvPr>
            <p:custDataLst>
              <p:tags r:id="rId17"/>
            </p:custDataLst>
          </p:nvPr>
        </p:nvSpPr>
        <p:spPr>
          <a:xfrm>
            <a:off x="1235075" y="700431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When I do this the Value is set to zero, overriding the previous value, which is why I do it first.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4" name="Take conditional formatting m1.001I’llleavethe00:02:00.7-00:02:07.9"/>
          <p:cNvSpPr txBox="1"/>
          <p:nvPr>
            <p:custDataLst>
              <p:tags r:id="rId18"/>
            </p:custDataLst>
          </p:nvPr>
        </p:nvSpPr>
        <p:spPr>
          <a:xfrm>
            <a:off x="1235075" y="700431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I’ll leave the operator set to greater than or equal to and set the Value to 1.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5" name="Take conditional formatting m1.001Fortheyellow00:02:08.0-00:02:21.8"/>
          <p:cNvSpPr txBox="1"/>
          <p:nvPr>
            <p:custDataLst>
              <p:tags r:id="rId19"/>
            </p:custDataLst>
          </p:nvPr>
        </p:nvSpPr>
        <p:spPr>
          <a:xfrm>
            <a:off x="1235075" y="700431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the yellow icon, I set the Value to .5, and the red icon is automatically set to less than .5.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7" name="Take conditional formatting m1.001IclickOK,00:02:21.9-00:02:30.2"/>
          <p:cNvSpPr txBox="1"/>
          <p:nvPr>
            <p:custDataLst>
              <p:tags r:id="rId20"/>
            </p:custDataLst>
          </p:nvPr>
        </p:nvSpPr>
        <p:spPr>
          <a:xfrm>
            <a:off x="1235075" y="700431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click OK, and the values in the Profit column are conditionally formatted by the new rule we just created.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8" name="Take conditional formatting m1.001AndIcan00:02:30.3-00:02:39.9"/>
          <p:cNvSpPr txBox="1"/>
          <p:nvPr>
            <p:custDataLst>
              <p:tags r:id="rId21"/>
            </p:custDataLst>
          </p:nvPr>
        </p:nvSpPr>
        <p:spPr>
          <a:xfrm>
            <a:off x="1235075" y="700431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I can see at a glance that Dried Pears, Walnuts and Cottonseed Oil have the highest profits.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9" name="Take conditional formatting m1.001Youcanalso00:02:40.0-00:02:48.9"/>
          <p:cNvSpPr txBox="1"/>
          <p:nvPr>
            <p:custDataLst>
              <p:tags r:id="rId22"/>
            </p:custDataLst>
          </p:nvPr>
        </p:nvSpPr>
        <p:spPr>
          <a:xfrm>
            <a:off x="1235075" y="700431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also format cells that are blank or contain errors.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0" name="Take conditional formatting m1.001Thistime,select00:02:49.0-00:03:01.0"/>
          <p:cNvSpPr txBox="1"/>
          <p:nvPr>
            <p:custDataLst>
              <p:tags r:id="rId23"/>
            </p:custDataLst>
          </p:nvPr>
        </p:nvSpPr>
        <p:spPr>
          <a:xfrm>
            <a:off x="1235075" y="700431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This time, select Format only cells that contain, select Blanks or Errors,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1" name="Take conditional formatting m1.001choosetheformatting00:03:01.1-00:03:06.4"/>
          <p:cNvSpPr txBox="1"/>
          <p:nvPr>
            <p:custDataLst>
              <p:tags r:id="rId24"/>
            </p:custDataLst>
          </p:nvPr>
        </p:nvSpPr>
        <p:spPr>
          <a:xfrm>
            <a:off x="1235075" y="700431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choose the formatting you want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2" name="Take conditional formatting m1.001(theoptionsand00:03:06.5-00:03:14.7"/>
          <p:cNvSpPr txBox="1"/>
          <p:nvPr>
            <p:custDataLst>
              <p:tags r:id="rId25"/>
            </p:custDataLst>
          </p:nvPr>
        </p:nvSpPr>
        <p:spPr>
          <a:xfrm>
            <a:off x="1235075" y="700431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(the options and combinations are virtually endless; I’m going to fill cells that contain errors), 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3" name="Take conditional formatting m1.001clickOK,click00:03:14.8-00:03:22.6"/>
          <p:cNvSpPr txBox="1"/>
          <p:nvPr>
            <p:custDataLst>
              <p:tags r:id="rId26"/>
            </p:custDataLst>
          </p:nvPr>
        </p:nvSpPr>
        <p:spPr>
          <a:xfrm>
            <a:off x="1235075" y="700431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OK, click OK again, and the cell with an error is formatted.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4" name="Take conditional formatting m1.001Forinformationabout00:03:22.7-00:03:30.4"/>
          <p:cNvSpPr txBox="1"/>
          <p:nvPr>
            <p:custDataLst>
              <p:tags r:id="rId27"/>
            </p:custDataLst>
          </p:nvPr>
        </p:nvSpPr>
        <p:spPr>
          <a:xfrm>
            <a:off x="1235075" y="700431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information about editing and deleting rules, see the final video of this course.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5" name="Take conditional formatting m1.001Upnext,use00:03:30.5-00:03:35.9"/>
          <p:cNvSpPr txBox="1"/>
          <p:nvPr>
            <p:custDataLst>
              <p:tags r:id="rId28"/>
            </p:custDataLst>
          </p:nvPr>
        </p:nvSpPr>
        <p:spPr>
          <a:xfrm>
            <a:off x="1235075" y="700431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Up next, use formulas to apply conditional formatting.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14" name="CCShade"/>
          <p:cNvSpPr/>
          <p:nvPr/>
        </p:nvSpPr>
        <p:spPr>
          <a:xfrm>
            <a:off x="1124712" y="6982334"/>
            <a:ext cx="10744200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130925"/>
      </p:ext>
    </p:extLst>
  </p:cSld>
  <p:clrMapOvr>
    <a:masterClrMapping/>
  </p:clrMapOvr>
  <p:transition advClick="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1854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1.00100:00:04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1.00100:00:04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1.00100:00:11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1.00100:00:11.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1.00100:00:11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1.00100:00:11.4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1.00100:00:17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1.00100:00:17.3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1.00100:00:17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1.00100:00:17.4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1.00100:00:26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1.00100:00:26.8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1.00100:00:26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1.00100:00:26.9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1.00100:00:31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1.00100:00:31.4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1.00100:00:31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1.00100:00:31.5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1.00100:00:37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1.00100:00:37.8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1.00100:00:37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1.00100:00:37.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1.00100:00:47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1.00100:00:47.0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1.00100:00:47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1.00100:00:47.1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1.00100:00:51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1.00100:00:51.6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1.00100:00:51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1.00100:00:51.7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1.00100:01:09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1.00100:01:09.4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1.00100:01:09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1.00100:01:09.5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1.00100:01:18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1.00100:01:18.1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1.00100:01:18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1.00100:01:18.2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1.00100:01:31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1.00100:01:31.8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1.00100:01:31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1.00100:01:31.9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1.00100:01:35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1.00100:01:35.5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1.00100:01:35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1.00100:01:35.6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1.00100:01:45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1.00100:01:45.1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1.00100:01:45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1.00100:01:45.2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1.00100:01:51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1.00100:01:51.6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1.00100:01:51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1.00100:01:51.7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1.00100:02:00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1.00100:02:00.6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1.00100:02:00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1.00100:02:00.7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1.00100:02:07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1.00100:02:07.9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1.00100:02:08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1.00100:02:08.0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1.00100:02:21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1.00100:02:21.8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1.00100:02:21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1.00100:02:21.9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1.00100:02:30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4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1.00100:02:30.2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1.00100:02:30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1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1.00100:02:30.3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1.00100:02:39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6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1.00100:02:39.9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1.00100:02:4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3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1.00100:02:40.0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1.00100:02:48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1.00100:02:48.9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1.00100:02:49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5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1.00100:02:49.0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1.00100:03:01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0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1.00100:03:01.0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1.00100:03:01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7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1.00100:03:01.1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1.00100:03:06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2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1.00100:03:06.4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1.00100:03:06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9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1.00100:03:06.5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1.00100:03:14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4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1.00100:03:14.7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1.00100:03:14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1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1.00100:03:14.8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1.00100:03:22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6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1.00100:03:22.6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1.00100:03:22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3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1.00100:03:22.7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1.00100:03:30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8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1.00100:03:30.4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1.00100:03:30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5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1.00100:03:30.5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1.00100:03:35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0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1.00100:03:35.9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30" grpId="0" animBg="1"/>
          <p:bldP spid="30" grpId="1" animBg="1"/>
          <p:bldP spid="35" grpId="0" animBg="1"/>
          <p:bldP spid="35" grpId="1" animBg="1"/>
          <p:bldP spid="43" grpId="0" animBg="1"/>
          <p:bldP spid="43" grpId="1" animBg="1"/>
          <p:bldP spid="44" grpId="0" animBg="1"/>
          <p:bldP spid="44" grpId="1" animBg="1"/>
          <p:bldP spid="45" grpId="0" animBg="1"/>
          <p:bldP spid="45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  <p:bldP spid="65" grpId="0" animBg="1"/>
          <p:bldP spid="65" grpId="1" animBg="1"/>
          <p:bldP spid="14" grpId="0" animBg="1"/>
          <p:bldP spid="14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1854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4" grpId="1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/>
          <p:cNvSpPr>
            <a:spLocks noGrp="1"/>
          </p:cNvSpPr>
          <p:nvPr>
            <p:ph type="media" sz="quarter" idx="10"/>
          </p:nvPr>
        </p:nvSpPr>
        <p:spPr/>
      </p:sp>
      <p:pic>
        <p:nvPicPr>
          <p:cNvPr id="42" name="Media Placeholder 41">
            <a:hlinkClick r:id="rId35" action="ppaction://hlinksldjump"/>
          </p:cNvPr>
          <p:cNvPicPr>
            <a:picLocks noGrp="1"/>
          </p:cNvPicPr>
          <p:nvPr>
            <p:ph type="media" sz="quarter" idx="11"/>
          </p:nvPr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79" y="8495914"/>
            <a:ext cx="1115568" cy="630936"/>
          </a:xfrm>
        </p:spPr>
      </p:pic>
      <p:pic>
        <p:nvPicPr>
          <p:cNvPr id="41" name="Media Placeholder 40">
            <a:hlinkClick r:id="rId37" action="ppaction://hlinksldjump"/>
          </p:cNvPr>
          <p:cNvPicPr>
            <a:picLocks noGrp="1"/>
          </p:cNvPicPr>
          <p:nvPr>
            <p:ph type="media" sz="quarter" idx="12"/>
          </p:nvPr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29" y="8495914"/>
            <a:ext cx="1115568" cy="630936"/>
          </a:xfrm>
        </p:spPr>
      </p:pic>
      <p:pic>
        <p:nvPicPr>
          <p:cNvPr id="39" name="Media Placeholder 38">
            <a:hlinkClick r:id="rId39" action="ppaction://hlinksldjump"/>
          </p:cNvPr>
          <p:cNvPicPr>
            <a:picLocks noGrp="1"/>
          </p:cNvPicPr>
          <p:nvPr>
            <p:ph type="media" sz="quarter" idx="15"/>
          </p:nvPr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10"/>
            <a:ext cx="1115568" cy="630936"/>
          </a:xfrm>
        </p:spPr>
      </p:pic>
      <p:pic>
        <p:nvPicPr>
          <p:cNvPr id="38" name="Media Placeholder 37">
            <a:hlinkClick r:id="rId41" action="ppaction://hlinksldjump"/>
          </p:cNvPr>
          <p:cNvPicPr>
            <a:picLocks noGrp="1"/>
          </p:cNvPicPr>
          <p:nvPr>
            <p:ph type="media" sz="quarter" idx="16"/>
          </p:nvPr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4"/>
            <a:ext cx="1115568" cy="630936"/>
          </a:xfrm>
        </p:spPr>
      </p:pic>
      <p:sp>
        <p:nvSpPr>
          <p:cNvPr id="9" name="TextBox 8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2/3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5206" y="487209"/>
            <a:ext cx="6477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  <a:latin typeface="Segoe UI Light" pitchFamily="34" charset="0"/>
              </a:rPr>
              <a:t>Take conditional formatting to the next level</a:t>
            </a:r>
            <a:endParaRPr lang="en-US" sz="2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1" name="ClosedCaptions"/>
          <p:cNvGrpSpPr/>
          <p:nvPr/>
        </p:nvGrpSpPr>
        <p:grpSpPr>
          <a:xfrm>
            <a:off x="8677656" y="611144"/>
            <a:ext cx="1449747" cy="304843"/>
            <a:chOff x="8787606" y="611187"/>
            <a:chExt cx="1449747" cy="304843"/>
          </a:xfrm>
        </p:grpSpPr>
        <p:sp>
          <p:nvSpPr>
            <p:cNvPr id="12" name="TextBox 11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13" name="Picture 12" descr="Screen Clipping"/>
            <p:cNvPicPr>
              <a:picLocks noChangeAspect="1"/>
            </p:cNvPicPr>
            <p:nvPr/>
          </p:nvPicPr>
          <p:blipFill>
            <a:blip r:embed="rId43">
              <a:extLst>
                <a:ext uri="{BEBA8EAE-BF5A-486C-A8C5-ECC9F3942E4B}">
                  <a14:imgProps xmlns:a14="http://schemas.microsoft.com/office/drawing/2010/main">
                    <a14:imgLayer r:embed="rId44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sp>
        <p:nvSpPr>
          <p:cNvPr id="23" name="Rectangle 22"/>
          <p:cNvSpPr/>
          <p:nvPr/>
        </p:nvSpPr>
        <p:spPr>
          <a:xfrm>
            <a:off x="10079037" y="7818120"/>
            <a:ext cx="1225296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0082847" y="7818120"/>
            <a:ext cx="411480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0498296" y="7818120"/>
            <a:ext cx="411480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0910887" y="7818120"/>
            <a:ext cx="396081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7" name="Text Placeholder 6"/>
          <p:cNvSpPr txBox="1">
            <a:spLocks/>
          </p:cNvSpPr>
          <p:nvPr/>
        </p:nvSpPr>
        <p:spPr>
          <a:xfrm>
            <a:off x="6658132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28" name="Text Placeholder 6"/>
          <p:cNvSpPr txBox="1">
            <a:spLocks/>
          </p:cNvSpPr>
          <p:nvPr/>
        </p:nvSpPr>
        <p:spPr>
          <a:xfrm>
            <a:off x="8027261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29" name="Text Placeholder 6"/>
          <p:cNvSpPr txBox="1">
            <a:spLocks/>
          </p:cNvSpPr>
          <p:nvPr/>
        </p:nvSpPr>
        <p:spPr>
          <a:xfrm>
            <a:off x="9396150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46" name="Media Placeholder 45">
            <a:hlinkClick r:id="rId45" action="ppaction://hlinksldjump"/>
          </p:cNvPr>
          <p:cNvPicPr>
            <a:picLocks noGrp="1"/>
          </p:cNvPicPr>
          <p:nvPr>
            <p:ph type="media" sz="quarter" idx="13"/>
          </p:nvPr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10"/>
            <a:ext cx="1115568" cy="630936"/>
          </a:xfrm>
        </p:spPr>
      </p:pic>
      <p:pic>
        <p:nvPicPr>
          <p:cNvPr id="47" name="Picture 4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 useBgFill="1">
        <p:nvSpPr>
          <p:cNvPr id="50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2" name="Take conditional formatting m2.001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Take conditional formatting m2.00100:00:03.0" time="3000"/>
                    <p14:bmk name="Take conditional formatting m2.00100:00:11.4" time="11433"/>
                    <p14:bmk name="Take conditional formatting m2.00100:00:11.5" time="11533"/>
                    <p14:bmk name="Take conditional formatting m2.00100:00:16.0" time="16000"/>
                    <p14:bmk name="Take conditional formatting m2.00100:00:16.1" time="16100"/>
                    <p14:bmk name="Take conditional formatting m2.00100:00:23.0" time="23000"/>
                    <p14:bmk name="Take conditional formatting m2.00100:00:23.1" time="23100"/>
                    <p14:bmk name="Take conditional formatting m2.00100:00:27.1" time="27100"/>
                    <p14:bmk name="Take conditional formatting m2.00100:00:27.2" time="27200"/>
                    <p14:bmk name="Take conditional formatting m2.00100:00:33.3" time="33367"/>
                    <p14:bmk name="Take conditional formatting m2.00100:00:33.4" time="33467"/>
                    <p14:bmk name="Take conditional formatting m2.00100:00:47.0" time="47000"/>
                    <p14:bmk name="Take conditional formatting m2.00100:00:47.1" time="47100"/>
                    <p14:bmk name="Take conditional formatting m2.00100:01:07.1" time="67100"/>
                    <p14:bmk name="Take conditional formatting m2.00100:01:07.2" time="67200"/>
                    <p14:bmk name="Take conditional formatting m2.00100:01:12.4" time="72433"/>
                    <p14:bmk name="Take conditional formatting m2.00100:01:12.5" time="72533"/>
                    <p14:bmk name="Take conditional formatting m2.00100:01:19.0" time="79067"/>
                    <p14:bmk name="Take conditional formatting m2.00100:01:19.1" time="79167"/>
                    <p14:bmk name="Take conditional formatting m2.00100:01:27.3" time="87367"/>
                    <p14:bmk name="Take conditional formatting m2.00100:01:27.4" time="87467"/>
                    <p14:bmk name="Take conditional formatting m2.00100:01:33.5" time="93500"/>
                    <p14:bmk name="Take conditional formatting m2.00100:01:33.6" time="93600"/>
                    <p14:bmk name="Take conditional formatting m2.00100:01:36.0" time="96000"/>
                    <p14:bmk name="Take conditional formatting m2.00100:01:36.1" time="96100"/>
                    <p14:bmk name="Take conditional formatting m2.00100:01:44.5" time="104567"/>
                    <p14:bmk name="Take conditional formatting m2.00100:01:44.6" time="104667"/>
                    <p14:bmk name="Take conditional formatting m2.00100:01:49.5" time="109500"/>
                    <p14:bmk name="Take conditional formatting m2.00100:01:49.6" time="109600"/>
                    <p14:bmk name="Take conditional formatting m2.00100:01:57.1" time="117167"/>
                    <p14:bmk name="Take conditional formatting m2.00100:01:57.2" time="117267"/>
                    <p14:bmk name="Take conditional formatting m2.00100:02:01.8" time="121800"/>
                    <p14:bmk name="Take conditional formatting m2.00100:02:01.9" time="121900"/>
                    <p14:bmk name="Take conditional formatting m2.00100:02:08.6" time="128600"/>
                    <p14:bmk name="Take conditional formatting m2.00100:02:08.7" time="128700"/>
                    <p14:bmk name="Take conditional formatting m2.00100:02:12.7" time="132733"/>
                    <p14:bmk name="Take conditional formatting m2.00100:02:12.8" time="132833"/>
                    <p14:bmk name="Take conditional formatting m2.00100:02:22.4" time="142433"/>
                    <p14:bmk name="Take conditional formatting m2.00100:02:22.5" time="142533"/>
                    <p14:bmk name="Take conditional formatting m2.00100:02:28.4" time="148467"/>
                    <p14:bmk name="Take conditional formatting m2.00100:02:28.5" time="148567"/>
                    <p14:bmk name="Take conditional formatting m2.00100:02:42.5" time="162567"/>
                    <p14:bmk name="Take conditional formatting m2.00100:02:42.6" time="162667"/>
                    <p14:bmk name="Take conditional formatting m2.00100:02:48.7" time="168767"/>
                    <p14:bmk name="Take conditional formatting m2.00100:02:48.8" time="168867"/>
                    <p14:bmk name="Take conditional formatting m2.00100:02:55.2" time="175267"/>
                    <p14:bmk name="Take conditional formatting m2.00100:02:55.3" time="175367"/>
                    <p14:bmk name="Take conditional formatting m2.00100:02:58.1" time="178100"/>
                    <p14:bmk name="Take conditional formatting m2.00100:02:58.2" time="178200"/>
                    <p14:bmk name="Take conditional formatting m2.00100:03:07.0" time="187067"/>
                    <p14:bmk name="Take conditional formatting m2.00100:03:07.1" time="187167"/>
                    <p14:bmk name="Take conditional formatting m2.00100:03:38.3" time="218367"/>
                    <p14:bmk name="Take conditional formatting m2.00100:03:38.4" time="218467"/>
                    <p14:bmk name="Take conditional formatting m2.00100:03:55.1" time="235167"/>
                    <p14:bmk name="Take conditional formatting m2.00100:03:55.2" time="235267"/>
                    <p14:bmk name="Take conditional formatting m2.00100:04:01.3" time="241300"/>
                    <p14:bmk name="Take conditional formatting m2.00100:04:01.4" time="241400"/>
                    <p14:bmk name="Take conditional formatting m2.00100:04:07.4" time="247400"/>
                    <p14:bmk name="Take conditional formatting m2.00100:04:07.5" time="247500"/>
                    <p14:bmk name="Take conditional formatting m2.00100:04:11.4" time="251467"/>
                  </p14:bmkLst>
                </p14:media>
              </p:ext>
            </p:extLst>
          </p:nvPr>
        </p:nvPicPr>
        <p:blipFill>
          <a:blip r:embed="rId48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pic>
        <p:nvPicPr>
          <p:cNvPr id="43" name="Picture 42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sp>
        <p:nvSpPr>
          <p:cNvPr id="32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sp>
        <p:nvSpPr>
          <p:cNvPr id="6" name="Take conditional formatting m2.001Tocontrolmore00:00:03.0-00:00:11.4"/>
          <p:cNvSpPr txBox="1"/>
          <p:nvPr>
            <p:custDataLst>
              <p:tags r:id="rId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control more precisely what cells will be formatted, you can use formulas to apply conditional formatting.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" name="Take conditional formatting m2.001Inthisexample00:00:11.5-00:00:16.0"/>
          <p:cNvSpPr txBox="1"/>
          <p:nvPr>
            <p:custDataLst>
              <p:tags r:id="rId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this example I’m going to format the cells in Product column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" name="Take conditional formatting m2.001ifthecorresponding00:00:16.1-00:00:23.0"/>
          <p:cNvSpPr txBox="1"/>
          <p:nvPr>
            <p:custDataLst>
              <p:tags r:id="rId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the corresponding cell in the In stock column is greater than 300.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Take conditional formatting m2.001Iselectthe00:00:23.1-00:00:27.1"/>
          <p:cNvSpPr txBox="1"/>
          <p:nvPr>
            <p:custDataLst>
              <p:tags r:id="rId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select the cells I want to conditionally format.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6" name="Take conditional formatting m2.001Whenyouselect00:00:27.2-00:00:33.3"/>
          <p:cNvSpPr txBox="1"/>
          <p:nvPr>
            <p:custDataLst>
              <p:tags r:id="rId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When you select a range of cells, the first cell you selected is the active cell.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7" name="Take conditional formatting m2.001Inthisexample00:00:33.4-00:00:47.0"/>
          <p:cNvSpPr txBox="1"/>
          <p:nvPr>
            <p:custDataLst>
              <p:tags r:id="rId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this example I selected from B2 through B10, so B2 is the active cell. We’ll need to know that shortly.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8" name="Take conditional formatting m2.001Createanew00:00:47.1-00:01:07.1"/>
          <p:cNvSpPr txBox="1"/>
          <p:nvPr>
            <p:custDataLst>
              <p:tags r:id="rId10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Create a new rule, select Use a formula to determine which cells to format. Since B2 is the active cells, I type =E2&gt;300.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9" name="Take conditional formatting m2.001Notethatin00:01:07.2-00:01:12.4"/>
          <p:cNvSpPr txBox="1"/>
          <p:nvPr>
            <p:custDataLst>
              <p:tags r:id="rId1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Note that in the formula I used the relative cell reference E2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0" name="Take conditional formatting m2.001tomakesure00:01:12.5-00:01:19.0"/>
          <p:cNvSpPr txBox="1"/>
          <p:nvPr>
            <p:custDataLst>
              <p:tags r:id="rId1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make sure the formula adjusts to correctly format the other cells in column B.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1" name="Take conditional formatting m2.001Iclickthe00:01:19.1-00:01:27.3"/>
          <p:cNvSpPr txBox="1"/>
          <p:nvPr>
            <p:custDataLst>
              <p:tags r:id="rId1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click the Format button and choose how I want to format the cells. I’m going to use a blue fill.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2" name="Take conditional formatting m2.001ClickOKto00:01:27.4-00:01:33.5"/>
          <p:cNvSpPr txBox="1"/>
          <p:nvPr>
            <p:custDataLst>
              <p:tags r:id="rId1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OK to accept the color; click OK again to apply the format.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0" name="Take conditional formatting m2.001Andthecells00:01:33.6-00:01:36.0"/>
          <p:cNvSpPr txBox="1"/>
          <p:nvPr>
            <p:custDataLst>
              <p:tags r:id="rId1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the cells in the Product column,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1" name="Take conditional formatting m2.001wherethecorresponding00:01:36.1-00:01:44.5"/>
          <p:cNvSpPr txBox="1"/>
          <p:nvPr>
            <p:custDataLst>
              <p:tags r:id="rId1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where the corresponding cell in column E is greater than 300, are conditionally formatted.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3" name="Take conditional formatting m2.001WhenIchange00:01:44.6-00:01:49.5"/>
          <p:cNvSpPr txBox="1"/>
          <p:nvPr>
            <p:custDataLst>
              <p:tags r:id="rId1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When I change a value in column E to greater than 300,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7" name="Take conditional formatting m2.001theconditionalformatting00:01:49.6-00:01:57.1"/>
          <p:cNvSpPr txBox="1"/>
          <p:nvPr>
            <p:custDataLst>
              <p:tags r:id="rId1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conditional formatting in the Product column automatically applies.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4" name="Take conditional formatting m2.001Youcancreate00:01:57.2-00:02:01.8"/>
          <p:cNvSpPr txBox="1"/>
          <p:nvPr>
            <p:custDataLst>
              <p:tags r:id="rId1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create multiple rules that apply to the same cells.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5" name="Take conditional formatting m2.001Inthisexample00:02:01.9-00:02:08.6"/>
          <p:cNvSpPr txBox="1"/>
          <p:nvPr>
            <p:custDataLst>
              <p:tags r:id="rId2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this example I want different fill colors for different ranges of scores.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8" name="Take conditional formatting m2.001Iselectthe00:02:08.7-00:02:12.7"/>
          <p:cNvSpPr txBox="1"/>
          <p:nvPr>
            <p:custDataLst>
              <p:tags r:id="rId2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select the cells I want to apply a rule to,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9" name="Take conditional formatting m2.001createanew00:02:12.8-00:02:22.4"/>
          <p:cNvSpPr txBox="1"/>
          <p:nvPr>
            <p:custDataLst>
              <p:tags r:id="rId2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create a new rule that uses the rule type Use a formula to determine which cells to format.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7" name="Take conditional formatting m2.001Iwantto00:02:22.5-00:02:28.4"/>
          <p:cNvSpPr txBox="1"/>
          <p:nvPr>
            <p:custDataLst>
              <p:tags r:id="rId2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want to format a cell if its value is greater than or equal to 90.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8" name="Take conditional formatting m2.001Theactivecell00:02:28.5-00:02:42.5"/>
          <p:cNvSpPr txBox="1"/>
          <p:nvPr>
            <p:custDataLst>
              <p:tags r:id="rId2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active cell is B2, so I enter the formula =B2&gt;=90.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9" name="Take conditional formatting m2.001Andconfigurethe00:02:42.6-00:02:48.7"/>
          <p:cNvSpPr txBox="1"/>
          <p:nvPr>
            <p:custDataLst>
              <p:tags r:id="rId2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configure the rule to apply a green fill when the formula is true for a cell.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0" name="Take conditional formatting m2.001Andthecell00:02:48.8-00:02:55.2"/>
          <p:cNvSpPr txBox="1"/>
          <p:nvPr>
            <p:custDataLst>
              <p:tags r:id="rId2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the cell that has a value greater than or equal to 90 is filled with green.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1" name="Take conditional formatting m2.001Icreateanother00:02:55.3-00:02:58.1"/>
          <p:cNvSpPr txBox="1"/>
          <p:nvPr>
            <p:custDataLst>
              <p:tags r:id="rId2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create another rule for the same cells,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2" name="Take conditional formatting m2.001butthistime00:02:58.2-00:03:07.0"/>
          <p:cNvSpPr txBox="1"/>
          <p:nvPr>
            <p:custDataLst>
              <p:tags r:id="rId2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 this time I want to format a cell if its value is greater than or equal to 80 and less than 90.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3" name="Take conditional formatting m2.001Theformulasis00:03:07.1-00:03:38.3"/>
          <p:cNvSpPr txBox="1"/>
          <p:nvPr>
            <p:custDataLst>
              <p:tags r:id="rId2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formulas is =AND(B2&gt;=80,B2&lt;90). And I choose a different fill color.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4" name="Take conditional formatting m2.001Icreatesimilar00:03:38.4-00:03:55.1"/>
          <p:cNvSpPr txBox="1"/>
          <p:nvPr>
            <p:custDataLst>
              <p:tags r:id="rId3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create similar rules for 70 and 60. The last rule is for values less than 60.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5" name="Take conditional formatting m2.001Thecellsare00:03:55.2-00:04:01.3"/>
          <p:cNvSpPr txBox="1"/>
          <p:nvPr>
            <p:custDataLst>
              <p:tags r:id="rId3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cells are now a rainbow of colors, 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6" name="Take conditional formatting m2.001andtheseare00:04:01.4-00:04:07.4"/>
          <p:cNvSpPr txBox="1"/>
          <p:nvPr>
            <p:custDataLst>
              <p:tags r:id="rId3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these are the rules we just created to enable this.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7" name="Take conditional formatting m2.001Upnext,Manage00:04:07.5-00:04:11.4"/>
          <p:cNvSpPr txBox="1"/>
          <p:nvPr>
            <p:custDataLst>
              <p:tags r:id="rId3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Up next, Manage conditional formatting.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14" name="CCShade"/>
          <p:cNvSpPr/>
          <p:nvPr/>
        </p:nvSpPr>
        <p:spPr>
          <a:xfrm>
            <a:off x="1124712" y="6982334"/>
            <a:ext cx="10744200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68" name="Media Placeholder 67">
            <a:hlinkClick r:id="rId50" action="ppaction://hlinksldjump"/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31" y="8495913"/>
            <a:ext cx="1115476" cy="627836"/>
          </a:xfrm>
          <a:prstGeom prst="rect">
            <a:avLst/>
          </a:prstGeom>
        </p:spPr>
      </p:pic>
      <p:sp>
        <p:nvSpPr>
          <p:cNvPr id="40" name="Rectangle 39">
            <a:hlinkClick r:id="rId50" action="ppaction://hlinksldjump"/>
          </p:cNvPr>
          <p:cNvSpPr/>
          <p:nvPr/>
        </p:nvSpPr>
        <p:spPr>
          <a:xfrm>
            <a:off x="2497741" y="8495832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Text Placeholder 6"/>
          <p:cNvSpPr txBox="1">
            <a:spLocks/>
          </p:cNvSpPr>
          <p:nvPr/>
        </p:nvSpPr>
        <p:spPr>
          <a:xfrm>
            <a:off x="2560472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The next level</a:t>
            </a:r>
          </a:p>
        </p:txBody>
      </p:sp>
      <p:sp>
        <p:nvSpPr>
          <p:cNvPr id="70" name="Text Placeholder 6"/>
          <p:cNvSpPr txBox="1">
            <a:spLocks/>
          </p:cNvSpPr>
          <p:nvPr/>
        </p:nvSpPr>
        <p:spPr>
          <a:xfrm>
            <a:off x="3912763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Use formulas</a:t>
            </a:r>
          </a:p>
        </p:txBody>
      </p:sp>
      <p:sp>
        <p:nvSpPr>
          <p:cNvPr id="71" name="Text Placeholder 6"/>
          <p:cNvSpPr txBox="1">
            <a:spLocks/>
          </p:cNvSpPr>
          <p:nvPr/>
        </p:nvSpPr>
        <p:spPr>
          <a:xfrm>
            <a:off x="5302587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Manage rules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60100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4:37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32668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3:38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4643235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4:15</a:t>
            </a:r>
          </a:p>
        </p:txBody>
      </p:sp>
    </p:spTree>
    <p:extLst>
      <p:ext uri="{BB962C8B-B14F-4D97-AF65-F5344CB8AC3E}">
        <p14:creationId xmlns:p14="http://schemas.microsoft.com/office/powerpoint/2010/main" val="2744050666"/>
      </p:ext>
    </p:extLst>
  </p:cSld>
  <p:clrMapOvr>
    <a:masterClrMapping/>
  </p:clrMapOvr>
  <p:transition advClick="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5551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2.00100:00:03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2.00100:00:03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2.00100:00:11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2.00100:00:11.4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2.00100:00:11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2.00100:00:11.5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2.00100:00:16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2.00100:00:16.0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2.00100:00:16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2.00100:00:16.1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2.00100:00:23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2.00100:00:23.0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2.00100:00:23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2.00100:00:23.1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2.00100:00:27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2.00100:00:27.1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2.00100:00:27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2.00100:00:27.2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2.00100:00:33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2.00100:00:33.3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2.00100:00:33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2.00100:00:33.4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2.00100:00:47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2.00100:00:47.0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2.00100:00:47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2.00100:00:47.1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2.00100:01:07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2.00100:01:07.1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2.00100:01:07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2.00100:01:07.2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2.00100:01:12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2.00100:01:12.4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2.00100:01:12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2.00100:01:12.5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2.00100:01:19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2.00100:01:19.0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2.00100:01:19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2.00100:01:19.1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2.00100:01:27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2.00100:01:27.3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2.00100:01:27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2.00100:01:27.4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2.00100:01:33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2.00100:01:33.5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2.00100:01:33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2.00100:01:33.6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2.00100:01:36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2.00100:01:36.0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2.00100:01:36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2.00100:01:36.1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2.00100:01:44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2.00100:01:44.5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2.00100:01:44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2.00100:01:44.6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2.00100:01:49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2.00100:01:49.5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2.00100:01:49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2.00100:01:49.6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2.00100:01:57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2.00100:01:57.1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2.00100:01:57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2.00100:01:57.2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2.00100:02:01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2.00100:02:01.8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2.00100:02:01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2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2.00100:02:01.9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2.00100:02:08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4" dur="2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2.00100:02:08.6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2.00100:02:08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1" dur="2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2.00100:02:08.7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2.00100:02:12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6" dur="2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2.00100:02:12.7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2.00100:02:12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3" dur="2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2.00100:02:12.8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2.00100:02:22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2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2.00100:02:22.4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2.00100:02:22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5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2.00100:02:22.5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2.00100:02:28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0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2.00100:02:28.4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2.00100:02:28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7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2.00100:02:28.5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2.00100:02:42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2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2.00100:02:42.5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2.00100:02:42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9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2.00100:02:42.6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2.00100:02:48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4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2.00100:02:48.7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2.00100:02:48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1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2.00100:02:48.8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2.00100:02:55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6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2.00100:02:55.2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2.00100:02:55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3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2.00100:02:55.3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2.00100:02:58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8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2.00100:02:58.1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2.00100:02:58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5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2.00100:02:58.2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2.00100:03:07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0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2.00100:03:07.0"/>
                      </p:tgtEl>
                    </p:cond>
                  </p:nextCondLst>
                </p:seq>
                <p:seq concurrent="1" nextAc="seek">
                  <p:cTn id="32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2.00100:03:07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3" fill="hold">
                          <p:stCondLst>
                            <p:cond delay="0"/>
                          </p:stCondLst>
                          <p:childTnLst>
                            <p:par>
                              <p:cTn id="3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7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2.00100:03:07.1"/>
                      </p:tgtEl>
                    </p:cond>
                  </p:nextCondLst>
                </p:seq>
                <p:seq concurrent="1" nextAc="seek">
                  <p:cTn id="32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2.00100:03:38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9" fill="hold">
                          <p:stCondLst>
                            <p:cond delay="0"/>
                          </p:stCondLst>
                          <p:childTnLst>
                            <p:par>
                              <p:cTn id="3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2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2.00100:03:38.3"/>
                      </p:tgtEl>
                    </p:cond>
                  </p:nextCondLst>
                </p:seq>
                <p:seq concurrent="1" nextAc="seek">
                  <p:cTn id="33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2.00100:03:38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9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2.00100:03:38.4"/>
                      </p:tgtEl>
                    </p:cond>
                  </p:nextCondLst>
                </p:seq>
                <p:seq concurrent="1" nextAc="seek">
                  <p:cTn id="34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2.00100:03:55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1" fill="hold">
                          <p:stCondLst>
                            <p:cond delay="0"/>
                          </p:stCondLst>
                          <p:childTnLst>
                            <p:par>
                              <p:cTn id="3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4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2.00100:03:55.1"/>
                      </p:tgtEl>
                    </p:cond>
                  </p:nextCondLst>
                </p:seq>
                <p:seq concurrent="1" nextAc="seek">
                  <p:cTn id="34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2.00100:03:55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7" fill="hold">
                          <p:stCondLst>
                            <p:cond delay="0"/>
                          </p:stCondLst>
                          <p:childTnLst>
                            <p:par>
                              <p:cTn id="3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1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2.00100:03:55.2"/>
                      </p:tgtEl>
                    </p:cond>
                  </p:nextCondLst>
                </p:seq>
                <p:seq concurrent="1" nextAc="seek">
                  <p:cTn id="35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2.00100:04:01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3" fill="hold">
                          <p:stCondLst>
                            <p:cond delay="0"/>
                          </p:stCondLst>
                          <p:childTnLst>
                            <p:par>
                              <p:cTn id="3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6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2.00100:04:01.3"/>
                      </p:tgtEl>
                    </p:cond>
                  </p:nextCondLst>
                </p:seq>
                <p:seq concurrent="1" nextAc="seek">
                  <p:cTn id="35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2.00100:04:01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9" fill="hold">
                          <p:stCondLst>
                            <p:cond delay="0"/>
                          </p:stCondLst>
                          <p:childTnLst>
                            <p:par>
                              <p:cTn id="3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3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2.00100:04:01.4"/>
                      </p:tgtEl>
                    </p:cond>
                  </p:nextCondLst>
                </p:seq>
                <p:seq concurrent="1" nextAc="seek">
                  <p:cTn id="36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2.00100:04:07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5" fill="hold">
                          <p:stCondLst>
                            <p:cond delay="0"/>
                          </p:stCondLst>
                          <p:childTnLst>
                            <p:par>
                              <p:cTn id="3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8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2.00100:04:07.4"/>
                      </p:tgtEl>
                    </p:cond>
                  </p:nextCondLst>
                </p:seq>
                <p:seq concurrent="1" nextAc="seek">
                  <p:cTn id="37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2.00100:04:07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1" fill="hold">
                          <p:stCondLst>
                            <p:cond delay="0"/>
                          </p:stCondLst>
                          <p:childTnLst>
                            <p:par>
                              <p:cTn id="3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5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2.00100:04:07.5"/>
                      </p:tgtEl>
                    </p:cond>
                  </p:nextCondLst>
                </p:seq>
                <p:seq concurrent="1" nextAc="seek">
                  <p:cTn id="37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2.00100:04:11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7" fill="hold">
                          <p:stCondLst>
                            <p:cond delay="0"/>
                          </p:stCondLst>
                          <p:childTnLst>
                            <p:par>
                              <p:cTn id="3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0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2.00100:04:11.4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30" grpId="0" animBg="1"/>
          <p:bldP spid="30" grpId="1" animBg="1"/>
          <p:bldP spid="31" grpId="0" animBg="1"/>
          <p:bldP spid="31" grpId="1" animBg="1"/>
          <p:bldP spid="33" grpId="0" animBg="1"/>
          <p:bldP spid="33" grpId="1" animBg="1"/>
          <p:bldP spid="37" grpId="0" animBg="1"/>
          <p:bldP spid="37" grpId="1" animBg="1"/>
          <p:bldP spid="44" grpId="0" animBg="1"/>
          <p:bldP spid="44" grpId="1" animBg="1"/>
          <p:bldP spid="45" grpId="0" animBg="1"/>
          <p:bldP spid="45" grpId="1" animBg="1"/>
          <p:bldP spid="48" grpId="0" animBg="1"/>
          <p:bldP spid="48" grpId="1" animBg="1"/>
          <p:bldP spid="49" grpId="0" animBg="1"/>
          <p:bldP spid="49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  <p:bldP spid="65" grpId="0" animBg="1"/>
          <p:bldP spid="65" grpId="1" animBg="1"/>
          <p:bldP spid="66" grpId="0" animBg="1"/>
          <p:bldP spid="66" grpId="1" animBg="1"/>
          <p:bldP spid="67" grpId="0" animBg="1"/>
          <p:bldP spid="67" grpId="1" animBg="1"/>
          <p:bldP spid="14" grpId="0" animBg="1"/>
          <p:bldP spid="14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5551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4" grpId="1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/>
          <p:cNvSpPr>
            <a:spLocks noGrp="1"/>
          </p:cNvSpPr>
          <p:nvPr>
            <p:ph type="media" sz="quarter" idx="10"/>
          </p:nvPr>
        </p:nvSpPr>
        <p:spPr/>
      </p:sp>
      <p:pic>
        <p:nvPicPr>
          <p:cNvPr id="42" name="Media Placeholder 41">
            <a:hlinkClick r:id="rId44" action="ppaction://hlinksldjump"/>
          </p:cNvPr>
          <p:cNvPicPr>
            <a:picLocks noGrp="1"/>
          </p:cNvPicPr>
          <p:nvPr>
            <p:ph type="media" sz="quarter" idx="11"/>
          </p:nvPr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79" y="8495914"/>
            <a:ext cx="1115568" cy="630936"/>
          </a:xfrm>
        </p:spPr>
      </p:pic>
      <p:pic>
        <p:nvPicPr>
          <p:cNvPr id="41" name="Media Placeholder 40">
            <a:hlinkClick r:id="rId46" action="ppaction://hlinksldjump"/>
          </p:cNvPr>
          <p:cNvPicPr>
            <a:picLocks noGrp="1"/>
          </p:cNvPicPr>
          <p:nvPr>
            <p:ph type="media" sz="quarter" idx="12"/>
          </p:nvPr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29" y="8495914"/>
            <a:ext cx="1115568" cy="630936"/>
          </a:xfrm>
        </p:spPr>
      </p:pic>
      <p:pic>
        <p:nvPicPr>
          <p:cNvPr id="39" name="Media Placeholder 38">
            <a:hlinkClick r:id="rId48" action="ppaction://hlinksldjump"/>
          </p:cNvPr>
          <p:cNvPicPr>
            <a:picLocks noGrp="1"/>
          </p:cNvPicPr>
          <p:nvPr>
            <p:ph type="media" sz="quarter" idx="15"/>
          </p:nvPr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10"/>
            <a:ext cx="1115568" cy="630936"/>
          </a:xfrm>
        </p:spPr>
      </p:pic>
      <p:pic>
        <p:nvPicPr>
          <p:cNvPr id="38" name="Media Placeholder 37">
            <a:hlinkClick r:id="rId50" action="ppaction://hlinksldjump"/>
          </p:cNvPr>
          <p:cNvPicPr>
            <a:picLocks noGrp="1"/>
          </p:cNvPicPr>
          <p:nvPr>
            <p:ph type="media" sz="quarter" idx="16"/>
          </p:nvPr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4"/>
            <a:ext cx="1115568" cy="630936"/>
          </a:xfrm>
        </p:spPr>
      </p:pic>
      <p:sp>
        <p:nvSpPr>
          <p:cNvPr id="9" name="TextBox 8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3/3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5206" y="487209"/>
            <a:ext cx="6553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  <a:latin typeface="Segoe UI Light" pitchFamily="34" charset="0"/>
              </a:rPr>
              <a:t>Take conditional formatting to the next level</a:t>
            </a:r>
            <a:endParaRPr lang="en-US" sz="2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1" name="ClosedCaptions"/>
          <p:cNvGrpSpPr/>
          <p:nvPr/>
        </p:nvGrpSpPr>
        <p:grpSpPr>
          <a:xfrm>
            <a:off x="8677656" y="611144"/>
            <a:ext cx="1449747" cy="304843"/>
            <a:chOff x="8787606" y="611187"/>
            <a:chExt cx="1449747" cy="304843"/>
          </a:xfrm>
        </p:grpSpPr>
        <p:sp>
          <p:nvSpPr>
            <p:cNvPr id="12" name="TextBox 11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13" name="Picture 12" descr="Screen Clipping"/>
            <p:cNvPicPr>
              <a:picLocks noChangeAspect="1"/>
            </p:cNvPicPr>
            <p:nvPr/>
          </p:nvPicPr>
          <p:blipFill>
            <a:blip r:embed="rId52">
              <a:extLst>
                <a:ext uri="{BEBA8EAE-BF5A-486C-A8C5-ECC9F3942E4B}">
                  <a14:imgProps xmlns:a14="http://schemas.microsoft.com/office/drawing/2010/main">
                    <a14:imgLayer r:embed="rId53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sp>
        <p:nvSpPr>
          <p:cNvPr id="23" name="Rectangle 22"/>
          <p:cNvSpPr/>
          <p:nvPr/>
        </p:nvSpPr>
        <p:spPr>
          <a:xfrm>
            <a:off x="10079037" y="7818120"/>
            <a:ext cx="1225296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0082847" y="7818120"/>
            <a:ext cx="411480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0498296" y="7818120"/>
            <a:ext cx="411480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0910887" y="7818120"/>
            <a:ext cx="396081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7" name="Text Placeholder 6"/>
          <p:cNvSpPr txBox="1">
            <a:spLocks/>
          </p:cNvSpPr>
          <p:nvPr/>
        </p:nvSpPr>
        <p:spPr>
          <a:xfrm>
            <a:off x="6658132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28" name="Text Placeholder 6"/>
          <p:cNvSpPr txBox="1">
            <a:spLocks/>
          </p:cNvSpPr>
          <p:nvPr/>
        </p:nvSpPr>
        <p:spPr>
          <a:xfrm>
            <a:off x="8027261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29" name="Text Placeholder 6"/>
          <p:cNvSpPr txBox="1">
            <a:spLocks/>
          </p:cNvSpPr>
          <p:nvPr/>
        </p:nvSpPr>
        <p:spPr>
          <a:xfrm>
            <a:off x="9396150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46" name="Media Placeholder 45">
            <a:hlinkClick r:id="rId54" action="ppaction://hlinksldjump"/>
          </p:cNvPr>
          <p:cNvPicPr>
            <a:picLocks noGrp="1"/>
          </p:cNvPicPr>
          <p:nvPr>
            <p:ph type="media" sz="quarter" idx="13"/>
          </p:nvPr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10"/>
            <a:ext cx="1115568" cy="630936"/>
          </a:xfrm>
        </p:spPr>
      </p:pic>
      <p:pic>
        <p:nvPicPr>
          <p:cNvPr id="47" name="Picture 4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 useBgFill="1">
        <p:nvSpPr>
          <p:cNvPr id="50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2" name="Take conditional formatting m3.001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Take conditional formatting m3.00100:00:03.5" time="3500"/>
                    <p14:bmk name="Take conditional formatting m3.00100:00:12.9" time="12900"/>
                    <p14:bmk name="Take conditional formatting m3.00100:00:13.0" time="13000"/>
                    <p14:bmk name="Take conditional formatting m3.00100:00:20.7" time="20767"/>
                    <p14:bmk name="Take conditional formatting m3.00100:00:20.8" time="20867"/>
                    <p14:bmk name="Take conditional formatting m3.00100:00:34.5" time="34533"/>
                    <p14:bmk name="Take conditional formatting m3.00100:00:34.6" time="34633"/>
                    <p14:bmk name="Take conditional formatting m3.00100:00:41.2" time="41200"/>
                    <p14:bmk name="Take conditional formatting m3.00100:00:41.3" time="41300"/>
                    <p14:bmk name="Take conditional formatting m3.00100:00:51.0" time="51033"/>
                    <p14:bmk name="Take conditional formatting m3.00100:00:51.1" time="51133"/>
                    <p14:bmk name="Take conditional formatting m3.00100:00:58.2" time="58267"/>
                    <p14:bmk name="Take conditional formatting m3.00100:00:58.3" time="58367"/>
                    <p14:bmk name="Take conditional formatting m3.00100:01:07.4" time="67400"/>
                    <p14:bmk name="Take conditional formatting m3.00100:01:07.5" time="67500"/>
                    <p14:bmk name="Take conditional formatting m3.00100:01:11.6" time="71633"/>
                    <p14:bmk name="Take conditional formatting m3.00100:01:11.7" time="71733"/>
                    <p14:bmk name="Take conditional formatting m3.00100:01:18.5" time="78533"/>
                    <p14:bmk name="Take conditional formatting m3.00100:01:18.6" time="78633"/>
                    <p14:bmk name="Take conditional formatting m3.00100:01:24.5" time="84567"/>
                    <p14:bmk name="Take conditional formatting m3.00100:01:24.6" time="84667"/>
                    <p14:bmk name="Take conditional formatting m3.00100:01:31.7" time="91733"/>
                    <p14:bmk name="Take conditional formatting m3.00100:01:31.8" time="91833"/>
                    <p14:bmk name="Take conditional formatting m3.00100:01:37.2" time="97233"/>
                    <p14:bmk name="Take conditional formatting m3.00100:01:37.3" time="97333"/>
                    <p14:bmk name="Take conditional formatting m3.00100:01:43.9" time="103900"/>
                    <p14:bmk name="Take conditional formatting m3.00100:01:44.0" time="104000"/>
                    <p14:bmk name="Take conditional formatting m3.00100:01:49.7" time="109700"/>
                    <p14:bmk name="Take conditional formatting m3.00100:01:49.8" time="109800"/>
                    <p14:bmk name="Take conditional formatting m3.00100:01:54.4" time="114433"/>
                    <p14:bmk name="Take conditional formatting m3.00100:01:54.5" time="114533"/>
                    <p14:bmk name="Take conditional formatting m3.00100:02:02.1" time="122100"/>
                    <p14:bmk name="Take conditional formatting m3.00100:02:02.2" time="122200"/>
                    <p14:bmk name="Take conditional formatting m3.00100:02:09.6" time="129633"/>
                    <p14:bmk name="Take conditional formatting m3.00100:02:09.7" time="129733"/>
                    <p14:bmk name="Take conditional formatting m3.00100:02:13.3" time="133367"/>
                    <p14:bmk name="Take conditional formatting m3.00100:02:13.4" time="133467"/>
                    <p14:bmk name="Take conditional formatting m3.00100:02:21.0" time="141000"/>
                    <p14:bmk name="Take conditional formatting m3.00100:02:21.1" time="141100"/>
                    <p14:bmk name="Take conditional formatting m3.00100:02:25.1" time="145167"/>
                    <p14:bmk name="Take conditional formatting m3.00100:02:25.2" time="145267"/>
                    <p14:bmk name="Take conditional formatting m3.00100:02:31.8" time="151800"/>
                    <p14:bmk name="Take conditional formatting m3.00100:02:31.9" time="151900"/>
                    <p14:bmk name="Take conditional formatting m3.00100:02:41.4" time="161433"/>
                    <p14:bmk name="Take conditional formatting m3.00100:02:41.5" time="161533"/>
                    <p14:bmk name="Take conditional formatting m3.00100:02:46.8" time="166833"/>
                    <p14:bmk name="Take conditional formatting m3.00100:02:46.9" time="166933"/>
                    <p14:bmk name="Take conditional formatting m3.00100:02:51.3" time="171333"/>
                    <p14:bmk name="Take conditional formatting m3.00100:02:51.4" time="171433"/>
                    <p14:bmk name="Take conditional formatting m3.00100:02:58.4" time="178433"/>
                    <p14:bmk name="Take conditional formatting m3.00100:02:58.5" time="178533"/>
                    <p14:bmk name="Take conditional formatting m3.00100:03:05.1" time="185100"/>
                    <p14:bmk name="Take conditional formatting m3.00100:03:05.2" time="185200"/>
                    <p14:bmk name="Take conditional formatting m3.00100:03:09.5" time="189533"/>
                    <p14:bmk name="Take conditional formatting m3.00100:03:09.6" time="189633"/>
                    <p14:bmk name="Take conditional formatting m3.00100:03:14.8" time="194867"/>
                    <p14:bmk name="Take conditional formatting m3.00100:03:14.9" time="194967"/>
                    <p14:bmk name="Take conditional formatting m3.00100:03:25.8" time="205867"/>
                    <p14:bmk name="Take conditional formatting m3.00100:03:25.9" time="205967"/>
                    <p14:bmk name="Take conditional formatting m3.00100:03:34.3" time="214333"/>
                    <p14:bmk name="Take conditional formatting m3.00100:03:34.4" time="214433"/>
                    <p14:bmk name="Take conditional formatting m3.00100:03:43.5" time="223500"/>
                    <p14:bmk name="Take conditional formatting m3.00100:03:43.6" time="223600"/>
                    <p14:bmk name="Take conditional formatting m3.00100:03:50.4" time="230467"/>
                    <p14:bmk name="Take conditional formatting m3.00100:03:50.5" time="230567"/>
                    <p14:bmk name="Take conditional formatting m3.00100:03:59.4" time="239400"/>
                    <p14:bmk name="Take conditional formatting m3.00100:03:59.5" time="239500"/>
                    <p14:bmk name="Take conditional formatting m3.00100:04:08.2" time="248200"/>
                    <p14:bmk name="Take conditional formatting m3.00100:04:08.3" time="248300"/>
                    <p14:bmk name="Take conditional formatting m3.00100:04:13.1" time="253133"/>
                    <p14:bmk name="Take conditional formatting m3.00100:04:13.2" time="253233"/>
                    <p14:bmk name="Take conditional formatting m3.00100:04:18.7" time="258767"/>
                    <p14:bmk name="Take conditional formatting m3.00100:04:18.8" time="258867"/>
                    <p14:bmk name="Take conditional formatting m3.00100:04:24.1" time="264100"/>
                    <p14:bmk name="Take conditional formatting m3.00100:04:24.2" time="264200"/>
                    <p14:bmk name="Take conditional formatting m3.00100:04:26.4" time="266467"/>
                    <p14:bmk name="Take conditional formatting m3.00100:04:26.5" time="266567"/>
                    <p14:bmk name="Take conditional formatting m3.00100:04:33.9" time="273900"/>
                  </p14:bmkLst>
                </p14:media>
              </p:ext>
            </p:extLst>
          </p:nvPr>
        </p:nvPicPr>
        <p:blipFill>
          <a:blip r:embed="rId57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pic>
        <p:nvPicPr>
          <p:cNvPr id="40" name="Picture 39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sp>
        <p:nvSpPr>
          <p:cNvPr id="43" name="Rectangle 42">
            <a:hlinkClick r:id="rId44" action="ppaction://hlinksldjump"/>
          </p:cNvPr>
          <p:cNvSpPr/>
          <p:nvPr/>
        </p:nvSpPr>
        <p:spPr>
          <a:xfrm>
            <a:off x="3874923" y="8482214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sp>
        <p:nvSpPr>
          <p:cNvPr id="6" name="Take conditional formatting m3.001IntheConditional00:00:03.5-00:00:12.9"/>
          <p:cNvSpPr txBox="1"/>
          <p:nvPr>
            <p:custDataLst>
              <p:tags r:id="rId4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the Conditional Formatting Rules Manager you can choose to show formatting rules for areas of a workbook that have rules,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" name="Take conditional formatting m3.001suchasthe00:00:13.0-00:00:20.7"/>
          <p:cNvSpPr txBox="1"/>
          <p:nvPr>
            <p:custDataLst>
              <p:tags r:id="rId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such as the current selection or a specific worksheet.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" name="Take conditional formatting m3.001Youcanthen00:00:20.8-00:00:34.5"/>
          <p:cNvSpPr txBox="1"/>
          <p:nvPr>
            <p:custDataLst>
              <p:tags r:id="rId6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then create, edit, and delete rules as well as manage the precedence of rules for the cells or worksheet you selected.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Take conditional formatting m3.001Whenconflictingrules00:00:34.6-00:00:41.2"/>
          <p:cNvSpPr txBox="1"/>
          <p:nvPr>
            <p:custDataLst>
              <p:tags r:id="rId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When conflicting rules apply to cells, the rule with higher precedence wins.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6" name="Take conditional formatting m3.001Bydefault,the00:00:41.3-00:00:51.0"/>
          <p:cNvSpPr txBox="1"/>
          <p:nvPr>
            <p:custDataLst>
              <p:tags r:id="rId8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By default, the most recently created rule is at the top of the list and has precedence over previously created rules.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7" name="Take conditional formatting m3.001Forexample,in00:00:51.1-00:00:58.2"/>
          <p:cNvSpPr txBox="1"/>
          <p:nvPr>
            <p:custDataLst>
              <p:tags r:id="rId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example, in cells B2 through B10 I’ve already created two rules.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8" name="Take conditional formatting m3.001Thefirstrule00:00:58.3-00:01:07.4"/>
          <p:cNvSpPr txBox="1"/>
          <p:nvPr>
            <p:custDataLst>
              <p:tags r:id="rId1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first rule I created is, if the cell value is greater than 70,000, make the fill color yellow.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9" name="Take conditional formatting m3.001Thenextrule00:01:07.5-00:01:11.6"/>
          <p:cNvSpPr txBox="1"/>
          <p:nvPr>
            <p:custDataLst>
              <p:tags r:id="rId1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next rule I created, and therefore the one with precedence,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0" name="Take conditional formatting m3.001isifthe00:01:11.7-00:01:18.5"/>
          <p:cNvSpPr txBox="1"/>
          <p:nvPr>
            <p:custDataLst>
              <p:tags r:id="rId1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is if the cell value is greater than 60,000, make the fill color blue.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1" name="Take conditional formatting m3.001IncellB2,00:01:18.6-00:01:24.5"/>
          <p:cNvSpPr txBox="1"/>
          <p:nvPr>
            <p:custDataLst>
              <p:tags r:id="rId1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cell B2, for example, the value is greater than 70,000.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2" name="Take conditional formatting m3.001But,thevalue00:01:24.6-00:01:31.7"/>
          <p:cNvSpPr txBox="1"/>
          <p:nvPr>
            <p:custDataLst>
              <p:tags r:id="rId1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But, the value is also greater than 60,000, so the cell is formatted with a blue fill.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0" name="Take conditional formatting m3.001Thewaythe00:01:31.8-00:01:37.2"/>
          <p:cNvSpPr txBox="1"/>
          <p:nvPr>
            <p:custDataLst>
              <p:tags r:id="rId1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way the rules are currently ordered, cells that are greater than 70,000,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1" name="Take conditional formatting m3.001whicharealways00:01:37.3-00:01:43.9"/>
          <p:cNvSpPr txBox="1"/>
          <p:nvPr>
            <p:custDataLst>
              <p:tags r:id="rId1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which are always going to be greater than 60,000, too, are formatted with a blue fill.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3" name="Take conditional formatting m3.001The60,000rule00:01:44.0-00:01:49.7"/>
          <p:cNvSpPr txBox="1"/>
          <p:nvPr>
            <p:custDataLst>
              <p:tags r:id="rId1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60,000 rule has precedence over the 70,000 rule.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7" name="Take conditional formatting m3.001Ifwechange00:01:49.8-00:01:54.4"/>
          <p:cNvSpPr txBox="1"/>
          <p:nvPr>
            <p:custDataLst>
              <p:tags r:id="rId1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we change the order of the rules, thereby changing the precedence,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4" name="Take conditional formatting m3.001cellsthatare00:01:54.5-00:02:02.1"/>
          <p:cNvSpPr txBox="1"/>
          <p:nvPr>
            <p:custDataLst>
              <p:tags r:id="rId1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cells that are greater than 70,000 are formatted with a yellow fill and cells that are greater than 60,000,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5" name="Take conditional formatting m3.001butlessthan00:02:02.2-00:02:09.6"/>
          <p:cNvSpPr txBox="1"/>
          <p:nvPr>
            <p:custDataLst>
              <p:tags r:id="rId2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 less than 70,000, are formatted with a blue fill.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8" name="Take conditional formatting m3.001Toseewhich00:02:09.7-00:02:13.3"/>
          <p:cNvSpPr txBox="1"/>
          <p:nvPr>
            <p:custDataLst>
              <p:tags r:id="rId2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see which cells of a worksheet have conditional formatting rules,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9" name="Take conditional formatting m3.001possiblytoinvestigate00:02:13.4-00:02:21.0"/>
          <p:cNvSpPr txBox="1"/>
          <p:nvPr>
            <p:custDataLst>
              <p:tags r:id="rId22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possibly to investigate why it they aren’t working as you expect, click the Find &amp; Select button on the Home tab,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7" name="Take conditional formatting m3.001andthenclick00:02:21.1-00:02:25.1"/>
          <p:cNvSpPr txBox="1"/>
          <p:nvPr>
            <p:custDataLst>
              <p:tags r:id="rId2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then click Conditional Formatting.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8" name="Take conditional formatting m3.001Thecellsthat00:02:25.2-00:02:31.8"/>
          <p:cNvSpPr txBox="1"/>
          <p:nvPr>
            <p:custDataLst>
              <p:tags r:id="rId2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cells that have conditional formatting rules are selected.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9" name="Take conditional formatting m3.001Inthisexample,00:02:31.9-00:02:41.4"/>
          <p:cNvSpPr txBox="1"/>
          <p:nvPr>
            <p:custDataLst>
              <p:tags r:id="rId25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this example, there are two rules; one applies to cells that contain errors and the other to cells that contain blank values.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0" name="Take conditional formatting m3.001Neithercaseexists00:02:41.5-00:02:46.8"/>
          <p:cNvSpPr txBox="1"/>
          <p:nvPr>
            <p:custDataLst>
              <p:tags r:id="rId2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Neither case exists on the worksheet, which is why you don’t see conditional formatting.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1" name="Take conditional formatting m3.001Buttherules00:02:46.9-00:02:51.3"/>
          <p:cNvSpPr txBox="1"/>
          <p:nvPr>
            <p:custDataLst>
              <p:tags r:id="rId2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 the rules are there.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2" name="Take conditional formatting m3.001Anotherwayto00:02:51.4-00:02:58.4"/>
          <p:cNvSpPr txBox="1"/>
          <p:nvPr>
            <p:custDataLst>
              <p:tags r:id="rId2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Another way to manage conditional formatting is to sort and filter based on the colors you apply.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3" name="Take conditional formatting m3.001Tosorta00:02:58.5-00:03:05.1"/>
          <p:cNvSpPr txBox="1"/>
          <p:nvPr>
            <p:custDataLst>
              <p:tags r:id="rId2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sort a worksheet based on conditional formatting, select the cells you want to sort.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4" name="Take conditional formatting m3.001ClicktheSort00:03:05.2-00:03:09.5"/>
          <p:cNvSpPr txBox="1"/>
          <p:nvPr>
            <p:custDataLst>
              <p:tags r:id="rId3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the Sort &amp; Filter button on the Home tab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5" name="Take conditional formatting m3.001(theSort&amp;00:03:09.6-00:03:14.8"/>
          <p:cNvSpPr txBox="1"/>
          <p:nvPr>
            <p:custDataLst>
              <p:tags r:id="rId3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(the Sort &amp; Filter group on the Data tab provides similar functionality.)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6" name="Take conditional formatting m3.001ClickCustomSort.00:03:14.9-00:03:25.8"/>
          <p:cNvSpPr txBox="1"/>
          <p:nvPr>
            <p:custDataLst>
              <p:tags r:id="rId3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Custom Sort. In this example, the Profit column has icons that are green, yellow, and red circles.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7" name="Take conditional formatting m3.001ForSortOn00:03:25.9-00:03:34.3"/>
          <p:cNvSpPr txBox="1"/>
          <p:nvPr>
            <p:custDataLst>
              <p:tags r:id="rId3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Sort On I selecting Cell Icon; I want the green icons at the top.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8" name="Take conditional formatting m3.001Icopythe00:03:34.4-00:03:43.5"/>
          <p:cNvSpPr txBox="1"/>
          <p:nvPr>
            <p:custDataLst>
              <p:tags r:id="rId3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copy the sort rule and change it to the red icon and set it to On Bottom.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9" name="Take conditional formatting m3.001IclickOK00:03:43.6-00:03:50.4"/>
          <p:cNvSpPr txBox="1"/>
          <p:nvPr>
            <p:custDataLst>
              <p:tags r:id="rId3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click OK and the worksheet is sorted by conditional formatting.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0" name="Take conditional formatting m3.001Tofiltera00:03:50.5-00:03:59.4"/>
          <p:cNvSpPr txBox="1"/>
          <p:nvPr>
            <p:custDataLst>
              <p:tags r:id="rId3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filter a worksheet based on conditional formatting, select the cells you want to filter, click Sort &amp; Filter,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1" name="Take conditional formatting m3.001clickFilter,click00:03:59.5-00:04:08.2"/>
          <p:cNvSpPr txBox="1"/>
          <p:nvPr>
            <p:custDataLst>
              <p:tags r:id="rId3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Filter, click the filter down arrow for a column, click Filter by Color.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2" name="Take conditional formatting m3.001Iwantthe00:04:08.3-00:04:13.1"/>
          <p:cNvSpPr txBox="1"/>
          <p:nvPr>
            <p:custDataLst>
              <p:tags r:id="rId3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want the red icons to remain visible, so I click it.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3" name="Take conditional formatting m3.001Andonlythe00:04:13.2-00:04:18.7"/>
          <p:cNvSpPr txBox="1"/>
          <p:nvPr>
            <p:custDataLst>
              <p:tags r:id="rId3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only the rows with red icons in the Profit column are displayed.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4" name="Take conditional formatting m3.001Nowyou’vegot00:04:18.8-00:04:24.1"/>
          <p:cNvSpPr txBox="1"/>
          <p:nvPr>
            <p:custDataLst>
              <p:tags r:id="rId4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you’ve got a pretty good idea about how to take full advantage of conditional formatting.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5" name="Take conditional formatting m3.001Ofcourse,there’s00:04:24.2-00:04:26.4"/>
          <p:cNvSpPr txBox="1"/>
          <p:nvPr>
            <p:custDataLst>
              <p:tags r:id="rId4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Of course, there’s always more to learn.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6" name="Take conditional formatting m3.001Socheckout00:04:26.5-00:04:33.9"/>
          <p:cNvSpPr txBox="1"/>
          <p:nvPr>
            <p:custDataLst>
              <p:tags r:id="rId4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check out the course summary at the end, and best of all, explore Excel 2013 on your own.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14" name="CCShade"/>
          <p:cNvSpPr/>
          <p:nvPr/>
        </p:nvSpPr>
        <p:spPr>
          <a:xfrm>
            <a:off x="1124712" y="6982334"/>
            <a:ext cx="10744200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77" name="Media Placeholder 67">
            <a:hlinkClick r:id="rId59" action="ppaction://hlinksldjump"/>
          </p:cNvPr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31" y="8495913"/>
            <a:ext cx="1115476" cy="627836"/>
          </a:xfrm>
          <a:prstGeom prst="rect">
            <a:avLst/>
          </a:prstGeom>
        </p:spPr>
      </p:pic>
      <p:sp>
        <p:nvSpPr>
          <p:cNvPr id="78" name="Rectangle 77">
            <a:hlinkClick r:id="rId59" action="ppaction://hlinksldjump"/>
          </p:cNvPr>
          <p:cNvSpPr/>
          <p:nvPr/>
        </p:nvSpPr>
        <p:spPr>
          <a:xfrm>
            <a:off x="2497741" y="8495832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Text Placeholder 6"/>
          <p:cNvSpPr txBox="1">
            <a:spLocks/>
          </p:cNvSpPr>
          <p:nvPr/>
        </p:nvSpPr>
        <p:spPr>
          <a:xfrm>
            <a:off x="2560472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The next level</a:t>
            </a:r>
          </a:p>
        </p:txBody>
      </p:sp>
      <p:sp>
        <p:nvSpPr>
          <p:cNvPr id="80" name="Text Placeholder 6"/>
          <p:cNvSpPr txBox="1">
            <a:spLocks/>
          </p:cNvSpPr>
          <p:nvPr/>
        </p:nvSpPr>
        <p:spPr>
          <a:xfrm>
            <a:off x="3912763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Use formulas</a:t>
            </a:r>
          </a:p>
        </p:txBody>
      </p:sp>
      <p:sp>
        <p:nvSpPr>
          <p:cNvPr id="81" name="Text Placeholder 6"/>
          <p:cNvSpPr txBox="1">
            <a:spLocks/>
          </p:cNvSpPr>
          <p:nvPr/>
        </p:nvSpPr>
        <p:spPr>
          <a:xfrm>
            <a:off x="5302587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Manage rules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60100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4:37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32668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3:38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4643235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4:15</a:t>
            </a:r>
          </a:p>
        </p:txBody>
      </p:sp>
    </p:spTree>
    <p:extLst>
      <p:ext uri="{BB962C8B-B14F-4D97-AF65-F5344CB8AC3E}">
        <p14:creationId xmlns:p14="http://schemas.microsoft.com/office/powerpoint/2010/main" val="2323200115"/>
      </p:ext>
    </p:extLst>
  </p:cSld>
  <p:clrMapOvr>
    <a:masterClrMapping/>
  </p:clrMapOvr>
  <p:transition advClick="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77942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3.00100:00:03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3.00100:00:03.5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3.00100:00:12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3.00100:00:12.9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3.00100:00:13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3.00100:00:13.0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3.00100:00:20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3.00100:00:20.7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3.00100:00:20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3.00100:00:20.8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3.00100:00:34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3.00100:00:34.5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3.00100:00:34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3.00100:00:34.6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3.00100:00:41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3.00100:00:41.2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3.00100:00:41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3.00100:00:41.3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3.00100:00:51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3.00100:00:51.0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3.00100:00:51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3.00100:00:51.1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3.00100:00:58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3.00100:00:58.2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3.00100:00:58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3.00100:00:58.3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3.00100:01:07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3.00100:01:07.4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3.00100:01:07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3.00100:01:07.5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3.00100:01:11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3.00100:01:11.6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3.00100:01:11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3.00100:01:11.7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3.00100:01:18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3.00100:01:18.5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3.00100:01:18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3.00100:01:18.6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3.00100:01:24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3.00100:01:24.5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3.00100:01:24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3.00100:01:24.6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3.00100:01:31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3.00100:01:31.7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3.00100:01:31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3.00100:01:31.8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3.00100:01:37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3.00100:01:37.2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3.00100:01:37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3.00100:01:37.3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3.00100:01:43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3.00100:01:43.9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3.00100:01:44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3.00100:01:44.0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3.00100:01:49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3.00100:01:49.7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3.00100:01:49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3.00100:01:49.8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3.00100:01:54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3.00100:01:54.4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3.00100:01:54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3.00100:01:54.5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3.00100:02:02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3.00100:02:02.1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3.00100:02:02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2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3.00100:02:02.2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3.00100:02:09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4" dur="2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3.00100:02:09.6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3.00100:02:09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1" dur="2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3.00100:02:09.7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3.00100:02:13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6" dur="2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3.00100:02:13.3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3.00100:02:13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3" dur="2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3.00100:02:13.4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3.00100:02:21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2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3.00100:02:21.0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3.00100:02:21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5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3.00100:02:21.1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3.00100:02:25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0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3.00100:02:25.1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3.00100:02:25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7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3.00100:02:25.2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3.00100:02:31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2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3.00100:02:31.8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3.00100:02:31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9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3.00100:02:31.9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3.00100:02:41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4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3.00100:02:41.4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3.00100:02:41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1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3.00100:02:41.5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3.00100:02:46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6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3.00100:02:46.8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3.00100:02:46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3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3.00100:02:46.9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3.00100:02:51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8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3.00100:02:51.3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3.00100:02:51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5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3.00100:02:51.4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3.00100:02:58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0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3.00100:02:58.4"/>
                      </p:tgtEl>
                    </p:cond>
                  </p:nextCondLst>
                </p:seq>
                <p:seq concurrent="1" nextAc="seek">
                  <p:cTn id="32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3.00100:02:58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3" fill="hold">
                          <p:stCondLst>
                            <p:cond delay="0"/>
                          </p:stCondLst>
                          <p:childTnLst>
                            <p:par>
                              <p:cTn id="3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7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3.00100:02:58.5"/>
                      </p:tgtEl>
                    </p:cond>
                  </p:nextCondLst>
                </p:seq>
                <p:seq concurrent="1" nextAc="seek">
                  <p:cTn id="32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3.00100:03:05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9" fill="hold">
                          <p:stCondLst>
                            <p:cond delay="0"/>
                          </p:stCondLst>
                          <p:childTnLst>
                            <p:par>
                              <p:cTn id="3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2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3.00100:03:05.1"/>
                      </p:tgtEl>
                    </p:cond>
                  </p:nextCondLst>
                </p:seq>
                <p:seq concurrent="1" nextAc="seek">
                  <p:cTn id="33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3.00100:03:05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9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3.00100:03:05.2"/>
                      </p:tgtEl>
                    </p:cond>
                  </p:nextCondLst>
                </p:seq>
                <p:seq concurrent="1" nextAc="seek">
                  <p:cTn id="34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3.00100:03:09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1" fill="hold">
                          <p:stCondLst>
                            <p:cond delay="0"/>
                          </p:stCondLst>
                          <p:childTnLst>
                            <p:par>
                              <p:cTn id="3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4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3.00100:03:09.5"/>
                      </p:tgtEl>
                    </p:cond>
                  </p:nextCondLst>
                </p:seq>
                <p:seq concurrent="1" nextAc="seek">
                  <p:cTn id="34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3.00100:03:09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7" fill="hold">
                          <p:stCondLst>
                            <p:cond delay="0"/>
                          </p:stCondLst>
                          <p:childTnLst>
                            <p:par>
                              <p:cTn id="3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1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3.00100:03:09.6"/>
                      </p:tgtEl>
                    </p:cond>
                  </p:nextCondLst>
                </p:seq>
                <p:seq concurrent="1" nextAc="seek">
                  <p:cTn id="35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3.00100:03:14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3" fill="hold">
                          <p:stCondLst>
                            <p:cond delay="0"/>
                          </p:stCondLst>
                          <p:childTnLst>
                            <p:par>
                              <p:cTn id="3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6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3.00100:03:14.8"/>
                      </p:tgtEl>
                    </p:cond>
                  </p:nextCondLst>
                </p:seq>
                <p:seq concurrent="1" nextAc="seek">
                  <p:cTn id="35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3.00100:03:14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9" fill="hold">
                          <p:stCondLst>
                            <p:cond delay="0"/>
                          </p:stCondLst>
                          <p:childTnLst>
                            <p:par>
                              <p:cTn id="3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3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3.00100:03:14.9"/>
                      </p:tgtEl>
                    </p:cond>
                  </p:nextCondLst>
                </p:seq>
                <p:seq concurrent="1" nextAc="seek">
                  <p:cTn id="36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3.00100:03:25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5" fill="hold">
                          <p:stCondLst>
                            <p:cond delay="0"/>
                          </p:stCondLst>
                          <p:childTnLst>
                            <p:par>
                              <p:cTn id="3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8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3.00100:03:25.8"/>
                      </p:tgtEl>
                    </p:cond>
                  </p:nextCondLst>
                </p:seq>
                <p:seq concurrent="1" nextAc="seek">
                  <p:cTn id="37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3.00100:03:25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1" fill="hold">
                          <p:stCondLst>
                            <p:cond delay="0"/>
                          </p:stCondLst>
                          <p:childTnLst>
                            <p:par>
                              <p:cTn id="3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5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3.00100:03:25.9"/>
                      </p:tgtEl>
                    </p:cond>
                  </p:nextCondLst>
                </p:seq>
                <p:seq concurrent="1" nextAc="seek">
                  <p:cTn id="37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3.00100:03:34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7" fill="hold">
                          <p:stCondLst>
                            <p:cond delay="0"/>
                          </p:stCondLst>
                          <p:childTnLst>
                            <p:par>
                              <p:cTn id="3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0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3.00100:03:34.3"/>
                      </p:tgtEl>
                    </p:cond>
                  </p:nextCondLst>
                </p:seq>
                <p:seq concurrent="1" nextAc="seek">
                  <p:cTn id="38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3.00100:03:34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3" fill="hold">
                          <p:stCondLst>
                            <p:cond delay="0"/>
                          </p:stCondLst>
                          <p:childTnLst>
                            <p:par>
                              <p:cTn id="3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7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3.00100:03:34.4"/>
                      </p:tgtEl>
                    </p:cond>
                  </p:nextCondLst>
                </p:seq>
                <p:seq concurrent="1" nextAc="seek">
                  <p:cTn id="38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3.00100:03:43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9" fill="hold">
                          <p:stCondLst>
                            <p:cond delay="0"/>
                          </p:stCondLst>
                          <p:childTnLst>
                            <p:par>
                              <p:cTn id="3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2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3.00100:03:43.5"/>
                      </p:tgtEl>
                    </p:cond>
                  </p:nextCondLst>
                </p:seq>
                <p:seq concurrent="1" nextAc="seek">
                  <p:cTn id="39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3.00100:03:43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5" fill="hold">
                          <p:stCondLst>
                            <p:cond delay="0"/>
                          </p:stCondLst>
                          <p:childTnLst>
                            <p:par>
                              <p:cTn id="3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9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3.00100:03:43.6"/>
                      </p:tgtEl>
                    </p:cond>
                  </p:nextCondLst>
                </p:seq>
                <p:seq concurrent="1" nextAc="seek">
                  <p:cTn id="40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3.00100:03:50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1" fill="hold">
                          <p:stCondLst>
                            <p:cond delay="0"/>
                          </p:stCondLst>
                          <p:childTnLst>
                            <p:par>
                              <p:cTn id="4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4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3.00100:03:50.4"/>
                      </p:tgtEl>
                    </p:cond>
                  </p:nextCondLst>
                </p:seq>
                <p:seq concurrent="1" nextAc="seek">
                  <p:cTn id="40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3.00100:03:50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7" fill="hold">
                          <p:stCondLst>
                            <p:cond delay="0"/>
                          </p:stCondLst>
                          <p:childTnLst>
                            <p:par>
                              <p:cTn id="4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1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3.00100:03:50.5"/>
                      </p:tgtEl>
                    </p:cond>
                  </p:nextCondLst>
                </p:seq>
                <p:seq concurrent="1" nextAc="seek">
                  <p:cTn id="41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3.00100:03:59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3" fill="hold">
                          <p:stCondLst>
                            <p:cond delay="0"/>
                          </p:stCondLst>
                          <p:childTnLst>
                            <p:par>
                              <p:cTn id="4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6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3.00100:03:59.4"/>
                      </p:tgtEl>
                    </p:cond>
                  </p:nextCondLst>
                </p:seq>
                <p:seq concurrent="1" nextAc="seek">
                  <p:cTn id="41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3.00100:03:59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9" fill="hold">
                          <p:stCondLst>
                            <p:cond delay="0"/>
                          </p:stCondLst>
                          <p:childTnLst>
                            <p:par>
                              <p:cTn id="4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3" dur="2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3.00100:03:59.5"/>
                      </p:tgtEl>
                    </p:cond>
                  </p:nextCondLst>
                </p:seq>
                <p:seq concurrent="1" nextAc="seek">
                  <p:cTn id="42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3.00100:04:08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5" fill="hold">
                          <p:stCondLst>
                            <p:cond delay="0"/>
                          </p:stCondLst>
                          <p:childTnLst>
                            <p:par>
                              <p:cTn id="4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8" dur="2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3.00100:04:08.2"/>
                      </p:tgtEl>
                    </p:cond>
                  </p:nextCondLst>
                </p:seq>
                <p:seq concurrent="1" nextAc="seek">
                  <p:cTn id="43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3.00100:04:08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1" fill="hold">
                          <p:stCondLst>
                            <p:cond delay="0"/>
                          </p:stCondLst>
                          <p:childTnLst>
                            <p:par>
                              <p:cTn id="4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5" dur="2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3.00100:04:08.3"/>
                      </p:tgtEl>
                    </p:cond>
                  </p:nextCondLst>
                </p:seq>
                <p:seq concurrent="1" nextAc="seek">
                  <p:cTn id="43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3.00100:04:13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7" fill="hold">
                          <p:stCondLst>
                            <p:cond delay="0"/>
                          </p:stCondLst>
                          <p:childTnLst>
                            <p:par>
                              <p:cTn id="4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0" dur="2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3.00100:04:13.1"/>
                      </p:tgtEl>
                    </p:cond>
                  </p:nextCondLst>
                </p:seq>
                <p:seq concurrent="1" nextAc="seek">
                  <p:cTn id="44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3.00100:04:13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3" fill="hold">
                          <p:stCondLst>
                            <p:cond delay="0"/>
                          </p:stCondLst>
                          <p:childTnLst>
                            <p:par>
                              <p:cTn id="4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7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3.00100:04:13.2"/>
                      </p:tgtEl>
                    </p:cond>
                  </p:nextCondLst>
                </p:seq>
                <p:seq concurrent="1" nextAc="seek">
                  <p:cTn id="44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3.00100:04:18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9" fill="hold">
                          <p:stCondLst>
                            <p:cond delay="0"/>
                          </p:stCondLst>
                          <p:childTnLst>
                            <p:par>
                              <p:cTn id="4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2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3.00100:04:18.7"/>
                      </p:tgtEl>
                    </p:cond>
                  </p:nextCondLst>
                </p:seq>
                <p:seq concurrent="1" nextAc="seek">
                  <p:cTn id="45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3.00100:04:18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5" fill="hold">
                          <p:stCondLst>
                            <p:cond delay="0"/>
                          </p:stCondLst>
                          <p:childTnLst>
                            <p:par>
                              <p:cTn id="4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9" dur="2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3.00100:04:18.8"/>
                      </p:tgtEl>
                    </p:cond>
                  </p:nextCondLst>
                </p:seq>
                <p:seq concurrent="1" nextAc="seek">
                  <p:cTn id="46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3.00100:04:24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1" fill="hold">
                          <p:stCondLst>
                            <p:cond delay="0"/>
                          </p:stCondLst>
                          <p:childTnLst>
                            <p:par>
                              <p:cTn id="4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4" dur="2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3.00100:04:24.1"/>
                      </p:tgtEl>
                    </p:cond>
                  </p:nextCondLst>
                </p:seq>
                <p:seq concurrent="1" nextAc="seek">
                  <p:cTn id="46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3.00100:04:24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7" fill="hold">
                          <p:stCondLst>
                            <p:cond delay="0"/>
                          </p:stCondLst>
                          <p:childTnLst>
                            <p:par>
                              <p:cTn id="4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1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3.00100:04:24.2"/>
                      </p:tgtEl>
                    </p:cond>
                  </p:nextCondLst>
                </p:seq>
                <p:seq concurrent="1" nextAc="seek">
                  <p:cTn id="47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3.00100:04:26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3" fill="hold">
                          <p:stCondLst>
                            <p:cond delay="0"/>
                          </p:stCondLst>
                          <p:childTnLst>
                            <p:par>
                              <p:cTn id="4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6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3.00100:04:26.4"/>
                      </p:tgtEl>
                    </p:cond>
                  </p:nextCondLst>
                </p:seq>
                <p:seq concurrent="1" nextAc="seek">
                  <p:cTn id="47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3.00100:04:26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9" fill="hold">
                          <p:stCondLst>
                            <p:cond delay="0"/>
                          </p:stCondLst>
                          <p:childTnLst>
                            <p:par>
                              <p:cTn id="4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3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3.00100:04:26.5"/>
                      </p:tgtEl>
                    </p:cond>
                  </p:nextCondLst>
                </p:seq>
                <p:seq concurrent="1" nextAc="seek">
                  <p:cTn id="48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conditional formatting m3.00100:04:33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5" fill="hold">
                          <p:stCondLst>
                            <p:cond delay="0"/>
                          </p:stCondLst>
                          <p:childTnLst>
                            <p:par>
                              <p:cTn id="4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8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conditional formatting m3.00100:04:33.9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30" grpId="0" animBg="1"/>
          <p:bldP spid="30" grpId="1" animBg="1"/>
          <p:bldP spid="31" grpId="0" animBg="1"/>
          <p:bldP spid="31" grpId="1" animBg="1"/>
          <p:bldP spid="33" grpId="0" animBg="1"/>
          <p:bldP spid="33" grpId="1" animBg="1"/>
          <p:bldP spid="37" grpId="0" animBg="1"/>
          <p:bldP spid="37" grpId="1" animBg="1"/>
          <p:bldP spid="44" grpId="0" animBg="1"/>
          <p:bldP spid="44" grpId="1" animBg="1"/>
          <p:bldP spid="45" grpId="0" animBg="1"/>
          <p:bldP spid="45" grpId="1" animBg="1"/>
          <p:bldP spid="48" grpId="0" animBg="1"/>
          <p:bldP spid="48" grpId="1" animBg="1"/>
          <p:bldP spid="49" grpId="0" animBg="1"/>
          <p:bldP spid="49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  <p:bldP spid="65" grpId="0" animBg="1"/>
          <p:bldP spid="65" grpId="1" animBg="1"/>
          <p:bldP spid="66" grpId="0" animBg="1"/>
          <p:bldP spid="66" grpId="1" animBg="1"/>
          <p:bldP spid="67" grpId="0" animBg="1"/>
          <p:bldP spid="67" grpId="1" animBg="1"/>
          <p:bldP spid="68" grpId="0" animBg="1"/>
          <p:bldP spid="68" grpId="1" animBg="1"/>
          <p:bldP spid="69" grpId="0" animBg="1"/>
          <p:bldP spid="69" grpId="1" animBg="1"/>
          <p:bldP spid="70" grpId="0" animBg="1"/>
          <p:bldP spid="70" grpId="1" animBg="1"/>
          <p:bldP spid="71" grpId="0" animBg="1"/>
          <p:bldP spid="71" grpId="1" animBg="1"/>
          <p:bldP spid="72" grpId="0" animBg="1"/>
          <p:bldP spid="72" grpId="1" animBg="1"/>
          <p:bldP spid="73" grpId="0" animBg="1"/>
          <p:bldP spid="73" grpId="1" animBg="1"/>
          <p:bldP spid="74" grpId="0" animBg="1"/>
          <p:bldP spid="74" grpId="1" animBg="1"/>
          <p:bldP spid="75" grpId="0" animBg="1"/>
          <p:bldP spid="75" grpId="1" animBg="1"/>
          <p:bldP spid="76" grpId="0" animBg="1"/>
          <p:bldP spid="76" grpId="1" animBg="1"/>
          <p:bldP spid="14" grpId="0" animBg="1"/>
          <p:bldP spid="14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77942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4" grpId="1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2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3" name="Straight Connector 1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3" name="Picture 22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300390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015207" y="487212"/>
            <a:ext cx="10820399" cy="415474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2100" dirty="0" smtClean="0">
                <a:solidFill>
                  <a:prstClr val="white"/>
                </a:solidFill>
                <a:latin typeface="Segoe UI Light" pitchFamily="34" charset="0"/>
              </a:rPr>
              <a:t>Course summary—Take conditional formatting to the next level </a:t>
            </a:r>
            <a:endParaRPr lang="en-US" sz="2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pic>
        <p:nvPicPr>
          <p:cNvPr id="42" name="Media Placeholder 4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81" y="8495913"/>
            <a:ext cx="1115476" cy="627836"/>
          </a:xfrm>
          <a:prstGeom prst="rect">
            <a:avLst/>
          </a:prstGeom>
        </p:spPr>
      </p:pic>
      <p:pic>
        <p:nvPicPr>
          <p:cNvPr id="43" name="Media Placeholder 40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  <a:prstGeom prst="rect">
            <a:avLst/>
          </a:prstGeom>
        </p:spPr>
      </p:pic>
      <p:pic>
        <p:nvPicPr>
          <p:cNvPr id="44" name="Media Placeholder 3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09"/>
            <a:ext cx="1114425" cy="627244"/>
          </a:xfrm>
          <a:prstGeom prst="rect">
            <a:avLst/>
          </a:prstGeom>
        </p:spPr>
      </p:pic>
      <p:pic>
        <p:nvPicPr>
          <p:cNvPr id="45" name="Media Placeholder 3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3"/>
            <a:ext cx="1116012" cy="628137"/>
          </a:xfrm>
          <a:prstGeom prst="rect">
            <a:avLst/>
          </a:prstGeom>
        </p:spPr>
      </p:pic>
      <p:sp>
        <p:nvSpPr>
          <p:cNvPr id="48" name="Text Placeholder 6"/>
          <p:cNvSpPr txBox="1">
            <a:spLocks/>
          </p:cNvSpPr>
          <p:nvPr/>
        </p:nvSpPr>
        <p:spPr>
          <a:xfrm>
            <a:off x="6658132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9" name="Text Placeholder 6"/>
          <p:cNvSpPr txBox="1">
            <a:spLocks/>
          </p:cNvSpPr>
          <p:nvPr/>
        </p:nvSpPr>
        <p:spPr>
          <a:xfrm>
            <a:off x="8027261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50" name="Text Placeholder 6"/>
          <p:cNvSpPr txBox="1">
            <a:spLocks/>
          </p:cNvSpPr>
          <p:nvPr/>
        </p:nvSpPr>
        <p:spPr>
          <a:xfrm>
            <a:off x="9396150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51" name="Media Placeholder 45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09"/>
            <a:ext cx="1114425" cy="627244"/>
          </a:xfrm>
          <a:prstGeom prst="rect">
            <a:avLst/>
          </a:prstGeom>
        </p:spPr>
      </p:pic>
      <p:pic>
        <p:nvPicPr>
          <p:cNvPr id="52" name="Media Placeholder 4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81" y="8495913"/>
            <a:ext cx="1115476" cy="627836"/>
          </a:xfrm>
          <a:prstGeom prst="rect">
            <a:avLst/>
          </a:prstGeom>
        </p:spPr>
      </p:pic>
      <p:pic>
        <p:nvPicPr>
          <p:cNvPr id="53" name="Media Placeholder 40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  <a:prstGeom prst="rect">
            <a:avLst/>
          </a:prstGeom>
        </p:spPr>
      </p:pic>
      <p:pic>
        <p:nvPicPr>
          <p:cNvPr id="54" name="Media Placeholder 3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09"/>
            <a:ext cx="1114425" cy="627244"/>
          </a:xfrm>
          <a:prstGeom prst="rect">
            <a:avLst/>
          </a:prstGeom>
        </p:spPr>
      </p:pic>
      <p:pic>
        <p:nvPicPr>
          <p:cNvPr id="55" name="Media Placeholder 3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3"/>
            <a:ext cx="1116012" cy="628137"/>
          </a:xfrm>
          <a:prstGeom prst="rect">
            <a:avLst/>
          </a:prstGeom>
        </p:spPr>
      </p:pic>
      <p:pic>
        <p:nvPicPr>
          <p:cNvPr id="56" name="Media Placeholder 45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09"/>
            <a:ext cx="1114425" cy="627244"/>
          </a:xfrm>
          <a:prstGeom prst="rect">
            <a:avLst/>
          </a:prstGeom>
        </p:spPr>
      </p:pic>
      <p:sp>
        <p:nvSpPr>
          <p:cNvPr id="57" name="Rectangle 56">
            <a:hlinkClick r:id="rId5" action="ppaction://hlinksldjump"/>
          </p:cNvPr>
          <p:cNvSpPr/>
          <p:nvPr/>
        </p:nvSpPr>
        <p:spPr>
          <a:xfrm>
            <a:off x="3870882" y="8477932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800360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936547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509987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89800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525158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663434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69" name="Rectangle 68">
            <a:hlinkClick r:id="rId2" action="ppaction://hlinksldjump"/>
          </p:cNvPr>
          <p:cNvSpPr/>
          <p:nvPr/>
        </p:nvSpPr>
        <p:spPr>
          <a:xfrm>
            <a:off x="5231035" y="8487214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pic>
        <p:nvPicPr>
          <p:cNvPr id="40" name="Picture 3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41" name="Media Placeholder 67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31" y="8495913"/>
            <a:ext cx="1115476" cy="627836"/>
          </a:xfrm>
          <a:prstGeom prst="rect">
            <a:avLst/>
          </a:prstGeom>
        </p:spPr>
      </p:pic>
      <p:sp>
        <p:nvSpPr>
          <p:cNvPr id="46" name="Rectangle 45">
            <a:hlinkClick r:id="rId16" action="ppaction://hlinksldjump"/>
          </p:cNvPr>
          <p:cNvSpPr/>
          <p:nvPr/>
        </p:nvSpPr>
        <p:spPr>
          <a:xfrm>
            <a:off x="2497741" y="8495832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ext Placeholder 6"/>
          <p:cNvSpPr txBox="1">
            <a:spLocks/>
          </p:cNvSpPr>
          <p:nvPr/>
        </p:nvSpPr>
        <p:spPr>
          <a:xfrm>
            <a:off x="2560472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The next level</a:t>
            </a:r>
          </a:p>
        </p:txBody>
      </p:sp>
      <p:sp>
        <p:nvSpPr>
          <p:cNvPr id="58" name="Text Placeholder 6"/>
          <p:cNvSpPr txBox="1">
            <a:spLocks/>
          </p:cNvSpPr>
          <p:nvPr/>
        </p:nvSpPr>
        <p:spPr>
          <a:xfrm>
            <a:off x="3912763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Use formulas</a:t>
            </a:r>
          </a:p>
        </p:txBody>
      </p:sp>
      <p:sp>
        <p:nvSpPr>
          <p:cNvPr id="60" name="Text Placeholder 6"/>
          <p:cNvSpPr txBox="1">
            <a:spLocks/>
          </p:cNvSpPr>
          <p:nvPr/>
        </p:nvSpPr>
        <p:spPr>
          <a:xfrm>
            <a:off x="5302587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Manage rules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0100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4:37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32668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3:38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643235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4:15</a:t>
            </a:r>
          </a:p>
        </p:txBody>
      </p:sp>
      <p:sp>
        <p:nvSpPr>
          <p:cNvPr id="73" name="Text Placeholder 6"/>
          <p:cNvSpPr txBox="1">
            <a:spLocks/>
          </p:cNvSpPr>
          <p:nvPr/>
        </p:nvSpPr>
        <p:spPr>
          <a:xfrm>
            <a:off x="1903015" y="1246341"/>
            <a:ext cx="4352544" cy="6070446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Edit conditional formatting rule </a:t>
            </a: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precedence</a:t>
            </a:r>
          </a:p>
          <a:p>
            <a:pPr lvl="0">
              <a:buFont typeface="+mj-lt"/>
              <a:buAutoNum type="arabicPeriod"/>
            </a:pP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On the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Home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tab, in the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Styles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group, click the arrow next to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Conditional Formatting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and then click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Manage Rules</a:t>
            </a: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  <a:b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/>
            </a:r>
            <a:b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The 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list of conditional formatting rules are displayed for the current selection including the rule type, the format, the range of cells the rule applies to, and the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Stop If True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setting</a:t>
            </a: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  <a:b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/>
            </a:r>
            <a:b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If 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you don't see the rule that you want, in the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Show formatting rules for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list box, make sure that the right range of cells, worksheet, table, or PivotTable report is selected</a:t>
            </a: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  <a:b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endParaRPr lang="en-US" sz="1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lvl="0">
              <a:buFont typeface="+mj-lt"/>
              <a:buAutoNum type="arabicPeriod"/>
            </a:pP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Select a rule. Only one rule can be selected at a time.</a:t>
            </a:r>
          </a:p>
          <a:p>
            <a:pPr lvl="0">
              <a:buFont typeface="+mj-lt"/>
              <a:buAutoNum type="arabicPeriod"/>
            </a:pP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To move the selected rule up in precedence, click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Move Up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. To move the selected rule down in precedence, click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Move Down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</a:p>
          <a:p>
            <a:pPr lvl="0">
              <a:buFont typeface="+mj-lt"/>
              <a:buAutoNum type="arabicPeriod"/>
            </a:pP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Optionally, to stop rule evaluation at a specific rule, select the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Stop If True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check box</a:t>
            </a: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  <a:endParaRPr lang="en-US" sz="1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4" name="Text Placeholder 6"/>
          <p:cNvSpPr txBox="1">
            <a:spLocks/>
          </p:cNvSpPr>
          <p:nvPr/>
        </p:nvSpPr>
        <p:spPr>
          <a:xfrm>
            <a:off x="6797262" y="1265088"/>
            <a:ext cx="4123944" cy="605169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Format all cells by using a three-color scale</a:t>
            </a:r>
            <a:endParaRPr lang="en-US" sz="2400" b="1" dirty="0" smtClean="0">
              <a:solidFill>
                <a:srgbClr val="C00000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lvl="0">
              <a:buFont typeface="+mj-lt"/>
              <a:buAutoNum type="arabicPeriod"/>
            </a:pP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Select one or more cells in a range, table, or PivotTable report.</a:t>
            </a:r>
          </a:p>
          <a:p>
            <a:pPr lvl="0">
              <a:buFont typeface="+mj-lt"/>
              <a:buAutoNum type="arabicPeriod"/>
            </a:pP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On the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Home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tab, in the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Styles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group, click the arrow next to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Conditional Formatting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and then click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Color Scales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</a:p>
          <a:p>
            <a:pPr lvl="0">
              <a:buFont typeface="+mj-lt"/>
              <a:buAutoNum type="arabicPeriod"/>
            </a:pP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Select a three-color scale. The top color represents higher values, the center color represents middle values, and the bottom color represents lower values</a:t>
            </a: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  <a:b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sz="1400" cap="all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Tips: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  Hover over the color scale icons to see which icon is a three-color scale</a:t>
            </a: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endParaRPr lang="en-US" sz="1400" dirty="0" smtClean="0">
              <a:latin typeface="Segoe UI Light" pitchFamily="34" charset="0"/>
              <a:ea typeface="Segoe UI" pitchFamily="34" charset="0"/>
              <a:cs typeface="Segoe UI Light" panose="020B0502040204020203" pitchFamily="34" charset="0"/>
            </a:endParaRPr>
          </a:p>
          <a:p>
            <a:pPr marL="0" indent="0">
              <a:buFont typeface="Wingdings" pitchFamily="2" charset="2"/>
              <a:buNone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See </a:t>
            </a: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also</a:t>
            </a:r>
          </a:p>
          <a:p>
            <a:pPr>
              <a:buFont typeface="Arial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18"/>
              </a:rPr>
              <a:t>Use conditional formatting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19"/>
              </a:rPr>
              <a:t>Format data instantly with conditional formatting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0"/>
              </a:rPr>
              <a:t>Manage conditional formatting rule precedence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1"/>
              </a:rPr>
              <a:t>More training courses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2"/>
              </a:rPr>
              <a:t>Office Compatibility </a:t>
            </a:r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22"/>
              </a:rPr>
              <a:t>Pack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36268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754171" y="3887787"/>
            <a:ext cx="2572781" cy="5040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2"/>
              </a:rPr>
              <a:t>Check out more courses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11" name="TextBox 10">
            <a:hlinkClick r:id="rId3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3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4" name="Straight Connector 13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4" name="Picture 23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015208" y="487212"/>
            <a:ext cx="46229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 smtClean="0">
                <a:solidFill>
                  <a:prstClr val="white"/>
                </a:solidFill>
                <a:latin typeface="Segoe UI Light" pitchFamily="34" charset="0"/>
              </a:rPr>
              <a:t>Rating and comments</a:t>
            </a:r>
            <a:endParaRPr lang="en-US" sz="2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64" name="Text Placeholder 2"/>
          <p:cNvSpPr txBox="1">
            <a:spLocks/>
          </p:cNvSpPr>
          <p:nvPr/>
        </p:nvSpPr>
        <p:spPr>
          <a:xfrm>
            <a:off x="979618" y="2792169"/>
            <a:ext cx="8363938" cy="62300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C00000"/>
                </a:solidFill>
                <a:latin typeface="Segoe UI Light" pitchFamily="34" charset="0"/>
              </a:rPr>
              <a:t>Thank you for viewing this course!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6">
            <a:duotone>
              <a:srgbClr val="FF8A00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00000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143" y="3963923"/>
            <a:ext cx="457264" cy="457264"/>
          </a:xfrm>
          <a:prstGeom prst="rect">
            <a:avLst/>
          </a:prstGeom>
        </p:spPr>
      </p:pic>
      <p:grpSp>
        <p:nvGrpSpPr>
          <p:cNvPr id="66" name="Group 65"/>
          <p:cNvGrpSpPr/>
          <p:nvPr/>
        </p:nvGrpSpPr>
        <p:grpSpPr>
          <a:xfrm>
            <a:off x="1061743" y="3532622"/>
            <a:ext cx="762001" cy="152399"/>
            <a:chOff x="405606" y="2897187"/>
            <a:chExt cx="762000" cy="152400"/>
          </a:xfrm>
        </p:grpSpPr>
        <p:pic>
          <p:nvPicPr>
            <p:cNvPr id="67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6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8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9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4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0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8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52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2" name="Text Placeholder 2"/>
          <p:cNvSpPr txBox="1">
            <a:spLocks/>
          </p:cNvSpPr>
          <p:nvPr/>
        </p:nvSpPr>
        <p:spPr>
          <a:xfrm>
            <a:off x="1899944" y="2694180"/>
            <a:ext cx="8564063" cy="1131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75"/>
              </a:spcAft>
              <a:buSzPct val="90000"/>
              <a:buFont typeface="Arial" pitchFamily="34" charset="0"/>
              <a:buNone/>
              <a:defRPr sz="3000" kern="1200" spc="-75" baseline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+mn-ea"/>
                <a:cs typeface="+mn-cs"/>
              </a:defRPr>
            </a:lvl1pPr>
            <a:lvl2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472742" algn="l"/>
              </a:tabLst>
              <a:defRPr sz="1500" kern="1200" spc="-38" baseline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endParaRPr lang="en-US" sz="16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</a:endParaRPr>
          </a:p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endParaRPr lang="en-US" sz="16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</a:endParaRPr>
          </a:p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1700" spc="0" dirty="0">
                <a:gradFill flip="none" rotWithShape="1">
                  <a:gsLst>
                    <a:gs pos="0">
                      <a:srgbClr val="000000">
                        <a:lumMod val="65000"/>
                        <a:lumOff val="3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</a:rPr>
              <a:t>How did we </a:t>
            </a:r>
            <a:r>
              <a:rPr lang="en-US" sz="1700" spc="0" dirty="0" smtClean="0">
                <a:gradFill flip="none" rotWithShape="1">
                  <a:gsLst>
                    <a:gs pos="0">
                      <a:srgbClr val="000000">
                        <a:lumMod val="65000"/>
                        <a:lumOff val="3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</a:rPr>
              <a:t>do? </a:t>
            </a:r>
            <a:r>
              <a:rPr lang="en-US" sz="1700" spc="0" dirty="0" smtClean="0">
                <a:gradFill flip="none" rotWithShape="1">
                  <a:gsLst>
                    <a:gs pos="0">
                      <a:srgbClr val="000000">
                        <a:lumMod val="65000"/>
                        <a:lumOff val="3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hlinkClick r:id="rId9"/>
              </a:rPr>
              <a:t>Please tell us what you think</a:t>
            </a:r>
            <a:endParaRPr lang="en-US" sz="17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hlinkClick r:id="rId10"/>
            </a:endParaRPr>
          </a:p>
        </p:txBody>
      </p:sp>
      <p:pic>
        <p:nvPicPr>
          <p:cNvPr id="45" name="Media Placeholder 4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81" y="8495913"/>
            <a:ext cx="1115476" cy="627836"/>
          </a:xfrm>
          <a:prstGeom prst="rect">
            <a:avLst/>
          </a:prstGeom>
        </p:spPr>
      </p:pic>
      <p:pic>
        <p:nvPicPr>
          <p:cNvPr id="46" name="Media Placeholder 40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  <a:prstGeom prst="rect">
            <a:avLst/>
          </a:prstGeom>
        </p:spPr>
      </p:pic>
      <p:pic>
        <p:nvPicPr>
          <p:cNvPr id="47" name="Media Placeholder 38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09"/>
            <a:ext cx="1114425" cy="627244"/>
          </a:xfrm>
          <a:prstGeom prst="rect">
            <a:avLst/>
          </a:prstGeom>
        </p:spPr>
      </p:pic>
      <p:pic>
        <p:nvPicPr>
          <p:cNvPr id="48" name="Media Placeholder 37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3"/>
            <a:ext cx="1116012" cy="628137"/>
          </a:xfrm>
          <a:prstGeom prst="rect">
            <a:avLst/>
          </a:prstGeom>
        </p:spPr>
      </p:pic>
      <p:sp>
        <p:nvSpPr>
          <p:cNvPr id="51" name="Text Placeholder 6"/>
          <p:cNvSpPr txBox="1">
            <a:spLocks/>
          </p:cNvSpPr>
          <p:nvPr/>
        </p:nvSpPr>
        <p:spPr>
          <a:xfrm>
            <a:off x="6658132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2" name="Text Placeholder 6"/>
          <p:cNvSpPr txBox="1">
            <a:spLocks/>
          </p:cNvSpPr>
          <p:nvPr/>
        </p:nvSpPr>
        <p:spPr>
          <a:xfrm>
            <a:off x="8027261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53" name="Text Placeholder 6"/>
          <p:cNvSpPr txBox="1">
            <a:spLocks/>
          </p:cNvSpPr>
          <p:nvPr/>
        </p:nvSpPr>
        <p:spPr>
          <a:xfrm>
            <a:off x="9396150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73" name="Media Placeholder 45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09"/>
            <a:ext cx="1114425" cy="627244"/>
          </a:xfrm>
          <a:prstGeom prst="rect">
            <a:avLst/>
          </a:prstGeom>
        </p:spPr>
      </p:pic>
      <p:pic>
        <p:nvPicPr>
          <p:cNvPr id="84" name="Media Placeholder 4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81" y="8495913"/>
            <a:ext cx="1115476" cy="627836"/>
          </a:xfrm>
          <a:prstGeom prst="rect">
            <a:avLst/>
          </a:prstGeom>
        </p:spPr>
      </p:pic>
      <p:pic>
        <p:nvPicPr>
          <p:cNvPr id="89" name="Media Placeholder 40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  <a:prstGeom prst="rect">
            <a:avLst/>
          </a:prstGeom>
        </p:spPr>
      </p:pic>
      <p:pic>
        <p:nvPicPr>
          <p:cNvPr id="90" name="Media Placeholder 38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09"/>
            <a:ext cx="1114425" cy="627244"/>
          </a:xfrm>
          <a:prstGeom prst="rect">
            <a:avLst/>
          </a:prstGeom>
        </p:spPr>
      </p:pic>
      <p:pic>
        <p:nvPicPr>
          <p:cNvPr id="91" name="Media Placeholder 37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3"/>
            <a:ext cx="1116012" cy="628137"/>
          </a:xfrm>
          <a:prstGeom prst="rect">
            <a:avLst/>
          </a:prstGeom>
        </p:spPr>
      </p:pic>
      <p:pic>
        <p:nvPicPr>
          <p:cNvPr id="92" name="Media Placeholder 45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09"/>
            <a:ext cx="1114425" cy="627244"/>
          </a:xfrm>
          <a:prstGeom prst="rect">
            <a:avLst/>
          </a:prstGeom>
        </p:spPr>
      </p:pic>
      <p:sp>
        <p:nvSpPr>
          <p:cNvPr id="93" name="Rectangle 92">
            <a:hlinkClick r:id="rId11" action="ppaction://hlinksldjump"/>
          </p:cNvPr>
          <p:cNvSpPr/>
          <p:nvPr/>
        </p:nvSpPr>
        <p:spPr>
          <a:xfrm>
            <a:off x="3870882" y="8477932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4" name="TextBox 93"/>
          <p:cNvSpPr txBox="1"/>
          <p:nvPr/>
        </p:nvSpPr>
        <p:spPr>
          <a:xfrm>
            <a:off x="800360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936547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2509987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389800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525158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663434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100" name="Rectangle 99">
            <a:hlinkClick r:id="rId13" action="ppaction://hlinksldjump"/>
          </p:cNvPr>
          <p:cNvSpPr/>
          <p:nvPr/>
        </p:nvSpPr>
        <p:spPr>
          <a:xfrm>
            <a:off x="5231035" y="8487214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Rectangle 100">
            <a:hlinkClick r:id="rId19" action="ppaction://hlinksldjump"/>
          </p:cNvPr>
          <p:cNvSpPr/>
          <p:nvPr/>
        </p:nvSpPr>
        <p:spPr>
          <a:xfrm>
            <a:off x="6610586" y="8489694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pic>
        <p:nvPicPr>
          <p:cNvPr id="50" name="Picture 4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54" name="Media Placeholder 6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31" y="8495913"/>
            <a:ext cx="1115476" cy="627836"/>
          </a:xfrm>
          <a:prstGeom prst="rect">
            <a:avLst/>
          </a:prstGeom>
        </p:spPr>
      </p:pic>
      <p:sp>
        <p:nvSpPr>
          <p:cNvPr id="55" name="Rectangle 54">
            <a:hlinkClick r:id="rId3" action="ppaction://hlinksldjump"/>
          </p:cNvPr>
          <p:cNvSpPr/>
          <p:nvPr/>
        </p:nvSpPr>
        <p:spPr>
          <a:xfrm>
            <a:off x="2497741" y="8495832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Text Placeholder 6"/>
          <p:cNvSpPr txBox="1">
            <a:spLocks/>
          </p:cNvSpPr>
          <p:nvPr/>
        </p:nvSpPr>
        <p:spPr>
          <a:xfrm>
            <a:off x="2560472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The next level</a:t>
            </a:r>
          </a:p>
        </p:txBody>
      </p:sp>
      <p:sp>
        <p:nvSpPr>
          <p:cNvPr id="57" name="Text Placeholder 6"/>
          <p:cNvSpPr txBox="1">
            <a:spLocks/>
          </p:cNvSpPr>
          <p:nvPr/>
        </p:nvSpPr>
        <p:spPr>
          <a:xfrm>
            <a:off x="3912763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Use formulas</a:t>
            </a:r>
          </a:p>
        </p:txBody>
      </p:sp>
      <p:sp>
        <p:nvSpPr>
          <p:cNvPr id="58" name="Text Placeholder 6"/>
          <p:cNvSpPr txBox="1">
            <a:spLocks/>
          </p:cNvSpPr>
          <p:nvPr/>
        </p:nvSpPr>
        <p:spPr>
          <a:xfrm>
            <a:off x="5302587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Manage rules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0100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4:37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2668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3:38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643235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4:15</a:t>
            </a:r>
          </a:p>
        </p:txBody>
      </p:sp>
    </p:spTree>
    <p:extLst>
      <p:ext uri="{BB962C8B-B14F-4D97-AF65-F5344CB8AC3E}">
        <p14:creationId xmlns:p14="http://schemas.microsoft.com/office/powerpoint/2010/main" val="342656565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9" name="TextBox 8">
            <a:hlinkClick r:id="rId2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2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2" name="Straight Connector 11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2" name="Picture 2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015208" y="487212"/>
            <a:ext cx="46229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</a:rPr>
              <a:t>Help</a:t>
            </a:r>
          </a:p>
        </p:txBody>
      </p:sp>
      <p:pic>
        <p:nvPicPr>
          <p:cNvPr id="41" name="Media Placeholder 4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81" y="8495913"/>
            <a:ext cx="1115476" cy="627836"/>
          </a:xfrm>
          <a:prstGeom prst="rect">
            <a:avLst/>
          </a:prstGeom>
        </p:spPr>
      </p:pic>
      <p:pic>
        <p:nvPicPr>
          <p:cNvPr id="42" name="Media Placeholder 4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  <a:prstGeom prst="rect">
            <a:avLst/>
          </a:prstGeom>
        </p:spPr>
      </p:pic>
      <p:pic>
        <p:nvPicPr>
          <p:cNvPr id="43" name="Media Placeholder 3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09"/>
            <a:ext cx="1114425" cy="627244"/>
          </a:xfrm>
          <a:prstGeom prst="rect">
            <a:avLst/>
          </a:prstGeom>
        </p:spPr>
      </p:pic>
      <p:pic>
        <p:nvPicPr>
          <p:cNvPr id="44" name="Media Placeholder 3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3"/>
            <a:ext cx="1116012" cy="628137"/>
          </a:xfrm>
          <a:prstGeom prst="rect">
            <a:avLst/>
          </a:prstGeom>
        </p:spPr>
      </p:pic>
      <p:sp>
        <p:nvSpPr>
          <p:cNvPr id="47" name="Text Placeholder 6"/>
          <p:cNvSpPr txBox="1">
            <a:spLocks/>
          </p:cNvSpPr>
          <p:nvPr/>
        </p:nvSpPr>
        <p:spPr>
          <a:xfrm>
            <a:off x="6658132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8" name="Text Placeholder 6"/>
          <p:cNvSpPr txBox="1">
            <a:spLocks/>
          </p:cNvSpPr>
          <p:nvPr/>
        </p:nvSpPr>
        <p:spPr>
          <a:xfrm>
            <a:off x="8027261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49" name="Text Placeholder 6"/>
          <p:cNvSpPr txBox="1">
            <a:spLocks/>
          </p:cNvSpPr>
          <p:nvPr/>
        </p:nvSpPr>
        <p:spPr>
          <a:xfrm>
            <a:off x="9396150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76" name="Media Placeholder 4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09"/>
            <a:ext cx="1114425" cy="627244"/>
          </a:xfrm>
          <a:prstGeom prst="rect">
            <a:avLst/>
          </a:prstGeom>
        </p:spPr>
      </p:pic>
      <p:pic>
        <p:nvPicPr>
          <p:cNvPr id="77" name="Media Placeholder 4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81" y="8495913"/>
            <a:ext cx="1115476" cy="627836"/>
          </a:xfrm>
          <a:prstGeom prst="rect">
            <a:avLst/>
          </a:prstGeom>
        </p:spPr>
      </p:pic>
      <p:pic>
        <p:nvPicPr>
          <p:cNvPr id="78" name="Media Placeholder 4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  <a:prstGeom prst="rect">
            <a:avLst/>
          </a:prstGeom>
        </p:spPr>
      </p:pic>
      <p:pic>
        <p:nvPicPr>
          <p:cNvPr id="79" name="Media Placeholder 3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09"/>
            <a:ext cx="1114425" cy="627244"/>
          </a:xfrm>
          <a:prstGeom prst="rect">
            <a:avLst/>
          </a:prstGeom>
        </p:spPr>
      </p:pic>
      <p:pic>
        <p:nvPicPr>
          <p:cNvPr id="80" name="Media Placeholder 3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3"/>
            <a:ext cx="1116012" cy="628137"/>
          </a:xfrm>
          <a:prstGeom prst="rect">
            <a:avLst/>
          </a:prstGeom>
        </p:spPr>
      </p:pic>
      <p:pic>
        <p:nvPicPr>
          <p:cNvPr id="81" name="Media Placeholder 4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09"/>
            <a:ext cx="1114425" cy="627244"/>
          </a:xfrm>
          <a:prstGeom prst="rect">
            <a:avLst/>
          </a:prstGeom>
        </p:spPr>
      </p:pic>
      <p:sp>
        <p:nvSpPr>
          <p:cNvPr id="82" name="Rectangle 81">
            <a:hlinkClick r:id="rId5" action="ppaction://hlinksldjump"/>
          </p:cNvPr>
          <p:cNvSpPr/>
          <p:nvPr/>
        </p:nvSpPr>
        <p:spPr>
          <a:xfrm>
            <a:off x="3870882" y="8477932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TextBox 82"/>
          <p:cNvSpPr txBox="1"/>
          <p:nvPr/>
        </p:nvSpPr>
        <p:spPr>
          <a:xfrm>
            <a:off x="800360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936547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2509987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389800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525158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663434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89" name="Rectangle 88">
            <a:hlinkClick r:id="rId7" action="ppaction://hlinksldjump"/>
          </p:cNvPr>
          <p:cNvSpPr/>
          <p:nvPr/>
        </p:nvSpPr>
        <p:spPr>
          <a:xfrm>
            <a:off x="5231035" y="8487214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0" name="Rectangle 89">
            <a:hlinkClick r:id="rId13" action="ppaction://hlinksldjump"/>
          </p:cNvPr>
          <p:cNvSpPr/>
          <p:nvPr/>
        </p:nvSpPr>
        <p:spPr>
          <a:xfrm>
            <a:off x="6610586" y="8489694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1" name="Rectangle 90">
            <a:hlinkClick r:id="rId9" action="ppaction://hlinksldjump"/>
          </p:cNvPr>
          <p:cNvSpPr/>
          <p:nvPr/>
        </p:nvSpPr>
        <p:spPr>
          <a:xfrm>
            <a:off x="7985496" y="8483074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sp>
        <p:nvSpPr>
          <p:cNvPr id="52" name="Text Placeholder 2"/>
          <p:cNvSpPr txBox="1">
            <a:spLocks/>
          </p:cNvSpPr>
          <p:nvPr/>
        </p:nvSpPr>
        <p:spPr>
          <a:xfrm>
            <a:off x="1247881" y="1601787"/>
            <a:ext cx="9349050" cy="838201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Using PowerPoint’s video controls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Point at the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bottom edge of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any video to start, stop,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pause, or rewind. You drag to rewind.  </a:t>
            </a:r>
            <a:endParaRPr lang="en-US" sz="1700" dirty="0">
              <a:gradFill flip="none" rotWithShape="1">
                <a:gsLst>
                  <a:gs pos="0">
                    <a:prstClr val="black">
                      <a:lumMod val="65000"/>
                      <a:lumOff val="35000"/>
                    </a:prstClr>
                  </a:gs>
                  <a:gs pos="86000">
                    <a:prstClr val="black">
                      <a:lumMod val="75000"/>
                      <a:lumOff val="25000"/>
                    </a:prst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53" name="Text Placeholder 2"/>
          <p:cNvSpPr txBox="1">
            <a:spLocks/>
          </p:cNvSpPr>
          <p:nvPr/>
        </p:nvSpPr>
        <p:spPr>
          <a:xfrm>
            <a:off x="1262858" y="4317693"/>
            <a:ext cx="9334074" cy="990600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Going places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You can go to any part of a course by clicking the thumbnails (light or shaded) below the video. You can also click the forward and back arrows, or press Page Up or Page Down. </a:t>
            </a: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54" name="Text Placeholder 2"/>
          <p:cNvSpPr txBox="1">
            <a:spLocks/>
          </p:cNvSpPr>
          <p:nvPr/>
        </p:nvSpPr>
        <p:spPr>
          <a:xfrm>
            <a:off x="1243806" y="3272498"/>
            <a:ext cx="9774889" cy="990603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Stopping a course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you’re viewing online, click your browser’s Back button. If you’re viewing offline, press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Esc. If you’re watching a video,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press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Esc once to stop the video, again to stop the course.</a:t>
            </a: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958" y="5819417"/>
            <a:ext cx="1038095" cy="209524"/>
          </a:xfrm>
          <a:prstGeom prst="rect">
            <a:avLst/>
          </a:prstGeom>
        </p:spPr>
      </p:pic>
      <p:sp>
        <p:nvSpPr>
          <p:cNvPr id="46" name="Subtitle 2"/>
          <p:cNvSpPr txBox="1">
            <a:spLocks/>
          </p:cNvSpPr>
          <p:nvPr/>
        </p:nvSpPr>
        <p:spPr>
          <a:xfrm>
            <a:off x="1257300" y="5370843"/>
            <a:ext cx="10501313" cy="1295399"/>
          </a:xfrm>
          <a:prstGeom prst="rect">
            <a:avLst/>
          </a:prstGeom>
        </p:spPr>
        <p:txBody>
          <a:bodyPr vert="horz" lIns="130022" tIns="65012" rIns="130022" bIns="65012" rtlCol="0">
            <a:normAutofit/>
          </a:bodyPr>
          <a:lstStyle>
            <a:lvl1pPr marL="487587" indent="-487587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6438" indent="-406323" algn="l" defTabSz="13002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288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404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520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5635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5751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5866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5981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download a course and the videos don’t play</a:t>
            </a:r>
          </a:p>
          <a:p>
            <a:pPr marL="176213" indent="0">
              <a:buFont typeface="Arial" pitchFamily="34" charset="0"/>
              <a:buNone/>
            </a:pP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Click </a:t>
            </a:r>
            <a:r>
              <a:rPr lang="en-US" sz="1700" b="1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Enable Editing                    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see that button. If that doesn’t work, you may have PowerPoint 2007 or earlier. If you do, you need to </a:t>
            </a:r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17"/>
              </a:rPr>
              <a:t>get the PowerPoint Viewer</a:t>
            </a:r>
            <a:r>
              <a:rPr lang="en-US" sz="17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.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have PowerPoint 2010, you need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  <a:hlinkClick r:id="rId18"/>
              </a:rPr>
              <a:t>the QuickTime player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, or you can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  <a:hlinkClick r:id="rId19"/>
              </a:rPr>
              <a:t>upgrade to PowerPoint 2013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  <a:endParaRPr lang="en-US" sz="1700" dirty="0"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86000">
                    <a:schemeClr val="tx1">
                      <a:lumMod val="75000"/>
                      <a:lumOff val="25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855" y="2393084"/>
            <a:ext cx="5657143" cy="571429"/>
          </a:xfrm>
          <a:prstGeom prst="rect">
            <a:avLst/>
          </a:prstGeom>
        </p:spPr>
      </p:pic>
      <p:pic>
        <p:nvPicPr>
          <p:cNvPr id="51" name="Media Placeholder 67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31" y="8495913"/>
            <a:ext cx="1115476" cy="627836"/>
          </a:xfrm>
          <a:prstGeom prst="rect">
            <a:avLst/>
          </a:prstGeom>
        </p:spPr>
      </p:pic>
      <p:sp>
        <p:nvSpPr>
          <p:cNvPr id="55" name="Rectangle 54">
            <a:hlinkClick r:id="rId2" action="ppaction://hlinksldjump"/>
          </p:cNvPr>
          <p:cNvSpPr/>
          <p:nvPr/>
        </p:nvSpPr>
        <p:spPr>
          <a:xfrm>
            <a:off x="2497741" y="8495832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Text Placeholder 6"/>
          <p:cNvSpPr txBox="1">
            <a:spLocks/>
          </p:cNvSpPr>
          <p:nvPr/>
        </p:nvSpPr>
        <p:spPr>
          <a:xfrm>
            <a:off x="2560472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The next level</a:t>
            </a:r>
          </a:p>
        </p:txBody>
      </p:sp>
      <p:sp>
        <p:nvSpPr>
          <p:cNvPr id="59" name="Text Placeholder 6"/>
          <p:cNvSpPr txBox="1">
            <a:spLocks/>
          </p:cNvSpPr>
          <p:nvPr/>
        </p:nvSpPr>
        <p:spPr>
          <a:xfrm>
            <a:off x="3912763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Use formulas</a:t>
            </a:r>
          </a:p>
        </p:txBody>
      </p:sp>
      <p:sp>
        <p:nvSpPr>
          <p:cNvPr id="60" name="Text Placeholder 6"/>
          <p:cNvSpPr txBox="1">
            <a:spLocks/>
          </p:cNvSpPr>
          <p:nvPr/>
        </p:nvSpPr>
        <p:spPr>
          <a:xfrm>
            <a:off x="5302587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Manage rules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0100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4:37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32668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3:38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4643235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4:15</a:t>
            </a:r>
          </a:p>
        </p:txBody>
      </p:sp>
    </p:spTree>
    <p:extLst>
      <p:ext uri="{BB962C8B-B14F-4D97-AF65-F5344CB8AC3E}">
        <p14:creationId xmlns:p14="http://schemas.microsoft.com/office/powerpoint/2010/main" val="8269941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690ebef-f576-470c-b372-2fd82c20f62c"/>
  <p:tag name="MEDIACAPTIONSPROMPTED" val="False"/>
  <p:tag name="TEMPPRESENTATIONFILE" val="C:\Users\Administrator\AppData\Local\Temp\tmp37B0.tmp"/>
  <p:tag name="TEMPMEDIAFILENAME" val="C:\Users\Administrator\AppData\Local\Temp\tmp429A_Take conditional formatting m1.001.mp4"/>
  <p:tag name="MEDIAFADEDURATION" val="0.2"/>
  <p:tag name="MEDIATRANSPARENCY" val="0.3"/>
  <p:tag name="MEDIACAPTIONSHIDDEN" val="False"/>
  <p:tag name="CUSTOMXMLPARTID" val="{5635C7E2-8C00-4207-BE0E-3ED35D1EE5CA}"/>
  <p:tag name="MEDIACAPTIONCOUNT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690ebef-f576-470c-b372-2fd82c20f62c"/>
  <p:tag name="CAPTIONINTERNALID" val="04c09dc7-cae5-442e-8549-bb60c393d6d2"/>
  <p:tag name="CAPTIONITEMSYSNAME" val="Take conditional formatting m1.001Butifyou00:01:09.5-00:01:18.1"/>
  <p:tag name="BOOKMARKENTRYNAME" val="Take conditional formatting m1.00100:01:09.5"/>
  <p:tag name="BOOKMARKEXITNAME" val="Take conditional formatting m1.00100:01:18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690ebef-f576-470c-b372-2fd82c20f62c"/>
  <p:tag name="CAPTIONINTERNALID" val="50a4c9c8-bde9-42d8-bb80-5da33860df1f"/>
  <p:tag name="CAPTIONITEMSYSNAME" val="Take conditional formatting m1.001selectaRule00:01:18.2-00:01:31.8"/>
  <p:tag name="BOOKMARKENTRYNAME" val="Take conditional formatting m1.00100:01:18.2"/>
  <p:tag name="BOOKMARKEXITNAME" val="Take conditional formatting m1.00100:01:31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690ebef-f576-470c-b372-2fd82c20f62c"/>
  <p:tag name="CAPTIONINTERNALID" val="7e818cf5-ab6f-4f9f-ad45-ae0d9914350c"/>
  <p:tag name="CAPTIONITEMSYSNAME" val="Take conditional formatting m1.001selecttheIcon00:01:31.9-00:01:35.5"/>
  <p:tag name="BOOKMARKENTRYNAME" val="Take conditional formatting m1.00100:01:31.9"/>
  <p:tag name="BOOKMARKEXITNAME" val="Take conditional formatting m1.00100:01:35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690ebef-f576-470c-b372-2fd82c20f62c"/>
  <p:tag name="CAPTIONINTERNALID" val="69cebe2a-08cd-4714-a4d0-46d0d7198176"/>
  <p:tag name="CAPTIONITEMSYSNAME" val="Take conditional formatting m1.001(iconsetsrange00:01:35.6-00:01:45.1"/>
  <p:tag name="BOOKMARKENTRYNAME" val="Take conditional formatting m1.00100:01:35.6"/>
  <p:tag name="BOOKMARKEXITNAME" val="Take conditional formatting m1.00100:01:45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690ebef-f576-470c-b372-2fd82c20f62c"/>
  <p:tag name="CAPTIONINTERNALID" val="ccc04edc-b495-4605-b13f-61cccb9af75c"/>
  <p:tag name="CAPTIONITEMSYSNAME" val="Take conditional formatting m1.001Forthegreen00:01:45.2-00:01:51.6"/>
  <p:tag name="BOOKMARKENTRYNAME" val="Take conditional formatting m1.00100:01:45.2"/>
  <p:tag name="BOOKMARKEXITNAME" val="Take conditional formatting m1.00100:01:51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690ebef-f576-470c-b372-2fd82c20f62c"/>
  <p:tag name="CAPTIONINTERNALID" val="95e4a8fe-fca0-434a-ac84-dd6b55546a9a"/>
  <p:tag name="CAPTIONITEMSYSNAME" val="Take conditional formatting m1.001WhenIdo00:01:51.7-00:02:00.6"/>
  <p:tag name="BOOKMARKENTRYNAME" val="Take conditional formatting m1.00100:01:51.7"/>
  <p:tag name="BOOKMARKEXITNAME" val="Take conditional formatting m1.00100:02:00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690ebef-f576-470c-b372-2fd82c20f62c"/>
  <p:tag name="CAPTIONINTERNALID" val="5097cc55-6a48-4db8-b4a7-a211ac988d4e"/>
  <p:tag name="CAPTIONITEMSYSNAME" val="Take conditional formatting m1.001I’llleavethe00:02:00.7-00:02:07.9"/>
  <p:tag name="BOOKMARKENTRYNAME" val="Take conditional formatting m1.00100:02:00.7"/>
  <p:tag name="BOOKMARKEXITNAME" val="Take conditional formatting m1.00100:02:07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690ebef-f576-470c-b372-2fd82c20f62c"/>
  <p:tag name="CAPTIONINTERNALID" val="9531d473-f5a8-4284-ac65-14ab4c7468ac"/>
  <p:tag name="CAPTIONITEMSYSNAME" val="Take conditional formatting m1.001Fortheyellow00:02:08.0-00:02:21.8"/>
  <p:tag name="BOOKMARKENTRYNAME" val="Take conditional formatting m1.00100:02:08.0"/>
  <p:tag name="BOOKMARKEXITNAME" val="Take conditional formatting m1.00100:02:21.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690ebef-f576-470c-b372-2fd82c20f62c"/>
  <p:tag name="CAPTIONINTERNALID" val="c882ec2e-c109-4f51-b298-a7c9bd6ce88c"/>
  <p:tag name="CAPTIONITEMSYSNAME" val="Take conditional formatting m1.001IclickOK,00:02:21.9-00:02:30.2"/>
  <p:tag name="BOOKMARKENTRYNAME" val="Take conditional formatting m1.00100:02:21.9"/>
  <p:tag name="BOOKMARKEXITNAME" val="Take conditional formatting m1.00100:02:30.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690ebef-f576-470c-b372-2fd82c20f62c"/>
  <p:tag name="CAPTIONINTERNALID" val="6c38204c-4305-4a96-ab40-872010aed615"/>
  <p:tag name="CAPTIONITEMSYSNAME" val="Take conditional formatting m1.001AndIcan00:02:30.3-00:02:39.9"/>
  <p:tag name="BOOKMARKENTRYNAME" val="Take conditional formatting m1.00100:02:30.3"/>
  <p:tag name="BOOKMARKEXITNAME" val="Take conditional formatting m1.00100:02:39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690ebef-f576-470c-b372-2fd82c20f62c"/>
  <p:tag name="CAPTIONINTERNALID" val="6fd68737-04dd-4cf0-b4c2-6b64daa4887d"/>
  <p:tag name="CAPTIONITEMSYSNAME" val="Take conditional formatting m1.001Inthecourse00:00:04.0-00:00:11.3"/>
  <p:tag name="BOOKMARKENTRYNAME" val="Take conditional formatting m1.00100:00:04.0"/>
  <p:tag name="BOOKMARKEXITNAME" val="Take conditional formatting m1.00100:00:11.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690ebef-f576-470c-b372-2fd82c20f62c"/>
  <p:tag name="CAPTIONINTERNALID" val="8d27d57b-8545-4fc8-b755-07f3f9e3dc61"/>
  <p:tag name="CAPTIONITEMSYSNAME" val="Take conditional formatting m1.001Youcanalso00:02:40.0-00:02:48.9"/>
  <p:tag name="BOOKMARKENTRYNAME" val="Take conditional formatting m1.00100:02:40.0"/>
  <p:tag name="BOOKMARKEXITNAME" val="Take conditional formatting m1.00100:02:48.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690ebef-f576-470c-b372-2fd82c20f62c"/>
  <p:tag name="CAPTIONINTERNALID" val="47d46413-6290-4957-9ddd-a687b95f9044"/>
  <p:tag name="CAPTIONITEMSYSNAME" val="Take conditional formatting m1.001Thistime,select00:02:49.0-00:03:01.0"/>
  <p:tag name="BOOKMARKENTRYNAME" val="Take conditional formatting m1.00100:02:49.0"/>
  <p:tag name="BOOKMARKEXITNAME" val="Take conditional formatting m1.00100:03:01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690ebef-f576-470c-b372-2fd82c20f62c"/>
  <p:tag name="CAPTIONINTERNALID" val="38caae46-d80e-4170-8729-6a05ad59cac0"/>
  <p:tag name="CAPTIONITEMSYSNAME" val="Take conditional formatting m1.001choosetheformatting00:03:01.1-00:03:06.4"/>
  <p:tag name="BOOKMARKENTRYNAME" val="Take conditional formatting m1.00100:03:01.1"/>
  <p:tag name="BOOKMARKEXITNAME" val="Take conditional formatting m1.00100:03:06.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690ebef-f576-470c-b372-2fd82c20f62c"/>
  <p:tag name="CAPTIONINTERNALID" val="40d8b4a3-e7fe-470b-8f60-5c170665b8c3"/>
  <p:tag name="CAPTIONITEMSYSNAME" val="Take conditional formatting m1.001(theoptionsand00:03:06.5-00:03:14.7"/>
  <p:tag name="BOOKMARKENTRYNAME" val="Take conditional formatting m1.00100:03:06.5"/>
  <p:tag name="BOOKMARKEXITNAME" val="Take conditional formatting m1.00100:03:14.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690ebef-f576-470c-b372-2fd82c20f62c"/>
  <p:tag name="CAPTIONINTERNALID" val="d11b6b45-41a3-4309-83d6-b2f1146f5094"/>
  <p:tag name="CAPTIONITEMSYSNAME" val="Take conditional formatting m1.001clickOK,click00:03:14.8-00:03:22.6"/>
  <p:tag name="BOOKMARKENTRYNAME" val="Take conditional formatting m1.00100:03:14.8"/>
  <p:tag name="BOOKMARKEXITNAME" val="Take conditional formatting m1.00100:03:22.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690ebef-f576-470c-b372-2fd82c20f62c"/>
  <p:tag name="CAPTIONINTERNALID" val="9d3d0120-f693-463d-90ab-83d8ba1d7002"/>
  <p:tag name="CAPTIONITEMSYSNAME" val="Take conditional formatting m1.001Forinformationabout00:03:22.7-00:03:30.4"/>
  <p:tag name="BOOKMARKENTRYNAME" val="Take conditional formatting m1.00100:03:22.7"/>
  <p:tag name="BOOKMARKEXITNAME" val="Take conditional formatting m1.00100:03:30.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690ebef-f576-470c-b372-2fd82c20f62c"/>
  <p:tag name="CAPTIONINTERNALID" val="ff2eef47-877e-4afa-8508-b6862a3b3d79"/>
  <p:tag name="CAPTIONITEMSYSNAME" val="Take conditional formatting m1.001Upnext,use00:03:30.5-00:03:35.9"/>
  <p:tag name="BOOKMARKENTRYNAME" val="Take conditional formatting m1.00100:03:30.5"/>
  <p:tag name="BOOKMARKEXITNAME" val="Take conditional formatting m1.00100:03:35.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4b697da-0981-486f-94c1-447ece1a1671"/>
  <p:tag name="MEDIACAPTIONSPROMPTED" val="False"/>
  <p:tag name="TEMPPRESENTATIONFILE" val="C:\Users\Administrator\AppData\Local\Temp\tmpF528.tmp"/>
  <p:tag name="TEMPMEDIAFILENAME" val="C:\Users\Administrator\AppData\Local\Temp\tmpF807_Take conditional formatting m2.001.mp4"/>
  <p:tag name="MEDIAFADEDURATION" val="0.2"/>
  <p:tag name="MEDIATRANSPARENCY" val="0.3"/>
  <p:tag name="MEDIACAPTIONSHIDDEN" val="False"/>
  <p:tag name="CUSTOMXMLPARTID" val="{B76C3DDE-BE5B-4016-98F4-5D34C97C85CE}"/>
  <p:tag name="MEDIACAPTIONCOUNT" val="Tru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4b697da-0981-486f-94c1-447ece1a1671"/>
  <p:tag name="CAPTIONINTERNALID" val="d7960d68-a4c7-4894-850d-adb7fa3614c4"/>
  <p:tag name="CAPTIONITEMSYSNAME" val="Take conditional formatting m2.001Tocontrolmore00:00:03.0-00:00:11.4"/>
  <p:tag name="BOOKMARKENTRYNAME" val="Take conditional formatting m2.00100:00:03.0"/>
  <p:tag name="BOOKMARKEXITNAME" val="Take conditional formatting m2.00100:00:11.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4b697da-0981-486f-94c1-447ece1a1671"/>
  <p:tag name="CAPTIONINTERNALID" val="5743397f-05ae-45c8-abf3-8bca140b1001"/>
  <p:tag name="CAPTIONITEMSYSNAME" val="Take conditional formatting m2.001Inthisexample00:00:11.5-00:00:16.0"/>
  <p:tag name="BOOKMARKENTRYNAME" val="Take conditional formatting m2.00100:00:11.5"/>
  <p:tag name="BOOKMARKEXITNAME" val="Take conditional formatting m2.00100:00:16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690ebef-f576-470c-b372-2fd82c20f62c"/>
  <p:tag name="CAPTIONINTERNALID" val="a7864e72-d1af-4e41-be8e-76b06b23abc2"/>
  <p:tag name="CAPTIONITEMSYSNAME" val="Take conditional formatting m1.001Conditionalformattingprovides00:00:11.4-00:00:17.3"/>
  <p:tag name="BOOKMARKENTRYNAME" val="Take conditional formatting m1.00100:00:11.4"/>
  <p:tag name="BOOKMARKEXITNAME" val="Take conditional formatting m1.00100:00:17.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4b697da-0981-486f-94c1-447ece1a1671"/>
  <p:tag name="CAPTIONINTERNALID" val="acc63d97-2e99-4f49-8ba0-7a7ff5873c26"/>
  <p:tag name="CAPTIONITEMSYSNAME" val="Take conditional formatting m2.001ifthecorresponding00:00:16.1-00:00:23.0"/>
  <p:tag name="BOOKMARKENTRYNAME" val="Take conditional formatting m2.00100:00:16.1"/>
  <p:tag name="BOOKMARKEXITNAME" val="Take conditional formatting m2.00100:00:23.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4b697da-0981-486f-94c1-447ece1a1671"/>
  <p:tag name="CAPTIONINTERNALID" val="cd90b4f5-c7fe-40fc-8626-454fffc7a24b"/>
  <p:tag name="CAPTIONITEMSYSNAME" val="Take conditional formatting m2.001Iselectthe00:00:23.1-00:00:27.1"/>
  <p:tag name="BOOKMARKENTRYNAME" val="Take conditional formatting m2.00100:00:23.1"/>
  <p:tag name="BOOKMARKEXITNAME" val="Take conditional formatting m2.00100:00:27.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4b697da-0981-486f-94c1-447ece1a1671"/>
  <p:tag name="CAPTIONINTERNALID" val="1b5df8c7-66ce-471f-ae48-f65e4764467c"/>
  <p:tag name="CAPTIONITEMSYSNAME" val="Take conditional formatting m2.001Whenyouselect00:00:27.2-00:00:33.3"/>
  <p:tag name="BOOKMARKENTRYNAME" val="Take conditional formatting m2.00100:00:27.2"/>
  <p:tag name="BOOKMARKEXITNAME" val="Take conditional formatting m2.00100:00:33.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4b697da-0981-486f-94c1-447ece1a1671"/>
  <p:tag name="CAPTIONINTERNALID" val="b1a65e62-0995-4a15-aae7-a771378b895c"/>
  <p:tag name="CAPTIONITEMSYSNAME" val="Take conditional formatting m2.001Inthisexample00:00:33.4-00:00:47.0"/>
  <p:tag name="BOOKMARKENTRYNAME" val="Take conditional formatting m2.00100:00:33.4"/>
  <p:tag name="BOOKMARKEXITNAME" val="Take conditional formatting m2.00100:00:47.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4b697da-0981-486f-94c1-447ece1a1671"/>
  <p:tag name="CAPTIONINTERNALID" val="3638e8e5-7010-4130-bfbe-c918250ef769"/>
  <p:tag name="CAPTIONITEMSYSNAME" val="Take conditional formatting m2.001Createanew00:00:47.1-00:01:07.1"/>
  <p:tag name="BOOKMARKENTRYNAME" val="Take conditional formatting m2.00100:00:47.1"/>
  <p:tag name="BOOKMARKEXITNAME" val="Take conditional formatting m2.00100:01:07.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4b697da-0981-486f-94c1-447ece1a1671"/>
  <p:tag name="CAPTIONINTERNALID" val="b9608a1e-00ed-4e72-9d76-d48e838b7eb2"/>
  <p:tag name="CAPTIONITEMSYSNAME" val="Take conditional formatting m2.001Notethatin00:01:07.2-00:01:12.4"/>
  <p:tag name="BOOKMARKENTRYNAME" val="Take conditional formatting m2.00100:01:07.2"/>
  <p:tag name="BOOKMARKEXITNAME" val="Take conditional formatting m2.00100:01:12.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4b697da-0981-486f-94c1-447ece1a1671"/>
  <p:tag name="CAPTIONINTERNALID" val="039a54cd-04bd-4d1d-9ac7-c42c659ba6f0"/>
  <p:tag name="CAPTIONITEMSYSNAME" val="Take conditional formatting m2.001tomakesure00:01:12.5-00:01:19.0"/>
  <p:tag name="BOOKMARKENTRYNAME" val="Take conditional formatting m2.00100:01:12.5"/>
  <p:tag name="BOOKMARKEXITNAME" val="Take conditional formatting m2.00100:01:19.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4b697da-0981-486f-94c1-447ece1a1671"/>
  <p:tag name="CAPTIONINTERNALID" val="f7b68944-901a-4b12-b814-e4aad78309d6"/>
  <p:tag name="CAPTIONITEMSYSNAME" val="Take conditional formatting m2.001Iclickthe00:01:19.1-00:01:27.3"/>
  <p:tag name="BOOKMARKENTRYNAME" val="Take conditional formatting m2.00100:01:19.1"/>
  <p:tag name="BOOKMARKEXITNAME" val="Take conditional formatting m2.00100:01:27.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4b697da-0981-486f-94c1-447ece1a1671"/>
  <p:tag name="CAPTIONINTERNALID" val="49c5dead-2666-44e9-9ffa-4bb9d0f4f657"/>
  <p:tag name="CAPTIONITEMSYSNAME" val="Take conditional formatting m2.001ClickOKto00:01:27.4-00:01:33.5"/>
  <p:tag name="BOOKMARKENTRYNAME" val="Take conditional formatting m2.00100:01:27.4"/>
  <p:tag name="BOOKMARKEXITNAME" val="Take conditional formatting m2.00100:01:33.5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4b697da-0981-486f-94c1-447ece1a1671"/>
  <p:tag name="CAPTIONINTERNALID" val="83e80136-c57d-48ce-82bd-06b2be117e15"/>
  <p:tag name="CAPTIONITEMSYSNAME" val="Take conditional formatting m2.001Andthecells00:01:33.6-00:01:36.0"/>
  <p:tag name="BOOKMARKENTRYNAME" val="Take conditional formatting m2.00100:01:33.6"/>
  <p:tag name="BOOKMARKEXITNAME" val="Take conditional formatting m2.00100:01:36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690ebef-f576-470c-b372-2fd82c20f62c"/>
  <p:tag name="CAPTIONINTERNALID" val="f8432564-0119-4d3c-86dd-624bc9856021"/>
  <p:tag name="CAPTIONITEMSYSNAME" val="Take conditional formatting m1.001Forexample,it’ll00:00:17.4-00:00:26.8"/>
  <p:tag name="BOOKMARKENTRYNAME" val="Take conditional formatting m1.00100:00:17.4"/>
  <p:tag name="BOOKMARKEXITNAME" val="Take conditional formatting m1.00100:00:26.8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4b697da-0981-486f-94c1-447ece1a1671"/>
  <p:tag name="CAPTIONINTERNALID" val="3604ab81-9108-4534-930e-4f2b170b30d3"/>
  <p:tag name="CAPTIONITEMSYSNAME" val="Take conditional formatting m2.001wherethecorresponding00:01:36.1-00:01:44.5"/>
  <p:tag name="BOOKMARKENTRYNAME" val="Take conditional formatting m2.00100:01:36.1"/>
  <p:tag name="BOOKMARKEXITNAME" val="Take conditional formatting m2.00100:01:44.5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4b697da-0981-486f-94c1-447ece1a1671"/>
  <p:tag name="CAPTIONINTERNALID" val="20b269c7-9c8d-4d6d-b23b-0dac9c8d3d59"/>
  <p:tag name="CAPTIONITEMSYSNAME" val="Take conditional formatting m2.001WhenIchange00:01:44.6-00:01:49.5"/>
  <p:tag name="BOOKMARKENTRYNAME" val="Take conditional formatting m2.00100:01:44.6"/>
  <p:tag name="BOOKMARKEXITNAME" val="Take conditional formatting m2.00100:01:49.5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4b697da-0981-486f-94c1-447ece1a1671"/>
  <p:tag name="CAPTIONINTERNALID" val="9f488329-2073-4566-9d4b-86e42f43233c"/>
  <p:tag name="CAPTIONITEMSYSNAME" val="Take conditional formatting m2.001theconditionalformatting00:01:49.6-00:01:57.1"/>
  <p:tag name="BOOKMARKENTRYNAME" val="Take conditional formatting m2.00100:01:49.6"/>
  <p:tag name="BOOKMARKEXITNAME" val="Take conditional formatting m2.00100:01:57.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4b697da-0981-486f-94c1-447ece1a1671"/>
  <p:tag name="CAPTIONINTERNALID" val="5109cd0c-b4fd-4dbe-82ee-15098f38dbb0"/>
  <p:tag name="CAPTIONITEMSYSNAME" val="Take conditional formatting m2.001Youcancreate00:01:57.2-00:02:01.8"/>
  <p:tag name="BOOKMARKENTRYNAME" val="Take conditional formatting m2.00100:01:57.2"/>
  <p:tag name="BOOKMARKEXITNAME" val="Take conditional formatting m2.00100:02:01.8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4b697da-0981-486f-94c1-447ece1a1671"/>
  <p:tag name="CAPTIONINTERNALID" val="3e8bf4a9-da93-44a4-8cc8-a8b2dcca6010"/>
  <p:tag name="CAPTIONITEMSYSNAME" val="Take conditional formatting m2.001Inthisexample00:02:01.9-00:02:08.6"/>
  <p:tag name="BOOKMARKENTRYNAME" val="Take conditional formatting m2.00100:02:01.9"/>
  <p:tag name="BOOKMARKEXITNAME" val="Take conditional formatting m2.00100:02:08.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4b697da-0981-486f-94c1-447ece1a1671"/>
  <p:tag name="CAPTIONINTERNALID" val="a0b2e322-9e85-4d79-ac0e-9ac8d9c1fce1"/>
  <p:tag name="CAPTIONITEMSYSNAME" val="Take conditional formatting m2.001Iselectthe00:02:08.7-00:02:12.7"/>
  <p:tag name="BOOKMARKENTRYNAME" val="Take conditional formatting m2.00100:02:08.7"/>
  <p:tag name="BOOKMARKEXITNAME" val="Take conditional formatting m2.00100:02:12.7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4b697da-0981-486f-94c1-447ece1a1671"/>
  <p:tag name="CAPTIONINTERNALID" val="995a064f-ca24-403f-96fa-991ffd85d0ea"/>
  <p:tag name="CAPTIONITEMSYSNAME" val="Take conditional formatting m2.001createanew00:02:12.8-00:02:22.4"/>
  <p:tag name="BOOKMARKENTRYNAME" val="Take conditional formatting m2.00100:02:12.8"/>
  <p:tag name="BOOKMARKEXITNAME" val="Take conditional formatting m2.00100:02:22.4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4b697da-0981-486f-94c1-447ece1a1671"/>
  <p:tag name="CAPTIONINTERNALID" val="1e359f7d-a0c5-4258-85ac-1eff34c7a638"/>
  <p:tag name="CAPTIONITEMSYSNAME" val="Take conditional formatting m2.001Iwantto00:02:22.5-00:02:28.4"/>
  <p:tag name="BOOKMARKENTRYNAME" val="Take conditional formatting m2.00100:02:22.5"/>
  <p:tag name="BOOKMARKEXITNAME" val="Take conditional formatting m2.00100:02:28.4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4b697da-0981-486f-94c1-447ece1a1671"/>
  <p:tag name="CAPTIONINTERNALID" val="24604e67-d9d4-4a0a-a089-a5e00576c893"/>
  <p:tag name="CAPTIONITEMSYSNAME" val="Take conditional formatting m2.001Theactivecell00:02:28.5-00:02:42.5"/>
  <p:tag name="BOOKMARKENTRYNAME" val="Take conditional formatting m2.00100:02:28.5"/>
  <p:tag name="BOOKMARKEXITNAME" val="Take conditional formatting m2.00100:02:42.5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4b697da-0981-486f-94c1-447ece1a1671"/>
  <p:tag name="CAPTIONINTERNALID" val="265b6a54-ead3-4373-a636-657218295a56"/>
  <p:tag name="CAPTIONITEMSYSNAME" val="Take conditional formatting m2.001Andconfigurethe00:02:42.6-00:02:48.7"/>
  <p:tag name="BOOKMARKENTRYNAME" val="Take conditional formatting m2.00100:02:42.6"/>
  <p:tag name="BOOKMARKEXITNAME" val="Take conditional formatting m2.00100:02:48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690ebef-f576-470c-b372-2fd82c20f62c"/>
  <p:tag name="CAPTIONINTERNALID" val="950b14d1-d264-4c30-9a10-a2f3c41919a1"/>
  <p:tag name="CAPTIONITEMSYSNAME" val="Take conditional formatting m1.001Seethecourse00:00:26.9-00:00:31.4"/>
  <p:tag name="BOOKMARKENTRYNAME" val="Take conditional formatting m1.00100:00:26.9"/>
  <p:tag name="BOOKMARKEXITNAME" val="Take conditional formatting m1.00100:00:31.4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4b697da-0981-486f-94c1-447ece1a1671"/>
  <p:tag name="CAPTIONINTERNALID" val="35d0206b-1dc0-45f0-a673-e8145c3f267d"/>
  <p:tag name="CAPTIONITEMSYSNAME" val="Take conditional formatting m2.001Andthecell00:02:48.8-00:02:55.2"/>
  <p:tag name="BOOKMARKENTRYNAME" val="Take conditional formatting m2.00100:02:48.8"/>
  <p:tag name="BOOKMARKEXITNAME" val="Take conditional formatting m2.00100:02:55.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4b697da-0981-486f-94c1-447ece1a1671"/>
  <p:tag name="CAPTIONINTERNALID" val="87b40553-546c-4dd4-bde4-f82dbbd468bd"/>
  <p:tag name="CAPTIONITEMSYSNAME" val="Take conditional formatting m2.001Icreateanother00:02:55.3-00:02:58.1"/>
  <p:tag name="BOOKMARKENTRYNAME" val="Take conditional formatting m2.00100:02:55.3"/>
  <p:tag name="BOOKMARKEXITNAME" val="Take conditional formatting m2.00100:02:58.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4b697da-0981-486f-94c1-447ece1a1671"/>
  <p:tag name="CAPTIONINTERNALID" val="088f655c-645a-4282-aa9c-fb82f5c9347f"/>
  <p:tag name="CAPTIONITEMSYSNAME" val="Take conditional formatting m2.001butthistime00:02:58.2-00:03:07.0"/>
  <p:tag name="BOOKMARKENTRYNAME" val="Take conditional formatting m2.00100:02:58.2"/>
  <p:tag name="BOOKMARKEXITNAME" val="Take conditional formatting m2.00100:03:07.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4b697da-0981-486f-94c1-447ece1a1671"/>
  <p:tag name="CAPTIONINTERNALID" val="ecd735d6-2ba1-47fb-9c98-41720c224969"/>
  <p:tag name="CAPTIONITEMSYSNAME" val="Take conditional formatting m2.001Theformulasis00:03:07.1-00:03:38.3"/>
  <p:tag name="BOOKMARKENTRYNAME" val="Take conditional formatting m2.00100:03:07.1"/>
  <p:tag name="BOOKMARKEXITNAME" val="Take conditional formatting m2.00100:03:38.3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4b697da-0981-486f-94c1-447ece1a1671"/>
  <p:tag name="CAPTIONINTERNALID" val="a0985353-7530-449e-8db2-7d8af355a3ef"/>
  <p:tag name="CAPTIONITEMSYSNAME" val="Take conditional formatting m2.001Icreatesimilar00:03:38.4-00:03:55.1"/>
  <p:tag name="BOOKMARKENTRYNAME" val="Take conditional formatting m2.00100:03:38.4"/>
  <p:tag name="BOOKMARKEXITNAME" val="Take conditional formatting m2.00100:03:55.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4b697da-0981-486f-94c1-447ece1a1671"/>
  <p:tag name="CAPTIONINTERNALID" val="3cb6324e-de02-4da6-9829-e5620408414e"/>
  <p:tag name="CAPTIONITEMSYSNAME" val="Take conditional formatting m2.001Thecellsare00:03:55.2-00:04:01.3"/>
  <p:tag name="BOOKMARKENTRYNAME" val="Take conditional formatting m2.00100:03:55.2"/>
  <p:tag name="BOOKMARKEXITNAME" val="Take conditional formatting m2.00100:04:01.3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4b697da-0981-486f-94c1-447ece1a1671"/>
  <p:tag name="CAPTIONINTERNALID" val="a8add95b-c3c3-4e7e-ad47-1a6606f8a6ad"/>
  <p:tag name="CAPTIONITEMSYSNAME" val="Take conditional formatting m2.001andtheseare00:04:01.4-00:04:07.4"/>
  <p:tag name="BOOKMARKENTRYNAME" val="Take conditional formatting m2.00100:04:01.4"/>
  <p:tag name="BOOKMARKEXITNAME" val="Take conditional formatting m2.00100:04:07.4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4b697da-0981-486f-94c1-447ece1a1671"/>
  <p:tag name="CAPTIONINTERNALID" val="5527db91-6f1d-445f-911c-ce0bf7855b51"/>
  <p:tag name="CAPTIONITEMSYSNAME" val="Take conditional formatting m2.001Upnext,Manage00:04:07.5-00:04:11.4"/>
  <p:tag name="BOOKMARKENTRYNAME" val="Take conditional formatting m2.00100:04:07.5"/>
  <p:tag name="BOOKMARKEXITNAME" val="Take conditional formatting m2.00100:04:11.4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e224f50-8b8f-4884-9133-d7099090b09f"/>
  <p:tag name="MEDIACAPTIONSPROMPTED" val="False"/>
  <p:tag name="TEMPPRESENTATIONFILE" val="C:\Users\Administrator\AppData\Local\Temp\tmp85E5.tmp"/>
  <p:tag name="TEMPMEDIAFILENAME" val="C:\Users\Administrator\AppData\Local\Temp\tmp88D4_Take conditional formatting m3.001.mp4"/>
  <p:tag name="MEDIAFADEDURATION" val="0.2"/>
  <p:tag name="MEDIATRANSPARENCY" val="0.3"/>
  <p:tag name="MEDIACAPTIONSHIDDEN" val="False"/>
  <p:tag name="CUSTOMXMLPARTID" val="{6CE50D6D-0EF7-4F8A-8AE9-743EC94718CA}"/>
  <p:tag name="MEDIACAPTIONCOUNT" val="Tru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e224f50-8b8f-4884-9133-d7099090b09f"/>
  <p:tag name="CAPTIONINTERNALID" val="9b3d41de-8ef3-47d2-afe1-3d1762202578"/>
  <p:tag name="CAPTIONITEMSYSNAME" val="Take conditional formatting m3.001IntheConditional00:00:03.5-00:00:12.9"/>
  <p:tag name="BOOKMARKENTRYNAME" val="Take conditional formatting m3.00100:00:03.5"/>
  <p:tag name="BOOKMARKEXITNAME" val="Take conditional formatting m3.00100:00:12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690ebef-f576-470c-b372-2fd82c20f62c"/>
  <p:tag name="CAPTIONINTERNALID" val="5bd3e1a4-eef3-4eb0-8da4-73ca027b2ed1"/>
  <p:tag name="CAPTIONITEMSYSNAME" val="Take conditional formatting m1.001Inthiscourse,00:00:31.5-00:00:37.8"/>
  <p:tag name="BOOKMARKENTRYNAME" val="Take conditional formatting m1.00100:00:31.5"/>
  <p:tag name="BOOKMARKEXITNAME" val="Take conditional formatting m1.00100:00:37.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e224f50-8b8f-4884-9133-d7099090b09f"/>
  <p:tag name="CAPTIONINTERNALID" val="7a62bd73-c6dd-41b8-b0fd-72e268c203a3"/>
  <p:tag name="CAPTIONITEMSYSNAME" val="Take conditional formatting m3.001suchasthe00:00:13.0-00:00:20.7"/>
  <p:tag name="BOOKMARKENTRYNAME" val="Take conditional formatting m3.00100:00:13.0"/>
  <p:tag name="BOOKMARKEXITNAME" val="Take conditional formatting m3.00100:00:20.7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e224f50-8b8f-4884-9133-d7099090b09f"/>
  <p:tag name="CAPTIONINTERNALID" val="01e8932f-8a7f-48fa-bfe3-2fa442f4a422"/>
  <p:tag name="CAPTIONITEMSYSNAME" val="Take conditional formatting m3.001Youcanthen00:00:20.8-00:00:34.5"/>
  <p:tag name="BOOKMARKENTRYNAME" val="Take conditional formatting m3.00100:00:20.8"/>
  <p:tag name="BOOKMARKEXITNAME" val="Take conditional formatting m3.00100:00:34.5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e224f50-8b8f-4884-9133-d7099090b09f"/>
  <p:tag name="CAPTIONINTERNALID" val="3e7dfe0c-35e1-44fa-89c4-68f3a940c00b"/>
  <p:tag name="CAPTIONITEMSYSNAME" val="Take conditional formatting m3.001Whenconflictingrules00:00:34.6-00:00:41.2"/>
  <p:tag name="BOOKMARKENTRYNAME" val="Take conditional formatting m3.00100:00:34.6"/>
  <p:tag name="BOOKMARKEXITNAME" val="Take conditional formatting m3.00100:00:41.2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e224f50-8b8f-4884-9133-d7099090b09f"/>
  <p:tag name="CAPTIONINTERNALID" val="451e4524-c3ba-4db8-9794-2cb063e5046a"/>
  <p:tag name="CAPTIONITEMSYSNAME" val="Take conditional formatting m3.001Bydefault,the00:00:41.3-00:00:51.0"/>
  <p:tag name="BOOKMARKENTRYNAME" val="Take conditional formatting m3.00100:00:41.3"/>
  <p:tag name="BOOKMARKEXITNAME" val="Take conditional formatting m3.00100:00:51.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e224f50-8b8f-4884-9133-d7099090b09f"/>
  <p:tag name="CAPTIONINTERNALID" val="90aa5c0c-d816-4a71-a27c-c085d82d077d"/>
  <p:tag name="CAPTIONITEMSYSNAME" val="Take conditional formatting m3.001Forexample,in00:00:51.1-00:00:58.2"/>
  <p:tag name="BOOKMARKENTRYNAME" val="Take conditional formatting m3.00100:00:51.1"/>
  <p:tag name="BOOKMARKEXITNAME" val="Take conditional formatting m3.00100:00:58.2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e224f50-8b8f-4884-9133-d7099090b09f"/>
  <p:tag name="CAPTIONINTERNALID" val="f61485d8-7e5c-43cb-8828-e55da1159292"/>
  <p:tag name="CAPTIONITEMSYSNAME" val="Take conditional formatting m3.001Thefirstrule00:00:58.3-00:01:07.4"/>
  <p:tag name="BOOKMARKENTRYNAME" val="Take conditional formatting m3.00100:00:58.3"/>
  <p:tag name="BOOKMARKEXITNAME" val="Take conditional formatting m3.00100:01:07.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e224f50-8b8f-4884-9133-d7099090b09f"/>
  <p:tag name="CAPTIONINTERNALID" val="0611c6d3-9c0d-4b08-b911-57f1c9342e81"/>
  <p:tag name="CAPTIONITEMSYSNAME" val="Take conditional formatting m3.001Thenextrule00:01:07.5-00:01:11.6"/>
  <p:tag name="BOOKMARKENTRYNAME" val="Take conditional formatting m3.00100:01:07.5"/>
  <p:tag name="BOOKMARKEXITNAME" val="Take conditional formatting m3.00100:01:11.6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e224f50-8b8f-4884-9133-d7099090b09f"/>
  <p:tag name="CAPTIONINTERNALID" val="4089e4e0-4c0c-4b95-a4a0-470a7dcf3114"/>
  <p:tag name="CAPTIONITEMSYSNAME" val="Take conditional formatting m3.001isifthe00:01:11.7-00:01:18.5"/>
  <p:tag name="BOOKMARKENTRYNAME" val="Take conditional formatting m3.00100:01:11.7"/>
  <p:tag name="BOOKMARKEXITNAME" val="Take conditional formatting m3.00100:01:18.5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e224f50-8b8f-4884-9133-d7099090b09f"/>
  <p:tag name="CAPTIONINTERNALID" val="5c8c9a28-6304-4174-9987-cbf48cece364"/>
  <p:tag name="CAPTIONITEMSYSNAME" val="Take conditional formatting m3.001IncellB2,00:01:18.6-00:01:24.5"/>
  <p:tag name="BOOKMARKENTRYNAME" val="Take conditional formatting m3.00100:01:18.6"/>
  <p:tag name="BOOKMARKEXITNAME" val="Take conditional formatting m3.00100:01:24.5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e224f50-8b8f-4884-9133-d7099090b09f"/>
  <p:tag name="CAPTIONINTERNALID" val="dcbcd506-b091-4d4d-b9b0-3227619d32e5"/>
  <p:tag name="CAPTIONITEMSYSNAME" val="Take conditional formatting m3.001But,thevalue00:01:24.6-00:01:31.7"/>
  <p:tag name="BOOKMARKENTRYNAME" val="Take conditional formatting m3.00100:01:24.6"/>
  <p:tag name="BOOKMARKEXITNAME" val="Take conditional formatting m3.00100:01:31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690ebef-f576-470c-b372-2fd82c20f62c"/>
  <p:tag name="CAPTIONINTERNALID" val="6ba11423-b3b7-488e-a64e-8268319cb946"/>
  <p:tag name="CAPTIONITEMSYSNAME" val="Take conditional formatting m1.001Youcanapply00:00:37.9-00:00:47.0"/>
  <p:tag name="BOOKMARKENTRYNAME" val="Take conditional formatting m1.00100:00:37.9"/>
  <p:tag name="BOOKMARKEXITNAME" val="Take conditional formatting m1.00100:00:47.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e224f50-8b8f-4884-9133-d7099090b09f"/>
  <p:tag name="CAPTIONINTERNALID" val="77e4e723-267d-477e-a8c8-0057636b9842"/>
  <p:tag name="CAPTIONITEMSYSNAME" val="Take conditional formatting m3.001Thewaythe00:01:31.8-00:01:37.2"/>
  <p:tag name="BOOKMARKENTRYNAME" val="Take conditional formatting m3.00100:01:31.8"/>
  <p:tag name="BOOKMARKEXITNAME" val="Take conditional formatting m3.00100:01:37.2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e224f50-8b8f-4884-9133-d7099090b09f"/>
  <p:tag name="CAPTIONINTERNALID" val="effc8e64-9456-47c5-87a1-f11f55851f1d"/>
  <p:tag name="CAPTIONITEMSYSNAME" val="Take conditional formatting m3.001whicharealways00:01:37.3-00:01:43.9"/>
  <p:tag name="BOOKMARKENTRYNAME" val="Take conditional formatting m3.00100:01:37.3"/>
  <p:tag name="BOOKMARKEXITNAME" val="Take conditional formatting m3.00100:01:43.9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e224f50-8b8f-4884-9133-d7099090b09f"/>
  <p:tag name="CAPTIONINTERNALID" val="e27493ea-df19-4d2b-a193-b022500ddea0"/>
  <p:tag name="CAPTIONITEMSYSNAME" val="Take conditional formatting m3.001The60,000rule00:01:44.0-00:01:49.7"/>
  <p:tag name="BOOKMARKENTRYNAME" val="Take conditional formatting m3.00100:01:44.0"/>
  <p:tag name="BOOKMARKEXITNAME" val="Take conditional formatting m3.00100:01:49.7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e224f50-8b8f-4884-9133-d7099090b09f"/>
  <p:tag name="CAPTIONINTERNALID" val="4ab256b6-30f8-43f1-90a3-22313db25f5b"/>
  <p:tag name="CAPTIONITEMSYSNAME" val="Take conditional formatting m3.001Ifwechange00:01:49.8-00:01:54.4"/>
  <p:tag name="BOOKMARKENTRYNAME" val="Take conditional formatting m3.00100:01:49.8"/>
  <p:tag name="BOOKMARKEXITNAME" val="Take conditional formatting m3.00100:01:54.4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e224f50-8b8f-4884-9133-d7099090b09f"/>
  <p:tag name="CAPTIONINTERNALID" val="6491c0a7-f97b-4eeb-9f0f-8ff5db107083"/>
  <p:tag name="CAPTIONITEMSYSNAME" val="Take conditional formatting m3.001cellsthatare00:01:54.5-00:02:02.1"/>
  <p:tag name="BOOKMARKENTRYNAME" val="Take conditional formatting m3.00100:01:54.5"/>
  <p:tag name="BOOKMARKEXITNAME" val="Take conditional formatting m3.00100:02:02.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e224f50-8b8f-4884-9133-d7099090b09f"/>
  <p:tag name="CAPTIONINTERNALID" val="de06bf9e-0f68-4f66-a59a-d3531bfa2d6c"/>
  <p:tag name="CAPTIONITEMSYSNAME" val="Take conditional formatting m3.001butlessthan00:02:02.2-00:02:09.6"/>
  <p:tag name="BOOKMARKENTRYNAME" val="Take conditional formatting m3.00100:02:02.2"/>
  <p:tag name="BOOKMARKEXITNAME" val="Take conditional formatting m3.00100:02:09.6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e224f50-8b8f-4884-9133-d7099090b09f"/>
  <p:tag name="CAPTIONINTERNALID" val="22dc64c0-adce-47f9-9d41-be7580610436"/>
  <p:tag name="CAPTIONITEMSYSNAME" val="Take conditional formatting m3.001Toseewhich00:02:09.7-00:02:13.3"/>
  <p:tag name="BOOKMARKENTRYNAME" val="Take conditional formatting m3.00100:02:09.7"/>
  <p:tag name="BOOKMARKEXITNAME" val="Take conditional formatting m3.00100:02:13.3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e224f50-8b8f-4884-9133-d7099090b09f"/>
  <p:tag name="CAPTIONINTERNALID" val="be504fa2-23c5-4d59-aaa4-ace77513e5c0"/>
  <p:tag name="CAPTIONITEMSYSNAME" val="Take conditional formatting m3.001possiblytoinvestigate00:02:13.4-00:02:21.0"/>
  <p:tag name="BOOKMARKENTRYNAME" val="Take conditional formatting m3.00100:02:13.4"/>
  <p:tag name="BOOKMARKEXITNAME" val="Take conditional formatting m3.00100:02:21.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e224f50-8b8f-4884-9133-d7099090b09f"/>
  <p:tag name="CAPTIONINTERNALID" val="ad0fe813-6391-40f7-a742-338abe5c9b84"/>
  <p:tag name="CAPTIONITEMSYSNAME" val="Take conditional formatting m3.001andthenclick00:02:21.1-00:02:25.1"/>
  <p:tag name="BOOKMARKENTRYNAME" val="Take conditional formatting m3.00100:02:21.1"/>
  <p:tag name="BOOKMARKEXITNAME" val="Take conditional formatting m3.00100:02:25.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e224f50-8b8f-4884-9133-d7099090b09f"/>
  <p:tag name="CAPTIONINTERNALID" val="97eb30c1-69bd-4d70-8b06-438eac3cfc61"/>
  <p:tag name="CAPTIONITEMSYSNAME" val="Take conditional formatting m3.001Thecellsthat00:02:25.2-00:02:31.8"/>
  <p:tag name="BOOKMARKENTRYNAME" val="Take conditional formatting m3.00100:02:25.2"/>
  <p:tag name="BOOKMARKEXITNAME" val="Take conditional formatting m3.00100:02:31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690ebef-f576-470c-b372-2fd82c20f62c"/>
  <p:tag name="CAPTIONINTERNALID" val="248b2267-2941-4fd5-adbe-a95f1989e392"/>
  <p:tag name="CAPTIONITEMSYSNAME" val="Take conditional formatting m1.001Forexample,to00:00:47.1-00:00:51.6"/>
  <p:tag name="BOOKMARKENTRYNAME" val="Take conditional formatting m1.00100:00:47.1"/>
  <p:tag name="BOOKMARKEXITNAME" val="Take conditional formatting m1.00100:00:51.6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e224f50-8b8f-4884-9133-d7099090b09f"/>
  <p:tag name="CAPTIONINTERNALID" val="2a045a55-a846-4a45-901d-6f7bf2d43efc"/>
  <p:tag name="CAPTIONITEMSYSNAME" val="Take conditional formatting m3.001Inthisexample,00:02:31.9-00:02:41.4"/>
  <p:tag name="BOOKMARKENTRYNAME" val="Take conditional formatting m3.00100:02:31.9"/>
  <p:tag name="BOOKMARKEXITNAME" val="Take conditional formatting m3.00100:02:41.4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e224f50-8b8f-4884-9133-d7099090b09f"/>
  <p:tag name="CAPTIONINTERNALID" val="cf0bad0a-86ae-43ca-bfa4-17f6e373c81a"/>
  <p:tag name="CAPTIONITEMSYSNAME" val="Take conditional formatting m3.001Neithercaseexists00:02:41.5-00:02:46.8"/>
  <p:tag name="BOOKMARKENTRYNAME" val="Take conditional formatting m3.00100:02:41.5"/>
  <p:tag name="BOOKMARKEXITNAME" val="Take conditional formatting m3.00100:02:46.8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e224f50-8b8f-4884-9133-d7099090b09f"/>
  <p:tag name="CAPTIONINTERNALID" val="f7d697e8-3962-45f5-96eb-31108734a15a"/>
  <p:tag name="CAPTIONITEMSYSNAME" val="Take conditional formatting m3.001Buttherules00:02:46.9-00:02:51.3"/>
  <p:tag name="BOOKMARKENTRYNAME" val="Take conditional formatting m3.00100:02:46.9"/>
  <p:tag name="BOOKMARKEXITNAME" val="Take conditional formatting m3.00100:02:51.3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e224f50-8b8f-4884-9133-d7099090b09f"/>
  <p:tag name="CAPTIONINTERNALID" val="8f9d0c7a-ec50-40da-8aa6-e2355bbd164b"/>
  <p:tag name="CAPTIONITEMSYSNAME" val="Take conditional formatting m3.001Anotherwayto00:02:51.4-00:02:58.4"/>
  <p:tag name="BOOKMARKENTRYNAME" val="Take conditional formatting m3.00100:02:51.4"/>
  <p:tag name="BOOKMARKEXITNAME" val="Take conditional formatting m3.00100:02:58.4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e224f50-8b8f-4884-9133-d7099090b09f"/>
  <p:tag name="CAPTIONINTERNALID" val="2faece4b-b8fa-457c-9f9b-bff752dd868c"/>
  <p:tag name="CAPTIONITEMSYSNAME" val="Take conditional formatting m3.001Tosorta00:02:58.5-00:03:05.1"/>
  <p:tag name="BOOKMARKENTRYNAME" val="Take conditional formatting m3.00100:02:58.5"/>
  <p:tag name="BOOKMARKEXITNAME" val="Take conditional formatting m3.00100:03:05.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e224f50-8b8f-4884-9133-d7099090b09f"/>
  <p:tag name="CAPTIONINTERNALID" val="2ce56124-43d6-4620-b771-40a64c22a6fa"/>
  <p:tag name="CAPTIONITEMSYSNAME" val="Take conditional formatting m3.001ClicktheSort00:03:05.2-00:03:09.5"/>
  <p:tag name="BOOKMARKENTRYNAME" val="Take conditional formatting m3.00100:03:05.2"/>
  <p:tag name="BOOKMARKEXITNAME" val="Take conditional formatting m3.00100:03:09.5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e224f50-8b8f-4884-9133-d7099090b09f"/>
  <p:tag name="CAPTIONINTERNALID" val="ef7b7cdc-fe64-483c-9a52-265c6148c1f6"/>
  <p:tag name="CAPTIONITEMSYSNAME" val="Take conditional formatting m3.001(theSort&amp;00:03:09.6-00:03:14.8"/>
  <p:tag name="BOOKMARKENTRYNAME" val="Take conditional formatting m3.00100:03:09.6"/>
  <p:tag name="BOOKMARKEXITNAME" val="Take conditional formatting m3.00100:03:14.8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e224f50-8b8f-4884-9133-d7099090b09f"/>
  <p:tag name="CAPTIONINTERNALID" val="f5e0aaac-560f-494f-bfb1-4e1cfd10f1ec"/>
  <p:tag name="CAPTIONITEMSYSNAME" val="Take conditional formatting m3.001ClickCustomSort.00:03:14.9-00:03:25.8"/>
  <p:tag name="BOOKMARKENTRYNAME" val="Take conditional formatting m3.00100:03:14.9"/>
  <p:tag name="BOOKMARKEXITNAME" val="Take conditional formatting m3.00100:03:25.8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e224f50-8b8f-4884-9133-d7099090b09f"/>
  <p:tag name="CAPTIONINTERNALID" val="6f7cfc58-8dec-43b1-bc9e-751154064fb1"/>
  <p:tag name="CAPTIONITEMSYSNAME" val="Take conditional formatting m3.001ForSortOn00:03:25.9-00:03:34.3"/>
  <p:tag name="BOOKMARKENTRYNAME" val="Take conditional formatting m3.00100:03:25.9"/>
  <p:tag name="BOOKMARKEXITNAME" val="Take conditional formatting m3.00100:03:34.3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e224f50-8b8f-4884-9133-d7099090b09f"/>
  <p:tag name="CAPTIONINTERNALID" val="807a6896-1e4e-4b84-a68d-b422ca5b8de2"/>
  <p:tag name="CAPTIONITEMSYSNAME" val="Take conditional formatting m3.001Icopythe00:03:34.4-00:03:43.5"/>
  <p:tag name="BOOKMARKENTRYNAME" val="Take conditional formatting m3.00100:03:34.4"/>
  <p:tag name="BOOKMARKEXITNAME" val="Take conditional formatting m3.00100:03:43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690ebef-f576-470c-b372-2fd82c20f62c"/>
  <p:tag name="CAPTIONINTERNALID" val="3ddb38f5-1780-4e0c-a891-d80b367b335f"/>
  <p:tag name="CAPTIONITEMSYSNAME" val="Take conditional formatting m1.001youcanuse00:00:51.7-00:01:09.4"/>
  <p:tag name="BOOKMARKENTRYNAME" val="Take conditional formatting m1.00100:00:51.7"/>
  <p:tag name="BOOKMARKEXITNAME" val="Take conditional formatting m1.00100:01:09.4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e224f50-8b8f-4884-9133-d7099090b09f"/>
  <p:tag name="CAPTIONINTERNALID" val="430c5e9a-143f-45e2-b9ac-26c6432b4c02"/>
  <p:tag name="CAPTIONITEMSYSNAME" val="Take conditional formatting m3.001IclickOK00:03:43.6-00:03:50.4"/>
  <p:tag name="BOOKMARKENTRYNAME" val="Take conditional formatting m3.00100:03:43.6"/>
  <p:tag name="BOOKMARKEXITNAME" val="Take conditional formatting m3.00100:03:50.4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e224f50-8b8f-4884-9133-d7099090b09f"/>
  <p:tag name="CAPTIONINTERNALID" val="d07f8d3f-aa9b-4da1-a596-3ea53c5c936c"/>
  <p:tag name="CAPTIONITEMSYSNAME" val="Take conditional formatting m3.001Tofiltera00:03:50.5-00:03:59.4"/>
  <p:tag name="BOOKMARKENTRYNAME" val="Take conditional formatting m3.00100:03:50.5"/>
  <p:tag name="BOOKMARKEXITNAME" val="Take conditional formatting m3.00100:03:59.4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e224f50-8b8f-4884-9133-d7099090b09f"/>
  <p:tag name="CAPTIONINTERNALID" val="6c282e0c-4c7b-4208-bb10-01fa07e23808"/>
  <p:tag name="CAPTIONITEMSYSNAME" val="Take conditional formatting m3.001clickFilter,click00:03:59.5-00:04:08.2"/>
  <p:tag name="BOOKMARKENTRYNAME" val="Take conditional formatting m3.00100:03:59.5"/>
  <p:tag name="BOOKMARKEXITNAME" val="Take conditional formatting m3.00100:04:08.2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e224f50-8b8f-4884-9133-d7099090b09f"/>
  <p:tag name="CAPTIONINTERNALID" val="c419044e-522c-401f-971b-567929cced0e"/>
  <p:tag name="CAPTIONITEMSYSNAME" val="Take conditional formatting m3.001Iwantthe00:04:08.3-00:04:13.1"/>
  <p:tag name="BOOKMARKENTRYNAME" val="Take conditional formatting m3.00100:04:08.3"/>
  <p:tag name="BOOKMARKEXITNAME" val="Take conditional formatting m3.00100:04:13.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e224f50-8b8f-4884-9133-d7099090b09f"/>
  <p:tag name="CAPTIONINTERNALID" val="6e0d3f29-9f24-48bf-9afb-2f04e4bdaad9"/>
  <p:tag name="CAPTIONITEMSYSNAME" val="Take conditional formatting m3.001Andonlythe00:04:13.2-00:04:18.7"/>
  <p:tag name="BOOKMARKENTRYNAME" val="Take conditional formatting m3.00100:04:13.2"/>
  <p:tag name="BOOKMARKEXITNAME" val="Take conditional formatting m3.00100:04:18.7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e224f50-8b8f-4884-9133-d7099090b09f"/>
  <p:tag name="CAPTIONINTERNALID" val="800c8341-574d-4224-a3ee-8e1dce24fa5e"/>
  <p:tag name="CAPTIONITEMSYSNAME" val="Take conditional formatting m3.001Nowyou’vegot00:04:18.8-00:04:24.1"/>
  <p:tag name="BOOKMARKENTRYNAME" val="Take conditional formatting m3.00100:04:18.8"/>
  <p:tag name="BOOKMARKEXITNAME" val="Take conditional formatting m3.00100:04:24.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e224f50-8b8f-4884-9133-d7099090b09f"/>
  <p:tag name="CAPTIONINTERNALID" val="7fbfa4ac-ecc2-47ea-b5cf-dceb1bf0edef"/>
  <p:tag name="CAPTIONITEMSYSNAME" val="Take conditional formatting m3.001Ofcourse,there’s00:04:24.2-00:04:26.4"/>
  <p:tag name="BOOKMARKENTRYNAME" val="Take conditional formatting m3.00100:04:24.2"/>
  <p:tag name="BOOKMARKEXITNAME" val="Take conditional formatting m3.00100:04:26.4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e224f50-8b8f-4884-9133-d7099090b09f"/>
  <p:tag name="CAPTIONINTERNALID" val="05bafd9c-84ca-48fc-9bf2-9624f217e2a9"/>
  <p:tag name="CAPTIONITEMSYSNAME" val="Take conditional formatting m3.001Socheckout00:04:26.5-00:04:33.9"/>
  <p:tag name="BOOKMARKENTRYNAME" val="Take conditional formatting m3.00100:04:26.5"/>
  <p:tag name="BOOKMARKEXITNAME" val="Take conditional formatting m3.00100:04:33.9"/>
</p:tagLst>
</file>

<file path=ppt/theme/theme1.xml><?xml version="1.0" encoding="utf-8"?>
<a:theme xmlns:a="http://schemas.openxmlformats.org/drawingml/2006/main" name="AllHandsDemo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3-Video-Template-11-1-12.potx" id="{465274BE-40AD-4EF5-BFC4-0A70B5481971}" vid="{5D44AE9E-A6A0-40F3-814B-A1BDA70932E3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3-Video-Template-11-1-12.potx" id="{465274BE-40AD-4EF5-BFC4-0A70B5481971}" vid="{5F284A02-5C8C-4CB5-B575-89862BE3EB62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3-Video-Template-11-1-12.potx" id="{465274BE-40AD-4EF5-BFC4-0A70B5481971}" vid="{9D715FA8-0D9E-4CF1-A83A-FF03A5A5A2B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3-Video-Template-11-1-12.potx" id="{465274BE-40AD-4EF5-BFC4-0A70B5481971}" vid="{AEAC2520-0828-4944-8F8A-88C9C74E8ACC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3-Video-Template-11-1-12.potx" id="{465274BE-40AD-4EF5-BFC4-0A70B5481971}" vid="{249A42FA-6FF8-467A-948D-ACA4C84E64CA}"/>
    </a:ext>
  </a:extLst>
</a:theme>
</file>

<file path=ppt/theme/theme6.xml><?xml version="1.0" encoding="utf-8"?>
<a:theme xmlns:a="http://schemas.openxmlformats.org/drawingml/2006/main" name="2_AllHandsDemo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7030A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3-Video-Template-11-1-12.potx" id="{465274BE-40AD-4EF5-BFC4-0A70B5481971}" vid="{CA155BFE-9A3F-4F95-93BA-7020F5F9D56F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item1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 a e 2 2 4 f 5 0 - 8 b 8 f - 4 8 8 4 - 9 1 3 3 - d 7 0 9 9 0 9 0 b 0 9 f < / I d > < C a p t i o n I t e m s > < C a p t i o n I t e m > < I n t e r n a l I d > 9 b 3 d 4 1 d e - 8 e f 3 - 4 7 d 2 - a f e 1 - 3 d 1 7 6 2 2 0 2 5 7 8 < / I n t e r n a l I d > < N a m e > T a k e   c o n d i t i o n a l   f o r m a t t i n g   m 3 . 0 0 1 I n t h e C o n d i t i o n a l 0 0 : 0 0 : 0 3 . 5 - 0 0 : 0 0 : 1 2 . 9 < / N a m e > < T e x t > I n   t h e   C o n d i t i o n a l   F o r m a t t i n g   R u l e s   M a n a g e r   y o u   c a n   c h o o s e   t o   s h o w   f o r m a t t i n g   r u l e s   f o r   a r e a s   o f   a   w o r k b o o k   t h a t   h a v e   r u l e s , < / T e x t > < B o o k M a r k E n t r y N a m e > T a k e   c o n d i t i o n a l   f o r m a t t i n g   m 3 . 0 0 1 0 0 : 0 0 : 0 3 . 5 < / B o o k M a r k E n t r y N a m e > < B o o k M a r k E x i t N a m e > T a k e   c o n d i t i o n a l   f o r m a t t i n g   m 3 . 0 0 1 0 0 : 0 0 : 1 2 . 9 < / B o o k M a r k E x i t N a m e > < B o o k M a r k E n t r y P o s i t i o n > 3 5 0 0 < / B o o k M a r k E n t r y P o s i t i o n > < B o o k M a r k E x i t P o s i t i o n > 1 2 9 0 0 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 7 a 6 2 b d 7 3 - c 6 d d - 4 1 b 8 - b 0 f d - 7 2 e 2 6 8 c 2 0 3 a 3 < / I n t e r n a l I d > < N a m e > T a k e   c o n d i t i o n a l   f o r m a t t i n g   m 3 . 0 0 1 s u c h a s t h e 0 0 : 0 0 : 1 3 . 0 - 0 0 : 0 0 : 2 0 . 7 < / N a m e > < T e x t > s u c h   a s   t h e   c u r r e n t   s e l e c t i o n   o r   a   s p e c i f i c   w o r k s h e e t . < / T e x t > < B o o k M a r k E n t r y N a m e > T a k e   c o n d i t i o n a l   f o r m a t t i n g   m 3 . 0 0 1 0 0 : 0 0 : 1 3 . 0 < / B o o k M a r k E n t r y N a m e > < B o o k M a r k E x i t N a m e > T a k e   c o n d i t i o n a l   f o r m a t t i n g   m 3 . 0 0 1 0 0 : 0 0 : 2 0 . 7 < / B o o k M a r k E x i t N a m e > < B o o k M a r k E n t r y P o s i t i o n > 1 3 0 0 0 < / B o o k M a r k E n t r y P o s i t i o n > < B o o k M a r k E x i t P o s i t i o n > 2 0 7 6 7 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 0 1 e 8 9 3 2 f - 8 a 7 f - 4 8 f a - b f e 3 - 2 f a 4 4 2 f 4 a 4 2 2 < / I n t e r n a l I d > < N a m e > T a k e   c o n d i t i o n a l   f o r m a t t i n g   m 3 . 0 0 1 Y o u c a n t h e n 0 0 : 0 0 : 2 0 . 8 - 0 0 : 0 0 : 3 4 . 5 < / N a m e > < T e x t > Y o u   c a n   t h e n   c r e a t e ,   e d i t ,   a n d   d e l e t e   r u l e s   a s   w e l l   a s   m a n a g e   t h e   p r e c e d e n c e   o f   r u l e s   f o r   t h e   c e l l s   o r   w o r k s h e e t   y o u   s e l e c t e d . < / T e x t > < B o o k M a r k E n t r y N a m e > T a k e   c o n d i t i o n a l   f o r m a t t i n g   m 3 . 0 0 1 0 0 : 0 0 : 2 0 . 8 < / B o o k M a r k E n t r y N a m e > < B o o k M a r k E x i t N a m e > T a k e   c o n d i t i o n a l   f o r m a t t i n g   m 3 . 0 0 1 0 0 : 0 0 : 3 4 . 5 < / B o o k M a r k E x i t N a m e > < B o o k M a r k E n t r y P o s i t i o n > 2 0 8 6 7 < / B o o k M a r k E n t r y P o s i t i o n > < B o o k M a r k E x i t P o s i t i o n > 3 4 5 3 3 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 3 e 7 d f e 0 c - 3 5 e 1 - 4 4 f a - 8 9 c 4 - 6 8 f 3 a 9 4 0 c 0 0 b < / I n t e r n a l I d > < N a m e > T a k e   c o n d i t i o n a l   f o r m a t t i n g   m 3 . 0 0 1 W h e n c o n f l i c t i n g r u l e s 0 0 : 0 0 : 3 4 . 6 - 0 0 : 0 0 : 4 1 . 2 < / N a m e > < T e x t > W h e n   c o n f l i c t i n g   r u l e s   a p p l y   t o   c e l l s ,   t h e   r u l e   w i t h   h i g h e r   p r e c e d e n c e   w i n s . < / T e x t > < B o o k M a r k E n t r y N a m e > T a k e   c o n d i t i o n a l   f o r m a t t i n g   m 3 . 0 0 1 0 0 : 0 0 : 3 4 . 6 < / B o o k M a r k E n t r y N a m e > < B o o k M a r k E x i t N a m e > T a k e   c o n d i t i o n a l   f o r m a t t i n g   m 3 . 0 0 1 0 0 : 0 0 : 4 1 . 2 < / B o o k M a r k E x i t N a m e > < B o o k M a r k E n t r y P o s i t i o n > 3 4 6 3 3 < / B o o k M a r k E n t r y P o s i t i o n > < B o o k M a r k E x i t P o s i t i o n > 4 1 2 0 0 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 4 5 1 e 4 5 2 4 - c 3 b a - 4 d b 8 - 9 7 9 4 - 2 c b 0 6 3 e 5 0 4 6 a < / I n t e r n a l I d > < N a m e > T a k e   c o n d i t i o n a l   f o r m a t t i n g   m 3 . 0 0 1 B y d e f a u l t , t h e 0 0 : 0 0 : 4 1 . 3 - 0 0 : 0 0 : 5 1 . 0 < / N a m e > < T e x t > B y   d e f a u l t ,   t h e   m o s t   r e c e n t l y   c r e a t e d   r u l e   i s   a t   t h e   t o p   o f   t h e   l i s t   a n d   h a s   p r e c e d e n c e   o v e r   p r e v i o u s l y   c r e a t e d   r u l e s . < / T e x t > < B o o k M a r k E n t r y N a m e > T a k e   c o n d i t i o n a l   f o r m a t t i n g   m 3 . 0 0 1 0 0 : 0 0 : 4 1 . 3 < / B o o k M a r k E n t r y N a m e > < B o o k M a r k E x i t N a m e > T a k e   c o n d i t i o n a l   f o r m a t t i n g   m 3 . 0 0 1 0 0 : 0 0 : 5 1 . 0 < / B o o k M a r k E x i t N a m e > < B o o k M a r k E n t r y P o s i t i o n > 4 1 3 0 0 < / B o o k M a r k E n t r y P o s i t i o n > < B o o k M a r k E x i t P o s i t i o n > 5 1 0 3 3 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 9 0 a a 5 c 0 c - d 8 1 6 - 4 a 7 1 - a 2 7 c - c 0 8 5 d 8 2 d 0 7 7 d < / I n t e r n a l I d > < N a m e > T a k e   c o n d i t i o n a l   f o r m a t t i n g   m 3 . 0 0 1 F o r e x a m p l e , i n 0 0 : 0 0 : 5 1 . 1 - 0 0 : 0 0 : 5 8 . 2 < / N a m e > < T e x t > F o r   e x a m p l e ,   i n   c e l l s   B 2   t h r o u g h   B 1 0   I  v e   a l r e a d y   c r e a t e d   t w o   r u l e s . < / T e x t > < B o o k M a r k E n t r y N a m e > T a k e   c o n d i t i o n a l   f o r m a t t i n g   m 3 . 0 0 1 0 0 : 0 0 : 5 1 . 1 < / B o o k M a r k E n t r y N a m e > < B o o k M a r k E x i t N a m e > T a k e   c o n d i t i o n a l   f o r m a t t i n g   m 3 . 0 0 1 0 0 : 0 0 : 5 8 . 2 < / B o o k M a r k E x i t N a m e > < B o o k M a r k E n t r y P o s i t i o n > 5 1 1 3 3 < / B o o k M a r k E n t r y P o s i t i o n > < B o o k M a r k E x i t P o s i t i o n > 5 8 2 6 7 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 f 6 1 4 8 5 d 8 - 7 e 5 c - 4 3 c b - 8 8 2 8 - e 5 5 d a 1 1 5 9 2 9 2 < / I n t e r n a l I d > < N a m e > T a k e   c o n d i t i o n a l   f o r m a t t i n g   m 3 . 0 0 1 T h e f i r s t r u l e 0 0 : 0 0 : 5 8 . 3 - 0 0 : 0 1 : 0 7 . 4 < / N a m e > < T e x t > T h e   f i r s t   r u l e   I   c r e a t e d   i s ,   i f   t h e   c e l l   v a l u e   i s   g r e a t e r   t h a n   7 0 , 0 0 0 ,   m a k e   t h e   f i l l   c o l o r   y e l l o w . < / T e x t > < B o o k M a r k E n t r y N a m e > T a k e   c o n d i t i o n a l   f o r m a t t i n g   m 3 . 0 0 1 0 0 : 0 0 : 5 8 . 3 < / B o o k M a r k E n t r y N a m e > < B o o k M a r k E x i t N a m e > T a k e   c o n d i t i o n a l   f o r m a t t i n g   m 3 . 0 0 1 0 0 : 0 1 : 0 7 . 4 < / B o o k M a r k E x i t N a m e > < B o o k M a r k E n t r y P o s i t i o n > 5 8 3 6 7 < / B o o k M a r k E n t r y P o s i t i o n > < B o o k M a r k E x i t P o s i t i o n > 6 7 4 0 0 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 0 6 1 1 c 6 d 3 - 9 c 0 d - 4 b 0 8 - b 9 1 1 - 5 7 f 1 c 9 3 4 2 e 8 1 < / I n t e r n a l I d > < N a m e > T a k e   c o n d i t i o n a l   f o r m a t t i n g   m 3 . 0 0 1 T h e n e x t r u l e 0 0 : 0 1 : 0 7 . 5 - 0 0 : 0 1 : 1 1 . 6 < / N a m e > < T e x t > T h e   n e x t   r u l e   I   c r e a t e d ,   a n d   t h e r e f o r e   t h e   o n e   w i t h   p r e c e d e n c e , < / T e x t > < B o o k M a r k E n t r y N a m e > T a k e   c o n d i t i o n a l   f o r m a t t i n g   m 3 . 0 0 1 0 0 : 0 1 : 0 7 . 5 < / B o o k M a r k E n t r y N a m e > < B o o k M a r k E x i t N a m e > T a k e   c o n d i t i o n a l   f o r m a t t i n g   m 3 . 0 0 1 0 0 : 0 1 : 1 1 . 6 < / B o o k M a r k E x i t N a m e > < B o o k M a r k E n t r y P o s i t i o n > 6 7 5 0 0 < / B o o k M a r k E n t r y P o s i t i o n > < B o o k M a r k E x i t P o s i t i o n > 7 1 6 3 3 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 4 0 8 9 e 4 e 0 - 4 c 0 c - 4 b 9 5 - a 4 a 0 - 4 7 0 a 7 d c f 3 1 1 4 < / I n t e r n a l I d > < N a m e > T a k e   c o n d i t i o n a l   f o r m a t t i n g   m 3 . 0 0 1 i s i f t h e 0 0 : 0 1 : 1 1 . 7 - 0 0 : 0 1 : 1 8 . 5 < / N a m e > < T e x t > i s   i f   t h e   c e l l   v a l u e   i s   g r e a t e r   t h a n   6 0 , 0 0 0 ,   m a k e   t h e   f i l l   c o l o r   b l u e . < / T e x t > < B o o k M a r k E n t r y N a m e > T a k e   c o n d i t i o n a l   f o r m a t t i n g   m 3 . 0 0 1 0 0 : 0 1 : 1 1 . 7 < / B o o k M a r k E n t r y N a m e > < B o o k M a r k E x i t N a m e > T a k e   c o n d i t i o n a l   f o r m a t t i n g   m 3 . 0 0 1 0 0 : 0 1 : 1 8 . 5 < / B o o k M a r k E x i t N a m e > < B o o k M a r k E n t r y P o s i t i o n > 7 1 7 3 3 < / B o o k M a r k E n t r y P o s i t i o n > < B o o k M a r k E x i t P o s i t i o n > 7 8 5 3 3 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 5 c 8 c 9 a 2 8 - 6 3 0 4 - 4 1 7 4 - 9 9 8 7 - c b f 4 8 c e c e 3 6 4 < / I n t e r n a l I d > < N a m e > T a k e   c o n d i t i o n a l   f o r m a t t i n g   m 3 . 0 0 1 I n c e l l B 2 , 0 0 : 0 1 : 1 8 . 6 - 0 0 : 0 1 : 2 4 . 5 < / N a m e > < T e x t > I n   c e l l   B 2 ,   f o r   e x a m p l e ,   t h e   v a l u e   i s   g r e a t e r   t h a n   7 0 , 0 0 0 . < / T e x t > < B o o k M a r k E n t r y N a m e > T a k e   c o n d i t i o n a l   f o r m a t t i n g   m 3 . 0 0 1 0 0 : 0 1 : 1 8 . 6 < / B o o k M a r k E n t r y N a m e > < B o o k M a r k E x i t N a m e > T a k e   c o n d i t i o n a l   f o r m a t t i n g   m 3 . 0 0 1 0 0 : 0 1 : 2 4 . 5 < / B o o k M a r k E x i t N a m e > < B o o k M a r k E n t r y P o s i t i o n > 7 8 6 3 3 < / B o o k M a r k E n t r y P o s i t i o n > < B o o k M a r k E x i t P o s i t i o n > 8 4 5 6 7 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 d c b c d 5 0 6 - b 0 9 1 - 4 d 4 d - b 9 b 0 - 3 2 2 7 6 1 9 d 3 2 e 5 < / I n t e r n a l I d > < N a m e > T a k e   c o n d i t i o n a l   f o r m a t t i n g   m 3 . 0 0 1 B u t , t h e v a l u e 0 0 : 0 1 : 2 4 . 6 - 0 0 : 0 1 : 3 1 . 7 < / N a m e > < T e x t > B u t ,   t h e   v a l u e   i s   a l s o   g r e a t e r   t h a n   6 0 , 0 0 0 ,   s o   t h e   c e l l   i s   f o r m a t t e d   w i t h   a   b l u e   f i l l . < / T e x t > < B o o k M a r k E n t r y N a m e > T a k e   c o n d i t i o n a l   f o r m a t t i n g   m 3 . 0 0 1 0 0 : 0 1 : 2 4 . 6 < / B o o k M a r k E n t r y N a m e > < B o o k M a r k E x i t N a m e > T a k e   c o n d i t i o n a l   f o r m a t t i n g   m 3 . 0 0 1 0 0 : 0 1 : 3 1 . 7 < / B o o k M a r k E x i t N a m e > < B o o k M a r k E n t r y P o s i t i o n > 8 4 6 6 7 < / B o o k M a r k E n t r y P o s i t i o n > < B o o k M a r k E x i t P o s i t i o n > 9 1 7 3 3 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 7 7 e 4 e 7 2 3 - 2 6 7 d - 4 7 7 e - a 8 c 8 - 0 0 5 7 6 3 6 b 9 8 4 2 < / I n t e r n a l I d > < N a m e > T a k e   c o n d i t i o n a l   f o r m a t t i n g   m 3 . 0 0 1 T h e w a y t h e 0 0 : 0 1 : 3 1 . 8 - 0 0 : 0 1 : 3 7 . 2 < / N a m e > < T e x t > T h e   w a y   t h e   r u l e s   a r e   c u r r e n t l y   o r d e r e d ,   c e l l s   t h a t   a r e   g r e a t e r   t h a n   7 0 , 0 0 0 , < / T e x t > < B o o k M a r k E n t r y N a m e > T a k e   c o n d i t i o n a l   f o r m a t t i n g   m 3 . 0 0 1 0 0 : 0 1 : 3 1 . 8 < / B o o k M a r k E n t r y N a m e > < B o o k M a r k E x i t N a m e > T a k e   c o n d i t i o n a l   f o r m a t t i n g   m 3 . 0 0 1 0 0 : 0 1 : 3 7 . 2 < / B o o k M a r k E x i t N a m e > < B o o k M a r k E n t r y P o s i t i o n > 9 1 8 3 3 < / B o o k M a r k E n t r y P o s i t i o n > < B o o k M a r k E x i t P o s i t i o n > 9 7 2 3 3 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 e f f c 8 e 6 4 - 9 4 5 6 - 4 7 c 5 - 8 7 a 1 - f 1 1 f 5 5 8 5 1 f 1 d < / I n t e r n a l I d > < N a m e > T a k e   c o n d i t i o n a l   f o r m a t t i n g   m 3 . 0 0 1 w h i c h a r e a l w a y s 0 0 : 0 1 : 3 7 . 3 - 0 0 : 0 1 : 4 3 . 9 < / N a m e > < T e x t > w h i c h   a r e   a l w a y s   g o i n g   t o   b e   g r e a t e r   t h a n   6 0 , 0 0 0 ,   t o o ,   a r e   f o r m a t t e d   w i t h   a   b l u e   f i l l . < / T e x t > < B o o k M a r k E n t r y N a m e > T a k e   c o n d i t i o n a l   f o r m a t t i n g   m 3 . 0 0 1 0 0 : 0 1 : 3 7 . 3 < / B o o k M a r k E n t r y N a m e > < B o o k M a r k E x i t N a m e > T a k e   c o n d i t i o n a l   f o r m a t t i n g   m 3 . 0 0 1 0 0 : 0 1 : 4 3 . 9 < / B o o k M a r k E x i t N a m e > < B o o k M a r k E n t r y P o s i t i o n > 9 7 3 3 3 < / B o o k M a r k E n t r y P o s i t i o n > < B o o k M a r k E x i t P o s i t i o n > 1 0 3 9 0 0 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 e 2 7 4 9 3 e a - d f 1 9 - 4 d 2 b - a 1 9 3 - b 0 2 2 5 0 0 d d e a 0 < / I n t e r n a l I d > < N a m e > T a k e   c o n d i t i o n a l   f o r m a t t i n g   m 3 . 0 0 1 T h e 6 0 , 0 0 0 r u l e 0 0 : 0 1 : 4 4 . 0 - 0 0 : 0 1 : 4 9 . 7 < / N a m e > < T e x t > T h e   6 0 , 0 0 0   r u l e   h a s   p r e c e d e n c e   o v e r   t h e   7 0 , 0 0 0   r u l e . < / T e x t > < B o o k M a r k E n t r y N a m e > T a k e   c o n d i t i o n a l   f o r m a t t i n g   m 3 . 0 0 1 0 0 : 0 1 : 4 4 . 0 < / B o o k M a r k E n t r y N a m e > < B o o k M a r k E x i t N a m e > T a k e   c o n d i t i o n a l   f o r m a t t i n g   m 3 . 0 0 1 0 0 : 0 1 : 4 9 . 7 < / B o o k M a r k E x i t N a m e > < B o o k M a r k E n t r y P o s i t i o n > 1 0 4 0 0 0 < / B o o k M a r k E n t r y P o s i t i o n > < B o o k M a r k E x i t P o s i t i o n > 1 0 9 7 0 0 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 4 a b 2 5 6 b 6 - 3 0 f 8 - 4 3 f 1 - 9 0 a 3 - 2 2 3 1 3 d b 2 5 f 5 b < / I n t e r n a l I d > < N a m e > T a k e   c o n d i t i o n a l   f o r m a t t i n g   m 3 . 0 0 1 I f w e c h a n g e 0 0 : 0 1 : 4 9 . 8 - 0 0 : 0 1 : 5 4 . 4 < / N a m e > < T e x t > I f   w e   c h a n g e   t h e   o r d e r   o f   t h e   r u l e s ,   t h e r e b y   c h a n g i n g   t h e   p r e c e d e n c e , < / T e x t > < B o o k M a r k E n t r y N a m e > T a k e   c o n d i t i o n a l   f o r m a t t i n g   m 3 . 0 0 1 0 0 : 0 1 : 4 9 . 8 < / B o o k M a r k E n t r y N a m e > < B o o k M a r k E x i t N a m e > T a k e   c o n d i t i o n a l   f o r m a t t i n g   m 3 . 0 0 1 0 0 : 0 1 : 5 4 . 4 < / B o o k M a r k E x i t N a m e > < B o o k M a r k E n t r y P o s i t i o n > 1 0 9 8 0 0 < / B o o k M a r k E n t r y P o s i t i o n > < B o o k M a r k E x i t P o s i t i o n > 1 1 4 4 3 3 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 6 4 9 1 c 0 a 7 - f 9 7 b - 4 e e b - 9 f 0 f - 8 f f 5 d b 1 0 7 0 8 3 < / I n t e r n a l I d > < N a m e > T a k e   c o n d i t i o n a l   f o r m a t t i n g   m 3 . 0 0 1 c e l l s t h a t a r e 0 0 : 0 1 : 5 4 . 5 - 0 0 : 0 2 : 0 2 . 1 < / N a m e > < T e x t > c e l l s   t h a t   a r e   g r e a t e r   t h a n   7 0 , 0 0 0   a r e   f o r m a t t e d   w i t h   a   y e l l o w   f i l l   a n d   c e l l s   t h a t   a r e   g r e a t e r   t h a n   6 0 , 0 0 0 , < / T e x t > < B o o k M a r k E n t r y N a m e > T a k e   c o n d i t i o n a l   f o r m a t t i n g   m 3 . 0 0 1 0 0 : 0 1 : 5 4 . 5 < / B o o k M a r k E n t r y N a m e > < B o o k M a r k E x i t N a m e > T a k e   c o n d i t i o n a l   f o r m a t t i n g   m 3 . 0 0 1 0 0 : 0 2 : 0 2 . 1 < / B o o k M a r k E x i t N a m e > < B o o k M a r k E n t r y P o s i t i o n > 1 1 4 5 3 3 < / B o o k M a r k E n t r y P o s i t i o n > < B o o k M a r k E x i t P o s i t i o n > 1 2 2 1 0 0 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 d e 0 6 b f 9 e - 0 f 6 8 - 4 f 6 6 - a 5 9 a - d 3 5 3 1 b f a 2 d 6 c < / I n t e r n a l I d > < N a m e > T a k e   c o n d i t i o n a l   f o r m a t t i n g   m 3 . 0 0 1 b u t l e s s t h a n 0 0 : 0 2 : 0 2 . 2 - 0 0 : 0 2 : 0 9 . 6 < / N a m e > < T e x t > b u t   l e s s   t h a n   7 0 , 0 0 0 ,   a r e   f o r m a t t e d   w i t h   a   b l u e   f i l l . < / T e x t > < B o o k M a r k E n t r y N a m e > T a k e   c o n d i t i o n a l   f o r m a t t i n g   m 3 . 0 0 1 0 0 : 0 2 : 0 2 . 2 < / B o o k M a r k E n t r y N a m e > < B o o k M a r k E x i t N a m e > T a k e   c o n d i t i o n a l   f o r m a t t i n g   m 3 . 0 0 1 0 0 : 0 2 : 0 9 . 6 < / B o o k M a r k E x i t N a m e > < B o o k M a r k E n t r y P o s i t i o n > 1 2 2 2 0 0 < / B o o k M a r k E n t r y P o s i t i o n > < B o o k M a r k E x i t P o s i t i o n > 1 2 9 6 3 3 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 2 2 d c 6 4 c 0 - a d c e - 4 7 f 9 - 9 d 4 1 - b e 7 5 8 0 6 1 0 4 3 6 < / I n t e r n a l I d > < N a m e > T a k e   c o n d i t i o n a l   f o r m a t t i n g   m 3 . 0 0 1 T o s e e w h i c h 0 0 : 0 2 : 0 9 . 7 - 0 0 : 0 2 : 1 3 . 3 < / N a m e > < T e x t > T o   s e e   w h i c h   c e l l s   o f   a   w o r k s h e e t   h a v e   c o n d i t i o n a l   f o r m a t t i n g   r u l e s , < / T e x t > < B o o k M a r k E n t r y N a m e > T a k e   c o n d i t i o n a l   f o r m a t t i n g   m 3 . 0 0 1 0 0 : 0 2 : 0 9 . 7 < / B o o k M a r k E n t r y N a m e > < B o o k M a r k E x i t N a m e > T a k e   c o n d i t i o n a l   f o r m a t t i n g   m 3 . 0 0 1 0 0 : 0 2 : 1 3 . 3 < / B o o k M a r k E x i t N a m e > < B o o k M a r k E n t r y P o s i t i o n > 1 2 9 7 3 3 < / B o o k M a r k E n t r y P o s i t i o n > < B o o k M a r k E x i t P o s i t i o n > 1 3 3 3 6 7 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 b e 5 0 4 f a 2 - 2 3 c 5 - 4 d 5 9 - a a a 4 - a c e 7 7 5 1 3 e 5 c 0 < / I n t e r n a l I d > < N a m e > T a k e   c o n d i t i o n a l   f o r m a t t i n g   m 3 . 0 0 1 p o s s i b l y t o i n v e s t i g a t e 0 0 : 0 2 : 1 3 . 4 - 0 0 : 0 2 : 2 1 . 0 < / N a m e > < T e x t > p o s s i b l y   t o   i n v e s t i g a t e   w h y   i t   t h e y   a r e n  t   w o r k i n g   a s   y o u   e x p e c t ,   c l i c k   t h e   F i n d   & a m p ;   S e l e c t   b u t t o n   o n   t h e   H o m e   t a b , < / T e x t > < B o o k M a r k E n t r y N a m e > T a k e   c o n d i t i o n a l   f o r m a t t i n g   m 3 . 0 0 1 0 0 : 0 2 : 1 3 . 4 < / B o o k M a r k E n t r y N a m e > < B o o k M a r k E x i t N a m e > T a k e   c o n d i t i o n a l   f o r m a t t i n g   m 3 . 0 0 1 0 0 : 0 2 : 2 1 . 0 < / B o o k M a r k E x i t N a m e > < B o o k M a r k E n t r y P o s i t i o n > 1 3 3 4 6 7 < / B o o k M a r k E n t r y P o s i t i o n > < B o o k M a r k E x i t P o s i t i o n > 1 4 1 0 0 0 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 a d 0 f e 8 1 3 - 6 3 9 1 - 4 0 f 7 - a 7 4 2 - 3 3 8 a b e 5 c 9 b 8 4 < / I n t e r n a l I d > < N a m e > T a k e   c o n d i t i o n a l   f o r m a t t i n g   m 3 . 0 0 1 a n d t h e n c l i c k 0 0 : 0 2 : 2 1 . 1 - 0 0 : 0 2 : 2 5 . 1 < / N a m e > < T e x t > a n d   t h e n   c l i c k   C o n d i t i o n a l   F o r m a t t i n g . < / T e x t > < B o o k M a r k E n t r y N a m e > T a k e   c o n d i t i o n a l   f o r m a t t i n g   m 3 . 0 0 1 0 0 : 0 2 : 2 1 . 1 < / B o o k M a r k E n t r y N a m e > < B o o k M a r k E x i t N a m e > T a k e   c o n d i t i o n a l   f o r m a t t i n g   m 3 . 0 0 1 0 0 : 0 2 : 2 5 . 1 < / B o o k M a r k E x i t N a m e > < B o o k M a r k E n t r y P o s i t i o n > 1 4 1 1 0 0 < / B o o k M a r k E n t r y P o s i t i o n > < B o o k M a r k E x i t P o s i t i o n > 1 4 5 1 6 7 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 9 7 e b 3 0 c 1 - 6 9 b d - 4 d 7 0 - 8 b 0 6 - 4 3 8 e a c 3 c f c 6 1 < / I n t e r n a l I d > < N a m e > T a k e   c o n d i t i o n a l   f o r m a t t i n g   m 3 . 0 0 1 T h e c e l l s t h a t 0 0 : 0 2 : 2 5 . 2 - 0 0 : 0 2 : 3 1 . 8 < / N a m e > < T e x t > T h e   c e l l s   t h a t   h a v e   c o n d i t i o n a l   f o r m a t t i n g   r u l e s   a r e   s e l e c t e d . < / T e x t > < B o o k M a r k E n t r y N a m e > T a k e   c o n d i t i o n a l   f o r m a t t i n g   m 3 . 0 0 1 0 0 : 0 2 : 2 5 . 2 < / B o o k M a r k E n t r y N a m e > < B o o k M a r k E x i t N a m e > T a k e   c o n d i t i o n a l   f o r m a t t i n g   m 3 . 0 0 1 0 0 : 0 2 : 3 1 . 8 < / B o o k M a r k E x i t N a m e > < B o o k M a r k E n t r y P o s i t i o n > 1 4 5 2 6 7 < / B o o k M a r k E n t r y P o s i t i o n > < B o o k M a r k E x i t P o s i t i o n > 1 5 1 8 0 0 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 2 a 0 4 5 a 5 5 - a 8 4 6 - 4 a 4 5 - 9 0 1 d - 6 f 7 b f 2 d 4 3 e f c < / I n t e r n a l I d > < N a m e > T a k e   c o n d i t i o n a l   f o r m a t t i n g   m 3 . 0 0 1 I n t h i s e x a m p l e , 0 0 : 0 2 : 3 1 . 9 - 0 0 : 0 2 : 4 1 . 4 < / N a m e > < T e x t > I n   t h i s   e x a m p l e ,   t h e r e   a r e   t w o   r u l e s ;   o n e   a p p l i e s   t o   c e l l s   t h a t   c o n t a i n   e r r o r s   a n d   t h e   o t h e r   t o   c e l l s   t h a t   c o n t a i n   b l a n k   v a l u e s . < / T e x t > < B o o k M a r k E n t r y N a m e > T a k e   c o n d i t i o n a l   f o r m a t t i n g   m 3 . 0 0 1 0 0 : 0 2 : 3 1 . 9 < / B o o k M a r k E n t r y N a m e > < B o o k M a r k E x i t N a m e > T a k e   c o n d i t i o n a l   f o r m a t t i n g   m 3 . 0 0 1 0 0 : 0 2 : 4 1 . 4 < / B o o k M a r k E x i t N a m e > < B o o k M a r k E n t r y P o s i t i o n > 1 5 1 9 0 0 < / B o o k M a r k E n t r y P o s i t i o n > < B o o k M a r k E x i t P o s i t i o n > 1 6 1 4 3 3 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 c f 0 b a d 0 a - 8 6 a e - 4 3 c a - b f a 4 - 1 7 f 6 e 3 7 3 c 8 1 a < / I n t e r n a l I d > < N a m e > T a k e   c o n d i t i o n a l   f o r m a t t i n g   m 3 . 0 0 1 N e i t h e r c a s e e x i s t s 0 0 : 0 2 : 4 1 . 5 - 0 0 : 0 2 : 4 6 . 8 < / N a m e > < T e x t > N e i t h e r   c a s e   e x i s t s   o n   t h e   w o r k s h e e t ,   w h i c h   i s   w h y   y o u   d o n  t   s e e   c o n d i t i o n a l   f o r m a t t i n g . < / T e x t > < B o o k M a r k E n t r y N a m e > T a k e   c o n d i t i o n a l   f o r m a t t i n g   m 3 . 0 0 1 0 0 : 0 2 : 4 1 . 5 < / B o o k M a r k E n t r y N a m e > < B o o k M a r k E x i t N a m e > T a k e   c o n d i t i o n a l   f o r m a t t i n g   m 3 . 0 0 1 0 0 : 0 2 : 4 6 . 8 < / B o o k M a r k E x i t N a m e > < B o o k M a r k E n t r y P o s i t i o n > 1 6 1 5 3 3 < / B o o k M a r k E n t r y P o s i t i o n > < B o o k M a r k E x i t P o s i t i o n > 1 6 6 8 3 3 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 f 7 d 6 9 7 e 8 - 3 9 6 2 - 4 5 f 5 - 9 6 e b - 3 1 1 0 8 7 3 4 a 1 5 a < / I n t e r n a l I d > < N a m e > T a k e   c o n d i t i o n a l   f o r m a t t i n g   m 3 . 0 0 1 B u t t h e r u l e s 0 0 : 0 2 : 4 6 . 9 - 0 0 : 0 2 : 5 1 . 3 < / N a m e > < T e x t > B u t   t h e   r u l e s   a r e   t h e r e . < / T e x t > < B o o k M a r k E n t r y N a m e > T a k e   c o n d i t i o n a l   f o r m a t t i n g   m 3 . 0 0 1 0 0 : 0 2 : 4 6 . 9 < / B o o k M a r k E n t r y N a m e > < B o o k M a r k E x i t N a m e > T a k e   c o n d i t i o n a l   f o r m a t t i n g   m 3 . 0 0 1 0 0 : 0 2 : 5 1 . 3 < / B o o k M a r k E x i t N a m e > < B o o k M a r k E n t r y P o s i t i o n > 1 6 6 9 3 3 < / B o o k M a r k E n t r y P o s i t i o n > < B o o k M a r k E x i t P o s i t i o n > 1 7 1 3 3 3 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 8 f 9 d 0 c 7 a - e c 5 0 - 4 0 d a - 8 a a 6 - e 2 3 5 5 b b d 1 6 4 b < / I n t e r n a l I d > < N a m e > T a k e   c o n d i t i o n a l   f o r m a t t i n g   m 3 . 0 0 1 A n o t h e r w a y t o 0 0 : 0 2 : 5 1 . 4 - 0 0 : 0 2 : 5 8 . 4 < / N a m e > < T e x t > A n o t h e r   w a y   t o   m a n a g e   c o n d i t i o n a l   f o r m a t t i n g   i s   t o   s o r t   a n d   f i l t e r   b a s e d   o n   t h e   c o l o r s   y o u   a p p l y . < / T e x t > < B o o k M a r k E n t r y N a m e > T a k e   c o n d i t i o n a l   f o r m a t t i n g   m 3 . 0 0 1 0 0 : 0 2 : 5 1 . 4 < / B o o k M a r k E n t r y N a m e > < B o o k M a r k E x i t N a m e > T a k e   c o n d i t i o n a l   f o r m a t t i n g   m 3 . 0 0 1 0 0 : 0 2 : 5 8 . 4 < / B o o k M a r k E x i t N a m e > < B o o k M a r k E n t r y P o s i t i o n > 1 7 1 4 3 3 < / B o o k M a r k E n t r y P o s i t i o n > < B o o k M a r k E x i t P o s i t i o n > 1 7 8 4 3 3 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 2 f a e c e 4 b - b 8 f a - 4 5 7 c - 9 f 9 b - b f f 7 5 2 d d 8 6 8 c < / I n t e r n a l I d > < N a m e > T a k e   c o n d i t i o n a l   f o r m a t t i n g   m 3 . 0 0 1 T o s o r t a 0 0 : 0 2 : 5 8 . 5 - 0 0 : 0 3 : 0 5 . 1 < / N a m e > < T e x t > T o   s o r t   a   w o r k s h e e t   b a s e d   o n   c o n d i t i o n a l   f o r m a t t i n g ,   s e l e c t   t h e   c e l l s   y o u   w a n t   t o   s o r t . < / T e x t > < B o o k M a r k E n t r y N a m e > T a k e   c o n d i t i o n a l   f o r m a t t i n g   m 3 . 0 0 1 0 0 : 0 2 : 5 8 . 5 < / B o o k M a r k E n t r y N a m e > < B o o k M a r k E x i t N a m e > T a k e   c o n d i t i o n a l   f o r m a t t i n g   m 3 . 0 0 1 0 0 : 0 3 : 0 5 . 1 < / B o o k M a r k E x i t N a m e > < B o o k M a r k E n t r y P o s i t i o n > 1 7 8 5 3 3 < / B o o k M a r k E n t r y P o s i t i o n > < B o o k M a r k E x i t P o s i t i o n > 1 8 5 1 0 0 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 2 c e 5 6 1 2 4 - 4 3 d 6 - 4 6 2 0 - b 7 7 1 - 4 0 a 6 4 c 2 2 a 6 f a < / I n t e r n a l I d > < N a m e > T a k e   c o n d i t i o n a l   f o r m a t t i n g   m 3 . 0 0 1 C l i c k t h e S o r t 0 0 : 0 3 : 0 5 . 2 - 0 0 : 0 3 : 0 9 . 5 < / N a m e > < T e x t > C l i c k   t h e   S o r t   & a m p ;   F i l t e r   b u t t o n   o n   t h e   H o m e   t a b < / T e x t > < B o o k M a r k E n t r y N a m e > T a k e   c o n d i t i o n a l   f o r m a t t i n g   m 3 . 0 0 1 0 0 : 0 3 : 0 5 . 2 < / B o o k M a r k E n t r y N a m e > < B o o k M a r k E x i t N a m e > T a k e   c o n d i t i o n a l   f o r m a t t i n g   m 3 . 0 0 1 0 0 : 0 3 : 0 9 . 5 < / B o o k M a r k E x i t N a m e > < B o o k M a r k E n t r y P o s i t i o n > 1 8 5 2 0 0 < / B o o k M a r k E n t r y P o s i t i o n > < B o o k M a r k E x i t P o s i t i o n > 1 8 9 5 3 3 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 e f 7 b 7 c d c - f e 6 4 - 4 8 3 c - 9 a 5 2 - 2 6 5 c 6 1 4 8 c 1 f 6 < / I n t e r n a l I d > < N a m e > T a k e   c o n d i t i o n a l   f o r m a t t i n g   m 3 . 0 0 1 ( t h e S o r t & a m p ; 0 0 : 0 3 : 0 9 . 6 - 0 0 : 0 3 : 1 4 . 8 < / N a m e > < T e x t > ( t h e   S o r t   & a m p ;   F i l t e r   g r o u p   o n   t h e   D a t a   t a b   p r o v i d e s   s i m i l a r   f u n c t i o n a l i t y . ) < / T e x t > < B o o k M a r k E n t r y N a m e > T a k e   c o n d i t i o n a l   f o r m a t t i n g   m 3 . 0 0 1 0 0 : 0 3 : 0 9 . 6 < / B o o k M a r k E n t r y N a m e > < B o o k M a r k E x i t N a m e > T a k e   c o n d i t i o n a l   f o r m a t t i n g   m 3 . 0 0 1 0 0 : 0 3 : 1 4 . 8 < / B o o k M a r k E x i t N a m e > < B o o k M a r k E n t r y P o s i t i o n > 1 8 9 6 3 3 < / B o o k M a r k E n t r y P o s i t i o n > < B o o k M a r k E x i t P o s i t i o n > 1 9 4 8 6 7 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 f 5 e 0 a a a c - 5 6 0 f - 4 9 4 f - b f b 1 - 4 e 1 c f d 1 0 f 1 e c < / I n t e r n a l I d > < N a m e > T a k e   c o n d i t i o n a l   f o r m a t t i n g   m 3 . 0 0 1 C l i c k C u s t o m S o r t . 0 0 : 0 3 : 1 4 . 9 - 0 0 : 0 3 : 2 5 . 8 < / N a m e > < T e x t > C l i c k   C u s t o m   S o r t .   I n   t h i s   e x a m p l e ,   t h e   P r o f i t   c o l u m n   h a s   i c o n s   t h a t   a r e   g r e e n ,   y e l l o w ,   a n d   r e d   c i r c l e s . < / T e x t > < B o o k M a r k E n t r y N a m e > T a k e   c o n d i t i o n a l   f o r m a t t i n g   m 3 . 0 0 1 0 0 : 0 3 : 1 4 . 9 < / B o o k M a r k E n t r y N a m e > < B o o k M a r k E x i t N a m e > T a k e   c o n d i t i o n a l   f o r m a t t i n g   m 3 . 0 0 1 0 0 : 0 3 : 2 5 . 8 < / B o o k M a r k E x i t N a m e > < B o o k M a r k E n t r y P o s i t i o n > 1 9 4 9 6 7 < / B o o k M a r k E n t r y P o s i t i o n > < B o o k M a r k E x i t P o s i t i o n > 2 0 5 8 6 7 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 6 f 7 c f c 5 8 - 8 d e c - 4 3 b 1 - b c 9 e - 7 5 1 1 5 4 0 6 4 f b 1 < / I n t e r n a l I d > < N a m e > T a k e   c o n d i t i o n a l   f o r m a t t i n g   m 3 . 0 0 1 F o r S o r t O n 0 0 : 0 3 : 2 5 . 9 - 0 0 : 0 3 : 3 4 . 3 < / N a m e > < T e x t > F o r   S o r t   O n   I   s e l e c t i n g   C e l l   I c o n ;   I   w a n t   t h e   g r e e n   i c o n s   a t   t h e   t o p . < / T e x t > < B o o k M a r k E n t r y N a m e > T a k e   c o n d i t i o n a l   f o r m a t t i n g   m 3 . 0 0 1 0 0 : 0 3 : 2 5 . 9 < / B o o k M a r k E n t r y N a m e > < B o o k M a r k E x i t N a m e > T a k e   c o n d i t i o n a l   f o r m a t t i n g   m 3 . 0 0 1 0 0 : 0 3 : 3 4 . 3 < / B o o k M a r k E x i t N a m e > < B o o k M a r k E n t r y P o s i t i o n > 2 0 5 9 6 7 < / B o o k M a r k E n t r y P o s i t i o n > < B o o k M a r k E x i t P o s i t i o n > 2 1 4 3 3 3 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 8 0 7 a 6 8 9 6 - 1 e 4 e - 4 b 8 4 - a 6 8 d - b 4 2 2 c a 5 b 8 d e 2 < / I n t e r n a l I d > < N a m e > T a k e   c o n d i t i o n a l   f o r m a t t i n g   m 3 . 0 0 1 I c o p y t h e 0 0 : 0 3 : 3 4 . 4 - 0 0 : 0 3 : 4 3 . 5 < / N a m e > < T e x t > I   c o p y   t h e   s o r t   r u l e   a n d   c h a n g e   i t   t o   t h e   r e d   i c o n   a n d   s e t   i t   t o   O n   B o t t o m . < / T e x t > < B o o k M a r k E n t r y N a m e > T a k e   c o n d i t i o n a l   f o r m a t t i n g   m 3 . 0 0 1 0 0 : 0 3 : 3 4 . 4 < / B o o k M a r k E n t r y N a m e > < B o o k M a r k E x i t N a m e > T a k e   c o n d i t i o n a l   f o r m a t t i n g   m 3 . 0 0 1 0 0 : 0 3 : 4 3 . 5 < / B o o k M a r k E x i t N a m e > < B o o k M a r k E n t r y P o s i t i o n > 2 1 4 4 3 3 < / B o o k M a r k E n t r y P o s i t i o n > < B o o k M a r k E x i t P o s i t i o n > 2 2 3 5 0 0 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 4 3 0 c 5 e 9 a - 1 4 3 f - 4 5 e 2 - b 9 a c - 2 6 c 6 4 3 2 b 4 c 0 2 < / I n t e r n a l I d > < N a m e > T a k e   c o n d i t i o n a l   f o r m a t t i n g   m 3 . 0 0 1 I c l i c k O K 0 0 : 0 3 : 4 3 . 6 - 0 0 : 0 3 : 5 0 . 4 < / N a m e > < T e x t > I   c l i c k   O K   a n d   t h e   w o r k s h e e t   i s   s o r t e d   b y   c o n d i t i o n a l   f o r m a t t i n g . < / T e x t > < B o o k M a r k E n t r y N a m e > T a k e   c o n d i t i o n a l   f o r m a t t i n g   m 3 . 0 0 1 0 0 : 0 3 : 4 3 . 6 < / B o o k M a r k E n t r y N a m e > < B o o k M a r k E x i t N a m e > T a k e   c o n d i t i o n a l   f o r m a t t i n g   m 3 . 0 0 1 0 0 : 0 3 : 5 0 . 4 < / B o o k M a r k E x i t N a m e > < B o o k M a r k E n t r y P o s i t i o n > 2 2 3 6 0 0 < / B o o k M a r k E n t r y P o s i t i o n > < B o o k M a r k E x i t P o s i t i o n > 2 3 0 4 6 7 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 d 0 7 f 8 d 3 f - a a 9 b - 4 d a 1 - a 5 9 6 - 3 e a 5 3 c 5 c 9 3 6 c < / I n t e r n a l I d > < N a m e > T a k e   c o n d i t i o n a l   f o r m a t t i n g   m 3 . 0 0 1 T o f i l t e r a 0 0 : 0 3 : 5 0 . 5 - 0 0 : 0 3 : 5 9 . 4 < / N a m e > < T e x t > T o   f i l t e r   a   w o r k s h e e t   b a s e d   o n   c o n d i t i o n a l   f o r m a t t i n g ,   s e l e c t   t h e   c e l l s   y o u   w a n t   t o   f i l t e r ,   c l i c k   S o r t   & a m p ;   F i l t e r , < / T e x t > < B o o k M a r k E n t r y N a m e > T a k e   c o n d i t i o n a l   f o r m a t t i n g   m 3 . 0 0 1 0 0 : 0 3 : 5 0 . 5 < / B o o k M a r k E n t r y N a m e > < B o o k M a r k E x i t N a m e > T a k e   c o n d i t i o n a l   f o r m a t t i n g   m 3 . 0 0 1 0 0 : 0 3 : 5 9 . 4 < / B o o k M a r k E x i t N a m e > < B o o k M a r k E n t r y P o s i t i o n > 2 3 0 5 6 7 < / B o o k M a r k E n t r y P o s i t i o n > < B o o k M a r k E x i t P o s i t i o n > 2 3 9 4 0 0 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 6 c 2 8 2 e 0 c - 4 c 7 b - 4 2 0 8 - b b 1 0 - 0 1 f a 0 7 e 2 3 8 0 8 < / I n t e r n a l I d > < N a m e > T a k e   c o n d i t i o n a l   f o r m a t t i n g   m 3 . 0 0 1 c l i c k F i l t e r , c l i c k 0 0 : 0 3 : 5 9 . 5 - 0 0 : 0 4 : 0 8 . 2 < / N a m e > < T e x t > c l i c k   F i l t e r ,   c l i c k   t h e   f i l t e r   d o w n   a r r o w   f o r   a   c o l u m n ,   c l i c k   F i l t e r   b y   C o l o r . < / T e x t > < B o o k M a r k E n t r y N a m e > T a k e   c o n d i t i o n a l   f o r m a t t i n g   m 3 . 0 0 1 0 0 : 0 3 : 5 9 . 5 < / B o o k M a r k E n t r y N a m e > < B o o k M a r k E x i t N a m e > T a k e   c o n d i t i o n a l   f o r m a t t i n g   m 3 . 0 0 1 0 0 : 0 4 : 0 8 . 2 < / B o o k M a r k E x i t N a m e > < B o o k M a r k E n t r y P o s i t i o n > 2 3 9 5 0 0 < / B o o k M a r k E n t r y P o s i t i o n > < B o o k M a r k E x i t P o s i t i o n > 2 4 8 2 0 0 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 c 4 1 9 0 4 4 e - 5 2 2 c - 4 0 1 f - 9 7 1 b - 5 6 7 9 2 9 c c e d 0 e < / I n t e r n a l I d > < N a m e > T a k e   c o n d i t i o n a l   f o r m a t t i n g   m 3 . 0 0 1 I w a n t t h e 0 0 : 0 4 : 0 8 . 3 - 0 0 : 0 4 : 1 3 . 1 < / N a m e > < T e x t > I   w a n t   t h e   r e d   i c o n s   t o   r e m a i n   v i s i b l e ,   s o   I   c l i c k   i t . < / T e x t > < B o o k M a r k E n t r y N a m e > T a k e   c o n d i t i o n a l   f o r m a t t i n g   m 3 . 0 0 1 0 0 : 0 4 : 0 8 . 3 < / B o o k M a r k E n t r y N a m e > < B o o k M a r k E x i t N a m e > T a k e   c o n d i t i o n a l   f o r m a t t i n g   m 3 . 0 0 1 0 0 : 0 4 : 1 3 . 1 < / B o o k M a r k E x i t N a m e > < B o o k M a r k E n t r y P o s i t i o n > 2 4 8 3 0 0 < / B o o k M a r k E n t r y P o s i t i o n > < B o o k M a r k E x i t P o s i t i o n > 2 5 3 1 3 3 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 6 e 0 d 3 f 2 9 - 9 f 2 4 - 4 8 b f - 9 a f b - 2 f 0 4 e 4 b d a a d 9 < / I n t e r n a l I d > < N a m e > T a k e   c o n d i t i o n a l   f o r m a t t i n g   m 3 . 0 0 1 A n d o n l y t h e 0 0 : 0 4 : 1 3 . 2 - 0 0 : 0 4 : 1 8 . 7 < / N a m e > < T e x t > A n d   o n l y   t h e   r o w s   w i t h   r e d   i c o n s   i n   t h e   P r o f i t   c o l u m n   a r e   d i s p l a y e d . < / T e x t > < B o o k M a r k E n t r y N a m e > T a k e   c o n d i t i o n a l   f o r m a t t i n g   m 3 . 0 0 1 0 0 : 0 4 : 1 3 . 2 < / B o o k M a r k E n t r y N a m e > < B o o k M a r k E x i t N a m e > T a k e   c o n d i t i o n a l   f o r m a t t i n g   m 3 . 0 0 1 0 0 : 0 4 : 1 8 . 7 < / B o o k M a r k E x i t N a m e > < B o o k M a r k E n t r y P o s i t i o n > 2 5 3 2 3 3 < / B o o k M a r k E n t r y P o s i t i o n > < B o o k M a r k E x i t P o s i t i o n > 2 5 8 7 6 7 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 8 0 0 c 8 3 4 1 - 5 7 4 d - 4 2 2 4 - a 3 e e - 8 e 1 d c e 2 4 f a 5 e < / I n t e r n a l I d > < N a m e > T a k e   c o n d i t i o n a l   f o r m a t t i n g   m 3 . 0 0 1 N o w y o u  v e g o t 0 0 : 0 4 : 1 8 . 8 - 0 0 : 0 4 : 2 4 . 1 < / N a m e > < T e x t > N o w   y o u  v e   g o t   a   p r e t t y   g o o d   i d e a   a b o u t   h o w   t o   t a k e   f u l l   a d v a n t a g e   o f   c o n d i t i o n a l   f o r m a t t i n g . < / T e x t > < B o o k M a r k E n t r y N a m e > T a k e   c o n d i t i o n a l   f o r m a t t i n g   m 3 . 0 0 1 0 0 : 0 4 : 1 8 . 8 < / B o o k M a r k E n t r y N a m e > < B o o k M a r k E x i t N a m e > T a k e   c o n d i t i o n a l   f o r m a t t i n g   m 3 . 0 0 1 0 0 : 0 4 : 2 4 . 1 < / B o o k M a r k E x i t N a m e > < B o o k M a r k E n t r y P o s i t i o n > 2 5 8 8 6 7 < / B o o k M a r k E n t r y P o s i t i o n > < B o o k M a r k E x i t P o s i t i o n > 2 6 4 1 0 0 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 7 f b f a 4 a c - e c c 2 - 4 7 e a - b 5 c f - d c e b 1 b f 0 e d e f < / I n t e r n a l I d > < N a m e > T a k e   c o n d i t i o n a l   f o r m a t t i n g   m 3 . 0 0 1 O f c o u r s e , t h e r e  s 0 0 : 0 4 : 2 4 . 2 - 0 0 : 0 4 : 2 6 . 4 < / N a m e > < T e x t > O f   c o u r s e ,   t h e r e  s   a l w a y s   m o r e   t o   l e a r n . < / T e x t > < B o o k M a r k E n t r y N a m e > T a k e   c o n d i t i o n a l   f o r m a t t i n g   m 3 . 0 0 1 0 0 : 0 4 : 2 4 . 2 < / B o o k M a r k E n t r y N a m e > < B o o k M a r k E x i t N a m e > T a k e   c o n d i t i o n a l   f o r m a t t i n g   m 3 . 0 0 1 0 0 : 0 4 : 2 6 . 4 < / B o o k M a r k E x i t N a m e > < B o o k M a r k E n t r y P o s i t i o n > 2 6 4 2 0 0 < / B o o k M a r k E n t r y P o s i t i o n > < B o o k M a r k E x i t P o s i t i o n > 2 6 6 4 6 7 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 0 5 b a f d 9 c - 8 4 c a - 4 8 f c - 9 b f 2 - 9 6 2 4 f 2 1 7 e 2 a 9 < / I n t e r n a l I d > < N a m e > T a k e   c o n d i t i o n a l   f o r m a t t i n g   m 3 . 0 0 1 S o c h e c k o u t 0 0 : 0 4 : 2 6 . 5 - 0 0 : 0 4 : 3 3 . 9 < / N a m e > < T e x t > S o   c h e c k   o u t   t h e   c o u r s e   s u m m a r y   a t   t h e   e n d ,   a n d   b e s t   o f   a l l ,   e x p l o r e   E x c e l   2 0 1 3   o n   y o u r   o w n . < / T e x t > < B o o k M a r k E n t r y N a m e > T a k e   c o n d i t i o n a l   f o r m a t t i n g   m 3 . 0 0 1 0 0 : 0 4 : 2 6 . 5 < / B o o k M a r k E n t r y N a m e > < B o o k M a r k E x i t N a m e > T a k e   c o n d i t i o n a l   f o r m a t t i n g   m 3 . 0 0 1 0 0 : 0 4 : 3 3 . 9 < / B o o k M a r k E x i t N a m e > < B o o k M a r k E n t r y P o s i t i o n > 2 6 6 5 6 7 < / B o o k M a r k E n t r y P o s i t i o n > < B o o k M a r k E x i t P o s i t i o n > 2 7 3 9 0 0 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A3FEB6DB82004FB9DB9B56267DF0A1" ma:contentTypeVersion="0" ma:contentTypeDescription="Create a new document." ma:contentTypeScope="" ma:versionID="2ac33614be53478388339b87d14939db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 f 4 b 6 9 7 d a - 0 9 8 1 - 4 8 6 f - 9 4 c 1 - 4 4 7 e c e 1 a 1 6 7 1 < / I d > < C a p t i o n I t e m s > < C a p t i o n I t e m > < I n t e r n a l I d > d 7 9 6 0 d 6 8 - a 4 c 7 - 4 8 9 4 - 8 5 0 d - a d b 7 f a 3 6 1 4 c 4 < / I n t e r n a l I d > < N a m e > T a k e   c o n d i t i o n a l   f o r m a t t i n g   m 2 . 0 0 1 T o c o n t r o l m o r e 0 0 : 0 0 : 0 3 . 0 - 0 0 : 0 0 : 1 1 . 4 < / N a m e > < T e x t > T o   c o n t r o l   m o r e   p r e c i s e l y   w h a t   c e l l s   w i l l   b e   f o r m a t t e d ,   y o u   c a n   u s e   f o r m u l a s   t o   a p p l y   c o n d i t i o n a l   f o r m a t t i n g . < / T e x t > < B o o k M a r k E n t r y N a m e > T a k e   c o n d i t i o n a l   f o r m a t t i n g   m 2 . 0 0 1 0 0 : 0 0 : 0 3 . 0 < / B o o k M a r k E n t r y N a m e > < B o o k M a r k E x i t N a m e > T a k e   c o n d i t i o n a l   f o r m a t t i n g   m 2 . 0 0 1 0 0 : 0 0 : 1 1 . 4 < / B o o k M a r k E x i t N a m e > < B o o k M a r k E n t r y P o s i t i o n > 3 0 0 0 < / B o o k M a r k E n t r y P o s i t i o n > < B o o k M a r k E x i t P o s i t i o n > 1 1 4 3 3 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 5 7 4 3 3 9 7 f - 0 5 a e - 4 5 c 8 - a b f 3 - 8 b c a 1 4 0 b 1 0 0 1 < / I n t e r n a l I d > < N a m e > T a k e   c o n d i t i o n a l   f o r m a t t i n g   m 2 . 0 0 1 I n t h i s e x a m p l e 0 0 : 0 0 : 1 1 . 5 - 0 0 : 0 0 : 1 6 . 0 < / N a m e > < T e x t > I n   t h i s   e x a m p l e   I  m   g o i n g   t o   f o r m a t   t h e   c e l l s   i n   P r o d u c t   c o l u m n < / T e x t > < B o o k M a r k E n t r y N a m e > T a k e   c o n d i t i o n a l   f o r m a t t i n g   m 2 . 0 0 1 0 0 : 0 0 : 1 1 . 5 < / B o o k M a r k E n t r y N a m e > < B o o k M a r k E x i t N a m e > T a k e   c o n d i t i o n a l   f o r m a t t i n g   m 2 . 0 0 1 0 0 : 0 0 : 1 6 . 0 < / B o o k M a r k E x i t N a m e > < B o o k M a r k E n t r y P o s i t i o n > 1 1 5 3 3 < / B o o k M a r k E n t r y P o s i t i o n > < B o o k M a r k E x i t P o s i t i o n > 1 6 0 0 0 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 a c c 6 3 d 9 7 - 2 e 9 9 - 4 f 4 9 - 8 b a 0 - 7 a 7 f f 5 8 7 3 c 2 6 < / I n t e r n a l I d > < N a m e > T a k e   c o n d i t i o n a l   f o r m a t t i n g   m 2 . 0 0 1 i f t h e c o r r e s p o n d i n g 0 0 : 0 0 : 1 6 . 1 - 0 0 : 0 0 : 2 3 . 0 < / N a m e > < T e x t > i f   t h e   c o r r e s p o n d i n g   c e l l   i n   t h e   I n   s t o c k   c o l u m n   i s   g r e a t e r   t h a n   3 0 0 . < / T e x t > < B o o k M a r k E n t r y N a m e > T a k e   c o n d i t i o n a l   f o r m a t t i n g   m 2 . 0 0 1 0 0 : 0 0 : 1 6 . 1 < / B o o k M a r k E n t r y N a m e > < B o o k M a r k E x i t N a m e > T a k e   c o n d i t i o n a l   f o r m a t t i n g   m 2 . 0 0 1 0 0 : 0 0 : 2 3 . 0 < / B o o k M a r k E x i t N a m e > < B o o k M a r k E n t r y P o s i t i o n > 1 6 1 0 0 < / B o o k M a r k E n t r y P o s i t i o n > < B o o k M a r k E x i t P o s i t i o n > 2 3 0 0 0 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 c d 9 0 b 4 f 5 - c 7 f e - 4 0 f c - 8 6 2 6 - 4 5 4 f f f c 7 a 2 4 b < / I n t e r n a l I d > < N a m e > T a k e   c o n d i t i o n a l   f o r m a t t i n g   m 2 . 0 0 1 I s e l e c t t h e 0 0 : 0 0 : 2 3 . 1 - 0 0 : 0 0 : 2 7 . 1 < / N a m e > < T e x t > I   s e l e c t   t h e   c e l l s   I   w a n t   t o   c o n d i t i o n a l l y   f o r m a t . < / T e x t > < B o o k M a r k E n t r y N a m e > T a k e   c o n d i t i o n a l   f o r m a t t i n g   m 2 . 0 0 1 0 0 : 0 0 : 2 3 . 1 < / B o o k M a r k E n t r y N a m e > < B o o k M a r k E x i t N a m e > T a k e   c o n d i t i o n a l   f o r m a t t i n g   m 2 . 0 0 1 0 0 : 0 0 : 2 7 . 1 < / B o o k M a r k E x i t N a m e > < B o o k M a r k E n t r y P o s i t i o n > 2 3 1 0 0 < / B o o k M a r k E n t r y P o s i t i o n > < B o o k M a r k E x i t P o s i t i o n > 2 7 1 0 0 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 1 b 5 d f 8 c 7 - 6 6 c e - 4 7 1 f - a e 4 8 - f 6 5 e 4 7 6 4 4 6 7 c < / I n t e r n a l I d > < N a m e > T a k e   c o n d i t i o n a l   f o r m a t t i n g   m 2 . 0 0 1 W h e n y o u s e l e c t 0 0 : 0 0 : 2 7 . 2 - 0 0 : 0 0 : 3 3 . 3 < / N a m e > < T e x t > W h e n   y o u   s e l e c t   a   r a n g e   o f   c e l l s ,   t h e   f i r s t   c e l l   y o u   s e l e c t e d   i s   t h e   a c t i v e   c e l l . < / T e x t > < B o o k M a r k E n t r y N a m e > T a k e   c o n d i t i o n a l   f o r m a t t i n g   m 2 . 0 0 1 0 0 : 0 0 : 2 7 . 2 < / B o o k M a r k E n t r y N a m e > < B o o k M a r k E x i t N a m e > T a k e   c o n d i t i o n a l   f o r m a t t i n g   m 2 . 0 0 1 0 0 : 0 0 : 3 3 . 3 < / B o o k M a r k E x i t N a m e > < B o o k M a r k E n t r y P o s i t i o n > 2 7 2 0 0 < / B o o k M a r k E n t r y P o s i t i o n > < B o o k M a r k E x i t P o s i t i o n > 3 3 3 6 7 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 b 1 a 6 5 e 6 2 - 0 9 9 5 - 4 a 1 5 - a a e 7 - a 7 7 1 3 7 8 b 8 9 5 c < / I n t e r n a l I d > < N a m e > T a k e   c o n d i t i o n a l   f o r m a t t i n g   m 2 . 0 0 1 I n t h i s e x a m p l e 0 0 : 0 0 : 3 3 . 4 - 0 0 : 0 0 : 4 7 . 0 < / N a m e > < T e x t > I n   t h i s   e x a m p l e   I   s e l e c t e d   f r o m   B 2   t h r o u g h   B 1 0 ,   s o   B 2   i s   t h e   a c t i v e   c e l l .   W e  l l   n e e d   t o   k n o w   t h a t   s h o r t l y . < / T e x t > < B o o k M a r k E n t r y N a m e > T a k e   c o n d i t i o n a l   f o r m a t t i n g   m 2 . 0 0 1 0 0 : 0 0 : 3 3 . 4 < / B o o k M a r k E n t r y N a m e > < B o o k M a r k E x i t N a m e > T a k e   c o n d i t i o n a l   f o r m a t t i n g   m 2 . 0 0 1 0 0 : 0 0 : 4 7 . 0 < / B o o k M a r k E x i t N a m e > < B o o k M a r k E n t r y P o s i t i o n > 3 3 4 6 7 < / B o o k M a r k E n t r y P o s i t i o n > < B o o k M a r k E x i t P o s i t i o n > 4 7 0 0 0 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 3 6 3 8 e 8 e 5 - 7 0 1 0 - 4 1 3 0 - b f b e - c 9 1 8 2 5 0 e f 7 6 9 < / I n t e r n a l I d > < N a m e > T a k e   c o n d i t i o n a l   f o r m a t t i n g   m 2 . 0 0 1 C r e a t e a n e w 0 0 : 0 0 : 4 7 . 1 - 0 0 : 0 1 : 0 7 . 1 < / N a m e > < T e x t > C r e a t e   a   n e w   r u l e ,   s e l e c t   U s e   a   f o r m u l a   t o   d e t e r m i n e   w h i c h   c e l l s   t o   f o r m a t .   S i n c e   B 2   i s   t h e   a c t i v e   c e l l s ,   I   t y p e   = E 2 & g t ; 3 0 0 . < / T e x t > < B o o k M a r k E n t r y N a m e > T a k e   c o n d i t i o n a l   f o r m a t t i n g   m 2 . 0 0 1 0 0 : 0 0 : 4 7 . 1 < / B o o k M a r k E n t r y N a m e > < B o o k M a r k E x i t N a m e > T a k e   c o n d i t i o n a l   f o r m a t t i n g   m 2 . 0 0 1 0 0 : 0 1 : 0 7 . 1 < / B o o k M a r k E x i t N a m e > < B o o k M a r k E n t r y P o s i t i o n > 4 7 1 0 0 < / B o o k M a r k E n t r y P o s i t i o n > < B o o k M a r k E x i t P o s i t i o n > 6 7 1 0 0 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 b 9 6 0 8 a 1 e - 0 0 e d - 4 e 7 2 - 9 d 7 6 - d 4 8 e 8 3 8 b 7 e b 2 < / I n t e r n a l I d > < N a m e > T a k e   c o n d i t i o n a l   f o r m a t t i n g   m 2 . 0 0 1 N o t e t h a t i n 0 0 : 0 1 : 0 7 . 2 - 0 0 : 0 1 : 1 2 . 4 < / N a m e > < T e x t > N o t e   t h a t   i n   t h e   f o r m u l a   I   u s e d   t h e   r e l a t i v e   c e l l   r e f e r e n c e   E 2 < / T e x t > < B o o k M a r k E n t r y N a m e > T a k e   c o n d i t i o n a l   f o r m a t t i n g   m 2 . 0 0 1 0 0 : 0 1 : 0 7 . 2 < / B o o k M a r k E n t r y N a m e > < B o o k M a r k E x i t N a m e > T a k e   c o n d i t i o n a l   f o r m a t t i n g   m 2 . 0 0 1 0 0 : 0 1 : 1 2 . 4 < / B o o k M a r k E x i t N a m e > < B o o k M a r k E n t r y P o s i t i o n > 6 7 2 0 0 < / B o o k M a r k E n t r y P o s i t i o n > < B o o k M a r k E x i t P o s i t i o n > 7 2 4 3 3 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 0 3 9 a 5 4 c d - 0 4 b d - 4 d 1 d - 9 a c 7 - c 4 2 c 6 5 9 b a 6 f 0 < / I n t e r n a l I d > < N a m e > T a k e   c o n d i t i o n a l   f o r m a t t i n g   m 2 . 0 0 1 t o m a k e s u r e 0 0 : 0 1 : 1 2 . 5 - 0 0 : 0 1 : 1 9 . 0 < / N a m e > < T e x t > t o   m a k e   s u r e   t h e   f o r m u l a   a d j u s t s   t o   c o r r e c t l y   f o r m a t   t h e   o t h e r   c e l l s   i n   c o l u m n   B . < / T e x t > < B o o k M a r k E n t r y N a m e > T a k e   c o n d i t i o n a l   f o r m a t t i n g   m 2 . 0 0 1 0 0 : 0 1 : 1 2 . 5 < / B o o k M a r k E n t r y N a m e > < B o o k M a r k E x i t N a m e > T a k e   c o n d i t i o n a l   f o r m a t t i n g   m 2 . 0 0 1 0 0 : 0 1 : 1 9 . 0 < / B o o k M a r k E x i t N a m e > < B o o k M a r k E n t r y P o s i t i o n > 7 2 5 3 3 < / B o o k M a r k E n t r y P o s i t i o n > < B o o k M a r k E x i t P o s i t i o n > 7 9 0 6 7 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 f 7 b 6 8 9 4 4 - 9 0 1 a - 4 b 1 2 - b 8 1 4 - e 4 a a d 7 8 3 0 9 d 6 < / I n t e r n a l I d > < N a m e > T a k e   c o n d i t i o n a l   f o r m a t t i n g   m 2 . 0 0 1 I c l i c k t h e 0 0 : 0 1 : 1 9 . 1 - 0 0 : 0 1 : 2 7 . 3 < / N a m e > < T e x t > I   c l i c k   t h e   F o r m a t   b u t t o n   a n d   c h o o s e   h o w   I   w a n t   t o   f o r m a t   t h e   c e l l s .   I  m   g o i n g   t o   u s e   a   b l u e   f i l l . < / T e x t > < B o o k M a r k E n t r y N a m e > T a k e   c o n d i t i o n a l   f o r m a t t i n g   m 2 . 0 0 1 0 0 : 0 1 : 1 9 . 1 < / B o o k M a r k E n t r y N a m e > < B o o k M a r k E x i t N a m e > T a k e   c o n d i t i o n a l   f o r m a t t i n g   m 2 . 0 0 1 0 0 : 0 1 : 2 7 . 3 < / B o o k M a r k E x i t N a m e > < B o o k M a r k E n t r y P o s i t i o n > 7 9 1 6 7 < / B o o k M a r k E n t r y P o s i t i o n > < B o o k M a r k E x i t P o s i t i o n > 8 7 3 6 7 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 4 9 c 5 d e a d - 2 6 6 6 - 4 4 e 9 - 9 f f a - 4 b b 9 d 0 f 4 f 6 5 7 < / I n t e r n a l I d > < N a m e > T a k e   c o n d i t i o n a l   f o r m a t t i n g   m 2 . 0 0 1 C l i c k O K t o 0 0 : 0 1 : 2 7 . 4 - 0 0 : 0 1 : 3 3 . 5 < / N a m e > < T e x t > C l i c k   O K   t o   a c c e p t   t h e   c o l o r ;   c l i c k   O K   a g a i n   t o   a p p l y   t h e   f o r m a t . < / T e x t > < B o o k M a r k E n t r y N a m e > T a k e   c o n d i t i o n a l   f o r m a t t i n g   m 2 . 0 0 1 0 0 : 0 1 : 2 7 . 4 < / B o o k M a r k E n t r y N a m e > < B o o k M a r k E x i t N a m e > T a k e   c o n d i t i o n a l   f o r m a t t i n g   m 2 . 0 0 1 0 0 : 0 1 : 3 3 . 5 < / B o o k M a r k E x i t N a m e > < B o o k M a r k E n t r y P o s i t i o n > 8 7 4 6 7 < / B o o k M a r k E n t r y P o s i t i o n > < B o o k M a r k E x i t P o s i t i o n > 9 3 5 0 0 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 8 3 e 8 0 1 3 6 - c 5 7 d - 4 8 c e - 8 2 b d - 0 6 b 2 b e 1 1 7 e 1 5 < / I n t e r n a l I d > < N a m e > T a k e   c o n d i t i o n a l   f o r m a t t i n g   m 2 . 0 0 1 A n d t h e c e l l s 0 0 : 0 1 : 3 3 . 6 - 0 0 : 0 1 : 3 6 . 0 < / N a m e > < T e x t > A n d   t h e   c e l l s   i n   t h e   P r o d u c t   c o l u m n , < / T e x t > < B o o k M a r k E n t r y N a m e > T a k e   c o n d i t i o n a l   f o r m a t t i n g   m 2 . 0 0 1 0 0 : 0 1 : 3 3 . 6 < / B o o k M a r k E n t r y N a m e > < B o o k M a r k E x i t N a m e > T a k e   c o n d i t i o n a l   f o r m a t t i n g   m 2 . 0 0 1 0 0 : 0 1 : 3 6 . 0 < / B o o k M a r k E x i t N a m e > < B o o k M a r k E n t r y P o s i t i o n > 9 3 6 0 0 < / B o o k M a r k E n t r y P o s i t i o n > < B o o k M a r k E x i t P o s i t i o n > 9 6 0 0 0 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 3 6 0 4 a b 8 1 - 9 1 0 8 - 4 5 3 4 - 9 3 0 e - 4 f 2 b 1 7 0 b 3 0 d 3 < / I n t e r n a l I d > < N a m e > T a k e   c o n d i t i o n a l   f o r m a t t i n g   m 2 . 0 0 1 w h e r e t h e c o r r e s p o n d i n g 0 0 : 0 1 : 3 6 . 1 - 0 0 : 0 1 : 4 4 . 5 < / N a m e > < T e x t > w h e r e   t h e   c o r r e s p o n d i n g   c e l l   i n   c o l u m n   E   i s   g r e a t e r   t h a n   3 0 0 ,   a r e   c o n d i t i o n a l l y   f o r m a t t e d . < / T e x t > < B o o k M a r k E n t r y N a m e > T a k e   c o n d i t i o n a l   f o r m a t t i n g   m 2 . 0 0 1 0 0 : 0 1 : 3 6 . 1 < / B o o k M a r k E n t r y N a m e > < B o o k M a r k E x i t N a m e > T a k e   c o n d i t i o n a l   f o r m a t t i n g   m 2 . 0 0 1 0 0 : 0 1 : 4 4 . 5 < / B o o k M a r k E x i t N a m e > < B o o k M a r k E n t r y P o s i t i o n > 9 6 1 0 0 < / B o o k M a r k E n t r y P o s i t i o n > < B o o k M a r k E x i t P o s i t i o n > 1 0 4 5 6 7 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 2 0 b 2 6 9 c 7 - 9 c 8 d - 4 d 6 d - b 2 3 b - 0 d a c 9 c 8 d 3 d 5 9 < / I n t e r n a l I d > < N a m e > T a k e   c o n d i t i o n a l   f o r m a t t i n g   m 2 . 0 0 1 W h e n I c h a n g e 0 0 : 0 1 : 4 4 . 6 - 0 0 : 0 1 : 4 9 . 5 < / N a m e > < T e x t > W h e n   I   c h a n g e   a   v a l u e   i n   c o l u m n   E   t o   g r e a t e r   t h a n   3 0 0 , < / T e x t > < B o o k M a r k E n t r y N a m e > T a k e   c o n d i t i o n a l   f o r m a t t i n g   m 2 . 0 0 1 0 0 : 0 1 : 4 4 . 6 < / B o o k M a r k E n t r y N a m e > < B o o k M a r k E x i t N a m e > T a k e   c o n d i t i o n a l   f o r m a t t i n g   m 2 . 0 0 1 0 0 : 0 1 : 4 9 . 5 < / B o o k M a r k E x i t N a m e > < B o o k M a r k E n t r y P o s i t i o n > 1 0 4 6 6 7 < / B o o k M a r k E n t r y P o s i t i o n > < B o o k M a r k E x i t P o s i t i o n > 1 0 9 5 0 0 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 9 f 4 8 8 3 2 9 - 2 0 7 3 - 4 5 6 6 - 9 d 4 b - 8 6 e 4 2 f 4 3 2 3 3 c < / I n t e r n a l I d > < N a m e > T a k e   c o n d i t i o n a l   f o r m a t t i n g   m 2 . 0 0 1 t h e c o n d i t i o n a l f o r m a t t i n g 0 0 : 0 1 : 4 9 . 6 - 0 0 : 0 1 : 5 7 . 1 < / N a m e > < T e x t > t h e   c o n d i t i o n a l   f o r m a t t i n g   i n   t h e   P r o d u c t   c o l u m n   a u t o m a t i c a l l y   a p p l i e s . < / T e x t > < B o o k M a r k E n t r y N a m e > T a k e   c o n d i t i o n a l   f o r m a t t i n g   m 2 . 0 0 1 0 0 : 0 1 : 4 9 . 6 < / B o o k M a r k E n t r y N a m e > < B o o k M a r k E x i t N a m e > T a k e   c o n d i t i o n a l   f o r m a t t i n g   m 2 . 0 0 1 0 0 : 0 1 : 5 7 . 1 < / B o o k M a r k E x i t N a m e > < B o o k M a r k E n t r y P o s i t i o n > 1 0 9 6 0 0 < / B o o k M a r k E n t r y P o s i t i o n > < B o o k M a r k E x i t P o s i t i o n > 1 1 7 1 6 7 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 5 1 0 9 c d 0 c - b 4 f d - 4 d b e - 8 2 e e - 1 5 0 9 8 f 3 8 d b b 0 < / I n t e r n a l I d > < N a m e > T a k e   c o n d i t i o n a l   f o r m a t t i n g   m 2 . 0 0 1 Y o u c a n c r e a t e 0 0 : 0 1 : 5 7 . 2 - 0 0 : 0 2 : 0 1 . 8 < / N a m e > < T e x t > Y o u   c a n   c r e a t e   m u l t i p l e   r u l e s   t h a t   a p p l y   t o   t h e   s a m e   c e l l s . < / T e x t > < B o o k M a r k E n t r y N a m e > T a k e   c o n d i t i o n a l   f o r m a t t i n g   m 2 . 0 0 1 0 0 : 0 1 : 5 7 . 2 < / B o o k M a r k E n t r y N a m e > < B o o k M a r k E x i t N a m e > T a k e   c o n d i t i o n a l   f o r m a t t i n g   m 2 . 0 0 1 0 0 : 0 2 : 0 1 . 8 < / B o o k M a r k E x i t N a m e > < B o o k M a r k E n t r y P o s i t i o n > 1 1 7 2 6 7 < / B o o k M a r k E n t r y P o s i t i o n > < B o o k M a r k E x i t P o s i t i o n > 1 2 1 8 0 0 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 3 e 8 b f 4 a 9 - d a 9 3 - 4 4 a 4 - 8 c c 8 - a 8 b 2 d c c a 6 0 1 0 < / I n t e r n a l I d > < N a m e > T a k e   c o n d i t i o n a l   f o r m a t t i n g   m 2 . 0 0 1 I n t h i s e x a m p l e 0 0 : 0 2 : 0 1 . 9 - 0 0 : 0 2 : 0 8 . 6 < / N a m e > < T e x t > I n   t h i s   e x a m p l e   I   w a n t   d i f f e r e n t   f i l l   c o l o r s   f o r   d i f f e r e n t   r a n g e s   o f   s c o r e s . < / T e x t > < B o o k M a r k E n t r y N a m e > T a k e   c o n d i t i o n a l   f o r m a t t i n g   m 2 . 0 0 1 0 0 : 0 2 : 0 1 . 9 < / B o o k M a r k E n t r y N a m e > < B o o k M a r k E x i t N a m e > T a k e   c o n d i t i o n a l   f o r m a t t i n g   m 2 . 0 0 1 0 0 : 0 2 : 0 8 . 6 < / B o o k M a r k E x i t N a m e > < B o o k M a r k E n t r y P o s i t i o n > 1 2 1 9 0 0 < / B o o k M a r k E n t r y P o s i t i o n > < B o o k M a r k E x i t P o s i t i o n > 1 2 8 6 0 0 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 a 0 b 2 e 3 2 2 - 9 e 8 5 - 4 d 7 9 - a c 0 e - 9 a c 8 d 9 c 1 f c e 1 < / I n t e r n a l I d > < N a m e > T a k e   c o n d i t i o n a l   f o r m a t t i n g   m 2 . 0 0 1 I s e l e c t t h e 0 0 : 0 2 : 0 8 . 7 - 0 0 : 0 2 : 1 2 . 7 < / N a m e > < T e x t > I   s e l e c t   t h e   c e l l s   I   w a n t   t o   a p p l y   a   r u l e   t o , < / T e x t > < B o o k M a r k E n t r y N a m e > T a k e   c o n d i t i o n a l   f o r m a t t i n g   m 2 . 0 0 1 0 0 : 0 2 : 0 8 . 7 < / B o o k M a r k E n t r y N a m e > < B o o k M a r k E x i t N a m e > T a k e   c o n d i t i o n a l   f o r m a t t i n g   m 2 . 0 0 1 0 0 : 0 2 : 1 2 . 7 < / B o o k M a r k E x i t N a m e > < B o o k M a r k E n t r y P o s i t i o n > 1 2 8 7 0 0 < / B o o k M a r k E n t r y P o s i t i o n > < B o o k M a r k E x i t P o s i t i o n > 1 3 2 7 3 3 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 9 9 5 a 0 6 4 f - c a 2 4 - 4 0 3 f - 9 6 f a - 9 9 1 f f d 8 5 d 0 e a < / I n t e r n a l I d > < N a m e > T a k e   c o n d i t i o n a l   f o r m a t t i n g   m 2 . 0 0 1 c r e a t e a n e w 0 0 : 0 2 : 1 2 . 8 - 0 0 : 0 2 : 2 2 . 4 < / N a m e > < T e x t > c r e a t e   a   n e w   r u l e   t h a t   u s e s   t h e   r u l e   t y p e   U s e   a   f o r m u l a   t o   d e t e r m i n e   w h i c h   c e l l s   t o   f o r m a t . < / T e x t > < B o o k M a r k E n t r y N a m e > T a k e   c o n d i t i o n a l   f o r m a t t i n g   m 2 . 0 0 1 0 0 : 0 2 : 1 2 . 8 < / B o o k M a r k E n t r y N a m e > < B o o k M a r k E x i t N a m e > T a k e   c o n d i t i o n a l   f o r m a t t i n g   m 2 . 0 0 1 0 0 : 0 2 : 2 2 . 4 < / B o o k M a r k E x i t N a m e > < B o o k M a r k E n t r y P o s i t i o n > 1 3 2 8 3 3 < / B o o k M a r k E n t r y P o s i t i o n > < B o o k M a r k E x i t P o s i t i o n > 1 4 2 4 3 3 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 1 e 3 5 9 f 7 d - a 0 c 5 - 4 2 5 8 - 8 5 a c - 1 e f f 3 4 c 7 a 6 3 8 < / I n t e r n a l I d > < N a m e > T a k e   c o n d i t i o n a l   f o r m a t t i n g   m 2 . 0 0 1 I w a n t t o 0 0 : 0 2 : 2 2 . 5 - 0 0 : 0 2 : 2 8 . 4 < / N a m e > < T e x t > I   w a n t   t o   f o r m a t   a   c e l l   i f   i t s   v a l u e   i s   g r e a t e r   t h a n   o r   e q u a l   t o   9 0 . < / T e x t > < B o o k M a r k E n t r y N a m e > T a k e   c o n d i t i o n a l   f o r m a t t i n g   m 2 . 0 0 1 0 0 : 0 2 : 2 2 . 5 < / B o o k M a r k E n t r y N a m e > < B o o k M a r k E x i t N a m e > T a k e   c o n d i t i o n a l   f o r m a t t i n g   m 2 . 0 0 1 0 0 : 0 2 : 2 8 . 4 < / B o o k M a r k E x i t N a m e > < B o o k M a r k E n t r y P o s i t i o n > 1 4 2 5 3 3 < / B o o k M a r k E n t r y P o s i t i o n > < B o o k M a r k E x i t P o s i t i o n > 1 4 8 4 6 7 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 2 4 6 0 4 e 6 7 - d 9 d 4 - 4 a 0 a - a 0 8 9 - a 5 e 0 0 5 7 6 c 8 9 3 < / I n t e r n a l I d > < N a m e > T a k e   c o n d i t i o n a l   f o r m a t t i n g   m 2 . 0 0 1 T h e a c t i v e c e l l 0 0 : 0 2 : 2 8 . 5 - 0 0 : 0 2 : 4 2 . 5 < / N a m e > < T e x t > T h e   a c t i v e   c e l l   i s   B 2 ,   s o   I   e n t e r   t h e   f o r m u l a   = B 2 & g t ; = 9 0 . < / T e x t > < B o o k M a r k E n t r y N a m e > T a k e   c o n d i t i o n a l   f o r m a t t i n g   m 2 . 0 0 1 0 0 : 0 2 : 2 8 . 5 < / B o o k M a r k E n t r y N a m e > < B o o k M a r k E x i t N a m e > T a k e   c o n d i t i o n a l   f o r m a t t i n g   m 2 . 0 0 1 0 0 : 0 2 : 4 2 . 5 < / B o o k M a r k E x i t N a m e > < B o o k M a r k E n t r y P o s i t i o n > 1 4 8 5 6 7 < / B o o k M a r k E n t r y P o s i t i o n > < B o o k M a r k E x i t P o s i t i o n > 1 6 2 5 6 7 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 2 6 5 b 6 a 5 4 - e a d 3 - 4 3 7 3 - a 6 3 6 - 6 5 7 2 1 8 2 9 5 a 5 6 < / I n t e r n a l I d > < N a m e > T a k e   c o n d i t i o n a l   f o r m a t t i n g   m 2 . 0 0 1 A n d c o n f i g u r e t h e 0 0 : 0 2 : 4 2 . 6 - 0 0 : 0 2 : 4 8 . 7 < / N a m e > < T e x t > A n d   c o n f i g u r e   t h e   r u l e   t o   a p p l y   a   g r e e n   f i l l   w h e n   t h e   f o r m u l a   i s   t r u e   f o r   a   c e l l . < / T e x t > < B o o k M a r k E n t r y N a m e > T a k e   c o n d i t i o n a l   f o r m a t t i n g   m 2 . 0 0 1 0 0 : 0 2 : 4 2 . 6 < / B o o k M a r k E n t r y N a m e > < B o o k M a r k E x i t N a m e > T a k e   c o n d i t i o n a l   f o r m a t t i n g   m 2 . 0 0 1 0 0 : 0 2 : 4 8 . 7 < / B o o k M a r k E x i t N a m e > < B o o k M a r k E n t r y P o s i t i o n > 1 6 2 6 6 7 < / B o o k M a r k E n t r y P o s i t i o n > < B o o k M a r k E x i t P o s i t i o n > 1 6 8 7 6 7 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 3 5 d 0 2 0 6 b - 1 d c 0 - 4 5 f 0 - a 6 7 3 - e 8 1 4 5 c 3 f 2 6 7 d < / I n t e r n a l I d > < N a m e > T a k e   c o n d i t i o n a l   f o r m a t t i n g   m 2 . 0 0 1 A n d t h e c e l l 0 0 : 0 2 : 4 8 . 8 - 0 0 : 0 2 : 5 5 . 2 < / N a m e > < T e x t > A n d   t h e   c e l l   t h a t   h a s   a   v a l u e   g r e a t e r   t h a n   o r   e q u a l   t o   9 0   i s   f i l l e d   w i t h   g r e e n . < / T e x t > < B o o k M a r k E n t r y N a m e > T a k e   c o n d i t i o n a l   f o r m a t t i n g   m 2 . 0 0 1 0 0 : 0 2 : 4 8 . 8 < / B o o k M a r k E n t r y N a m e > < B o o k M a r k E x i t N a m e > T a k e   c o n d i t i o n a l   f o r m a t t i n g   m 2 . 0 0 1 0 0 : 0 2 : 5 5 . 2 < / B o o k M a r k E x i t N a m e > < B o o k M a r k E n t r y P o s i t i o n > 1 6 8 8 6 7 < / B o o k M a r k E n t r y P o s i t i o n > < B o o k M a r k E x i t P o s i t i o n > 1 7 5 2 6 7 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 8 7 b 4 0 5 5 3 - 5 4 6 c - 4 d d 4 - b d e 4 - f 8 2 d b b d 4 6 8 b d < / I n t e r n a l I d > < N a m e > T a k e   c o n d i t i o n a l   f o r m a t t i n g   m 2 . 0 0 1 I c r e a t e a n o t h e r 0 0 : 0 2 : 5 5 . 3 - 0 0 : 0 2 : 5 8 . 1 < / N a m e > < T e x t > I   c r e a t e   a n o t h e r   r u l e   f o r   t h e   s a m e   c e l l s , < / T e x t > < B o o k M a r k E n t r y N a m e > T a k e   c o n d i t i o n a l   f o r m a t t i n g   m 2 . 0 0 1 0 0 : 0 2 : 5 5 . 3 < / B o o k M a r k E n t r y N a m e > < B o o k M a r k E x i t N a m e > T a k e   c o n d i t i o n a l   f o r m a t t i n g   m 2 . 0 0 1 0 0 : 0 2 : 5 8 . 1 < / B o o k M a r k E x i t N a m e > < B o o k M a r k E n t r y P o s i t i o n > 1 7 5 3 6 7 < / B o o k M a r k E n t r y P o s i t i o n > < B o o k M a r k E x i t P o s i t i o n > 1 7 8 1 0 0 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 0 8 8 f 6 5 5 c - 6 4 5 a - 4 2 8 2 - a a 9 c - f b 8 2 f 5 c 9 3 4 7 f < / I n t e r n a l I d > < N a m e > T a k e   c o n d i t i o n a l   f o r m a t t i n g   m 2 . 0 0 1 b u t t h i s t i m e 0 0 : 0 2 : 5 8 . 2 - 0 0 : 0 3 : 0 7 . 0 < / N a m e > < T e x t > b u t   t h i s   t i m e   I   w a n t   t o   f o r m a t   a   c e l l   i f   i t s   v a l u e   i s   g r e a t e r   t h a n   o r   e q u a l   t o   8 0   a n d   l e s s   t h a n   9 0 . < / T e x t > < B o o k M a r k E n t r y N a m e > T a k e   c o n d i t i o n a l   f o r m a t t i n g   m 2 . 0 0 1 0 0 : 0 2 : 5 8 . 2 < / B o o k M a r k E n t r y N a m e > < B o o k M a r k E x i t N a m e > T a k e   c o n d i t i o n a l   f o r m a t t i n g   m 2 . 0 0 1 0 0 : 0 3 : 0 7 . 0 < / B o o k M a r k E x i t N a m e > < B o o k M a r k E n t r y P o s i t i o n > 1 7 8 2 0 0 < / B o o k M a r k E n t r y P o s i t i o n > < B o o k M a r k E x i t P o s i t i o n > 1 8 7 0 6 7 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 e c d 7 3 5 d 6 - 2 b a 1 - 4 7 f b - 9 c 9 8 - 4 1 7 2 0 c 2 2 4 9 6 9 < / I n t e r n a l I d > < N a m e > T a k e   c o n d i t i o n a l   f o r m a t t i n g   m 2 . 0 0 1 T h e f o r m u l a s i s 0 0 : 0 3 : 0 7 . 1 - 0 0 : 0 3 : 3 8 . 3 < / N a m e > < T e x t > T h e   f o r m u l a s   i s   = A N D ( B 2 & g t ; = 8 0 , B 2 & l t ; 9 0 ) .   A n d   I   c h o o s e   a   d i f f e r e n t   f i l l   c o l o r . < / T e x t > < B o o k M a r k E n t r y N a m e > T a k e   c o n d i t i o n a l   f o r m a t t i n g   m 2 . 0 0 1 0 0 : 0 3 : 0 7 . 1 < / B o o k M a r k E n t r y N a m e > < B o o k M a r k E x i t N a m e > T a k e   c o n d i t i o n a l   f o r m a t t i n g   m 2 . 0 0 1 0 0 : 0 3 : 3 8 . 3 < / B o o k M a r k E x i t N a m e > < B o o k M a r k E n t r y P o s i t i o n > 1 8 7 1 6 7 < / B o o k M a r k E n t r y P o s i t i o n > < B o o k M a r k E x i t P o s i t i o n > 2 1 8 3 6 7 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 a 0 9 8 5 3 5 3 - 7 5 3 0 - 4 4 9 e - 8 d b 2 - 7 d 8 a f 3 5 5 a 3 e f < / I n t e r n a l I d > < N a m e > T a k e   c o n d i t i o n a l   f o r m a t t i n g   m 2 . 0 0 1 I c r e a t e s i m i l a r 0 0 : 0 3 : 3 8 . 4 - 0 0 : 0 3 : 5 5 . 1 < / N a m e > < T e x t > I   c r e a t e   s i m i l a r   r u l e s   f o r   7 0   a n d   6 0 .   T h e   l a s t   r u l e   i s   f o r   v a l u e s   l e s s   t h a n   6 0 . < / T e x t > < B o o k M a r k E n t r y N a m e > T a k e   c o n d i t i o n a l   f o r m a t t i n g   m 2 . 0 0 1 0 0 : 0 3 : 3 8 . 4 < / B o o k M a r k E n t r y N a m e > < B o o k M a r k E x i t N a m e > T a k e   c o n d i t i o n a l   f o r m a t t i n g   m 2 . 0 0 1 0 0 : 0 3 : 5 5 . 1 < / B o o k M a r k E x i t N a m e > < B o o k M a r k E n t r y P o s i t i o n > 2 1 8 4 6 7 < / B o o k M a r k E n t r y P o s i t i o n > < B o o k M a r k E x i t P o s i t i o n > 2 3 5 1 6 7 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 3 c b 6 3 2 4 e - d e 0 2 - 4 d a 6 - 9 8 2 9 - e 5 6 2 0 4 0 8 4 1 4 e < / I n t e r n a l I d > < N a m e > T a k e   c o n d i t i o n a l   f o r m a t t i n g   m 2 . 0 0 1 T h e c e l l s a r e 0 0 : 0 3 : 5 5 . 2 - 0 0 : 0 4 : 0 1 . 3 < / N a m e > < T e x t > T h e   c e l l s   a r e   n o w   a   r a i n b o w   o f   c o l o r s ,   < / T e x t > < B o o k M a r k E n t r y N a m e > T a k e   c o n d i t i o n a l   f o r m a t t i n g   m 2 . 0 0 1 0 0 : 0 3 : 5 5 . 2 < / B o o k M a r k E n t r y N a m e > < B o o k M a r k E x i t N a m e > T a k e   c o n d i t i o n a l   f o r m a t t i n g   m 2 . 0 0 1 0 0 : 0 4 : 0 1 . 3 < / B o o k M a r k E x i t N a m e > < B o o k M a r k E n t r y P o s i t i o n > 2 3 5 2 6 7 < / B o o k M a r k E n t r y P o s i t i o n > < B o o k M a r k E x i t P o s i t i o n > 2 4 1 3 0 0 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 a 8 a d d 9 5 b - c 3 c 3 - 4 e 7 e - a d 4 7 - 1 a 6 6 0 6 f 8 a 6 a d < / I n t e r n a l I d > < N a m e > T a k e   c o n d i t i o n a l   f o r m a t t i n g   m 2 . 0 0 1 a n d t h e s e a r e 0 0 : 0 4 : 0 1 . 4 - 0 0 : 0 4 : 0 7 . 4 < / N a m e > < T e x t > a n d   t h e s e   a r e   t h e   r u l e s   w e   j u s t   c r e a t e d   t o   e n a b l e   t h i s . < / T e x t > < B o o k M a r k E n t r y N a m e > T a k e   c o n d i t i o n a l   f o r m a t t i n g   m 2 . 0 0 1 0 0 : 0 4 : 0 1 . 4 < / B o o k M a r k E n t r y N a m e > < B o o k M a r k E x i t N a m e > T a k e   c o n d i t i o n a l   f o r m a t t i n g   m 2 . 0 0 1 0 0 : 0 4 : 0 7 . 4 < / B o o k M a r k E x i t N a m e > < B o o k M a r k E n t r y P o s i t i o n > 2 4 1 4 0 0 < / B o o k M a r k E n t r y P o s i t i o n > < B o o k M a r k E x i t P o s i t i o n > 2 4 7 4 0 0 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 5 5 2 7 d b 9 1 - 6 f 1 d - 4 4 5 f - 9 1 1 c - c e 0 b f 7 8 5 5 b 5 1 < / I n t e r n a l I d > < N a m e > T a k e   c o n d i t i o n a l   f o r m a t t i n g   m 2 . 0 0 1 U p n e x t , M a n a g e 0 0 : 0 4 : 0 7 . 5 - 0 0 : 0 4 : 1 1 . 4 < / N a m e > < T e x t > U p   n e x t ,   M a n a g e   c o n d i t i o n a l   f o r m a t t i n g . < / T e x t > < B o o k M a r k E n t r y N a m e > T a k e   c o n d i t i o n a l   f o r m a t t i n g   m 2 . 0 0 1 0 0 : 0 4 : 0 7 . 5 < / B o o k M a r k E n t r y N a m e > < B o o k M a r k E x i t N a m e > T a k e   c o n d i t i o n a l   f o r m a t t i n g   m 2 . 0 0 1 0 0 : 0 4 : 1 1 . 4 < / B o o k M a r k E x i t N a m e > < B o o k M a r k E n t r y P o s i t i o n > 2 4 7 5 0 0 < / B o o k M a r k E n t r y P o s i t i o n > < B o o k M a r k E x i t P o s i t i o n > 2 5 1 4 6 7 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 0 a 4 c e 3 b f - 0 6 e 9 - 4 5 c 4 - a 0 8 f - 7 1 f c e e 5 1 3 b 5 5 < / I d > < C a p t i o n I t e m s > < C a p t i o n I t e m > < I n t e r n a l I d > d 7 3 5 7 7 c c - 6 2 0 1 - 4 6 c 2 - a c 7 e - 0 4 b 8 8 b 5 0 0 b f e < / I n t e r n a l I d > < N a m e > O L _ c o u r s e 1 _ m o v i e 1 _ F I N A L T h e r e  s n o 0 0 : 0 0 : 0 0 . 0 - 0 0 : 0 0 : 0 4 . 0 < / N a m e > < T e x t >   T h e r e  s   n o   d o u b t   a b o u t   i t ,   k e y b o a r d   s h o r t c u t s   h e l p   y o u   w o r k   f a s t e r . < / T e x t > < B o o k M a r k E n t r y N a m e > O L _ c o u r s e 1 _ m o v i e 1 _ F I N A L 0 0 : 0 0 : 0 0 . 0 < / B o o k M a r k E n t r y N a m e > < B o o k M a r k E x i t N a m e > O L _ c o u r s e 1 _ m o v i e 1 _ F I N A L 0 0 : 0 0 : 0 4 . 0 < / B o o k M a r k E x i t N a m e > < B o o k M a r k E n t r y P o s i t i o n > 3 3 < / B o o k M a r k E n t r y P o s i t i o n > < B o o k M a r k E x i t P o s i t i o n > 4 0 6 7 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 7 d 3 6 f e e 0 - 9 0 e 3 - 4 f 0 5 - 9 9 0 9 - 9 8 9 3 8 5 f 8 2 3 7 e < / I n t e r n a l I d > < N a m e > O L _ c o u r s e 1 _ m o v i e 1 _ F I N A L N e e d q u i c k l y 0 0 : 0 0 : 0 4 . 1 - 0 0 : 0 0 : 1 0 . 3 < / N a m e > < T e x t >   N e e d   q u i c k l y   s w i t c h   t o   y o u r   I n b o x ?   P r e s s   C T R L   a n d   1 . < / T e x t > < B o o k M a r k E n t r y N a m e > O L _ c o u r s e 1 _ m o v i e 1 _ F I N A L 0 0 : 0 0 : 0 4 . 1 < / B o o k M a r k E n t r y N a m e > < B o o k M a r k E x i t N a m e > O L _ c o u r s e 1 _ m o v i e 1 _ F I N A L 0 0 : 0 0 : 1 0 . 3 < / B o o k M a r k E x i t N a m e > < B o o k M a r k E n t r y P o s i t i o n > 4 1 6 7 < / B o o k M a r k E n t r y P o s i t i o n > < B o o k M a r k E x i t P o s i t i o n > 1 0 3 6 7 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 1 5 c 3 c d 2 a - e 9 7 4 - 4 5 3 b - b 0 c f - 1 1 5 1 0 0 6 c 1 9 c 2 < / I n t e r n a l I d > < N a m e > O L _ c o u r s e 1 _ m o v i e 1 _ F I N A L N e e d t o 0 0 : 0 0 : 1 0 . 4 - 0 0 : 0 0 : 1 6 . 8 < / N a m e > < T e x t >   N e e d   t o   q u i c k l y   j u m p   t o   t h e   C a l e n d a r ?   P r e s s   C T R L + 2 . < / T e x t > < B o o k M a r k E n t r y N a m e > O L _ c o u r s e 1 _ m o v i e 1 _ F I N A L 0 0 : 0 0 : 1 0 . 4 < / B o o k M a r k E n t r y N a m e > < B o o k M a r k E x i t N a m e > O L _ c o u r s e 1 _ m o v i e 1 _ F I N A L 0 0 : 0 0 : 1 6 . 8 < / B o o k M a r k E x i t N a m e > < B o o k M a r k E n t r y P o s i t i o n > 1 0 4 6 7 < / B o o k M a r k E n t r y P o s i t i o n > < B o o k M a r k E x i t P o s i t i o n > 1 6 8 3 3 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 a e 1 0 e 4 c 4 - f 8 a 3 - 4 3 c b - a 5 1 c - 3 e e a 0 9 e 4 3 c 5 2 < / I n t e r n a l I d > < N a m e > O L _ c o u r s e 1 _ m o v i e 1 _ F I N A L W h a t a b o u t 0 0 : 0 0 : 1 6 . 9 - 0 0 : 0 0 : 2 4 . 4 < / N a m e > < T e x t >   W h a t   a b o u t   q u i c k l y   j u m p i n g   t o   y o u r   C o n t a c t s ?   T h a t  s   C T R L + 3 , < / T e x t > < B o o k M a r k E n t r y N a m e > O L _ c o u r s e 1 _ m o v i e 1 _ F I N A L 0 0 : 0 0 : 1 6 . 9 < / B o o k M a r k E n t r y N a m e > < B o o k M a r k E x i t N a m e > O L _ c o u r s e 1 _ m o v i e 1 _ F I N A L 0 0 : 0 0 : 2 4 . 4 < / B o o k M a r k E x i t N a m e > < B o o k M a r k E n t r y P o s i t i o n > 1 6 9 3 3 < / B o o k M a r k E n t r y P o s i t i o n > < B o o k M a r k E x i t P o s i t i o n > 2 4 4 0 0 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 f b d 3 e 4 8 3 - 6 2 1 3 - 4 8 3 c - b 2 5 b - 4 8 a f 6 b 1 6 d d 5 2 < / I n t e r n a l I d > < N a m e > O L _ c o u r s e 1 _ m o v i e 1 _ F I N A L a n d T a s k s 0 0 : 0 0 : 2 4 . 5 - 0 0 : 0 0 : 2 9 . 4 < / N a m e > < T e x t >   a n d   T a s k s   i s   C T R L + 4 . < / T e x t > < B o o k M a r k E n t r y N a m e > O L _ c o u r s e 1 _ m o v i e 1 _ F I N A L 0 0 : 0 0 : 2 4 . 5 < / B o o k M a r k E n t r y N a m e > < B o o k M a r k E x i t N a m e > O L _ c o u r s e 1 _ m o v i e 1 _ F I N A L 0 0 : 0 0 : 2 9 . 4 < / B o o k M a r k E x i t N a m e > < B o o k M a r k E n t r y P o s i t i o n > 2 4 5 0 0 < / B o o k M a r k E n t r y P o s i t i o n > < B o o k M a r k E x i t P o s i t i o n > 2 9 4 0 0 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 3 3 6 f a 8 8 b - 6 1 a c - 4 d 4 a - 9 c d b - 0 9 a f a 0 e a 8 0 3 7 < / I n t e r n a l I d > < N a m e > O L _ c o u r s e 1 _ m o v i e 1 _ F I N A L S o t h a t  s 0 0 : 0 0 : 2 9 . 5 - 0 0 : 0 0 : 3 2 . 1 < / N a m e > < T e x t >   S o   t h a t  s   h o w   k e y b o a r d   s h o r t c u t s   w o r k . < / T e x t > < B o o k M a r k E n t r y N a m e > O L _ c o u r s e 1 _ m o v i e 1 _ F I N A L 0 0 : 0 0 : 2 9 . 5 < / B o o k M a r k E n t r y N a m e > < B o o k M a r k E x i t N a m e > O L _ c o u r s e 1 _ m o v i e 1 _ F I N A L 0 0 : 0 0 : 3 2 . 1 < / B o o k M a r k E x i t N a m e > < B o o k M a r k E n t r y P o s i t i o n > 2 9 5 0 0 < / B o o k M a r k E n t r y P o s i t i o n > < B o o k M a r k E x i t P o s i t i o n > 3 2 1 3 3 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 9 3 e 2 1 b 1 2 - d a e 8 - 4 5 f 2 - 9 7 5 7 - a 9 5 1 9 c 2 8 b 7 7 f < / I n t e r n a l I d > < N a m e > O L _ c o u r s e 1 _ m o v i e 1 _ F I N A L Y o u c o u l d 0 0 : 0 0 : 3 2 . 2 - 0 0 : 0 0 : 3 3 . 8 < / N a m e > < T e x t >   Y o u   c o u l d   d o   t h e   s a m e   t h i n g   w i t h   t h e   m o u s e , < / T e x t > < B o o k M a r k E n t r y N a m e > O L _ c o u r s e 1 _ m o v i e 1 _ F I N A L 0 0 : 0 0 : 3 2 . 2 < / B o o k M a r k E n t r y N a m e > < B o o k M a r k E x i t N a m e > O L _ c o u r s e 1 _ m o v i e 1 _ F I N A L 0 0 : 0 0 : 3 3 . 8 < / B o o k M a r k E x i t N a m e > < B o o k M a r k E n t r y P o s i t i o n > 3 2 2 3 3 < / B o o k M a r k E n t r y P o s i t i o n > < B o o k M a r k E x i t P o s i t i o n > 3 3 8 6 7 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 6 8 7 8 b b 9 4 - f c e e - 4 5 3 b - 9 c b 1 - 4 1 a e c 8 1 1 c 2 4 e < / I n t e r n a l I d > < N a m e > O L _ c o u r s e 1 _ m o v i e 1 _ F I N A L b u t k e y b o a r d 0 0 : 0 0 : 3 3 . 9 - 0 0 : 0 0 : 3 9 . 4 < / N a m e > < T e x t >   b u t   k e y b o a r d   s h o r t c u t s   h e l p   y o u   b y p a s s   a   l o t   o f   m e n u s   a n d   t a b s ,   a n d   c u t   r i g h t   t o   t h e   c h a s e . < / T e x t > < B o o k M a r k E n t r y N a m e > O L _ c o u r s e 1 _ m o v i e 1 _ F I N A L 0 0 : 0 0 : 3 3 . 9 < / B o o k M a r k E n t r y N a m e > < B o o k M a r k E x i t N a m e > O L _ c o u r s e 1 _ m o v i e 1 _ F I N A L 0 0 : 0 0 : 3 9 . 4 < / B o o k M a r k E x i t N a m e > < B o o k M a r k E n t r y P o s i t i o n > 3 3 9 6 7 < / B o o k M a r k E n t r y P o s i t i o n > < B o o k M a r k E x i t P o s i t i o n > 3 9 4 3 3 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 1 e 6 e b 4 5 f - f 5 5 a - 4 1 b 0 - a 5 7 c - 1 f 0 8 b 3 4 a 7 d 3 d < / I n t e r n a l I d > < N a m e > O L _ c o u r s e 1 _ m o v i e 1 _ F I N A L A n d t h e r e 0 0 : 0 0 : 3 9 . 5 - 0 0 : 0 0 : 4 6 . 1 < / N a m e > < T e x t >   A n d   t h e r e   i s   m o r e ,   l e t  s   s a y   y o u   a r e   i n   a   m a i l   f o l d e r   l i k e   t h i s   B u d g e t   f o l d e r ,   a n d   y o u   n e e d   t o   q u i c k l y   j u m p   t o   y o u r   I n b o x . < / T e x t > < B o o k M a r k E n t r y N a m e > O L _ c o u r s e 1 _ m o v i e 1 _ F I N A L 0 0 : 0 0 : 3 9 . 5 < / B o o k M a r k E n t r y N a m e > < B o o k M a r k E x i t N a m e > O L _ c o u r s e 1 _ m o v i e 1 _ F I N A L 0 0 : 0 0 : 4 6 . 1 < / B o o k M a r k E x i t N a m e > < B o o k M a r k E n t r y P o s i t i o n > 3 9 5 3 3 < / B o o k M a r k E n t r y P o s i t i o n > < B o o k M a r k E x i t P o s i t i o n > 4 6 1 3 3 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 e a 7 1 7 1 6 5 - 4 7 5 c - 4 f 3 c - 9 1 9 e - d a f 3 b 7 0 2 4 a 6 7 < / I n t e r n a l I d > < N a m e > O L _ c o u r s e 1 _ m o v i e 1 _ F I N A L P r e s s C T R L + S H I F T + I . 0 0 : 0 0 : 4 6 . 2 - 0 0 : 0 0 : 5 1 . 6 < / N a m e > < T e x t >   P r e s s   C T R L + S H I F T + I . < / T e x t > < B o o k M a r k E n t r y N a m e > O L _ c o u r s e 1 _ m o v i e 1 _ F I N A L 0 0 : 0 0 : 4 6 . 2 < / B o o k M a r k E n t r y N a m e > < B o o k M a r k E x i t N a m e > O L _ c o u r s e 1 _ m o v i e 1 _ F I N A L 0 0 : 0 0 : 5 1 . 6 < / B o o k M a r k E x i t N a m e > < B o o k M a r k E n t r y P o s i t i o n > 4 6 2 3 3 < / B o o k M a r k E n t r y P o s i t i o n > < B o o k M a r k E x i t P o s i t i o n > 5 1 6 6 7 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 8 5 7 a 0 0 c b - a a 9 f - 4 d 1 b - b e 7 2 - 7 1 8 6 4 b a e 6 6 3 c < / I n t e r n a l I d > < N a m e > O L _ c o u r s e 1 _ m o v i e 1 _ F I N A L N e e d t o 0 0 : 0 0 : 5 1 . 7 - 0 0 : 0 1 : 0 3 . 2 < / N a m e > < T e x t >   N e e d   t o   g o   t o   a n o t h e r   f o l d e r ?   P r e s s   C T R L + Y ,   a n d   t h e n   c h o o s e   t h e   f o l d e r   y o u   w a n t   t o   g o   t o ,   t h e n   p r e s s   E n t e r . < / T e x t > < B o o k M a r k E n t r y N a m e > O L _ c o u r s e 1 _ m o v i e 1 _ F I N A L 0 0 : 0 0 : 5 1 . 7 < / B o o k M a r k E n t r y N a m e > < B o o k M a r k E x i t N a m e > O L _ c o u r s e 1 _ m o v i e 1 _ F I N A L 0 0 : 0 1 : 0 3 . 2 < / B o o k M a r k E x i t N a m e > < B o o k M a r k E n t r y P o s i t i o n > 5 1 7 6 7 < / B o o k M a r k E n t r y P o s i t i o n > < B o o k M a r k E x i t P o s i t i o n > 6 3 2 3 3 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 2 1 b 3 b 8 5 1 - 5 b 1 f - 4 b c c - b 6 7 a - c 1 c 2 8 3 f 4 8 7 6 e < / I n t e r n a l I d > < N a m e > O L _ c o u r s e 1 _ m o v i e 1 _ F I N A L S o t h a t ' s 0 0 : 0 1 : 0 3 . 3 - 0 0 : 0 1 : 0 5 . 5 < / N a m e > < T e x t >   S o   t h a t ' s   w h a t   K e y b o a r d   s h o r t c u t s   a r e   a l l   a b o u t . < / T e x t > < B o o k M a r k E n t r y N a m e > O L _ c o u r s e 1 _ m o v i e 1 _ F I N A L 0 0 : 0 1 : 0 3 . 3 < / B o o k M a r k E n t r y N a m e > < B o o k M a r k E x i t N a m e > O L _ c o u r s e 1 _ m o v i e 1 _ F I N A L 0 0 : 0 1 : 0 5 . 5 < / B o o k M a r k E x i t N a m e > < B o o k M a r k E n t r y P o s i t i o n > 6 3 3 3 3 < / B o o k M a r k E n t r y P o s i t i o n > < B o o k M a r k E x i t P o s i t i o n > 6 5 5 3 3 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 8 d 1 5 a 1 6 3 - a 7 2 0 - 4 2 c d - b 7 8 4 - a a f b b c f 2 6 8 1 9 < / I n t e r n a l I d > < N a m e > O L _ c o u r s e 1 _ m o v i e 1 _ F I N A L D o i n g t h i n g s 0 0 : 0 1 : 0 5 . 6 - 0 0 : 0 1 : 1 1 . 2 < / N a m e > < T e x t >   D o i n g   t h i n g s   w i t h   y o u r   k e y b o a r d   i n s t e a d   o f   y o u r   m o u s e   t o   h e l p   y o u   w o r k   f a s t e r .   C l i c k   N e x t   t o   b e g i n . < / T e x t > < B o o k M a r k E n t r y N a m e > O L _ c o u r s e 1 _ m o v i e 1 _ F I N A L 0 0 : 0 1 : 0 5 . 6 < / B o o k M a r k E n t r y N a m e > < B o o k M a r k E x i t N a m e > O L _ c o u r s e 1 _ m o v i e 1 _ F I N A L 0 0 : 0 1 : 1 1 . 2 < / B o o k M a r k E x i t N a m e > < B o o k M a r k E n t r y P o s i t i o n > 6 5 6 3 3 < / B o o k M a r k E n t r y P o s i t i o n > < B o o k M a r k E x i t P o s i t i o n > 7 1 2 3 3 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6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 9 6 9 0 e b e f - f 5 7 6 - 4 7 0 c - b 3 7 2 - 2 f d 8 2 c 2 0 f 6 2 c < / I d > < C a p t i o n I t e m s > < C a p t i o n I t e m > < I n t e r n a l I d > 6 f d 6 8 7 3 7 - 0 4 d d - 4 c f 0 - b 4 c 2 - 6 b 6 4 d a a 4 8 8 7 d < / I n t e r n a l I d > < N a m e > T a k e   c o n d i t i o n a l   f o r m a t t i n g   m 1 . 0 0 1 I n t h e c o u r s e 0 0 : 0 0 : 0 4 . 0 - 0 0 : 0 0 : 1 1 . 3 < / N a m e > < T e x t > I n   t h e   c o u r s e   U s e   c o n d i t i o n a l   f o r m a t t i n g ,   w e   c o v e r e d   t h e   b a s i c s   o f   c o n d i t i o n a l   f o r m a t t i n g . < / T e x t > < B o o k M a r k E n t r y N a m e > T a k e   c o n d i t i o n a l   f o r m a t t i n g   m 1 . 0 0 1 0 0 : 0 0 : 0 4 . 0 < / B o o k M a r k E n t r y N a m e > < B o o k M a r k E x i t N a m e > T a k e   c o n d i t i o n a l   f o r m a t t i n g   m 1 . 0 0 1 0 0 : 0 0 : 1 1 . 3 < / B o o k M a r k E x i t N a m e > < B o o k M a r k E n t r y P o s i t i o n > 4 0 0 0 < / B o o k M a r k E n t r y P o s i t i o n > < B o o k M a r k E x i t P o s i t i o n > 1 1 3 6 7 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 a 7 8 6 4 e 7 2 - d 1 a f - 4 e 4 1 - b e 8 e - 7 6 b 0 6 b 2 3 a b c 2 < / I n t e r n a l I d > < N a m e > T a k e   c o n d i t i o n a l   f o r m a t t i n g   m 1 . 0 0 1 C o n d i t i o n a l f o r m a t t i n g p r o v i d e s 0 0 : 0 0 : 1 1 . 4 - 0 0 : 0 0 : 1 7 . 3 < / N a m e > < T e x t > C o n d i t i o n a l   f o r m a t t i n g   p r o v i d e s   v i s u a l   c u e s   t o   h e l p   y o u   m a k e   s e n s e   o f   y o u r   d a t a . < / T e x t > < B o o k M a r k E n t r y N a m e > T a k e   c o n d i t i o n a l   f o r m a t t i n g   m 1 . 0 0 1 0 0 : 0 0 : 1 1 . 4 < / B o o k M a r k E n t r y N a m e > < B o o k M a r k E x i t N a m e > T a k e   c o n d i t i o n a l   f o r m a t t i n g   m 1 . 0 0 1 0 0 : 0 0 : 1 7 . 3 < / B o o k M a r k E x i t N a m e > < B o o k M a r k E n t r y P o s i t i o n > 1 1 4 6 7 < / B o o k M a r k E n t r y P o s i t i o n > < B o o k M a r k E x i t P o s i t i o n > 1 7 3 6 7 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 f 8 4 3 2 5 6 4 - 0 1 1 9 - 4 d 3 c - 8 6 d d - 6 2 4 b c 9 8 5 6 0 2 1 < / I n t e r n a l I d > < N a m e > T a k e   c o n d i t i o n a l   f o r m a t t i n g   m 1 . 0 0 1 F o r e x a m p l e , i t  l l 0 0 : 0 0 : 1 7 . 4 - 0 0 : 0 0 : 2 6 . 8 < / N a m e > < T e x t > F o r   e x a m p l e ,   i t  l l   c l e a r l y   s h o w   h i g h s   a n d   l o w s ,   o r   o t h e r   d a t a   t r e n d s   b a s e d   o n   t h e   c r i t e r i a   y o u   s p e c i f y . < / T e x t > < B o o k M a r k E n t r y N a m e > T a k e   c o n d i t i o n a l   f o r m a t t i n g   m 1 . 0 0 1 0 0 : 0 0 : 1 7 . 4 < / B o o k M a r k E n t r y N a m e > < B o o k M a r k E x i t N a m e > T a k e   c o n d i t i o n a l   f o r m a t t i n g   m 1 . 0 0 1 0 0 : 0 0 : 2 6 . 8 < / B o o k M a r k E x i t N a m e > < B o o k M a r k E n t r y P o s i t i o n > 1 7 4 6 7 < / B o o k M a r k E n t r y P o s i t i o n > < B o o k M a r k E x i t P o s i t i o n > 2 6 8 6 7 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 9 5 0 b 1 4 d 1 - d 2 6 4 - 4 c 3 0 - 9 a 1 0 - a 2 f 3 c 4 1 9 1 9 a 1 < / I n t e r n a l I d > < N a m e > T a k e   c o n d i t i o n a l   f o r m a t t i n g   m 1 . 0 0 1 S e e t h e c o u r s e 0 0 : 0 0 : 2 6 . 9 - 0 0 : 0 0 : 3 1 . 4 < / N a m e > < T e x t > S e e   t h e   c o u r s e   s u m m a r y   a t   t h e   e n d   o f   t h i s   c o u r s e   f o r   a   l i n k . < / T e x t > < B o o k M a r k E n t r y N a m e > T a k e   c o n d i t i o n a l   f o r m a t t i n g   m 1 . 0 0 1 0 0 : 0 0 : 2 6 . 9 < / B o o k M a r k E n t r y N a m e > < B o o k M a r k E x i t N a m e > T a k e   c o n d i t i o n a l   f o r m a t t i n g   m 1 . 0 0 1 0 0 : 0 0 : 3 1 . 4 < / B o o k M a r k E x i t N a m e > < B o o k M a r k E n t r y P o s i t i o n > 2 6 9 6 7 < / B o o k M a r k E n t r y P o s i t i o n > < B o o k M a r k E x i t P o s i t i o n > 3 1 4 3 3 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 5 b d 3 e 1 a 4 - e e f 3 - 4 e b 0 - 8 d a 4 - 7 3 c a 0 2 7 b 2 e d 1 < / I n t e r n a l I d > < N a m e > T a k e   c o n d i t i o n a l   f o r m a t t i n g   m 1 . 0 0 1 I n t h i s c o u r s e , 0 0 : 0 0 : 3 1 . 5 - 0 0 : 0 0 : 3 7 . 8 < / N a m e > < T e x t > I n   t h i s   c o u r s e ,   w e  l l   g o   o v e r   h o w   t o   g e t   t h a t   m u c h   m o r e   o u t   o f   c o n d i t i o n a l   f o r m a t t i n g . < / T e x t > < B o o k M a r k E n t r y N a m e > T a k e   c o n d i t i o n a l   f o r m a t t i n g   m 1 . 0 0 1 0 0 : 0 0 : 3 1 . 5 < / B o o k M a r k E n t r y N a m e > < B o o k M a r k E x i t N a m e > T a k e   c o n d i t i o n a l   f o r m a t t i n g   m 1 . 0 0 1 0 0 : 0 0 : 3 7 . 8 < / B o o k M a r k E x i t N a m e > < B o o k M a r k E n t r y P o s i t i o n > 3 1 5 3 3 < / B o o k M a r k E n t r y P o s i t i o n > < B o o k M a r k E x i t P o s i t i o n > 3 7 8 0 0 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 6 b a 1 1 4 2 3 - b 3 b 7 - 4 8 8 e - a 6 4 e - 8 2 6 8 3 1 9 c b 9 4 6 < / I n t e r n a l I d > < N a m e > T a k e   c o n d i t i o n a l   f o r m a t t i n g   m 1 . 0 0 1 Y o u c a n a p p l y 0 0 : 0 0 : 3 7 . 9 - 0 0 : 0 0 : 4 7 . 0 < / N a m e > < T e x t > Y o u   c a n   a p p l y   i t   t o   s p e c i f i c   c e l l s ,   t a b l e s ,   P i v o t T a b l e s ,   a n d   w o r k s h e e t s . < / T e x t > < B o o k M a r k E n t r y N a m e > T a k e   c o n d i t i o n a l   f o r m a t t i n g   m 1 . 0 0 1 0 0 : 0 0 : 3 7 . 9 < / B o o k M a r k E n t r y N a m e > < B o o k M a r k E x i t N a m e > T a k e   c o n d i t i o n a l   f o r m a t t i n g   m 1 . 0 0 1 0 0 : 0 0 : 4 7 . 0 < / B o o k M a r k E x i t N a m e > < B o o k M a r k E n t r y P o s i t i o n > 3 7 9 0 0 < / B o o k M a r k E n t r y P o s i t i o n > < B o o k M a r k E x i t P o s i t i o n > 4 7 0 6 7 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 2 4 8 b 2 2 6 7 - 2 9 4 1 - 4 f d 5 - a d b e - a 9 5 f 1 9 8 9 e 3 9 2 < / I n t e r n a l I d > < N a m e > T a k e   c o n d i t i o n a l   f o r m a t t i n g   m 1 . 0 0 1 F o r e x a m p l e , t o 0 0 : 0 0 : 4 7 . 1 - 0 0 : 0 0 : 5 1 . 6 < / N a m e > < T e x t > F o r   e x a m p l e ,   t o   q u i c k l y   c o n d i t i o n a l l y   f o r m a t   t h e s e   s e l e c t e d   c e l l s , < / T e x t > < B o o k M a r k E n t r y N a m e > T a k e   c o n d i t i o n a l   f o r m a t t i n g   m 1 . 0 0 1 0 0 : 0 0 : 4 7 . 1 < / B o o k M a r k E n t r y N a m e > < B o o k M a r k E x i t N a m e > T a k e   c o n d i t i o n a l   f o r m a t t i n g   m 1 . 0 0 1 0 0 : 0 0 : 5 1 . 6 < / B o o k M a r k E x i t N a m e > < B o o k M a r k E n t r y P o s i t i o n > 4 7 1 6 7 < / B o o k M a r k E n t r y P o s i t i o n > < B o o k M a r k E x i t P o s i t i o n > 5 1 6 6 7 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 3 d d b 3 8 f 5 - 1 7 8 0 - 4 e 0 c - a 8 9 1 - d 8 0 b 3 6 7 b 3 3 5 f < / I n t e r n a l I d > < N a m e > T a k e   c o n d i t i o n a l   f o r m a t t i n g   m 1 . 0 0 1 y o u c a n u s e 0 0 : 0 0 : 5 1 . 7 - 0 0 : 0 1 : 0 9 . 4 < / N a m e > < T e x t > y o u   c a n   u s e   a   Q u i c k   A n a l y s i s   o p t i o n   o r   a n   o p t i o n   o n   t h e   C o n d i t i o n a l   F o r m a t t i n g   b u t t o n   i n   t h e   r i b b o n . < / T e x t > < B o o k M a r k E n t r y N a m e > T a k e   c o n d i t i o n a l   f o r m a t t i n g   m 1 . 0 0 1 0 0 : 0 0 : 5 1 . 7 < / B o o k M a r k E n t r y N a m e > < B o o k M a r k E x i t N a m e > T a k e   c o n d i t i o n a l   f o r m a t t i n g   m 1 . 0 0 1 0 0 : 0 1 : 0 9 . 4 < / B o o k M a r k E x i t N a m e > < B o o k M a r k E n t r y P o s i t i o n > 5 1 7 6 7 < / B o o k M a r k E n t r y P o s i t i o n > < B o o k M a r k E x i t P o s i t i o n > 6 9 4 6 7 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 0 4 c 0 9 d c 7 - c a e 5 - 4 4 2 e - 8 5 4 9 - b b 6 0 c 3 9 3 d 6 d 2 < / I n t e r n a l I d > < N a m e > T a k e   c o n d i t i o n a l   f o r m a t t i n g   m 1 . 0 0 1 B u t i f y o u 0 0 : 0 1 : 0 9 . 5 - 0 0 : 0 1 : 1 8 . 1 < / N a m e > < T e x t > B u t   i f   y o u   w a n t   m o r e   c o n t r o l   o v e r   w h a t   t y p e   a n d   w h e n   c o n d i t i o n a l   f o r m a t t i n g   a p p l i e s ,   c l i c k   N e w   R u l e , < / T e x t > < B o o k M a r k E n t r y N a m e > T a k e   c o n d i t i o n a l   f o r m a t t i n g   m 1 . 0 0 1 0 0 : 0 1 : 0 9 . 5 < / B o o k M a r k E n t r y N a m e > < B o o k M a r k E x i t N a m e > T a k e   c o n d i t i o n a l   f o r m a t t i n g   m 1 . 0 0 1 0 0 : 0 1 : 1 8 . 1 < / B o o k M a r k E x i t N a m e > < B o o k M a r k E n t r y P o s i t i o n > 6 9 5 6 7 < / B o o k M a r k E n t r y P o s i t i o n > < B o o k M a r k E x i t P o s i t i o n > 7 8 1 6 7 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 5 0 a 4 c 9 c 8 - b d e 9 - 4 2 d 8 - b b 8 0 - 5 d a 3 3 8 6 0 d f 1 f < / I n t e r n a l I d > < N a m e > T a k e   c o n d i t i o n a l   f o r m a t t i n g   m 1 . 0 0 1 s e l e c t a R u l e 0 0 : 0 1 : 1 8 . 2 - 0 0 : 0 1 : 3 1 . 8 < / N a m e > < T e x t > s e l e c t   a   R u l e   T y p e   ( s u c h   a s   F o r m a t   a l l   c e l l s   b a s e d   o n   t h e i r   v a l u e s ) ,   s e l e c t   a   F o r m a t   S t y l e   ( s u c h   a s   I c o n   S e t s ) , < / T e x t > < B o o k M a r k E n t r y N a m e > T a k e   c o n d i t i o n a l   f o r m a t t i n g   m 1 . 0 0 1 0 0 : 0 1 : 1 8 . 2 < / B o o k M a r k E n t r y N a m e > < B o o k M a r k E x i t N a m e > T a k e   c o n d i t i o n a l   f o r m a t t i n g   m 1 . 0 0 1 0 0 : 0 1 : 3 1 . 8 < / B o o k M a r k E x i t N a m e > < B o o k M a r k E n t r y P o s i t i o n > 7 8 2 6 7 < / B o o k M a r k E n t r y P o s i t i o n > < B o o k M a r k E x i t P o s i t i o n > 9 1 8 0 0 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 7 e 8 1 8 c f 5 - a b 6 f - 4 f 9 f - a d 4 5 - a e 0 d 9 9 1 4 3 5 0 c < / I n t e r n a l I d > < N a m e > T a k e   c o n d i t i o n a l   f o r m a t t i n g   m 1 . 0 0 1 s e l e c t t h e I c o n 0 0 : 0 1 : 3 1 . 9 - 0 0 : 0 1 : 3 5 . 5 < / N a m e > < T e x t > s e l e c t   t h e   I c o n   S t y l e   t h a t   y o u   w a n t   < / T e x t > < B o o k M a r k E n t r y N a m e > T a k e   c o n d i t i o n a l   f o r m a t t i n g   m 1 . 0 0 1 0 0 : 0 1 : 3 1 . 9 < / B o o k M a r k E n t r y N a m e > < B o o k M a r k E x i t N a m e > T a k e   c o n d i t i o n a l   f o r m a t t i n g   m 1 . 0 0 1 0 0 : 0 1 : 3 5 . 5 < / B o o k M a r k E x i t N a m e > < B o o k M a r k E n t r y P o s i t i o n > 9 1 9 0 0 < / B o o k M a r k E n t r y P o s i t i o n > < B o o k M a r k E x i t P o s i t i o n > 9 5 5 0 0 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 6 9 c e b e 2 a - 0 8 c d - 4 7 1 4 - a 4 d 0 - 4 6 d 0 d 7 1 9 8 1 7 6 < / I n t e r n a l I d > < N a m e > T a k e   c o n d i t i o n a l   f o r m a t t i n g   m 1 . 0 0 1 ( i c o n s e t s r a n g e 0 0 : 0 1 : 3 5 . 6 - 0 0 : 0 1 : 4 5 . 1 < / N a m e > < T e x t > ( i c o n   s e t s   r a n g e   f r o m   3   t o   5   i c o n s   a n d   n u m e r o u s   i c o n   s t y l e s .   I  m   g o i n g   t o   l e a v e   i t   s e t   t o   t h e   d e f a u l t . ) < / T e x t > < B o o k M a r k E n t r y N a m e > T a k e   c o n d i t i o n a l   f o r m a t t i n g   m 1 . 0 0 1 0 0 : 0 1 : 3 5 . 6 < / B o o k M a r k E n t r y N a m e > < B o o k M a r k E x i t N a m e > T a k e   c o n d i t i o n a l   f o r m a t t i n g   m 1 . 0 0 1 0 0 : 0 1 : 4 5 . 1 < / B o o k M a r k E x i t N a m e > < B o o k M a r k E n t r y P o s i t i o n > 9 5 6 0 0 < / B o o k M a r k E n t r y P o s i t i o n > < B o o k M a r k E x i t P o s i t i o n > 1 0 5 1 3 3 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 c c c 0 4 e d c - b 4 9 5 - 4 6 0 5 - b 1 3 f - 6 1 c c c b 9 a f 7 5 c < / I n t e r n a l I d > < N a m e > T a k e   c o n d i t i o n a l   f o r m a t t i n g   m 1 . 0 0 1 F o r t h e g r e e n 0 0 : 0 1 : 4 5 . 2 - 0 0 : 0 1 : 5 1 . 6 < / N a m e > < T e x t > F o r   t h e   g r e e n   i c o n ,   I   s e t   t h e   T y p e   o f   v a l u e   t o   N u m b e r . < / T e x t > < B o o k M a r k E n t r y N a m e > T a k e   c o n d i t i o n a l   f o r m a t t i n g   m 1 . 0 0 1 0 0 : 0 1 : 4 5 . 2 < / B o o k M a r k E n t r y N a m e > < B o o k M a r k E x i t N a m e > T a k e   c o n d i t i o n a l   f o r m a t t i n g   m 1 . 0 0 1 0 0 : 0 1 : 5 1 . 6 < / B o o k M a r k E x i t N a m e > < B o o k M a r k E n t r y P o s i t i o n > 1 0 5 2 3 3 < / B o o k M a r k E n t r y P o s i t i o n > < B o o k M a r k E x i t P o s i t i o n > 1 1 1 6 6 7 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 9 5 e 4 a 8 f e - f c a 0 - 4 3 4 a - a c 8 4 - d d 6 b 5 5 5 4 6 a 9 a < / I n t e r n a l I d > < N a m e > T a k e   c o n d i t i o n a l   f o r m a t t i n g   m 1 . 0 0 1 W h e n I d o 0 0 : 0 1 : 5 1 . 7 - 0 0 : 0 2 : 0 0 . 6 < / N a m e > < T e x t > W h e n   I   d o   t h i s   t h e   V a l u e   i s   s e t   t o   z e r o ,   o v e r r i d i n g   t h e   p r e v i o u s   v a l u e ,   w h i c h   i s   w h y   I   d o   i t   f i r s t . < / T e x t > < B o o k M a r k E n t r y N a m e > T a k e   c o n d i t i o n a l   f o r m a t t i n g   m 1 . 0 0 1 0 0 : 0 1 : 5 1 . 7 < / B o o k M a r k E n t r y N a m e > < B o o k M a r k E x i t N a m e > T a k e   c o n d i t i o n a l   f o r m a t t i n g   m 1 . 0 0 1 0 0 : 0 2 : 0 0 . 6 < / B o o k M a r k E x i t N a m e > < B o o k M a r k E n t r y P o s i t i o n > 1 1 1 7 6 7 < / B o o k M a r k E n t r y P o s i t i o n > < B o o k M a r k E x i t P o s i t i o n > 1 2 0 6 6 7 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 5 0 9 7 c c 5 5 - 6 a 4 8 - 4 d b 8 - b 4 a 7 - a 2 1 1 a c 9 8 8 d 4 e < / I n t e r n a l I d > < N a m e > T a k e   c o n d i t i o n a l   f o r m a t t i n g   m 1 . 0 0 1 I  l l l e a v e t h e 0 0 : 0 2 : 0 0 . 7 - 0 0 : 0 2 : 0 7 . 9 < / N a m e > < T e x t > I  l l   l e a v e   t h e   o p e r a t o r   s e t   t o   g r e a t e r   t h a n   o r   e q u a l   t o   a n d   s e t   t h e   V a l u e   t o   1 . < / T e x t > < B o o k M a r k E n t r y N a m e > T a k e   c o n d i t i o n a l   f o r m a t t i n g   m 1 . 0 0 1 0 0 : 0 2 : 0 0 . 7 < / B o o k M a r k E n t r y N a m e > < B o o k M a r k E x i t N a m e > T a k e   c o n d i t i o n a l   f o r m a t t i n g   m 1 . 0 0 1 0 0 : 0 2 : 0 7 . 9 < / B o o k M a r k E x i t N a m e > < B o o k M a r k E n t r y P o s i t i o n > 1 2 0 7 6 7 < / B o o k M a r k E n t r y P o s i t i o n > < B o o k M a r k E x i t P o s i t i o n > 1 2 7 9 3 3 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 9 5 3 1 d 4 7 3 - f 5 a 8 - 4 2 8 4 - a c 6 5 - 1 4 a b 4 c 7 4 6 8 a c < / I n t e r n a l I d > < N a m e > T a k e   c o n d i t i o n a l   f o r m a t t i n g   m 1 . 0 0 1 F o r t h e y e l l o w 0 0 : 0 2 : 0 8 . 0 - 0 0 : 0 2 : 2 1 . 8 < / N a m e > < T e x t > F o r   t h e   y e l l o w   i c o n ,   I   s e t   t h e   V a l u e   t o   . 5 ,   a n d   t h e   r e d   i c o n   i s   a u t o m a t i c a l l y   s e t   t o   l e s s   t h a n   . 5 . < / T e x t > < B o o k M a r k E n t r y N a m e > T a k e   c o n d i t i o n a l   f o r m a t t i n g   m 1 . 0 0 1 0 0 : 0 2 : 0 8 . 0 < / B o o k M a r k E n t r y N a m e > < B o o k M a r k E x i t N a m e > T a k e   c o n d i t i o n a l   f o r m a t t i n g   m 1 . 0 0 1 0 0 : 0 2 : 2 1 . 8 < / B o o k M a r k E x i t N a m e > < B o o k M a r k E n t r y P o s i t i o n > 1 2 8 0 3 3 < / B o o k M a r k E n t r y P o s i t i o n > < B o o k M a r k E x i t P o s i t i o n > 1 4 1 8 6 7 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 c 8 8 2 e c 2 e - c 1 0 9 - 4 f 5 1 - b 2 9 8 - a 7 c 9 b d 6 c e 8 8 c < / I n t e r n a l I d > < N a m e > T a k e   c o n d i t i o n a l   f o r m a t t i n g   m 1 . 0 0 1 I c l i c k O K , 0 0 : 0 2 : 2 1 . 9 - 0 0 : 0 2 : 3 0 . 2 < / N a m e > < T e x t > I   c l i c k   O K ,   a n d   t h e   v a l u e s   i n   t h e   P r o f i t   c o l u m n   a r e   c o n d i t i o n a l l y   f o r m a t t e d   b y   t h e   n e w   r u l e   w e   j u s t   c r e a t e d . < / T e x t > < B o o k M a r k E n t r y N a m e > T a k e   c o n d i t i o n a l   f o r m a t t i n g   m 1 . 0 0 1 0 0 : 0 2 : 2 1 . 9 < / B o o k M a r k E n t r y N a m e > < B o o k M a r k E x i t N a m e > T a k e   c o n d i t i o n a l   f o r m a t t i n g   m 1 . 0 0 1 0 0 : 0 2 : 3 0 . 2 < / B o o k M a r k E x i t N a m e > < B o o k M a r k E n t r y P o s i t i o n > 1 4 1 9 6 7 < / B o o k M a r k E n t r y P o s i t i o n > < B o o k M a r k E x i t P o s i t i o n > 1 5 0 2 6 7 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 6 c 3 8 2 0 4 c - 4 3 0 5 - 4 a 9 6 - a b 4 0 - 8 7 2 0 1 0 a e d 6 1 5 < / I n t e r n a l I d > < N a m e > T a k e   c o n d i t i o n a l   f o r m a t t i n g   m 1 . 0 0 1 A n d I c a n 0 0 : 0 2 : 3 0 . 3 - 0 0 : 0 2 : 3 9 . 9 < / N a m e > < T e x t > A n d   I   c a n   s e e   a t   a   g l a n c e   t h a t   D r i e d   P e a r s ,   W a l n u t s   a n d   C o t t o n s e e d   O i l   h a v e   t h e   h i g h e s t   p r o f i t s . < / T e x t > < B o o k M a r k E n t r y N a m e > T a k e   c o n d i t i o n a l   f o r m a t t i n g   m 1 . 0 0 1 0 0 : 0 2 : 3 0 . 3 < / B o o k M a r k E n t r y N a m e > < B o o k M a r k E x i t N a m e > T a k e   c o n d i t i o n a l   f o r m a t t i n g   m 1 . 0 0 1 0 0 : 0 2 : 3 9 . 9 < / B o o k M a r k E x i t N a m e > < B o o k M a r k E n t r y P o s i t i o n > 1 5 0 3 6 7 < / B o o k M a r k E n t r y P o s i t i o n > < B o o k M a r k E x i t P o s i t i o n > 1 5 9 9 3 3 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 8 d 2 7 d 5 7 b - 8 5 4 5 - 4 f c 8 - b 7 5 5 - 0 7 f 3 f 9 e 3 d c 6 1 < / I n t e r n a l I d > < N a m e > T a k e   c o n d i t i o n a l   f o r m a t t i n g   m 1 . 0 0 1 Y o u c a n a l s o 0 0 : 0 2 : 4 0 . 0 - 0 0 : 0 2 : 4 8 . 9 < / N a m e > < T e x t > Y o u   c a n   a l s o   f o r m a t   c e l l s   t h a t   a r e   b l a n k   o r   c o n t a i n   e r r o r s . < / T e x t > < B o o k M a r k E n t r y N a m e > T a k e   c o n d i t i o n a l   f o r m a t t i n g   m 1 . 0 0 1 0 0 : 0 2 : 4 0 . 0 < / B o o k M a r k E n t r y N a m e > < B o o k M a r k E x i t N a m e > T a k e   c o n d i t i o n a l   f o r m a t t i n g   m 1 . 0 0 1 0 0 : 0 2 : 4 8 . 9 < / B o o k M a r k E x i t N a m e > < B o o k M a r k E n t r y P o s i t i o n > 1 6 0 0 3 3 < / B o o k M a r k E n t r y P o s i t i o n > < B o o k M a r k E x i t P o s i t i o n > 1 6 8 9 0 0 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 4 7 d 4 6 4 1 3 - 6 2 9 0 - 4 9 5 7 - 9 d d d - a 6 8 7 b 9 5 f 9 0 4 4 < / I n t e r n a l I d > < N a m e > T a k e   c o n d i t i o n a l   f o r m a t t i n g   m 1 . 0 0 1 T h i s t i m e , s e l e c t 0 0 : 0 2 : 4 9 . 0 - 0 0 : 0 3 : 0 1 . 0 < / N a m e > < T e x t > T h i s   t i m e ,   s e l e c t   F o r m a t   o n l y   c e l l s   t h a t   c o n t a i n ,   s e l e c t   B l a n k s   o r   E r r o r s , < / T e x t > < B o o k M a r k E n t r y N a m e > T a k e   c o n d i t i o n a l   f o r m a t t i n g   m 1 . 0 0 1 0 0 : 0 2 : 4 9 . 0 < / B o o k M a r k E n t r y N a m e > < B o o k M a r k E x i t N a m e > T a k e   c o n d i t i o n a l   f o r m a t t i n g   m 1 . 0 0 1 0 0 : 0 3 : 0 1 . 0 < / B o o k M a r k E x i t N a m e > < B o o k M a r k E n t r y P o s i t i o n > 1 6 9 0 0 0 < / B o o k M a r k E n t r y P o s i t i o n > < B o o k M a r k E x i t P o s i t i o n > 1 8 1 0 3 3 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 3 8 c a a e 4 6 - d 8 0 e - 4 1 7 0 - 8 7 2 9 - 6 a 0 5 a d 5 9 c a c 0 < / I n t e r n a l I d > < N a m e > T a k e   c o n d i t i o n a l   f o r m a t t i n g   m 1 . 0 0 1 c h o o s e t h e f o r m a t t i n g 0 0 : 0 3 : 0 1 . 1 - 0 0 : 0 3 : 0 6 . 4 < / N a m e > < T e x t > c h o o s e   t h e   f o r m a t t i n g   y o u   w a n t < / T e x t > < B o o k M a r k E n t r y N a m e > T a k e   c o n d i t i o n a l   f o r m a t t i n g   m 1 . 0 0 1 0 0 : 0 3 : 0 1 . 1 < / B o o k M a r k E n t r y N a m e > < B o o k M a r k E x i t N a m e > T a k e   c o n d i t i o n a l   f o r m a t t i n g   m 1 . 0 0 1 0 0 : 0 3 : 0 6 . 4 < / B o o k M a r k E x i t N a m e > < B o o k M a r k E n t r y P o s i t i o n > 1 8 1 1 3 3 < / B o o k M a r k E n t r y P o s i t i o n > < B o o k M a r k E x i t P o s i t i o n > 1 8 6 4 6 7 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 4 0 d 8 b 4 a 3 - e 7 f e - 4 7 0 b - 8 f 6 0 - 5 c 1 7 0 6 6 5 b 8 c 3 < / I n t e r n a l I d > < N a m e > T a k e   c o n d i t i o n a l   f o r m a t t i n g   m 1 . 0 0 1 ( t h e o p t i o n s a n d 0 0 : 0 3 : 0 6 . 5 - 0 0 : 0 3 : 1 4 . 7 < / N a m e > < T e x t > ( t h e   o p t i o n s   a n d   c o m b i n a t i o n s   a r e   v i r t u a l l y   e n d l e s s ;   I  m   g o i n g   t o   f i l l   c e l l s   t h a t   c o n t a i n   e r r o r s ) ,   < / T e x t > < B o o k M a r k E n t r y N a m e > T a k e   c o n d i t i o n a l   f o r m a t t i n g   m 1 . 0 0 1 0 0 : 0 3 : 0 6 . 5 < / B o o k M a r k E n t r y N a m e > < B o o k M a r k E x i t N a m e > T a k e   c o n d i t i o n a l   f o r m a t t i n g   m 1 . 0 0 1 0 0 : 0 3 : 1 4 . 7 < / B o o k M a r k E x i t N a m e > < B o o k M a r k E n t r y P o s i t i o n > 1 8 6 5 6 7 < / B o o k M a r k E n t r y P o s i t i o n > < B o o k M a r k E x i t P o s i t i o n > 1 9 4 7 6 7 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 d 1 1 b 6 b 4 5 - 4 1 a 3 - 4 3 0 9 - 8 3 d 6 - b 2 f 1 1 4 6 f 5 0 9 4 < / I n t e r n a l I d > < N a m e > T a k e   c o n d i t i o n a l   f o r m a t t i n g   m 1 . 0 0 1 c l i c k O K , c l i c k 0 0 : 0 3 : 1 4 . 8 - 0 0 : 0 3 : 2 2 . 6 < / N a m e > < T e x t > c l i c k   O K ,   c l i c k   O K   a g a i n ,   a n d   t h e   c e l l   w i t h   a n   e r r o r   i s   f o r m a t t e d . < / T e x t > < B o o k M a r k E n t r y N a m e > T a k e   c o n d i t i o n a l   f o r m a t t i n g   m 1 . 0 0 1 0 0 : 0 3 : 1 4 . 8 < / B o o k M a r k E n t r y N a m e > < B o o k M a r k E x i t N a m e > T a k e   c o n d i t i o n a l   f o r m a t t i n g   m 1 . 0 0 1 0 0 : 0 3 : 2 2 . 6 < / B o o k M a r k E x i t N a m e > < B o o k M a r k E n t r y P o s i t i o n > 1 9 4 8 6 7 < / B o o k M a r k E n t r y P o s i t i o n > < B o o k M a r k E x i t P o s i t i o n > 2 0 2 6 0 0 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 9 d 3 d 0 1 2 0 - f 6 9 3 - 4 6 3 d - 9 0 a b - 8 3 d 8 b a 1 d 7 0 0 2 < / I n t e r n a l I d > < N a m e > T a k e   c o n d i t i o n a l   f o r m a t t i n g   m 1 . 0 0 1 F o r i n f o r m a t i o n a b o u t 0 0 : 0 3 : 2 2 . 7 - 0 0 : 0 3 : 3 0 . 4 < / N a m e > < T e x t > F o r   i n f o r m a t i o n   a b o u t   e d i t i n g   a n d   d e l e t i n g   r u l e s ,   s e e   t h e   f i n a l   v i d e o   o f   t h i s   c o u r s e . < / T e x t > < B o o k M a r k E n t r y N a m e > T a k e   c o n d i t i o n a l   f o r m a t t i n g   m 1 . 0 0 1 0 0 : 0 3 : 2 2 . 7 < / B o o k M a r k E n t r y N a m e > < B o o k M a r k E x i t N a m e > T a k e   c o n d i t i o n a l   f o r m a t t i n g   m 1 . 0 0 1 0 0 : 0 3 : 3 0 . 4 < / B o o k M a r k E x i t N a m e > < B o o k M a r k E n t r y P o s i t i o n > 2 0 2 7 0 0 < / B o o k M a r k E n t r y P o s i t i o n > < B o o k M a r k E x i t P o s i t i o n > 2 1 0 4 0 0 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 f f 2 e e f 4 7 - 8 7 7 e - 4 a f a - 8 5 0 8 - b 6 8 6 2 a 3 b 3 d 7 9 < / I n t e r n a l I d > < N a m e > T a k e   c o n d i t i o n a l   f o r m a t t i n g   m 1 . 0 0 1 U p n e x t , u s e 0 0 : 0 3 : 3 0 . 5 - 0 0 : 0 3 : 3 5 . 9 < / N a m e > < T e x t > U p   n e x t ,   u s e   f o r m u l a s   t o   a p p l y   c o n d i t i o n a l   f o r m a t t i n g . < / T e x t > < B o o k M a r k E n t r y N a m e > T a k e   c o n d i t i o n a l   f o r m a t t i n g   m 1 . 0 0 1 0 0 : 0 3 : 3 0 . 5 < / B o o k M a r k E n t r y N a m e > < B o o k M a r k E x i t N a m e > T a k e   c o n d i t i o n a l   f o r m a t t i n g   m 1 . 0 0 1 0 0 : 0 3 : 3 5 . 9 < / B o o k M a r k E x i t N a m e > < B o o k M a r k E n t r y P o s i t i o n > 2 1 0 5 0 0 < / B o o k M a r k E n t r y P o s i t i o n > < B o o k M a r k E x i t P o s i t i o n > 2 1 5 9 3 3 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7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 3 9 4 1 9 d 7 f - 5 3 8 7 - 4 c e 7 - 9 b 8 c - f c b b c b 5 8 9 5 f 3 < / I d > < C a p t i o n I t e m s > < C a p t i o n I t e m > < I n t e r n a l I d > 7 f b f d 0 5 9 - d 0 5 f - 4 e 6 8 - 9 7 5 1 - e e 6 c 1 1 6 b 1 8 c a < / I n t e r n a l I d > < N a m e > O L _ c o u r s e 1 _ m o v i e 1 _ F I N A L T h e r e  s n o 0 0 : 0 0 : 0 0 . 0 - 0 0 : 0 0 : 0 4 . 0 < / N a m e > < T e x t >   T h e r e  s   n o   d o u b t   a b o u t   i t ,   k e y b o a r d   s h o r t c u t s   h e l p   y o u   w o r k   f a s t e r . < / T e x t > < B o o k M a r k E n t r y N a m e > O L _ c o u r s e 1 _ m o v i e 1 _ F I N A L 0 0 : 0 0 : 0 0 . 0 < / B o o k M a r k E n t r y N a m e > < B o o k M a r k E x i t N a m e > O L _ c o u r s e 1 _ m o v i e 1 _ F I N A L 0 0 : 0 0 : 0 4 . 0 < / B o o k M a r k E x i t N a m e > < B o o k M a r k E n t r y P o s i t i o n > 3 3 < / B o o k M a r k E n t r y P o s i t i o n > < B o o k M a r k E x i t P o s i t i o n > 4 0 6 7 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 6 2 8 5 2 5 c e - f 6 4 5 - 4 b e e - a d 8 5 - 4 6 b 0 c 1 5 2 f b 5 6 < / I n t e r n a l I d > < N a m e > O L _ c o u r s e 1 _ m o v i e 1 _ F I N A L N e e d q u i c k l y 0 0 : 0 0 : 0 4 . 1 - 0 0 : 0 0 : 1 0 . 3 < / N a m e > < T e x t >   N e e d   q u i c k l y   s w i t c h   t o   y o u r   I n b o x ?   P r e s s   C T R L   a n d   1 . < / T e x t > < B o o k M a r k E n t r y N a m e > O L _ c o u r s e 1 _ m o v i e 1 _ F I N A L 0 0 : 0 0 : 0 4 . 1 < / B o o k M a r k E n t r y N a m e > < B o o k M a r k E x i t N a m e > O L _ c o u r s e 1 _ m o v i e 1 _ F I N A L 0 0 : 0 0 : 1 0 . 3 < / B o o k M a r k E x i t N a m e > < B o o k M a r k E n t r y P o s i t i o n > 4 1 6 7 < / B o o k M a r k E n t r y P o s i t i o n > < B o o k M a r k E x i t P o s i t i o n > 1 0 3 6 7 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 0 8 0 b 9 b a 3 - 9 9 3 a - 4 3 7 6 - 8 1 1 e - 7 f 1 a b a 4 b 2 4 7 c < / I n t e r n a l I d > < N a m e > O L _ c o u r s e 1 _ m o v i e 1 _ F I N A L N e e d t o 0 0 : 0 0 : 1 0 . 4 - 0 0 : 0 0 : 1 6 . 8 < / N a m e > < T e x t >   N e e d   t o   q u i c k l y   j u m p   t o   t h e   C a l e n d a r ?   P r e s s   C T R L + 2 . < / T e x t > < B o o k M a r k E n t r y N a m e > O L _ c o u r s e 1 _ m o v i e 1 _ F I N A L 0 0 : 0 0 : 1 0 . 4 < / B o o k M a r k E n t r y N a m e > < B o o k M a r k E x i t N a m e > O L _ c o u r s e 1 _ m o v i e 1 _ F I N A L 0 0 : 0 0 : 1 6 . 8 < / B o o k M a r k E x i t N a m e > < B o o k M a r k E n t r y P o s i t i o n > 1 0 4 6 7 < / B o o k M a r k E n t r y P o s i t i o n > < B o o k M a r k E x i t P o s i t i o n > 1 6 8 3 3 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 4 9 a f 6 6 4 f - a e d e - 4 7 1 f - 9 3 9 7 - 2 f 8 9 b b f 2 1 6 4 6 < / I n t e r n a l I d > < N a m e > O L _ c o u r s e 1 _ m o v i e 1 _ F I N A L W h a t a b o u t 0 0 : 0 0 : 1 6 . 9 - 0 0 : 0 0 : 2 4 . 4 < / N a m e > < T e x t >   W h a t   a b o u t   q u i c k l y   j u m p i n g   t o   y o u r   C o n t a c t s ?   T h a t  s   C T R L + 3 , < / T e x t > < B o o k M a r k E n t r y N a m e > O L _ c o u r s e 1 _ m o v i e 1 _ F I N A L 0 0 : 0 0 : 1 6 . 9 < / B o o k M a r k E n t r y N a m e > < B o o k M a r k E x i t N a m e > O L _ c o u r s e 1 _ m o v i e 1 _ F I N A L 0 0 : 0 0 : 2 4 . 4 < / B o o k M a r k E x i t N a m e > < B o o k M a r k E n t r y P o s i t i o n > 1 6 9 3 3 < / B o o k M a r k E n t r y P o s i t i o n > < B o o k M a r k E x i t P o s i t i o n > 2 4 4 0 0 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 e 9 5 b 9 4 6 f - d 0 2 d - 4 e d 7 - b a 9 7 - b e 8 b c d 2 e 7 2 3 b < / I n t e r n a l I d > < N a m e > O L _ c o u r s e 1 _ m o v i e 1 _ F I N A L a n d T a s k s 0 0 : 0 0 : 2 4 . 5 - 0 0 : 0 0 : 2 9 . 4 < / N a m e > < T e x t >   a n d   T a s k s   i s   C T R L + 4 . < / T e x t > < B o o k M a r k E n t r y N a m e > O L _ c o u r s e 1 _ m o v i e 1 _ F I N A L 0 0 : 0 0 : 2 4 . 5 < / B o o k M a r k E n t r y N a m e > < B o o k M a r k E x i t N a m e > O L _ c o u r s e 1 _ m o v i e 1 _ F I N A L 0 0 : 0 0 : 2 9 . 4 < / B o o k M a r k E x i t N a m e > < B o o k M a r k E n t r y P o s i t i o n > 2 4 5 0 0 < / B o o k M a r k E n t r y P o s i t i o n > < B o o k M a r k E x i t P o s i t i o n > 2 9 4 0 0 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 8 3 8 6 2 b 1 1 - c 2 3 9 - 4 c 4 0 - 8 e 3 9 - e 3 5 2 3 3 f 2 1 9 3 3 < / I n t e r n a l I d > < N a m e > O L _ c o u r s e 1 _ m o v i e 1 _ F I N A L S o t h a t  s 0 0 : 0 0 : 2 9 . 5 - 0 0 : 0 0 : 3 2 . 1 < / N a m e > < T e x t >   S o   t h a t  s   h o w   k e y b o a r d   s h o r t c u t s   w o r k . < / T e x t > < B o o k M a r k E n t r y N a m e > O L _ c o u r s e 1 _ m o v i e 1 _ F I N A L 0 0 : 0 0 : 2 9 . 5 < / B o o k M a r k E n t r y N a m e > < B o o k M a r k E x i t N a m e > O L _ c o u r s e 1 _ m o v i e 1 _ F I N A L 0 0 : 0 0 : 3 2 . 1 < / B o o k M a r k E x i t N a m e > < B o o k M a r k E n t r y P o s i t i o n > 2 9 5 0 0 < / B o o k M a r k E n t r y P o s i t i o n > < B o o k M a r k E x i t P o s i t i o n > 3 2 1 3 3 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 f 8 5 5 5 e b 4 - 4 7 4 0 - 4 5 9 e - 8 b 8 6 - 5 c 7 7 8 c 5 f 7 1 8 c < / I n t e r n a l I d > < N a m e > O L _ c o u r s e 1 _ m o v i e 1 _ F I N A L Y o u c o u l d 0 0 : 0 0 : 3 2 . 2 - 0 0 : 0 0 : 3 3 . 8 < / N a m e > < T e x t >   Y o u   c o u l d   d o   t h e   s a m e   t h i n g   w i t h   t h e   m o u s e , < / T e x t > < B o o k M a r k E n t r y N a m e > O L _ c o u r s e 1 _ m o v i e 1 _ F I N A L 0 0 : 0 0 : 3 2 . 2 < / B o o k M a r k E n t r y N a m e > < B o o k M a r k E x i t N a m e > O L _ c o u r s e 1 _ m o v i e 1 _ F I N A L 0 0 : 0 0 : 3 3 . 8 < / B o o k M a r k E x i t N a m e > < B o o k M a r k E n t r y P o s i t i o n > 3 2 2 3 3 < / B o o k M a r k E n t r y P o s i t i o n > < B o o k M a r k E x i t P o s i t i o n > 3 3 8 6 7 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 7 2 5 6 a 0 0 b - 0 c 9 f - 4 b 6 5 - a 3 f 3 - 7 2 8 9 8 a 6 3 f a d a < / I n t e r n a l I d > < N a m e > O L _ c o u r s e 1 _ m o v i e 1 _ F I N A L b u t k e y b o a r d 0 0 : 0 0 : 3 3 . 9 - 0 0 : 0 0 : 3 9 . 4 < / N a m e > < T e x t >   b u t   k e y b o a r d   s h o r t c u t s   h e l p   y o u   b y p a s s   a   l o t   o f   m e n u s   a n d   t a b s ,   a n d   c u t   r i g h t   t o   t h e   c h a s e . < / T e x t > < B o o k M a r k E n t r y N a m e > O L _ c o u r s e 1 _ m o v i e 1 _ F I N A L 0 0 : 0 0 : 3 3 . 9 < / B o o k M a r k E n t r y N a m e > < B o o k M a r k E x i t N a m e > O L _ c o u r s e 1 _ m o v i e 1 _ F I N A L 0 0 : 0 0 : 3 9 . 4 < / B o o k M a r k E x i t N a m e > < B o o k M a r k E n t r y P o s i t i o n > 3 3 9 6 7 < / B o o k M a r k E n t r y P o s i t i o n > < B o o k M a r k E x i t P o s i t i o n > 3 9 4 3 3 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 4 d 4 2 1 d f 9 - f 6 a 5 - 4 3 8 b - 9 a 6 c - c 4 e 5 0 a 6 3 4 7 9 0 < / I n t e r n a l I d > < N a m e > O L _ c o u r s e 1 _ m o v i e 1 _ F I N A L A n d t h e r e 0 0 : 0 0 : 3 9 . 5 - 0 0 : 0 0 : 4 6 . 1 < / N a m e > < T e x t >   A n d   t h e r e   i s   m o r e ,   l e t  s   s a y   y o u   a r e   i n   a   m a i l   f o l d e r   l i k e   t h i s   B u d g e t   f o l d e r ,   a n d   y o u   n e e d   t o   q u i c k l y   j u m p   t o   y o u r   I n b o x . < / T e x t > < B o o k M a r k E n t r y N a m e > O L _ c o u r s e 1 _ m o v i e 1 _ F I N A L 0 0 : 0 0 : 3 9 . 5 < / B o o k M a r k E n t r y N a m e > < B o o k M a r k E x i t N a m e > O L _ c o u r s e 1 _ m o v i e 1 _ F I N A L 0 0 : 0 0 : 4 6 . 1 < / B o o k M a r k E x i t N a m e > < B o o k M a r k E n t r y P o s i t i o n > 3 9 5 3 3 < / B o o k M a r k E n t r y P o s i t i o n > < B o o k M a r k E x i t P o s i t i o n > 4 6 1 3 3 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 e 1 5 8 c 2 e b - 6 5 e 1 - 4 5 f 5 - 8 f 4 6 - 8 9 d 2 5 f b 3 0 c e 0 < / I n t e r n a l I d > < N a m e > O L _ c o u r s e 1 _ m o v i e 1 _ F I N A L P r e s s C T R L + S H I F T + I . 0 0 : 0 0 : 4 6 . 2 - 0 0 : 0 0 : 5 1 . 6 < / N a m e > < T e x t >   P r e s s   C T R L + S H I F T + I . < / T e x t > < B o o k M a r k E n t r y N a m e > O L _ c o u r s e 1 _ m o v i e 1 _ F I N A L 0 0 : 0 0 : 4 6 . 2 < / B o o k M a r k E n t r y N a m e > < B o o k M a r k E x i t N a m e > O L _ c o u r s e 1 _ m o v i e 1 _ F I N A L 0 0 : 0 0 : 5 1 . 6 < / B o o k M a r k E x i t N a m e > < B o o k M a r k E n t r y P o s i t i o n > 4 6 2 3 3 < / B o o k M a r k E n t r y P o s i t i o n > < B o o k M a r k E x i t P o s i t i o n > 5 1 6 6 7 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 d d e 3 2 b 3 4 - 1 e a 7 - 4 3 d f - 9 9 8 2 - 3 a 3 c d 4 6 6 e 6 6 d < / I n t e r n a l I d > < N a m e > O L _ c o u r s e 1 _ m o v i e 1 _ F I N A L N e e d t o 0 0 : 0 0 : 5 1 . 7 - 0 0 : 0 1 : 0 3 . 2 < / N a m e > < T e x t >   N e e d   t o   g o   t o   a n o t h e r   f o l d e r ?   P r e s s   C T R L + Y ,   a n d   t h e n   c h o o s e   t h e   f o l d e r   y o u   w a n t   t o   g o   t o ,   t h e n   p r e s s   E n t e r . < / T e x t > < B o o k M a r k E n t r y N a m e > O L _ c o u r s e 1 _ m o v i e 1 _ F I N A L 0 0 : 0 0 : 5 1 . 7 < / B o o k M a r k E n t r y N a m e > < B o o k M a r k E x i t N a m e > O L _ c o u r s e 1 _ m o v i e 1 _ F I N A L 0 0 : 0 1 : 0 3 . 2 < / B o o k M a r k E x i t N a m e > < B o o k M a r k E n t r y P o s i t i o n > 5 1 7 6 7 < / B o o k M a r k E n t r y P o s i t i o n > < B o o k M a r k E x i t P o s i t i o n > 6 3 2 3 3 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 0 8 8 b e e 4 2 - 7 5 7 b - 4 2 3 8 - 8 5 3 1 - f 6 8 b 0 0 3 f 7 a 0 3 < / I n t e r n a l I d > < N a m e > O L _ c o u r s e 1 _ m o v i e 1 _ F I N A L S o t h a t ' s 0 0 : 0 1 : 0 3 . 3 - 0 0 : 0 1 : 0 5 . 5 < / N a m e > < T e x t >   S o   t h a t ' s   w h a t   K e y b o a r d   s h o r t c u t s   a r e   a l l   a b o u t . < / T e x t > < B o o k M a r k E n t r y N a m e > O L _ c o u r s e 1 _ m o v i e 1 _ F I N A L 0 0 : 0 1 : 0 3 . 3 < / B o o k M a r k E n t r y N a m e > < B o o k M a r k E x i t N a m e > O L _ c o u r s e 1 _ m o v i e 1 _ F I N A L 0 0 : 0 1 : 0 5 . 5 < / B o o k M a r k E x i t N a m e > < B o o k M a r k E n t r y P o s i t i o n > 6 3 3 3 3 < / B o o k M a r k E n t r y P o s i t i o n > < B o o k M a r k E x i t P o s i t i o n > 6 5 5 3 3 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 c d b b 2 c c 8 - 0 1 1 8 - 4 c 1 c - b f 0 c - b 8 7 d 2 9 d e 3 f c 0 < / I n t e r n a l I d > < N a m e > O L _ c o u r s e 1 _ m o v i e 1 _ F I N A L D o i n g t h i n g s 0 0 : 0 1 : 0 5 . 6 - 0 0 : 0 1 : 1 1 . 2 < / N a m e > < T e x t >   D o i n g   t h i n g s   w i t h   y o u r   k e y b o a r d   i n s t e a d   o f   y o u r   m o u s e   t o   h e l p   y o u   w o r k   f a s t e r .   C l i c k   N e x t   t o   b e g i n . < / T e x t > < B o o k M a r k E n t r y N a m e > O L _ c o u r s e 1 _ m o v i e 1 _ F I N A L 0 0 : 0 1 : 0 5 . 6 < / B o o k M a r k E n t r y N a m e > < B o o k M a r k E x i t N a m e > O L _ c o u r s e 1 _ m o v i e 1 _ F I N A L 0 0 : 0 1 : 1 1 . 2 < / B o o k M a r k E x i t N a m e > < B o o k M a r k E n t r y P o s i t i o n > 6 5 6 3 3 < / B o o k M a r k E n t r y P o s i t i o n > < B o o k M a r k E x i t P o s i t i o n > 7 1 2 3 3 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/ C a p t i o n I t e m s > < / C a p t i o n I t e m s L i s t > 
</file>

<file path=customXml/item8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6CE50D6D-0EF7-4F8A-8AE9-743EC94718CA}">
  <ds:schemaRefs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F01ECC9D-F94B-4445-A585-2F395ED448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B76C3DDE-BE5B-4016-98F4-5D34C97C85CE}">
  <ds:schemaRefs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A4D62022-3D4F-4122-BE65-EF10210A1499}">
  <ds:schemaRefs>
    <ds:schemaRef ds:uri="http://schemas.microsoft.com/sharepoint/v3/contenttype/forms"/>
  </ds:schemaRefs>
</ds:datastoreItem>
</file>

<file path=customXml/itemProps5.xml><?xml version="1.0" encoding="utf-8"?>
<ds:datastoreItem xmlns:ds="http://schemas.openxmlformats.org/officeDocument/2006/customXml" ds:itemID="{E5A6BC58-6BA0-4F51-8C29-6FE1E96A2604}">
  <ds:schemaRefs>
    <ds:schemaRef ds:uri="http://www.w3.org/2001/XMLSchema"/>
  </ds:schemaRefs>
</ds:datastoreItem>
</file>

<file path=customXml/itemProps6.xml><?xml version="1.0" encoding="utf-8"?>
<ds:datastoreItem xmlns:ds="http://schemas.openxmlformats.org/officeDocument/2006/customXml" ds:itemID="{5635C7E2-8C00-4207-BE0E-3ED35D1EE5CA}">
  <ds:schemaRefs>
    <ds:schemaRef ds:uri="http://www.w3.org/2001/XMLSchema"/>
  </ds:schemaRefs>
</ds:datastoreItem>
</file>

<file path=customXml/itemProps7.xml><?xml version="1.0" encoding="utf-8"?>
<ds:datastoreItem xmlns:ds="http://schemas.openxmlformats.org/officeDocument/2006/customXml" ds:itemID="{6EC2CB33-8105-43EB-8DE2-60F0971C4E24}">
  <ds:schemaRefs>
    <ds:schemaRef ds:uri="http://www.w3.org/2001/XMLSchema"/>
  </ds:schemaRefs>
</ds:datastoreItem>
</file>

<file path=customXml/itemProps8.xml><?xml version="1.0" encoding="utf-8"?>
<ds:datastoreItem xmlns:ds="http://schemas.openxmlformats.org/officeDocument/2006/customXml" ds:itemID="{2B60031C-5856-454E-8A95-187AF43A2F0C}">
  <ds:schemaRefs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2006/documentManagement/types"/>
    <ds:schemaRef ds:uri="http://purl.org/dc/dcmitype/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5881</TotalTime>
  <Words>2062</Words>
  <Application>Microsoft Office PowerPoint</Application>
  <PresentationFormat>Custom</PresentationFormat>
  <Paragraphs>227</Paragraphs>
  <Slides>7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AllHandsDemo</vt:lpstr>
      <vt:lpstr>Custom Design</vt:lpstr>
      <vt:lpstr>1_Office Theme</vt:lpstr>
      <vt:lpstr>Office Theme</vt:lpstr>
      <vt:lpstr>2_Office Theme</vt:lpstr>
      <vt:lpstr>2_AllHandsDemo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Corporation</dc:creator>
  <cp:lastModifiedBy>-</cp:lastModifiedBy>
  <cp:revision>268</cp:revision>
  <dcterms:created xsi:type="dcterms:W3CDTF">2012-03-12T21:21:52Z</dcterms:created>
  <dcterms:modified xsi:type="dcterms:W3CDTF">2013-08-22T02:29:10Z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0x01010053A3FEB6DB82004FB9DB9B56267DF0A1</vt:lpwstr>
  </property>
</Properties>
</file>