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0"/>
    <p:sldMasterId id="2147483669" r:id="rId11"/>
    <p:sldMasterId id="2147483699" r:id="rId12"/>
    <p:sldMasterId id="2147483711" r:id="rId13"/>
    <p:sldMasterId id="2147483723" r:id="rId14"/>
    <p:sldMasterId id="2147483771" r:id="rId15"/>
  </p:sldMasterIdLst>
  <p:notesMasterIdLst>
    <p:notesMasterId r:id="rId24"/>
  </p:notesMasterIdLst>
  <p:sldIdLst>
    <p:sldId id="378" r:id="rId16"/>
    <p:sldId id="367" r:id="rId17"/>
    <p:sldId id="368" r:id="rId18"/>
    <p:sldId id="369" r:id="rId19"/>
    <p:sldId id="370" r:id="rId20"/>
    <p:sldId id="374" r:id="rId21"/>
    <p:sldId id="372" r:id="rId22"/>
    <p:sldId id="373" r:id="rId23"/>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78"/>
            <p14:sldId id="367"/>
            <p14:sldId id="368"/>
            <p14:sldId id="369"/>
            <p14:sldId id="370"/>
            <p14:sldId id="374"/>
            <p14:sldId id="372"/>
            <p14:sldId id="373"/>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53">
          <p15:clr>
            <a:srgbClr val="A4A3A4"/>
          </p15:clr>
        </p15:guide>
        <p15:guide id="4" orient="horz" pos="660">
          <p15:clr>
            <a:srgbClr val="A4A3A4"/>
          </p15:clr>
        </p15:guide>
        <p15:guide id="5" orient="horz" pos="5377">
          <p15:clr>
            <a:srgbClr val="A4A3A4"/>
          </p15:clr>
        </p15:guide>
        <p15:guide id="6" orient="horz" pos="5089">
          <p15:clr>
            <a:srgbClr val="A4A3A4"/>
          </p15:clr>
        </p15:guide>
        <p15:guide id="7" orient="horz" pos="4417">
          <p15:clr>
            <a:srgbClr val="A4A3A4"/>
          </p15:clr>
        </p15:guide>
        <p15:guide id="8" orient="horz" pos="4273">
          <p15:clr>
            <a:srgbClr val="A4A3A4"/>
          </p15:clr>
        </p15:guide>
        <p15:guide id="9" pos="4095">
          <p15:clr>
            <a:srgbClr val="A4A3A4"/>
          </p15:clr>
        </p15:guide>
        <p15:guide id="10" pos="7408">
          <p15:clr>
            <a:srgbClr val="A4A3A4"/>
          </p15:clr>
        </p15:guide>
        <p15:guide id="11">
          <p15:clr>
            <a:srgbClr val="A4A3A4"/>
          </p15:clr>
        </p15:guide>
        <p15:guide id="12" pos="6349">
          <p15:clr>
            <a:srgbClr val="A4A3A4"/>
          </p15:clr>
        </p15:guide>
        <p15:guide id="13" pos="7119">
          <p15:clr>
            <a:srgbClr val="A4A3A4"/>
          </p15:clr>
        </p15:guide>
        <p15:guide id="14" pos="783">
          <p15:clr>
            <a:srgbClr val="A4A3A4"/>
          </p15:clr>
        </p15:guide>
        <p15:guide id="15" pos="7839">
          <p15:clr>
            <a:srgbClr val="A4A3A4"/>
          </p15:clr>
        </p15:guide>
        <p15:guide id="16" pos="6733">
          <p15:clr>
            <a:srgbClr val="A4A3A4"/>
          </p15:clr>
        </p15:guide>
        <p15:guide id="17" pos="6927">
          <p15:clr>
            <a:srgbClr val="A4A3A4"/>
          </p15:clr>
        </p15:guide>
        <p15:guide id="18" pos="653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0" autoAdjust="0"/>
    <p:restoredTop sz="99900" autoAdjust="0"/>
  </p:normalViewPr>
  <p:slideViewPr>
    <p:cSldViewPr>
      <p:cViewPr>
        <p:scale>
          <a:sx n="80" d="100"/>
          <a:sy n="80" d="100"/>
        </p:scale>
        <p:origin x="-630"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4.xml"/><Relationship Id="rId18" Type="http://schemas.openxmlformats.org/officeDocument/2006/relationships/slide" Target="slides/slide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customXml" Target="../customXml/item7.xml"/><Relationship Id="rId12" Type="http://schemas.openxmlformats.org/officeDocument/2006/relationships/slideMaster" Target="slideMasters/slideMaster3.xml"/><Relationship Id="rId17" Type="http://schemas.openxmlformats.org/officeDocument/2006/relationships/slide" Target="slides/slide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2.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theme" Target="theme/theme1.xml"/><Relationship Id="rId10" Type="http://schemas.openxmlformats.org/officeDocument/2006/relationships/slideMaster" Target="slideMasters/slideMaster1.xml"/><Relationship Id="rId19" Type="http://schemas.openxmlformats.org/officeDocument/2006/relationships/slide" Target="slides/slide4.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5.xml"/><Relationship Id="rId22" Type="http://schemas.openxmlformats.org/officeDocument/2006/relationships/slide" Target="slides/slide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3/29/2013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slide" Target="../slides/slide8.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3/29/2013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3/29/2013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3/29/2013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3/29/2013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3/29/2013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3/29/2013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331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859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55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416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694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4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711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42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328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80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76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3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3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946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28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577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516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02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578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789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09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5" name="Rectangle 24"/>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1820496"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198576"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4563696"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940429"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309092"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8672013"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038087" y="8494776"/>
            <a:ext cx="1115568" cy="630936"/>
          </a:xfrm>
        </p:spPr>
        <p:txBody>
          <a:bodyPr/>
          <a:lstStyle/>
          <a:p>
            <a:r>
              <a:rPr lang="en-US" dirty="0" smtClean="0"/>
              <a:t>Click icon to add media</a:t>
            </a:r>
            <a:endParaRPr lang="en-US" dirty="0"/>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4" name="Picture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98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422970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99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591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167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965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916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18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420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9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534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24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069552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86812"/>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4036911351"/>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291646986"/>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 action="ppaction://noaction"/>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 action="ppaction://noaction"/>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 action="ppaction://noaction"/>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8476858"/>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8390653"/>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600327078"/>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16770981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2161207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55068960"/>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868703817"/>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754912021"/>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1047134512"/>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778493"/>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233126"/>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0459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727769"/>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3/29/2013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3/29/2013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809798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674130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6921643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446007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microsoft.com/office/2007/relationships/hdphoto" Target="../media/hdphoto1.wdp"/><Relationship Id="rId39" Type="http://schemas.openxmlformats.org/officeDocument/2006/relationships/image" Target="../media/image14.png"/><Relationship Id="rId3" Type="http://schemas.openxmlformats.org/officeDocument/2006/relationships/tags" Target="../tags/tag1.xml"/><Relationship Id="rId21" Type="http://schemas.openxmlformats.org/officeDocument/2006/relationships/slideLayout" Target="../slideLayouts/slideLayout5.xml"/><Relationship Id="rId34" Type="http://schemas.openxmlformats.org/officeDocument/2006/relationships/slide" Target="slide6.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image" Target="../media/image7.png"/><Relationship Id="rId33" Type="http://schemas.openxmlformats.org/officeDocument/2006/relationships/image" Target="../media/image11.png"/><Relationship Id="rId38" Type="http://schemas.openxmlformats.org/officeDocument/2006/relationships/slide" Target="slide8.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image" Target="../media/image9.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image" Target="../media/image6.png"/><Relationship Id="rId32" Type="http://schemas.openxmlformats.org/officeDocument/2006/relationships/slide" Target="slide5.xml"/><Relationship Id="rId37" Type="http://schemas.openxmlformats.org/officeDocument/2006/relationships/image" Target="../media/image13.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image" Target="../media/image5.png"/><Relationship Id="rId28" Type="http://schemas.openxmlformats.org/officeDocument/2006/relationships/slide" Target="slide3.xml"/><Relationship Id="rId36" Type="http://schemas.openxmlformats.org/officeDocument/2006/relationships/slide" Target="slide7.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image" Target="../media/image10.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slide" Target="slide2.xml"/><Relationship Id="rId27" Type="http://schemas.openxmlformats.org/officeDocument/2006/relationships/image" Target="../media/image8.png"/><Relationship Id="rId30" Type="http://schemas.openxmlformats.org/officeDocument/2006/relationships/slide" Target="slide4.xml"/><Relationship Id="rId35" Type="http://schemas.openxmlformats.org/officeDocument/2006/relationships/image" Target="../media/image12.png"/></Relationships>
</file>

<file path=ppt/slides/_rels/slide3.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9" Type="http://schemas.openxmlformats.org/officeDocument/2006/relationships/image" Target="../media/image6.png"/><Relationship Id="rId21" Type="http://schemas.openxmlformats.org/officeDocument/2006/relationships/tags" Target="../tags/tag37.xml"/><Relationship Id="rId34" Type="http://schemas.openxmlformats.org/officeDocument/2006/relationships/tags" Target="../tags/tag50.xml"/><Relationship Id="rId42" Type="http://schemas.openxmlformats.org/officeDocument/2006/relationships/image" Target="../media/image15.png"/><Relationship Id="rId47" Type="http://schemas.openxmlformats.org/officeDocument/2006/relationships/slide" Target="slide5.xml"/><Relationship Id="rId50" Type="http://schemas.openxmlformats.org/officeDocument/2006/relationships/image" Target="../media/image12.png"/><Relationship Id="rId55" Type="http://schemas.openxmlformats.org/officeDocument/2006/relationships/image" Target="../media/image16.pn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tags" Target="../tags/tag49.xml"/><Relationship Id="rId38" Type="http://schemas.openxmlformats.org/officeDocument/2006/relationships/slideLayout" Target="../slideLayouts/slideLayout5.xml"/><Relationship Id="rId46" Type="http://schemas.openxmlformats.org/officeDocument/2006/relationships/image" Target="../media/image10.png"/><Relationship Id="rId2" Type="http://schemas.openxmlformats.org/officeDocument/2006/relationships/video" Target="../media/media2.mp4"/><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tags" Target="../tags/tag45.xml"/><Relationship Id="rId41" Type="http://schemas.microsoft.com/office/2007/relationships/hdphoto" Target="../media/hdphoto1.wdp"/><Relationship Id="rId54" Type="http://schemas.openxmlformats.org/officeDocument/2006/relationships/image" Target="../media/image14.png"/><Relationship Id="rId1" Type="http://schemas.microsoft.com/office/2007/relationships/media" Target="../media/media2.mp4"/><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tags" Target="../tags/tag48.xml"/><Relationship Id="rId37" Type="http://schemas.openxmlformats.org/officeDocument/2006/relationships/tags" Target="../tags/tag53.xml"/><Relationship Id="rId40" Type="http://schemas.openxmlformats.org/officeDocument/2006/relationships/image" Target="../media/image7.png"/><Relationship Id="rId45" Type="http://schemas.openxmlformats.org/officeDocument/2006/relationships/slide" Target="slide4.xml"/><Relationship Id="rId53" Type="http://schemas.openxmlformats.org/officeDocument/2006/relationships/slide" Target="slide8.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36" Type="http://schemas.openxmlformats.org/officeDocument/2006/relationships/tags" Target="../tags/tag52.xml"/><Relationship Id="rId49" Type="http://schemas.openxmlformats.org/officeDocument/2006/relationships/slide" Target="slide6.xml"/><Relationship Id="rId57" Type="http://schemas.openxmlformats.org/officeDocument/2006/relationships/image" Target="../media/image5.png"/><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tags" Target="../tags/tag47.xml"/><Relationship Id="rId44" Type="http://schemas.openxmlformats.org/officeDocument/2006/relationships/image" Target="../media/image9.png"/><Relationship Id="rId52" Type="http://schemas.openxmlformats.org/officeDocument/2006/relationships/image" Target="../media/image13.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35" Type="http://schemas.openxmlformats.org/officeDocument/2006/relationships/tags" Target="../tags/tag51.xml"/><Relationship Id="rId43" Type="http://schemas.openxmlformats.org/officeDocument/2006/relationships/slide" Target="slide3.xml"/><Relationship Id="rId48" Type="http://schemas.openxmlformats.org/officeDocument/2006/relationships/image" Target="../media/image11.png"/><Relationship Id="rId56" Type="http://schemas.openxmlformats.org/officeDocument/2006/relationships/slide" Target="slide2.xml"/><Relationship Id="rId8" Type="http://schemas.openxmlformats.org/officeDocument/2006/relationships/tags" Target="../tags/tag24.xml"/><Relationship Id="rId51" Type="http://schemas.openxmlformats.org/officeDocument/2006/relationships/slide" Target="slide7.xml"/><Relationship Id="rId3" Type="http://schemas.openxmlformats.org/officeDocument/2006/relationships/tags" Target="../tags/tag19.xml"/></Relationships>
</file>

<file path=ppt/slides/_rels/slide4.xml.rels><?xml version="1.0" encoding="UTF-8" standalone="yes"?>
<Relationships xmlns="http://schemas.openxmlformats.org/package/2006/relationships"><Relationship Id="rId13" Type="http://schemas.openxmlformats.org/officeDocument/2006/relationships/tags" Target="../tags/tag64.xml"/><Relationship Id="rId18" Type="http://schemas.openxmlformats.org/officeDocument/2006/relationships/tags" Target="../tags/tag69.xml"/><Relationship Id="rId26" Type="http://schemas.openxmlformats.org/officeDocument/2006/relationships/tags" Target="../tags/tag77.xml"/><Relationship Id="rId39" Type="http://schemas.openxmlformats.org/officeDocument/2006/relationships/slide" Target="slide5.xml"/><Relationship Id="rId3" Type="http://schemas.openxmlformats.org/officeDocument/2006/relationships/tags" Target="../tags/tag54.xml"/><Relationship Id="rId21" Type="http://schemas.openxmlformats.org/officeDocument/2006/relationships/tags" Target="../tags/tag72.xml"/><Relationship Id="rId34" Type="http://schemas.openxmlformats.org/officeDocument/2006/relationships/image" Target="../media/image17.png"/><Relationship Id="rId42" Type="http://schemas.openxmlformats.org/officeDocument/2006/relationships/image" Target="../media/image12.png"/><Relationship Id="rId47" Type="http://schemas.openxmlformats.org/officeDocument/2006/relationships/image" Target="../media/image16.png"/><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tags" Target="../tags/tag68.xml"/><Relationship Id="rId25" Type="http://schemas.openxmlformats.org/officeDocument/2006/relationships/tags" Target="../tags/tag76.xml"/><Relationship Id="rId33" Type="http://schemas.microsoft.com/office/2007/relationships/hdphoto" Target="../media/hdphoto1.wdp"/><Relationship Id="rId38" Type="http://schemas.openxmlformats.org/officeDocument/2006/relationships/image" Target="../media/image10.png"/><Relationship Id="rId46" Type="http://schemas.openxmlformats.org/officeDocument/2006/relationships/image" Target="../media/image14.png"/><Relationship Id="rId2" Type="http://schemas.openxmlformats.org/officeDocument/2006/relationships/video" Target="../media/media3.mp4"/><Relationship Id="rId16" Type="http://schemas.openxmlformats.org/officeDocument/2006/relationships/tags" Target="../tags/tag67.xml"/><Relationship Id="rId20" Type="http://schemas.openxmlformats.org/officeDocument/2006/relationships/tags" Target="../tags/tag71.xml"/><Relationship Id="rId29" Type="http://schemas.openxmlformats.org/officeDocument/2006/relationships/tags" Target="../tags/tag80.xml"/><Relationship Id="rId41" Type="http://schemas.openxmlformats.org/officeDocument/2006/relationships/slide" Target="slide6.xml"/><Relationship Id="rId1" Type="http://schemas.microsoft.com/office/2007/relationships/media" Target="../media/media3.mp4"/><Relationship Id="rId6" Type="http://schemas.openxmlformats.org/officeDocument/2006/relationships/tags" Target="../tags/tag57.xml"/><Relationship Id="rId11" Type="http://schemas.openxmlformats.org/officeDocument/2006/relationships/tags" Target="../tags/tag62.xml"/><Relationship Id="rId24" Type="http://schemas.openxmlformats.org/officeDocument/2006/relationships/tags" Target="../tags/tag75.xml"/><Relationship Id="rId32" Type="http://schemas.openxmlformats.org/officeDocument/2006/relationships/image" Target="../media/image7.png"/><Relationship Id="rId37" Type="http://schemas.openxmlformats.org/officeDocument/2006/relationships/slide" Target="slide4.xml"/><Relationship Id="rId40" Type="http://schemas.openxmlformats.org/officeDocument/2006/relationships/image" Target="../media/image11.png"/><Relationship Id="rId45" Type="http://schemas.openxmlformats.org/officeDocument/2006/relationships/slide" Target="slide8.xml"/><Relationship Id="rId5" Type="http://schemas.openxmlformats.org/officeDocument/2006/relationships/tags" Target="../tags/tag56.xml"/><Relationship Id="rId15" Type="http://schemas.openxmlformats.org/officeDocument/2006/relationships/tags" Target="../tags/tag66.xml"/><Relationship Id="rId23" Type="http://schemas.openxmlformats.org/officeDocument/2006/relationships/tags" Target="../tags/tag74.xml"/><Relationship Id="rId28" Type="http://schemas.openxmlformats.org/officeDocument/2006/relationships/tags" Target="../tags/tag79.xml"/><Relationship Id="rId36" Type="http://schemas.openxmlformats.org/officeDocument/2006/relationships/image" Target="../media/image9.png"/><Relationship Id="rId49" Type="http://schemas.openxmlformats.org/officeDocument/2006/relationships/image" Target="../media/image5.png"/><Relationship Id="rId10" Type="http://schemas.openxmlformats.org/officeDocument/2006/relationships/tags" Target="../tags/tag61.xml"/><Relationship Id="rId19" Type="http://schemas.openxmlformats.org/officeDocument/2006/relationships/tags" Target="../tags/tag70.xml"/><Relationship Id="rId31" Type="http://schemas.openxmlformats.org/officeDocument/2006/relationships/image" Target="../media/image6.png"/><Relationship Id="rId44" Type="http://schemas.openxmlformats.org/officeDocument/2006/relationships/image" Target="../media/image13.png"/><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openxmlformats.org/officeDocument/2006/relationships/tags" Target="../tags/tag73.xml"/><Relationship Id="rId27" Type="http://schemas.openxmlformats.org/officeDocument/2006/relationships/tags" Target="../tags/tag78.xml"/><Relationship Id="rId30" Type="http://schemas.openxmlformats.org/officeDocument/2006/relationships/slideLayout" Target="../slideLayouts/slideLayout5.xml"/><Relationship Id="rId35" Type="http://schemas.openxmlformats.org/officeDocument/2006/relationships/slide" Target="slide3.xml"/><Relationship Id="rId43" Type="http://schemas.openxmlformats.org/officeDocument/2006/relationships/slide" Target="slide7.xml"/><Relationship Id="rId48" Type="http://schemas.openxmlformats.org/officeDocument/2006/relationships/slide" Target="slide2.xml"/><Relationship Id="rId8" Type="http://schemas.openxmlformats.org/officeDocument/2006/relationships/tags" Target="../tags/tag59.xml"/></Relationships>
</file>

<file path=ppt/slides/_rels/slide5.xml.rels><?xml version="1.0" encoding="UTF-8" standalone="yes"?>
<Relationships xmlns="http://schemas.openxmlformats.org/package/2006/relationships"><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tags" Target="../tags/tag104.xml"/><Relationship Id="rId39" Type="http://schemas.microsoft.com/office/2007/relationships/hdphoto" Target="../media/hdphoto1.wdp"/><Relationship Id="rId21" Type="http://schemas.openxmlformats.org/officeDocument/2006/relationships/tags" Target="../tags/tag99.xml"/><Relationship Id="rId34" Type="http://schemas.openxmlformats.org/officeDocument/2006/relationships/tags" Target="../tags/tag112.xml"/><Relationship Id="rId42" Type="http://schemas.openxmlformats.org/officeDocument/2006/relationships/image" Target="../media/image9.png"/><Relationship Id="rId47" Type="http://schemas.openxmlformats.org/officeDocument/2006/relationships/slide" Target="slide6.xml"/><Relationship Id="rId50" Type="http://schemas.openxmlformats.org/officeDocument/2006/relationships/image" Target="../media/image13.png"/><Relationship Id="rId55" Type="http://schemas.openxmlformats.org/officeDocument/2006/relationships/image" Target="../media/image5.png"/><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tags" Target="../tags/tag103.xml"/><Relationship Id="rId33" Type="http://schemas.openxmlformats.org/officeDocument/2006/relationships/tags" Target="../tags/tag111.xml"/><Relationship Id="rId38" Type="http://schemas.openxmlformats.org/officeDocument/2006/relationships/image" Target="../media/image7.png"/><Relationship Id="rId46" Type="http://schemas.openxmlformats.org/officeDocument/2006/relationships/image" Target="../media/image11.png"/><Relationship Id="rId2" Type="http://schemas.openxmlformats.org/officeDocument/2006/relationships/video" Target="../media/media4.mp4"/><Relationship Id="rId16" Type="http://schemas.openxmlformats.org/officeDocument/2006/relationships/tags" Target="../tags/tag94.xml"/><Relationship Id="rId20" Type="http://schemas.openxmlformats.org/officeDocument/2006/relationships/tags" Target="../tags/tag98.xml"/><Relationship Id="rId29" Type="http://schemas.openxmlformats.org/officeDocument/2006/relationships/tags" Target="../tags/tag107.xml"/><Relationship Id="rId41" Type="http://schemas.openxmlformats.org/officeDocument/2006/relationships/slide" Target="slide3.xml"/><Relationship Id="rId54" Type="http://schemas.openxmlformats.org/officeDocument/2006/relationships/slide" Target="slide2.xml"/><Relationship Id="rId1" Type="http://schemas.microsoft.com/office/2007/relationships/media" Target="../media/media4.mp4"/><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tags" Target="../tags/tag102.xml"/><Relationship Id="rId32" Type="http://schemas.openxmlformats.org/officeDocument/2006/relationships/tags" Target="../tags/tag110.xml"/><Relationship Id="rId37" Type="http://schemas.openxmlformats.org/officeDocument/2006/relationships/image" Target="../media/image6.png"/><Relationship Id="rId40" Type="http://schemas.openxmlformats.org/officeDocument/2006/relationships/image" Target="../media/image18.png"/><Relationship Id="rId45" Type="http://schemas.openxmlformats.org/officeDocument/2006/relationships/slide" Target="slide5.xml"/><Relationship Id="rId53" Type="http://schemas.openxmlformats.org/officeDocument/2006/relationships/image" Target="../media/image16.png"/><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28" Type="http://schemas.openxmlformats.org/officeDocument/2006/relationships/tags" Target="../tags/tag106.xml"/><Relationship Id="rId36" Type="http://schemas.openxmlformats.org/officeDocument/2006/relationships/slideLayout" Target="../slideLayouts/slideLayout5.xml"/><Relationship Id="rId49" Type="http://schemas.openxmlformats.org/officeDocument/2006/relationships/slide" Target="slide7.xml"/><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tags" Target="../tags/tag109.xml"/><Relationship Id="rId44" Type="http://schemas.openxmlformats.org/officeDocument/2006/relationships/image" Target="../media/image10.png"/><Relationship Id="rId52" Type="http://schemas.openxmlformats.org/officeDocument/2006/relationships/image" Target="../media/image14.png"/><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tags" Target="../tags/tag105.xml"/><Relationship Id="rId30" Type="http://schemas.openxmlformats.org/officeDocument/2006/relationships/tags" Target="../tags/tag108.xml"/><Relationship Id="rId35" Type="http://schemas.openxmlformats.org/officeDocument/2006/relationships/tags" Target="../tags/tag113.xml"/><Relationship Id="rId43" Type="http://schemas.openxmlformats.org/officeDocument/2006/relationships/slide" Target="slide4.xml"/><Relationship Id="rId48" Type="http://schemas.openxmlformats.org/officeDocument/2006/relationships/image" Target="../media/image12.png"/><Relationship Id="rId8" Type="http://schemas.openxmlformats.org/officeDocument/2006/relationships/tags" Target="../tags/tag86.xml"/><Relationship Id="rId51" Type="http://schemas.openxmlformats.org/officeDocument/2006/relationships/slide" Target="slide8.xml"/><Relationship Id="rId3" Type="http://schemas.openxmlformats.org/officeDocument/2006/relationships/tags" Target="../tags/tag81.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7.xml"/><Relationship Id="rId18" Type="http://schemas.openxmlformats.org/officeDocument/2006/relationships/slide" Target="slide2.xml"/><Relationship Id="rId3" Type="http://schemas.openxmlformats.org/officeDocument/2006/relationships/image" Target="../media/image2.png"/><Relationship Id="rId21" Type="http://schemas.openxmlformats.org/officeDocument/2006/relationships/hyperlink" Target="http://office.microsoft.com/redir/XT103462909.aspx" TargetMode="External"/><Relationship Id="rId7" Type="http://schemas.openxmlformats.org/officeDocument/2006/relationships/slide" Target="slide4.xml"/><Relationship Id="rId12" Type="http://schemas.openxmlformats.org/officeDocument/2006/relationships/image" Target="../media/image12.png"/><Relationship Id="rId17" Type="http://schemas.openxmlformats.org/officeDocument/2006/relationships/image" Target="../media/image6.png"/><Relationship Id="rId2" Type="http://schemas.openxmlformats.org/officeDocument/2006/relationships/slide" Target="slide8.xml"/><Relationship Id="rId16" Type="http://schemas.openxmlformats.org/officeDocument/2006/relationships/image" Target="../media/image1.png"/><Relationship Id="rId20" Type="http://schemas.openxmlformats.org/officeDocument/2006/relationships/hyperlink" Target="http://o15.officeredir.microsoft.com/r/rlidMoreCourses?clid=1033" TargetMode="External"/><Relationship Id="rId1" Type="http://schemas.openxmlformats.org/officeDocument/2006/relationships/slideLayout" Target="../slideLayouts/slideLayout51.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image" Target="../media/image14.png"/><Relationship Id="rId23" Type="http://schemas.openxmlformats.org/officeDocument/2006/relationships/hyperlink" Target="http://office.microsoft.com/redir/HA102919758.aspx" TargetMode="External"/><Relationship Id="rId10" Type="http://schemas.openxmlformats.org/officeDocument/2006/relationships/image" Target="../media/image11.png"/><Relationship Id="rId19"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slide" Target="slide5.xml"/><Relationship Id="rId14" Type="http://schemas.openxmlformats.org/officeDocument/2006/relationships/image" Target="../media/image13.png"/><Relationship Id="rId22" Type="http://schemas.openxmlformats.org/officeDocument/2006/relationships/hyperlink" Target="http://office.microsoft.com/redir/HA102749366.aspx"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slide" Target="slide3.xml"/><Relationship Id="rId3" Type="http://schemas.openxmlformats.org/officeDocument/2006/relationships/slide" Target="slide7.xml"/><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media/image13.png"/><Relationship Id="rId25" Type="http://schemas.openxmlformats.org/officeDocument/2006/relationships/image" Target="../media/image5.png"/><Relationship Id="rId2" Type="http://schemas.openxmlformats.org/officeDocument/2006/relationships/hyperlink" Target="http://o15.officeredir.microsoft.com/r/rlidMoreCourses?clid=1033" TargetMode="External"/><Relationship Id="rId16" Type="http://schemas.openxmlformats.org/officeDocument/2006/relationships/image" Target="../media/image12.png"/><Relationship Id="rId20" Type="http://schemas.openxmlformats.org/officeDocument/2006/relationships/slide" Target="slide4.xml"/><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slide" Target="slide8.xml"/><Relationship Id="rId24" Type="http://schemas.openxmlformats.org/officeDocument/2006/relationships/slide" Target="slide2.xml"/><Relationship Id="rId5" Type="http://schemas.openxmlformats.org/officeDocument/2006/relationships/image" Target="../media/image16.png"/><Relationship Id="rId15" Type="http://schemas.openxmlformats.org/officeDocument/2006/relationships/slide" Target="slide6.xml"/><Relationship Id="rId23" Type="http://schemas.openxmlformats.org/officeDocument/2006/relationships/image" Target="../media/image6.png"/><Relationship Id="rId10" Type="http://schemas.openxmlformats.org/officeDocument/2006/relationships/hyperlink" Target="http://office.microsoft.com/en-us/outlook-help/feedback-RZ101809884.aspx?section=10" TargetMode="External"/><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hyperlink" Target="http://office.microsoft.com/redir/RZ103988282.aspx?section=2" TargetMode="External"/><Relationship Id="rId14" Type="http://schemas.openxmlformats.org/officeDocument/2006/relationships/image" Target="../media/image11.png"/><Relationship Id="rId22"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18" Type="http://schemas.openxmlformats.org/officeDocument/2006/relationships/hyperlink" Target="http://office.microsoft.com/redir/XT101907941.aspx" TargetMode="External"/><Relationship Id="rId3" Type="http://schemas.openxmlformats.org/officeDocument/2006/relationships/image" Target="../media/image2.png"/><Relationship Id="rId21" Type="http://schemas.openxmlformats.org/officeDocument/2006/relationships/slide" Target="slide2.xml"/><Relationship Id="rId7" Type="http://schemas.openxmlformats.org/officeDocument/2006/relationships/slide" Target="slide5.xml"/><Relationship Id="rId12" Type="http://schemas.openxmlformats.org/officeDocument/2006/relationships/slide" Target="slide3.xml"/><Relationship Id="rId17" Type="http://schemas.openxmlformats.org/officeDocument/2006/relationships/image" Target="../media/image21.png"/><Relationship Id="rId2" Type="http://schemas.openxmlformats.org/officeDocument/2006/relationships/slide" Target="slide7.xml"/><Relationship Id="rId16" Type="http://schemas.openxmlformats.org/officeDocument/2006/relationships/image" Target="../media/image1.png"/><Relationship Id="rId20" Type="http://schemas.openxmlformats.org/officeDocument/2006/relationships/hyperlink" Target="http://office.microsoft.com/redir/XT103864844.aspx" TargetMode="External"/><Relationship Id="rId1" Type="http://schemas.openxmlformats.org/officeDocument/2006/relationships/slideLayout" Target="../slideLayouts/slideLayout40.xml"/><Relationship Id="rId6" Type="http://schemas.openxmlformats.org/officeDocument/2006/relationships/image" Target="../media/image14.png"/><Relationship Id="rId11" Type="http://schemas.openxmlformats.org/officeDocument/2006/relationships/image" Target="../media/image13.png"/><Relationship Id="rId5" Type="http://schemas.openxmlformats.org/officeDocument/2006/relationships/slide" Target="slide8.xml"/><Relationship Id="rId15" Type="http://schemas.openxmlformats.org/officeDocument/2006/relationships/image" Target="../media/image10.png"/><Relationship Id="rId23" Type="http://schemas.openxmlformats.org/officeDocument/2006/relationships/image" Target="../media/image22.png"/><Relationship Id="rId10" Type="http://schemas.openxmlformats.org/officeDocument/2006/relationships/image" Target="../media/image12.png"/><Relationship Id="rId19" Type="http://schemas.openxmlformats.org/officeDocument/2006/relationships/hyperlink" Target="http://office.microsoft.com/redir/XT103834044.aspx" TargetMode="External"/><Relationship Id="rId4" Type="http://schemas.openxmlformats.org/officeDocument/2006/relationships/image" Target="../media/image16.png"/><Relationship Id="rId9" Type="http://schemas.openxmlformats.org/officeDocument/2006/relationships/slide" Target="slide6.xml"/><Relationship Id="rId14" Type="http://schemas.openxmlformats.org/officeDocument/2006/relationships/slide" Target="slide4.xml"/><Relationship Id="rId2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467600" cy="430887"/>
          </a:xfrm>
          <a:prstGeom prst="rect">
            <a:avLst/>
          </a:prstGeom>
          <a:noFill/>
        </p:spPr>
        <p:txBody>
          <a:bodyPr wrap="square" rtlCol="0">
            <a:spAutoFit/>
          </a:bodyPr>
          <a:lstStyle/>
          <a:p>
            <a:r>
              <a:rPr lang="en-US" sz="2200" dirty="0" smtClean="0">
                <a:solidFill>
                  <a:prstClr val="white"/>
                </a:solidFill>
                <a:latin typeface="Segoe UI Light" pitchFamily="34" charset="0"/>
              </a:rPr>
              <a:t>Password protect your mailbox</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grpSp>
        <p:nvGrpSpPr>
          <p:cNvPr id="7" name="Group 6"/>
          <p:cNvGrpSpPr/>
          <p:nvPr/>
        </p:nvGrpSpPr>
        <p:grpSpPr>
          <a:xfrm>
            <a:off x="357115" y="1906587"/>
            <a:ext cx="12287042" cy="2000250"/>
            <a:chOff x="1249360" y="1689099"/>
            <a:chExt cx="9906000" cy="2000250"/>
          </a:xfrm>
        </p:grpSpPr>
        <p:sp>
          <p:nvSpPr>
            <p:cNvPr id="8" name="Text Placeholder 2"/>
            <p:cNvSpPr txBox="1">
              <a:spLocks/>
            </p:cNvSpPr>
            <p:nvPr/>
          </p:nvSpPr>
          <p:spPr>
            <a:xfrm>
              <a:off x="1249360" y="3003549"/>
              <a:ext cx="9906000"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1249360" y="1689099"/>
              <a:ext cx="9748046"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25" y="2506702"/>
              <a:ext cx="5952381" cy="323810"/>
            </a:xfrm>
            <a:prstGeom prst="rect">
              <a:avLst/>
            </a:prstGeom>
          </p:spPr>
        </p:pic>
      </p:grpSp>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93962979"/>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edia Placeholder 11">
            <a:hlinkClick r:id="rId22" action="ppaction://hlinksldjump"/>
          </p:cNvPr>
          <p:cNvPicPr>
            <a:picLocks noGrp="1" noChangeAspect="1"/>
          </p:cNvPicPr>
          <p:nvPr>
            <p:ph type="media" sz="quarter" idx="10"/>
          </p:nvPr>
        </p:nvPicPr>
        <p:blipFill>
          <a:blip r:embed="rId23">
            <a:extLst>
              <a:ext uri="{28A0092B-C50C-407E-A947-70E740481C1C}">
                <a14:useLocalDpi xmlns:a14="http://schemas.microsoft.com/office/drawing/2010/main" val="0"/>
              </a:ext>
            </a:extLst>
          </a:blip>
          <a:stretch>
            <a:fillRect/>
          </a:stretch>
        </p:blipFill>
        <p:spPr>
          <a:xfrm>
            <a:off x="1823385" y="8495913"/>
            <a:ext cx="1109380" cy="627836"/>
          </a:xfrm>
        </p:spPr>
      </p:pic>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844730" cy="430887"/>
          </a:xfrm>
          <a:prstGeom prst="rect">
            <a:avLst/>
          </a:prstGeom>
          <a:noFill/>
        </p:spPr>
        <p:txBody>
          <a:bodyPr wrap="square" rtlCol="0">
            <a:spAutoFit/>
          </a:bodyPr>
          <a:lstStyle/>
          <a:p>
            <a:r>
              <a:rPr lang="en-US" sz="2200" dirty="0" smtClean="0">
                <a:solidFill>
                  <a:schemeClr val="bg1"/>
                </a:solidFill>
                <a:latin typeface="Segoe UI Light" pitchFamily="34" charset="0"/>
              </a:rPr>
              <a:t>Password protect your mailbox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25">
              <a:extLst>
                <a:ext uri="{BEBA8EAE-BF5A-486C-A8C5-ECC9F3942E4B}">
                  <a14:imgProps xmlns:a14="http://schemas.microsoft.com/office/drawing/2010/main">
                    <a14:imgLayer r:embed="rId2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5125"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4254"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44763"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OutlookPassword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Password_m100:00:00.0" time="33"/>
                    <p14:bmk name="OutlookPassword_m100:00:05.2" time="5267"/>
                    <p14:bmk name="OutlookPassword_m100:00:05.3" time="5367"/>
                    <p14:bmk name="OutlookPassword_m100:00:10.7" time="10767"/>
                    <p14:bmk name="OutlookPassword_m100:00:10.8" time="10867"/>
                    <p14:bmk name="OutlookPassword_m100:00:15.9" time="15967"/>
                    <p14:bmk name="OutlookPassword_m100:00:16.0" time="16067"/>
                    <p14:bmk name="OutlookPassword_m100:00:23.0" time="23033"/>
                    <p14:bmk name="OutlookPassword_m100:00:23.1" time="23133"/>
                    <p14:bmk name="OutlookPassword_m100:00:28.9" time="28900"/>
                    <p14:bmk name="OutlookPassword_m100:00:29.0" time="29000"/>
                    <p14:bmk name="OutlookPassword_m100:00:32.7" time="32767"/>
                    <p14:bmk name="OutlookPassword_m100:00:32.8" time="32867"/>
                    <p14:bmk name="OutlookPassword_m100:00:38.8" time="38800"/>
                    <p14:bmk name="OutlookPassword_m100:00:38.9" time="38900"/>
                    <p14:bmk name="OutlookPassword_m100:00:49.3" time="49300"/>
                    <p14:bmk name="OutlookPassword_m100:00:49.4" time="49400"/>
                    <p14:bmk name="OutlookPassword_m100:00:52.3" time="52367"/>
                    <p14:bmk name="OutlookPassword_m100:00:52.4" time="52467"/>
                    <p14:bmk name="OutlookPassword_m100:00:56.9" time="56933"/>
                    <p14:bmk name="OutlookPassword_m100:00:57.0" time="57033"/>
                    <p14:bmk name="OutlookPassword_m100:01:03.3" time="63333"/>
                    <p14:bmk name="OutlookPassword_m100:01:03.4" time="63433"/>
                    <p14:bmk name="OutlookPassword_m100:01:09.5" time="69567"/>
                    <p14:bmk name="OutlookPassword_m100:01:09.6" time="69667"/>
                    <p14:bmk name="OutlookPassword_m100:01:13.1" time="73167"/>
                    <p14:bmk name="OutlookPassword_m100:01:13.2" time="73267"/>
                    <p14:bmk name="OutlookPassword_m100:01:17.9" time="77900"/>
                    <p14:bmk name="OutlookPassword_m100:01:18.0" time="78000"/>
                    <p14:bmk name="OutlookPassword_m100:01:22.2" time="82233"/>
                    <p14:bmk name="OutlookPassword_m100:01:22.3" time="82333"/>
                    <p14:bmk name="OutlookPassword_m100:01:26.9" time="86967"/>
                    <p14:bmk name="OutlookPassword_m100:01:27.0" time="87067"/>
                    <p14:bmk name="OutlookPassword_m100:01:32.3" time="92333"/>
                  </p14:bmkLst>
                </p14:media>
              </p:ext>
            </p:extLst>
          </p:nvPr>
        </p:nvPicPr>
        <p:blipFill>
          <a:blip r:embed="rId27"/>
          <a:stretch>
            <a:fillRect/>
          </a:stretch>
        </p:blipFill>
        <p:spPr>
          <a:xfrm>
            <a:off x="1235075" y="1042988"/>
            <a:ext cx="10515600" cy="5915025"/>
          </a:xfrm>
        </p:spPr>
      </p:pic>
      <p:sp>
        <p:nvSpPr>
          <p:cNvPr id="31" name="Rectangle 30"/>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3" name="Rectangle 52"/>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2" name="Rectangle 31"/>
          <p:cNvSpPr/>
          <p:nvPr/>
        </p:nvSpPr>
        <p:spPr>
          <a:xfrm>
            <a:off x="10384573"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7" name="Rectangle 3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40" name="Rectangle 39"/>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 name="Media Placeholder 8">
            <a:hlinkClick r:id="rId28" action="ppaction://hlinksldjump"/>
          </p:cNvPr>
          <p:cNvPicPr>
            <a:picLocks noGrp="1"/>
          </p:cNvPicPr>
          <p:nvPr>
            <p:ph type="media" sz="quarter" idx="11"/>
          </p:nvPr>
        </p:nvPicPr>
        <p:blipFill>
          <a:blip r:embed="rId29">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30" action="ppaction://hlinksldjump"/>
          </p:cNvPr>
          <p:cNvPicPr>
            <a:picLocks noGrp="1"/>
          </p:cNvPicPr>
          <p:nvPr>
            <p:ph type="media" sz="quarter" idx="12"/>
          </p:nvPr>
        </p:nvPicPr>
        <p:blipFill>
          <a:blip r:embed="rId31">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32" action="ppaction://hlinksldjump"/>
          </p:cNvPr>
          <p:cNvPicPr>
            <a:picLocks noGrp="1"/>
          </p:cNvPicPr>
          <p:nvPr>
            <p:ph type="media" sz="quarter" idx="13"/>
          </p:nvPr>
        </p:nvPicPr>
        <p:blipFill>
          <a:blip r:embed="rId33">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34" action="ppaction://hlinksldjump"/>
          </p:cNvPr>
          <p:cNvPicPr>
            <a:picLocks noGrp="1"/>
          </p:cNvPicPr>
          <p:nvPr>
            <p:ph type="media" sz="quarter" idx="15"/>
          </p:nvPr>
        </p:nvPicPr>
        <p:blipFill>
          <a:blip r:embed="rId35">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36" action="ppaction://hlinksldjump"/>
          </p:cNvPr>
          <p:cNvPicPr>
            <a:picLocks noGrp="1"/>
          </p:cNvPicPr>
          <p:nvPr>
            <p:ph type="media" sz="quarter" idx="16"/>
          </p:nvPr>
        </p:nvPicPr>
        <p:blipFill>
          <a:blip r:embed="rId37">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38" action="ppaction://hlinksldjump"/>
          </p:cNvPr>
          <p:cNvPicPr>
            <a:picLocks noGrp="1"/>
          </p:cNvPicPr>
          <p:nvPr>
            <p:ph type="media" sz="quarter" idx="17"/>
          </p:nvPr>
        </p:nvPicPr>
        <p:blipFill>
          <a:blip r:embed="rId39">
            <a:extLst>
              <a:ext uri="{28A0092B-C50C-407E-A947-70E740481C1C}">
                <a14:useLocalDpi xmlns:a14="http://schemas.microsoft.com/office/drawing/2010/main" val="0"/>
              </a:ext>
            </a:extLst>
          </a:blip>
          <a:stretch>
            <a:fillRect/>
          </a:stretch>
        </p:blipFill>
        <p:spPr>
          <a:xfrm>
            <a:off x="10037763" y="8495764"/>
            <a:ext cx="1115568" cy="630936"/>
          </a:xfrm>
        </p:spPr>
      </p:pic>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Passwords</a:t>
            </a:r>
          </a:p>
        </p:txBody>
      </p:sp>
      <p:sp>
        <p:nvSpPr>
          <p:cNvPr id="50"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Work and </a:t>
            </a:r>
            <a:r>
              <a:rPr lang="en-US" sz="1100" dirty="0" smtClean="0">
                <a:solidFill>
                  <a:schemeClr val="bg1"/>
                </a:solidFill>
                <a:latin typeface="Segoe UI Light" pitchFamily="34" charset="0"/>
              </a:rPr>
              <a:t>home</a:t>
            </a:r>
            <a:endParaRPr lang="en-US" sz="1100" dirty="0">
              <a:solidFill>
                <a:schemeClr val="bg1"/>
              </a:solidFill>
              <a:latin typeface="Segoe UI Light" pitchFamily="34" charset="0"/>
            </a:endParaRPr>
          </a:p>
        </p:txBody>
      </p:sp>
      <p:sp>
        <p:nvSpPr>
          <p:cNvPr id="51"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Public computers</a:t>
            </a:r>
          </a:p>
        </p:txBody>
      </p:sp>
      <p:sp>
        <p:nvSpPr>
          <p:cNvPr id="52"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options</a:t>
            </a:r>
          </a:p>
        </p:txBody>
      </p:sp>
      <p:sp>
        <p:nvSpPr>
          <p:cNvPr id="68" name="TextBox 67"/>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2:23</a:t>
            </a:r>
          </a:p>
        </p:txBody>
      </p:sp>
      <p:sp>
        <p:nvSpPr>
          <p:cNvPr id="69" name="TextBox 68"/>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2:54</a:t>
            </a:r>
          </a:p>
        </p:txBody>
      </p:sp>
      <p:sp>
        <p:nvSpPr>
          <p:cNvPr id="71" name="TextBox 7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1:35</a:t>
            </a:r>
          </a:p>
        </p:txBody>
      </p:sp>
      <p:sp>
        <p:nvSpPr>
          <p:cNvPr id="67" name="TextBox 66"/>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3:19</a:t>
            </a:r>
          </a:p>
        </p:txBody>
      </p:sp>
      <p:sp useBgFill="1">
        <p:nvSpPr>
          <p:cNvPr id="54"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14" name="OutlookPassword_m1WithOutlookand00:00:00.0-00:00:05.2"/>
          <p:cNvSpPr txBox="1"/>
          <p:nvPr>
            <p:custDataLst>
              <p:tags r:id="rId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Outlook and Windows, multiple people can protect their email on one shared computer.</a:t>
            </a:r>
            <a:endParaRPr lang="en-US" sz="1800">
              <a:solidFill>
                <a:srgbClr val="FFFFFF"/>
              </a:solidFill>
              <a:latin typeface="Segoe UI Light"/>
            </a:endParaRPr>
          </a:p>
        </p:txBody>
      </p:sp>
      <p:sp>
        <p:nvSpPr>
          <p:cNvPr id="15" name="OutlookPassword_m1Inthiscourse,00:00:05.3-00:00:10.7"/>
          <p:cNvSpPr txBox="1"/>
          <p:nvPr>
            <p:custDataLst>
              <p:tags r:id="rId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course, we'll look at two sharing scenarios. First, there’s sharing at work and home.</a:t>
            </a:r>
            <a:endParaRPr lang="en-US" sz="1800">
              <a:solidFill>
                <a:srgbClr val="FFFFFF"/>
              </a:solidFill>
              <a:latin typeface="Segoe UI Light"/>
            </a:endParaRPr>
          </a:p>
        </p:txBody>
      </p:sp>
      <p:sp>
        <p:nvSpPr>
          <p:cNvPr id="16" name="OutlookPassword_m1Inthisscenario,00:00:10.8-00:00:15.9"/>
          <p:cNvSpPr txBox="1"/>
          <p:nvPr>
            <p:custDataLst>
              <p:tags r:id="rId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scenario, people can protect their email with their own password-protected Windows user accounts.</a:t>
            </a:r>
            <a:endParaRPr lang="en-US" sz="1800">
              <a:solidFill>
                <a:srgbClr val="FFFFFF"/>
              </a:solidFill>
              <a:latin typeface="Segoe UI Light"/>
            </a:endParaRPr>
          </a:p>
        </p:txBody>
      </p:sp>
      <p:sp>
        <p:nvSpPr>
          <p:cNvPr id="17" name="OutlookPassword_m1Here’showit00:00:16.0-00:00:23.0"/>
          <p:cNvSpPr txBox="1"/>
          <p:nvPr>
            <p:custDataLst>
              <p:tags r:id="rId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how it works. User accounts are set up for you and the others.</a:t>
            </a:r>
            <a:endParaRPr lang="en-US" sz="1800">
              <a:solidFill>
                <a:srgbClr val="FFFFFF"/>
              </a:solidFill>
              <a:latin typeface="Segoe UI Light"/>
            </a:endParaRPr>
          </a:p>
        </p:txBody>
      </p:sp>
      <p:sp>
        <p:nvSpPr>
          <p:cNvPr id="18" name="OutlookPassword_m1Whensomeoneelse00:00:23.1-00:00:28.9"/>
          <p:cNvSpPr txBox="1"/>
          <p:nvPr>
            <p:custDataLst>
              <p:tags r:id="rId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someone else needs to use the computer, you can sign out or “switch” to the other person.</a:t>
            </a:r>
            <a:endParaRPr lang="en-US" sz="1800">
              <a:solidFill>
                <a:srgbClr val="FFFFFF"/>
              </a:solidFill>
              <a:latin typeface="Segoe UI Light"/>
            </a:endParaRPr>
          </a:p>
        </p:txBody>
      </p:sp>
      <p:sp>
        <p:nvSpPr>
          <p:cNvPr id="19" name="OutlookPassword_m1Then,thesecond00:00:29.0-00:00:32.7"/>
          <p:cNvSpPr txBox="1"/>
          <p:nvPr>
            <p:custDataLst>
              <p:tags r:id="rId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the second person can sign in and view their email.</a:t>
            </a:r>
            <a:endParaRPr lang="en-US" sz="1800">
              <a:solidFill>
                <a:srgbClr val="FFFFFF"/>
              </a:solidFill>
              <a:latin typeface="Segoe UI Light"/>
            </a:endParaRPr>
          </a:p>
        </p:txBody>
      </p:sp>
      <p:sp>
        <p:nvSpPr>
          <p:cNvPr id="20" name="OutlookPassword_m1Whenthey’rethe00:00:32.8-00:00:38.8"/>
          <p:cNvSpPr txBox="1"/>
          <p:nvPr>
            <p:custDataLst>
              <p:tags r:id="rId1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they’re the active user, they can't see your email. And you can't see theirs when you’re signed in.</a:t>
            </a:r>
            <a:endParaRPr lang="en-US" sz="1800">
              <a:solidFill>
                <a:srgbClr val="FFFFFF"/>
              </a:solidFill>
              <a:latin typeface="Segoe UI Light"/>
            </a:endParaRPr>
          </a:p>
        </p:txBody>
      </p:sp>
      <p:sp>
        <p:nvSpPr>
          <p:cNvPr id="22" name="OutlookPassword_m1Toswitchback00:00:38.9-00:00:49.3"/>
          <p:cNvSpPr txBox="1"/>
          <p:nvPr>
            <p:custDataLst>
              <p:tags r:id="rId11"/>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switch back to your account, just enter a password, and your desktop opens with everything just as you left it.</a:t>
            </a:r>
            <a:endParaRPr lang="en-US" sz="1800">
              <a:solidFill>
                <a:srgbClr val="FFFFFF"/>
              </a:solidFill>
              <a:latin typeface="Segoe UI Light"/>
            </a:endParaRPr>
          </a:p>
        </p:txBody>
      </p:sp>
      <p:sp>
        <p:nvSpPr>
          <p:cNvPr id="23" name="OutlookPassword_m1Thesecondscenario00:00:49.4-00:00:52.3"/>
          <p:cNvSpPr txBox="1"/>
          <p:nvPr>
            <p:custDataLst>
              <p:tags r:id="rId1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second scenario is sharing a public computer.</a:t>
            </a:r>
            <a:endParaRPr lang="en-US" sz="1800">
              <a:solidFill>
                <a:srgbClr val="FFFFFF"/>
              </a:solidFill>
              <a:latin typeface="Segoe UI Light"/>
            </a:endParaRPr>
          </a:p>
        </p:txBody>
      </p:sp>
      <p:sp>
        <p:nvSpPr>
          <p:cNvPr id="24" name="OutlookPassword_m1Itmaynot00:00:52.4-00:00:56.9"/>
          <p:cNvSpPr txBox="1"/>
          <p:nvPr>
            <p:custDataLst>
              <p:tags r:id="rId1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may not make sense to create Windows user accounts on a computer shared by many users.</a:t>
            </a:r>
            <a:endParaRPr lang="en-US" sz="1800">
              <a:solidFill>
                <a:srgbClr val="FFFFFF"/>
              </a:solidFill>
              <a:latin typeface="Segoe UI Light"/>
            </a:endParaRPr>
          </a:p>
        </p:txBody>
      </p:sp>
      <p:sp>
        <p:nvSpPr>
          <p:cNvPr id="25" name="OutlookPassword_m1So,thebest00:00:57.0-00:01:03.3"/>
          <p:cNvSpPr txBox="1"/>
          <p:nvPr>
            <p:custDataLst>
              <p:tags r:id="rId14"/>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 best way to protect your email is by using the Outlook Web App or some other browser-based email app.</a:t>
            </a:r>
            <a:endParaRPr lang="en-US" sz="1800">
              <a:solidFill>
                <a:srgbClr val="FFFFFF"/>
              </a:solidFill>
              <a:latin typeface="Segoe UI Light"/>
            </a:endParaRPr>
          </a:p>
        </p:txBody>
      </p:sp>
      <p:sp>
        <p:nvSpPr>
          <p:cNvPr id="26" name="OutlookPassword_m1Afteryousign00:01:03.4-00:01:09.5"/>
          <p:cNvSpPr txBox="1"/>
          <p:nvPr>
            <p:custDataLst>
              <p:tags r:id="rId1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After you sign in to your email provider and check your email, you sign out and close the browser.</a:t>
            </a:r>
            <a:endParaRPr lang="en-US" sz="1800">
              <a:solidFill>
                <a:srgbClr val="FFFFFF"/>
              </a:solidFill>
              <a:latin typeface="Segoe UI Light"/>
            </a:endParaRPr>
          </a:p>
        </p:txBody>
      </p:sp>
      <p:sp>
        <p:nvSpPr>
          <p:cNvPr id="27" name="OutlookPassword_m1Tomakesure00:01:09.6-00:01:13.1"/>
          <p:cNvSpPr txBox="1"/>
          <p:nvPr>
            <p:custDataLst>
              <p:tags r:id="rId1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make sure there is no trace of your personal information left on the computer,</a:t>
            </a:r>
            <a:endParaRPr lang="en-US" sz="1800">
              <a:solidFill>
                <a:srgbClr val="FFFFFF"/>
              </a:solidFill>
              <a:latin typeface="Segoe UI Light"/>
            </a:endParaRPr>
          </a:p>
        </p:txBody>
      </p:sp>
      <p:sp>
        <p:nvSpPr>
          <p:cNvPr id="28" name="OutlookPassword_m1youcanclear00:01:13.2-00:01:17.9"/>
          <p:cNvSpPr txBox="1"/>
          <p:nvPr>
            <p:custDataLst>
              <p:tags r:id="rId1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clear the browser history and temporary Internet files.</a:t>
            </a:r>
            <a:endParaRPr lang="en-US" sz="1800">
              <a:solidFill>
                <a:srgbClr val="FFFFFF"/>
              </a:solidFill>
              <a:latin typeface="Segoe UI Light"/>
            </a:endParaRPr>
          </a:p>
        </p:txBody>
      </p:sp>
      <p:sp>
        <p:nvSpPr>
          <p:cNvPr id="29" name="OutlookPassword_m1Thiscoursewill00:01:18.0-00:01:22.2"/>
          <p:cNvSpPr txBox="1"/>
          <p:nvPr>
            <p:custDataLst>
              <p:tags r:id="rId1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course will show you how to set up Windows and Outlook for these scenarios.</a:t>
            </a:r>
            <a:endParaRPr lang="en-US" sz="1800">
              <a:solidFill>
                <a:srgbClr val="FFFFFF"/>
              </a:solidFill>
              <a:latin typeface="Segoe UI Light"/>
            </a:endParaRPr>
          </a:p>
        </p:txBody>
      </p:sp>
      <p:sp>
        <p:nvSpPr>
          <p:cNvPr id="30" name="OutlookPassword_m1Inthelast00:01:22.3-00:01:26.9"/>
          <p:cNvSpPr txBox="1"/>
          <p:nvPr>
            <p:custDataLst>
              <p:tags r:id="rId1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last movie we'll talk about two more things you can do for additional protection.</a:t>
            </a:r>
            <a:endParaRPr lang="en-US" sz="1800">
              <a:solidFill>
                <a:srgbClr val="FFFFFF"/>
              </a:solidFill>
              <a:latin typeface="Segoe UI Light"/>
            </a:endParaRPr>
          </a:p>
        </p:txBody>
      </p:sp>
      <p:sp>
        <p:nvSpPr>
          <p:cNvPr id="34" name="OutlookPassword_m1Butfirst,you'll00:01:27.0-00:01:32.3"/>
          <p:cNvSpPr txBox="1"/>
          <p:nvPr>
            <p:custDataLst>
              <p:tags r:id="rId2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first, you'll see how to set up and use a Windows user account for sharing at work and home.</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503053657"/>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Password_m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
                                            <p:tgtEl>
                                              <p:spTgt spid="14"/>
                                            </p:tgtEl>
                                          </p:cBhvr>
                                        </p:animEffect>
                                      </p:childTnLst>
                                    </p:cTn>
                                  </p:par>
                                </p:childTnLst>
                              </p:cTn>
                            </p:par>
                          </p:childTnLst>
                        </p:cTn>
                      </p:par>
                    </p:childTnLst>
                  </p:cTn>
                  <p:nextCondLst>
                    <p:cond evt="onMediaBookmark" delay="0">
                      <p:tgtEl>
                        <p14:bmkTgt spid="2" bmkName="OutlookPassword_m100:00:00.0"/>
                      </p:tgtEl>
                    </p:cond>
                  </p:nextCondLst>
                </p:seq>
                <p:seq concurrent="1" nextAc="seek">
                  <p:cTn id="28" restart="whenNotActive" fill="hold" evtFilter="cancelBubble" nodeType="interactiveSeq">
                    <p:stCondLst>
                      <p:cond evt="onMediaBookmark" delay="0">
                        <p:tgtEl>
                          <p14:bmkTgt spid="2" bmkName="OutlookPassword_m100:00:05.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4"/>
                                            </p:tgtEl>
                                          </p:cBhvr>
                                        </p:animEffect>
                                        <p:set>
                                          <p:cBhvr>
                                            <p:cTn id="3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05.2"/>
                      </p:tgtEl>
                    </p:cond>
                  </p:nextCondLst>
                </p:seq>
                <p:seq concurrent="1" nextAc="seek">
                  <p:cTn id="34" restart="whenNotActive" fill="hold" evtFilter="cancelBubble" nodeType="interactiveSeq">
                    <p:stCondLst>
                      <p:cond evt="onMediaBookmark" delay="0">
                        <p:tgtEl>
                          <p14:bmkTgt spid="2" bmkName="OutlookPassword_m100:00:05.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
                                            <p:tgtEl>
                                              <p:spTgt spid="15"/>
                                            </p:tgtEl>
                                          </p:cBhvr>
                                        </p:animEffect>
                                      </p:childTnLst>
                                    </p:cTn>
                                  </p:par>
                                </p:childTnLst>
                              </p:cTn>
                            </p:par>
                          </p:childTnLst>
                        </p:cTn>
                      </p:par>
                    </p:childTnLst>
                  </p:cTn>
                  <p:nextCondLst>
                    <p:cond evt="onMediaBookmark" delay="0">
                      <p:tgtEl>
                        <p14:bmkTgt spid="2" bmkName="OutlookPassword_m100:00:05.3"/>
                      </p:tgtEl>
                    </p:cond>
                  </p:nextCondLst>
                </p:seq>
                <p:seq concurrent="1" nextAc="seek">
                  <p:cTn id="40" restart="whenNotActive" fill="hold" evtFilter="cancelBubble" nodeType="interactiveSeq">
                    <p:stCondLst>
                      <p:cond evt="onMediaBookmark" delay="0">
                        <p:tgtEl>
                          <p14:bmkTgt spid="2" bmkName="OutlookPassword_m100:00:10.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10.7"/>
                      </p:tgtEl>
                    </p:cond>
                  </p:nextCondLst>
                </p:seq>
                <p:seq concurrent="1" nextAc="seek">
                  <p:cTn id="46" restart="whenNotActive" fill="hold" evtFilter="cancelBubble" nodeType="interactiveSeq">
                    <p:stCondLst>
                      <p:cond evt="onMediaBookmark" delay="0">
                        <p:tgtEl>
                          <p14:bmkTgt spid="2" bmkName="OutlookPassword_m100:00:10.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
                                            <p:tgtEl>
                                              <p:spTgt spid="16"/>
                                            </p:tgtEl>
                                          </p:cBhvr>
                                        </p:animEffect>
                                      </p:childTnLst>
                                    </p:cTn>
                                  </p:par>
                                </p:childTnLst>
                              </p:cTn>
                            </p:par>
                          </p:childTnLst>
                        </p:cTn>
                      </p:par>
                    </p:childTnLst>
                  </p:cTn>
                  <p:nextCondLst>
                    <p:cond evt="onMediaBookmark" delay="0">
                      <p:tgtEl>
                        <p14:bmkTgt spid="2" bmkName="OutlookPassword_m100:00:10.8"/>
                      </p:tgtEl>
                    </p:cond>
                  </p:nextCondLst>
                </p:seq>
                <p:seq concurrent="1" nextAc="seek">
                  <p:cTn id="52" restart="whenNotActive" fill="hold" evtFilter="cancelBubble" nodeType="interactiveSeq">
                    <p:stCondLst>
                      <p:cond evt="onMediaBookmark" delay="0">
                        <p:tgtEl>
                          <p14:bmkTgt spid="2" bmkName="OutlookPassword_m100:00:15.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6"/>
                                            </p:tgtEl>
                                          </p:cBhvr>
                                        </p:animEffect>
                                        <p:set>
                                          <p:cBhvr>
                                            <p:cTn id="57"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15.9"/>
                      </p:tgtEl>
                    </p:cond>
                  </p:nextCondLst>
                </p:seq>
                <p:seq concurrent="1" nextAc="seek">
                  <p:cTn id="58" restart="whenNotActive" fill="hold" evtFilter="cancelBubble" nodeType="interactiveSeq">
                    <p:stCondLst>
                      <p:cond evt="onMediaBookmark" delay="0">
                        <p:tgtEl>
                          <p14:bmkTgt spid="2" bmkName="OutlookPassword_m100:00:16.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
                                            <p:tgtEl>
                                              <p:spTgt spid="17"/>
                                            </p:tgtEl>
                                          </p:cBhvr>
                                        </p:animEffect>
                                      </p:childTnLst>
                                    </p:cTn>
                                  </p:par>
                                </p:childTnLst>
                              </p:cTn>
                            </p:par>
                          </p:childTnLst>
                        </p:cTn>
                      </p:par>
                    </p:childTnLst>
                  </p:cTn>
                  <p:nextCondLst>
                    <p:cond evt="onMediaBookmark" delay="0">
                      <p:tgtEl>
                        <p14:bmkTgt spid="2" bmkName="OutlookPassword_m100:00:16.0"/>
                      </p:tgtEl>
                    </p:cond>
                  </p:nextCondLst>
                </p:seq>
                <p:seq concurrent="1" nextAc="seek">
                  <p:cTn id="64" restart="whenNotActive" fill="hold" evtFilter="cancelBubble" nodeType="interactiveSeq">
                    <p:stCondLst>
                      <p:cond evt="onMediaBookmark" delay="0">
                        <p:tgtEl>
                          <p14:bmkTgt spid="2" bmkName="OutlookPassword_m100:00:23.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7"/>
                                            </p:tgtEl>
                                          </p:cBhvr>
                                        </p:animEffect>
                                        <p:set>
                                          <p:cBhvr>
                                            <p:cTn id="69"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23.0"/>
                      </p:tgtEl>
                    </p:cond>
                  </p:nextCondLst>
                </p:seq>
                <p:seq concurrent="1" nextAc="seek">
                  <p:cTn id="70" restart="whenNotActive" fill="hold" evtFilter="cancelBubble" nodeType="interactiveSeq">
                    <p:stCondLst>
                      <p:cond evt="onMediaBookmark" delay="0">
                        <p:tgtEl>
                          <p14:bmkTgt spid="2" bmkName="OutlookPassword_m100:00:23.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00"/>
                                            <p:tgtEl>
                                              <p:spTgt spid="18"/>
                                            </p:tgtEl>
                                          </p:cBhvr>
                                        </p:animEffect>
                                      </p:childTnLst>
                                    </p:cTn>
                                  </p:par>
                                </p:childTnLst>
                              </p:cTn>
                            </p:par>
                          </p:childTnLst>
                        </p:cTn>
                      </p:par>
                    </p:childTnLst>
                  </p:cTn>
                  <p:nextCondLst>
                    <p:cond evt="onMediaBookmark" delay="0">
                      <p:tgtEl>
                        <p14:bmkTgt spid="2" bmkName="OutlookPassword_m100:00:23.1"/>
                      </p:tgtEl>
                    </p:cond>
                  </p:nextCondLst>
                </p:seq>
                <p:seq concurrent="1" nextAc="seek">
                  <p:cTn id="76" restart="whenNotActive" fill="hold" evtFilter="cancelBubble" nodeType="interactiveSeq">
                    <p:stCondLst>
                      <p:cond evt="onMediaBookmark" delay="0">
                        <p:tgtEl>
                          <p14:bmkTgt spid="2" bmkName="OutlookPassword_m100:00:28.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8"/>
                                            </p:tgtEl>
                                          </p:cBhvr>
                                        </p:animEffect>
                                        <p:set>
                                          <p:cBhvr>
                                            <p:cTn id="81"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28.9"/>
                      </p:tgtEl>
                    </p:cond>
                  </p:nextCondLst>
                </p:seq>
                <p:seq concurrent="1" nextAc="seek">
                  <p:cTn id="82" restart="whenNotActive" fill="hold" evtFilter="cancelBubble" nodeType="interactiveSeq">
                    <p:stCondLst>
                      <p:cond evt="onMediaBookmark" delay="0">
                        <p:tgtEl>
                          <p14:bmkTgt spid="2" bmkName="OutlookPassword_m100:00:29.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200"/>
                                            <p:tgtEl>
                                              <p:spTgt spid="19"/>
                                            </p:tgtEl>
                                          </p:cBhvr>
                                        </p:animEffect>
                                      </p:childTnLst>
                                    </p:cTn>
                                  </p:par>
                                </p:childTnLst>
                              </p:cTn>
                            </p:par>
                          </p:childTnLst>
                        </p:cTn>
                      </p:par>
                    </p:childTnLst>
                  </p:cTn>
                  <p:nextCondLst>
                    <p:cond evt="onMediaBookmark" delay="0">
                      <p:tgtEl>
                        <p14:bmkTgt spid="2" bmkName="OutlookPassword_m100:00:29.0"/>
                      </p:tgtEl>
                    </p:cond>
                  </p:nextCondLst>
                </p:seq>
                <p:seq concurrent="1" nextAc="seek">
                  <p:cTn id="88" restart="whenNotActive" fill="hold" evtFilter="cancelBubble" nodeType="interactiveSeq">
                    <p:stCondLst>
                      <p:cond evt="onMediaBookmark" delay="0">
                        <p:tgtEl>
                          <p14:bmkTgt spid="2" bmkName="OutlookPassword_m100:00:32.7"/>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9"/>
                                            </p:tgtEl>
                                          </p:cBhvr>
                                        </p:animEffect>
                                        <p:set>
                                          <p:cBhvr>
                                            <p:cTn id="93"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32.7"/>
                      </p:tgtEl>
                    </p:cond>
                  </p:nextCondLst>
                </p:seq>
                <p:seq concurrent="1" nextAc="seek">
                  <p:cTn id="94" restart="whenNotActive" fill="hold" evtFilter="cancelBubble" nodeType="interactiveSeq">
                    <p:stCondLst>
                      <p:cond evt="onMediaBookmark" delay="0">
                        <p:tgtEl>
                          <p14:bmkTgt spid="2" bmkName="OutlookPassword_m100:00:32.8"/>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200"/>
                                            <p:tgtEl>
                                              <p:spTgt spid="20"/>
                                            </p:tgtEl>
                                          </p:cBhvr>
                                        </p:animEffect>
                                      </p:childTnLst>
                                    </p:cTn>
                                  </p:par>
                                </p:childTnLst>
                              </p:cTn>
                            </p:par>
                          </p:childTnLst>
                        </p:cTn>
                      </p:par>
                    </p:childTnLst>
                  </p:cTn>
                  <p:nextCondLst>
                    <p:cond evt="onMediaBookmark" delay="0">
                      <p:tgtEl>
                        <p14:bmkTgt spid="2" bmkName="OutlookPassword_m100:00:32.8"/>
                      </p:tgtEl>
                    </p:cond>
                  </p:nextCondLst>
                </p:seq>
                <p:seq concurrent="1" nextAc="seek">
                  <p:cTn id="100" restart="whenNotActive" fill="hold" evtFilter="cancelBubble" nodeType="interactiveSeq">
                    <p:stCondLst>
                      <p:cond evt="onMediaBookmark" delay="0">
                        <p:tgtEl>
                          <p14:bmkTgt spid="2" bmkName="OutlookPassword_m100:00:38.8"/>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20"/>
                                            </p:tgtEl>
                                          </p:cBhvr>
                                        </p:animEffect>
                                        <p:set>
                                          <p:cBhvr>
                                            <p:cTn id="105"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38.8"/>
                      </p:tgtEl>
                    </p:cond>
                  </p:nextCondLst>
                </p:seq>
                <p:seq concurrent="1" nextAc="seek">
                  <p:cTn id="106" restart="whenNotActive" fill="hold" evtFilter="cancelBubble" nodeType="interactiveSeq">
                    <p:stCondLst>
                      <p:cond evt="onMediaBookmark" delay="0">
                        <p:tgtEl>
                          <p14:bmkTgt spid="2" bmkName="OutlookPassword_m100:00:38.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200"/>
                                            <p:tgtEl>
                                              <p:spTgt spid="22"/>
                                            </p:tgtEl>
                                          </p:cBhvr>
                                        </p:animEffect>
                                      </p:childTnLst>
                                    </p:cTn>
                                  </p:par>
                                </p:childTnLst>
                              </p:cTn>
                            </p:par>
                          </p:childTnLst>
                        </p:cTn>
                      </p:par>
                    </p:childTnLst>
                  </p:cTn>
                  <p:nextCondLst>
                    <p:cond evt="onMediaBookmark" delay="0">
                      <p:tgtEl>
                        <p14:bmkTgt spid="2" bmkName="OutlookPassword_m100:00:38.9"/>
                      </p:tgtEl>
                    </p:cond>
                  </p:nextCondLst>
                </p:seq>
                <p:seq concurrent="1" nextAc="seek">
                  <p:cTn id="112" restart="whenNotActive" fill="hold" evtFilter="cancelBubble" nodeType="interactiveSeq">
                    <p:stCondLst>
                      <p:cond evt="onMediaBookmark" delay="0">
                        <p:tgtEl>
                          <p14:bmkTgt spid="2" bmkName="OutlookPassword_m100:00:49.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2"/>
                                            </p:tgtEl>
                                          </p:cBhvr>
                                        </p:animEffect>
                                        <p:set>
                                          <p:cBhvr>
                                            <p:cTn id="117"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49.3"/>
                      </p:tgtEl>
                    </p:cond>
                  </p:nextCondLst>
                </p:seq>
                <p:seq concurrent="1" nextAc="seek">
                  <p:cTn id="118" restart="whenNotActive" fill="hold" evtFilter="cancelBubble" nodeType="interactiveSeq">
                    <p:stCondLst>
                      <p:cond evt="onMediaBookmark" delay="0">
                        <p:tgtEl>
                          <p14:bmkTgt spid="2" bmkName="OutlookPassword_m100:00:49.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fade">
                                          <p:cBhvr>
                                            <p:cTn id="123" dur="200"/>
                                            <p:tgtEl>
                                              <p:spTgt spid="23"/>
                                            </p:tgtEl>
                                          </p:cBhvr>
                                        </p:animEffect>
                                      </p:childTnLst>
                                    </p:cTn>
                                  </p:par>
                                </p:childTnLst>
                              </p:cTn>
                            </p:par>
                          </p:childTnLst>
                        </p:cTn>
                      </p:par>
                    </p:childTnLst>
                  </p:cTn>
                  <p:nextCondLst>
                    <p:cond evt="onMediaBookmark" delay="0">
                      <p:tgtEl>
                        <p14:bmkTgt spid="2" bmkName="OutlookPassword_m100:00:49.4"/>
                      </p:tgtEl>
                    </p:cond>
                  </p:nextCondLst>
                </p:seq>
                <p:seq concurrent="1" nextAc="seek">
                  <p:cTn id="124" restart="whenNotActive" fill="hold" evtFilter="cancelBubble" nodeType="interactiveSeq">
                    <p:stCondLst>
                      <p:cond evt="onMediaBookmark" delay="0">
                        <p:tgtEl>
                          <p14:bmkTgt spid="2" bmkName="OutlookPassword_m100:00:52.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3"/>
                                            </p:tgtEl>
                                          </p:cBhvr>
                                        </p:animEffect>
                                        <p:set>
                                          <p:cBhvr>
                                            <p:cTn id="129"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52.3"/>
                      </p:tgtEl>
                    </p:cond>
                  </p:nextCondLst>
                </p:seq>
                <p:seq concurrent="1" nextAc="seek">
                  <p:cTn id="130" restart="whenNotActive" fill="hold" evtFilter="cancelBubble" nodeType="interactiveSeq">
                    <p:stCondLst>
                      <p:cond evt="onMediaBookmark" delay="0">
                        <p:tgtEl>
                          <p14:bmkTgt spid="2" bmkName="OutlookPassword_m100:00:52.4"/>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200"/>
                                            <p:tgtEl>
                                              <p:spTgt spid="24"/>
                                            </p:tgtEl>
                                          </p:cBhvr>
                                        </p:animEffect>
                                      </p:childTnLst>
                                    </p:cTn>
                                  </p:par>
                                </p:childTnLst>
                              </p:cTn>
                            </p:par>
                          </p:childTnLst>
                        </p:cTn>
                      </p:par>
                    </p:childTnLst>
                  </p:cTn>
                  <p:nextCondLst>
                    <p:cond evt="onMediaBookmark" delay="0">
                      <p:tgtEl>
                        <p14:bmkTgt spid="2" bmkName="OutlookPassword_m100:00:52.4"/>
                      </p:tgtEl>
                    </p:cond>
                  </p:nextCondLst>
                </p:seq>
                <p:seq concurrent="1" nextAc="seek">
                  <p:cTn id="136" restart="whenNotActive" fill="hold" evtFilter="cancelBubble" nodeType="interactiveSeq">
                    <p:stCondLst>
                      <p:cond evt="onMediaBookmark" delay="0">
                        <p:tgtEl>
                          <p14:bmkTgt spid="2" bmkName="OutlookPassword_m100:00:56.9"/>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4"/>
                                            </p:tgtEl>
                                          </p:cBhvr>
                                        </p:animEffect>
                                        <p:set>
                                          <p:cBhvr>
                                            <p:cTn id="141"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0:56.9"/>
                      </p:tgtEl>
                    </p:cond>
                  </p:nextCondLst>
                </p:seq>
                <p:seq concurrent="1" nextAc="seek">
                  <p:cTn id="142" restart="whenNotActive" fill="hold" evtFilter="cancelBubble" nodeType="interactiveSeq">
                    <p:stCondLst>
                      <p:cond evt="onMediaBookmark" delay="0">
                        <p:tgtEl>
                          <p14:bmkTgt spid="2" bmkName="OutlookPassword_m100:00:57.0"/>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200"/>
                                            <p:tgtEl>
                                              <p:spTgt spid="25"/>
                                            </p:tgtEl>
                                          </p:cBhvr>
                                        </p:animEffect>
                                      </p:childTnLst>
                                    </p:cTn>
                                  </p:par>
                                </p:childTnLst>
                              </p:cTn>
                            </p:par>
                          </p:childTnLst>
                        </p:cTn>
                      </p:par>
                    </p:childTnLst>
                  </p:cTn>
                  <p:nextCondLst>
                    <p:cond evt="onMediaBookmark" delay="0">
                      <p:tgtEl>
                        <p14:bmkTgt spid="2" bmkName="OutlookPassword_m100:00:57.0"/>
                      </p:tgtEl>
                    </p:cond>
                  </p:nextCondLst>
                </p:seq>
                <p:seq concurrent="1" nextAc="seek">
                  <p:cTn id="148" restart="whenNotActive" fill="hold" evtFilter="cancelBubble" nodeType="interactiveSeq">
                    <p:stCondLst>
                      <p:cond evt="onMediaBookmark" delay="0">
                        <p:tgtEl>
                          <p14:bmkTgt spid="2" bmkName="OutlookPassword_m100:01:03.3"/>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5"/>
                                            </p:tgtEl>
                                          </p:cBhvr>
                                        </p:animEffect>
                                        <p:set>
                                          <p:cBhvr>
                                            <p:cTn id="153"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1:03.3"/>
                      </p:tgtEl>
                    </p:cond>
                  </p:nextCondLst>
                </p:seq>
                <p:seq concurrent="1" nextAc="seek">
                  <p:cTn id="154" restart="whenNotActive" fill="hold" evtFilter="cancelBubble" nodeType="interactiveSeq">
                    <p:stCondLst>
                      <p:cond evt="onMediaBookmark" delay="0">
                        <p:tgtEl>
                          <p14:bmkTgt spid="2" bmkName="OutlookPassword_m100:01:03.4"/>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fade">
                                          <p:cBhvr>
                                            <p:cTn id="159" dur="200"/>
                                            <p:tgtEl>
                                              <p:spTgt spid="26"/>
                                            </p:tgtEl>
                                          </p:cBhvr>
                                        </p:animEffect>
                                      </p:childTnLst>
                                    </p:cTn>
                                  </p:par>
                                </p:childTnLst>
                              </p:cTn>
                            </p:par>
                          </p:childTnLst>
                        </p:cTn>
                      </p:par>
                    </p:childTnLst>
                  </p:cTn>
                  <p:nextCondLst>
                    <p:cond evt="onMediaBookmark" delay="0">
                      <p:tgtEl>
                        <p14:bmkTgt spid="2" bmkName="OutlookPassword_m100:01:03.4"/>
                      </p:tgtEl>
                    </p:cond>
                  </p:nextCondLst>
                </p:seq>
                <p:seq concurrent="1" nextAc="seek">
                  <p:cTn id="160" restart="whenNotActive" fill="hold" evtFilter="cancelBubble" nodeType="interactiveSeq">
                    <p:stCondLst>
                      <p:cond evt="onMediaBookmark" delay="0">
                        <p:tgtEl>
                          <p14:bmkTgt spid="2" bmkName="OutlookPassword_m100:01:09.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6"/>
                                            </p:tgtEl>
                                          </p:cBhvr>
                                        </p:animEffect>
                                        <p:set>
                                          <p:cBhvr>
                                            <p:cTn id="165"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1:09.5"/>
                      </p:tgtEl>
                    </p:cond>
                  </p:nextCondLst>
                </p:seq>
                <p:seq concurrent="1" nextAc="seek">
                  <p:cTn id="166" restart="whenNotActive" fill="hold" evtFilter="cancelBubble" nodeType="interactiveSeq">
                    <p:stCondLst>
                      <p:cond evt="onMediaBookmark" delay="0">
                        <p:tgtEl>
                          <p14:bmkTgt spid="2" bmkName="OutlookPassword_m100:01:09.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200"/>
                                            <p:tgtEl>
                                              <p:spTgt spid="27"/>
                                            </p:tgtEl>
                                          </p:cBhvr>
                                        </p:animEffect>
                                      </p:childTnLst>
                                    </p:cTn>
                                  </p:par>
                                </p:childTnLst>
                              </p:cTn>
                            </p:par>
                          </p:childTnLst>
                        </p:cTn>
                      </p:par>
                    </p:childTnLst>
                  </p:cTn>
                  <p:nextCondLst>
                    <p:cond evt="onMediaBookmark" delay="0">
                      <p:tgtEl>
                        <p14:bmkTgt spid="2" bmkName="OutlookPassword_m100:01:09.6"/>
                      </p:tgtEl>
                    </p:cond>
                  </p:nextCondLst>
                </p:seq>
                <p:seq concurrent="1" nextAc="seek">
                  <p:cTn id="172" restart="whenNotActive" fill="hold" evtFilter="cancelBubble" nodeType="interactiveSeq">
                    <p:stCondLst>
                      <p:cond evt="onMediaBookmark" delay="0">
                        <p:tgtEl>
                          <p14:bmkTgt spid="2" bmkName="OutlookPassword_m100:01:13.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7"/>
                                            </p:tgtEl>
                                          </p:cBhvr>
                                        </p:animEffect>
                                        <p:set>
                                          <p:cBhvr>
                                            <p:cTn id="177"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1:13.1"/>
                      </p:tgtEl>
                    </p:cond>
                  </p:nextCondLst>
                </p:seq>
                <p:seq concurrent="1" nextAc="seek">
                  <p:cTn id="178" restart="whenNotActive" fill="hold" evtFilter="cancelBubble" nodeType="interactiveSeq">
                    <p:stCondLst>
                      <p:cond evt="onMediaBookmark" delay="0">
                        <p:tgtEl>
                          <p14:bmkTgt spid="2" bmkName="OutlookPassword_m100:01:13.2"/>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8"/>
                                            </p:tgtEl>
                                            <p:attrNameLst>
                                              <p:attrName>style.visibility</p:attrName>
                                            </p:attrNameLst>
                                          </p:cBhvr>
                                          <p:to>
                                            <p:strVal val="visible"/>
                                          </p:to>
                                        </p:set>
                                        <p:animEffect transition="in" filter="fade">
                                          <p:cBhvr>
                                            <p:cTn id="183" dur="200"/>
                                            <p:tgtEl>
                                              <p:spTgt spid="28"/>
                                            </p:tgtEl>
                                          </p:cBhvr>
                                        </p:animEffect>
                                      </p:childTnLst>
                                    </p:cTn>
                                  </p:par>
                                </p:childTnLst>
                              </p:cTn>
                            </p:par>
                          </p:childTnLst>
                        </p:cTn>
                      </p:par>
                    </p:childTnLst>
                  </p:cTn>
                  <p:nextCondLst>
                    <p:cond evt="onMediaBookmark" delay="0">
                      <p:tgtEl>
                        <p14:bmkTgt spid="2" bmkName="OutlookPassword_m100:01:13.2"/>
                      </p:tgtEl>
                    </p:cond>
                  </p:nextCondLst>
                </p:seq>
                <p:seq concurrent="1" nextAc="seek">
                  <p:cTn id="184" restart="whenNotActive" fill="hold" evtFilter="cancelBubble" nodeType="interactiveSeq">
                    <p:stCondLst>
                      <p:cond evt="onMediaBookmark" delay="0">
                        <p:tgtEl>
                          <p14:bmkTgt spid="2" bmkName="OutlookPassword_m100:01:17.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8"/>
                                            </p:tgtEl>
                                          </p:cBhvr>
                                        </p:animEffect>
                                        <p:set>
                                          <p:cBhvr>
                                            <p:cTn id="189"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1:17.9"/>
                      </p:tgtEl>
                    </p:cond>
                  </p:nextCondLst>
                </p:seq>
                <p:seq concurrent="1" nextAc="seek">
                  <p:cTn id="190" restart="whenNotActive" fill="hold" evtFilter="cancelBubble" nodeType="interactiveSeq">
                    <p:stCondLst>
                      <p:cond evt="onMediaBookmark" delay="0">
                        <p:tgtEl>
                          <p14:bmkTgt spid="2" bmkName="OutlookPassword_m100:01:18.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9"/>
                                            </p:tgtEl>
                                            <p:attrNameLst>
                                              <p:attrName>style.visibility</p:attrName>
                                            </p:attrNameLst>
                                          </p:cBhvr>
                                          <p:to>
                                            <p:strVal val="visible"/>
                                          </p:to>
                                        </p:set>
                                        <p:animEffect transition="in" filter="fade">
                                          <p:cBhvr>
                                            <p:cTn id="195" dur="200"/>
                                            <p:tgtEl>
                                              <p:spTgt spid="29"/>
                                            </p:tgtEl>
                                          </p:cBhvr>
                                        </p:animEffect>
                                      </p:childTnLst>
                                    </p:cTn>
                                  </p:par>
                                </p:childTnLst>
                              </p:cTn>
                            </p:par>
                          </p:childTnLst>
                        </p:cTn>
                      </p:par>
                    </p:childTnLst>
                  </p:cTn>
                  <p:nextCondLst>
                    <p:cond evt="onMediaBookmark" delay="0">
                      <p:tgtEl>
                        <p14:bmkTgt spid="2" bmkName="OutlookPassword_m100:01:18.0"/>
                      </p:tgtEl>
                    </p:cond>
                  </p:nextCondLst>
                </p:seq>
                <p:seq concurrent="1" nextAc="seek">
                  <p:cTn id="196" restart="whenNotActive" fill="hold" evtFilter="cancelBubble" nodeType="interactiveSeq">
                    <p:stCondLst>
                      <p:cond evt="onMediaBookmark" delay="0">
                        <p:tgtEl>
                          <p14:bmkTgt spid="2" bmkName="OutlookPassword_m100:01:22.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9"/>
                                            </p:tgtEl>
                                          </p:cBhvr>
                                        </p:animEffect>
                                        <p:set>
                                          <p:cBhvr>
                                            <p:cTn id="201"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1:22.2"/>
                      </p:tgtEl>
                    </p:cond>
                  </p:nextCondLst>
                </p:seq>
                <p:seq concurrent="1" nextAc="seek">
                  <p:cTn id="202" restart="whenNotActive" fill="hold" evtFilter="cancelBubble" nodeType="interactiveSeq">
                    <p:stCondLst>
                      <p:cond evt="onMediaBookmark" delay="0">
                        <p:tgtEl>
                          <p14:bmkTgt spid="2" bmkName="OutlookPassword_m100:01:22.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30"/>
                                            </p:tgtEl>
                                            <p:attrNameLst>
                                              <p:attrName>style.visibility</p:attrName>
                                            </p:attrNameLst>
                                          </p:cBhvr>
                                          <p:to>
                                            <p:strVal val="visible"/>
                                          </p:to>
                                        </p:set>
                                        <p:animEffect transition="in" filter="fade">
                                          <p:cBhvr>
                                            <p:cTn id="207" dur="200"/>
                                            <p:tgtEl>
                                              <p:spTgt spid="30"/>
                                            </p:tgtEl>
                                          </p:cBhvr>
                                        </p:animEffect>
                                      </p:childTnLst>
                                    </p:cTn>
                                  </p:par>
                                </p:childTnLst>
                              </p:cTn>
                            </p:par>
                          </p:childTnLst>
                        </p:cTn>
                      </p:par>
                    </p:childTnLst>
                  </p:cTn>
                  <p:nextCondLst>
                    <p:cond evt="onMediaBookmark" delay="0">
                      <p:tgtEl>
                        <p14:bmkTgt spid="2" bmkName="OutlookPassword_m100:01:22.3"/>
                      </p:tgtEl>
                    </p:cond>
                  </p:nextCondLst>
                </p:seq>
                <p:seq concurrent="1" nextAc="seek">
                  <p:cTn id="208" restart="whenNotActive" fill="hold" evtFilter="cancelBubble" nodeType="interactiveSeq">
                    <p:stCondLst>
                      <p:cond evt="onMediaBookmark" delay="0">
                        <p:tgtEl>
                          <p14:bmkTgt spid="2" bmkName="OutlookPassword_m100:01:26.9"/>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30"/>
                                            </p:tgtEl>
                                          </p:cBhvr>
                                        </p:animEffect>
                                        <p:set>
                                          <p:cBhvr>
                                            <p:cTn id="213"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1:26.9"/>
                      </p:tgtEl>
                    </p:cond>
                  </p:nextCondLst>
                </p:seq>
                <p:seq concurrent="1" nextAc="seek">
                  <p:cTn id="214" restart="whenNotActive" fill="hold" evtFilter="cancelBubble" nodeType="interactiveSeq">
                    <p:stCondLst>
                      <p:cond evt="onMediaBookmark" delay="0">
                        <p:tgtEl>
                          <p14:bmkTgt spid="2" bmkName="OutlookPassword_m100:01:27.0"/>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4"/>
                                            </p:tgtEl>
                                            <p:attrNameLst>
                                              <p:attrName>style.visibility</p:attrName>
                                            </p:attrNameLst>
                                          </p:cBhvr>
                                          <p:to>
                                            <p:strVal val="visible"/>
                                          </p:to>
                                        </p:set>
                                        <p:animEffect transition="in" filter="fade">
                                          <p:cBhvr>
                                            <p:cTn id="219" dur="200"/>
                                            <p:tgtEl>
                                              <p:spTgt spid="34"/>
                                            </p:tgtEl>
                                          </p:cBhvr>
                                        </p:animEffect>
                                      </p:childTnLst>
                                    </p:cTn>
                                  </p:par>
                                </p:childTnLst>
                              </p:cTn>
                            </p:par>
                          </p:childTnLst>
                        </p:cTn>
                      </p:par>
                    </p:childTnLst>
                  </p:cTn>
                  <p:nextCondLst>
                    <p:cond evt="onMediaBookmark" delay="0">
                      <p:tgtEl>
                        <p14:bmkTgt spid="2" bmkName="OutlookPassword_m100:01:27.0"/>
                      </p:tgtEl>
                    </p:cond>
                  </p:nextCondLst>
                </p:seq>
                <p:seq concurrent="1" nextAc="seek">
                  <p:cTn id="220" restart="whenNotActive" fill="hold" evtFilter="cancelBubble" nodeType="interactiveSeq">
                    <p:stCondLst>
                      <p:cond evt="onMediaBookmark" delay="0">
                        <p:tgtEl>
                          <p14:bmkTgt spid="2" bmkName="OutlookPassword_m100:01:32.3"/>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4"/>
                                            </p:tgtEl>
                                          </p:cBhvr>
                                        </p:animEffect>
                                        <p:set>
                                          <p:cBhvr>
                                            <p:cTn id="22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100:01:32.3"/>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4" grpId="0" animBg="1"/>
          <p:bldP spid="34"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a:solidFill>
                  <a:schemeClr val="bg1"/>
                </a:solidFill>
                <a:latin typeface="Segoe Light" pitchFamily="34" charset="0"/>
              </a:rPr>
              <a:t>2</a:t>
            </a:r>
            <a:r>
              <a:rPr lang="en-US" sz="1500" dirty="0" smtClean="0">
                <a:solidFill>
                  <a:schemeClr val="bg1"/>
                </a:solidFill>
                <a:latin typeface="Segoe Light" pitchFamily="34" charset="0"/>
              </a:rPr>
              <a:t>/4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705600" cy="430887"/>
          </a:xfrm>
          <a:prstGeom prst="rect">
            <a:avLst/>
          </a:prstGeom>
          <a:noFill/>
        </p:spPr>
        <p:txBody>
          <a:bodyPr wrap="square" rtlCol="0">
            <a:spAutoFit/>
          </a:bodyPr>
          <a:lstStyle/>
          <a:p>
            <a:r>
              <a:rPr lang="en-US" sz="2200" dirty="0" smtClean="0">
                <a:solidFill>
                  <a:schemeClr val="bg1"/>
                </a:solidFill>
                <a:latin typeface="Segoe UI Light" pitchFamily="34" charset="0"/>
              </a:rPr>
              <a:t>Password protect your mailbox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40">
              <a:extLst>
                <a:ext uri="{BEBA8EAE-BF5A-486C-A8C5-ECC9F3942E4B}">
                  <a14:imgProps xmlns:a14="http://schemas.microsoft.com/office/drawing/2010/main">
                    <a14:imgLayer r:embed="rId41">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OutlookPassword_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Password_m200:00:00.0" time="33"/>
                    <p14:bmk name="OutlookPassword_m200:00:02.9" time="2900"/>
                    <p14:bmk name="OutlookPassword_m200:00:03.0" time="3000"/>
                    <p14:bmk name="OutlookPassword_m200:00:07.0" time="7033"/>
                    <p14:bmk name="OutlookPassword_m200:00:07.1" time="7133"/>
                    <p14:bmk name="OutlookPassword_m200:00:13.0" time="13000"/>
                    <p14:bmk name="OutlookPassword_m200:00:13.1" time="13100"/>
                    <p14:bmk name="OutlookPassword_m200:00:20.7" time="20733"/>
                    <p14:bmk name="OutlookPassword_m200:00:20.8" time="20833"/>
                    <p14:bmk name="OutlookPassword_m200:00:28.7" time="28700"/>
                    <p14:bmk name="OutlookPassword_m200:00:28.8" time="28800"/>
                    <p14:bmk name="OutlookPassword_m200:00:35.1" time="35100"/>
                    <p14:bmk name="OutlookPassword_m200:00:35.2" time="35200"/>
                    <p14:bmk name="OutlookPassword_m200:00:39.6" time="39600"/>
                    <p14:bmk name="OutlookPassword_m200:00:39.7" time="39700"/>
                    <p14:bmk name="OutlookPassword_m200:00:42.6" time="42600"/>
                    <p14:bmk name="OutlookPassword_m200:00:42.7" time="42700"/>
                    <p14:bmk name="OutlookPassword_m200:00:48.0" time="48000"/>
                    <p14:bmk name="OutlookPassword_m200:00:48.1" time="48100"/>
                    <p14:bmk name="OutlookPassword_m200:00:51.6" time="51633"/>
                    <p14:bmk name="OutlookPassword_m200:00:51.7" time="51733"/>
                    <p14:bmk name="OutlookPassword_m200:01:01.2" time="61200"/>
                    <p14:bmk name="OutlookPassword_m200:01:01.3" time="61300"/>
                    <p14:bmk name="OutlookPassword_m200:01:06.8" time="66867"/>
                    <p14:bmk name="OutlookPassword_m200:01:06.9" time="66967"/>
                    <p14:bmk name="OutlookPassword_m200:01:11.1" time="71133"/>
                    <p14:bmk name="OutlookPassword_m200:01:11.2" time="71233"/>
                    <p14:bmk name="OutlookPassword_m200:01:15.5" time="75567"/>
                    <p14:bmk name="OutlookPassword_m200:01:15.6" time="75667"/>
                    <p14:bmk name="OutlookPassword_m200:01:18.3" time="78300"/>
                    <p14:bmk name="OutlookPassword_m200:01:18.4" time="78400"/>
                    <p14:bmk name="OutlookPassword_m200:01:24.1" time="84133"/>
                    <p14:bmk name="OutlookPassword_m200:01:24.2" time="84233"/>
                    <p14:bmk name="OutlookPassword_m200:01:26.5" time="86500"/>
                    <p14:bmk name="OutlookPassword_m200:01:26.6" time="86600"/>
                    <p14:bmk name="OutlookPassword_m200:01:31.9" time="91967"/>
                    <p14:bmk name="OutlookPassword_m200:01:32.0" time="92067"/>
                    <p14:bmk name="OutlookPassword_m200:01:36.0" time="96033"/>
                    <p14:bmk name="OutlookPassword_m200:01:36.1" time="96133"/>
                    <p14:bmk name="OutlookPassword_m200:01:46.9" time="106933"/>
                    <p14:bmk name="OutlookPassword_m200:01:47.0" time="107033"/>
                    <p14:bmk name="OutlookPassword_m200:01:53.1" time="113133"/>
                    <p14:bmk name="OutlookPassword_m200:01:53.2" time="113233"/>
                    <p14:bmk name="OutlookPassword_m200:01:59.5" time="119500"/>
                    <p14:bmk name="OutlookPassword_m200:01:59.6" time="119600"/>
                    <p14:bmk name="OutlookPassword_m200:02:07.5" time="127500"/>
                    <p14:bmk name="OutlookPassword_m200:02:07.6" time="127600"/>
                    <p14:bmk name="OutlookPassword_m200:02:13.1" time="133100"/>
                    <p14:bmk name="OutlookPassword_m200:02:13.2" time="133200"/>
                    <p14:bmk name="OutlookPassword_m200:02:16.7" time="136733"/>
                    <p14:bmk name="OutlookPassword_m200:02:16.8" time="136833"/>
                    <p14:bmk name="OutlookPassword_m200:02:30.0" time="150000"/>
                    <p14:bmk name="OutlookPassword_m200:02:30.1" time="150100"/>
                    <p14:bmk name="OutlookPassword_m200:02:32.7" time="152700"/>
                    <p14:bmk name="OutlookPassword_m200:02:32.8" time="152800"/>
                    <p14:bmk name="OutlookPassword_m200:02:41.1" time="161133"/>
                    <p14:bmk name="OutlookPassword_m200:02:41.2" time="161233"/>
                    <p14:bmk name="OutlookPassword_m200:02:49.8" time="169867"/>
                    <p14:bmk name="OutlookPassword_m200:02:49.9" time="169967"/>
                    <p14:bmk name="OutlookPassword_m200:02:55.4" time="175467"/>
                    <p14:bmk name="OutlookPassword_m200:02:55.5" time="175567"/>
                    <p14:bmk name="OutlookPassword_m200:03:00.5" time="180567"/>
                    <p14:bmk name="OutlookPassword_m200:03:00.6" time="180667"/>
                    <p14:bmk name="OutlookPassword_m200:03:06.6" time="186633"/>
                    <p14:bmk name="OutlookPassword_m200:03:06.7" time="186733"/>
                    <p14:bmk name="OutlookPassword_m200:03:11.8" time="191867"/>
                    <p14:bmk name="OutlookPassword_m200:03:11.9" time="191967"/>
                    <p14:bmk name="OutlookPassword_m200:03:16.7" time="196700"/>
                  </p14:bmkLst>
                </p14:media>
              </p:ext>
            </p:extLst>
          </p:nvPr>
        </p:nvPicPr>
        <p:blipFill>
          <a:blip r:embed="rId42"/>
          <a:stretch>
            <a:fillRect/>
          </a:stretch>
        </p:blipFill>
        <p:spPr>
          <a:xfrm>
            <a:off x="1235075" y="1042988"/>
            <a:ext cx="10515600" cy="5915025"/>
          </a:xfrm>
        </p:spPr>
      </p:pic>
      <p:pic>
        <p:nvPicPr>
          <p:cNvPr id="9" name="Media Placeholder 8">
            <a:hlinkClick r:id="rId43" action="ppaction://hlinksldjump"/>
          </p:cNvPr>
          <p:cNvPicPr>
            <a:picLocks noGrp="1"/>
          </p:cNvPicPr>
          <p:nvPr>
            <p:ph type="media" sz="quarter" idx="11"/>
          </p:nvPr>
        </p:nvPicPr>
        <p:blipFill>
          <a:blip r:embed="rId44">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45" action="ppaction://hlinksldjump"/>
          </p:cNvPr>
          <p:cNvPicPr>
            <a:picLocks noGrp="1"/>
          </p:cNvPicPr>
          <p:nvPr>
            <p:ph type="media" sz="quarter" idx="12"/>
          </p:nvPr>
        </p:nvPicPr>
        <p:blipFill>
          <a:blip r:embed="rId46">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47" action="ppaction://hlinksldjump"/>
          </p:cNvPr>
          <p:cNvPicPr>
            <a:picLocks noGrp="1"/>
          </p:cNvPicPr>
          <p:nvPr>
            <p:ph type="media" sz="quarter" idx="13"/>
          </p:nvPr>
        </p:nvPicPr>
        <p:blipFill>
          <a:blip r:embed="rId48">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49" action="ppaction://hlinksldjump"/>
          </p:cNvPr>
          <p:cNvPicPr>
            <a:picLocks noGrp="1"/>
          </p:cNvPicPr>
          <p:nvPr>
            <p:ph type="media" sz="quarter" idx="15"/>
          </p:nvPr>
        </p:nvPicPr>
        <p:blipFill>
          <a:blip r:embed="rId50">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51" action="ppaction://hlinksldjump"/>
          </p:cNvPr>
          <p:cNvPicPr>
            <a:picLocks noGrp="1"/>
          </p:cNvPicPr>
          <p:nvPr>
            <p:ph type="media" sz="quarter" idx="16"/>
          </p:nvPr>
        </p:nvPicPr>
        <p:blipFill>
          <a:blip r:embed="rId52">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53" action="ppaction://hlinksldjump"/>
          </p:cNvPr>
          <p:cNvPicPr>
            <a:picLocks noGrp="1"/>
          </p:cNvPicPr>
          <p:nvPr>
            <p:ph type="media" sz="quarter" idx="17"/>
          </p:nvPr>
        </p:nvPicPr>
        <p:blipFill>
          <a:blip r:embed="rId54">
            <a:extLst>
              <a:ext uri="{28A0092B-C50C-407E-A947-70E740481C1C}">
                <a14:useLocalDpi xmlns:a14="http://schemas.microsoft.com/office/drawing/2010/main" val="0"/>
              </a:ext>
            </a:extLst>
          </a:blip>
          <a:stretch>
            <a:fillRect/>
          </a:stretch>
        </p:blipFill>
        <p:spPr>
          <a:xfrm>
            <a:off x="10037763" y="8495764"/>
            <a:ext cx="1115568" cy="630936"/>
          </a:xfrm>
        </p:spPr>
      </p:pic>
      <p:sp>
        <p:nvSpPr>
          <p:cNvPr id="11" name="Media Placeholder 10"/>
          <p:cNvSpPr>
            <a:spLocks noGrp="1"/>
          </p:cNvSpPr>
          <p:nvPr>
            <p:ph type="media" sz="quarter" idx="10"/>
          </p:nvPr>
        </p:nvSpPr>
        <p:spPr>
          <a:xfrm>
            <a:off x="1820496" y="8494776"/>
            <a:ext cx="1115568" cy="630936"/>
          </a:xfrm>
        </p:spPr>
      </p:sp>
      <p:sp>
        <p:nvSpPr>
          <p:cNvPr id="54" name="Rectangle 53"/>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5" name="Rectangle 54"/>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6" name="Rectangle 55"/>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7" name="Rectangle 5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3" name="Rectangle 62"/>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74" name="Picture 73">
            <a:hlinkClick r:id="" action="ppaction://hlinkshowjump?jump=previousslide"/>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35"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48" name="Media Placeholder 11">
            <a:hlinkClick r:id="rId56" action="ppaction://hlinksldjump"/>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6" name="Rectangle 45">
            <a:hlinkClick r:id="rId56"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Passwords</a:t>
            </a:r>
          </a:p>
        </p:txBody>
      </p:sp>
      <p:sp>
        <p:nvSpPr>
          <p:cNvPr id="50"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Work and </a:t>
            </a:r>
            <a:r>
              <a:rPr lang="en-US" sz="1100" dirty="0" smtClean="0">
                <a:solidFill>
                  <a:schemeClr val="bg1"/>
                </a:solidFill>
                <a:latin typeface="Segoe UI Light" pitchFamily="34" charset="0"/>
              </a:rPr>
              <a:t>home</a:t>
            </a:r>
            <a:endParaRPr lang="en-US" sz="1100" dirty="0">
              <a:solidFill>
                <a:schemeClr val="bg1"/>
              </a:solidFill>
              <a:latin typeface="Segoe UI Light" pitchFamily="34" charset="0"/>
            </a:endParaRPr>
          </a:p>
        </p:txBody>
      </p:sp>
      <p:sp>
        <p:nvSpPr>
          <p:cNvPr id="51"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Public computers</a:t>
            </a:r>
          </a:p>
        </p:txBody>
      </p:sp>
      <p:sp>
        <p:nvSpPr>
          <p:cNvPr id="52"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options</a:t>
            </a:r>
          </a:p>
        </p:txBody>
      </p:sp>
      <p:sp>
        <p:nvSpPr>
          <p:cNvPr id="53" name="TextBox 52"/>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2:23</a:t>
            </a:r>
          </a:p>
        </p:txBody>
      </p:sp>
      <p:sp>
        <p:nvSpPr>
          <p:cNvPr id="67" name="TextBox 66"/>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2:54</a:t>
            </a:r>
          </a:p>
        </p:txBody>
      </p:sp>
      <p:sp>
        <p:nvSpPr>
          <p:cNvPr id="68" name="TextBox 67"/>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1:35</a:t>
            </a:r>
          </a:p>
        </p:txBody>
      </p:sp>
      <p:sp>
        <p:nvSpPr>
          <p:cNvPr id="69" name="TextBox 68"/>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3:19</a:t>
            </a:r>
          </a:p>
        </p:txBody>
      </p:sp>
      <p:sp>
        <p:nvSpPr>
          <p:cNvPr id="12" name="OutlookPassword_m2Whenyou'resharing00:00:00.0-00:00:02.9"/>
          <p:cNvSpPr txBox="1"/>
          <p:nvPr>
            <p:custDataLst>
              <p:tags r:id="rId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you're sharing a computer with people at work or home,</a:t>
            </a:r>
            <a:endParaRPr lang="en-US" sz="1800">
              <a:solidFill>
                <a:srgbClr val="FFFFFF"/>
              </a:solidFill>
              <a:latin typeface="Segoe UI Light"/>
            </a:endParaRPr>
          </a:p>
        </p:txBody>
      </p:sp>
      <p:sp>
        <p:nvSpPr>
          <p:cNvPr id="13" name="OutlookPassword_m2youcancreate00:00:03.0-00:00:07.0"/>
          <p:cNvSpPr txBox="1"/>
          <p:nvPr>
            <p:custDataLst>
              <p:tags r:id="rId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create your own protected space with a Windows user account.</a:t>
            </a:r>
            <a:endParaRPr lang="en-US" sz="1800">
              <a:solidFill>
                <a:srgbClr val="FFFFFF"/>
              </a:solidFill>
              <a:latin typeface="Segoe UI Light"/>
            </a:endParaRPr>
          </a:p>
        </p:txBody>
      </p:sp>
      <p:sp>
        <p:nvSpPr>
          <p:cNvPr id="14" name="OutlookPassword_m2Ifyouhave00:00:07.1-00:00:13.0"/>
          <p:cNvSpPr txBox="1"/>
          <p:nvPr>
            <p:custDataLst>
              <p:tags r:id="rId6"/>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have an IT department at your workplace, check with them to see if your computer is connected to a domain.</a:t>
            </a:r>
            <a:endParaRPr lang="en-US" sz="1800">
              <a:solidFill>
                <a:srgbClr val="FFFFFF"/>
              </a:solidFill>
              <a:latin typeface="Segoe UI Light"/>
            </a:endParaRPr>
          </a:p>
        </p:txBody>
      </p:sp>
      <p:sp>
        <p:nvSpPr>
          <p:cNvPr id="15" name="OutlookPassword_m2Ifitis,00:00:13.1-00:00:20.7"/>
          <p:cNvSpPr txBox="1"/>
          <p:nvPr>
            <p:custDataLst>
              <p:tags r:id="rId7"/>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it is, any user can share the computer by clicking Other user and signing in with their company user name and password.</a:t>
            </a:r>
            <a:endParaRPr lang="en-US" sz="1800">
              <a:solidFill>
                <a:srgbClr val="FFFFFF"/>
              </a:solidFill>
              <a:latin typeface="Segoe UI Light"/>
            </a:endParaRPr>
          </a:p>
        </p:txBody>
      </p:sp>
      <p:sp>
        <p:nvSpPr>
          <p:cNvPr id="16" name="OutlookPassword_m2Thefirsttime00:00:20.8-00:00:28.7"/>
          <p:cNvSpPr txBox="1"/>
          <p:nvPr>
            <p:custDataLst>
              <p:tags r:id="rId8"/>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first time a user signs in, a Windows user account and personal workspace is created automatically on the computer.</a:t>
            </a:r>
            <a:endParaRPr lang="en-US" sz="1800">
              <a:solidFill>
                <a:srgbClr val="FFFFFF"/>
              </a:solidFill>
              <a:latin typeface="Segoe UI Light"/>
            </a:endParaRPr>
          </a:p>
        </p:txBody>
      </p:sp>
      <p:sp>
        <p:nvSpPr>
          <p:cNvPr id="17" name="OutlookPassword_m2Ifthecomputer00:00:28.8-00:00:35.1"/>
          <p:cNvSpPr txBox="1"/>
          <p:nvPr>
            <p:custDataLst>
              <p:tags r:id="rId9"/>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the computer is connected to a workgroup, such as on a small business or home network, you can do it yourself.</a:t>
            </a:r>
            <a:endParaRPr lang="en-US" sz="1800">
              <a:solidFill>
                <a:srgbClr val="FFFFFF"/>
              </a:solidFill>
              <a:latin typeface="Segoe UI Light"/>
            </a:endParaRPr>
          </a:p>
        </p:txBody>
      </p:sp>
      <p:sp>
        <p:nvSpPr>
          <p:cNvPr id="18" name="OutlookPassword_m2Firstmakesure00:00:35.2-00:00:39.6"/>
          <p:cNvSpPr txBox="1"/>
          <p:nvPr>
            <p:custDataLst>
              <p:tags r:id="rId1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make sure you sign in to the computer with an account that has administrator permissions.</a:t>
            </a:r>
            <a:endParaRPr lang="en-US" sz="1800">
              <a:solidFill>
                <a:srgbClr val="FFFFFF"/>
              </a:solidFill>
              <a:latin typeface="Segoe UI Light"/>
            </a:endParaRPr>
          </a:p>
        </p:txBody>
      </p:sp>
      <p:sp>
        <p:nvSpPr>
          <p:cNvPr id="19" name="OutlookPassword_m2Otherwise,youwon't00:00:39.7-00:00:42.6"/>
          <p:cNvSpPr txBox="1"/>
          <p:nvPr>
            <p:custDataLst>
              <p:tags r:id="rId1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Otherwise, you won't be able to add users.</a:t>
            </a:r>
            <a:endParaRPr lang="en-US" sz="1800">
              <a:solidFill>
                <a:srgbClr val="FFFFFF"/>
              </a:solidFill>
              <a:latin typeface="Segoe UI Light"/>
            </a:endParaRPr>
          </a:p>
        </p:txBody>
      </p:sp>
      <p:sp>
        <p:nvSpPr>
          <p:cNvPr id="20" name="OutlookPassword_m2We'lluseWindows00:00:42.7-00:00:48.0"/>
          <p:cNvSpPr txBox="1"/>
          <p:nvPr>
            <p:custDataLst>
              <p:tags r:id="rId1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use Windows 8. But you can add users in previous versions of Windows by going to the Control Panel,</a:t>
            </a:r>
            <a:endParaRPr lang="en-US" sz="1800">
              <a:solidFill>
                <a:srgbClr val="FFFFFF"/>
              </a:solidFill>
              <a:latin typeface="Segoe UI Light"/>
            </a:endParaRPr>
          </a:p>
        </p:txBody>
      </p:sp>
      <p:sp>
        <p:nvSpPr>
          <p:cNvPr id="21" name="OutlookPassword_m2andclickingAdd00:00:48.1-00:00:51.6"/>
          <p:cNvSpPr txBox="1"/>
          <p:nvPr>
            <p:custDataLst>
              <p:tags r:id="rId1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clicking Add or remove user accounts.</a:t>
            </a:r>
            <a:endParaRPr lang="en-US" sz="1800">
              <a:solidFill>
                <a:srgbClr val="FFFFFF"/>
              </a:solidFill>
              <a:latin typeface="Segoe UI Light"/>
            </a:endParaRPr>
          </a:p>
        </p:txBody>
      </p:sp>
      <p:sp>
        <p:nvSpPr>
          <p:cNvPr id="22" name="OutlookPassword_m2InWindows8,00:00:51.7-00:01:01.2"/>
          <p:cNvSpPr txBox="1"/>
          <p:nvPr>
            <p:custDataLst>
              <p:tags r:id="rId1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Windows 8, open the Charms bar, open Settings and then PC Settings.</a:t>
            </a:r>
            <a:endParaRPr lang="en-US" sz="1800">
              <a:solidFill>
                <a:srgbClr val="FFFFFF"/>
              </a:solidFill>
              <a:latin typeface="Segoe UI Light"/>
            </a:endParaRPr>
          </a:p>
        </p:txBody>
      </p:sp>
      <p:sp>
        <p:nvSpPr>
          <p:cNvPr id="23" name="OutlookPassword_m2Taporclick00:01:01.3-00:01:06.8"/>
          <p:cNvSpPr txBox="1"/>
          <p:nvPr>
            <p:custDataLst>
              <p:tags r:id="rId1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Tap or click Users and Add a user.</a:t>
            </a:r>
            <a:endParaRPr lang="en-US" sz="1800">
              <a:solidFill>
                <a:srgbClr val="FFFFFF"/>
              </a:solidFill>
              <a:latin typeface="Segoe UI Light"/>
            </a:endParaRPr>
          </a:p>
        </p:txBody>
      </p:sp>
      <p:sp>
        <p:nvSpPr>
          <p:cNvPr id="24" name="OutlookPassword_m2Youcancreate00:01:06.9-00:01:11.1"/>
          <p:cNvSpPr txBox="1"/>
          <p:nvPr>
            <p:custDataLst>
              <p:tags r:id="rId1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create an account using the email address of a Microsoft account.</a:t>
            </a:r>
            <a:endParaRPr lang="en-US" sz="1800">
              <a:solidFill>
                <a:srgbClr val="FFFFFF"/>
              </a:solidFill>
              <a:latin typeface="Segoe UI Light"/>
            </a:endParaRPr>
          </a:p>
        </p:txBody>
      </p:sp>
      <p:sp>
        <p:nvSpPr>
          <p:cNvPr id="25" name="OutlookPassword_m2However,we'llcreate00:01:11.2-00:01:15.5"/>
          <p:cNvSpPr txBox="1"/>
          <p:nvPr>
            <p:custDataLst>
              <p:tags r:id="rId1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However, we'll create an account from scratch without a Microsoft account.</a:t>
            </a:r>
            <a:endParaRPr lang="en-US" sz="1800">
              <a:solidFill>
                <a:srgbClr val="FFFFFF"/>
              </a:solidFill>
              <a:latin typeface="Segoe UI Light"/>
            </a:endParaRPr>
          </a:p>
        </p:txBody>
      </p:sp>
      <p:sp>
        <p:nvSpPr>
          <p:cNvPr id="26" name="OutlookPassword_m2ClickLocalaccount.00:01:15.6-00:01:18.3"/>
          <p:cNvSpPr txBox="1"/>
          <p:nvPr>
            <p:custDataLst>
              <p:tags r:id="rId1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Local account.</a:t>
            </a:r>
            <a:endParaRPr lang="en-US" sz="1800">
              <a:solidFill>
                <a:srgbClr val="FFFFFF"/>
              </a:solidFill>
              <a:latin typeface="Segoe UI Light"/>
            </a:endParaRPr>
          </a:p>
        </p:txBody>
      </p:sp>
      <p:sp>
        <p:nvSpPr>
          <p:cNvPr id="27" name="OutlookPassword_m2Typeauser00:01:18.4-00:01:24.1"/>
          <p:cNvSpPr txBox="1"/>
          <p:nvPr>
            <p:custDataLst>
              <p:tags r:id="rId1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a user name, type a password, and add a password hint.</a:t>
            </a:r>
            <a:endParaRPr lang="en-US" sz="1800">
              <a:solidFill>
                <a:srgbClr val="FFFFFF"/>
              </a:solidFill>
              <a:latin typeface="Segoe UI Light"/>
            </a:endParaRPr>
          </a:p>
        </p:txBody>
      </p:sp>
      <p:sp>
        <p:nvSpPr>
          <p:cNvPr id="28" name="OutlookPassword_m2Ifyou'recreating00:01:24.2-00:01:26.5"/>
          <p:cNvSpPr txBox="1"/>
          <p:nvPr>
            <p:custDataLst>
              <p:tags r:id="rId2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you're creating a user account for other people,</a:t>
            </a:r>
            <a:endParaRPr lang="en-US" sz="1800">
              <a:solidFill>
                <a:srgbClr val="FFFFFF"/>
              </a:solidFill>
              <a:latin typeface="Segoe UI Light"/>
            </a:endParaRPr>
          </a:p>
        </p:txBody>
      </p:sp>
      <p:sp>
        <p:nvSpPr>
          <p:cNvPr id="29" name="OutlookPassword_m2assignapassword00:01:26.6-00:01:31.9"/>
          <p:cNvSpPr txBox="1"/>
          <p:nvPr>
            <p:custDataLst>
              <p:tags r:id="rId2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assign a password now and tell them they can change it after they sign in for the first time.</a:t>
            </a:r>
            <a:endParaRPr lang="en-US" sz="1800">
              <a:solidFill>
                <a:srgbClr val="FFFFFF"/>
              </a:solidFill>
              <a:latin typeface="Segoe UI Light"/>
            </a:endParaRPr>
          </a:p>
        </p:txBody>
      </p:sp>
      <p:sp>
        <p:nvSpPr>
          <p:cNvPr id="30" name="OutlookPassword_m2Onthelast00:01:32.0-00:01:36.0"/>
          <p:cNvSpPr txBox="1"/>
          <p:nvPr>
            <p:custDataLst>
              <p:tags r:id="rId2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last page, you can add child safety features to the account if you want.</a:t>
            </a:r>
            <a:endParaRPr lang="en-US" sz="1800">
              <a:solidFill>
                <a:srgbClr val="FFFFFF"/>
              </a:solidFill>
              <a:latin typeface="Segoe UI Light"/>
            </a:endParaRPr>
          </a:p>
        </p:txBody>
      </p:sp>
      <p:sp>
        <p:nvSpPr>
          <p:cNvPr id="31" name="OutlookPassword_m2ClickFinish.Then00:01:36.1-00:01:46.9"/>
          <p:cNvSpPr txBox="1"/>
          <p:nvPr>
            <p:custDataLst>
              <p:tags r:id="rId23"/>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Finish. Then follow the same process to add a user account for each person you share the computer with.</a:t>
            </a:r>
            <a:endParaRPr lang="en-US" sz="1800">
              <a:solidFill>
                <a:srgbClr val="FFFFFF"/>
              </a:solidFill>
              <a:latin typeface="Segoe UI Light"/>
            </a:endParaRPr>
          </a:p>
        </p:txBody>
      </p:sp>
      <p:sp>
        <p:nvSpPr>
          <p:cNvPr id="33" name="OutlookPassword_m2Aftermultipleusers00:01:47.0-00:01:53.1"/>
          <p:cNvSpPr txBox="1"/>
          <p:nvPr>
            <p:custDataLst>
              <p:tags r:id="rId24"/>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After multiple users have been added to the computer, they can each sign in to access their email in Outlook.</a:t>
            </a:r>
            <a:endParaRPr lang="en-US" sz="1800">
              <a:solidFill>
                <a:srgbClr val="FFFFFF"/>
              </a:solidFill>
              <a:latin typeface="Segoe UI Light"/>
            </a:endParaRPr>
          </a:p>
        </p:txBody>
      </p:sp>
      <p:sp>
        <p:nvSpPr>
          <p:cNvPr id="34" name="OutlookPassword_m2Whenyouwant00:01:53.2-00:01:59.5"/>
          <p:cNvSpPr txBox="1"/>
          <p:nvPr>
            <p:custDataLst>
              <p:tags r:id="rId2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want to hand the computer over to another person, go to the Start screen and click your name.</a:t>
            </a:r>
            <a:endParaRPr lang="en-US" sz="1800">
              <a:solidFill>
                <a:srgbClr val="FFFFFF"/>
              </a:solidFill>
              <a:latin typeface="Segoe UI Light"/>
            </a:endParaRPr>
          </a:p>
        </p:txBody>
      </p:sp>
      <p:sp>
        <p:nvSpPr>
          <p:cNvPr id="70" name="OutlookPassword_m2Thenchoosewhether00:01:59.6-00:02:07.5"/>
          <p:cNvSpPr txBox="1"/>
          <p:nvPr>
            <p:custDataLst>
              <p:tags r:id="rId26"/>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choose whether to sign out or switch to another user account. If you sign out, all of your programs close.</a:t>
            </a:r>
            <a:endParaRPr lang="en-US" sz="1800">
              <a:solidFill>
                <a:srgbClr val="FFFFFF"/>
              </a:solidFill>
              <a:latin typeface="Segoe UI Light"/>
            </a:endParaRPr>
          </a:p>
        </p:txBody>
      </p:sp>
      <p:sp>
        <p:nvSpPr>
          <p:cNvPr id="71" name="OutlookPassword_m2Butifyou00:02:07.6-00:02:13.1"/>
          <p:cNvSpPr txBox="1"/>
          <p:nvPr>
            <p:custDataLst>
              <p:tags r:id="rId2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if you switch accounts, the next user can sign in with his user name and password</a:t>
            </a:r>
            <a:endParaRPr lang="en-US" sz="1800">
              <a:solidFill>
                <a:srgbClr val="FFFFFF"/>
              </a:solidFill>
              <a:latin typeface="Segoe UI Light"/>
            </a:endParaRPr>
          </a:p>
        </p:txBody>
      </p:sp>
      <p:sp>
        <p:nvSpPr>
          <p:cNvPr id="72" name="OutlookPassword_m2andyourprograms00:02:13.2-00:02:16.7"/>
          <p:cNvSpPr txBox="1"/>
          <p:nvPr>
            <p:custDataLst>
              <p:tags r:id="rId2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your programs keep running in the background.</a:t>
            </a:r>
            <a:endParaRPr lang="en-US" sz="1800">
              <a:solidFill>
                <a:srgbClr val="FFFFFF"/>
              </a:solidFill>
              <a:latin typeface="Segoe UI Light"/>
            </a:endParaRPr>
          </a:p>
        </p:txBody>
      </p:sp>
      <p:sp>
        <p:nvSpPr>
          <p:cNvPr id="73" name="OutlookPassword_m2Thenewuser00:02:16.8-00:02:30.0"/>
          <p:cNvSpPr txBox="1"/>
          <p:nvPr>
            <p:custDataLst>
              <p:tags r:id="rId2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new user can open Outlook and set up his email accounts…</a:t>
            </a:r>
            <a:endParaRPr lang="en-US" sz="1800">
              <a:solidFill>
                <a:srgbClr val="FFFFFF"/>
              </a:solidFill>
              <a:latin typeface="Segoe UI Light"/>
            </a:endParaRPr>
          </a:p>
        </p:txBody>
      </p:sp>
      <p:sp>
        <p:nvSpPr>
          <p:cNvPr id="75" name="OutlookPassword_m2andworkwith00:02:30.1-00:02:32.7"/>
          <p:cNvSpPr txBox="1"/>
          <p:nvPr>
            <p:custDataLst>
              <p:tags r:id="rId3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work with his email.</a:t>
            </a:r>
            <a:endParaRPr lang="en-US" sz="1800">
              <a:solidFill>
                <a:srgbClr val="FFFFFF"/>
              </a:solidFill>
              <a:latin typeface="Segoe UI Light"/>
            </a:endParaRPr>
          </a:p>
        </p:txBody>
      </p:sp>
      <p:sp>
        <p:nvSpPr>
          <p:cNvPr id="76" name="OutlookPassword_m2Then,whenit00:02:32.8-00:02:41.1"/>
          <p:cNvSpPr txBox="1"/>
          <p:nvPr>
            <p:custDataLst>
              <p:tags r:id="rId31"/>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when it comes time to hand the computer back to you, he clicks his name and selects your name in the list.</a:t>
            </a:r>
            <a:endParaRPr lang="en-US" sz="1800">
              <a:solidFill>
                <a:srgbClr val="FFFFFF"/>
              </a:solidFill>
              <a:latin typeface="Segoe UI Light"/>
            </a:endParaRPr>
          </a:p>
        </p:txBody>
      </p:sp>
      <p:sp>
        <p:nvSpPr>
          <p:cNvPr id="77" name="OutlookPassword_m2Nowallyou00:02:41.2-00:02:49.8"/>
          <p:cNvSpPr txBox="1"/>
          <p:nvPr>
            <p:custDataLst>
              <p:tags r:id="rId32"/>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all you have to do is type your password, and everything comes back just as you left it, including your email.</a:t>
            </a:r>
            <a:endParaRPr lang="en-US" sz="1800">
              <a:solidFill>
                <a:srgbClr val="FFFFFF"/>
              </a:solidFill>
              <a:latin typeface="Segoe UI Light"/>
            </a:endParaRPr>
          </a:p>
        </p:txBody>
      </p:sp>
      <p:sp>
        <p:nvSpPr>
          <p:cNvPr id="78" name="OutlookPassword_m2Eventhoughboth00:02:49.9-00:02:55.4"/>
          <p:cNvSpPr txBox="1"/>
          <p:nvPr>
            <p:custDataLst>
              <p:tags r:id="rId3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Even though both user accounts are running on the same computer, each one is completely separate.</a:t>
            </a:r>
            <a:endParaRPr lang="en-US" sz="1800">
              <a:solidFill>
                <a:srgbClr val="FFFFFF"/>
              </a:solidFill>
              <a:latin typeface="Segoe UI Light"/>
            </a:endParaRPr>
          </a:p>
        </p:txBody>
      </p:sp>
      <p:sp>
        <p:nvSpPr>
          <p:cNvPr id="79" name="OutlookPassword_m2Eachuserhas00:02:55.5-00:03:00.5"/>
          <p:cNvSpPr txBox="1"/>
          <p:nvPr>
            <p:custDataLst>
              <p:tags r:id="rId3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Each user has Outlook, but each Outlook program is personalized with different email accounts.</a:t>
            </a:r>
            <a:endParaRPr lang="en-US" sz="1800">
              <a:solidFill>
                <a:srgbClr val="FFFFFF"/>
              </a:solidFill>
              <a:latin typeface="Segoe UI Light"/>
            </a:endParaRPr>
          </a:p>
        </p:txBody>
      </p:sp>
      <p:sp>
        <p:nvSpPr>
          <p:cNvPr id="80" name="OutlookPassword_m2Andtheonly00:03:00.6-00:03:06.6"/>
          <p:cNvSpPr txBox="1"/>
          <p:nvPr>
            <p:custDataLst>
              <p:tags r:id="rId3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only way for one user to access another user's email is to sign in with their password.</a:t>
            </a:r>
            <a:endParaRPr lang="en-US" sz="1800">
              <a:solidFill>
                <a:srgbClr val="FFFFFF"/>
              </a:solidFill>
              <a:latin typeface="Segoe UI Light"/>
            </a:endParaRPr>
          </a:p>
        </p:txBody>
      </p:sp>
      <p:sp>
        <p:nvSpPr>
          <p:cNvPr id="81" name="OutlookPassword_m2Usingpassword-protectedWindows00:03:06.7-00:03:11.8"/>
          <p:cNvSpPr txBox="1"/>
          <p:nvPr>
            <p:custDataLst>
              <p:tags r:id="rId3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Using password-protected Windows user accounts is the easiest and most secure way to share a computer.</a:t>
            </a:r>
            <a:endParaRPr lang="en-US" sz="1800">
              <a:solidFill>
                <a:srgbClr val="FFFFFF"/>
              </a:solidFill>
              <a:latin typeface="Segoe UI Light"/>
            </a:endParaRPr>
          </a:p>
        </p:txBody>
      </p:sp>
      <p:sp>
        <p:nvSpPr>
          <p:cNvPr id="82" name="OutlookPassword_m2Upnext,we'll00:03:11.9-00:03:16.7"/>
          <p:cNvSpPr txBox="1"/>
          <p:nvPr>
            <p:custDataLst>
              <p:tags r:id="rId3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look at a way to protect your email when sharing a public computer.</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357560579"/>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Password_m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
                                            <p:tgtEl>
                                              <p:spTgt spid="12"/>
                                            </p:tgtEl>
                                          </p:cBhvr>
                                        </p:animEffect>
                                      </p:childTnLst>
                                    </p:cTn>
                                  </p:par>
                                </p:childTnLst>
                              </p:cTn>
                            </p:par>
                          </p:childTnLst>
                        </p:cTn>
                      </p:par>
                    </p:childTnLst>
                  </p:cTn>
                  <p:nextCondLst>
                    <p:cond evt="onMediaBookmark" delay="0">
                      <p:tgtEl>
                        <p14:bmkTgt spid="2" bmkName="OutlookPassword_m200:00:00.0"/>
                      </p:tgtEl>
                    </p:cond>
                  </p:nextCondLst>
                </p:seq>
                <p:seq concurrent="1" nextAc="seek">
                  <p:cTn id="28" restart="whenNotActive" fill="hold" evtFilter="cancelBubble" nodeType="interactiveSeq">
                    <p:stCondLst>
                      <p:cond evt="onMediaBookmark" delay="0">
                        <p:tgtEl>
                          <p14:bmkTgt spid="2" bmkName="OutlookPassword_m200:00:02.9"/>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2"/>
                                            </p:tgtEl>
                                          </p:cBhvr>
                                        </p:animEffect>
                                        <p:set>
                                          <p:cBhvr>
                                            <p:cTn id="3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02.9"/>
                      </p:tgtEl>
                    </p:cond>
                  </p:nextCondLst>
                </p:seq>
                <p:seq concurrent="1" nextAc="seek">
                  <p:cTn id="34" restart="whenNotActive" fill="hold" evtFilter="cancelBubble" nodeType="interactiveSeq">
                    <p:stCondLst>
                      <p:cond evt="onMediaBookmark" delay="0">
                        <p:tgtEl>
                          <p14:bmkTgt spid="2" bmkName="OutlookPassword_m200:00:03.0"/>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
                                            <p:tgtEl>
                                              <p:spTgt spid="13"/>
                                            </p:tgtEl>
                                          </p:cBhvr>
                                        </p:animEffect>
                                      </p:childTnLst>
                                    </p:cTn>
                                  </p:par>
                                </p:childTnLst>
                              </p:cTn>
                            </p:par>
                          </p:childTnLst>
                        </p:cTn>
                      </p:par>
                    </p:childTnLst>
                  </p:cTn>
                  <p:nextCondLst>
                    <p:cond evt="onMediaBookmark" delay="0">
                      <p:tgtEl>
                        <p14:bmkTgt spid="2" bmkName="OutlookPassword_m200:00:03.0"/>
                      </p:tgtEl>
                    </p:cond>
                  </p:nextCondLst>
                </p:seq>
                <p:seq concurrent="1" nextAc="seek">
                  <p:cTn id="40" restart="whenNotActive" fill="hold" evtFilter="cancelBubble" nodeType="interactiveSeq">
                    <p:stCondLst>
                      <p:cond evt="onMediaBookmark" delay="0">
                        <p:tgtEl>
                          <p14:bmkTgt spid="2" bmkName="OutlookPassword_m200:00:07.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3"/>
                                            </p:tgtEl>
                                          </p:cBhvr>
                                        </p:animEffect>
                                        <p:set>
                                          <p:cBhvr>
                                            <p:cTn id="4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07.0"/>
                      </p:tgtEl>
                    </p:cond>
                  </p:nextCondLst>
                </p:seq>
                <p:seq concurrent="1" nextAc="seek">
                  <p:cTn id="46" restart="whenNotActive" fill="hold" evtFilter="cancelBubble" nodeType="interactiveSeq">
                    <p:stCondLst>
                      <p:cond evt="onMediaBookmark" delay="0">
                        <p:tgtEl>
                          <p14:bmkTgt spid="2" bmkName="OutlookPassword_m200:00:07.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
                                            <p:tgtEl>
                                              <p:spTgt spid="14"/>
                                            </p:tgtEl>
                                          </p:cBhvr>
                                        </p:animEffect>
                                      </p:childTnLst>
                                    </p:cTn>
                                  </p:par>
                                </p:childTnLst>
                              </p:cTn>
                            </p:par>
                          </p:childTnLst>
                        </p:cTn>
                      </p:par>
                    </p:childTnLst>
                  </p:cTn>
                  <p:nextCondLst>
                    <p:cond evt="onMediaBookmark" delay="0">
                      <p:tgtEl>
                        <p14:bmkTgt spid="2" bmkName="OutlookPassword_m200:00:07.1"/>
                      </p:tgtEl>
                    </p:cond>
                  </p:nextCondLst>
                </p:seq>
                <p:seq concurrent="1" nextAc="seek">
                  <p:cTn id="52" restart="whenNotActive" fill="hold" evtFilter="cancelBubble" nodeType="interactiveSeq">
                    <p:stCondLst>
                      <p:cond evt="onMediaBookmark" delay="0">
                        <p:tgtEl>
                          <p14:bmkTgt spid="2" bmkName="OutlookPassword_m200:00:13.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4"/>
                                            </p:tgtEl>
                                          </p:cBhvr>
                                        </p:animEffect>
                                        <p:set>
                                          <p:cBhvr>
                                            <p:cTn id="5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13.0"/>
                      </p:tgtEl>
                    </p:cond>
                  </p:nextCondLst>
                </p:seq>
                <p:seq concurrent="1" nextAc="seek">
                  <p:cTn id="58" restart="whenNotActive" fill="hold" evtFilter="cancelBubble" nodeType="interactiveSeq">
                    <p:stCondLst>
                      <p:cond evt="onMediaBookmark" delay="0">
                        <p:tgtEl>
                          <p14:bmkTgt spid="2" bmkName="OutlookPassword_m200:00:13.1"/>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OutlookPassword_m200:00:13.1"/>
                      </p:tgtEl>
                    </p:cond>
                  </p:nextCondLst>
                </p:seq>
                <p:seq concurrent="1" nextAc="seek">
                  <p:cTn id="64" restart="whenNotActive" fill="hold" evtFilter="cancelBubble" nodeType="interactiveSeq">
                    <p:stCondLst>
                      <p:cond evt="onMediaBookmark" delay="0">
                        <p:tgtEl>
                          <p14:bmkTgt spid="2" bmkName="OutlookPassword_m200:00:20.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20.7"/>
                      </p:tgtEl>
                    </p:cond>
                  </p:nextCondLst>
                </p:seq>
                <p:seq concurrent="1" nextAc="seek">
                  <p:cTn id="70" restart="whenNotActive" fill="hold" evtFilter="cancelBubble" nodeType="interactiveSeq">
                    <p:stCondLst>
                      <p:cond evt="onMediaBookmark" delay="0">
                        <p:tgtEl>
                          <p14:bmkTgt spid="2" bmkName="OutlookPassword_m200:00:20.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OutlookPassword_m200:00:20.8"/>
                      </p:tgtEl>
                    </p:cond>
                  </p:nextCondLst>
                </p:seq>
                <p:seq concurrent="1" nextAc="seek">
                  <p:cTn id="76" restart="whenNotActive" fill="hold" evtFilter="cancelBubble" nodeType="interactiveSeq">
                    <p:stCondLst>
                      <p:cond evt="onMediaBookmark" delay="0">
                        <p:tgtEl>
                          <p14:bmkTgt spid="2" bmkName="OutlookPassword_m200:00:28.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28.7"/>
                      </p:tgtEl>
                    </p:cond>
                  </p:nextCondLst>
                </p:seq>
                <p:seq concurrent="1" nextAc="seek">
                  <p:cTn id="82" restart="whenNotActive" fill="hold" evtFilter="cancelBubble" nodeType="interactiveSeq">
                    <p:stCondLst>
                      <p:cond evt="onMediaBookmark" delay="0">
                        <p:tgtEl>
                          <p14:bmkTgt spid="2" bmkName="OutlookPassword_m200:00:28.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OutlookPassword_m200:00:28.8"/>
                      </p:tgtEl>
                    </p:cond>
                  </p:nextCondLst>
                </p:seq>
                <p:seq concurrent="1" nextAc="seek">
                  <p:cTn id="88" restart="whenNotActive" fill="hold" evtFilter="cancelBubble" nodeType="interactiveSeq">
                    <p:stCondLst>
                      <p:cond evt="onMediaBookmark" delay="0">
                        <p:tgtEl>
                          <p14:bmkTgt spid="2" bmkName="OutlookPassword_m200:00:35.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35.1"/>
                      </p:tgtEl>
                    </p:cond>
                  </p:nextCondLst>
                </p:seq>
                <p:seq concurrent="1" nextAc="seek">
                  <p:cTn id="94" restart="whenNotActive" fill="hold" evtFilter="cancelBubble" nodeType="interactiveSeq">
                    <p:stCondLst>
                      <p:cond evt="onMediaBookmark" delay="0">
                        <p:tgtEl>
                          <p14:bmkTgt spid="2" bmkName="OutlookPassword_m200:00:35.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OutlookPassword_m200:00:35.2"/>
                      </p:tgtEl>
                    </p:cond>
                  </p:nextCondLst>
                </p:seq>
                <p:seq concurrent="1" nextAc="seek">
                  <p:cTn id="100" restart="whenNotActive" fill="hold" evtFilter="cancelBubble" nodeType="interactiveSeq">
                    <p:stCondLst>
                      <p:cond evt="onMediaBookmark" delay="0">
                        <p:tgtEl>
                          <p14:bmkTgt spid="2" bmkName="OutlookPassword_m200:00:39.6"/>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39.6"/>
                      </p:tgtEl>
                    </p:cond>
                  </p:nextCondLst>
                </p:seq>
                <p:seq concurrent="1" nextAc="seek">
                  <p:cTn id="106" restart="whenNotActive" fill="hold" evtFilter="cancelBubble" nodeType="interactiveSeq">
                    <p:stCondLst>
                      <p:cond evt="onMediaBookmark" delay="0">
                        <p:tgtEl>
                          <p14:bmkTgt spid="2" bmkName="OutlookPassword_m200:00:39.7"/>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OutlookPassword_m200:00:39.7"/>
                      </p:tgtEl>
                    </p:cond>
                  </p:nextCondLst>
                </p:seq>
                <p:seq concurrent="1" nextAc="seek">
                  <p:cTn id="112" restart="whenNotActive" fill="hold" evtFilter="cancelBubble" nodeType="interactiveSeq">
                    <p:stCondLst>
                      <p:cond evt="onMediaBookmark" delay="0">
                        <p:tgtEl>
                          <p14:bmkTgt spid="2" bmkName="OutlookPassword_m200:00:42.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42.6"/>
                      </p:tgtEl>
                    </p:cond>
                  </p:nextCondLst>
                </p:seq>
                <p:seq concurrent="1" nextAc="seek">
                  <p:cTn id="118" restart="whenNotActive" fill="hold" evtFilter="cancelBubble" nodeType="interactiveSeq">
                    <p:stCondLst>
                      <p:cond evt="onMediaBookmark" delay="0">
                        <p:tgtEl>
                          <p14:bmkTgt spid="2" bmkName="OutlookPassword_m200:00:42.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OutlookPassword_m200:00:42.7"/>
                      </p:tgtEl>
                    </p:cond>
                  </p:nextCondLst>
                </p:seq>
                <p:seq concurrent="1" nextAc="seek">
                  <p:cTn id="124" restart="whenNotActive" fill="hold" evtFilter="cancelBubble" nodeType="interactiveSeq">
                    <p:stCondLst>
                      <p:cond evt="onMediaBookmark" delay="0">
                        <p:tgtEl>
                          <p14:bmkTgt spid="2" bmkName="OutlookPassword_m200:00:48.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48.0"/>
                      </p:tgtEl>
                    </p:cond>
                  </p:nextCondLst>
                </p:seq>
                <p:seq concurrent="1" nextAc="seek">
                  <p:cTn id="130" restart="whenNotActive" fill="hold" evtFilter="cancelBubble" nodeType="interactiveSeq">
                    <p:stCondLst>
                      <p:cond evt="onMediaBookmark" delay="0">
                        <p:tgtEl>
                          <p14:bmkTgt spid="2" bmkName="OutlookPassword_m200:00:48.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OutlookPassword_m200:00:48.1"/>
                      </p:tgtEl>
                    </p:cond>
                  </p:nextCondLst>
                </p:seq>
                <p:seq concurrent="1" nextAc="seek">
                  <p:cTn id="136" restart="whenNotActive" fill="hold" evtFilter="cancelBubble" nodeType="interactiveSeq">
                    <p:stCondLst>
                      <p:cond evt="onMediaBookmark" delay="0">
                        <p:tgtEl>
                          <p14:bmkTgt spid="2" bmkName="OutlookPassword_m200:00:51.6"/>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0:51.6"/>
                      </p:tgtEl>
                    </p:cond>
                  </p:nextCondLst>
                </p:seq>
                <p:seq concurrent="1" nextAc="seek">
                  <p:cTn id="142" restart="whenNotActive" fill="hold" evtFilter="cancelBubble" nodeType="interactiveSeq">
                    <p:stCondLst>
                      <p:cond evt="onMediaBookmark" delay="0">
                        <p:tgtEl>
                          <p14:bmkTgt spid="2" bmkName="OutlookPassword_m200:00:51.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OutlookPassword_m200:00:51.7"/>
                      </p:tgtEl>
                    </p:cond>
                  </p:nextCondLst>
                </p:seq>
                <p:seq concurrent="1" nextAc="seek">
                  <p:cTn id="148" restart="whenNotActive" fill="hold" evtFilter="cancelBubble" nodeType="interactiveSeq">
                    <p:stCondLst>
                      <p:cond evt="onMediaBookmark" delay="0">
                        <p:tgtEl>
                          <p14:bmkTgt spid="2" bmkName="OutlookPassword_m200:01:01.2"/>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01.2"/>
                      </p:tgtEl>
                    </p:cond>
                  </p:nextCondLst>
                </p:seq>
                <p:seq concurrent="1" nextAc="seek">
                  <p:cTn id="154" restart="whenNotActive" fill="hold" evtFilter="cancelBubble" nodeType="interactiveSeq">
                    <p:stCondLst>
                      <p:cond evt="onMediaBookmark" delay="0">
                        <p:tgtEl>
                          <p14:bmkTgt spid="2" bmkName="OutlookPassword_m200:01:01.3"/>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00"/>
                                            <p:tgtEl>
                                              <p:spTgt spid="23"/>
                                            </p:tgtEl>
                                          </p:cBhvr>
                                        </p:animEffect>
                                      </p:childTnLst>
                                    </p:cTn>
                                  </p:par>
                                </p:childTnLst>
                              </p:cTn>
                            </p:par>
                          </p:childTnLst>
                        </p:cTn>
                      </p:par>
                    </p:childTnLst>
                  </p:cTn>
                  <p:nextCondLst>
                    <p:cond evt="onMediaBookmark" delay="0">
                      <p:tgtEl>
                        <p14:bmkTgt spid="2" bmkName="OutlookPassword_m200:01:01.3"/>
                      </p:tgtEl>
                    </p:cond>
                  </p:nextCondLst>
                </p:seq>
                <p:seq concurrent="1" nextAc="seek">
                  <p:cTn id="160" restart="whenNotActive" fill="hold" evtFilter="cancelBubble" nodeType="interactiveSeq">
                    <p:stCondLst>
                      <p:cond evt="onMediaBookmark" delay="0">
                        <p:tgtEl>
                          <p14:bmkTgt spid="2" bmkName="OutlookPassword_m200:01:06.8"/>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3"/>
                                            </p:tgtEl>
                                          </p:cBhvr>
                                        </p:animEffect>
                                        <p:set>
                                          <p:cBhvr>
                                            <p:cTn id="16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06.8"/>
                      </p:tgtEl>
                    </p:cond>
                  </p:nextCondLst>
                </p:seq>
                <p:seq concurrent="1" nextAc="seek">
                  <p:cTn id="166" restart="whenNotActive" fill="hold" evtFilter="cancelBubble" nodeType="interactiveSeq">
                    <p:stCondLst>
                      <p:cond evt="onMediaBookmark" delay="0">
                        <p:tgtEl>
                          <p14:bmkTgt spid="2" bmkName="OutlookPassword_m200:01:06.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00"/>
                                            <p:tgtEl>
                                              <p:spTgt spid="24"/>
                                            </p:tgtEl>
                                          </p:cBhvr>
                                        </p:animEffect>
                                      </p:childTnLst>
                                    </p:cTn>
                                  </p:par>
                                </p:childTnLst>
                              </p:cTn>
                            </p:par>
                          </p:childTnLst>
                        </p:cTn>
                      </p:par>
                    </p:childTnLst>
                  </p:cTn>
                  <p:nextCondLst>
                    <p:cond evt="onMediaBookmark" delay="0">
                      <p:tgtEl>
                        <p14:bmkTgt spid="2" bmkName="OutlookPassword_m200:01:06.9"/>
                      </p:tgtEl>
                    </p:cond>
                  </p:nextCondLst>
                </p:seq>
                <p:seq concurrent="1" nextAc="seek">
                  <p:cTn id="172" restart="whenNotActive" fill="hold" evtFilter="cancelBubble" nodeType="interactiveSeq">
                    <p:stCondLst>
                      <p:cond evt="onMediaBookmark" delay="0">
                        <p:tgtEl>
                          <p14:bmkTgt spid="2" bmkName="OutlookPassword_m200:01:11.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4"/>
                                            </p:tgtEl>
                                          </p:cBhvr>
                                        </p:animEffect>
                                        <p:set>
                                          <p:cBhvr>
                                            <p:cTn id="17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11.1"/>
                      </p:tgtEl>
                    </p:cond>
                  </p:nextCondLst>
                </p:seq>
                <p:seq concurrent="1" nextAc="seek">
                  <p:cTn id="178" restart="whenNotActive" fill="hold" evtFilter="cancelBubble" nodeType="interactiveSeq">
                    <p:stCondLst>
                      <p:cond evt="onMediaBookmark" delay="0">
                        <p:tgtEl>
                          <p14:bmkTgt spid="2" bmkName="OutlookPassword_m200:01:11.2"/>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00"/>
                                            <p:tgtEl>
                                              <p:spTgt spid="25"/>
                                            </p:tgtEl>
                                          </p:cBhvr>
                                        </p:animEffect>
                                      </p:childTnLst>
                                    </p:cTn>
                                  </p:par>
                                </p:childTnLst>
                              </p:cTn>
                            </p:par>
                          </p:childTnLst>
                        </p:cTn>
                      </p:par>
                    </p:childTnLst>
                  </p:cTn>
                  <p:nextCondLst>
                    <p:cond evt="onMediaBookmark" delay="0">
                      <p:tgtEl>
                        <p14:bmkTgt spid="2" bmkName="OutlookPassword_m200:01:11.2"/>
                      </p:tgtEl>
                    </p:cond>
                  </p:nextCondLst>
                </p:seq>
                <p:seq concurrent="1" nextAc="seek">
                  <p:cTn id="184" restart="whenNotActive" fill="hold" evtFilter="cancelBubble" nodeType="interactiveSeq">
                    <p:stCondLst>
                      <p:cond evt="onMediaBookmark" delay="0">
                        <p:tgtEl>
                          <p14:bmkTgt spid="2" bmkName="OutlookPassword_m200:01:15.5"/>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5"/>
                                            </p:tgtEl>
                                          </p:cBhvr>
                                        </p:animEffect>
                                        <p:set>
                                          <p:cBhvr>
                                            <p:cTn id="18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15.5"/>
                      </p:tgtEl>
                    </p:cond>
                  </p:nextCondLst>
                </p:seq>
                <p:seq concurrent="1" nextAc="seek">
                  <p:cTn id="190" restart="whenNotActive" fill="hold" evtFilter="cancelBubble" nodeType="interactiveSeq">
                    <p:stCondLst>
                      <p:cond evt="onMediaBookmark" delay="0">
                        <p:tgtEl>
                          <p14:bmkTgt spid="2" bmkName="OutlookPassword_m200:01:15.6"/>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6"/>
                                            </p:tgtEl>
                                            <p:attrNameLst>
                                              <p:attrName>style.visibility</p:attrName>
                                            </p:attrNameLst>
                                          </p:cBhvr>
                                          <p:to>
                                            <p:strVal val="visible"/>
                                          </p:to>
                                        </p:set>
                                        <p:animEffect transition="in" filter="fade">
                                          <p:cBhvr>
                                            <p:cTn id="195" dur="200"/>
                                            <p:tgtEl>
                                              <p:spTgt spid="26"/>
                                            </p:tgtEl>
                                          </p:cBhvr>
                                        </p:animEffect>
                                      </p:childTnLst>
                                    </p:cTn>
                                  </p:par>
                                </p:childTnLst>
                              </p:cTn>
                            </p:par>
                          </p:childTnLst>
                        </p:cTn>
                      </p:par>
                    </p:childTnLst>
                  </p:cTn>
                  <p:nextCondLst>
                    <p:cond evt="onMediaBookmark" delay="0">
                      <p:tgtEl>
                        <p14:bmkTgt spid="2" bmkName="OutlookPassword_m200:01:15.6"/>
                      </p:tgtEl>
                    </p:cond>
                  </p:nextCondLst>
                </p:seq>
                <p:seq concurrent="1" nextAc="seek">
                  <p:cTn id="196" restart="whenNotActive" fill="hold" evtFilter="cancelBubble" nodeType="interactiveSeq">
                    <p:stCondLst>
                      <p:cond evt="onMediaBookmark" delay="0">
                        <p:tgtEl>
                          <p14:bmkTgt spid="2" bmkName="OutlookPassword_m200:01:18.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6"/>
                                            </p:tgtEl>
                                          </p:cBhvr>
                                        </p:animEffect>
                                        <p:set>
                                          <p:cBhvr>
                                            <p:cTn id="20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18.3"/>
                      </p:tgtEl>
                    </p:cond>
                  </p:nextCondLst>
                </p:seq>
                <p:seq concurrent="1" nextAc="seek">
                  <p:cTn id="202" restart="whenNotActive" fill="hold" evtFilter="cancelBubble" nodeType="interactiveSeq">
                    <p:stCondLst>
                      <p:cond evt="onMediaBookmark" delay="0">
                        <p:tgtEl>
                          <p14:bmkTgt spid="2" bmkName="OutlookPassword_m200:01:18.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fade">
                                          <p:cBhvr>
                                            <p:cTn id="207" dur="200"/>
                                            <p:tgtEl>
                                              <p:spTgt spid="27"/>
                                            </p:tgtEl>
                                          </p:cBhvr>
                                        </p:animEffect>
                                      </p:childTnLst>
                                    </p:cTn>
                                  </p:par>
                                </p:childTnLst>
                              </p:cTn>
                            </p:par>
                          </p:childTnLst>
                        </p:cTn>
                      </p:par>
                    </p:childTnLst>
                  </p:cTn>
                  <p:nextCondLst>
                    <p:cond evt="onMediaBookmark" delay="0">
                      <p:tgtEl>
                        <p14:bmkTgt spid="2" bmkName="OutlookPassword_m200:01:18.4"/>
                      </p:tgtEl>
                    </p:cond>
                  </p:nextCondLst>
                </p:seq>
                <p:seq concurrent="1" nextAc="seek">
                  <p:cTn id="208" restart="whenNotActive" fill="hold" evtFilter="cancelBubble" nodeType="interactiveSeq">
                    <p:stCondLst>
                      <p:cond evt="onMediaBookmark" delay="0">
                        <p:tgtEl>
                          <p14:bmkTgt spid="2" bmkName="OutlookPassword_m200:01:24.1"/>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7"/>
                                            </p:tgtEl>
                                          </p:cBhvr>
                                        </p:animEffect>
                                        <p:set>
                                          <p:cBhvr>
                                            <p:cTn id="21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24.1"/>
                      </p:tgtEl>
                    </p:cond>
                  </p:nextCondLst>
                </p:seq>
                <p:seq concurrent="1" nextAc="seek">
                  <p:cTn id="214" restart="whenNotActive" fill="hold" evtFilter="cancelBubble" nodeType="interactiveSeq">
                    <p:stCondLst>
                      <p:cond evt="onMediaBookmark" delay="0">
                        <p:tgtEl>
                          <p14:bmkTgt spid="2" bmkName="OutlookPassword_m200:01:24.2"/>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00"/>
                                            <p:tgtEl>
                                              <p:spTgt spid="28"/>
                                            </p:tgtEl>
                                          </p:cBhvr>
                                        </p:animEffect>
                                      </p:childTnLst>
                                    </p:cTn>
                                  </p:par>
                                </p:childTnLst>
                              </p:cTn>
                            </p:par>
                          </p:childTnLst>
                        </p:cTn>
                      </p:par>
                    </p:childTnLst>
                  </p:cTn>
                  <p:nextCondLst>
                    <p:cond evt="onMediaBookmark" delay="0">
                      <p:tgtEl>
                        <p14:bmkTgt spid="2" bmkName="OutlookPassword_m200:01:24.2"/>
                      </p:tgtEl>
                    </p:cond>
                  </p:nextCondLst>
                </p:seq>
                <p:seq concurrent="1" nextAc="seek">
                  <p:cTn id="220" restart="whenNotActive" fill="hold" evtFilter="cancelBubble" nodeType="interactiveSeq">
                    <p:stCondLst>
                      <p:cond evt="onMediaBookmark" delay="0">
                        <p:tgtEl>
                          <p14:bmkTgt spid="2" bmkName="OutlookPassword_m200:01:26.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8"/>
                                            </p:tgtEl>
                                          </p:cBhvr>
                                        </p:animEffect>
                                        <p:set>
                                          <p:cBhvr>
                                            <p:cTn id="22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26.5"/>
                      </p:tgtEl>
                    </p:cond>
                  </p:nextCondLst>
                </p:seq>
                <p:seq concurrent="1" nextAc="seek">
                  <p:cTn id="226" restart="whenNotActive" fill="hold" evtFilter="cancelBubble" nodeType="interactiveSeq">
                    <p:stCondLst>
                      <p:cond evt="onMediaBookmark" delay="0">
                        <p:tgtEl>
                          <p14:bmkTgt spid="2" bmkName="OutlookPassword_m200:01:26.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9"/>
                                            </p:tgtEl>
                                            <p:attrNameLst>
                                              <p:attrName>style.visibility</p:attrName>
                                            </p:attrNameLst>
                                          </p:cBhvr>
                                          <p:to>
                                            <p:strVal val="visible"/>
                                          </p:to>
                                        </p:set>
                                        <p:animEffect transition="in" filter="fade">
                                          <p:cBhvr>
                                            <p:cTn id="231" dur="200"/>
                                            <p:tgtEl>
                                              <p:spTgt spid="29"/>
                                            </p:tgtEl>
                                          </p:cBhvr>
                                        </p:animEffect>
                                      </p:childTnLst>
                                    </p:cTn>
                                  </p:par>
                                </p:childTnLst>
                              </p:cTn>
                            </p:par>
                          </p:childTnLst>
                        </p:cTn>
                      </p:par>
                    </p:childTnLst>
                  </p:cTn>
                  <p:nextCondLst>
                    <p:cond evt="onMediaBookmark" delay="0">
                      <p:tgtEl>
                        <p14:bmkTgt spid="2" bmkName="OutlookPassword_m200:01:26.6"/>
                      </p:tgtEl>
                    </p:cond>
                  </p:nextCondLst>
                </p:seq>
                <p:seq concurrent="1" nextAc="seek">
                  <p:cTn id="232" restart="whenNotActive" fill="hold" evtFilter="cancelBubble" nodeType="interactiveSeq">
                    <p:stCondLst>
                      <p:cond evt="onMediaBookmark" delay="0">
                        <p:tgtEl>
                          <p14:bmkTgt spid="2" bmkName="OutlookPassword_m200:01:31.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9"/>
                                            </p:tgtEl>
                                          </p:cBhvr>
                                        </p:animEffect>
                                        <p:set>
                                          <p:cBhvr>
                                            <p:cTn id="23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31.9"/>
                      </p:tgtEl>
                    </p:cond>
                  </p:nextCondLst>
                </p:seq>
                <p:seq concurrent="1" nextAc="seek">
                  <p:cTn id="238" restart="whenNotActive" fill="hold" evtFilter="cancelBubble" nodeType="interactiveSeq">
                    <p:stCondLst>
                      <p:cond evt="onMediaBookmark" delay="0">
                        <p:tgtEl>
                          <p14:bmkTgt spid="2" bmkName="OutlookPassword_m200:01:32.0"/>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0"/>
                                            </p:tgtEl>
                                            <p:attrNameLst>
                                              <p:attrName>style.visibility</p:attrName>
                                            </p:attrNameLst>
                                          </p:cBhvr>
                                          <p:to>
                                            <p:strVal val="visible"/>
                                          </p:to>
                                        </p:set>
                                        <p:animEffect transition="in" filter="fade">
                                          <p:cBhvr>
                                            <p:cTn id="243" dur="200"/>
                                            <p:tgtEl>
                                              <p:spTgt spid="30"/>
                                            </p:tgtEl>
                                          </p:cBhvr>
                                        </p:animEffect>
                                      </p:childTnLst>
                                    </p:cTn>
                                  </p:par>
                                </p:childTnLst>
                              </p:cTn>
                            </p:par>
                          </p:childTnLst>
                        </p:cTn>
                      </p:par>
                    </p:childTnLst>
                  </p:cTn>
                  <p:nextCondLst>
                    <p:cond evt="onMediaBookmark" delay="0">
                      <p:tgtEl>
                        <p14:bmkTgt spid="2" bmkName="OutlookPassword_m200:01:32.0"/>
                      </p:tgtEl>
                    </p:cond>
                  </p:nextCondLst>
                </p:seq>
                <p:seq concurrent="1" nextAc="seek">
                  <p:cTn id="244" restart="whenNotActive" fill="hold" evtFilter="cancelBubble" nodeType="interactiveSeq">
                    <p:stCondLst>
                      <p:cond evt="onMediaBookmark" delay="0">
                        <p:tgtEl>
                          <p14:bmkTgt spid="2" bmkName="OutlookPassword_m200:01:36.0"/>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0"/>
                                            </p:tgtEl>
                                          </p:cBhvr>
                                        </p:animEffect>
                                        <p:set>
                                          <p:cBhvr>
                                            <p:cTn id="24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36.0"/>
                      </p:tgtEl>
                    </p:cond>
                  </p:nextCondLst>
                </p:seq>
                <p:seq concurrent="1" nextAc="seek">
                  <p:cTn id="250" restart="whenNotActive" fill="hold" evtFilter="cancelBubble" nodeType="interactiveSeq">
                    <p:stCondLst>
                      <p:cond evt="onMediaBookmark" delay="0">
                        <p:tgtEl>
                          <p14:bmkTgt spid="2" bmkName="OutlookPassword_m200:01:36.1"/>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1"/>
                                            </p:tgtEl>
                                            <p:attrNameLst>
                                              <p:attrName>style.visibility</p:attrName>
                                            </p:attrNameLst>
                                          </p:cBhvr>
                                          <p:to>
                                            <p:strVal val="visible"/>
                                          </p:to>
                                        </p:set>
                                        <p:animEffect transition="in" filter="fade">
                                          <p:cBhvr>
                                            <p:cTn id="255" dur="200"/>
                                            <p:tgtEl>
                                              <p:spTgt spid="31"/>
                                            </p:tgtEl>
                                          </p:cBhvr>
                                        </p:animEffect>
                                      </p:childTnLst>
                                    </p:cTn>
                                  </p:par>
                                </p:childTnLst>
                              </p:cTn>
                            </p:par>
                          </p:childTnLst>
                        </p:cTn>
                      </p:par>
                    </p:childTnLst>
                  </p:cTn>
                  <p:nextCondLst>
                    <p:cond evt="onMediaBookmark" delay="0">
                      <p:tgtEl>
                        <p14:bmkTgt spid="2" bmkName="OutlookPassword_m200:01:36.1"/>
                      </p:tgtEl>
                    </p:cond>
                  </p:nextCondLst>
                </p:seq>
                <p:seq concurrent="1" nextAc="seek">
                  <p:cTn id="256" restart="whenNotActive" fill="hold" evtFilter="cancelBubble" nodeType="interactiveSeq">
                    <p:stCondLst>
                      <p:cond evt="onMediaBookmark" delay="0">
                        <p:tgtEl>
                          <p14:bmkTgt spid="2" bmkName="OutlookPassword_m200:01:46.9"/>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1"/>
                                            </p:tgtEl>
                                          </p:cBhvr>
                                        </p:animEffect>
                                        <p:set>
                                          <p:cBhvr>
                                            <p:cTn id="26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46.9"/>
                      </p:tgtEl>
                    </p:cond>
                  </p:nextCondLst>
                </p:seq>
                <p:seq concurrent="1" nextAc="seek">
                  <p:cTn id="262" restart="whenNotActive" fill="hold" evtFilter="cancelBubble" nodeType="interactiveSeq">
                    <p:stCondLst>
                      <p:cond evt="onMediaBookmark" delay="0">
                        <p:tgtEl>
                          <p14:bmkTgt spid="2" bmkName="OutlookPassword_m200:01:47.0"/>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3"/>
                                            </p:tgtEl>
                                            <p:attrNameLst>
                                              <p:attrName>style.visibility</p:attrName>
                                            </p:attrNameLst>
                                          </p:cBhvr>
                                          <p:to>
                                            <p:strVal val="visible"/>
                                          </p:to>
                                        </p:set>
                                        <p:animEffect transition="in" filter="fade">
                                          <p:cBhvr>
                                            <p:cTn id="267" dur="200"/>
                                            <p:tgtEl>
                                              <p:spTgt spid="33"/>
                                            </p:tgtEl>
                                          </p:cBhvr>
                                        </p:animEffect>
                                      </p:childTnLst>
                                    </p:cTn>
                                  </p:par>
                                </p:childTnLst>
                              </p:cTn>
                            </p:par>
                          </p:childTnLst>
                        </p:cTn>
                      </p:par>
                    </p:childTnLst>
                  </p:cTn>
                  <p:nextCondLst>
                    <p:cond evt="onMediaBookmark" delay="0">
                      <p:tgtEl>
                        <p14:bmkTgt spid="2" bmkName="OutlookPassword_m200:01:47.0"/>
                      </p:tgtEl>
                    </p:cond>
                  </p:nextCondLst>
                </p:seq>
                <p:seq concurrent="1" nextAc="seek">
                  <p:cTn id="268" restart="whenNotActive" fill="hold" evtFilter="cancelBubble" nodeType="interactiveSeq">
                    <p:stCondLst>
                      <p:cond evt="onMediaBookmark" delay="0">
                        <p:tgtEl>
                          <p14:bmkTgt spid="2" bmkName="OutlookPassword_m200:01:53.1"/>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3"/>
                                            </p:tgtEl>
                                          </p:cBhvr>
                                        </p:animEffect>
                                        <p:set>
                                          <p:cBhvr>
                                            <p:cTn id="273"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53.1"/>
                      </p:tgtEl>
                    </p:cond>
                  </p:nextCondLst>
                </p:seq>
                <p:seq concurrent="1" nextAc="seek">
                  <p:cTn id="274" restart="whenNotActive" fill="hold" evtFilter="cancelBubble" nodeType="interactiveSeq">
                    <p:stCondLst>
                      <p:cond evt="onMediaBookmark" delay="0">
                        <p:tgtEl>
                          <p14:bmkTgt spid="2" bmkName="OutlookPassword_m200:01:53.2"/>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4"/>
                                            </p:tgtEl>
                                            <p:attrNameLst>
                                              <p:attrName>style.visibility</p:attrName>
                                            </p:attrNameLst>
                                          </p:cBhvr>
                                          <p:to>
                                            <p:strVal val="visible"/>
                                          </p:to>
                                        </p:set>
                                        <p:animEffect transition="in" filter="fade">
                                          <p:cBhvr>
                                            <p:cTn id="279" dur="200"/>
                                            <p:tgtEl>
                                              <p:spTgt spid="34"/>
                                            </p:tgtEl>
                                          </p:cBhvr>
                                        </p:animEffect>
                                      </p:childTnLst>
                                    </p:cTn>
                                  </p:par>
                                </p:childTnLst>
                              </p:cTn>
                            </p:par>
                          </p:childTnLst>
                        </p:cTn>
                      </p:par>
                    </p:childTnLst>
                  </p:cTn>
                  <p:nextCondLst>
                    <p:cond evt="onMediaBookmark" delay="0">
                      <p:tgtEl>
                        <p14:bmkTgt spid="2" bmkName="OutlookPassword_m200:01:53.2"/>
                      </p:tgtEl>
                    </p:cond>
                  </p:nextCondLst>
                </p:seq>
                <p:seq concurrent="1" nextAc="seek">
                  <p:cTn id="280" restart="whenNotActive" fill="hold" evtFilter="cancelBubble" nodeType="interactiveSeq">
                    <p:stCondLst>
                      <p:cond evt="onMediaBookmark" delay="0">
                        <p:tgtEl>
                          <p14:bmkTgt spid="2" bmkName="OutlookPassword_m200:01:59.5"/>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4"/>
                                            </p:tgtEl>
                                          </p:cBhvr>
                                        </p:animEffect>
                                        <p:set>
                                          <p:cBhvr>
                                            <p:cTn id="28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1:59.5"/>
                      </p:tgtEl>
                    </p:cond>
                  </p:nextCondLst>
                </p:seq>
                <p:seq concurrent="1" nextAc="seek">
                  <p:cTn id="286" restart="whenNotActive" fill="hold" evtFilter="cancelBubble" nodeType="interactiveSeq">
                    <p:stCondLst>
                      <p:cond evt="onMediaBookmark" delay="0">
                        <p:tgtEl>
                          <p14:bmkTgt spid="2" bmkName="OutlookPassword_m200:01:59.6"/>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70"/>
                                            </p:tgtEl>
                                            <p:attrNameLst>
                                              <p:attrName>style.visibility</p:attrName>
                                            </p:attrNameLst>
                                          </p:cBhvr>
                                          <p:to>
                                            <p:strVal val="visible"/>
                                          </p:to>
                                        </p:set>
                                        <p:animEffect transition="in" filter="fade">
                                          <p:cBhvr>
                                            <p:cTn id="291" dur="200"/>
                                            <p:tgtEl>
                                              <p:spTgt spid="70"/>
                                            </p:tgtEl>
                                          </p:cBhvr>
                                        </p:animEffect>
                                      </p:childTnLst>
                                    </p:cTn>
                                  </p:par>
                                </p:childTnLst>
                              </p:cTn>
                            </p:par>
                          </p:childTnLst>
                        </p:cTn>
                      </p:par>
                    </p:childTnLst>
                  </p:cTn>
                  <p:nextCondLst>
                    <p:cond evt="onMediaBookmark" delay="0">
                      <p:tgtEl>
                        <p14:bmkTgt spid="2" bmkName="OutlookPassword_m200:01:59.6"/>
                      </p:tgtEl>
                    </p:cond>
                  </p:nextCondLst>
                </p:seq>
                <p:seq concurrent="1" nextAc="seek">
                  <p:cTn id="292" restart="whenNotActive" fill="hold" evtFilter="cancelBubble" nodeType="interactiveSeq">
                    <p:stCondLst>
                      <p:cond evt="onMediaBookmark" delay="0">
                        <p:tgtEl>
                          <p14:bmkTgt spid="2" bmkName="OutlookPassword_m200:02:07.5"/>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70"/>
                                            </p:tgtEl>
                                          </p:cBhvr>
                                        </p:animEffect>
                                        <p:set>
                                          <p:cBhvr>
                                            <p:cTn id="29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07.5"/>
                      </p:tgtEl>
                    </p:cond>
                  </p:nextCondLst>
                </p:seq>
                <p:seq concurrent="1" nextAc="seek">
                  <p:cTn id="298" restart="whenNotActive" fill="hold" evtFilter="cancelBubble" nodeType="interactiveSeq">
                    <p:stCondLst>
                      <p:cond evt="onMediaBookmark" delay="0">
                        <p:tgtEl>
                          <p14:bmkTgt spid="2" bmkName="OutlookPassword_m200:02:07.6"/>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71"/>
                                            </p:tgtEl>
                                            <p:attrNameLst>
                                              <p:attrName>style.visibility</p:attrName>
                                            </p:attrNameLst>
                                          </p:cBhvr>
                                          <p:to>
                                            <p:strVal val="visible"/>
                                          </p:to>
                                        </p:set>
                                        <p:animEffect transition="in" filter="fade">
                                          <p:cBhvr>
                                            <p:cTn id="303" dur="200"/>
                                            <p:tgtEl>
                                              <p:spTgt spid="71"/>
                                            </p:tgtEl>
                                          </p:cBhvr>
                                        </p:animEffect>
                                      </p:childTnLst>
                                    </p:cTn>
                                  </p:par>
                                </p:childTnLst>
                              </p:cTn>
                            </p:par>
                          </p:childTnLst>
                        </p:cTn>
                      </p:par>
                    </p:childTnLst>
                  </p:cTn>
                  <p:nextCondLst>
                    <p:cond evt="onMediaBookmark" delay="0">
                      <p:tgtEl>
                        <p14:bmkTgt spid="2" bmkName="OutlookPassword_m200:02:07.6"/>
                      </p:tgtEl>
                    </p:cond>
                  </p:nextCondLst>
                </p:seq>
                <p:seq concurrent="1" nextAc="seek">
                  <p:cTn id="304" restart="whenNotActive" fill="hold" evtFilter="cancelBubble" nodeType="interactiveSeq">
                    <p:stCondLst>
                      <p:cond evt="onMediaBookmark" delay="0">
                        <p:tgtEl>
                          <p14:bmkTgt spid="2" bmkName="OutlookPassword_m200:02:13.1"/>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71"/>
                                            </p:tgtEl>
                                          </p:cBhvr>
                                        </p:animEffect>
                                        <p:set>
                                          <p:cBhvr>
                                            <p:cTn id="30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13.1"/>
                      </p:tgtEl>
                    </p:cond>
                  </p:nextCondLst>
                </p:seq>
                <p:seq concurrent="1" nextAc="seek">
                  <p:cTn id="310" restart="whenNotActive" fill="hold" evtFilter="cancelBubble" nodeType="interactiveSeq">
                    <p:stCondLst>
                      <p:cond evt="onMediaBookmark" delay="0">
                        <p:tgtEl>
                          <p14:bmkTgt spid="2" bmkName="OutlookPassword_m200:02:13.2"/>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72"/>
                                            </p:tgtEl>
                                            <p:attrNameLst>
                                              <p:attrName>style.visibility</p:attrName>
                                            </p:attrNameLst>
                                          </p:cBhvr>
                                          <p:to>
                                            <p:strVal val="visible"/>
                                          </p:to>
                                        </p:set>
                                        <p:animEffect transition="in" filter="fade">
                                          <p:cBhvr>
                                            <p:cTn id="315" dur="200"/>
                                            <p:tgtEl>
                                              <p:spTgt spid="72"/>
                                            </p:tgtEl>
                                          </p:cBhvr>
                                        </p:animEffect>
                                      </p:childTnLst>
                                    </p:cTn>
                                  </p:par>
                                </p:childTnLst>
                              </p:cTn>
                            </p:par>
                          </p:childTnLst>
                        </p:cTn>
                      </p:par>
                    </p:childTnLst>
                  </p:cTn>
                  <p:nextCondLst>
                    <p:cond evt="onMediaBookmark" delay="0">
                      <p:tgtEl>
                        <p14:bmkTgt spid="2" bmkName="OutlookPassword_m200:02:13.2"/>
                      </p:tgtEl>
                    </p:cond>
                  </p:nextCondLst>
                </p:seq>
                <p:seq concurrent="1" nextAc="seek">
                  <p:cTn id="316" restart="whenNotActive" fill="hold" evtFilter="cancelBubble" nodeType="interactiveSeq">
                    <p:stCondLst>
                      <p:cond evt="onMediaBookmark" delay="0">
                        <p:tgtEl>
                          <p14:bmkTgt spid="2" bmkName="OutlookPassword_m200:02:16.7"/>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72"/>
                                            </p:tgtEl>
                                          </p:cBhvr>
                                        </p:animEffect>
                                        <p:set>
                                          <p:cBhvr>
                                            <p:cTn id="32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16.7"/>
                      </p:tgtEl>
                    </p:cond>
                  </p:nextCondLst>
                </p:seq>
                <p:seq concurrent="1" nextAc="seek">
                  <p:cTn id="322" restart="whenNotActive" fill="hold" evtFilter="cancelBubble" nodeType="interactiveSeq">
                    <p:stCondLst>
                      <p:cond evt="onMediaBookmark" delay="0">
                        <p:tgtEl>
                          <p14:bmkTgt spid="2" bmkName="OutlookPassword_m200:02:16.8"/>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3"/>
                                            </p:tgtEl>
                                            <p:attrNameLst>
                                              <p:attrName>style.visibility</p:attrName>
                                            </p:attrNameLst>
                                          </p:cBhvr>
                                          <p:to>
                                            <p:strVal val="visible"/>
                                          </p:to>
                                        </p:set>
                                        <p:animEffect transition="in" filter="fade">
                                          <p:cBhvr>
                                            <p:cTn id="327" dur="200"/>
                                            <p:tgtEl>
                                              <p:spTgt spid="73"/>
                                            </p:tgtEl>
                                          </p:cBhvr>
                                        </p:animEffect>
                                      </p:childTnLst>
                                    </p:cTn>
                                  </p:par>
                                </p:childTnLst>
                              </p:cTn>
                            </p:par>
                          </p:childTnLst>
                        </p:cTn>
                      </p:par>
                    </p:childTnLst>
                  </p:cTn>
                  <p:nextCondLst>
                    <p:cond evt="onMediaBookmark" delay="0">
                      <p:tgtEl>
                        <p14:bmkTgt spid="2" bmkName="OutlookPassword_m200:02:16.8"/>
                      </p:tgtEl>
                    </p:cond>
                  </p:nextCondLst>
                </p:seq>
                <p:seq concurrent="1" nextAc="seek">
                  <p:cTn id="328" restart="whenNotActive" fill="hold" evtFilter="cancelBubble" nodeType="interactiveSeq">
                    <p:stCondLst>
                      <p:cond evt="onMediaBookmark" delay="0">
                        <p:tgtEl>
                          <p14:bmkTgt spid="2" bmkName="OutlookPassword_m200:02:30.0"/>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3"/>
                                            </p:tgtEl>
                                          </p:cBhvr>
                                        </p:animEffect>
                                        <p:set>
                                          <p:cBhvr>
                                            <p:cTn id="33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30.0"/>
                      </p:tgtEl>
                    </p:cond>
                  </p:nextCondLst>
                </p:seq>
                <p:seq concurrent="1" nextAc="seek">
                  <p:cTn id="334" restart="whenNotActive" fill="hold" evtFilter="cancelBubble" nodeType="interactiveSeq">
                    <p:stCondLst>
                      <p:cond evt="onMediaBookmark" delay="0">
                        <p:tgtEl>
                          <p14:bmkTgt spid="2" bmkName="OutlookPassword_m200:02:30.1"/>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5"/>
                                            </p:tgtEl>
                                            <p:attrNameLst>
                                              <p:attrName>style.visibility</p:attrName>
                                            </p:attrNameLst>
                                          </p:cBhvr>
                                          <p:to>
                                            <p:strVal val="visible"/>
                                          </p:to>
                                        </p:set>
                                        <p:animEffect transition="in" filter="fade">
                                          <p:cBhvr>
                                            <p:cTn id="339" dur="200"/>
                                            <p:tgtEl>
                                              <p:spTgt spid="75"/>
                                            </p:tgtEl>
                                          </p:cBhvr>
                                        </p:animEffect>
                                      </p:childTnLst>
                                    </p:cTn>
                                  </p:par>
                                </p:childTnLst>
                              </p:cTn>
                            </p:par>
                          </p:childTnLst>
                        </p:cTn>
                      </p:par>
                    </p:childTnLst>
                  </p:cTn>
                  <p:nextCondLst>
                    <p:cond evt="onMediaBookmark" delay="0">
                      <p:tgtEl>
                        <p14:bmkTgt spid="2" bmkName="OutlookPassword_m200:02:30.1"/>
                      </p:tgtEl>
                    </p:cond>
                  </p:nextCondLst>
                </p:seq>
                <p:seq concurrent="1" nextAc="seek">
                  <p:cTn id="340" restart="whenNotActive" fill="hold" evtFilter="cancelBubble" nodeType="interactiveSeq">
                    <p:stCondLst>
                      <p:cond evt="onMediaBookmark" delay="0">
                        <p:tgtEl>
                          <p14:bmkTgt spid="2" bmkName="OutlookPassword_m200:02:32.7"/>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5"/>
                                            </p:tgtEl>
                                          </p:cBhvr>
                                        </p:animEffect>
                                        <p:set>
                                          <p:cBhvr>
                                            <p:cTn id="345"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32.7"/>
                      </p:tgtEl>
                    </p:cond>
                  </p:nextCondLst>
                </p:seq>
                <p:seq concurrent="1" nextAc="seek">
                  <p:cTn id="346" restart="whenNotActive" fill="hold" evtFilter="cancelBubble" nodeType="interactiveSeq">
                    <p:stCondLst>
                      <p:cond evt="onMediaBookmark" delay="0">
                        <p:tgtEl>
                          <p14:bmkTgt spid="2" bmkName="OutlookPassword_m200:02:32.8"/>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6"/>
                                            </p:tgtEl>
                                            <p:attrNameLst>
                                              <p:attrName>style.visibility</p:attrName>
                                            </p:attrNameLst>
                                          </p:cBhvr>
                                          <p:to>
                                            <p:strVal val="visible"/>
                                          </p:to>
                                        </p:set>
                                        <p:animEffect transition="in" filter="fade">
                                          <p:cBhvr>
                                            <p:cTn id="351" dur="200"/>
                                            <p:tgtEl>
                                              <p:spTgt spid="76"/>
                                            </p:tgtEl>
                                          </p:cBhvr>
                                        </p:animEffect>
                                      </p:childTnLst>
                                    </p:cTn>
                                  </p:par>
                                </p:childTnLst>
                              </p:cTn>
                            </p:par>
                          </p:childTnLst>
                        </p:cTn>
                      </p:par>
                    </p:childTnLst>
                  </p:cTn>
                  <p:nextCondLst>
                    <p:cond evt="onMediaBookmark" delay="0">
                      <p:tgtEl>
                        <p14:bmkTgt spid="2" bmkName="OutlookPassword_m200:02:32.8"/>
                      </p:tgtEl>
                    </p:cond>
                  </p:nextCondLst>
                </p:seq>
                <p:seq concurrent="1" nextAc="seek">
                  <p:cTn id="352" restart="whenNotActive" fill="hold" evtFilter="cancelBubble" nodeType="interactiveSeq">
                    <p:stCondLst>
                      <p:cond evt="onMediaBookmark" delay="0">
                        <p:tgtEl>
                          <p14:bmkTgt spid="2" bmkName="OutlookPassword_m200:02:41.1"/>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6"/>
                                            </p:tgtEl>
                                          </p:cBhvr>
                                        </p:animEffect>
                                        <p:set>
                                          <p:cBhvr>
                                            <p:cTn id="357"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41.1"/>
                      </p:tgtEl>
                    </p:cond>
                  </p:nextCondLst>
                </p:seq>
                <p:seq concurrent="1" nextAc="seek">
                  <p:cTn id="358" restart="whenNotActive" fill="hold" evtFilter="cancelBubble" nodeType="interactiveSeq">
                    <p:stCondLst>
                      <p:cond evt="onMediaBookmark" delay="0">
                        <p:tgtEl>
                          <p14:bmkTgt spid="2" bmkName="OutlookPassword_m200:02:41.2"/>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7"/>
                                            </p:tgtEl>
                                            <p:attrNameLst>
                                              <p:attrName>style.visibility</p:attrName>
                                            </p:attrNameLst>
                                          </p:cBhvr>
                                          <p:to>
                                            <p:strVal val="visible"/>
                                          </p:to>
                                        </p:set>
                                        <p:animEffect transition="in" filter="fade">
                                          <p:cBhvr>
                                            <p:cTn id="363" dur="200"/>
                                            <p:tgtEl>
                                              <p:spTgt spid="77"/>
                                            </p:tgtEl>
                                          </p:cBhvr>
                                        </p:animEffect>
                                      </p:childTnLst>
                                    </p:cTn>
                                  </p:par>
                                </p:childTnLst>
                              </p:cTn>
                            </p:par>
                          </p:childTnLst>
                        </p:cTn>
                      </p:par>
                    </p:childTnLst>
                  </p:cTn>
                  <p:nextCondLst>
                    <p:cond evt="onMediaBookmark" delay="0">
                      <p:tgtEl>
                        <p14:bmkTgt spid="2" bmkName="OutlookPassword_m200:02:41.2"/>
                      </p:tgtEl>
                    </p:cond>
                  </p:nextCondLst>
                </p:seq>
                <p:seq concurrent="1" nextAc="seek">
                  <p:cTn id="364" restart="whenNotActive" fill="hold" evtFilter="cancelBubble" nodeType="interactiveSeq">
                    <p:stCondLst>
                      <p:cond evt="onMediaBookmark" delay="0">
                        <p:tgtEl>
                          <p14:bmkTgt spid="2" bmkName="OutlookPassword_m200:02:49.8"/>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7"/>
                                            </p:tgtEl>
                                          </p:cBhvr>
                                        </p:animEffect>
                                        <p:set>
                                          <p:cBhvr>
                                            <p:cTn id="369"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49.8"/>
                      </p:tgtEl>
                    </p:cond>
                  </p:nextCondLst>
                </p:seq>
                <p:seq concurrent="1" nextAc="seek">
                  <p:cTn id="370" restart="whenNotActive" fill="hold" evtFilter="cancelBubble" nodeType="interactiveSeq">
                    <p:stCondLst>
                      <p:cond evt="onMediaBookmark" delay="0">
                        <p:tgtEl>
                          <p14:bmkTgt spid="2" bmkName="OutlookPassword_m200:02:49.9"/>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8"/>
                                            </p:tgtEl>
                                            <p:attrNameLst>
                                              <p:attrName>style.visibility</p:attrName>
                                            </p:attrNameLst>
                                          </p:cBhvr>
                                          <p:to>
                                            <p:strVal val="visible"/>
                                          </p:to>
                                        </p:set>
                                        <p:animEffect transition="in" filter="fade">
                                          <p:cBhvr>
                                            <p:cTn id="375" dur="200"/>
                                            <p:tgtEl>
                                              <p:spTgt spid="78"/>
                                            </p:tgtEl>
                                          </p:cBhvr>
                                        </p:animEffect>
                                      </p:childTnLst>
                                    </p:cTn>
                                  </p:par>
                                </p:childTnLst>
                              </p:cTn>
                            </p:par>
                          </p:childTnLst>
                        </p:cTn>
                      </p:par>
                    </p:childTnLst>
                  </p:cTn>
                  <p:nextCondLst>
                    <p:cond evt="onMediaBookmark" delay="0">
                      <p:tgtEl>
                        <p14:bmkTgt spid="2" bmkName="OutlookPassword_m200:02:49.9"/>
                      </p:tgtEl>
                    </p:cond>
                  </p:nextCondLst>
                </p:seq>
                <p:seq concurrent="1" nextAc="seek">
                  <p:cTn id="376" restart="whenNotActive" fill="hold" evtFilter="cancelBubble" nodeType="interactiveSeq">
                    <p:stCondLst>
                      <p:cond evt="onMediaBookmark" delay="0">
                        <p:tgtEl>
                          <p14:bmkTgt spid="2" bmkName="OutlookPassword_m200:02:55.4"/>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8"/>
                                            </p:tgtEl>
                                          </p:cBhvr>
                                        </p:animEffect>
                                        <p:set>
                                          <p:cBhvr>
                                            <p:cTn id="381"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2:55.4"/>
                      </p:tgtEl>
                    </p:cond>
                  </p:nextCondLst>
                </p:seq>
                <p:seq concurrent="1" nextAc="seek">
                  <p:cTn id="382" restart="whenNotActive" fill="hold" evtFilter="cancelBubble" nodeType="interactiveSeq">
                    <p:stCondLst>
                      <p:cond evt="onMediaBookmark" delay="0">
                        <p:tgtEl>
                          <p14:bmkTgt spid="2" bmkName="OutlookPassword_m200:02:55.5"/>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9"/>
                                            </p:tgtEl>
                                            <p:attrNameLst>
                                              <p:attrName>style.visibility</p:attrName>
                                            </p:attrNameLst>
                                          </p:cBhvr>
                                          <p:to>
                                            <p:strVal val="visible"/>
                                          </p:to>
                                        </p:set>
                                        <p:animEffect transition="in" filter="fade">
                                          <p:cBhvr>
                                            <p:cTn id="387" dur="200"/>
                                            <p:tgtEl>
                                              <p:spTgt spid="79"/>
                                            </p:tgtEl>
                                          </p:cBhvr>
                                        </p:animEffect>
                                      </p:childTnLst>
                                    </p:cTn>
                                  </p:par>
                                </p:childTnLst>
                              </p:cTn>
                            </p:par>
                          </p:childTnLst>
                        </p:cTn>
                      </p:par>
                    </p:childTnLst>
                  </p:cTn>
                  <p:nextCondLst>
                    <p:cond evt="onMediaBookmark" delay="0">
                      <p:tgtEl>
                        <p14:bmkTgt spid="2" bmkName="OutlookPassword_m200:02:55.5"/>
                      </p:tgtEl>
                    </p:cond>
                  </p:nextCondLst>
                </p:seq>
                <p:seq concurrent="1" nextAc="seek">
                  <p:cTn id="388" restart="whenNotActive" fill="hold" evtFilter="cancelBubble" nodeType="interactiveSeq">
                    <p:stCondLst>
                      <p:cond evt="onMediaBookmark" delay="0">
                        <p:tgtEl>
                          <p14:bmkTgt spid="2" bmkName="OutlookPassword_m200:03:00.5"/>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9"/>
                                            </p:tgtEl>
                                          </p:cBhvr>
                                        </p:animEffect>
                                        <p:set>
                                          <p:cBhvr>
                                            <p:cTn id="393"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3:00.5"/>
                      </p:tgtEl>
                    </p:cond>
                  </p:nextCondLst>
                </p:seq>
                <p:seq concurrent="1" nextAc="seek">
                  <p:cTn id="394" restart="whenNotActive" fill="hold" evtFilter="cancelBubble" nodeType="interactiveSeq">
                    <p:stCondLst>
                      <p:cond evt="onMediaBookmark" delay="0">
                        <p:tgtEl>
                          <p14:bmkTgt spid="2" bmkName="OutlookPassword_m200:03:00.6"/>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80"/>
                                            </p:tgtEl>
                                            <p:attrNameLst>
                                              <p:attrName>style.visibility</p:attrName>
                                            </p:attrNameLst>
                                          </p:cBhvr>
                                          <p:to>
                                            <p:strVal val="visible"/>
                                          </p:to>
                                        </p:set>
                                        <p:animEffect transition="in" filter="fade">
                                          <p:cBhvr>
                                            <p:cTn id="399" dur="200"/>
                                            <p:tgtEl>
                                              <p:spTgt spid="80"/>
                                            </p:tgtEl>
                                          </p:cBhvr>
                                        </p:animEffect>
                                      </p:childTnLst>
                                    </p:cTn>
                                  </p:par>
                                </p:childTnLst>
                              </p:cTn>
                            </p:par>
                          </p:childTnLst>
                        </p:cTn>
                      </p:par>
                    </p:childTnLst>
                  </p:cTn>
                  <p:nextCondLst>
                    <p:cond evt="onMediaBookmark" delay="0">
                      <p:tgtEl>
                        <p14:bmkTgt spid="2" bmkName="OutlookPassword_m200:03:00.6"/>
                      </p:tgtEl>
                    </p:cond>
                  </p:nextCondLst>
                </p:seq>
                <p:seq concurrent="1" nextAc="seek">
                  <p:cTn id="400" restart="whenNotActive" fill="hold" evtFilter="cancelBubble" nodeType="interactiveSeq">
                    <p:stCondLst>
                      <p:cond evt="onMediaBookmark" delay="0">
                        <p:tgtEl>
                          <p14:bmkTgt spid="2" bmkName="OutlookPassword_m200:03:06.6"/>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80"/>
                                            </p:tgtEl>
                                          </p:cBhvr>
                                        </p:animEffect>
                                        <p:set>
                                          <p:cBhvr>
                                            <p:cTn id="405"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3:06.6"/>
                      </p:tgtEl>
                    </p:cond>
                  </p:nextCondLst>
                </p:seq>
                <p:seq concurrent="1" nextAc="seek">
                  <p:cTn id="406" restart="whenNotActive" fill="hold" evtFilter="cancelBubble" nodeType="interactiveSeq">
                    <p:stCondLst>
                      <p:cond evt="onMediaBookmark" delay="0">
                        <p:tgtEl>
                          <p14:bmkTgt spid="2" bmkName="OutlookPassword_m200:03:06.7"/>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81"/>
                                            </p:tgtEl>
                                            <p:attrNameLst>
                                              <p:attrName>style.visibility</p:attrName>
                                            </p:attrNameLst>
                                          </p:cBhvr>
                                          <p:to>
                                            <p:strVal val="visible"/>
                                          </p:to>
                                        </p:set>
                                        <p:animEffect transition="in" filter="fade">
                                          <p:cBhvr>
                                            <p:cTn id="411" dur="200"/>
                                            <p:tgtEl>
                                              <p:spTgt spid="81"/>
                                            </p:tgtEl>
                                          </p:cBhvr>
                                        </p:animEffect>
                                      </p:childTnLst>
                                    </p:cTn>
                                  </p:par>
                                </p:childTnLst>
                              </p:cTn>
                            </p:par>
                          </p:childTnLst>
                        </p:cTn>
                      </p:par>
                    </p:childTnLst>
                  </p:cTn>
                  <p:nextCondLst>
                    <p:cond evt="onMediaBookmark" delay="0">
                      <p:tgtEl>
                        <p14:bmkTgt spid="2" bmkName="OutlookPassword_m200:03:06.7"/>
                      </p:tgtEl>
                    </p:cond>
                  </p:nextCondLst>
                </p:seq>
                <p:seq concurrent="1" nextAc="seek">
                  <p:cTn id="412" restart="whenNotActive" fill="hold" evtFilter="cancelBubble" nodeType="interactiveSeq">
                    <p:stCondLst>
                      <p:cond evt="onMediaBookmark" delay="0">
                        <p:tgtEl>
                          <p14:bmkTgt spid="2" bmkName="OutlookPassword_m200:03:11.8"/>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81"/>
                                            </p:tgtEl>
                                          </p:cBhvr>
                                        </p:animEffect>
                                        <p:set>
                                          <p:cBhvr>
                                            <p:cTn id="417"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3:11.8"/>
                      </p:tgtEl>
                    </p:cond>
                  </p:nextCondLst>
                </p:seq>
                <p:seq concurrent="1" nextAc="seek">
                  <p:cTn id="418" restart="whenNotActive" fill="hold" evtFilter="cancelBubble" nodeType="interactiveSeq">
                    <p:stCondLst>
                      <p:cond evt="onMediaBookmark" delay="0">
                        <p:tgtEl>
                          <p14:bmkTgt spid="2" bmkName="OutlookPassword_m200:03:11.9"/>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82"/>
                                            </p:tgtEl>
                                            <p:attrNameLst>
                                              <p:attrName>style.visibility</p:attrName>
                                            </p:attrNameLst>
                                          </p:cBhvr>
                                          <p:to>
                                            <p:strVal val="visible"/>
                                          </p:to>
                                        </p:set>
                                        <p:animEffect transition="in" filter="fade">
                                          <p:cBhvr>
                                            <p:cTn id="423" dur="200"/>
                                            <p:tgtEl>
                                              <p:spTgt spid="82"/>
                                            </p:tgtEl>
                                          </p:cBhvr>
                                        </p:animEffect>
                                      </p:childTnLst>
                                    </p:cTn>
                                  </p:par>
                                </p:childTnLst>
                              </p:cTn>
                            </p:par>
                          </p:childTnLst>
                        </p:cTn>
                      </p:par>
                    </p:childTnLst>
                  </p:cTn>
                  <p:nextCondLst>
                    <p:cond evt="onMediaBookmark" delay="0">
                      <p:tgtEl>
                        <p14:bmkTgt spid="2" bmkName="OutlookPassword_m200:03:11.9"/>
                      </p:tgtEl>
                    </p:cond>
                  </p:nextCondLst>
                </p:seq>
                <p:seq concurrent="1" nextAc="seek">
                  <p:cTn id="424" restart="whenNotActive" fill="hold" evtFilter="cancelBubble" nodeType="interactiveSeq">
                    <p:stCondLst>
                      <p:cond evt="onMediaBookmark" delay="0">
                        <p:tgtEl>
                          <p14:bmkTgt spid="2" bmkName="OutlookPassword_m200:03:16.7"/>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82"/>
                                            </p:tgtEl>
                                          </p:cBhvr>
                                        </p:animEffect>
                                        <p:set>
                                          <p:cBhvr>
                                            <p:cTn id="429"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200:03:16.7"/>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70" grpId="0" animBg="1"/>
          <p:bldP spid="70" grpId="1" animBg="1"/>
          <p:bldP spid="71" grpId="0" animBg="1"/>
          <p:bldP spid="71" grpId="1" animBg="1"/>
          <p:bldP spid="72" grpId="0" animBg="1"/>
          <p:bldP spid="72" grpId="1" animBg="1"/>
          <p:bldP spid="73" grpId="0" animBg="1"/>
          <p:bldP spid="73"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845838" cy="430887"/>
          </a:xfrm>
          <a:prstGeom prst="rect">
            <a:avLst/>
          </a:prstGeom>
          <a:noFill/>
        </p:spPr>
        <p:txBody>
          <a:bodyPr wrap="square" rtlCol="0">
            <a:spAutoFit/>
          </a:bodyPr>
          <a:lstStyle/>
          <a:p>
            <a:r>
              <a:rPr lang="en-US" sz="2200" dirty="0" smtClean="0">
                <a:solidFill>
                  <a:schemeClr val="bg1"/>
                </a:solidFill>
                <a:latin typeface="Segoe UI Light" pitchFamily="34" charset="0"/>
              </a:rPr>
              <a:t>Password protect your mailbox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32">
              <a:extLst>
                <a:ext uri="{BEBA8EAE-BF5A-486C-A8C5-ECC9F3942E4B}">
                  <a14:imgProps xmlns:a14="http://schemas.microsoft.com/office/drawing/2010/main">
                    <a14:imgLayer r:embed="rId3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OutlookPassword_m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Password_m300:00:00.0" time="33"/>
                    <p14:bmk name="OutlookPassword_m300:00:03.2" time="3233"/>
                    <p14:bmk name="OutlookPassword_m300:00:03.3" time="3333"/>
                    <p14:bmk name="OutlookPassword_m300:00:06.5" time="6500"/>
                    <p14:bmk name="OutlookPassword_m300:00:06.6" time="6600"/>
                    <p14:bmk name="OutlookPassword_m300:00:10.0" time="10000"/>
                    <p14:bmk name="OutlookPassword_m300:00:10.1" time="10100"/>
                    <p14:bmk name="OutlookPassword_m300:00:15.2" time="15267"/>
                    <p14:bmk name="OutlookPassword_m300:00:15.3" time="15367"/>
                    <p14:bmk name="OutlookPassword_m300:00:21.0" time="21000"/>
                    <p14:bmk name="OutlookPassword_m300:00:21.1" time="21100"/>
                    <p14:bmk name="OutlookPassword_m300:00:26.0" time="26033"/>
                    <p14:bmk name="OutlookPassword_m300:00:26.1" time="26133"/>
                    <p14:bmk name="OutlookPassword_m300:00:33.7" time="33767"/>
                    <p14:bmk name="OutlookPassword_m300:00:33.8" time="33867"/>
                    <p14:bmk name="OutlookPassword_m300:00:36.7" time="36733"/>
                    <p14:bmk name="OutlookPassword_m300:00:36.8" time="36833"/>
                    <p14:bmk name="OutlookPassword_m300:00:44.3" time="44300"/>
                    <p14:bmk name="OutlookPassword_m300:00:44.4" time="44400"/>
                    <p14:bmk name="OutlookPassword_m300:00:50.8" time="50833"/>
                    <p14:bmk name="OutlookPassword_m300:00:50.9" time="50933"/>
                    <p14:bmk name="OutlookPassword_m300:00:55.9" time="55900"/>
                    <p14:bmk name="OutlookPassword_m300:00:56.0" time="56000"/>
                    <p14:bmk name="OutlookPassword_m300:01:00.1" time="60133"/>
                    <p14:bmk name="OutlookPassword_m300:01:00.2" time="60233"/>
                    <p14:bmk name="OutlookPassword_m300:01:09.9" time="69933"/>
                    <p14:bmk name="OutlookPassword_m300:01:10.0" time="70033"/>
                    <p14:bmk name="OutlookPassword_m300:01:18.5" time="78533"/>
                    <p14:bmk name="OutlookPassword_m300:01:18.6" time="78633"/>
                    <p14:bmk name="OutlookPassword_m300:01:24.2" time="84233"/>
                    <p14:bmk name="OutlookPassword_m300:01:24.3" time="84333"/>
                    <p14:bmk name="OutlookPassword_m300:01:31.6" time="91633"/>
                    <p14:bmk name="OutlookPassword_m300:01:31.7" time="91733"/>
                    <p14:bmk name="OutlookPassword_m300:01:36.0" time="96067"/>
                    <p14:bmk name="OutlookPassword_m300:01:36.1" time="96167"/>
                    <p14:bmk name="OutlookPassword_m300:01:39.6" time="99600"/>
                    <p14:bmk name="OutlookPassword_m300:01:39.7" time="99700"/>
                    <p14:bmk name="OutlookPassword_m300:01:46.7" time="106700"/>
                    <p14:bmk name="OutlookPassword_m300:01:46.8" time="106800"/>
                    <p14:bmk name="OutlookPassword_m300:01:53.4" time="113400"/>
                    <p14:bmk name="OutlookPassword_m300:01:53.5" time="113500"/>
                    <p14:bmk name="OutlookPassword_m300:01:55.5" time="115500"/>
                    <p14:bmk name="OutlookPassword_m300:01:55.6" time="115600"/>
                    <p14:bmk name="OutlookPassword_m300:02:03.5" time="123533"/>
                    <p14:bmk name="OutlookPassword_m300:02:03.6" time="123633"/>
                    <p14:bmk name="OutlookPassword_m300:02:06.7" time="126733"/>
                    <p14:bmk name="OutlookPassword_m300:02:06.8" time="126833"/>
                    <p14:bmk name="OutlookPassword_m300:02:10.7" time="130700"/>
                    <p14:bmk name="OutlookPassword_m300:02:10.8" time="130800"/>
                    <p14:bmk name="OutlookPassword_m300:02:16.1" time="136133"/>
                    <p14:bmk name="OutlookPassword_m300:02:16.2" time="136233"/>
                    <p14:bmk name="OutlookPassword_m300:02:20.3" time="140300"/>
                  </p14:bmkLst>
                </p14:media>
              </p:ext>
            </p:extLst>
          </p:nvPr>
        </p:nvPicPr>
        <p:blipFill>
          <a:blip r:embed="rId34"/>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35" action="ppaction://hlinksldjump"/>
          </p:cNvPr>
          <p:cNvPicPr>
            <a:picLocks noGrp="1"/>
          </p:cNvPicPr>
          <p:nvPr>
            <p:ph type="media" sz="quarter" idx="11"/>
          </p:nvPr>
        </p:nvPicPr>
        <p:blipFill>
          <a:blip r:embed="rId36">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37" action="ppaction://hlinksldjump"/>
          </p:cNvPr>
          <p:cNvPicPr>
            <a:picLocks noGrp="1"/>
          </p:cNvPicPr>
          <p:nvPr>
            <p:ph type="media" sz="quarter" idx="12"/>
          </p:nvPr>
        </p:nvPicPr>
        <p:blipFill>
          <a:blip r:embed="rId38">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39" action="ppaction://hlinksldjump"/>
          </p:cNvPr>
          <p:cNvPicPr>
            <a:picLocks noGrp="1"/>
          </p:cNvPicPr>
          <p:nvPr>
            <p:ph type="media" sz="quarter" idx="13"/>
          </p:nvPr>
        </p:nvPicPr>
        <p:blipFill>
          <a:blip r:embed="rId40">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41" action="ppaction://hlinksldjump"/>
          </p:cNvPr>
          <p:cNvPicPr>
            <a:picLocks noGrp="1"/>
          </p:cNvPicPr>
          <p:nvPr>
            <p:ph type="media" sz="quarter" idx="15"/>
          </p:nvPr>
        </p:nvPicPr>
        <p:blipFill>
          <a:blip r:embed="rId42">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43" action="ppaction://hlinksldjump"/>
          </p:cNvPr>
          <p:cNvPicPr>
            <a:picLocks noGrp="1"/>
          </p:cNvPicPr>
          <p:nvPr>
            <p:ph type="media" sz="quarter" idx="16"/>
          </p:nvPr>
        </p:nvPicPr>
        <p:blipFill>
          <a:blip r:embed="rId44">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45" action="ppaction://hlinksldjump"/>
          </p:cNvPr>
          <p:cNvPicPr>
            <a:picLocks noGrp="1"/>
          </p:cNvPicPr>
          <p:nvPr>
            <p:ph type="media" sz="quarter" idx="17"/>
          </p:nvPr>
        </p:nvPicPr>
        <p:blipFill>
          <a:blip r:embed="rId46">
            <a:extLst>
              <a:ext uri="{28A0092B-C50C-407E-A947-70E740481C1C}">
                <a14:useLocalDpi xmlns:a14="http://schemas.microsoft.com/office/drawing/2010/main" val="0"/>
              </a:ext>
            </a:extLst>
          </a:blip>
          <a:stretch>
            <a:fillRect/>
          </a:stretch>
        </p:blipFill>
        <p:spPr>
          <a:xfrm>
            <a:off x="10037763" y="8495763"/>
            <a:ext cx="1115568" cy="630936"/>
          </a:xfrm>
        </p:spPr>
      </p:pic>
      <p:sp>
        <p:nvSpPr>
          <p:cNvPr id="86" name="Media Placeholder 10"/>
          <p:cNvSpPr>
            <a:spLocks noGrp="1"/>
          </p:cNvSpPr>
          <p:nvPr>
            <p:ph type="media" sz="quarter" idx="10"/>
          </p:nvPr>
        </p:nvSpPr>
        <p:spPr>
          <a:xfrm>
            <a:off x="1820496" y="8494776"/>
            <a:ext cx="1115568" cy="630936"/>
          </a:xfrm>
        </p:spPr>
      </p:sp>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3" name="Rectangle 92">
            <a:hlinkClick r:id="rId35" action="ppaction://hlinksldjump"/>
          </p:cNvPr>
          <p:cNvSpPr/>
          <p:nvPr/>
        </p:nvSpPr>
        <p:spPr>
          <a:xfrm>
            <a:off x="3184287"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hlinkClick r:id="" action="ppaction://hlinkshowjump?jump=previousslide"/>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48"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51" name="Media Placeholder 11">
            <a:hlinkClick r:id="rId48" action="ppaction://hlinksldjump"/>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52" name="Rectangle 51">
            <a:hlinkClick r:id="rId48"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Passwords</a:t>
            </a:r>
          </a:p>
        </p:txBody>
      </p:sp>
      <p:sp>
        <p:nvSpPr>
          <p:cNvPr id="54"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Work and </a:t>
            </a:r>
            <a:r>
              <a:rPr lang="en-US" sz="1100" dirty="0" smtClean="0">
                <a:solidFill>
                  <a:schemeClr val="bg1"/>
                </a:solidFill>
                <a:latin typeface="Segoe UI Light" pitchFamily="34" charset="0"/>
              </a:rPr>
              <a:t>home</a:t>
            </a:r>
            <a:endParaRPr lang="en-US" sz="1100" dirty="0">
              <a:solidFill>
                <a:schemeClr val="bg1"/>
              </a:solidFill>
              <a:latin typeface="Segoe UI Light" pitchFamily="34" charset="0"/>
            </a:endParaRPr>
          </a:p>
        </p:txBody>
      </p:sp>
      <p:sp>
        <p:nvSpPr>
          <p:cNvPr id="55"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Public computers</a:t>
            </a:r>
          </a:p>
        </p:txBody>
      </p:sp>
      <p:sp>
        <p:nvSpPr>
          <p:cNvPr id="56"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options</a:t>
            </a:r>
          </a:p>
        </p:txBody>
      </p:sp>
      <p:sp>
        <p:nvSpPr>
          <p:cNvPr id="57" name="TextBox 56"/>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2:23</a:t>
            </a:r>
          </a:p>
        </p:txBody>
      </p:sp>
      <p:sp>
        <p:nvSpPr>
          <p:cNvPr id="64" name="TextBox 63"/>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2:54</a:t>
            </a:r>
          </a:p>
        </p:txBody>
      </p:sp>
      <p:sp>
        <p:nvSpPr>
          <p:cNvPr id="65" name="TextBox 64"/>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1:35</a:t>
            </a:r>
          </a:p>
        </p:txBody>
      </p:sp>
      <p:sp>
        <p:nvSpPr>
          <p:cNvPr id="66" name="TextBox 65"/>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3:19</a:t>
            </a:r>
          </a:p>
        </p:txBody>
      </p:sp>
      <p:sp>
        <p:nvSpPr>
          <p:cNvPr id="4" name="OutlookPassword_m3Onapublic00:00:00.0-00:00:03.2"/>
          <p:cNvSpPr txBox="1"/>
          <p:nvPr>
            <p:custDataLst>
              <p:tags r:id="rId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a public computer that may be shared by a hundred people,</a:t>
            </a:r>
            <a:endParaRPr lang="en-US" sz="1800">
              <a:solidFill>
                <a:srgbClr val="FFFFFF"/>
              </a:solidFill>
              <a:latin typeface="Segoe UI Light"/>
            </a:endParaRPr>
          </a:p>
        </p:txBody>
      </p:sp>
      <p:sp>
        <p:nvSpPr>
          <p:cNvPr id="6" name="OutlookPassword_m3itdoesn’tmake00:00:03.3-00:00:06.5"/>
          <p:cNvSpPr txBox="1"/>
          <p:nvPr>
            <p:custDataLst>
              <p:tags r:id="rId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doesn’t make sense to create individual Windows user accounts.</a:t>
            </a:r>
            <a:endParaRPr lang="en-US" sz="1800">
              <a:solidFill>
                <a:srgbClr val="FFFFFF"/>
              </a:solidFill>
              <a:latin typeface="Segoe UI Light"/>
            </a:endParaRPr>
          </a:p>
        </p:txBody>
      </p:sp>
      <p:sp>
        <p:nvSpPr>
          <p:cNvPr id="7" name="OutlookPassword_m3Inthiscase,00:00:06.6-00:00:10.0"/>
          <p:cNvSpPr txBox="1"/>
          <p:nvPr>
            <p:custDataLst>
              <p:tags r:id="rId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case, everyone shares one user account.</a:t>
            </a:r>
            <a:endParaRPr lang="en-US" sz="1800">
              <a:solidFill>
                <a:srgbClr val="FFFFFF"/>
              </a:solidFill>
              <a:latin typeface="Segoe UI Light"/>
            </a:endParaRPr>
          </a:p>
        </p:txBody>
      </p:sp>
      <p:sp>
        <p:nvSpPr>
          <p:cNvPr id="8" name="OutlookPassword_m3Ifyou'rethe00:00:10.1-00:00:15.2"/>
          <p:cNvSpPr txBox="1"/>
          <p:nvPr>
            <p:custDataLst>
              <p:tags r:id="rId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you're the computer owner, you can restrict permissions on the account so users can access their email</a:t>
            </a:r>
            <a:endParaRPr lang="en-US" sz="1800">
              <a:solidFill>
                <a:srgbClr val="FFFFFF"/>
              </a:solidFill>
              <a:latin typeface="Segoe UI Light"/>
            </a:endParaRPr>
          </a:p>
        </p:txBody>
      </p:sp>
      <p:sp>
        <p:nvSpPr>
          <p:cNvPr id="9" name="OutlookPassword_m3butcannotmake00:00:15.3-00:00:21.0"/>
          <p:cNvSpPr txBox="1"/>
          <p:nvPr>
            <p:custDataLst>
              <p:tags r:id="rId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cannot make changes to the computer itself, like add or remove programs.</a:t>
            </a:r>
            <a:endParaRPr lang="en-US" sz="1800">
              <a:solidFill>
                <a:srgbClr val="FFFFFF"/>
              </a:solidFill>
              <a:latin typeface="Segoe UI Light"/>
            </a:endParaRPr>
          </a:p>
        </p:txBody>
      </p:sp>
      <p:sp>
        <p:nvSpPr>
          <p:cNvPr id="10" name="OutlookPassword_m3Theeasiestand00:00:21.1-00:00:26.0"/>
          <p:cNvSpPr txBox="1"/>
          <p:nvPr>
            <p:custDataLst>
              <p:tags r:id="rId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easiest and most secure way to access email on a public computer is through a web browser.</a:t>
            </a:r>
            <a:endParaRPr lang="en-US" sz="1800">
              <a:solidFill>
                <a:srgbClr val="FFFFFF"/>
              </a:solidFill>
              <a:latin typeface="Segoe UI Light"/>
            </a:endParaRPr>
          </a:p>
        </p:txBody>
      </p:sp>
      <p:sp>
        <p:nvSpPr>
          <p:cNvPr id="11" name="OutlookPassword_m3Todothat,00:00:26.1-00:00:33.7"/>
          <p:cNvSpPr txBox="1"/>
          <p:nvPr>
            <p:custDataLst>
              <p:tags r:id="rId10"/>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that, you need three pieces of information: your user name, password, and the login URL for your email.</a:t>
            </a:r>
            <a:endParaRPr lang="en-US" sz="1800">
              <a:solidFill>
                <a:srgbClr val="FFFFFF"/>
              </a:solidFill>
              <a:latin typeface="Segoe UI Light"/>
            </a:endParaRPr>
          </a:p>
        </p:txBody>
      </p:sp>
      <p:sp>
        <p:nvSpPr>
          <p:cNvPr id="12" name="OutlookPassword_m3Youcanget00:00:33.8-00:00:36.7"/>
          <p:cNvSpPr txBox="1"/>
          <p:nvPr>
            <p:custDataLst>
              <p:tags r:id="rId1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get this address from your email provider.</a:t>
            </a:r>
            <a:endParaRPr lang="en-US" sz="1800">
              <a:solidFill>
                <a:srgbClr val="FFFFFF"/>
              </a:solidFill>
              <a:latin typeface="Segoe UI Light"/>
            </a:endParaRPr>
          </a:p>
        </p:txBody>
      </p:sp>
      <p:sp>
        <p:nvSpPr>
          <p:cNvPr id="13" name="OutlookPassword_m3Forexample,the00:00:36.8-00:00:44.3"/>
          <p:cNvSpPr txBox="1"/>
          <p:nvPr>
            <p:custDataLst>
              <p:tags r:id="rId1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the login address for a Microsoft email account is live.com or outlook.com.</a:t>
            </a:r>
            <a:endParaRPr lang="en-US" sz="1800">
              <a:solidFill>
                <a:srgbClr val="FFFFFF"/>
              </a:solidFill>
              <a:latin typeface="Segoe UI Light"/>
            </a:endParaRPr>
          </a:p>
        </p:txBody>
      </p:sp>
      <p:sp>
        <p:nvSpPr>
          <p:cNvPr id="14" name="OutlookPassword_m3Typeyouremail00:00:44.4-00:00:50.8"/>
          <p:cNvSpPr txBox="1"/>
          <p:nvPr>
            <p:custDataLst>
              <p:tags r:id="rId1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your email address and password. Then, click Sign In.</a:t>
            </a:r>
            <a:endParaRPr lang="en-US" sz="1800">
              <a:solidFill>
                <a:srgbClr val="FFFFFF"/>
              </a:solidFill>
              <a:latin typeface="Segoe UI Light"/>
            </a:endParaRPr>
          </a:p>
        </p:txBody>
      </p:sp>
      <p:sp>
        <p:nvSpPr>
          <p:cNvPr id="15" name="OutlookPassword_m3Aftersigningin00:00:50.9-00:00:55.9"/>
          <p:cNvSpPr txBox="1"/>
          <p:nvPr>
            <p:custDataLst>
              <p:tags r:id="rId1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After signing in to a Microsoft account, you not only have access to your email in the browser,</a:t>
            </a:r>
            <a:endParaRPr lang="en-US" sz="1800">
              <a:solidFill>
                <a:srgbClr val="FFFFFF"/>
              </a:solidFill>
              <a:latin typeface="Segoe UI Light"/>
            </a:endParaRPr>
          </a:p>
        </p:txBody>
      </p:sp>
      <p:sp>
        <p:nvSpPr>
          <p:cNvPr id="22" name="OutlookPassword_m3youcanopen00:00:56.0-00:01:00.1"/>
          <p:cNvSpPr txBox="1"/>
          <p:nvPr>
            <p:custDataLst>
              <p:tags r:id="rId1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open your contacts, calendar and SkyDrive.</a:t>
            </a:r>
            <a:endParaRPr lang="en-US" sz="1800">
              <a:solidFill>
                <a:srgbClr val="FFFFFF"/>
              </a:solidFill>
              <a:latin typeface="Segoe UI Light"/>
            </a:endParaRPr>
          </a:p>
        </p:txBody>
      </p:sp>
      <p:sp>
        <p:nvSpPr>
          <p:cNvPr id="23" name="OutlookPassword_m3Youcouldfor00:01:00.2-00:01:09.9"/>
          <p:cNvSpPr txBox="1"/>
          <p:nvPr>
            <p:custDataLst>
              <p:tags r:id="rId16"/>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could for example receive a document attachment in email, open it with a Microsoft Web App and then edit the document,</a:t>
            </a:r>
            <a:endParaRPr lang="en-US" sz="1800">
              <a:solidFill>
                <a:srgbClr val="FFFFFF"/>
              </a:solidFill>
              <a:latin typeface="Segoe UI Light"/>
            </a:endParaRPr>
          </a:p>
        </p:txBody>
      </p:sp>
      <p:sp>
        <p:nvSpPr>
          <p:cNvPr id="24" name="OutlookPassword_m3whichsavesthe00:01:10.0-00:01:18.5"/>
          <p:cNvSpPr txBox="1"/>
          <p:nvPr>
            <p:custDataLst>
              <p:tags r:id="rId17"/>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saves the file to your SkyDrive – all in the browser without using any other programs on the public computer.</a:t>
            </a:r>
            <a:endParaRPr lang="en-US" sz="1800">
              <a:solidFill>
                <a:srgbClr val="FFFFFF"/>
              </a:solidFill>
              <a:latin typeface="Segoe UI Light"/>
            </a:endParaRPr>
          </a:p>
        </p:txBody>
      </p:sp>
      <p:sp>
        <p:nvSpPr>
          <p:cNvPr id="25" name="OutlookPassword_m3Withonlineproviders00:01:18.6-00:01:24.2"/>
          <p:cNvSpPr txBox="1"/>
          <p:nvPr>
            <p:custDataLst>
              <p:tags r:id="rId1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online providers like Microsoft Office 365, you can access your business email,</a:t>
            </a:r>
            <a:endParaRPr lang="en-US" sz="1800">
              <a:solidFill>
                <a:srgbClr val="FFFFFF"/>
              </a:solidFill>
              <a:latin typeface="Segoe UI Light"/>
            </a:endParaRPr>
          </a:p>
        </p:txBody>
      </p:sp>
      <p:sp>
        <p:nvSpPr>
          <p:cNvPr id="26" name="OutlookPassword_m3contactsandcalendar,00:01:24.3-00:01:31.6"/>
          <p:cNvSpPr txBox="1"/>
          <p:nvPr>
            <p:custDataLst>
              <p:tags r:id="rId1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contacts and calendar, as well as your team SharePoint site.</a:t>
            </a:r>
            <a:endParaRPr lang="en-US" sz="1800">
              <a:solidFill>
                <a:srgbClr val="FFFFFF"/>
              </a:solidFill>
              <a:latin typeface="Segoe UI Light"/>
            </a:endParaRPr>
          </a:p>
        </p:txBody>
      </p:sp>
      <p:sp>
        <p:nvSpPr>
          <p:cNvPr id="27" name="OutlookPassword_m3Whenyou'refinished,00:01:31.7-00:01:36.0"/>
          <p:cNvSpPr txBox="1"/>
          <p:nvPr>
            <p:custDataLst>
              <p:tags r:id="rId2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you're finished, you'll want to make sure the person after you can't access your email account.</a:t>
            </a:r>
            <a:endParaRPr lang="en-US" sz="1800">
              <a:solidFill>
                <a:srgbClr val="FFFFFF"/>
              </a:solidFill>
              <a:latin typeface="Segoe UI Light"/>
            </a:endParaRPr>
          </a:p>
        </p:txBody>
      </p:sp>
      <p:sp>
        <p:nvSpPr>
          <p:cNvPr id="28" name="OutlookPassword_m3Simplysigningout00:01:36.1-00:01:39.6"/>
          <p:cNvSpPr txBox="1"/>
          <p:nvPr>
            <p:custDataLst>
              <p:tags r:id="rId2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Simply signing out or closing your browser is not always enough.</a:t>
            </a:r>
            <a:endParaRPr lang="en-US" sz="1800">
              <a:solidFill>
                <a:srgbClr val="FFFFFF"/>
              </a:solidFill>
              <a:latin typeface="Segoe UI Light"/>
            </a:endParaRPr>
          </a:p>
        </p:txBody>
      </p:sp>
      <p:sp>
        <p:nvSpPr>
          <p:cNvPr id="29" name="OutlookPassword_m3Forexample,someone00:01:39.7-00:01:46.7"/>
          <p:cNvSpPr txBox="1"/>
          <p:nvPr>
            <p:custDataLst>
              <p:tags r:id="rId2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someone could reopen the browser and look through your history</a:t>
            </a:r>
            <a:endParaRPr lang="en-US" sz="1800">
              <a:solidFill>
                <a:srgbClr val="FFFFFF"/>
              </a:solidFill>
              <a:latin typeface="Segoe UI Light"/>
            </a:endParaRPr>
          </a:p>
        </p:txBody>
      </p:sp>
      <p:sp>
        <p:nvSpPr>
          <p:cNvPr id="30" name="OutlookPassword_m3orsimplyopen00:01:46.8-00:01:53.4"/>
          <p:cNvSpPr txBox="1"/>
          <p:nvPr>
            <p:custDataLst>
              <p:tags r:id="rId2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simply open the list of recent URLs to see where you've been. And in this case, see your email address.</a:t>
            </a:r>
            <a:endParaRPr lang="en-US" sz="1800">
              <a:solidFill>
                <a:srgbClr val="FFFFFF"/>
              </a:solidFill>
              <a:latin typeface="Segoe UI Light"/>
            </a:endParaRPr>
          </a:p>
        </p:txBody>
      </p:sp>
      <p:sp>
        <p:nvSpPr>
          <p:cNvPr id="31" name="OutlookPassword_m3Tomakesure00:01:53.5-00:01:55.5"/>
          <p:cNvSpPr txBox="1"/>
          <p:nvPr>
            <p:custDataLst>
              <p:tags r:id="rId2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make sure you don't leave anything behind,</a:t>
            </a:r>
            <a:endParaRPr lang="en-US" sz="1800">
              <a:solidFill>
                <a:srgbClr val="FFFFFF"/>
              </a:solidFill>
              <a:latin typeface="Segoe UI Light"/>
            </a:endParaRPr>
          </a:p>
        </p:txBody>
      </p:sp>
      <p:sp>
        <p:nvSpPr>
          <p:cNvPr id="32" name="OutlookPassword_m3gotoInternet00:01:55.6-00:02:03.5"/>
          <p:cNvSpPr txBox="1"/>
          <p:nvPr>
            <p:custDataLst>
              <p:tags r:id="rId2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go to Internet options in the browser and delete history, temporary Internet files, and passwords.</a:t>
            </a:r>
            <a:endParaRPr lang="en-US" sz="1800">
              <a:solidFill>
                <a:srgbClr val="FFFFFF"/>
              </a:solidFill>
              <a:latin typeface="Segoe UI Light"/>
            </a:endParaRPr>
          </a:p>
        </p:txBody>
      </p:sp>
      <p:sp>
        <p:nvSpPr>
          <p:cNvPr id="33" name="OutlookPassword_m3Deletingbrowserhistory00:02:03.6-00:02:06.7"/>
          <p:cNvSpPr txBox="1"/>
          <p:nvPr>
            <p:custDataLst>
              <p:tags r:id="rId2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Deleting browser history not only protects your email and identity,</a:t>
            </a:r>
            <a:endParaRPr lang="en-US" sz="1800">
              <a:solidFill>
                <a:srgbClr val="FFFFFF"/>
              </a:solidFill>
              <a:latin typeface="Segoe UI Light"/>
            </a:endParaRPr>
          </a:p>
        </p:txBody>
      </p:sp>
      <p:sp>
        <p:nvSpPr>
          <p:cNvPr id="34" name="OutlookPassword_m3ithelpskeep00:02:06.8-00:02:10.7"/>
          <p:cNvSpPr txBox="1"/>
          <p:nvPr>
            <p:custDataLst>
              <p:tags r:id="rId2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helps keep the computer tidy for the other people who need to use it.</a:t>
            </a:r>
            <a:endParaRPr lang="en-US" sz="1800">
              <a:solidFill>
                <a:srgbClr val="FFFFFF"/>
              </a:solidFill>
              <a:latin typeface="Segoe UI Light"/>
            </a:endParaRPr>
          </a:p>
        </p:txBody>
      </p:sp>
      <p:sp>
        <p:nvSpPr>
          <p:cNvPr id="35" name="OutlookPassword_m3So,withWindows00:02:10.8-00:02:16.1"/>
          <p:cNvSpPr txBox="1"/>
          <p:nvPr>
            <p:custDataLst>
              <p:tags r:id="rId2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with Windows user accounts and the Outlook Web App you can protect your email on most computers.</a:t>
            </a:r>
            <a:endParaRPr lang="en-US" sz="1800">
              <a:solidFill>
                <a:srgbClr val="FFFFFF"/>
              </a:solidFill>
              <a:latin typeface="Segoe UI Light"/>
            </a:endParaRPr>
          </a:p>
        </p:txBody>
      </p:sp>
      <p:sp>
        <p:nvSpPr>
          <p:cNvPr id="36" name="OutlookPassword_m3Upnext,we'll00:02:16.2-00:02:20.3"/>
          <p:cNvSpPr txBox="1"/>
          <p:nvPr>
            <p:custDataLst>
              <p:tags r:id="rId2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look at two additional ways to help protect your email.</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048095972"/>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Password_m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OutlookPassword_m300:00:00.0"/>
                      </p:tgtEl>
                    </p:cond>
                  </p:nextCondLst>
                </p:seq>
                <p:seq concurrent="1" nextAc="seek">
                  <p:cTn id="28" restart="whenNotActive" fill="hold" evtFilter="cancelBubble" nodeType="interactiveSeq">
                    <p:stCondLst>
                      <p:cond evt="onMediaBookmark" delay="0">
                        <p:tgtEl>
                          <p14:bmkTgt spid="2" bmkName="OutlookPassword_m300:00:03.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03.2"/>
                      </p:tgtEl>
                    </p:cond>
                  </p:nextCondLst>
                </p:seq>
                <p:seq concurrent="1" nextAc="seek">
                  <p:cTn id="34" restart="whenNotActive" fill="hold" evtFilter="cancelBubble" nodeType="interactiveSeq">
                    <p:stCondLst>
                      <p:cond evt="onMediaBookmark" delay="0">
                        <p:tgtEl>
                          <p14:bmkTgt spid="2" bmkName="OutlookPassword_m300:00:03.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OutlookPassword_m300:00:03.3"/>
                      </p:tgtEl>
                    </p:cond>
                  </p:nextCondLst>
                </p:seq>
                <p:seq concurrent="1" nextAc="seek">
                  <p:cTn id="40" restart="whenNotActive" fill="hold" evtFilter="cancelBubble" nodeType="interactiveSeq">
                    <p:stCondLst>
                      <p:cond evt="onMediaBookmark" delay="0">
                        <p:tgtEl>
                          <p14:bmkTgt spid="2" bmkName="OutlookPassword_m300:00:06.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06.5"/>
                      </p:tgtEl>
                    </p:cond>
                  </p:nextCondLst>
                </p:seq>
                <p:seq concurrent="1" nextAc="seek">
                  <p:cTn id="46" restart="whenNotActive" fill="hold" evtFilter="cancelBubble" nodeType="interactiveSeq">
                    <p:stCondLst>
                      <p:cond evt="onMediaBookmark" delay="0">
                        <p:tgtEl>
                          <p14:bmkTgt spid="2" bmkName="OutlookPassword_m300:00:06.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OutlookPassword_m300:00:06.6"/>
                      </p:tgtEl>
                    </p:cond>
                  </p:nextCondLst>
                </p:seq>
                <p:seq concurrent="1" nextAc="seek">
                  <p:cTn id="52" restart="whenNotActive" fill="hold" evtFilter="cancelBubble" nodeType="interactiveSeq">
                    <p:stCondLst>
                      <p:cond evt="onMediaBookmark" delay="0">
                        <p:tgtEl>
                          <p14:bmkTgt spid="2" bmkName="OutlookPassword_m300:00:10.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10.0"/>
                      </p:tgtEl>
                    </p:cond>
                  </p:nextCondLst>
                </p:seq>
                <p:seq concurrent="1" nextAc="seek">
                  <p:cTn id="58" restart="whenNotActive" fill="hold" evtFilter="cancelBubble" nodeType="interactiveSeq">
                    <p:stCondLst>
                      <p:cond evt="onMediaBookmark" delay="0">
                        <p:tgtEl>
                          <p14:bmkTgt spid="2" bmkName="OutlookPassword_m300:00:10.1"/>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2" bmkName="OutlookPassword_m300:00:10.1"/>
                      </p:tgtEl>
                    </p:cond>
                  </p:nextCondLst>
                </p:seq>
                <p:seq concurrent="1" nextAc="seek">
                  <p:cTn id="64" restart="whenNotActive" fill="hold" evtFilter="cancelBubble" nodeType="interactiveSeq">
                    <p:stCondLst>
                      <p:cond evt="onMediaBookmark" delay="0">
                        <p:tgtEl>
                          <p14:bmkTgt spid="2" bmkName="OutlookPassword_m300:00:15.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15.2"/>
                      </p:tgtEl>
                    </p:cond>
                  </p:nextCondLst>
                </p:seq>
                <p:seq concurrent="1" nextAc="seek">
                  <p:cTn id="70" restart="whenNotActive" fill="hold" evtFilter="cancelBubble" nodeType="interactiveSeq">
                    <p:stCondLst>
                      <p:cond evt="onMediaBookmark" delay="0">
                        <p:tgtEl>
                          <p14:bmkTgt spid="2" bmkName="OutlookPassword_m300:00:15.3"/>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childTnLst>
                        </p:cTn>
                      </p:par>
                    </p:childTnLst>
                  </p:cTn>
                  <p:nextCondLst>
                    <p:cond evt="onMediaBookmark" delay="0">
                      <p:tgtEl>
                        <p14:bmkTgt spid="2" bmkName="OutlookPassword_m300:00:15.3"/>
                      </p:tgtEl>
                    </p:cond>
                  </p:nextCondLst>
                </p:seq>
                <p:seq concurrent="1" nextAc="seek">
                  <p:cTn id="76" restart="whenNotActive" fill="hold" evtFilter="cancelBubble" nodeType="interactiveSeq">
                    <p:stCondLst>
                      <p:cond evt="onMediaBookmark" delay="0">
                        <p:tgtEl>
                          <p14:bmkTgt spid="2" bmkName="OutlookPassword_m300:00:21.0"/>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9"/>
                                            </p:tgtEl>
                                          </p:cBhvr>
                                        </p:animEffect>
                                        <p:set>
                                          <p:cBhvr>
                                            <p:cTn id="8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21.0"/>
                      </p:tgtEl>
                    </p:cond>
                  </p:nextCondLst>
                </p:seq>
                <p:seq concurrent="1" nextAc="seek">
                  <p:cTn id="82" restart="whenNotActive" fill="hold" evtFilter="cancelBubble" nodeType="interactiveSeq">
                    <p:stCondLst>
                      <p:cond evt="onMediaBookmark" delay="0">
                        <p:tgtEl>
                          <p14:bmkTgt spid="2" bmkName="OutlookPassword_m300:00:21.1"/>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00"/>
                                            <p:tgtEl>
                                              <p:spTgt spid="10"/>
                                            </p:tgtEl>
                                          </p:cBhvr>
                                        </p:animEffect>
                                      </p:childTnLst>
                                    </p:cTn>
                                  </p:par>
                                </p:childTnLst>
                              </p:cTn>
                            </p:par>
                          </p:childTnLst>
                        </p:cTn>
                      </p:par>
                    </p:childTnLst>
                  </p:cTn>
                  <p:nextCondLst>
                    <p:cond evt="onMediaBookmark" delay="0">
                      <p:tgtEl>
                        <p14:bmkTgt spid="2" bmkName="OutlookPassword_m300:00:21.1"/>
                      </p:tgtEl>
                    </p:cond>
                  </p:nextCondLst>
                </p:seq>
                <p:seq concurrent="1" nextAc="seek">
                  <p:cTn id="88" restart="whenNotActive" fill="hold" evtFilter="cancelBubble" nodeType="interactiveSeq">
                    <p:stCondLst>
                      <p:cond evt="onMediaBookmark" delay="0">
                        <p:tgtEl>
                          <p14:bmkTgt spid="2" bmkName="OutlookPassword_m300:00:26.0"/>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0"/>
                                            </p:tgtEl>
                                          </p:cBhvr>
                                        </p:animEffect>
                                        <p:set>
                                          <p:cBhvr>
                                            <p:cTn id="9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26.0"/>
                      </p:tgtEl>
                    </p:cond>
                  </p:nextCondLst>
                </p:seq>
                <p:seq concurrent="1" nextAc="seek">
                  <p:cTn id="94" restart="whenNotActive" fill="hold" evtFilter="cancelBubble" nodeType="interactiveSeq">
                    <p:stCondLst>
                      <p:cond evt="onMediaBookmark" delay="0">
                        <p:tgtEl>
                          <p14:bmkTgt spid="2" bmkName="OutlookPassword_m300:00:26.1"/>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200"/>
                                            <p:tgtEl>
                                              <p:spTgt spid="11"/>
                                            </p:tgtEl>
                                          </p:cBhvr>
                                        </p:animEffect>
                                      </p:childTnLst>
                                    </p:cTn>
                                  </p:par>
                                </p:childTnLst>
                              </p:cTn>
                            </p:par>
                          </p:childTnLst>
                        </p:cTn>
                      </p:par>
                    </p:childTnLst>
                  </p:cTn>
                  <p:nextCondLst>
                    <p:cond evt="onMediaBookmark" delay="0">
                      <p:tgtEl>
                        <p14:bmkTgt spid="2" bmkName="OutlookPassword_m300:00:26.1"/>
                      </p:tgtEl>
                    </p:cond>
                  </p:nextCondLst>
                </p:seq>
                <p:seq concurrent="1" nextAc="seek">
                  <p:cTn id="100" restart="whenNotActive" fill="hold" evtFilter="cancelBubble" nodeType="interactiveSeq">
                    <p:stCondLst>
                      <p:cond evt="onMediaBookmark" delay="0">
                        <p:tgtEl>
                          <p14:bmkTgt spid="2" bmkName="OutlookPassword_m300:00:33.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1"/>
                                            </p:tgtEl>
                                          </p:cBhvr>
                                        </p:animEffect>
                                        <p:set>
                                          <p:cBhvr>
                                            <p:cTn id="10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33.7"/>
                      </p:tgtEl>
                    </p:cond>
                  </p:nextCondLst>
                </p:seq>
                <p:seq concurrent="1" nextAc="seek">
                  <p:cTn id="106" restart="whenNotActive" fill="hold" evtFilter="cancelBubble" nodeType="interactiveSeq">
                    <p:stCondLst>
                      <p:cond evt="onMediaBookmark" delay="0">
                        <p:tgtEl>
                          <p14:bmkTgt spid="2" bmkName="OutlookPassword_m300:00:33.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
                                            <p:tgtEl>
                                              <p:spTgt spid="12"/>
                                            </p:tgtEl>
                                          </p:cBhvr>
                                        </p:animEffect>
                                      </p:childTnLst>
                                    </p:cTn>
                                  </p:par>
                                </p:childTnLst>
                              </p:cTn>
                            </p:par>
                          </p:childTnLst>
                        </p:cTn>
                      </p:par>
                    </p:childTnLst>
                  </p:cTn>
                  <p:nextCondLst>
                    <p:cond evt="onMediaBookmark" delay="0">
                      <p:tgtEl>
                        <p14:bmkTgt spid="2" bmkName="OutlookPassword_m300:00:33.8"/>
                      </p:tgtEl>
                    </p:cond>
                  </p:nextCondLst>
                </p:seq>
                <p:seq concurrent="1" nextAc="seek">
                  <p:cTn id="112" restart="whenNotActive" fill="hold" evtFilter="cancelBubble" nodeType="interactiveSeq">
                    <p:stCondLst>
                      <p:cond evt="onMediaBookmark" delay="0">
                        <p:tgtEl>
                          <p14:bmkTgt spid="2" bmkName="OutlookPassword_m300:00:36.7"/>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2"/>
                                            </p:tgtEl>
                                          </p:cBhvr>
                                        </p:animEffect>
                                        <p:set>
                                          <p:cBhvr>
                                            <p:cTn id="11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36.7"/>
                      </p:tgtEl>
                    </p:cond>
                  </p:nextCondLst>
                </p:seq>
                <p:seq concurrent="1" nextAc="seek">
                  <p:cTn id="118" restart="whenNotActive" fill="hold" evtFilter="cancelBubble" nodeType="interactiveSeq">
                    <p:stCondLst>
                      <p:cond evt="onMediaBookmark" delay="0">
                        <p:tgtEl>
                          <p14:bmkTgt spid="2" bmkName="OutlookPassword_m300:00:36.8"/>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200"/>
                                            <p:tgtEl>
                                              <p:spTgt spid="13"/>
                                            </p:tgtEl>
                                          </p:cBhvr>
                                        </p:animEffect>
                                      </p:childTnLst>
                                    </p:cTn>
                                  </p:par>
                                </p:childTnLst>
                              </p:cTn>
                            </p:par>
                          </p:childTnLst>
                        </p:cTn>
                      </p:par>
                    </p:childTnLst>
                  </p:cTn>
                  <p:nextCondLst>
                    <p:cond evt="onMediaBookmark" delay="0">
                      <p:tgtEl>
                        <p14:bmkTgt spid="2" bmkName="OutlookPassword_m300:00:36.8"/>
                      </p:tgtEl>
                    </p:cond>
                  </p:nextCondLst>
                </p:seq>
                <p:seq concurrent="1" nextAc="seek">
                  <p:cTn id="124" restart="whenNotActive" fill="hold" evtFilter="cancelBubble" nodeType="interactiveSeq">
                    <p:stCondLst>
                      <p:cond evt="onMediaBookmark" delay="0">
                        <p:tgtEl>
                          <p14:bmkTgt spid="2" bmkName="OutlookPassword_m300:00:44.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3"/>
                                            </p:tgtEl>
                                          </p:cBhvr>
                                        </p:animEffect>
                                        <p:set>
                                          <p:cBhvr>
                                            <p:cTn id="12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44.3"/>
                      </p:tgtEl>
                    </p:cond>
                  </p:nextCondLst>
                </p:seq>
                <p:seq concurrent="1" nextAc="seek">
                  <p:cTn id="130" restart="whenNotActive" fill="hold" evtFilter="cancelBubble" nodeType="interactiveSeq">
                    <p:stCondLst>
                      <p:cond evt="onMediaBookmark" delay="0">
                        <p:tgtEl>
                          <p14:bmkTgt spid="2" bmkName="OutlookPassword_m300:00:44.4"/>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00"/>
                                            <p:tgtEl>
                                              <p:spTgt spid="14"/>
                                            </p:tgtEl>
                                          </p:cBhvr>
                                        </p:animEffect>
                                      </p:childTnLst>
                                    </p:cTn>
                                  </p:par>
                                </p:childTnLst>
                              </p:cTn>
                            </p:par>
                          </p:childTnLst>
                        </p:cTn>
                      </p:par>
                    </p:childTnLst>
                  </p:cTn>
                  <p:nextCondLst>
                    <p:cond evt="onMediaBookmark" delay="0">
                      <p:tgtEl>
                        <p14:bmkTgt spid="2" bmkName="OutlookPassword_m300:00:44.4"/>
                      </p:tgtEl>
                    </p:cond>
                  </p:nextCondLst>
                </p:seq>
                <p:seq concurrent="1" nextAc="seek">
                  <p:cTn id="136" restart="whenNotActive" fill="hold" evtFilter="cancelBubble" nodeType="interactiveSeq">
                    <p:stCondLst>
                      <p:cond evt="onMediaBookmark" delay="0">
                        <p:tgtEl>
                          <p14:bmkTgt spid="2" bmkName="OutlookPassword_m300:00:50.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4"/>
                                            </p:tgtEl>
                                          </p:cBhvr>
                                        </p:animEffect>
                                        <p:set>
                                          <p:cBhvr>
                                            <p:cTn id="14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50.8"/>
                      </p:tgtEl>
                    </p:cond>
                  </p:nextCondLst>
                </p:seq>
                <p:seq concurrent="1" nextAc="seek">
                  <p:cTn id="142" restart="whenNotActive" fill="hold" evtFilter="cancelBubble" nodeType="interactiveSeq">
                    <p:stCondLst>
                      <p:cond evt="onMediaBookmark" delay="0">
                        <p:tgtEl>
                          <p14:bmkTgt spid="2" bmkName="OutlookPassword_m300:00:50.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200"/>
                                            <p:tgtEl>
                                              <p:spTgt spid="15"/>
                                            </p:tgtEl>
                                          </p:cBhvr>
                                        </p:animEffect>
                                      </p:childTnLst>
                                    </p:cTn>
                                  </p:par>
                                </p:childTnLst>
                              </p:cTn>
                            </p:par>
                          </p:childTnLst>
                        </p:cTn>
                      </p:par>
                    </p:childTnLst>
                  </p:cTn>
                  <p:nextCondLst>
                    <p:cond evt="onMediaBookmark" delay="0">
                      <p:tgtEl>
                        <p14:bmkTgt spid="2" bmkName="OutlookPassword_m300:00:50.9"/>
                      </p:tgtEl>
                    </p:cond>
                  </p:nextCondLst>
                </p:seq>
                <p:seq concurrent="1" nextAc="seek">
                  <p:cTn id="148" restart="whenNotActive" fill="hold" evtFilter="cancelBubble" nodeType="interactiveSeq">
                    <p:stCondLst>
                      <p:cond evt="onMediaBookmark" delay="0">
                        <p:tgtEl>
                          <p14:bmkTgt spid="2" bmkName="OutlookPassword_m300:00:55.9"/>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5"/>
                                            </p:tgtEl>
                                          </p:cBhvr>
                                        </p:animEffect>
                                        <p:set>
                                          <p:cBhvr>
                                            <p:cTn id="15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0:55.9"/>
                      </p:tgtEl>
                    </p:cond>
                  </p:nextCondLst>
                </p:seq>
                <p:seq concurrent="1" nextAc="seek">
                  <p:cTn id="154" restart="whenNotActive" fill="hold" evtFilter="cancelBubble" nodeType="interactiveSeq">
                    <p:stCondLst>
                      <p:cond evt="onMediaBookmark" delay="0">
                        <p:tgtEl>
                          <p14:bmkTgt spid="2" bmkName="OutlookPassword_m300:00:56.0"/>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200"/>
                                            <p:tgtEl>
                                              <p:spTgt spid="22"/>
                                            </p:tgtEl>
                                          </p:cBhvr>
                                        </p:animEffect>
                                      </p:childTnLst>
                                    </p:cTn>
                                  </p:par>
                                </p:childTnLst>
                              </p:cTn>
                            </p:par>
                          </p:childTnLst>
                        </p:cTn>
                      </p:par>
                    </p:childTnLst>
                  </p:cTn>
                  <p:nextCondLst>
                    <p:cond evt="onMediaBookmark" delay="0">
                      <p:tgtEl>
                        <p14:bmkTgt spid="2" bmkName="OutlookPassword_m300:00:56.0"/>
                      </p:tgtEl>
                    </p:cond>
                  </p:nextCondLst>
                </p:seq>
                <p:seq concurrent="1" nextAc="seek">
                  <p:cTn id="160" restart="whenNotActive" fill="hold" evtFilter="cancelBubble" nodeType="interactiveSeq">
                    <p:stCondLst>
                      <p:cond evt="onMediaBookmark" delay="0">
                        <p:tgtEl>
                          <p14:bmkTgt spid="2" bmkName="OutlookPassword_m300:01:00.1"/>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2"/>
                                            </p:tgtEl>
                                          </p:cBhvr>
                                        </p:animEffect>
                                        <p:set>
                                          <p:cBhvr>
                                            <p:cTn id="165"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00.1"/>
                      </p:tgtEl>
                    </p:cond>
                  </p:nextCondLst>
                </p:seq>
                <p:seq concurrent="1" nextAc="seek">
                  <p:cTn id="166" restart="whenNotActive" fill="hold" evtFilter="cancelBubble" nodeType="interactiveSeq">
                    <p:stCondLst>
                      <p:cond evt="onMediaBookmark" delay="0">
                        <p:tgtEl>
                          <p14:bmkTgt spid="2" bmkName="OutlookPassword_m300:01:00.2"/>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childTnLst>
                              </p:cTn>
                            </p:par>
                          </p:childTnLst>
                        </p:cTn>
                      </p:par>
                    </p:childTnLst>
                  </p:cTn>
                  <p:nextCondLst>
                    <p:cond evt="onMediaBookmark" delay="0">
                      <p:tgtEl>
                        <p14:bmkTgt spid="2" bmkName="OutlookPassword_m300:01:00.2"/>
                      </p:tgtEl>
                    </p:cond>
                  </p:nextCondLst>
                </p:seq>
                <p:seq concurrent="1" nextAc="seek">
                  <p:cTn id="172" restart="whenNotActive" fill="hold" evtFilter="cancelBubble" nodeType="interactiveSeq">
                    <p:stCondLst>
                      <p:cond evt="onMediaBookmark" delay="0">
                        <p:tgtEl>
                          <p14:bmkTgt spid="2" bmkName="OutlookPassword_m300:01:09.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3"/>
                                            </p:tgtEl>
                                          </p:cBhvr>
                                        </p:animEffect>
                                        <p:set>
                                          <p:cBhvr>
                                            <p:cTn id="17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09.9"/>
                      </p:tgtEl>
                    </p:cond>
                  </p:nextCondLst>
                </p:seq>
                <p:seq concurrent="1" nextAc="seek">
                  <p:cTn id="178" restart="whenNotActive" fill="hold" evtFilter="cancelBubble" nodeType="interactiveSeq">
                    <p:stCondLst>
                      <p:cond evt="onMediaBookmark" delay="0">
                        <p:tgtEl>
                          <p14:bmkTgt spid="2" bmkName="OutlookPassword_m300:01:10.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fade">
                                          <p:cBhvr>
                                            <p:cTn id="183" dur="200"/>
                                            <p:tgtEl>
                                              <p:spTgt spid="24"/>
                                            </p:tgtEl>
                                          </p:cBhvr>
                                        </p:animEffect>
                                      </p:childTnLst>
                                    </p:cTn>
                                  </p:par>
                                </p:childTnLst>
                              </p:cTn>
                            </p:par>
                          </p:childTnLst>
                        </p:cTn>
                      </p:par>
                    </p:childTnLst>
                  </p:cTn>
                  <p:nextCondLst>
                    <p:cond evt="onMediaBookmark" delay="0">
                      <p:tgtEl>
                        <p14:bmkTgt spid="2" bmkName="OutlookPassword_m300:01:10.0"/>
                      </p:tgtEl>
                    </p:cond>
                  </p:nextCondLst>
                </p:seq>
                <p:seq concurrent="1" nextAc="seek">
                  <p:cTn id="184" restart="whenNotActive" fill="hold" evtFilter="cancelBubble" nodeType="interactiveSeq">
                    <p:stCondLst>
                      <p:cond evt="onMediaBookmark" delay="0">
                        <p:tgtEl>
                          <p14:bmkTgt spid="2" bmkName="OutlookPassword_m300:01:18.5"/>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4"/>
                                            </p:tgtEl>
                                          </p:cBhvr>
                                        </p:animEffect>
                                        <p:set>
                                          <p:cBhvr>
                                            <p:cTn id="18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18.5"/>
                      </p:tgtEl>
                    </p:cond>
                  </p:nextCondLst>
                </p:seq>
                <p:seq concurrent="1" nextAc="seek">
                  <p:cTn id="190" restart="whenNotActive" fill="hold" evtFilter="cancelBubble" nodeType="interactiveSeq">
                    <p:stCondLst>
                      <p:cond evt="onMediaBookmark" delay="0">
                        <p:tgtEl>
                          <p14:bmkTgt spid="2" bmkName="OutlookPassword_m300:01:18.6"/>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childTnLst>
                              </p:cTn>
                            </p:par>
                          </p:childTnLst>
                        </p:cTn>
                      </p:par>
                    </p:childTnLst>
                  </p:cTn>
                  <p:nextCondLst>
                    <p:cond evt="onMediaBookmark" delay="0">
                      <p:tgtEl>
                        <p14:bmkTgt spid="2" bmkName="OutlookPassword_m300:01:18.6"/>
                      </p:tgtEl>
                    </p:cond>
                  </p:nextCondLst>
                </p:seq>
                <p:seq concurrent="1" nextAc="seek">
                  <p:cTn id="196" restart="whenNotActive" fill="hold" evtFilter="cancelBubble" nodeType="interactiveSeq">
                    <p:stCondLst>
                      <p:cond evt="onMediaBookmark" delay="0">
                        <p:tgtEl>
                          <p14:bmkTgt spid="2" bmkName="OutlookPassword_m300:01:24.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5"/>
                                            </p:tgtEl>
                                          </p:cBhvr>
                                        </p:animEffect>
                                        <p:set>
                                          <p:cBhvr>
                                            <p:cTn id="20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24.2"/>
                      </p:tgtEl>
                    </p:cond>
                  </p:nextCondLst>
                </p:seq>
                <p:seq concurrent="1" nextAc="seek">
                  <p:cTn id="202" restart="whenNotActive" fill="hold" evtFilter="cancelBubble" nodeType="interactiveSeq">
                    <p:stCondLst>
                      <p:cond evt="onMediaBookmark" delay="0">
                        <p:tgtEl>
                          <p14:bmkTgt spid="2" bmkName="OutlookPassword_m300:01:24.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200"/>
                                            <p:tgtEl>
                                              <p:spTgt spid="26"/>
                                            </p:tgtEl>
                                          </p:cBhvr>
                                        </p:animEffect>
                                      </p:childTnLst>
                                    </p:cTn>
                                  </p:par>
                                </p:childTnLst>
                              </p:cTn>
                            </p:par>
                          </p:childTnLst>
                        </p:cTn>
                      </p:par>
                    </p:childTnLst>
                  </p:cTn>
                  <p:nextCondLst>
                    <p:cond evt="onMediaBookmark" delay="0">
                      <p:tgtEl>
                        <p14:bmkTgt spid="2" bmkName="OutlookPassword_m300:01:24.3"/>
                      </p:tgtEl>
                    </p:cond>
                  </p:nextCondLst>
                </p:seq>
                <p:seq concurrent="1" nextAc="seek">
                  <p:cTn id="208" restart="whenNotActive" fill="hold" evtFilter="cancelBubble" nodeType="interactiveSeq">
                    <p:stCondLst>
                      <p:cond evt="onMediaBookmark" delay="0">
                        <p:tgtEl>
                          <p14:bmkTgt spid="2" bmkName="OutlookPassword_m300:01:31.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6"/>
                                            </p:tgtEl>
                                          </p:cBhvr>
                                        </p:animEffect>
                                        <p:set>
                                          <p:cBhvr>
                                            <p:cTn id="21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31.6"/>
                      </p:tgtEl>
                    </p:cond>
                  </p:nextCondLst>
                </p:seq>
                <p:seq concurrent="1" nextAc="seek">
                  <p:cTn id="214" restart="whenNotActive" fill="hold" evtFilter="cancelBubble" nodeType="interactiveSeq">
                    <p:stCondLst>
                      <p:cond evt="onMediaBookmark" delay="0">
                        <p:tgtEl>
                          <p14:bmkTgt spid="2" bmkName="OutlookPassword_m300:01:31.7"/>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200"/>
                                            <p:tgtEl>
                                              <p:spTgt spid="27"/>
                                            </p:tgtEl>
                                          </p:cBhvr>
                                        </p:animEffect>
                                      </p:childTnLst>
                                    </p:cTn>
                                  </p:par>
                                </p:childTnLst>
                              </p:cTn>
                            </p:par>
                          </p:childTnLst>
                        </p:cTn>
                      </p:par>
                    </p:childTnLst>
                  </p:cTn>
                  <p:nextCondLst>
                    <p:cond evt="onMediaBookmark" delay="0">
                      <p:tgtEl>
                        <p14:bmkTgt spid="2" bmkName="OutlookPassword_m300:01:31.7"/>
                      </p:tgtEl>
                    </p:cond>
                  </p:nextCondLst>
                </p:seq>
                <p:seq concurrent="1" nextAc="seek">
                  <p:cTn id="220" restart="whenNotActive" fill="hold" evtFilter="cancelBubble" nodeType="interactiveSeq">
                    <p:stCondLst>
                      <p:cond evt="onMediaBookmark" delay="0">
                        <p:tgtEl>
                          <p14:bmkTgt spid="2" bmkName="OutlookPassword_m300:01:36.0"/>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7"/>
                                            </p:tgtEl>
                                          </p:cBhvr>
                                        </p:animEffect>
                                        <p:set>
                                          <p:cBhvr>
                                            <p:cTn id="22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36.0"/>
                      </p:tgtEl>
                    </p:cond>
                  </p:nextCondLst>
                </p:seq>
                <p:seq concurrent="1" nextAc="seek">
                  <p:cTn id="226" restart="whenNotActive" fill="hold" evtFilter="cancelBubble" nodeType="interactiveSeq">
                    <p:stCondLst>
                      <p:cond evt="onMediaBookmark" delay="0">
                        <p:tgtEl>
                          <p14:bmkTgt spid="2" bmkName="OutlookPassword_m300:01:36.1"/>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200"/>
                                            <p:tgtEl>
                                              <p:spTgt spid="28"/>
                                            </p:tgtEl>
                                          </p:cBhvr>
                                        </p:animEffect>
                                      </p:childTnLst>
                                    </p:cTn>
                                  </p:par>
                                </p:childTnLst>
                              </p:cTn>
                            </p:par>
                          </p:childTnLst>
                        </p:cTn>
                      </p:par>
                    </p:childTnLst>
                  </p:cTn>
                  <p:nextCondLst>
                    <p:cond evt="onMediaBookmark" delay="0">
                      <p:tgtEl>
                        <p14:bmkTgt spid="2" bmkName="OutlookPassword_m300:01:36.1"/>
                      </p:tgtEl>
                    </p:cond>
                  </p:nextCondLst>
                </p:seq>
                <p:seq concurrent="1" nextAc="seek">
                  <p:cTn id="232" restart="whenNotActive" fill="hold" evtFilter="cancelBubble" nodeType="interactiveSeq">
                    <p:stCondLst>
                      <p:cond evt="onMediaBookmark" delay="0">
                        <p:tgtEl>
                          <p14:bmkTgt spid="2" bmkName="OutlookPassword_m300:01:39.6"/>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8"/>
                                            </p:tgtEl>
                                          </p:cBhvr>
                                        </p:animEffect>
                                        <p:set>
                                          <p:cBhvr>
                                            <p:cTn id="23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39.6"/>
                      </p:tgtEl>
                    </p:cond>
                  </p:nextCondLst>
                </p:seq>
                <p:seq concurrent="1" nextAc="seek">
                  <p:cTn id="238" restart="whenNotActive" fill="hold" evtFilter="cancelBubble" nodeType="interactiveSeq">
                    <p:stCondLst>
                      <p:cond evt="onMediaBookmark" delay="0">
                        <p:tgtEl>
                          <p14:bmkTgt spid="2" bmkName="OutlookPassword_m300:01:39.7"/>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9"/>
                                            </p:tgtEl>
                                            <p:attrNameLst>
                                              <p:attrName>style.visibility</p:attrName>
                                            </p:attrNameLst>
                                          </p:cBhvr>
                                          <p:to>
                                            <p:strVal val="visible"/>
                                          </p:to>
                                        </p:set>
                                        <p:animEffect transition="in" filter="fade">
                                          <p:cBhvr>
                                            <p:cTn id="243" dur="200"/>
                                            <p:tgtEl>
                                              <p:spTgt spid="29"/>
                                            </p:tgtEl>
                                          </p:cBhvr>
                                        </p:animEffect>
                                      </p:childTnLst>
                                    </p:cTn>
                                  </p:par>
                                </p:childTnLst>
                              </p:cTn>
                            </p:par>
                          </p:childTnLst>
                        </p:cTn>
                      </p:par>
                    </p:childTnLst>
                  </p:cTn>
                  <p:nextCondLst>
                    <p:cond evt="onMediaBookmark" delay="0">
                      <p:tgtEl>
                        <p14:bmkTgt spid="2" bmkName="OutlookPassword_m300:01:39.7"/>
                      </p:tgtEl>
                    </p:cond>
                  </p:nextCondLst>
                </p:seq>
                <p:seq concurrent="1" nextAc="seek">
                  <p:cTn id="244" restart="whenNotActive" fill="hold" evtFilter="cancelBubble" nodeType="interactiveSeq">
                    <p:stCondLst>
                      <p:cond evt="onMediaBookmark" delay="0">
                        <p:tgtEl>
                          <p14:bmkTgt spid="2" bmkName="OutlookPassword_m300:01:46.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9"/>
                                            </p:tgtEl>
                                          </p:cBhvr>
                                        </p:animEffect>
                                        <p:set>
                                          <p:cBhvr>
                                            <p:cTn id="24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46.7"/>
                      </p:tgtEl>
                    </p:cond>
                  </p:nextCondLst>
                </p:seq>
                <p:seq concurrent="1" nextAc="seek">
                  <p:cTn id="250" restart="whenNotActive" fill="hold" evtFilter="cancelBubble" nodeType="interactiveSeq">
                    <p:stCondLst>
                      <p:cond evt="onMediaBookmark" delay="0">
                        <p:tgtEl>
                          <p14:bmkTgt spid="2" bmkName="OutlookPassword_m300:01:46.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0"/>
                                            </p:tgtEl>
                                            <p:attrNameLst>
                                              <p:attrName>style.visibility</p:attrName>
                                            </p:attrNameLst>
                                          </p:cBhvr>
                                          <p:to>
                                            <p:strVal val="visible"/>
                                          </p:to>
                                        </p:set>
                                        <p:animEffect transition="in" filter="fade">
                                          <p:cBhvr>
                                            <p:cTn id="255" dur="200"/>
                                            <p:tgtEl>
                                              <p:spTgt spid="30"/>
                                            </p:tgtEl>
                                          </p:cBhvr>
                                        </p:animEffect>
                                      </p:childTnLst>
                                    </p:cTn>
                                  </p:par>
                                </p:childTnLst>
                              </p:cTn>
                            </p:par>
                          </p:childTnLst>
                        </p:cTn>
                      </p:par>
                    </p:childTnLst>
                  </p:cTn>
                  <p:nextCondLst>
                    <p:cond evt="onMediaBookmark" delay="0">
                      <p:tgtEl>
                        <p14:bmkTgt spid="2" bmkName="OutlookPassword_m300:01:46.8"/>
                      </p:tgtEl>
                    </p:cond>
                  </p:nextCondLst>
                </p:seq>
                <p:seq concurrent="1" nextAc="seek">
                  <p:cTn id="256" restart="whenNotActive" fill="hold" evtFilter="cancelBubble" nodeType="interactiveSeq">
                    <p:stCondLst>
                      <p:cond evt="onMediaBookmark" delay="0">
                        <p:tgtEl>
                          <p14:bmkTgt spid="2" bmkName="OutlookPassword_m300:01:53.4"/>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0"/>
                                            </p:tgtEl>
                                          </p:cBhvr>
                                        </p:animEffect>
                                        <p:set>
                                          <p:cBhvr>
                                            <p:cTn id="26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53.4"/>
                      </p:tgtEl>
                    </p:cond>
                  </p:nextCondLst>
                </p:seq>
                <p:seq concurrent="1" nextAc="seek">
                  <p:cTn id="262" restart="whenNotActive" fill="hold" evtFilter="cancelBubble" nodeType="interactiveSeq">
                    <p:stCondLst>
                      <p:cond evt="onMediaBookmark" delay="0">
                        <p:tgtEl>
                          <p14:bmkTgt spid="2" bmkName="OutlookPassword_m300:01:53.5"/>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1"/>
                                            </p:tgtEl>
                                            <p:attrNameLst>
                                              <p:attrName>style.visibility</p:attrName>
                                            </p:attrNameLst>
                                          </p:cBhvr>
                                          <p:to>
                                            <p:strVal val="visible"/>
                                          </p:to>
                                        </p:set>
                                        <p:animEffect transition="in" filter="fade">
                                          <p:cBhvr>
                                            <p:cTn id="267" dur="200"/>
                                            <p:tgtEl>
                                              <p:spTgt spid="31"/>
                                            </p:tgtEl>
                                          </p:cBhvr>
                                        </p:animEffect>
                                      </p:childTnLst>
                                    </p:cTn>
                                  </p:par>
                                </p:childTnLst>
                              </p:cTn>
                            </p:par>
                          </p:childTnLst>
                        </p:cTn>
                      </p:par>
                    </p:childTnLst>
                  </p:cTn>
                  <p:nextCondLst>
                    <p:cond evt="onMediaBookmark" delay="0">
                      <p:tgtEl>
                        <p14:bmkTgt spid="2" bmkName="OutlookPassword_m300:01:53.5"/>
                      </p:tgtEl>
                    </p:cond>
                  </p:nextCondLst>
                </p:seq>
                <p:seq concurrent="1" nextAc="seek">
                  <p:cTn id="268" restart="whenNotActive" fill="hold" evtFilter="cancelBubble" nodeType="interactiveSeq">
                    <p:stCondLst>
                      <p:cond evt="onMediaBookmark" delay="0">
                        <p:tgtEl>
                          <p14:bmkTgt spid="2" bmkName="OutlookPassword_m300:01:55.5"/>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1"/>
                                            </p:tgtEl>
                                          </p:cBhvr>
                                        </p:animEffect>
                                        <p:set>
                                          <p:cBhvr>
                                            <p:cTn id="27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1:55.5"/>
                      </p:tgtEl>
                    </p:cond>
                  </p:nextCondLst>
                </p:seq>
                <p:seq concurrent="1" nextAc="seek">
                  <p:cTn id="274" restart="whenNotActive" fill="hold" evtFilter="cancelBubble" nodeType="interactiveSeq">
                    <p:stCondLst>
                      <p:cond evt="onMediaBookmark" delay="0">
                        <p:tgtEl>
                          <p14:bmkTgt spid="2" bmkName="OutlookPassword_m300:01:55.6"/>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2"/>
                                            </p:tgtEl>
                                            <p:attrNameLst>
                                              <p:attrName>style.visibility</p:attrName>
                                            </p:attrNameLst>
                                          </p:cBhvr>
                                          <p:to>
                                            <p:strVal val="visible"/>
                                          </p:to>
                                        </p:set>
                                        <p:animEffect transition="in" filter="fade">
                                          <p:cBhvr>
                                            <p:cTn id="279" dur="200"/>
                                            <p:tgtEl>
                                              <p:spTgt spid="32"/>
                                            </p:tgtEl>
                                          </p:cBhvr>
                                        </p:animEffect>
                                      </p:childTnLst>
                                    </p:cTn>
                                  </p:par>
                                </p:childTnLst>
                              </p:cTn>
                            </p:par>
                          </p:childTnLst>
                        </p:cTn>
                      </p:par>
                    </p:childTnLst>
                  </p:cTn>
                  <p:nextCondLst>
                    <p:cond evt="onMediaBookmark" delay="0">
                      <p:tgtEl>
                        <p14:bmkTgt spid="2" bmkName="OutlookPassword_m300:01:55.6"/>
                      </p:tgtEl>
                    </p:cond>
                  </p:nextCondLst>
                </p:seq>
                <p:seq concurrent="1" nextAc="seek">
                  <p:cTn id="280" restart="whenNotActive" fill="hold" evtFilter="cancelBubble" nodeType="interactiveSeq">
                    <p:stCondLst>
                      <p:cond evt="onMediaBookmark" delay="0">
                        <p:tgtEl>
                          <p14:bmkTgt spid="2" bmkName="OutlookPassword_m300:02:03.5"/>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2"/>
                                            </p:tgtEl>
                                          </p:cBhvr>
                                        </p:animEffect>
                                        <p:set>
                                          <p:cBhvr>
                                            <p:cTn id="285"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2:03.5"/>
                      </p:tgtEl>
                    </p:cond>
                  </p:nextCondLst>
                </p:seq>
                <p:seq concurrent="1" nextAc="seek">
                  <p:cTn id="286" restart="whenNotActive" fill="hold" evtFilter="cancelBubble" nodeType="interactiveSeq">
                    <p:stCondLst>
                      <p:cond evt="onMediaBookmark" delay="0">
                        <p:tgtEl>
                          <p14:bmkTgt spid="2" bmkName="OutlookPassword_m300:02:03.6"/>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3"/>
                                            </p:tgtEl>
                                            <p:attrNameLst>
                                              <p:attrName>style.visibility</p:attrName>
                                            </p:attrNameLst>
                                          </p:cBhvr>
                                          <p:to>
                                            <p:strVal val="visible"/>
                                          </p:to>
                                        </p:set>
                                        <p:animEffect transition="in" filter="fade">
                                          <p:cBhvr>
                                            <p:cTn id="291" dur="200"/>
                                            <p:tgtEl>
                                              <p:spTgt spid="33"/>
                                            </p:tgtEl>
                                          </p:cBhvr>
                                        </p:animEffect>
                                      </p:childTnLst>
                                    </p:cTn>
                                  </p:par>
                                </p:childTnLst>
                              </p:cTn>
                            </p:par>
                          </p:childTnLst>
                        </p:cTn>
                      </p:par>
                    </p:childTnLst>
                  </p:cTn>
                  <p:nextCondLst>
                    <p:cond evt="onMediaBookmark" delay="0">
                      <p:tgtEl>
                        <p14:bmkTgt spid="2" bmkName="OutlookPassword_m300:02:03.6"/>
                      </p:tgtEl>
                    </p:cond>
                  </p:nextCondLst>
                </p:seq>
                <p:seq concurrent="1" nextAc="seek">
                  <p:cTn id="292" restart="whenNotActive" fill="hold" evtFilter="cancelBubble" nodeType="interactiveSeq">
                    <p:stCondLst>
                      <p:cond evt="onMediaBookmark" delay="0">
                        <p:tgtEl>
                          <p14:bmkTgt spid="2" bmkName="OutlookPassword_m300:02:06.7"/>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3"/>
                                            </p:tgtEl>
                                          </p:cBhvr>
                                        </p:animEffect>
                                        <p:set>
                                          <p:cBhvr>
                                            <p:cTn id="297"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2:06.7"/>
                      </p:tgtEl>
                    </p:cond>
                  </p:nextCondLst>
                </p:seq>
                <p:seq concurrent="1" nextAc="seek">
                  <p:cTn id="298" restart="whenNotActive" fill="hold" evtFilter="cancelBubble" nodeType="interactiveSeq">
                    <p:stCondLst>
                      <p:cond evt="onMediaBookmark" delay="0">
                        <p:tgtEl>
                          <p14:bmkTgt spid="2" bmkName="OutlookPassword_m300:02:06.8"/>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4"/>
                                            </p:tgtEl>
                                            <p:attrNameLst>
                                              <p:attrName>style.visibility</p:attrName>
                                            </p:attrNameLst>
                                          </p:cBhvr>
                                          <p:to>
                                            <p:strVal val="visible"/>
                                          </p:to>
                                        </p:set>
                                        <p:animEffect transition="in" filter="fade">
                                          <p:cBhvr>
                                            <p:cTn id="303" dur="200"/>
                                            <p:tgtEl>
                                              <p:spTgt spid="34"/>
                                            </p:tgtEl>
                                          </p:cBhvr>
                                        </p:animEffect>
                                      </p:childTnLst>
                                    </p:cTn>
                                  </p:par>
                                </p:childTnLst>
                              </p:cTn>
                            </p:par>
                          </p:childTnLst>
                        </p:cTn>
                      </p:par>
                    </p:childTnLst>
                  </p:cTn>
                  <p:nextCondLst>
                    <p:cond evt="onMediaBookmark" delay="0">
                      <p:tgtEl>
                        <p14:bmkTgt spid="2" bmkName="OutlookPassword_m300:02:06.8"/>
                      </p:tgtEl>
                    </p:cond>
                  </p:nextCondLst>
                </p:seq>
                <p:seq concurrent="1" nextAc="seek">
                  <p:cTn id="304" restart="whenNotActive" fill="hold" evtFilter="cancelBubble" nodeType="interactiveSeq">
                    <p:stCondLst>
                      <p:cond evt="onMediaBookmark" delay="0">
                        <p:tgtEl>
                          <p14:bmkTgt spid="2" bmkName="OutlookPassword_m300:02:10.7"/>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4"/>
                                            </p:tgtEl>
                                          </p:cBhvr>
                                        </p:animEffect>
                                        <p:set>
                                          <p:cBhvr>
                                            <p:cTn id="309"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2:10.7"/>
                      </p:tgtEl>
                    </p:cond>
                  </p:nextCondLst>
                </p:seq>
                <p:seq concurrent="1" nextAc="seek">
                  <p:cTn id="310" restart="whenNotActive" fill="hold" evtFilter="cancelBubble" nodeType="interactiveSeq">
                    <p:stCondLst>
                      <p:cond evt="onMediaBookmark" delay="0">
                        <p:tgtEl>
                          <p14:bmkTgt spid="2" bmkName="OutlookPassword_m300:02:10.8"/>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5"/>
                                            </p:tgtEl>
                                            <p:attrNameLst>
                                              <p:attrName>style.visibility</p:attrName>
                                            </p:attrNameLst>
                                          </p:cBhvr>
                                          <p:to>
                                            <p:strVal val="visible"/>
                                          </p:to>
                                        </p:set>
                                        <p:animEffect transition="in" filter="fade">
                                          <p:cBhvr>
                                            <p:cTn id="315" dur="200"/>
                                            <p:tgtEl>
                                              <p:spTgt spid="35"/>
                                            </p:tgtEl>
                                          </p:cBhvr>
                                        </p:animEffect>
                                      </p:childTnLst>
                                    </p:cTn>
                                  </p:par>
                                </p:childTnLst>
                              </p:cTn>
                            </p:par>
                          </p:childTnLst>
                        </p:cTn>
                      </p:par>
                    </p:childTnLst>
                  </p:cTn>
                  <p:nextCondLst>
                    <p:cond evt="onMediaBookmark" delay="0">
                      <p:tgtEl>
                        <p14:bmkTgt spid="2" bmkName="OutlookPassword_m300:02:10.8"/>
                      </p:tgtEl>
                    </p:cond>
                  </p:nextCondLst>
                </p:seq>
                <p:seq concurrent="1" nextAc="seek">
                  <p:cTn id="316" restart="whenNotActive" fill="hold" evtFilter="cancelBubble" nodeType="interactiveSeq">
                    <p:stCondLst>
                      <p:cond evt="onMediaBookmark" delay="0">
                        <p:tgtEl>
                          <p14:bmkTgt spid="2" bmkName="OutlookPassword_m300:02:16.1"/>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5"/>
                                            </p:tgtEl>
                                          </p:cBhvr>
                                        </p:animEffect>
                                        <p:set>
                                          <p:cBhvr>
                                            <p:cTn id="321"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2:16.1"/>
                      </p:tgtEl>
                    </p:cond>
                  </p:nextCondLst>
                </p:seq>
                <p:seq concurrent="1" nextAc="seek">
                  <p:cTn id="322" restart="whenNotActive" fill="hold" evtFilter="cancelBubble" nodeType="interactiveSeq">
                    <p:stCondLst>
                      <p:cond evt="onMediaBookmark" delay="0">
                        <p:tgtEl>
                          <p14:bmkTgt spid="2" bmkName="OutlookPassword_m300:02:16.2"/>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36"/>
                                            </p:tgtEl>
                                            <p:attrNameLst>
                                              <p:attrName>style.visibility</p:attrName>
                                            </p:attrNameLst>
                                          </p:cBhvr>
                                          <p:to>
                                            <p:strVal val="visible"/>
                                          </p:to>
                                        </p:set>
                                        <p:animEffect transition="in" filter="fade">
                                          <p:cBhvr>
                                            <p:cTn id="327" dur="200"/>
                                            <p:tgtEl>
                                              <p:spTgt spid="36"/>
                                            </p:tgtEl>
                                          </p:cBhvr>
                                        </p:animEffect>
                                      </p:childTnLst>
                                    </p:cTn>
                                  </p:par>
                                </p:childTnLst>
                              </p:cTn>
                            </p:par>
                          </p:childTnLst>
                        </p:cTn>
                      </p:par>
                    </p:childTnLst>
                  </p:cTn>
                  <p:nextCondLst>
                    <p:cond evt="onMediaBookmark" delay="0">
                      <p:tgtEl>
                        <p14:bmkTgt spid="2" bmkName="OutlookPassword_m300:02:16.2"/>
                      </p:tgtEl>
                    </p:cond>
                  </p:nextCondLst>
                </p:seq>
                <p:seq concurrent="1" nextAc="seek">
                  <p:cTn id="328" restart="whenNotActive" fill="hold" evtFilter="cancelBubble" nodeType="interactiveSeq">
                    <p:stCondLst>
                      <p:cond evt="onMediaBookmark" delay="0">
                        <p:tgtEl>
                          <p14:bmkTgt spid="2" bmkName="OutlookPassword_m300:02:20.3"/>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36"/>
                                            </p:tgtEl>
                                          </p:cBhvr>
                                        </p:animEffect>
                                        <p:set>
                                          <p:cBhvr>
                                            <p:cTn id="33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300:02:20.3"/>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4/4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7010400" cy="430887"/>
          </a:xfrm>
          <a:prstGeom prst="rect">
            <a:avLst/>
          </a:prstGeom>
          <a:noFill/>
        </p:spPr>
        <p:txBody>
          <a:bodyPr wrap="square" rtlCol="0">
            <a:spAutoFit/>
          </a:bodyPr>
          <a:lstStyle/>
          <a:p>
            <a:r>
              <a:rPr lang="en-US" sz="2200" dirty="0" smtClean="0">
                <a:solidFill>
                  <a:schemeClr val="bg1"/>
                </a:solidFill>
                <a:latin typeface="Segoe UI Light" pitchFamily="34" charset="0"/>
              </a:rPr>
              <a:t>Password protect your mailbox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38">
              <a:extLst>
                <a:ext uri="{BEBA8EAE-BF5A-486C-A8C5-ECC9F3942E4B}">
                  <a14:imgProps xmlns:a14="http://schemas.microsoft.com/office/drawing/2010/main">
                    <a14:imgLayer r:embed="rId39">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OutlookPassword_m4.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Password_m400:00:00.0" time="33"/>
                    <p14:bmk name="OutlookPassword_m400:00:04.5" time="4533"/>
                    <p14:bmk name="OutlookPassword_m400:00:04.6" time="4633"/>
                    <p14:bmk name="OutlookPassword_m400:00:08.3" time="8300"/>
                    <p14:bmk name="OutlookPassword_m400:00:08.4" time="8400"/>
                    <p14:bmk name="OutlookPassword_m400:00:13.0" time="13000"/>
                    <p14:bmk name="OutlookPassword_m400:00:13.1" time="13100"/>
                    <p14:bmk name="OutlookPassword_m400:00:22.9" time="22967"/>
                    <p14:bmk name="OutlookPassword_m400:00:23.0" time="23067"/>
                    <p14:bmk name="OutlookPassword_m400:00:30.9" time="30933"/>
                    <p14:bmk name="OutlookPassword_m400:00:31.0" time="31033"/>
                    <p14:bmk name="OutlookPassword_m400:00:41.3" time="41333"/>
                    <p14:bmk name="OutlookPassword_m400:00:41.4" time="41433"/>
                    <p14:bmk name="OutlookPassword_m400:00:49.1" time="49167"/>
                    <p14:bmk name="OutlookPassword_m400:00:49.2" time="49267"/>
                    <p14:bmk name="OutlookPassword_m400:00:54.0" time="54067"/>
                    <p14:bmk name="OutlookPassword_m400:00:54.1" time="54167"/>
                    <p14:bmk name="OutlookPassword_m400:00:58.5" time="58567"/>
                    <p14:bmk name="OutlookPassword_m400:00:58.6" time="58667"/>
                    <p14:bmk name="OutlookPassword_m400:01:02.7" time="62767"/>
                    <p14:bmk name="OutlookPassword_m400:01:02.8" time="62867"/>
                    <p14:bmk name="OutlookPassword_m400:01:05.1" time="65167"/>
                    <p14:bmk name="OutlookPassword_m400:01:05.2" time="65267"/>
                    <p14:bmk name="OutlookPassword_m400:01:10.1" time="70167"/>
                    <p14:bmk name="OutlookPassword_m400:01:10.2" time="70267"/>
                    <p14:bmk name="OutlookPassword_m400:01:14.9" time="74933"/>
                    <p14:bmk name="OutlookPassword_m400:01:15.0" time="75033"/>
                    <p14:bmk name="OutlookPassword_m400:01:19.1" time="79133"/>
                    <p14:bmk name="OutlookPassword_m400:01:19.2" time="79233"/>
                    <p14:bmk name="OutlookPassword_m400:01:22.3" time="82300"/>
                    <p14:bmk name="OutlookPassword_m400:01:22.4" time="82400"/>
                    <p14:bmk name="OutlookPassword_m400:01:25.9" time="85967"/>
                    <p14:bmk name="OutlookPassword_m400:01:26.0" time="86067"/>
                    <p14:bmk name="OutlookPassword_m400:01:30.1" time="90167"/>
                    <p14:bmk name="OutlookPassword_m400:01:30.2" time="90267"/>
                    <p14:bmk name="OutlookPassword_m400:01:37.1" time="97133"/>
                    <p14:bmk name="OutlookPassword_m400:01:37.2" time="97233"/>
                    <p14:bmk name="OutlookPassword_m400:01:40.1" time="100100"/>
                    <p14:bmk name="OutlookPassword_m400:01:40.2" time="100200"/>
                    <p14:bmk name="OutlookPassword_m400:01:46.4" time="106433"/>
                    <p14:bmk name="OutlookPassword_m400:01:46.5" time="106533"/>
                    <p14:bmk name="OutlookPassword_m400:01:51.1" time="111167"/>
                    <p14:bmk name="OutlookPassword_m400:01:51.2" time="111267"/>
                    <p14:bmk name="OutlookPassword_m400:02:00.3" time="120300"/>
                    <p14:bmk name="OutlookPassword_m400:02:00.4" time="120400"/>
                    <p14:bmk name="OutlookPassword_m400:02:03.5" time="123500"/>
                    <p14:bmk name="OutlookPassword_m400:02:03.6" time="123600"/>
                    <p14:bmk name="OutlookPassword_m400:02:07.5" time="127533"/>
                    <p14:bmk name="OutlookPassword_m400:02:07.6" time="127633"/>
                    <p14:bmk name="OutlookPassword_m400:02:15.0" time="135033"/>
                    <p14:bmk name="OutlookPassword_m400:02:15.1" time="135133"/>
                    <p14:bmk name="OutlookPassword_m400:02:21.9" time="141900"/>
                    <p14:bmk name="OutlookPassword_m400:02:22.0" time="142000"/>
                    <p14:bmk name="OutlookPassword_m400:02:23.2" time="143233"/>
                    <p14:bmk name="OutlookPassword_m400:02:23.3" time="143333"/>
                    <p14:bmk name="OutlookPassword_m400:02:29.0" time="149067"/>
                    <p14:bmk name="OutlookPassword_m400:02:29.1" time="149167"/>
                    <p14:bmk name="OutlookPassword_m400:02:36.1" time="156133"/>
                    <p14:bmk name="OutlookPassword_m400:02:36.2" time="156233"/>
                    <p14:bmk name="OutlookPassword_m400:02:42.0" time="162067"/>
                    <p14:bmk name="OutlookPassword_m400:02:42.1" time="162167"/>
                    <p14:bmk name="OutlookPassword_m400:02:46.1" time="166100"/>
                    <p14:bmk name="OutlookPassword_m400:02:46.2" time="166200"/>
                    <p14:bmk name="OutlookPassword_m400:02:51.4" time="171467"/>
                  </p14:bmkLst>
                </p14:media>
              </p:ext>
            </p:extLst>
          </p:nvPr>
        </p:nvPicPr>
        <p:blipFill>
          <a:blip r:embed="rId40"/>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41" action="ppaction://hlinksldjump"/>
          </p:cNvPr>
          <p:cNvPicPr>
            <a:picLocks noGrp="1"/>
          </p:cNvPicPr>
          <p:nvPr>
            <p:ph type="media" sz="quarter" idx="11"/>
          </p:nvPr>
        </p:nvPicPr>
        <p:blipFill>
          <a:blip r:embed="rId42">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43" action="ppaction://hlinksldjump"/>
          </p:cNvPr>
          <p:cNvPicPr>
            <a:picLocks noGrp="1"/>
          </p:cNvPicPr>
          <p:nvPr>
            <p:ph type="media" sz="quarter" idx="12"/>
          </p:nvPr>
        </p:nvPicPr>
        <p:blipFill>
          <a:blip r:embed="rId44">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45" action="ppaction://hlinksldjump"/>
          </p:cNvPr>
          <p:cNvPicPr>
            <a:picLocks noGrp="1"/>
          </p:cNvPicPr>
          <p:nvPr>
            <p:ph type="media" sz="quarter" idx="13"/>
          </p:nvPr>
        </p:nvPicPr>
        <p:blipFill>
          <a:blip r:embed="rId46">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47" action="ppaction://hlinksldjump"/>
          </p:cNvPr>
          <p:cNvPicPr>
            <a:picLocks noGrp="1"/>
          </p:cNvPicPr>
          <p:nvPr>
            <p:ph type="media" sz="quarter" idx="15"/>
          </p:nvPr>
        </p:nvPicPr>
        <p:blipFill>
          <a:blip r:embed="rId48">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49" action="ppaction://hlinksldjump"/>
          </p:cNvPr>
          <p:cNvPicPr>
            <a:picLocks noGrp="1"/>
          </p:cNvPicPr>
          <p:nvPr>
            <p:ph type="media" sz="quarter" idx="16"/>
          </p:nvPr>
        </p:nvPicPr>
        <p:blipFill>
          <a:blip r:embed="rId50">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51" action="ppaction://hlinksldjump"/>
          </p:cNvPr>
          <p:cNvPicPr>
            <a:picLocks noGrp="1"/>
          </p:cNvPicPr>
          <p:nvPr>
            <p:ph type="media" sz="quarter" idx="17"/>
          </p:nvPr>
        </p:nvPicPr>
        <p:blipFill>
          <a:blip r:embed="rId52">
            <a:extLst>
              <a:ext uri="{28A0092B-C50C-407E-A947-70E740481C1C}">
                <a14:useLocalDpi xmlns:a14="http://schemas.microsoft.com/office/drawing/2010/main" val="0"/>
              </a:ext>
            </a:extLst>
          </a:blip>
          <a:stretch>
            <a:fillRect/>
          </a:stretch>
        </p:blipFill>
        <p:spPr>
          <a:xfrm>
            <a:off x="10037763" y="8495763"/>
            <a:ext cx="1115568" cy="630936"/>
          </a:xfrm>
        </p:spPr>
      </p:pic>
      <p:sp>
        <p:nvSpPr>
          <p:cNvPr id="86" name="Media Placeholder 10"/>
          <p:cNvSpPr>
            <a:spLocks noGrp="1"/>
          </p:cNvSpPr>
          <p:nvPr>
            <p:ph type="media" sz="quarter" idx="10"/>
          </p:nvPr>
        </p:nvSpPr>
        <p:spPr>
          <a:xfrm>
            <a:off x="1820496" y="8494776"/>
            <a:ext cx="1115568" cy="630936"/>
          </a:xfrm>
        </p:spPr>
      </p:sp>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2" name="Media Placeholder 8">
            <a:hlinkClick r:id="rId41" action="ppaction://hlinksldjump"/>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3" name="Media Placeholder 7">
            <a:hlinkClick r:id="rId43" action="ppaction://hlinksldjump"/>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4" name="Media Placeholder 6">
            <a:hlinkClick r:id="rId45" action="ppaction://hlinksldjump"/>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5" name="Media Placeholder 5">
            <a:hlinkClick r:id="rId47" action="ppaction://hlinksldjump"/>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6" name="Media Placeholder 3">
            <a:hlinkClick r:id="rId49" action="ppaction://hlinksldjump"/>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43"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41" action="ppaction://hlinksldjump"/>
          </p:cNvPr>
          <p:cNvSpPr/>
          <p:nvPr/>
        </p:nvSpPr>
        <p:spPr>
          <a:xfrm>
            <a:off x="3186745"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a:hlinkClick r:id="" action="ppaction://hlinkshowjump?jump=previousslide"/>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53"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54" name="Media Placeholder 11">
            <a:hlinkClick r:id="rId54" action="ppaction://hlinksldjump"/>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55" name="Rectangle 54">
            <a:hlinkClick r:id="rId54"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Passwords</a:t>
            </a:r>
          </a:p>
        </p:txBody>
      </p:sp>
      <p:sp>
        <p:nvSpPr>
          <p:cNvPr id="57"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Work and </a:t>
            </a:r>
            <a:r>
              <a:rPr lang="en-US" sz="1100" dirty="0" smtClean="0">
                <a:solidFill>
                  <a:schemeClr val="bg1"/>
                </a:solidFill>
                <a:latin typeface="Segoe UI Light" pitchFamily="34" charset="0"/>
              </a:rPr>
              <a:t>home</a:t>
            </a:r>
            <a:endParaRPr lang="en-US" sz="1100" dirty="0">
              <a:solidFill>
                <a:schemeClr val="bg1"/>
              </a:solidFill>
              <a:latin typeface="Segoe UI Light" pitchFamily="34" charset="0"/>
            </a:endParaRPr>
          </a:p>
        </p:txBody>
      </p:sp>
      <p:sp>
        <p:nvSpPr>
          <p:cNvPr id="64"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Public computers</a:t>
            </a:r>
          </a:p>
        </p:txBody>
      </p:sp>
      <p:sp>
        <p:nvSpPr>
          <p:cNvPr id="65"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options</a:t>
            </a:r>
          </a:p>
        </p:txBody>
      </p:sp>
      <p:sp>
        <p:nvSpPr>
          <p:cNvPr id="66" name="TextBox 65"/>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2:23</a:t>
            </a:r>
          </a:p>
        </p:txBody>
      </p:sp>
      <p:sp>
        <p:nvSpPr>
          <p:cNvPr id="67" name="TextBox 66"/>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2:54</a:t>
            </a:r>
          </a:p>
        </p:txBody>
      </p:sp>
      <p:sp>
        <p:nvSpPr>
          <p:cNvPr id="68" name="TextBox 67"/>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1:35</a:t>
            </a:r>
          </a:p>
        </p:txBody>
      </p:sp>
      <p:sp>
        <p:nvSpPr>
          <p:cNvPr id="69" name="TextBox 68"/>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3:19</a:t>
            </a:r>
          </a:p>
        </p:txBody>
      </p:sp>
      <p:sp>
        <p:nvSpPr>
          <p:cNvPr id="4" name="OutlookPassword_m4Windowsuseraccounts00:00:00.0-00:00:04.5"/>
          <p:cNvSpPr txBox="1"/>
          <p:nvPr>
            <p:custDataLst>
              <p:tags r:id="rId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Windows user accounts are the best way to protect your email on a shared computer.</a:t>
            </a:r>
            <a:endParaRPr lang="en-US" sz="1800">
              <a:solidFill>
                <a:srgbClr val="FFFFFF"/>
              </a:solidFill>
              <a:latin typeface="Segoe UI Light"/>
            </a:endParaRPr>
          </a:p>
        </p:txBody>
      </p:sp>
      <p:sp>
        <p:nvSpPr>
          <p:cNvPr id="6" name="OutlookPassword_m4Butifyou00:00:04.6-00:00:08.3"/>
          <p:cNvSpPr txBox="1"/>
          <p:nvPr>
            <p:custDataLst>
              <p:tags r:id="rId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if you want additional protection, there are two more things you can do.</a:t>
            </a:r>
            <a:endParaRPr lang="en-US" sz="1800">
              <a:solidFill>
                <a:srgbClr val="FFFFFF"/>
              </a:solidFill>
              <a:latin typeface="Segoe UI Light"/>
            </a:endParaRPr>
          </a:p>
        </p:txBody>
      </p:sp>
      <p:sp>
        <p:nvSpPr>
          <p:cNvPr id="7" name="OutlookPassword_m4First,youcan00:00:08.4-00:00:13.0"/>
          <p:cNvSpPr txBox="1"/>
          <p:nvPr>
            <p:custDataLst>
              <p:tags r:id="rId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you can require a logon to access your Exchange email.</a:t>
            </a:r>
            <a:endParaRPr lang="en-US" sz="1800">
              <a:solidFill>
                <a:srgbClr val="FFFFFF"/>
              </a:solidFill>
              <a:latin typeface="Segoe UI Light"/>
            </a:endParaRPr>
          </a:p>
        </p:txBody>
      </p:sp>
      <p:sp>
        <p:nvSpPr>
          <p:cNvPr id="8" name="OutlookPassword_m4InOutlook,click00:00:13.1-00:00:22.9"/>
          <p:cNvSpPr txBox="1"/>
          <p:nvPr>
            <p:custDataLst>
              <p:tags r:id="rId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Outlook, click File, click Info. Then, in Account Settings, click Account Settings.</a:t>
            </a:r>
            <a:endParaRPr lang="en-US" sz="1800">
              <a:solidFill>
                <a:srgbClr val="FFFFFF"/>
              </a:solidFill>
              <a:latin typeface="Segoe UI Light"/>
            </a:endParaRPr>
          </a:p>
        </p:txBody>
      </p:sp>
      <p:sp>
        <p:nvSpPr>
          <p:cNvPr id="9" name="OutlookPassword_m4OntheE-mail00:00:23.0-00:00:30.9"/>
          <p:cNvSpPr txBox="1"/>
          <p:nvPr>
            <p:custDataLst>
              <p:tags r:id="rId8"/>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E-mail tab, select your email account. This method will only work if the account Type is Microsoft Exchange.</a:t>
            </a:r>
            <a:endParaRPr lang="en-US" sz="1800">
              <a:solidFill>
                <a:srgbClr val="FFFFFF"/>
              </a:solidFill>
              <a:latin typeface="Segoe UI Light"/>
            </a:endParaRPr>
          </a:p>
        </p:txBody>
      </p:sp>
      <p:sp>
        <p:nvSpPr>
          <p:cNvPr id="10" name="OutlookPassword_m4ClickChange.Click00:00:31.0-00:00:41.3"/>
          <p:cNvSpPr txBox="1"/>
          <p:nvPr>
            <p:custDataLst>
              <p:tags r:id="rId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Change. Click More Settings. Then, on the Security tab, select Always prompt for logon credentials.</a:t>
            </a:r>
            <a:endParaRPr lang="en-US" sz="1800">
              <a:solidFill>
                <a:srgbClr val="FFFFFF"/>
              </a:solidFill>
              <a:latin typeface="Segoe UI Light"/>
            </a:endParaRPr>
          </a:p>
        </p:txBody>
      </p:sp>
      <p:sp>
        <p:nvSpPr>
          <p:cNvPr id="11" name="OutlookPassword_m4ClickOK.Click00:00:41.4-00:00:49.1"/>
          <p:cNvSpPr txBox="1"/>
          <p:nvPr>
            <p:custDataLst>
              <p:tags r:id="rId1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OK. Click Next and Finish.</a:t>
            </a:r>
            <a:endParaRPr lang="en-US" sz="1800">
              <a:solidFill>
                <a:srgbClr val="FFFFFF"/>
              </a:solidFill>
              <a:latin typeface="Segoe UI Light"/>
            </a:endParaRPr>
          </a:p>
        </p:txBody>
      </p:sp>
      <p:sp>
        <p:nvSpPr>
          <p:cNvPr id="12" name="OutlookPassword_m4Nowwheneveryou00:00:49.2-00:00:54.0"/>
          <p:cNvSpPr txBox="1"/>
          <p:nvPr>
            <p:custDataLst>
              <p:tags r:id="rId1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whenever you open Outlook, you’re prompted to enter your password.</a:t>
            </a:r>
            <a:endParaRPr lang="en-US" sz="1800">
              <a:solidFill>
                <a:srgbClr val="FFFFFF"/>
              </a:solidFill>
              <a:latin typeface="Segoe UI Light"/>
            </a:endParaRPr>
          </a:p>
        </p:txBody>
      </p:sp>
      <p:sp>
        <p:nvSpPr>
          <p:cNvPr id="13" name="OutlookPassword_m4Sowhywould00:00:54.1-00:00:58.5"/>
          <p:cNvSpPr txBox="1"/>
          <p:nvPr>
            <p:custDataLst>
              <p:tags r:id="rId1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why would you want to make it more difficult for yourself by having to enter a password?</a:t>
            </a:r>
            <a:endParaRPr lang="en-US" sz="1800">
              <a:solidFill>
                <a:srgbClr val="FFFFFF"/>
              </a:solidFill>
              <a:latin typeface="Segoe UI Light"/>
            </a:endParaRPr>
          </a:p>
        </p:txBody>
      </p:sp>
      <p:sp>
        <p:nvSpPr>
          <p:cNvPr id="14" name="OutlookPassword_m4Well,maybeyou’re00:00:58.6-00:01:02.7"/>
          <p:cNvSpPr txBox="1"/>
          <p:nvPr>
            <p:custDataLst>
              <p:tags r:id="rId1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maybe you’re located in an area where lots of people can easily access your computer,</a:t>
            </a:r>
            <a:endParaRPr lang="en-US" sz="1800">
              <a:solidFill>
                <a:srgbClr val="FFFFFF"/>
              </a:solidFill>
              <a:latin typeface="Segoe UI Light"/>
            </a:endParaRPr>
          </a:p>
        </p:txBody>
      </p:sp>
      <p:sp>
        <p:nvSpPr>
          <p:cNvPr id="15" name="OutlookPassword_m4andyoujust00:01:02.8-00:01:05.1"/>
          <p:cNvSpPr txBox="1"/>
          <p:nvPr>
            <p:custDataLst>
              <p:tags r:id="rId1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just want a little more protection.</a:t>
            </a:r>
            <a:endParaRPr lang="en-US" sz="1800">
              <a:solidFill>
                <a:srgbClr val="FFFFFF"/>
              </a:solidFill>
              <a:latin typeface="Segoe UI Light"/>
            </a:endParaRPr>
          </a:p>
        </p:txBody>
      </p:sp>
      <p:sp>
        <p:nvSpPr>
          <p:cNvPr id="22" name="OutlookPassword_m4Forthesame00:01:05.2-00:01:10.1"/>
          <p:cNvSpPr txBox="1"/>
          <p:nvPr>
            <p:custDataLst>
              <p:tags r:id="rId1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same reason, you can also add a password to help protect your data files.</a:t>
            </a:r>
            <a:endParaRPr lang="en-US" sz="1800">
              <a:solidFill>
                <a:srgbClr val="FFFFFF"/>
              </a:solidFill>
              <a:latin typeface="Segoe UI Light"/>
            </a:endParaRPr>
          </a:p>
        </p:txBody>
      </p:sp>
      <p:sp>
        <p:nvSpPr>
          <p:cNvPr id="23" name="OutlookPassword_m4Ordinarilyyousave00:01:10.2-00:01:14.9"/>
          <p:cNvSpPr txBox="1"/>
          <p:nvPr>
            <p:custDataLst>
              <p:tags r:id="rId1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Ordinarily you save email, calendar items and contacts to your email server.</a:t>
            </a:r>
            <a:endParaRPr lang="en-US" sz="1800">
              <a:solidFill>
                <a:srgbClr val="FFFFFF"/>
              </a:solidFill>
              <a:latin typeface="Segoe UI Light"/>
            </a:endParaRPr>
          </a:p>
        </p:txBody>
      </p:sp>
      <p:sp>
        <p:nvSpPr>
          <p:cNvPr id="24" name="OutlookPassword_m4Butthereare00:01:15.0-00:01:19.1"/>
          <p:cNvSpPr txBox="1"/>
          <p:nvPr>
            <p:custDataLst>
              <p:tags r:id="rId1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there are times when you may need to save items to a data file on your computer,</a:t>
            </a:r>
            <a:endParaRPr lang="en-US" sz="1800">
              <a:solidFill>
                <a:srgbClr val="FFFFFF"/>
              </a:solidFill>
              <a:latin typeface="Segoe UI Light"/>
            </a:endParaRPr>
          </a:p>
        </p:txBody>
      </p:sp>
      <p:sp>
        <p:nvSpPr>
          <p:cNvPr id="25" name="OutlookPassword_m4suchwhenyou00:01:19.2-00:01:22.3"/>
          <p:cNvSpPr txBox="1"/>
          <p:nvPr>
            <p:custDataLst>
              <p:tags r:id="rId1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such when you run out of online storage space.</a:t>
            </a:r>
            <a:endParaRPr lang="en-US" sz="1800">
              <a:solidFill>
                <a:srgbClr val="FFFFFF"/>
              </a:solidFill>
              <a:latin typeface="Segoe UI Light"/>
            </a:endParaRPr>
          </a:p>
        </p:txBody>
      </p:sp>
      <p:sp>
        <p:nvSpPr>
          <p:cNvPr id="26" name="OutlookPassword_m4Let'ssaywe00:01:22.4-00:01:25.9"/>
          <p:cNvSpPr txBox="1"/>
          <p:nvPr>
            <p:custDataLst>
              <p:tags r:id="rId1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say we have a data file that contains email from an old account.</a:t>
            </a:r>
            <a:endParaRPr lang="en-US" sz="1800">
              <a:solidFill>
                <a:srgbClr val="FFFFFF"/>
              </a:solidFill>
              <a:latin typeface="Segoe UI Light"/>
            </a:endParaRPr>
          </a:p>
        </p:txBody>
      </p:sp>
      <p:sp>
        <p:nvSpPr>
          <p:cNvPr id="27" name="OutlookPassword_m4Wewon'tgo00:01:26.0-00:01:30.1"/>
          <p:cNvSpPr txBox="1"/>
          <p:nvPr>
            <p:custDataLst>
              <p:tags r:id="rId2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won't go into how to import and export data files in this course.</a:t>
            </a:r>
            <a:endParaRPr lang="en-US" sz="1800">
              <a:solidFill>
                <a:srgbClr val="FFFFFF"/>
              </a:solidFill>
              <a:latin typeface="Segoe UI Light"/>
            </a:endParaRPr>
          </a:p>
        </p:txBody>
      </p:sp>
      <p:sp>
        <p:nvSpPr>
          <p:cNvPr id="28" name="OutlookPassword_m4Toadda00:01:30.2-00:01:37.1"/>
          <p:cNvSpPr txBox="1"/>
          <p:nvPr>
            <p:custDataLst>
              <p:tags r:id="rId2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a password, right-click the data file in the folder list, and click Data File Properties.</a:t>
            </a:r>
            <a:endParaRPr lang="en-US" sz="1800">
              <a:solidFill>
                <a:srgbClr val="FFFFFF"/>
              </a:solidFill>
              <a:latin typeface="Segoe UI Light"/>
            </a:endParaRPr>
          </a:p>
        </p:txBody>
      </p:sp>
      <p:sp>
        <p:nvSpPr>
          <p:cNvPr id="29" name="OutlookPassword_m4Then,clickAdvanced.00:01:37.2-00:01:40.1"/>
          <p:cNvSpPr txBox="1"/>
          <p:nvPr>
            <p:custDataLst>
              <p:tags r:id="rId2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click Advanced.</a:t>
            </a:r>
            <a:endParaRPr lang="en-US" sz="1800">
              <a:solidFill>
                <a:srgbClr val="FFFFFF"/>
              </a:solidFill>
              <a:latin typeface="Segoe UI Light"/>
            </a:endParaRPr>
          </a:p>
        </p:txBody>
      </p:sp>
      <p:sp>
        <p:nvSpPr>
          <p:cNvPr id="30" name="OutlookPassword_m4ClickChangePassword.00:01:40.2-00:01:46.4"/>
          <p:cNvSpPr txBox="1"/>
          <p:nvPr>
            <p:custDataLst>
              <p:tags r:id="rId2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Change Password. Since we're adding a password for the first time, leave Old password blank.</a:t>
            </a:r>
            <a:endParaRPr lang="en-US" sz="1800">
              <a:solidFill>
                <a:srgbClr val="FFFFFF"/>
              </a:solidFill>
              <a:latin typeface="Segoe UI Light"/>
            </a:endParaRPr>
          </a:p>
        </p:txBody>
      </p:sp>
      <p:sp>
        <p:nvSpPr>
          <p:cNvPr id="31" name="OutlookPassword_m4Typethepassword00:01:46.5-00:01:51.1"/>
          <p:cNvSpPr txBox="1"/>
          <p:nvPr>
            <p:custDataLst>
              <p:tags r:id="rId2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the password you want to add in New password. Then, type it again.</a:t>
            </a:r>
            <a:endParaRPr lang="en-US" sz="1800">
              <a:solidFill>
                <a:srgbClr val="FFFFFF"/>
              </a:solidFill>
              <a:latin typeface="Segoe UI Light"/>
            </a:endParaRPr>
          </a:p>
        </p:txBody>
      </p:sp>
      <p:sp>
        <p:nvSpPr>
          <p:cNvPr id="32" name="OutlookPassword_m4Don'tselectSave00:01:51.2-00:02:00.3"/>
          <p:cNvSpPr txBox="1"/>
          <p:nvPr>
            <p:custDataLst>
              <p:tags r:id="rId2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Don't select Save this password in your password list. And click OK.</a:t>
            </a:r>
            <a:endParaRPr lang="en-US" sz="1800">
              <a:solidFill>
                <a:srgbClr val="FFFFFF"/>
              </a:solidFill>
              <a:latin typeface="Segoe UI Light"/>
            </a:endParaRPr>
          </a:p>
        </p:txBody>
      </p:sp>
      <p:sp>
        <p:nvSpPr>
          <p:cNvPr id="33" name="OutlookPassword_m4Toseehow00:02:00.4-00:02:03.5"/>
          <p:cNvSpPr txBox="1"/>
          <p:nvPr>
            <p:custDataLst>
              <p:tags r:id="rId2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see how the password works, close Outlook.</a:t>
            </a:r>
            <a:endParaRPr lang="en-US" sz="1800">
              <a:solidFill>
                <a:srgbClr val="FFFFFF"/>
              </a:solidFill>
              <a:latin typeface="Segoe UI Light"/>
            </a:endParaRPr>
          </a:p>
        </p:txBody>
      </p:sp>
      <p:sp>
        <p:nvSpPr>
          <p:cNvPr id="34" name="OutlookPassword_m4Then,reopenit.00:02:03.6-00:02:07.5"/>
          <p:cNvSpPr txBox="1"/>
          <p:nvPr>
            <p:custDataLst>
              <p:tags r:id="rId2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reopen it. </a:t>
            </a:r>
            <a:endParaRPr lang="en-US" sz="1800">
              <a:solidFill>
                <a:srgbClr val="FFFFFF"/>
              </a:solidFill>
              <a:latin typeface="Segoe UI Light"/>
            </a:endParaRPr>
          </a:p>
        </p:txBody>
      </p:sp>
      <p:sp>
        <p:nvSpPr>
          <p:cNvPr id="35" name="OutlookPassword_m4Enterapassword00:02:07.6-00:02:15.0"/>
          <p:cNvSpPr txBox="1"/>
          <p:nvPr>
            <p:custDataLst>
              <p:tags r:id="rId2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Enter a password for the data file and click OK.</a:t>
            </a:r>
            <a:endParaRPr lang="en-US" sz="1800">
              <a:solidFill>
                <a:srgbClr val="FFFFFF"/>
              </a:solidFill>
              <a:latin typeface="Segoe UI Light"/>
            </a:endParaRPr>
          </a:p>
        </p:txBody>
      </p:sp>
      <p:sp>
        <p:nvSpPr>
          <p:cNvPr id="36" name="OutlookPassword_m4Ifyoudon’t00:02:15.1-00:02:21.9"/>
          <p:cNvSpPr txBox="1"/>
          <p:nvPr>
            <p:custDataLst>
              <p:tags r:id="rId2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don’t enter a password and click Cancel, Outlook opens, but you can't access the data file.</a:t>
            </a:r>
            <a:endParaRPr lang="en-US" sz="1800">
              <a:solidFill>
                <a:srgbClr val="FFFFFF"/>
              </a:solidFill>
              <a:latin typeface="Segoe UI Light"/>
            </a:endParaRPr>
          </a:p>
        </p:txBody>
      </p:sp>
      <p:sp>
        <p:nvSpPr>
          <p:cNvPr id="37" name="OutlookPassword_m4Oneveryimportant00:02:22.0-00:02:23.2"/>
          <p:cNvSpPr txBox="1"/>
          <p:nvPr>
            <p:custDataLst>
              <p:tags r:id="rId3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One very important thing.</a:t>
            </a:r>
            <a:endParaRPr lang="en-US" sz="1800">
              <a:solidFill>
                <a:srgbClr val="FFFFFF"/>
              </a:solidFill>
              <a:latin typeface="Segoe UI Light"/>
            </a:endParaRPr>
          </a:p>
        </p:txBody>
      </p:sp>
      <p:sp>
        <p:nvSpPr>
          <p:cNvPr id="40" name="OutlookPassword_m4Becausethepassword00:02:23.3-00:02:29.0"/>
          <p:cNvSpPr txBox="1"/>
          <p:nvPr>
            <p:custDataLst>
              <p:tags r:id="rId31"/>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Because the password is saved on your computer, you won't be able to retrieve it from your email provider if you forget it.</a:t>
            </a:r>
            <a:endParaRPr lang="en-US" sz="1800">
              <a:solidFill>
                <a:srgbClr val="FFFFFF"/>
              </a:solidFill>
              <a:latin typeface="Segoe UI Light"/>
            </a:endParaRPr>
          </a:p>
        </p:txBody>
      </p:sp>
      <p:sp>
        <p:nvSpPr>
          <p:cNvPr id="41" name="OutlookPassword_m4Andwithoutthe00:02:29.1-00:02:36.1"/>
          <p:cNvSpPr txBox="1"/>
          <p:nvPr>
            <p:custDataLst>
              <p:tags r:id="rId32"/>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without the password, you won't be able to get into your data file. So use a password you're not going to forget.</a:t>
            </a:r>
            <a:endParaRPr lang="en-US" sz="1800">
              <a:solidFill>
                <a:srgbClr val="FFFFFF"/>
              </a:solidFill>
              <a:latin typeface="Segoe UI Light"/>
            </a:endParaRPr>
          </a:p>
        </p:txBody>
      </p:sp>
      <p:sp>
        <p:nvSpPr>
          <p:cNvPr id="42" name="OutlookPassword_m4Inthiscourse,00:02:36.2-00:02:42.0"/>
          <p:cNvSpPr txBox="1"/>
          <p:nvPr>
            <p:custDataLst>
              <p:tags r:id="rId33"/>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course, you learned about many of the options available to you for protecting your email with a password.</a:t>
            </a:r>
            <a:endParaRPr lang="en-US" sz="1800">
              <a:solidFill>
                <a:srgbClr val="FFFFFF"/>
              </a:solidFill>
              <a:latin typeface="Segoe UI Light"/>
            </a:endParaRPr>
          </a:p>
        </p:txBody>
      </p:sp>
      <p:sp>
        <p:nvSpPr>
          <p:cNvPr id="43" name="OutlookPassword_m4Forprotectingindividual00:02:42.1-00:02:46.1"/>
          <p:cNvSpPr txBox="1"/>
          <p:nvPr>
            <p:custDataLst>
              <p:tags r:id="rId3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protecting individual email, you can use Digital Rights Management.</a:t>
            </a:r>
            <a:endParaRPr lang="en-US" sz="1800">
              <a:solidFill>
                <a:srgbClr val="FFFFFF"/>
              </a:solidFill>
              <a:latin typeface="Segoe UI Light"/>
            </a:endParaRPr>
          </a:p>
        </p:txBody>
      </p:sp>
      <p:sp>
        <p:nvSpPr>
          <p:cNvPr id="44" name="OutlookPassword_m4Formoreinformation00:02:46.2-00:02:51.4"/>
          <p:cNvSpPr txBox="1"/>
          <p:nvPr>
            <p:custDataLst>
              <p:tags r:id="rId3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about that and other options, check out the links in the course summary.</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816091448"/>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Password_m4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OutlookPassword_m400:00:00.0"/>
                      </p:tgtEl>
                    </p:cond>
                  </p:nextCondLst>
                </p:seq>
                <p:seq concurrent="1" nextAc="seek">
                  <p:cTn id="28" restart="whenNotActive" fill="hold" evtFilter="cancelBubble" nodeType="interactiveSeq">
                    <p:stCondLst>
                      <p:cond evt="onMediaBookmark" delay="0">
                        <p:tgtEl>
                          <p14:bmkTgt spid="2" bmkName="OutlookPassword_m400:00:04.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04.5"/>
                      </p:tgtEl>
                    </p:cond>
                  </p:nextCondLst>
                </p:seq>
                <p:seq concurrent="1" nextAc="seek">
                  <p:cTn id="34" restart="whenNotActive" fill="hold" evtFilter="cancelBubble" nodeType="interactiveSeq">
                    <p:stCondLst>
                      <p:cond evt="onMediaBookmark" delay="0">
                        <p:tgtEl>
                          <p14:bmkTgt spid="2" bmkName="OutlookPassword_m400:00:04.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OutlookPassword_m400:00:04.6"/>
                      </p:tgtEl>
                    </p:cond>
                  </p:nextCondLst>
                </p:seq>
                <p:seq concurrent="1" nextAc="seek">
                  <p:cTn id="40" restart="whenNotActive" fill="hold" evtFilter="cancelBubble" nodeType="interactiveSeq">
                    <p:stCondLst>
                      <p:cond evt="onMediaBookmark" delay="0">
                        <p:tgtEl>
                          <p14:bmkTgt spid="2" bmkName="OutlookPassword_m400:00:08.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08.3"/>
                      </p:tgtEl>
                    </p:cond>
                  </p:nextCondLst>
                </p:seq>
                <p:seq concurrent="1" nextAc="seek">
                  <p:cTn id="46" restart="whenNotActive" fill="hold" evtFilter="cancelBubble" nodeType="interactiveSeq">
                    <p:stCondLst>
                      <p:cond evt="onMediaBookmark" delay="0">
                        <p:tgtEl>
                          <p14:bmkTgt spid="2" bmkName="OutlookPassword_m400:00:08.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OutlookPassword_m400:00:08.4"/>
                      </p:tgtEl>
                    </p:cond>
                  </p:nextCondLst>
                </p:seq>
                <p:seq concurrent="1" nextAc="seek">
                  <p:cTn id="52" restart="whenNotActive" fill="hold" evtFilter="cancelBubble" nodeType="interactiveSeq">
                    <p:stCondLst>
                      <p:cond evt="onMediaBookmark" delay="0">
                        <p:tgtEl>
                          <p14:bmkTgt spid="2" bmkName="OutlookPassword_m400:00:13.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13.0"/>
                      </p:tgtEl>
                    </p:cond>
                  </p:nextCondLst>
                </p:seq>
                <p:seq concurrent="1" nextAc="seek">
                  <p:cTn id="58" restart="whenNotActive" fill="hold" evtFilter="cancelBubble" nodeType="interactiveSeq">
                    <p:stCondLst>
                      <p:cond evt="onMediaBookmark" delay="0">
                        <p:tgtEl>
                          <p14:bmkTgt spid="2" bmkName="OutlookPassword_m400:00:13.1"/>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2" bmkName="OutlookPassword_m400:00:13.1"/>
                      </p:tgtEl>
                    </p:cond>
                  </p:nextCondLst>
                </p:seq>
                <p:seq concurrent="1" nextAc="seek">
                  <p:cTn id="64" restart="whenNotActive" fill="hold" evtFilter="cancelBubble" nodeType="interactiveSeq">
                    <p:stCondLst>
                      <p:cond evt="onMediaBookmark" delay="0">
                        <p:tgtEl>
                          <p14:bmkTgt spid="2" bmkName="OutlookPassword_m400:00:22.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22.9"/>
                      </p:tgtEl>
                    </p:cond>
                  </p:nextCondLst>
                </p:seq>
                <p:seq concurrent="1" nextAc="seek">
                  <p:cTn id="70" restart="whenNotActive" fill="hold" evtFilter="cancelBubble" nodeType="interactiveSeq">
                    <p:stCondLst>
                      <p:cond evt="onMediaBookmark" delay="0">
                        <p:tgtEl>
                          <p14:bmkTgt spid="2" bmkName="OutlookPassword_m400:00:23.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childTnLst>
                        </p:cTn>
                      </p:par>
                    </p:childTnLst>
                  </p:cTn>
                  <p:nextCondLst>
                    <p:cond evt="onMediaBookmark" delay="0">
                      <p:tgtEl>
                        <p14:bmkTgt spid="2" bmkName="OutlookPassword_m400:00:23.0"/>
                      </p:tgtEl>
                    </p:cond>
                  </p:nextCondLst>
                </p:seq>
                <p:seq concurrent="1" nextAc="seek">
                  <p:cTn id="76" restart="whenNotActive" fill="hold" evtFilter="cancelBubble" nodeType="interactiveSeq">
                    <p:stCondLst>
                      <p:cond evt="onMediaBookmark" delay="0">
                        <p:tgtEl>
                          <p14:bmkTgt spid="2" bmkName="OutlookPassword_m400:00:30.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9"/>
                                            </p:tgtEl>
                                          </p:cBhvr>
                                        </p:animEffect>
                                        <p:set>
                                          <p:cBhvr>
                                            <p:cTn id="8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30.9"/>
                      </p:tgtEl>
                    </p:cond>
                  </p:nextCondLst>
                </p:seq>
                <p:seq concurrent="1" nextAc="seek">
                  <p:cTn id="82" restart="whenNotActive" fill="hold" evtFilter="cancelBubble" nodeType="interactiveSeq">
                    <p:stCondLst>
                      <p:cond evt="onMediaBookmark" delay="0">
                        <p:tgtEl>
                          <p14:bmkTgt spid="2" bmkName="OutlookPassword_m400:00:31.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00"/>
                                            <p:tgtEl>
                                              <p:spTgt spid="10"/>
                                            </p:tgtEl>
                                          </p:cBhvr>
                                        </p:animEffect>
                                      </p:childTnLst>
                                    </p:cTn>
                                  </p:par>
                                </p:childTnLst>
                              </p:cTn>
                            </p:par>
                          </p:childTnLst>
                        </p:cTn>
                      </p:par>
                    </p:childTnLst>
                  </p:cTn>
                  <p:nextCondLst>
                    <p:cond evt="onMediaBookmark" delay="0">
                      <p:tgtEl>
                        <p14:bmkTgt spid="2" bmkName="OutlookPassword_m400:00:31.0"/>
                      </p:tgtEl>
                    </p:cond>
                  </p:nextCondLst>
                </p:seq>
                <p:seq concurrent="1" nextAc="seek">
                  <p:cTn id="88" restart="whenNotActive" fill="hold" evtFilter="cancelBubble" nodeType="interactiveSeq">
                    <p:stCondLst>
                      <p:cond evt="onMediaBookmark" delay="0">
                        <p:tgtEl>
                          <p14:bmkTgt spid="2" bmkName="OutlookPassword_m400:00:41.3"/>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0"/>
                                            </p:tgtEl>
                                          </p:cBhvr>
                                        </p:animEffect>
                                        <p:set>
                                          <p:cBhvr>
                                            <p:cTn id="9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41.3"/>
                      </p:tgtEl>
                    </p:cond>
                  </p:nextCondLst>
                </p:seq>
                <p:seq concurrent="1" nextAc="seek">
                  <p:cTn id="94" restart="whenNotActive" fill="hold" evtFilter="cancelBubble" nodeType="interactiveSeq">
                    <p:stCondLst>
                      <p:cond evt="onMediaBookmark" delay="0">
                        <p:tgtEl>
                          <p14:bmkTgt spid="2" bmkName="OutlookPassword_m400:00:41.4"/>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200"/>
                                            <p:tgtEl>
                                              <p:spTgt spid="11"/>
                                            </p:tgtEl>
                                          </p:cBhvr>
                                        </p:animEffect>
                                      </p:childTnLst>
                                    </p:cTn>
                                  </p:par>
                                </p:childTnLst>
                              </p:cTn>
                            </p:par>
                          </p:childTnLst>
                        </p:cTn>
                      </p:par>
                    </p:childTnLst>
                  </p:cTn>
                  <p:nextCondLst>
                    <p:cond evt="onMediaBookmark" delay="0">
                      <p:tgtEl>
                        <p14:bmkTgt spid="2" bmkName="OutlookPassword_m400:00:41.4"/>
                      </p:tgtEl>
                    </p:cond>
                  </p:nextCondLst>
                </p:seq>
                <p:seq concurrent="1" nextAc="seek">
                  <p:cTn id="100" restart="whenNotActive" fill="hold" evtFilter="cancelBubble" nodeType="interactiveSeq">
                    <p:stCondLst>
                      <p:cond evt="onMediaBookmark" delay="0">
                        <p:tgtEl>
                          <p14:bmkTgt spid="2" bmkName="OutlookPassword_m400:00:49.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1"/>
                                            </p:tgtEl>
                                          </p:cBhvr>
                                        </p:animEffect>
                                        <p:set>
                                          <p:cBhvr>
                                            <p:cTn id="10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49.1"/>
                      </p:tgtEl>
                    </p:cond>
                  </p:nextCondLst>
                </p:seq>
                <p:seq concurrent="1" nextAc="seek">
                  <p:cTn id="106" restart="whenNotActive" fill="hold" evtFilter="cancelBubble" nodeType="interactiveSeq">
                    <p:stCondLst>
                      <p:cond evt="onMediaBookmark" delay="0">
                        <p:tgtEl>
                          <p14:bmkTgt spid="2" bmkName="OutlookPassword_m400:00:49.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
                                            <p:tgtEl>
                                              <p:spTgt spid="12"/>
                                            </p:tgtEl>
                                          </p:cBhvr>
                                        </p:animEffect>
                                      </p:childTnLst>
                                    </p:cTn>
                                  </p:par>
                                </p:childTnLst>
                              </p:cTn>
                            </p:par>
                          </p:childTnLst>
                        </p:cTn>
                      </p:par>
                    </p:childTnLst>
                  </p:cTn>
                  <p:nextCondLst>
                    <p:cond evt="onMediaBookmark" delay="0">
                      <p:tgtEl>
                        <p14:bmkTgt spid="2" bmkName="OutlookPassword_m400:00:49.2"/>
                      </p:tgtEl>
                    </p:cond>
                  </p:nextCondLst>
                </p:seq>
                <p:seq concurrent="1" nextAc="seek">
                  <p:cTn id="112" restart="whenNotActive" fill="hold" evtFilter="cancelBubble" nodeType="interactiveSeq">
                    <p:stCondLst>
                      <p:cond evt="onMediaBookmark" delay="0">
                        <p:tgtEl>
                          <p14:bmkTgt spid="2" bmkName="OutlookPassword_m400:00:54.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2"/>
                                            </p:tgtEl>
                                          </p:cBhvr>
                                        </p:animEffect>
                                        <p:set>
                                          <p:cBhvr>
                                            <p:cTn id="11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54.0"/>
                      </p:tgtEl>
                    </p:cond>
                  </p:nextCondLst>
                </p:seq>
                <p:seq concurrent="1" nextAc="seek">
                  <p:cTn id="118" restart="whenNotActive" fill="hold" evtFilter="cancelBubble" nodeType="interactiveSeq">
                    <p:stCondLst>
                      <p:cond evt="onMediaBookmark" delay="0">
                        <p:tgtEl>
                          <p14:bmkTgt spid="2" bmkName="OutlookPassword_m400:00:54.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200"/>
                                            <p:tgtEl>
                                              <p:spTgt spid="13"/>
                                            </p:tgtEl>
                                          </p:cBhvr>
                                        </p:animEffect>
                                      </p:childTnLst>
                                    </p:cTn>
                                  </p:par>
                                </p:childTnLst>
                              </p:cTn>
                            </p:par>
                          </p:childTnLst>
                        </p:cTn>
                      </p:par>
                    </p:childTnLst>
                  </p:cTn>
                  <p:nextCondLst>
                    <p:cond evt="onMediaBookmark" delay="0">
                      <p:tgtEl>
                        <p14:bmkTgt spid="2" bmkName="OutlookPassword_m400:00:54.1"/>
                      </p:tgtEl>
                    </p:cond>
                  </p:nextCondLst>
                </p:seq>
                <p:seq concurrent="1" nextAc="seek">
                  <p:cTn id="124" restart="whenNotActive" fill="hold" evtFilter="cancelBubble" nodeType="interactiveSeq">
                    <p:stCondLst>
                      <p:cond evt="onMediaBookmark" delay="0">
                        <p:tgtEl>
                          <p14:bmkTgt spid="2" bmkName="OutlookPassword_m400:00:58.5"/>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3"/>
                                            </p:tgtEl>
                                          </p:cBhvr>
                                        </p:animEffect>
                                        <p:set>
                                          <p:cBhvr>
                                            <p:cTn id="12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0:58.5"/>
                      </p:tgtEl>
                    </p:cond>
                  </p:nextCondLst>
                </p:seq>
                <p:seq concurrent="1" nextAc="seek">
                  <p:cTn id="130" restart="whenNotActive" fill="hold" evtFilter="cancelBubble" nodeType="interactiveSeq">
                    <p:stCondLst>
                      <p:cond evt="onMediaBookmark" delay="0">
                        <p:tgtEl>
                          <p14:bmkTgt spid="2" bmkName="OutlookPassword_m400:00:58.6"/>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00"/>
                                            <p:tgtEl>
                                              <p:spTgt spid="14"/>
                                            </p:tgtEl>
                                          </p:cBhvr>
                                        </p:animEffect>
                                      </p:childTnLst>
                                    </p:cTn>
                                  </p:par>
                                </p:childTnLst>
                              </p:cTn>
                            </p:par>
                          </p:childTnLst>
                        </p:cTn>
                      </p:par>
                    </p:childTnLst>
                  </p:cTn>
                  <p:nextCondLst>
                    <p:cond evt="onMediaBookmark" delay="0">
                      <p:tgtEl>
                        <p14:bmkTgt spid="2" bmkName="OutlookPassword_m400:00:58.6"/>
                      </p:tgtEl>
                    </p:cond>
                  </p:nextCondLst>
                </p:seq>
                <p:seq concurrent="1" nextAc="seek">
                  <p:cTn id="136" restart="whenNotActive" fill="hold" evtFilter="cancelBubble" nodeType="interactiveSeq">
                    <p:stCondLst>
                      <p:cond evt="onMediaBookmark" delay="0">
                        <p:tgtEl>
                          <p14:bmkTgt spid="2" bmkName="OutlookPassword_m400:01:02.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4"/>
                                            </p:tgtEl>
                                          </p:cBhvr>
                                        </p:animEffect>
                                        <p:set>
                                          <p:cBhvr>
                                            <p:cTn id="14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02.7"/>
                      </p:tgtEl>
                    </p:cond>
                  </p:nextCondLst>
                </p:seq>
                <p:seq concurrent="1" nextAc="seek">
                  <p:cTn id="142" restart="whenNotActive" fill="hold" evtFilter="cancelBubble" nodeType="interactiveSeq">
                    <p:stCondLst>
                      <p:cond evt="onMediaBookmark" delay="0">
                        <p:tgtEl>
                          <p14:bmkTgt spid="2" bmkName="OutlookPassword_m400:01:02.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200"/>
                                            <p:tgtEl>
                                              <p:spTgt spid="15"/>
                                            </p:tgtEl>
                                          </p:cBhvr>
                                        </p:animEffect>
                                      </p:childTnLst>
                                    </p:cTn>
                                  </p:par>
                                </p:childTnLst>
                              </p:cTn>
                            </p:par>
                          </p:childTnLst>
                        </p:cTn>
                      </p:par>
                    </p:childTnLst>
                  </p:cTn>
                  <p:nextCondLst>
                    <p:cond evt="onMediaBookmark" delay="0">
                      <p:tgtEl>
                        <p14:bmkTgt spid="2" bmkName="OutlookPassword_m400:01:02.8"/>
                      </p:tgtEl>
                    </p:cond>
                  </p:nextCondLst>
                </p:seq>
                <p:seq concurrent="1" nextAc="seek">
                  <p:cTn id="148" restart="whenNotActive" fill="hold" evtFilter="cancelBubble" nodeType="interactiveSeq">
                    <p:stCondLst>
                      <p:cond evt="onMediaBookmark" delay="0">
                        <p:tgtEl>
                          <p14:bmkTgt spid="2" bmkName="OutlookPassword_m400:01:05.1"/>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5"/>
                                            </p:tgtEl>
                                          </p:cBhvr>
                                        </p:animEffect>
                                        <p:set>
                                          <p:cBhvr>
                                            <p:cTn id="15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05.1"/>
                      </p:tgtEl>
                    </p:cond>
                  </p:nextCondLst>
                </p:seq>
                <p:seq concurrent="1" nextAc="seek">
                  <p:cTn id="154" restart="whenNotActive" fill="hold" evtFilter="cancelBubble" nodeType="interactiveSeq">
                    <p:stCondLst>
                      <p:cond evt="onMediaBookmark" delay="0">
                        <p:tgtEl>
                          <p14:bmkTgt spid="2" bmkName="OutlookPassword_m400:01:05.2"/>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200"/>
                                            <p:tgtEl>
                                              <p:spTgt spid="22"/>
                                            </p:tgtEl>
                                          </p:cBhvr>
                                        </p:animEffect>
                                      </p:childTnLst>
                                    </p:cTn>
                                  </p:par>
                                </p:childTnLst>
                              </p:cTn>
                            </p:par>
                          </p:childTnLst>
                        </p:cTn>
                      </p:par>
                    </p:childTnLst>
                  </p:cTn>
                  <p:nextCondLst>
                    <p:cond evt="onMediaBookmark" delay="0">
                      <p:tgtEl>
                        <p14:bmkTgt spid="2" bmkName="OutlookPassword_m400:01:05.2"/>
                      </p:tgtEl>
                    </p:cond>
                  </p:nextCondLst>
                </p:seq>
                <p:seq concurrent="1" nextAc="seek">
                  <p:cTn id="160" restart="whenNotActive" fill="hold" evtFilter="cancelBubble" nodeType="interactiveSeq">
                    <p:stCondLst>
                      <p:cond evt="onMediaBookmark" delay="0">
                        <p:tgtEl>
                          <p14:bmkTgt spid="2" bmkName="OutlookPassword_m400:01:10.1"/>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2"/>
                                            </p:tgtEl>
                                          </p:cBhvr>
                                        </p:animEffect>
                                        <p:set>
                                          <p:cBhvr>
                                            <p:cTn id="165"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10.1"/>
                      </p:tgtEl>
                    </p:cond>
                  </p:nextCondLst>
                </p:seq>
                <p:seq concurrent="1" nextAc="seek">
                  <p:cTn id="166" restart="whenNotActive" fill="hold" evtFilter="cancelBubble" nodeType="interactiveSeq">
                    <p:stCondLst>
                      <p:cond evt="onMediaBookmark" delay="0">
                        <p:tgtEl>
                          <p14:bmkTgt spid="2" bmkName="OutlookPassword_m400:01:10.2"/>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childTnLst>
                              </p:cTn>
                            </p:par>
                          </p:childTnLst>
                        </p:cTn>
                      </p:par>
                    </p:childTnLst>
                  </p:cTn>
                  <p:nextCondLst>
                    <p:cond evt="onMediaBookmark" delay="0">
                      <p:tgtEl>
                        <p14:bmkTgt spid="2" bmkName="OutlookPassword_m400:01:10.2"/>
                      </p:tgtEl>
                    </p:cond>
                  </p:nextCondLst>
                </p:seq>
                <p:seq concurrent="1" nextAc="seek">
                  <p:cTn id="172" restart="whenNotActive" fill="hold" evtFilter="cancelBubble" nodeType="interactiveSeq">
                    <p:stCondLst>
                      <p:cond evt="onMediaBookmark" delay="0">
                        <p:tgtEl>
                          <p14:bmkTgt spid="2" bmkName="OutlookPassword_m400:01:14.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3"/>
                                            </p:tgtEl>
                                          </p:cBhvr>
                                        </p:animEffect>
                                        <p:set>
                                          <p:cBhvr>
                                            <p:cTn id="17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14.9"/>
                      </p:tgtEl>
                    </p:cond>
                  </p:nextCondLst>
                </p:seq>
                <p:seq concurrent="1" nextAc="seek">
                  <p:cTn id="178" restart="whenNotActive" fill="hold" evtFilter="cancelBubble" nodeType="interactiveSeq">
                    <p:stCondLst>
                      <p:cond evt="onMediaBookmark" delay="0">
                        <p:tgtEl>
                          <p14:bmkTgt spid="2" bmkName="OutlookPassword_m400:01:15.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fade">
                                          <p:cBhvr>
                                            <p:cTn id="183" dur="200"/>
                                            <p:tgtEl>
                                              <p:spTgt spid="24"/>
                                            </p:tgtEl>
                                          </p:cBhvr>
                                        </p:animEffect>
                                      </p:childTnLst>
                                    </p:cTn>
                                  </p:par>
                                </p:childTnLst>
                              </p:cTn>
                            </p:par>
                          </p:childTnLst>
                        </p:cTn>
                      </p:par>
                    </p:childTnLst>
                  </p:cTn>
                  <p:nextCondLst>
                    <p:cond evt="onMediaBookmark" delay="0">
                      <p:tgtEl>
                        <p14:bmkTgt spid="2" bmkName="OutlookPassword_m400:01:15.0"/>
                      </p:tgtEl>
                    </p:cond>
                  </p:nextCondLst>
                </p:seq>
                <p:seq concurrent="1" nextAc="seek">
                  <p:cTn id="184" restart="whenNotActive" fill="hold" evtFilter="cancelBubble" nodeType="interactiveSeq">
                    <p:stCondLst>
                      <p:cond evt="onMediaBookmark" delay="0">
                        <p:tgtEl>
                          <p14:bmkTgt spid="2" bmkName="OutlookPassword_m400:01:19.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4"/>
                                            </p:tgtEl>
                                          </p:cBhvr>
                                        </p:animEffect>
                                        <p:set>
                                          <p:cBhvr>
                                            <p:cTn id="18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19.1"/>
                      </p:tgtEl>
                    </p:cond>
                  </p:nextCondLst>
                </p:seq>
                <p:seq concurrent="1" nextAc="seek">
                  <p:cTn id="190" restart="whenNotActive" fill="hold" evtFilter="cancelBubble" nodeType="interactiveSeq">
                    <p:stCondLst>
                      <p:cond evt="onMediaBookmark" delay="0">
                        <p:tgtEl>
                          <p14:bmkTgt spid="2" bmkName="OutlookPassword_m400:01:19.2"/>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childTnLst>
                              </p:cTn>
                            </p:par>
                          </p:childTnLst>
                        </p:cTn>
                      </p:par>
                    </p:childTnLst>
                  </p:cTn>
                  <p:nextCondLst>
                    <p:cond evt="onMediaBookmark" delay="0">
                      <p:tgtEl>
                        <p14:bmkTgt spid="2" bmkName="OutlookPassword_m400:01:19.2"/>
                      </p:tgtEl>
                    </p:cond>
                  </p:nextCondLst>
                </p:seq>
                <p:seq concurrent="1" nextAc="seek">
                  <p:cTn id="196" restart="whenNotActive" fill="hold" evtFilter="cancelBubble" nodeType="interactiveSeq">
                    <p:stCondLst>
                      <p:cond evt="onMediaBookmark" delay="0">
                        <p:tgtEl>
                          <p14:bmkTgt spid="2" bmkName="OutlookPassword_m400:01:22.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5"/>
                                            </p:tgtEl>
                                          </p:cBhvr>
                                        </p:animEffect>
                                        <p:set>
                                          <p:cBhvr>
                                            <p:cTn id="20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22.3"/>
                      </p:tgtEl>
                    </p:cond>
                  </p:nextCondLst>
                </p:seq>
                <p:seq concurrent="1" nextAc="seek">
                  <p:cTn id="202" restart="whenNotActive" fill="hold" evtFilter="cancelBubble" nodeType="interactiveSeq">
                    <p:stCondLst>
                      <p:cond evt="onMediaBookmark" delay="0">
                        <p:tgtEl>
                          <p14:bmkTgt spid="2" bmkName="OutlookPassword_m400:01:22.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200"/>
                                            <p:tgtEl>
                                              <p:spTgt spid="26"/>
                                            </p:tgtEl>
                                          </p:cBhvr>
                                        </p:animEffect>
                                      </p:childTnLst>
                                    </p:cTn>
                                  </p:par>
                                </p:childTnLst>
                              </p:cTn>
                            </p:par>
                          </p:childTnLst>
                        </p:cTn>
                      </p:par>
                    </p:childTnLst>
                  </p:cTn>
                  <p:nextCondLst>
                    <p:cond evt="onMediaBookmark" delay="0">
                      <p:tgtEl>
                        <p14:bmkTgt spid="2" bmkName="OutlookPassword_m400:01:22.4"/>
                      </p:tgtEl>
                    </p:cond>
                  </p:nextCondLst>
                </p:seq>
                <p:seq concurrent="1" nextAc="seek">
                  <p:cTn id="208" restart="whenNotActive" fill="hold" evtFilter="cancelBubble" nodeType="interactiveSeq">
                    <p:stCondLst>
                      <p:cond evt="onMediaBookmark" delay="0">
                        <p:tgtEl>
                          <p14:bmkTgt spid="2" bmkName="OutlookPassword_m400:01:25.9"/>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6"/>
                                            </p:tgtEl>
                                          </p:cBhvr>
                                        </p:animEffect>
                                        <p:set>
                                          <p:cBhvr>
                                            <p:cTn id="21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25.9"/>
                      </p:tgtEl>
                    </p:cond>
                  </p:nextCondLst>
                </p:seq>
                <p:seq concurrent="1" nextAc="seek">
                  <p:cTn id="214" restart="whenNotActive" fill="hold" evtFilter="cancelBubble" nodeType="interactiveSeq">
                    <p:stCondLst>
                      <p:cond evt="onMediaBookmark" delay="0">
                        <p:tgtEl>
                          <p14:bmkTgt spid="2" bmkName="OutlookPassword_m400:01:26.0"/>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200"/>
                                            <p:tgtEl>
                                              <p:spTgt spid="27"/>
                                            </p:tgtEl>
                                          </p:cBhvr>
                                        </p:animEffect>
                                      </p:childTnLst>
                                    </p:cTn>
                                  </p:par>
                                </p:childTnLst>
                              </p:cTn>
                            </p:par>
                          </p:childTnLst>
                        </p:cTn>
                      </p:par>
                    </p:childTnLst>
                  </p:cTn>
                  <p:nextCondLst>
                    <p:cond evt="onMediaBookmark" delay="0">
                      <p:tgtEl>
                        <p14:bmkTgt spid="2" bmkName="OutlookPassword_m400:01:26.0"/>
                      </p:tgtEl>
                    </p:cond>
                  </p:nextCondLst>
                </p:seq>
                <p:seq concurrent="1" nextAc="seek">
                  <p:cTn id="220" restart="whenNotActive" fill="hold" evtFilter="cancelBubble" nodeType="interactiveSeq">
                    <p:stCondLst>
                      <p:cond evt="onMediaBookmark" delay="0">
                        <p:tgtEl>
                          <p14:bmkTgt spid="2" bmkName="OutlookPassword_m400:01:30.1"/>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7"/>
                                            </p:tgtEl>
                                          </p:cBhvr>
                                        </p:animEffect>
                                        <p:set>
                                          <p:cBhvr>
                                            <p:cTn id="22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30.1"/>
                      </p:tgtEl>
                    </p:cond>
                  </p:nextCondLst>
                </p:seq>
                <p:seq concurrent="1" nextAc="seek">
                  <p:cTn id="226" restart="whenNotActive" fill="hold" evtFilter="cancelBubble" nodeType="interactiveSeq">
                    <p:stCondLst>
                      <p:cond evt="onMediaBookmark" delay="0">
                        <p:tgtEl>
                          <p14:bmkTgt spid="2" bmkName="OutlookPassword_m400:01:30.2"/>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200"/>
                                            <p:tgtEl>
                                              <p:spTgt spid="28"/>
                                            </p:tgtEl>
                                          </p:cBhvr>
                                        </p:animEffect>
                                      </p:childTnLst>
                                    </p:cTn>
                                  </p:par>
                                </p:childTnLst>
                              </p:cTn>
                            </p:par>
                          </p:childTnLst>
                        </p:cTn>
                      </p:par>
                    </p:childTnLst>
                  </p:cTn>
                  <p:nextCondLst>
                    <p:cond evt="onMediaBookmark" delay="0">
                      <p:tgtEl>
                        <p14:bmkTgt spid="2" bmkName="OutlookPassword_m400:01:30.2"/>
                      </p:tgtEl>
                    </p:cond>
                  </p:nextCondLst>
                </p:seq>
                <p:seq concurrent="1" nextAc="seek">
                  <p:cTn id="232" restart="whenNotActive" fill="hold" evtFilter="cancelBubble" nodeType="interactiveSeq">
                    <p:stCondLst>
                      <p:cond evt="onMediaBookmark" delay="0">
                        <p:tgtEl>
                          <p14:bmkTgt spid="2" bmkName="OutlookPassword_m400:01:37.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8"/>
                                            </p:tgtEl>
                                          </p:cBhvr>
                                        </p:animEffect>
                                        <p:set>
                                          <p:cBhvr>
                                            <p:cTn id="23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37.1"/>
                      </p:tgtEl>
                    </p:cond>
                  </p:nextCondLst>
                </p:seq>
                <p:seq concurrent="1" nextAc="seek">
                  <p:cTn id="238" restart="whenNotActive" fill="hold" evtFilter="cancelBubble" nodeType="interactiveSeq">
                    <p:stCondLst>
                      <p:cond evt="onMediaBookmark" delay="0">
                        <p:tgtEl>
                          <p14:bmkTgt spid="2" bmkName="OutlookPassword_m400:01:37.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9"/>
                                            </p:tgtEl>
                                            <p:attrNameLst>
                                              <p:attrName>style.visibility</p:attrName>
                                            </p:attrNameLst>
                                          </p:cBhvr>
                                          <p:to>
                                            <p:strVal val="visible"/>
                                          </p:to>
                                        </p:set>
                                        <p:animEffect transition="in" filter="fade">
                                          <p:cBhvr>
                                            <p:cTn id="243" dur="200"/>
                                            <p:tgtEl>
                                              <p:spTgt spid="29"/>
                                            </p:tgtEl>
                                          </p:cBhvr>
                                        </p:animEffect>
                                      </p:childTnLst>
                                    </p:cTn>
                                  </p:par>
                                </p:childTnLst>
                              </p:cTn>
                            </p:par>
                          </p:childTnLst>
                        </p:cTn>
                      </p:par>
                    </p:childTnLst>
                  </p:cTn>
                  <p:nextCondLst>
                    <p:cond evt="onMediaBookmark" delay="0">
                      <p:tgtEl>
                        <p14:bmkTgt spid="2" bmkName="OutlookPassword_m400:01:37.2"/>
                      </p:tgtEl>
                    </p:cond>
                  </p:nextCondLst>
                </p:seq>
                <p:seq concurrent="1" nextAc="seek">
                  <p:cTn id="244" restart="whenNotActive" fill="hold" evtFilter="cancelBubble" nodeType="interactiveSeq">
                    <p:stCondLst>
                      <p:cond evt="onMediaBookmark" delay="0">
                        <p:tgtEl>
                          <p14:bmkTgt spid="2" bmkName="OutlookPassword_m400:01:40.1"/>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9"/>
                                            </p:tgtEl>
                                          </p:cBhvr>
                                        </p:animEffect>
                                        <p:set>
                                          <p:cBhvr>
                                            <p:cTn id="24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40.1"/>
                      </p:tgtEl>
                    </p:cond>
                  </p:nextCondLst>
                </p:seq>
                <p:seq concurrent="1" nextAc="seek">
                  <p:cTn id="250" restart="whenNotActive" fill="hold" evtFilter="cancelBubble" nodeType="interactiveSeq">
                    <p:stCondLst>
                      <p:cond evt="onMediaBookmark" delay="0">
                        <p:tgtEl>
                          <p14:bmkTgt spid="2" bmkName="OutlookPassword_m400:01:40.2"/>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0"/>
                                            </p:tgtEl>
                                            <p:attrNameLst>
                                              <p:attrName>style.visibility</p:attrName>
                                            </p:attrNameLst>
                                          </p:cBhvr>
                                          <p:to>
                                            <p:strVal val="visible"/>
                                          </p:to>
                                        </p:set>
                                        <p:animEffect transition="in" filter="fade">
                                          <p:cBhvr>
                                            <p:cTn id="255" dur="200"/>
                                            <p:tgtEl>
                                              <p:spTgt spid="30"/>
                                            </p:tgtEl>
                                          </p:cBhvr>
                                        </p:animEffect>
                                      </p:childTnLst>
                                    </p:cTn>
                                  </p:par>
                                </p:childTnLst>
                              </p:cTn>
                            </p:par>
                          </p:childTnLst>
                        </p:cTn>
                      </p:par>
                    </p:childTnLst>
                  </p:cTn>
                  <p:nextCondLst>
                    <p:cond evt="onMediaBookmark" delay="0">
                      <p:tgtEl>
                        <p14:bmkTgt spid="2" bmkName="OutlookPassword_m400:01:40.2"/>
                      </p:tgtEl>
                    </p:cond>
                  </p:nextCondLst>
                </p:seq>
                <p:seq concurrent="1" nextAc="seek">
                  <p:cTn id="256" restart="whenNotActive" fill="hold" evtFilter="cancelBubble" nodeType="interactiveSeq">
                    <p:stCondLst>
                      <p:cond evt="onMediaBookmark" delay="0">
                        <p:tgtEl>
                          <p14:bmkTgt spid="2" bmkName="OutlookPassword_m400:01:46.4"/>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0"/>
                                            </p:tgtEl>
                                          </p:cBhvr>
                                        </p:animEffect>
                                        <p:set>
                                          <p:cBhvr>
                                            <p:cTn id="26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46.4"/>
                      </p:tgtEl>
                    </p:cond>
                  </p:nextCondLst>
                </p:seq>
                <p:seq concurrent="1" nextAc="seek">
                  <p:cTn id="262" restart="whenNotActive" fill="hold" evtFilter="cancelBubble" nodeType="interactiveSeq">
                    <p:stCondLst>
                      <p:cond evt="onMediaBookmark" delay="0">
                        <p:tgtEl>
                          <p14:bmkTgt spid="2" bmkName="OutlookPassword_m400:01:46.5"/>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1"/>
                                            </p:tgtEl>
                                            <p:attrNameLst>
                                              <p:attrName>style.visibility</p:attrName>
                                            </p:attrNameLst>
                                          </p:cBhvr>
                                          <p:to>
                                            <p:strVal val="visible"/>
                                          </p:to>
                                        </p:set>
                                        <p:animEffect transition="in" filter="fade">
                                          <p:cBhvr>
                                            <p:cTn id="267" dur="200"/>
                                            <p:tgtEl>
                                              <p:spTgt spid="31"/>
                                            </p:tgtEl>
                                          </p:cBhvr>
                                        </p:animEffect>
                                      </p:childTnLst>
                                    </p:cTn>
                                  </p:par>
                                </p:childTnLst>
                              </p:cTn>
                            </p:par>
                          </p:childTnLst>
                        </p:cTn>
                      </p:par>
                    </p:childTnLst>
                  </p:cTn>
                  <p:nextCondLst>
                    <p:cond evt="onMediaBookmark" delay="0">
                      <p:tgtEl>
                        <p14:bmkTgt spid="2" bmkName="OutlookPassword_m400:01:46.5"/>
                      </p:tgtEl>
                    </p:cond>
                  </p:nextCondLst>
                </p:seq>
                <p:seq concurrent="1" nextAc="seek">
                  <p:cTn id="268" restart="whenNotActive" fill="hold" evtFilter="cancelBubble" nodeType="interactiveSeq">
                    <p:stCondLst>
                      <p:cond evt="onMediaBookmark" delay="0">
                        <p:tgtEl>
                          <p14:bmkTgt spid="2" bmkName="OutlookPassword_m400:01:51.1"/>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1"/>
                                            </p:tgtEl>
                                          </p:cBhvr>
                                        </p:animEffect>
                                        <p:set>
                                          <p:cBhvr>
                                            <p:cTn id="27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1:51.1"/>
                      </p:tgtEl>
                    </p:cond>
                  </p:nextCondLst>
                </p:seq>
                <p:seq concurrent="1" nextAc="seek">
                  <p:cTn id="274" restart="whenNotActive" fill="hold" evtFilter="cancelBubble" nodeType="interactiveSeq">
                    <p:stCondLst>
                      <p:cond evt="onMediaBookmark" delay="0">
                        <p:tgtEl>
                          <p14:bmkTgt spid="2" bmkName="OutlookPassword_m400:01:51.2"/>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2"/>
                                            </p:tgtEl>
                                            <p:attrNameLst>
                                              <p:attrName>style.visibility</p:attrName>
                                            </p:attrNameLst>
                                          </p:cBhvr>
                                          <p:to>
                                            <p:strVal val="visible"/>
                                          </p:to>
                                        </p:set>
                                        <p:animEffect transition="in" filter="fade">
                                          <p:cBhvr>
                                            <p:cTn id="279" dur="200"/>
                                            <p:tgtEl>
                                              <p:spTgt spid="32"/>
                                            </p:tgtEl>
                                          </p:cBhvr>
                                        </p:animEffect>
                                      </p:childTnLst>
                                    </p:cTn>
                                  </p:par>
                                </p:childTnLst>
                              </p:cTn>
                            </p:par>
                          </p:childTnLst>
                        </p:cTn>
                      </p:par>
                    </p:childTnLst>
                  </p:cTn>
                  <p:nextCondLst>
                    <p:cond evt="onMediaBookmark" delay="0">
                      <p:tgtEl>
                        <p14:bmkTgt spid="2" bmkName="OutlookPassword_m400:01:51.2"/>
                      </p:tgtEl>
                    </p:cond>
                  </p:nextCondLst>
                </p:seq>
                <p:seq concurrent="1" nextAc="seek">
                  <p:cTn id="280" restart="whenNotActive" fill="hold" evtFilter="cancelBubble" nodeType="interactiveSeq">
                    <p:stCondLst>
                      <p:cond evt="onMediaBookmark" delay="0">
                        <p:tgtEl>
                          <p14:bmkTgt spid="2" bmkName="OutlookPassword_m400:02:00.3"/>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2"/>
                                            </p:tgtEl>
                                          </p:cBhvr>
                                        </p:animEffect>
                                        <p:set>
                                          <p:cBhvr>
                                            <p:cTn id="285"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00.3"/>
                      </p:tgtEl>
                    </p:cond>
                  </p:nextCondLst>
                </p:seq>
                <p:seq concurrent="1" nextAc="seek">
                  <p:cTn id="286" restart="whenNotActive" fill="hold" evtFilter="cancelBubble" nodeType="interactiveSeq">
                    <p:stCondLst>
                      <p:cond evt="onMediaBookmark" delay="0">
                        <p:tgtEl>
                          <p14:bmkTgt spid="2" bmkName="OutlookPassword_m400:02:00.4"/>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3"/>
                                            </p:tgtEl>
                                            <p:attrNameLst>
                                              <p:attrName>style.visibility</p:attrName>
                                            </p:attrNameLst>
                                          </p:cBhvr>
                                          <p:to>
                                            <p:strVal val="visible"/>
                                          </p:to>
                                        </p:set>
                                        <p:animEffect transition="in" filter="fade">
                                          <p:cBhvr>
                                            <p:cTn id="291" dur="200"/>
                                            <p:tgtEl>
                                              <p:spTgt spid="33"/>
                                            </p:tgtEl>
                                          </p:cBhvr>
                                        </p:animEffect>
                                      </p:childTnLst>
                                    </p:cTn>
                                  </p:par>
                                </p:childTnLst>
                              </p:cTn>
                            </p:par>
                          </p:childTnLst>
                        </p:cTn>
                      </p:par>
                    </p:childTnLst>
                  </p:cTn>
                  <p:nextCondLst>
                    <p:cond evt="onMediaBookmark" delay="0">
                      <p:tgtEl>
                        <p14:bmkTgt spid="2" bmkName="OutlookPassword_m400:02:00.4"/>
                      </p:tgtEl>
                    </p:cond>
                  </p:nextCondLst>
                </p:seq>
                <p:seq concurrent="1" nextAc="seek">
                  <p:cTn id="292" restart="whenNotActive" fill="hold" evtFilter="cancelBubble" nodeType="interactiveSeq">
                    <p:stCondLst>
                      <p:cond evt="onMediaBookmark" delay="0">
                        <p:tgtEl>
                          <p14:bmkTgt spid="2" bmkName="OutlookPassword_m400:02:03.5"/>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3"/>
                                            </p:tgtEl>
                                          </p:cBhvr>
                                        </p:animEffect>
                                        <p:set>
                                          <p:cBhvr>
                                            <p:cTn id="297"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03.5"/>
                      </p:tgtEl>
                    </p:cond>
                  </p:nextCondLst>
                </p:seq>
                <p:seq concurrent="1" nextAc="seek">
                  <p:cTn id="298" restart="whenNotActive" fill="hold" evtFilter="cancelBubble" nodeType="interactiveSeq">
                    <p:stCondLst>
                      <p:cond evt="onMediaBookmark" delay="0">
                        <p:tgtEl>
                          <p14:bmkTgt spid="2" bmkName="OutlookPassword_m400:02:03.6"/>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4"/>
                                            </p:tgtEl>
                                            <p:attrNameLst>
                                              <p:attrName>style.visibility</p:attrName>
                                            </p:attrNameLst>
                                          </p:cBhvr>
                                          <p:to>
                                            <p:strVal val="visible"/>
                                          </p:to>
                                        </p:set>
                                        <p:animEffect transition="in" filter="fade">
                                          <p:cBhvr>
                                            <p:cTn id="303" dur="200"/>
                                            <p:tgtEl>
                                              <p:spTgt spid="34"/>
                                            </p:tgtEl>
                                          </p:cBhvr>
                                        </p:animEffect>
                                      </p:childTnLst>
                                    </p:cTn>
                                  </p:par>
                                </p:childTnLst>
                              </p:cTn>
                            </p:par>
                          </p:childTnLst>
                        </p:cTn>
                      </p:par>
                    </p:childTnLst>
                  </p:cTn>
                  <p:nextCondLst>
                    <p:cond evt="onMediaBookmark" delay="0">
                      <p:tgtEl>
                        <p14:bmkTgt spid="2" bmkName="OutlookPassword_m400:02:03.6"/>
                      </p:tgtEl>
                    </p:cond>
                  </p:nextCondLst>
                </p:seq>
                <p:seq concurrent="1" nextAc="seek">
                  <p:cTn id="304" restart="whenNotActive" fill="hold" evtFilter="cancelBubble" nodeType="interactiveSeq">
                    <p:stCondLst>
                      <p:cond evt="onMediaBookmark" delay="0">
                        <p:tgtEl>
                          <p14:bmkTgt spid="2" bmkName="OutlookPassword_m400:02:07.5"/>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4"/>
                                            </p:tgtEl>
                                          </p:cBhvr>
                                        </p:animEffect>
                                        <p:set>
                                          <p:cBhvr>
                                            <p:cTn id="309"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07.5"/>
                      </p:tgtEl>
                    </p:cond>
                  </p:nextCondLst>
                </p:seq>
                <p:seq concurrent="1" nextAc="seek">
                  <p:cTn id="310" restart="whenNotActive" fill="hold" evtFilter="cancelBubble" nodeType="interactiveSeq">
                    <p:stCondLst>
                      <p:cond evt="onMediaBookmark" delay="0">
                        <p:tgtEl>
                          <p14:bmkTgt spid="2" bmkName="OutlookPassword_m400:02:07.6"/>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5"/>
                                            </p:tgtEl>
                                            <p:attrNameLst>
                                              <p:attrName>style.visibility</p:attrName>
                                            </p:attrNameLst>
                                          </p:cBhvr>
                                          <p:to>
                                            <p:strVal val="visible"/>
                                          </p:to>
                                        </p:set>
                                        <p:animEffect transition="in" filter="fade">
                                          <p:cBhvr>
                                            <p:cTn id="315" dur="200"/>
                                            <p:tgtEl>
                                              <p:spTgt spid="35"/>
                                            </p:tgtEl>
                                          </p:cBhvr>
                                        </p:animEffect>
                                      </p:childTnLst>
                                    </p:cTn>
                                  </p:par>
                                </p:childTnLst>
                              </p:cTn>
                            </p:par>
                          </p:childTnLst>
                        </p:cTn>
                      </p:par>
                    </p:childTnLst>
                  </p:cTn>
                  <p:nextCondLst>
                    <p:cond evt="onMediaBookmark" delay="0">
                      <p:tgtEl>
                        <p14:bmkTgt spid="2" bmkName="OutlookPassword_m400:02:07.6"/>
                      </p:tgtEl>
                    </p:cond>
                  </p:nextCondLst>
                </p:seq>
                <p:seq concurrent="1" nextAc="seek">
                  <p:cTn id="316" restart="whenNotActive" fill="hold" evtFilter="cancelBubble" nodeType="interactiveSeq">
                    <p:stCondLst>
                      <p:cond evt="onMediaBookmark" delay="0">
                        <p:tgtEl>
                          <p14:bmkTgt spid="2" bmkName="OutlookPassword_m400:02:15.0"/>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5"/>
                                            </p:tgtEl>
                                          </p:cBhvr>
                                        </p:animEffect>
                                        <p:set>
                                          <p:cBhvr>
                                            <p:cTn id="321"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15.0"/>
                      </p:tgtEl>
                    </p:cond>
                  </p:nextCondLst>
                </p:seq>
                <p:seq concurrent="1" nextAc="seek">
                  <p:cTn id="322" restart="whenNotActive" fill="hold" evtFilter="cancelBubble" nodeType="interactiveSeq">
                    <p:stCondLst>
                      <p:cond evt="onMediaBookmark" delay="0">
                        <p:tgtEl>
                          <p14:bmkTgt spid="2" bmkName="OutlookPassword_m400:02:15.1"/>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36"/>
                                            </p:tgtEl>
                                            <p:attrNameLst>
                                              <p:attrName>style.visibility</p:attrName>
                                            </p:attrNameLst>
                                          </p:cBhvr>
                                          <p:to>
                                            <p:strVal val="visible"/>
                                          </p:to>
                                        </p:set>
                                        <p:animEffect transition="in" filter="fade">
                                          <p:cBhvr>
                                            <p:cTn id="327" dur="200"/>
                                            <p:tgtEl>
                                              <p:spTgt spid="36"/>
                                            </p:tgtEl>
                                          </p:cBhvr>
                                        </p:animEffect>
                                      </p:childTnLst>
                                    </p:cTn>
                                  </p:par>
                                </p:childTnLst>
                              </p:cTn>
                            </p:par>
                          </p:childTnLst>
                        </p:cTn>
                      </p:par>
                    </p:childTnLst>
                  </p:cTn>
                  <p:nextCondLst>
                    <p:cond evt="onMediaBookmark" delay="0">
                      <p:tgtEl>
                        <p14:bmkTgt spid="2" bmkName="OutlookPassword_m400:02:15.1"/>
                      </p:tgtEl>
                    </p:cond>
                  </p:nextCondLst>
                </p:seq>
                <p:seq concurrent="1" nextAc="seek">
                  <p:cTn id="328" restart="whenNotActive" fill="hold" evtFilter="cancelBubble" nodeType="interactiveSeq">
                    <p:stCondLst>
                      <p:cond evt="onMediaBookmark" delay="0">
                        <p:tgtEl>
                          <p14:bmkTgt spid="2" bmkName="OutlookPassword_m400:02:21.9"/>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36"/>
                                            </p:tgtEl>
                                          </p:cBhvr>
                                        </p:animEffect>
                                        <p:set>
                                          <p:cBhvr>
                                            <p:cTn id="33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21.9"/>
                      </p:tgtEl>
                    </p:cond>
                  </p:nextCondLst>
                </p:seq>
                <p:seq concurrent="1" nextAc="seek">
                  <p:cTn id="334" restart="whenNotActive" fill="hold" evtFilter="cancelBubble" nodeType="interactiveSeq">
                    <p:stCondLst>
                      <p:cond evt="onMediaBookmark" delay="0">
                        <p:tgtEl>
                          <p14:bmkTgt spid="2" bmkName="OutlookPassword_m400:02:22.0"/>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37"/>
                                            </p:tgtEl>
                                            <p:attrNameLst>
                                              <p:attrName>style.visibility</p:attrName>
                                            </p:attrNameLst>
                                          </p:cBhvr>
                                          <p:to>
                                            <p:strVal val="visible"/>
                                          </p:to>
                                        </p:set>
                                        <p:animEffect transition="in" filter="fade">
                                          <p:cBhvr>
                                            <p:cTn id="339" dur="200"/>
                                            <p:tgtEl>
                                              <p:spTgt spid="37"/>
                                            </p:tgtEl>
                                          </p:cBhvr>
                                        </p:animEffect>
                                      </p:childTnLst>
                                    </p:cTn>
                                  </p:par>
                                </p:childTnLst>
                              </p:cTn>
                            </p:par>
                          </p:childTnLst>
                        </p:cTn>
                      </p:par>
                    </p:childTnLst>
                  </p:cTn>
                  <p:nextCondLst>
                    <p:cond evt="onMediaBookmark" delay="0">
                      <p:tgtEl>
                        <p14:bmkTgt spid="2" bmkName="OutlookPassword_m400:02:22.0"/>
                      </p:tgtEl>
                    </p:cond>
                  </p:nextCondLst>
                </p:seq>
                <p:seq concurrent="1" nextAc="seek">
                  <p:cTn id="340" restart="whenNotActive" fill="hold" evtFilter="cancelBubble" nodeType="interactiveSeq">
                    <p:stCondLst>
                      <p:cond evt="onMediaBookmark" delay="0">
                        <p:tgtEl>
                          <p14:bmkTgt spid="2" bmkName="OutlookPassword_m400:02:23.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37"/>
                                            </p:tgtEl>
                                          </p:cBhvr>
                                        </p:animEffect>
                                        <p:set>
                                          <p:cBhvr>
                                            <p:cTn id="345"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23.2"/>
                      </p:tgtEl>
                    </p:cond>
                  </p:nextCondLst>
                </p:seq>
                <p:seq concurrent="1" nextAc="seek">
                  <p:cTn id="346" restart="whenNotActive" fill="hold" evtFilter="cancelBubble" nodeType="interactiveSeq">
                    <p:stCondLst>
                      <p:cond evt="onMediaBookmark" delay="0">
                        <p:tgtEl>
                          <p14:bmkTgt spid="2" bmkName="OutlookPassword_m400:02:23.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40"/>
                                            </p:tgtEl>
                                            <p:attrNameLst>
                                              <p:attrName>style.visibility</p:attrName>
                                            </p:attrNameLst>
                                          </p:cBhvr>
                                          <p:to>
                                            <p:strVal val="visible"/>
                                          </p:to>
                                        </p:set>
                                        <p:animEffect transition="in" filter="fade">
                                          <p:cBhvr>
                                            <p:cTn id="351" dur="200"/>
                                            <p:tgtEl>
                                              <p:spTgt spid="40"/>
                                            </p:tgtEl>
                                          </p:cBhvr>
                                        </p:animEffect>
                                      </p:childTnLst>
                                    </p:cTn>
                                  </p:par>
                                </p:childTnLst>
                              </p:cTn>
                            </p:par>
                          </p:childTnLst>
                        </p:cTn>
                      </p:par>
                    </p:childTnLst>
                  </p:cTn>
                  <p:nextCondLst>
                    <p:cond evt="onMediaBookmark" delay="0">
                      <p:tgtEl>
                        <p14:bmkTgt spid="2" bmkName="OutlookPassword_m400:02:23.3"/>
                      </p:tgtEl>
                    </p:cond>
                  </p:nextCondLst>
                </p:seq>
                <p:seq concurrent="1" nextAc="seek">
                  <p:cTn id="352" restart="whenNotActive" fill="hold" evtFilter="cancelBubble" nodeType="interactiveSeq">
                    <p:stCondLst>
                      <p:cond evt="onMediaBookmark" delay="0">
                        <p:tgtEl>
                          <p14:bmkTgt spid="2" bmkName="OutlookPassword_m400:02:29.0"/>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40"/>
                                            </p:tgtEl>
                                          </p:cBhvr>
                                        </p:animEffect>
                                        <p:set>
                                          <p:cBhvr>
                                            <p:cTn id="357"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29.0"/>
                      </p:tgtEl>
                    </p:cond>
                  </p:nextCondLst>
                </p:seq>
                <p:seq concurrent="1" nextAc="seek">
                  <p:cTn id="358" restart="whenNotActive" fill="hold" evtFilter="cancelBubble" nodeType="interactiveSeq">
                    <p:stCondLst>
                      <p:cond evt="onMediaBookmark" delay="0">
                        <p:tgtEl>
                          <p14:bmkTgt spid="2" bmkName="OutlookPassword_m400:02:29.1"/>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41"/>
                                            </p:tgtEl>
                                            <p:attrNameLst>
                                              <p:attrName>style.visibility</p:attrName>
                                            </p:attrNameLst>
                                          </p:cBhvr>
                                          <p:to>
                                            <p:strVal val="visible"/>
                                          </p:to>
                                        </p:set>
                                        <p:animEffect transition="in" filter="fade">
                                          <p:cBhvr>
                                            <p:cTn id="363" dur="200"/>
                                            <p:tgtEl>
                                              <p:spTgt spid="41"/>
                                            </p:tgtEl>
                                          </p:cBhvr>
                                        </p:animEffect>
                                      </p:childTnLst>
                                    </p:cTn>
                                  </p:par>
                                </p:childTnLst>
                              </p:cTn>
                            </p:par>
                          </p:childTnLst>
                        </p:cTn>
                      </p:par>
                    </p:childTnLst>
                  </p:cTn>
                  <p:nextCondLst>
                    <p:cond evt="onMediaBookmark" delay="0">
                      <p:tgtEl>
                        <p14:bmkTgt spid="2" bmkName="OutlookPassword_m400:02:29.1"/>
                      </p:tgtEl>
                    </p:cond>
                  </p:nextCondLst>
                </p:seq>
                <p:seq concurrent="1" nextAc="seek">
                  <p:cTn id="364" restart="whenNotActive" fill="hold" evtFilter="cancelBubble" nodeType="interactiveSeq">
                    <p:stCondLst>
                      <p:cond evt="onMediaBookmark" delay="0">
                        <p:tgtEl>
                          <p14:bmkTgt spid="2" bmkName="OutlookPassword_m400:02:36.1"/>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41"/>
                                            </p:tgtEl>
                                          </p:cBhvr>
                                        </p:animEffect>
                                        <p:set>
                                          <p:cBhvr>
                                            <p:cTn id="369"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36.1"/>
                      </p:tgtEl>
                    </p:cond>
                  </p:nextCondLst>
                </p:seq>
                <p:seq concurrent="1" nextAc="seek">
                  <p:cTn id="370" restart="whenNotActive" fill="hold" evtFilter="cancelBubble" nodeType="interactiveSeq">
                    <p:stCondLst>
                      <p:cond evt="onMediaBookmark" delay="0">
                        <p:tgtEl>
                          <p14:bmkTgt spid="2" bmkName="OutlookPassword_m400:02:36.2"/>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42"/>
                                            </p:tgtEl>
                                            <p:attrNameLst>
                                              <p:attrName>style.visibility</p:attrName>
                                            </p:attrNameLst>
                                          </p:cBhvr>
                                          <p:to>
                                            <p:strVal val="visible"/>
                                          </p:to>
                                        </p:set>
                                        <p:animEffect transition="in" filter="fade">
                                          <p:cBhvr>
                                            <p:cTn id="375" dur="200"/>
                                            <p:tgtEl>
                                              <p:spTgt spid="42"/>
                                            </p:tgtEl>
                                          </p:cBhvr>
                                        </p:animEffect>
                                      </p:childTnLst>
                                    </p:cTn>
                                  </p:par>
                                </p:childTnLst>
                              </p:cTn>
                            </p:par>
                          </p:childTnLst>
                        </p:cTn>
                      </p:par>
                    </p:childTnLst>
                  </p:cTn>
                  <p:nextCondLst>
                    <p:cond evt="onMediaBookmark" delay="0">
                      <p:tgtEl>
                        <p14:bmkTgt spid="2" bmkName="OutlookPassword_m400:02:36.2"/>
                      </p:tgtEl>
                    </p:cond>
                  </p:nextCondLst>
                </p:seq>
                <p:seq concurrent="1" nextAc="seek">
                  <p:cTn id="376" restart="whenNotActive" fill="hold" evtFilter="cancelBubble" nodeType="interactiveSeq">
                    <p:stCondLst>
                      <p:cond evt="onMediaBookmark" delay="0">
                        <p:tgtEl>
                          <p14:bmkTgt spid="2" bmkName="OutlookPassword_m400:02:42.0"/>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42"/>
                                            </p:tgtEl>
                                          </p:cBhvr>
                                        </p:animEffect>
                                        <p:set>
                                          <p:cBhvr>
                                            <p:cTn id="381"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42.0"/>
                      </p:tgtEl>
                    </p:cond>
                  </p:nextCondLst>
                </p:seq>
                <p:seq concurrent="1" nextAc="seek">
                  <p:cTn id="382" restart="whenNotActive" fill="hold" evtFilter="cancelBubble" nodeType="interactiveSeq">
                    <p:stCondLst>
                      <p:cond evt="onMediaBookmark" delay="0">
                        <p:tgtEl>
                          <p14:bmkTgt spid="2" bmkName="OutlookPassword_m400:02:42.1"/>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43"/>
                                            </p:tgtEl>
                                            <p:attrNameLst>
                                              <p:attrName>style.visibility</p:attrName>
                                            </p:attrNameLst>
                                          </p:cBhvr>
                                          <p:to>
                                            <p:strVal val="visible"/>
                                          </p:to>
                                        </p:set>
                                        <p:animEffect transition="in" filter="fade">
                                          <p:cBhvr>
                                            <p:cTn id="387" dur="200"/>
                                            <p:tgtEl>
                                              <p:spTgt spid="43"/>
                                            </p:tgtEl>
                                          </p:cBhvr>
                                        </p:animEffect>
                                      </p:childTnLst>
                                    </p:cTn>
                                  </p:par>
                                </p:childTnLst>
                              </p:cTn>
                            </p:par>
                          </p:childTnLst>
                        </p:cTn>
                      </p:par>
                    </p:childTnLst>
                  </p:cTn>
                  <p:nextCondLst>
                    <p:cond evt="onMediaBookmark" delay="0">
                      <p:tgtEl>
                        <p14:bmkTgt spid="2" bmkName="OutlookPassword_m400:02:42.1"/>
                      </p:tgtEl>
                    </p:cond>
                  </p:nextCondLst>
                </p:seq>
                <p:seq concurrent="1" nextAc="seek">
                  <p:cTn id="388" restart="whenNotActive" fill="hold" evtFilter="cancelBubble" nodeType="interactiveSeq">
                    <p:stCondLst>
                      <p:cond evt="onMediaBookmark" delay="0">
                        <p:tgtEl>
                          <p14:bmkTgt spid="2" bmkName="OutlookPassword_m400:02:46.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43"/>
                                            </p:tgtEl>
                                          </p:cBhvr>
                                        </p:animEffect>
                                        <p:set>
                                          <p:cBhvr>
                                            <p:cTn id="393"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46.1"/>
                      </p:tgtEl>
                    </p:cond>
                  </p:nextCondLst>
                </p:seq>
                <p:seq concurrent="1" nextAc="seek">
                  <p:cTn id="394" restart="whenNotActive" fill="hold" evtFilter="cancelBubble" nodeType="interactiveSeq">
                    <p:stCondLst>
                      <p:cond evt="onMediaBookmark" delay="0">
                        <p:tgtEl>
                          <p14:bmkTgt spid="2" bmkName="OutlookPassword_m400:02:46.2"/>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44"/>
                                            </p:tgtEl>
                                            <p:attrNameLst>
                                              <p:attrName>style.visibility</p:attrName>
                                            </p:attrNameLst>
                                          </p:cBhvr>
                                          <p:to>
                                            <p:strVal val="visible"/>
                                          </p:to>
                                        </p:set>
                                        <p:animEffect transition="in" filter="fade">
                                          <p:cBhvr>
                                            <p:cTn id="399" dur="200"/>
                                            <p:tgtEl>
                                              <p:spTgt spid="44"/>
                                            </p:tgtEl>
                                          </p:cBhvr>
                                        </p:animEffect>
                                      </p:childTnLst>
                                    </p:cTn>
                                  </p:par>
                                </p:childTnLst>
                              </p:cTn>
                            </p:par>
                          </p:childTnLst>
                        </p:cTn>
                      </p:par>
                    </p:childTnLst>
                  </p:cTn>
                  <p:nextCondLst>
                    <p:cond evt="onMediaBookmark" delay="0">
                      <p:tgtEl>
                        <p14:bmkTgt spid="2" bmkName="OutlookPassword_m400:02:46.2"/>
                      </p:tgtEl>
                    </p:cond>
                  </p:nextCondLst>
                </p:seq>
                <p:seq concurrent="1" nextAc="seek">
                  <p:cTn id="400" restart="whenNotActive" fill="hold" evtFilter="cancelBubble" nodeType="interactiveSeq">
                    <p:stCondLst>
                      <p:cond evt="onMediaBookmark" delay="0">
                        <p:tgtEl>
                          <p14:bmkTgt spid="2" bmkName="OutlookPassword_m400:02:51.4"/>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44"/>
                                            </p:tgtEl>
                                          </p:cBhvr>
                                        </p:animEffect>
                                        <p:set>
                                          <p:cBhvr>
                                            <p:cTn id="405"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OutlookPassword_m400:02:51.4"/>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821508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summary—Password protect your mailbox </a:t>
            </a:r>
            <a:endParaRPr lang="en-US" sz="2100" dirty="0">
              <a:solidFill>
                <a:prstClr val="white"/>
              </a:solidFill>
              <a:latin typeface="Segoe UI Light" pitchFamily="34" charset="0"/>
            </a:endParaRPr>
          </a:p>
        </p:txBody>
      </p:sp>
      <p:sp>
        <p:nvSpPr>
          <p:cNvPr id="58"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87"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88"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89" name="Media Placeholder 8">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3199081" y="8495913"/>
            <a:ext cx="1115568" cy="630936"/>
          </a:xfrm>
          <a:prstGeom prst="rect">
            <a:avLst/>
          </a:prstGeom>
        </p:spPr>
      </p:pic>
      <p:pic>
        <p:nvPicPr>
          <p:cNvPr id="90" name="Media Placeholder 7">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4564062" y="8496209"/>
            <a:ext cx="1115568" cy="630936"/>
          </a:xfrm>
          <a:prstGeom prst="rect">
            <a:avLst/>
          </a:prstGeom>
        </p:spPr>
      </p:pic>
      <p:pic>
        <p:nvPicPr>
          <p:cNvPr id="91" name="Media Placeholder 6">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92" name="Media Placeholder 5">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7309118" y="8495913"/>
            <a:ext cx="1115568" cy="630936"/>
          </a:xfrm>
          <a:prstGeom prst="rect">
            <a:avLst/>
          </a:prstGeom>
        </p:spPr>
      </p:pic>
      <p:pic>
        <p:nvPicPr>
          <p:cNvPr id="93" name="Media Placeholder 3">
            <a:hlinkClick r:id="rId13" action="ppaction://hlinksldjump"/>
          </p:cNvPr>
          <p:cNvPicPr>
            <a:picLocks/>
          </p:cNvPicPr>
          <p:nvPr/>
        </p:nvPicPr>
        <p:blipFill>
          <a:blip r:embed="rId14">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94" name="Media Placeholder 2">
            <a:hlinkClick r:id="rId2"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95" name="Media Placeholder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6" name="Media Placeholder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7" name="Media Placeholder 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8" name="Media Placeholder 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9" name="Media Placeholder 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7"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5"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103" name="TextBox 102"/>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104" name="TextBox 103"/>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105" name="TextBox 104"/>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106" name="TextBox 105"/>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107" name="TextBox 106"/>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108" name="TextBox 107"/>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9" name="Rectangle 108">
            <a:hlinkClick r:id="rId9" action="ppaction://hlinksldjump"/>
          </p:cNvPr>
          <p:cNvSpPr/>
          <p:nvPr/>
        </p:nvSpPr>
        <p:spPr>
          <a:xfrm>
            <a:off x="5927934"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3" name="Picture 42">
            <a:hlinkClick r:id="" action="ppaction://hlinkshowjump?jump=nextslide"/>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1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5" name="Rectangle 44">
            <a:hlinkClick r:id="rId18"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Passwords</a:t>
            </a:r>
          </a:p>
        </p:txBody>
      </p:sp>
      <p:sp>
        <p:nvSpPr>
          <p:cNvPr id="47"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Work and </a:t>
            </a:r>
            <a:r>
              <a:rPr lang="en-US" sz="1100" dirty="0" smtClean="0">
                <a:solidFill>
                  <a:schemeClr val="bg1"/>
                </a:solidFill>
                <a:latin typeface="Segoe UI Light" pitchFamily="34" charset="0"/>
              </a:rPr>
              <a:t>home</a:t>
            </a:r>
            <a:endParaRPr lang="en-US" sz="1100" dirty="0">
              <a:solidFill>
                <a:schemeClr val="bg1"/>
              </a:solidFill>
              <a:latin typeface="Segoe UI Light" pitchFamily="34" charset="0"/>
            </a:endParaRPr>
          </a:p>
        </p:txBody>
      </p:sp>
      <p:sp>
        <p:nvSpPr>
          <p:cNvPr id="48"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Public computers</a:t>
            </a:r>
          </a:p>
        </p:txBody>
      </p:sp>
      <p:sp>
        <p:nvSpPr>
          <p:cNvPr id="49"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options</a:t>
            </a:r>
          </a:p>
        </p:txBody>
      </p:sp>
      <p:sp>
        <p:nvSpPr>
          <p:cNvPr id="50" name="TextBox 49"/>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2:23</a:t>
            </a:r>
          </a:p>
        </p:txBody>
      </p:sp>
      <p:sp>
        <p:nvSpPr>
          <p:cNvPr id="51" name="TextBox 50"/>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2:54</a:t>
            </a:r>
          </a:p>
        </p:txBody>
      </p:sp>
      <p:sp>
        <p:nvSpPr>
          <p:cNvPr id="52" name="TextBox 51"/>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1:35</a:t>
            </a:r>
          </a:p>
        </p:txBody>
      </p:sp>
      <p:sp>
        <p:nvSpPr>
          <p:cNvPr id="53" name="TextBox 52"/>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3:19</a:t>
            </a:r>
          </a:p>
        </p:txBody>
      </p:sp>
      <p:sp>
        <p:nvSpPr>
          <p:cNvPr id="55"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Sharing at work and home </a:t>
            </a:r>
            <a:endParaRPr lang="en-US" sz="2400" b="1" dirty="0" smtClean="0">
              <a:solidFill>
                <a:srgbClr val="C00000"/>
              </a:solidFill>
              <a:latin typeface="Segoe UI Light" pitchFamily="34" charset="0"/>
              <a:ea typeface="Segoe UI" pitchFamily="34" charset="0"/>
              <a:cs typeface="Segoe UI" pitchFamily="34" charset="0"/>
            </a:endParaRP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If you have an IT department at your workplace, check with them to see if your computer is connected to a domain. If it is, any user can share the computer by clicking </a:t>
            </a:r>
            <a:r>
              <a:rPr lang="en-US" sz="1400" b="1" dirty="0">
                <a:solidFill>
                  <a:prstClr val="black">
                    <a:lumMod val="75000"/>
                    <a:lumOff val="25000"/>
                  </a:prstClr>
                </a:solidFill>
                <a:latin typeface="Segoe UI Light" pitchFamily="34" charset="0"/>
                <a:ea typeface="Segoe UI" pitchFamily="34" charset="0"/>
                <a:cs typeface="Segoe UI" pitchFamily="34" charset="0"/>
              </a:rPr>
              <a:t>Other user </a:t>
            </a:r>
            <a:r>
              <a:rPr lang="en-US" sz="1400" dirty="0">
                <a:solidFill>
                  <a:prstClr val="black">
                    <a:lumMod val="75000"/>
                    <a:lumOff val="25000"/>
                  </a:prstClr>
                </a:solidFill>
                <a:latin typeface="Segoe UI Light" pitchFamily="34" charset="0"/>
                <a:ea typeface="Segoe UI" pitchFamily="34" charset="0"/>
                <a:cs typeface="Segoe UI" pitchFamily="34" charset="0"/>
              </a:rPr>
              <a:t>and signing in with their company user name and password.</a:t>
            </a: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p>
          <a:p>
            <a:pPr marL="0" indent="0">
              <a:spcBef>
                <a:spcPts val="400"/>
              </a:spcBef>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If the computer is connected to a workgroup, such as on a small business or home network, you can do it yourself. First make sure you sign in to the computer with an account that has administrator permissions. Otherwise, you won't be able to add users</a:t>
            </a:r>
            <a:r>
              <a:rPr lang="en-US" sz="1500" dirty="0">
                <a:solidFill>
                  <a:prstClr val="black">
                    <a:lumMod val="75000"/>
                    <a:lumOff val="25000"/>
                  </a:prstClr>
                </a:solidFill>
                <a:latin typeface="Segoe UI Light" pitchFamily="34" charset="0"/>
                <a:ea typeface="Segoe UI" pitchFamily="34" charset="0"/>
                <a:cs typeface="Segoe UI" pitchFamily="34" charset="0"/>
              </a:rPr>
              <a:t>.</a:t>
            </a:r>
            <a:endParaRPr lang="en-US" sz="15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r>
              <a:rPr lang="en-US" sz="2400" b="1" dirty="0">
                <a:solidFill>
                  <a:srgbClr val="C00000"/>
                </a:solidFill>
                <a:latin typeface="Segoe UI Light" pitchFamily="34" charset="0"/>
                <a:ea typeface="Segoe UI" pitchFamily="34" charset="0"/>
                <a:cs typeface="Segoe UI" pitchFamily="34" charset="0"/>
              </a:rPr>
              <a:t>Sharing a public computer </a:t>
            </a:r>
            <a:r>
              <a:rPr lang="en-US" sz="2400" b="1" dirty="0" smtClean="0">
                <a:solidFill>
                  <a:srgbClr val="C00000"/>
                </a:solidFill>
                <a:latin typeface="Segoe UI Light" pitchFamily="34" charset="0"/>
                <a:ea typeface="Segoe UI" pitchFamily="34" charset="0"/>
                <a:cs typeface="Segoe UI" pitchFamily="34" charset="0"/>
              </a:rPr>
              <a:t> </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The easiest and most secure way to access email on a public computer is through a web browser. To do that, you need three pieces of information: your user name, password, and the login URL for your email. You can get this address from your email provider. For example, the login address for a Microsoft email account is live.com or outlook.com. Type your email address and password. Then, click </a:t>
            </a:r>
            <a:r>
              <a:rPr lang="en-US" sz="1400" b="1" dirty="0">
                <a:solidFill>
                  <a:prstClr val="black">
                    <a:lumMod val="75000"/>
                    <a:lumOff val="25000"/>
                  </a:prstClr>
                </a:solidFill>
                <a:latin typeface="Segoe UI Light" pitchFamily="34" charset="0"/>
                <a:ea typeface="Segoe UI" pitchFamily="34" charset="0"/>
                <a:cs typeface="Segoe UI" pitchFamily="34" charset="0"/>
              </a:rPr>
              <a:t>Sign In</a:t>
            </a:r>
            <a:r>
              <a:rPr lang="en-US" sz="1400" dirty="0">
                <a:solidFill>
                  <a:prstClr val="black">
                    <a:lumMod val="75000"/>
                    <a:lumOff val="25000"/>
                  </a:prstClr>
                </a:solidFill>
                <a:latin typeface="Segoe UI Light" pitchFamily="34" charset="0"/>
                <a:ea typeface="Segoe UI" pitchFamily="34" charset="0"/>
                <a:cs typeface="Segoe UI" pitchFamily="34" charset="0"/>
              </a:rPr>
              <a:t>.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When you're finished, go to </a:t>
            </a:r>
            <a:r>
              <a:rPr lang="en-US" sz="1400" b="1" dirty="0">
                <a:solidFill>
                  <a:prstClr val="black">
                    <a:lumMod val="75000"/>
                    <a:lumOff val="25000"/>
                  </a:prstClr>
                </a:solidFill>
                <a:latin typeface="Segoe UI Light" pitchFamily="34" charset="0"/>
                <a:ea typeface="Segoe UI" pitchFamily="34" charset="0"/>
                <a:cs typeface="Segoe UI" pitchFamily="34" charset="0"/>
              </a:rPr>
              <a:t>Internet options </a:t>
            </a:r>
            <a:r>
              <a:rPr lang="en-US" sz="1400" dirty="0">
                <a:solidFill>
                  <a:prstClr val="black">
                    <a:lumMod val="75000"/>
                    <a:lumOff val="25000"/>
                  </a:prstClr>
                </a:solidFill>
                <a:latin typeface="Segoe UI Light" pitchFamily="34" charset="0"/>
                <a:ea typeface="Segoe UI" pitchFamily="34" charset="0"/>
                <a:cs typeface="Segoe UI" pitchFamily="34" charset="0"/>
              </a:rPr>
              <a:t>in the browser and delete history, temporary Internet files, and passwords</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56" name="Text Placeholder 6"/>
          <p:cNvSpPr txBox="1">
            <a:spLocks/>
          </p:cNvSpPr>
          <p:nvPr/>
        </p:nvSpPr>
        <p:spPr>
          <a:xfrm>
            <a:off x="6744775" y="1246748"/>
            <a:ext cx="4347570" cy="62224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smtClean="0">
                <a:solidFill>
                  <a:srgbClr val="C00000"/>
                </a:solidFill>
                <a:latin typeface="Segoe UI Light" pitchFamily="34" charset="0"/>
                <a:ea typeface="Segoe UI" pitchFamily="34" charset="0"/>
                <a:cs typeface="Segoe UI" pitchFamily="34" charset="0"/>
              </a:rPr>
              <a:t>Require </a:t>
            </a:r>
            <a:r>
              <a:rPr lang="en-US" sz="2400" b="1" dirty="0">
                <a:solidFill>
                  <a:srgbClr val="C00000"/>
                </a:solidFill>
                <a:latin typeface="Segoe UI Light" pitchFamily="34" charset="0"/>
                <a:ea typeface="Segoe UI" pitchFamily="34" charset="0"/>
                <a:cs typeface="Segoe UI" pitchFamily="34" charset="0"/>
              </a:rPr>
              <a:t>a logon to </a:t>
            </a:r>
            <a:r>
              <a:rPr lang="en-US" sz="2400" b="1" dirty="0" smtClean="0">
                <a:solidFill>
                  <a:srgbClr val="C00000"/>
                </a:solidFill>
                <a:latin typeface="Segoe UI Light" pitchFamily="34" charset="0"/>
                <a:ea typeface="Segoe UI" pitchFamily="34" charset="0"/>
                <a:cs typeface="Segoe UI" pitchFamily="34" charset="0"/>
              </a:rPr>
              <a:t> Exchange</a:t>
            </a:r>
          </a:p>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if you want additional protection, you can require a logon to access your Exchange email. Why would you want to make it more difficult for yourself by having to enter a password? Perhaps you’re located in an area where lots of people can easily access your computer.</a:t>
            </a:r>
          </a:p>
          <a:p>
            <a:pPr marL="342900" indent="-342900">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400" dirty="0">
                <a:solidFill>
                  <a:prstClr val="black">
                    <a:lumMod val="75000"/>
                    <a:lumOff val="25000"/>
                  </a:prstClr>
                </a:solidFill>
                <a:latin typeface="Segoe UI Light" pitchFamily="34" charset="0"/>
                <a:ea typeface="Segoe UI" pitchFamily="34" charset="0"/>
                <a:cs typeface="Segoe UI" pitchFamily="34" charset="0"/>
              </a:rPr>
              <a:t>Outlook, click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File</a:t>
            </a:r>
            <a:r>
              <a:rPr lang="en-US" sz="1400" dirty="0" smtClean="0">
                <a:solidFill>
                  <a:prstClr val="black">
                    <a:lumMod val="75000"/>
                    <a:lumOff val="25000"/>
                  </a:prstClr>
                </a:solidFill>
                <a:latin typeface="Segoe UI Light" pitchFamily="34" charset="0"/>
                <a:ea typeface="Segoe UI" pitchFamily="34" charset="0"/>
                <a:cs typeface="Segoe UI" pitchFamily="34" charset="0"/>
              </a:rPr>
              <a:t> &gt;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Info</a:t>
            </a:r>
            <a:r>
              <a:rPr lang="en-US" sz="1400" dirty="0">
                <a:solidFill>
                  <a:prstClr val="black">
                    <a:lumMod val="75000"/>
                    <a:lumOff val="25000"/>
                  </a:prstClr>
                </a:solidFill>
                <a:latin typeface="Segoe UI Light" pitchFamily="34" charset="0"/>
                <a:ea typeface="Segoe UI" pitchFamily="34" charset="0"/>
                <a:cs typeface="Segoe UI" pitchFamily="34" charset="0"/>
              </a:rPr>
              <a:t>. Then, in </a:t>
            </a:r>
            <a:r>
              <a:rPr lang="en-US" sz="1400" b="1" dirty="0">
                <a:solidFill>
                  <a:prstClr val="black">
                    <a:lumMod val="75000"/>
                    <a:lumOff val="25000"/>
                  </a:prstClr>
                </a:solidFill>
                <a:latin typeface="Segoe UI Light" pitchFamily="34" charset="0"/>
                <a:ea typeface="Segoe UI" pitchFamily="34" charset="0"/>
                <a:cs typeface="Segoe UI" pitchFamily="34" charset="0"/>
              </a:rPr>
              <a:t>Account Settings</a:t>
            </a:r>
            <a:r>
              <a:rPr lang="en-US" sz="1400" dirty="0">
                <a:solidFill>
                  <a:prstClr val="black">
                    <a:lumMod val="75000"/>
                    <a:lumOff val="25000"/>
                  </a:prstClr>
                </a:solidFill>
                <a:latin typeface="Segoe UI Light" pitchFamily="34" charset="0"/>
                <a:ea typeface="Segoe UI" pitchFamily="34" charset="0"/>
                <a:cs typeface="Segoe UI" pitchFamily="34" charset="0"/>
              </a:rPr>
              <a:t>, click </a:t>
            </a:r>
            <a:r>
              <a:rPr lang="en-US" sz="1400" b="1" dirty="0">
                <a:solidFill>
                  <a:prstClr val="black">
                    <a:lumMod val="75000"/>
                    <a:lumOff val="25000"/>
                  </a:prstClr>
                </a:solidFill>
                <a:latin typeface="Segoe UI Light" pitchFamily="34" charset="0"/>
                <a:ea typeface="Segoe UI" pitchFamily="34" charset="0"/>
                <a:cs typeface="Segoe UI" pitchFamily="34" charset="0"/>
              </a:rPr>
              <a:t>Account Settings</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342900" indent="-342900">
              <a:buFont typeface="+mj-lt"/>
              <a:buAutoNum type="arabicPeriod"/>
            </a:pPr>
            <a:r>
              <a:rPr lang="en-US" sz="1400" dirty="0">
                <a:solidFill>
                  <a:prstClr val="black">
                    <a:lumMod val="75000"/>
                    <a:lumOff val="25000"/>
                  </a:prstClr>
                </a:solidFill>
                <a:latin typeface="Segoe UI Light" pitchFamily="34" charset="0"/>
                <a:ea typeface="Segoe UI" pitchFamily="34" charset="0"/>
                <a:cs typeface="Segoe UI" pitchFamily="34" charset="0"/>
              </a:rPr>
              <a:t>On the </a:t>
            </a:r>
            <a:r>
              <a:rPr lang="en-US" sz="1400" b="1" dirty="0">
                <a:solidFill>
                  <a:prstClr val="black">
                    <a:lumMod val="75000"/>
                    <a:lumOff val="25000"/>
                  </a:prstClr>
                </a:solidFill>
                <a:latin typeface="Segoe UI Light" pitchFamily="34" charset="0"/>
                <a:ea typeface="Segoe UI" pitchFamily="34" charset="0"/>
                <a:cs typeface="Segoe UI" pitchFamily="34" charset="0"/>
              </a:rPr>
              <a:t>E-mail </a:t>
            </a:r>
            <a:r>
              <a:rPr lang="en-US" sz="1400" dirty="0">
                <a:solidFill>
                  <a:prstClr val="black">
                    <a:lumMod val="75000"/>
                    <a:lumOff val="25000"/>
                  </a:prstClr>
                </a:solidFill>
                <a:latin typeface="Segoe UI Light" pitchFamily="34" charset="0"/>
                <a:ea typeface="Segoe UI" pitchFamily="34" charset="0"/>
                <a:cs typeface="Segoe UI" pitchFamily="34" charset="0"/>
              </a:rPr>
              <a:t>tab, select your email account. This method will only work if the account </a:t>
            </a:r>
            <a:r>
              <a:rPr lang="en-US" sz="1400" b="1" dirty="0">
                <a:solidFill>
                  <a:prstClr val="black">
                    <a:lumMod val="75000"/>
                    <a:lumOff val="25000"/>
                  </a:prstClr>
                </a:solidFill>
                <a:latin typeface="Segoe UI Light" pitchFamily="34" charset="0"/>
                <a:ea typeface="Segoe UI" pitchFamily="34" charset="0"/>
                <a:cs typeface="Segoe UI" pitchFamily="34" charset="0"/>
              </a:rPr>
              <a:t>Type </a:t>
            </a:r>
            <a:r>
              <a:rPr lang="en-US" sz="1400" dirty="0">
                <a:solidFill>
                  <a:prstClr val="black">
                    <a:lumMod val="75000"/>
                    <a:lumOff val="25000"/>
                  </a:prstClr>
                </a:solidFill>
                <a:latin typeface="Segoe UI Light" pitchFamily="34" charset="0"/>
                <a:ea typeface="Segoe UI" pitchFamily="34" charset="0"/>
                <a:cs typeface="Segoe UI" pitchFamily="34" charset="0"/>
              </a:rPr>
              <a:t>is Microsoft Exchange. </a:t>
            </a:r>
          </a:p>
          <a:p>
            <a:pPr marL="342900" indent="-342900">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Change</a:t>
            </a:r>
            <a:r>
              <a:rPr lang="en-US" sz="1400" dirty="0">
                <a:solidFill>
                  <a:prstClr val="black">
                    <a:lumMod val="75000"/>
                    <a:lumOff val="25000"/>
                  </a:prstClr>
                </a:solidFill>
                <a:latin typeface="Segoe UI Light" pitchFamily="34" charset="0"/>
                <a:ea typeface="Segoe UI" pitchFamily="34" charset="0"/>
                <a:cs typeface="Segoe UI" pitchFamily="34" charset="0"/>
              </a:rPr>
              <a:t>. Click </a:t>
            </a:r>
            <a:r>
              <a:rPr lang="en-US" sz="1400" b="1" dirty="0">
                <a:solidFill>
                  <a:prstClr val="black">
                    <a:lumMod val="75000"/>
                    <a:lumOff val="25000"/>
                  </a:prstClr>
                </a:solidFill>
                <a:latin typeface="Segoe UI Light" pitchFamily="34" charset="0"/>
                <a:ea typeface="Segoe UI" pitchFamily="34" charset="0"/>
                <a:cs typeface="Segoe UI" pitchFamily="34" charset="0"/>
              </a:rPr>
              <a:t>More Settings</a:t>
            </a:r>
            <a:r>
              <a:rPr lang="en-US" sz="1400" dirty="0">
                <a:solidFill>
                  <a:prstClr val="black">
                    <a:lumMod val="75000"/>
                    <a:lumOff val="25000"/>
                  </a:prstClr>
                </a:solidFill>
                <a:latin typeface="Segoe UI Light" pitchFamily="34" charset="0"/>
                <a:ea typeface="Segoe UI" pitchFamily="34" charset="0"/>
                <a:cs typeface="Segoe UI" pitchFamily="34" charset="0"/>
              </a:rPr>
              <a:t>. Then, on the </a:t>
            </a:r>
            <a:r>
              <a:rPr lang="en-US" sz="1400" b="1" dirty="0">
                <a:solidFill>
                  <a:prstClr val="black">
                    <a:lumMod val="75000"/>
                    <a:lumOff val="25000"/>
                  </a:prstClr>
                </a:solidFill>
                <a:latin typeface="Segoe UI Light" pitchFamily="34" charset="0"/>
                <a:ea typeface="Segoe UI" pitchFamily="34" charset="0"/>
                <a:cs typeface="Segoe UI" pitchFamily="34" charset="0"/>
              </a:rPr>
              <a:t>Security </a:t>
            </a:r>
            <a:r>
              <a:rPr lang="en-US" sz="1400" dirty="0">
                <a:solidFill>
                  <a:prstClr val="black">
                    <a:lumMod val="75000"/>
                    <a:lumOff val="25000"/>
                  </a:prstClr>
                </a:solidFill>
                <a:latin typeface="Segoe UI Light" pitchFamily="34" charset="0"/>
                <a:ea typeface="Segoe UI" pitchFamily="34" charset="0"/>
                <a:cs typeface="Segoe UI" pitchFamily="34" charset="0"/>
              </a:rPr>
              <a:t>tab, </a:t>
            </a:r>
            <a:r>
              <a:rPr lang="en-US" sz="1400" dirty="0" smtClean="0">
                <a:solidFill>
                  <a:prstClr val="black">
                    <a:lumMod val="75000"/>
                    <a:lumOff val="25000"/>
                  </a:prstClr>
                </a:solidFill>
                <a:latin typeface="Segoe UI Light" pitchFamily="34" charset="0"/>
                <a:ea typeface="Segoe UI" pitchFamily="34" charset="0"/>
                <a:cs typeface="Segoe UI" pitchFamily="34" charset="0"/>
              </a:rPr>
              <a:t>check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Always </a:t>
            </a:r>
            <a:r>
              <a:rPr lang="en-US" sz="1400" b="1" dirty="0">
                <a:solidFill>
                  <a:prstClr val="black">
                    <a:lumMod val="75000"/>
                    <a:lumOff val="25000"/>
                  </a:prstClr>
                </a:solidFill>
                <a:latin typeface="Segoe UI Light" pitchFamily="34" charset="0"/>
                <a:ea typeface="Segoe UI" pitchFamily="34" charset="0"/>
                <a:cs typeface="Segoe UI" pitchFamily="34" charset="0"/>
              </a:rPr>
              <a:t>prompt for logon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credentials</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342900" indent="-342900">
              <a:buFont typeface="+mj-lt"/>
              <a:buAutoNum type="arabicPeriod"/>
            </a:pPr>
            <a:r>
              <a:rPr lang="en-US" sz="1400" dirty="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OK</a:t>
            </a:r>
            <a:r>
              <a:rPr lang="en-US" sz="1400" dirty="0">
                <a:solidFill>
                  <a:prstClr val="black">
                    <a:lumMod val="75000"/>
                    <a:lumOff val="25000"/>
                  </a:prstClr>
                </a:solidFill>
                <a:latin typeface="Segoe UI Light" pitchFamily="34" charset="0"/>
                <a:ea typeface="Segoe UI" pitchFamily="34" charset="0"/>
                <a:cs typeface="Segoe UI" pitchFamily="34" charset="0"/>
              </a:rPr>
              <a:t>. Click </a:t>
            </a:r>
            <a:r>
              <a:rPr lang="en-US" sz="1400" b="1" dirty="0">
                <a:solidFill>
                  <a:prstClr val="black">
                    <a:lumMod val="75000"/>
                    <a:lumOff val="25000"/>
                  </a:prstClr>
                </a:solidFill>
                <a:latin typeface="Segoe UI Light" pitchFamily="34" charset="0"/>
                <a:ea typeface="Segoe UI" pitchFamily="34" charset="0"/>
                <a:cs typeface="Segoe UI" pitchFamily="34" charset="0"/>
              </a:rPr>
              <a:t>Next </a:t>
            </a:r>
            <a:r>
              <a:rPr lang="en-US" sz="1400" dirty="0">
                <a:solidFill>
                  <a:prstClr val="black">
                    <a:lumMod val="75000"/>
                    <a:lumOff val="25000"/>
                  </a:prstClr>
                </a:solidFill>
                <a:latin typeface="Segoe UI Light" pitchFamily="34" charset="0"/>
                <a:ea typeface="Segoe UI" pitchFamily="34" charset="0"/>
                <a:cs typeface="Segoe UI" pitchFamily="34" charset="0"/>
              </a:rPr>
              <a:t>and </a:t>
            </a:r>
            <a:r>
              <a:rPr lang="en-US" sz="1400" b="1" dirty="0">
                <a:solidFill>
                  <a:prstClr val="black">
                    <a:lumMod val="75000"/>
                    <a:lumOff val="25000"/>
                  </a:prstClr>
                </a:solidFill>
                <a:latin typeface="Segoe UI Light" pitchFamily="34" charset="0"/>
                <a:ea typeface="Segoe UI" pitchFamily="34" charset="0"/>
                <a:cs typeface="Segoe UI" pitchFamily="34" charset="0"/>
              </a:rPr>
              <a:t>Finish</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Now whenever you open Outlook, you’re prompted to enter your password</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0" indent="0">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Arial" pitchFamily="34" charse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itchFamily="34" charset="0"/>
              <a:buChar char="•"/>
            </a:pPr>
            <a:r>
              <a:rPr lang="en-US" sz="1700" dirty="0">
                <a:latin typeface="Segoe UI Light" pitchFamily="34" charset="0"/>
                <a:ea typeface="Segoe UI" pitchFamily="34" charset="0"/>
                <a:cs typeface="Segoe UI" pitchFamily="34" charset="0"/>
                <a:hlinkClick r:id="rId20"/>
              </a:rPr>
              <a:t>More training courses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1"/>
              </a:rPr>
              <a:t>Office Compatibility Pack</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2"/>
              </a:rPr>
              <a:t>Introduction to IRM for email messages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hlinkClick r:id="rId23"/>
              </a:rPr>
              <a:t>Mark an email as </a:t>
            </a:r>
            <a:r>
              <a:rPr lang="en-US" sz="1700" dirty="0" smtClean="0">
                <a:latin typeface="Segoe UI Light" pitchFamily="34" charset="0"/>
                <a:hlinkClick r:id="rId23"/>
              </a:rPr>
              <a:t>private</a:t>
            </a:r>
            <a:endParaRPr lang="en-US" sz="1700" dirty="0">
              <a:latin typeface="Segoe UI Light" pitchFamily="34" charset="0"/>
            </a:endParaRPr>
          </a:p>
        </p:txBody>
      </p:sp>
    </p:spTree>
    <p:extLst>
      <p:ext uri="{BB962C8B-B14F-4D97-AF65-F5344CB8AC3E}">
        <p14:creationId xmlns:p14="http://schemas.microsoft.com/office/powerpoint/2010/main" val="1011095059"/>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sp>
        <p:nvSpPr>
          <p:cNvPr id="5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7" name="Media Placeholder 2">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8" name="Media Placeholder 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9" name="Media Placeholder 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sp>
        <p:nvSpPr>
          <p:cNvPr id="76" name="TextBox 75"/>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7" name="TextBox 76"/>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78" name="TextBox 77"/>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79" name="TextBox 78"/>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3" name="Rectangle 82">
            <a:hlinkClick r:id="rId15" action="ppaction://hlinksldjump"/>
          </p:cNvPr>
          <p:cNvSpPr/>
          <p:nvPr/>
        </p:nvSpPr>
        <p:spPr>
          <a:xfrm>
            <a:off x="7299145"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hlinkClick r:id="rId13" action="ppaction://hlinksldjump"/>
          </p:cNvPr>
          <p:cNvSpPr/>
          <p:nvPr/>
        </p:nvSpPr>
        <p:spPr>
          <a:xfrm>
            <a:off x="5930392"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Media Placeholder 3">
            <a:hlinkClick r:id="rId3"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87" name="Media Placeholder 8">
            <a:hlinkClick r:id="rId18" action="ppaction://hlinksldjump"/>
          </p:cNvPr>
          <p:cNvPicPr>
            <a:picLocks/>
          </p:cNvPicPr>
          <p:nvPr/>
        </p:nvPicPr>
        <p:blipFill>
          <a:blip r:embed="rId19">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88" name="Media Placeholder 7">
            <a:hlinkClick r:id="rId20" action="ppaction://hlinksldjump"/>
          </p:cNvPr>
          <p:cNvPicPr>
            <a:picLocks/>
          </p:cNvPicPr>
          <p:nvPr/>
        </p:nvPicPr>
        <p:blipFill>
          <a:blip r:embed="rId21">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75" name="Rectangle 74">
            <a:hlinkClick r:id="rId18" action="ppaction://hlinksldjump"/>
          </p:cNvPr>
          <p:cNvSpPr/>
          <p:nvPr/>
        </p:nvSpPr>
        <p:spPr>
          <a:xfrm>
            <a:off x="3179489" y="8482947"/>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hlinkClick r:id="rId20" action="ppaction://hlinksldjump"/>
          </p:cNvPr>
          <p:cNvSpPr/>
          <p:nvPr/>
        </p:nvSpPr>
        <p:spPr>
          <a:xfrm>
            <a:off x="4555599" y="848294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6" name="Picture 45">
            <a:hlinkClick r:id="" action="ppaction://hlinkshowjump?jump=nextslide"/>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11">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7" name="Rectangle 46">
            <a:hlinkClick r:id="rId24"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Passwords</a:t>
            </a:r>
          </a:p>
        </p:txBody>
      </p:sp>
      <p:sp>
        <p:nvSpPr>
          <p:cNvPr id="49"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Work and </a:t>
            </a:r>
            <a:r>
              <a:rPr lang="en-US" sz="1100" dirty="0" smtClean="0">
                <a:solidFill>
                  <a:schemeClr val="bg1"/>
                </a:solidFill>
                <a:latin typeface="Segoe UI Light" pitchFamily="34" charset="0"/>
              </a:rPr>
              <a:t>home</a:t>
            </a:r>
            <a:endParaRPr lang="en-US" sz="1100" dirty="0">
              <a:solidFill>
                <a:schemeClr val="bg1"/>
              </a:solidFill>
              <a:latin typeface="Segoe UI Light" pitchFamily="34" charset="0"/>
            </a:endParaRPr>
          </a:p>
        </p:txBody>
      </p:sp>
      <p:sp>
        <p:nvSpPr>
          <p:cNvPr id="50"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Public computers</a:t>
            </a:r>
          </a:p>
        </p:txBody>
      </p:sp>
      <p:sp>
        <p:nvSpPr>
          <p:cNvPr id="5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options</a:t>
            </a:r>
          </a:p>
        </p:txBody>
      </p:sp>
      <p:sp>
        <p:nvSpPr>
          <p:cNvPr id="52" name="TextBox 51"/>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2:23</a:t>
            </a:r>
          </a:p>
        </p:txBody>
      </p:sp>
      <p:sp>
        <p:nvSpPr>
          <p:cNvPr id="53" name="TextBox 52"/>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2:54</a:t>
            </a:r>
          </a:p>
        </p:txBody>
      </p:sp>
      <p:sp>
        <p:nvSpPr>
          <p:cNvPr id="61" name="TextBox 6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1:35</a:t>
            </a:r>
          </a:p>
        </p:txBody>
      </p:sp>
      <p:sp>
        <p:nvSpPr>
          <p:cNvPr id="62" name="TextBox 61"/>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3:19</a:t>
            </a:r>
          </a:p>
        </p:txBody>
      </p:sp>
    </p:spTree>
    <p:extLst>
      <p:ext uri="{BB962C8B-B14F-4D97-AF65-F5344CB8AC3E}">
        <p14:creationId xmlns:p14="http://schemas.microsoft.com/office/powerpoint/2010/main" val="1338456341"/>
      </p:ext>
    </p:extLst>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sp>
        <p:nvSpPr>
          <p:cNvPr id="50"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1"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2"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3" name="Media Placeholder 2">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4" name="Media Placeholder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5" name="Media Placeholder 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56" name="Media Placeholder 3">
            <a:hlinkClick r:id="rId2"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64" name="TextBox 63"/>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5" name="TextBox 64"/>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66" name="TextBox 65"/>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7" name="TextBox 66"/>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8" name="TextBox 67"/>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9" name="TextBox 68"/>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0" name="TextBox 69"/>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71" name="Rectangle 70">
            <a:hlinkClick r:id="rId9" action="ppaction://hlinksldjump"/>
          </p:cNvPr>
          <p:cNvSpPr/>
          <p:nvPr/>
        </p:nvSpPr>
        <p:spPr>
          <a:xfrm>
            <a:off x="7301603"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hlinkClick r:id="rId2" action="ppaction://hlinksldjump"/>
          </p:cNvPr>
          <p:cNvSpPr/>
          <p:nvPr/>
        </p:nvSpPr>
        <p:spPr>
          <a:xfrm>
            <a:off x="8670560" y="848898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hlinkClick r:id="rId7" action="ppaction://hlinksldjump"/>
          </p:cNvPr>
          <p:cNvSpPr/>
          <p:nvPr/>
        </p:nvSpPr>
        <p:spPr>
          <a:xfrm>
            <a:off x="5932850"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Media Placeholder 8">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75" name="Media Placeholder 7">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57" name="Rectangle 56">
            <a:hlinkClick r:id="rId14" action="ppaction://hlinksldjump"/>
          </p:cNvPr>
          <p:cNvSpPr/>
          <p:nvPr/>
        </p:nvSpPr>
        <p:spPr>
          <a:xfrm>
            <a:off x="4557939"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hlinkClick r:id="rId12"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43"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4"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5"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0"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8"/>
              </a:rPr>
              <a:t>get the PowerPoint Viewer</a:t>
            </a:r>
            <a:r>
              <a:rPr lang="en-US" sz="1700" dirty="0" smtClean="0">
                <a:latin typeface="Segoe UI" pitchFamily="34" charset="0"/>
                <a:ea typeface="Segoe UI" pitchFamily="34" charset="0"/>
                <a:cs typeface="Segoe UI" pitchFamily="34" charset="0"/>
              </a:rPr>
              <a:t>.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the QuickTime player</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0"/>
              </a:rPr>
              <a:t>upgrade to PowerPoint 2013</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42" name="Media Placeholder 1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8" name="Rectangle 47">
            <a:hlinkClick r:id="rId21"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Passwords</a:t>
            </a:r>
          </a:p>
        </p:txBody>
      </p:sp>
      <p:sp>
        <p:nvSpPr>
          <p:cNvPr id="59"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Work and </a:t>
            </a:r>
            <a:r>
              <a:rPr lang="en-US" sz="1100" dirty="0" smtClean="0">
                <a:solidFill>
                  <a:schemeClr val="bg1"/>
                </a:solidFill>
                <a:latin typeface="Segoe UI Light" pitchFamily="34" charset="0"/>
              </a:rPr>
              <a:t>home</a:t>
            </a:r>
            <a:endParaRPr lang="en-US" sz="1100" dirty="0">
              <a:solidFill>
                <a:schemeClr val="bg1"/>
              </a:solidFill>
              <a:latin typeface="Segoe UI Light" pitchFamily="34" charset="0"/>
            </a:endParaRPr>
          </a:p>
        </p:txBody>
      </p:sp>
      <p:sp>
        <p:nvSpPr>
          <p:cNvPr id="60"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Public computers</a:t>
            </a:r>
          </a:p>
        </p:txBody>
      </p:sp>
      <p:sp>
        <p:nvSpPr>
          <p:cNvPr id="6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options</a:t>
            </a:r>
          </a:p>
        </p:txBody>
      </p:sp>
      <p:sp>
        <p:nvSpPr>
          <p:cNvPr id="76" name="TextBox 75"/>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2:23</a:t>
            </a:r>
          </a:p>
        </p:txBody>
      </p:sp>
      <p:sp>
        <p:nvSpPr>
          <p:cNvPr id="77" name="TextBox 76"/>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2:54</a:t>
            </a:r>
          </a:p>
        </p:txBody>
      </p:sp>
      <p:sp>
        <p:nvSpPr>
          <p:cNvPr id="78" name="TextBox 77"/>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1:35</a:t>
            </a:r>
          </a:p>
        </p:txBody>
      </p:sp>
      <p:sp>
        <p:nvSpPr>
          <p:cNvPr id="79" name="TextBox 78"/>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3:19</a:t>
            </a:r>
          </a:p>
        </p:txBody>
      </p:sp>
      <p:pic>
        <p:nvPicPr>
          <p:cNvPr id="80" name="Picture 7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spTree>
    <p:extLst>
      <p:ext uri="{BB962C8B-B14F-4D97-AF65-F5344CB8AC3E}">
        <p14:creationId xmlns:p14="http://schemas.microsoft.com/office/powerpoint/2010/main" val="2848900326"/>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52e65b37-dab3-4133-9f0b-1b74a91ca752"/>
  <p:tag name="MEDIACAPTIONSPROMPTED" val="False"/>
  <p:tag name="TEMPPRESENTATIONFILE" val="C:\Users\Administrator\AppData\Local\Temp\tmp6D03.tmp"/>
  <p:tag name="TEMPMEDIAFILENAME" val="C:\Users\Administrator\AppData\Local\Temp\tmp7158_OutlookPassword_m1.mp4"/>
  <p:tag name="MEDIAFADEDURATION" val="0.2"/>
  <p:tag name="MEDIATRANSPARENCY" val="0.3"/>
  <p:tag name="MEDIACAPTIONSHIDDEN" val="False"/>
  <p:tag name="CUSTOMXMLPARTID" val="{1FCAF8D3-AD30-40BD-B4D6-85E6A958C6D8}"/>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851ddf11-fc3f-4449-875f-5442c658f4cb"/>
  <p:tag name="CAPTIONITEMSYSNAME" val="OutlookPassword_m1Thesecondscenario00:00:49.4-00:00:52.3"/>
  <p:tag name="BOOKMARKENTRYNAME" val="OutlookPassword_m100:00:49.4"/>
  <p:tag name="BOOKMARKEXITNAME" val="OutlookPassword_m100:00:52.3"/>
</p:tagLst>
</file>

<file path=ppt/tags/tag100.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94afd0d7-69b0-4e5d-a168-ef00b10d0eef"/>
  <p:tag name="CAPTIONITEMSYSNAME" val="OutlookPassword_m4Then,clickAdvanced.00:01:37.2-00:01:40.1"/>
  <p:tag name="BOOKMARKENTRYNAME" val="OutlookPassword_m400:01:37.2"/>
  <p:tag name="BOOKMARKEXITNAME" val="OutlookPassword_m400:01:40.1"/>
</p:tagLst>
</file>

<file path=ppt/tags/tag101.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9a5cb6fd-b007-4f53-8ebe-54cab64f1268"/>
  <p:tag name="CAPTIONITEMSYSNAME" val="OutlookPassword_m4ClickChangePassword.00:01:40.2-00:01:46.4"/>
  <p:tag name="BOOKMARKENTRYNAME" val="OutlookPassword_m400:01:40.2"/>
  <p:tag name="BOOKMARKEXITNAME" val="OutlookPassword_m400:01:46.4"/>
</p:tagLst>
</file>

<file path=ppt/tags/tag102.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8157a9f0-534f-4fb0-8e11-32c2e3b75a72"/>
  <p:tag name="CAPTIONITEMSYSNAME" val="OutlookPassword_m4Typethepassword00:01:46.5-00:01:51.1"/>
  <p:tag name="BOOKMARKENTRYNAME" val="OutlookPassword_m400:01:46.5"/>
  <p:tag name="BOOKMARKEXITNAME" val="OutlookPassword_m400:01:51.1"/>
</p:tagLst>
</file>

<file path=ppt/tags/tag103.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ea17da99-763f-428d-b892-b741365c4c3e"/>
  <p:tag name="CAPTIONITEMSYSNAME" val="OutlookPassword_m4Don'tselectSave00:01:51.2-00:02:00.3"/>
  <p:tag name="BOOKMARKENTRYNAME" val="OutlookPassword_m400:01:51.2"/>
  <p:tag name="BOOKMARKEXITNAME" val="OutlookPassword_m400:02:00.3"/>
</p:tagLst>
</file>

<file path=ppt/tags/tag104.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ef255fe0-70c9-4c45-ad9c-000b2c06df8b"/>
  <p:tag name="CAPTIONITEMSYSNAME" val="OutlookPassword_m4Toseehow00:02:00.4-00:02:03.5"/>
  <p:tag name="BOOKMARKENTRYNAME" val="OutlookPassword_m400:02:00.4"/>
  <p:tag name="BOOKMARKEXITNAME" val="OutlookPassword_m400:02:03.5"/>
</p:tagLst>
</file>

<file path=ppt/tags/tag105.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53205e61-673f-48d8-a3d2-9b4051750967"/>
  <p:tag name="CAPTIONITEMSYSNAME" val="OutlookPassword_m4Then,reopenit.00:02:03.6-00:02:07.5"/>
  <p:tag name="BOOKMARKENTRYNAME" val="OutlookPassword_m400:02:03.6"/>
  <p:tag name="BOOKMARKEXITNAME" val="OutlookPassword_m400:02:07.5"/>
</p:tagLst>
</file>

<file path=ppt/tags/tag106.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8b026808-a081-4d04-9277-4a91f3ca478a"/>
  <p:tag name="CAPTIONITEMSYSNAME" val="OutlookPassword_m4Enterapassword00:02:07.6-00:02:15.0"/>
  <p:tag name="BOOKMARKENTRYNAME" val="OutlookPassword_m400:02:07.6"/>
  <p:tag name="BOOKMARKEXITNAME" val="OutlookPassword_m400:02:15.0"/>
</p:tagLst>
</file>

<file path=ppt/tags/tag107.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95628cbe-4a80-4553-b96b-b494987852c0"/>
  <p:tag name="CAPTIONITEMSYSNAME" val="OutlookPassword_m4Ifyoudon’t00:02:15.1-00:02:21.9"/>
  <p:tag name="BOOKMARKENTRYNAME" val="OutlookPassword_m400:02:15.1"/>
  <p:tag name="BOOKMARKEXITNAME" val="OutlookPassword_m400:02:21.9"/>
</p:tagLst>
</file>

<file path=ppt/tags/tag108.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c1fa7719-70f4-44c0-9c48-5d833b51f02d"/>
  <p:tag name="CAPTIONITEMSYSNAME" val="OutlookPassword_m4Oneveryimportant00:02:22.0-00:02:23.2"/>
  <p:tag name="BOOKMARKENTRYNAME" val="OutlookPassword_m400:02:22.0"/>
  <p:tag name="BOOKMARKEXITNAME" val="OutlookPassword_m400:02:23.2"/>
</p:tagLst>
</file>

<file path=ppt/tags/tag109.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f171c00b-1cff-471e-907b-cf62e07047e7"/>
  <p:tag name="CAPTIONITEMSYSNAME" val="OutlookPassword_m4Becausethepassword00:02:23.3-00:02:29.0"/>
  <p:tag name="BOOKMARKENTRYNAME" val="OutlookPassword_m400:02:23.3"/>
  <p:tag name="BOOKMARKEXITNAME" val="OutlookPassword_m400:02:29.0"/>
</p:tagLst>
</file>

<file path=ppt/tags/tag11.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ee7bfcd1-3ff9-44c4-824d-55eae3566a94"/>
  <p:tag name="CAPTIONITEMSYSNAME" val="OutlookPassword_m1Itmaynot00:00:52.4-00:00:56.9"/>
  <p:tag name="BOOKMARKENTRYNAME" val="OutlookPassword_m100:00:52.4"/>
  <p:tag name="BOOKMARKEXITNAME" val="OutlookPassword_m100:00:56.9"/>
</p:tagLst>
</file>

<file path=ppt/tags/tag110.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9a60c875-51c4-4a40-a548-962ceae1b63e"/>
  <p:tag name="CAPTIONITEMSYSNAME" val="OutlookPassword_m4Andwithoutthe00:02:29.1-00:02:36.1"/>
  <p:tag name="BOOKMARKENTRYNAME" val="OutlookPassword_m400:02:29.1"/>
  <p:tag name="BOOKMARKEXITNAME" val="OutlookPassword_m400:02:36.1"/>
</p:tagLst>
</file>

<file path=ppt/tags/tag111.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1cefcd10-b1ea-4151-ada1-2a9a2a84e80a"/>
  <p:tag name="CAPTIONITEMSYSNAME" val="OutlookPassword_m4Inthiscourse,00:02:36.2-00:02:42.0"/>
  <p:tag name="BOOKMARKENTRYNAME" val="OutlookPassword_m400:02:36.2"/>
  <p:tag name="BOOKMARKEXITNAME" val="OutlookPassword_m400:02:42.0"/>
</p:tagLst>
</file>

<file path=ppt/tags/tag112.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4decb1eb-d737-422d-beae-d9a74b2afeae"/>
  <p:tag name="CAPTIONITEMSYSNAME" val="OutlookPassword_m4Forprotectingindividual00:02:42.1-00:02:46.1"/>
  <p:tag name="BOOKMARKENTRYNAME" val="OutlookPassword_m400:02:42.1"/>
  <p:tag name="BOOKMARKEXITNAME" val="OutlookPassword_m400:02:46.1"/>
</p:tagLst>
</file>

<file path=ppt/tags/tag113.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5030e3d3-f7ad-4fc7-8588-21811991fd4b"/>
  <p:tag name="CAPTIONITEMSYSNAME" val="OutlookPassword_m4Formoreinformation00:02:46.2-00:02:51.4"/>
  <p:tag name="BOOKMARKENTRYNAME" val="OutlookPassword_m400:02:46.2"/>
  <p:tag name="BOOKMARKEXITNAME" val="OutlookPassword_m400:02:51.4"/>
</p:tagLst>
</file>

<file path=ppt/tags/tag12.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3bf2fa3e-c285-45a0-a9c5-19694246a404"/>
  <p:tag name="CAPTIONITEMSYSNAME" val="OutlookPassword_m1So,thebest00:00:57.0-00:01:03.3"/>
  <p:tag name="BOOKMARKENTRYNAME" val="OutlookPassword_m100:00:57.0"/>
  <p:tag name="BOOKMARKEXITNAME" val="OutlookPassword_m100:01:03.3"/>
</p:tagLst>
</file>

<file path=ppt/tags/tag13.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fb38b686-eb24-41e2-8c39-d1bf89b2d6b9"/>
  <p:tag name="CAPTIONITEMSYSNAME" val="OutlookPassword_m1Afteryousign00:01:03.4-00:01:09.5"/>
  <p:tag name="BOOKMARKENTRYNAME" val="OutlookPassword_m100:01:03.4"/>
  <p:tag name="BOOKMARKEXITNAME" val="OutlookPassword_m100:01:09.5"/>
</p:tagLst>
</file>

<file path=ppt/tags/tag14.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3f36d662-9112-4bd3-b704-b70504e43f9d"/>
  <p:tag name="CAPTIONITEMSYSNAME" val="OutlookPassword_m1Tomakesure00:01:09.6-00:01:13.1"/>
  <p:tag name="BOOKMARKENTRYNAME" val="OutlookPassword_m100:01:09.6"/>
  <p:tag name="BOOKMARKEXITNAME" val="OutlookPassword_m100:01:13.1"/>
</p:tagLst>
</file>

<file path=ppt/tags/tag15.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d2f5ff71-35d6-4340-92a1-02e29b84267e"/>
  <p:tag name="CAPTIONITEMSYSNAME" val="OutlookPassword_m1youcanclear00:01:13.2-00:01:17.9"/>
  <p:tag name="BOOKMARKENTRYNAME" val="OutlookPassword_m100:01:13.2"/>
  <p:tag name="BOOKMARKEXITNAME" val="OutlookPassword_m100:01:17.9"/>
</p:tagLst>
</file>

<file path=ppt/tags/tag16.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a7bb9a87-9366-47aa-a340-211b84867837"/>
  <p:tag name="CAPTIONITEMSYSNAME" val="OutlookPassword_m1Thiscoursewill00:01:18.0-00:01:22.2"/>
  <p:tag name="BOOKMARKENTRYNAME" val="OutlookPassword_m100:01:18.0"/>
  <p:tag name="BOOKMARKEXITNAME" val="OutlookPassword_m100:01:22.2"/>
</p:tagLst>
</file>

<file path=ppt/tags/tag17.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2dfa446d-5361-4e28-8256-8cf27f1373c7"/>
  <p:tag name="CAPTIONITEMSYSNAME" val="OutlookPassword_m1Inthelast00:01:22.3-00:01:26.9"/>
  <p:tag name="BOOKMARKENTRYNAME" val="OutlookPassword_m100:01:22.3"/>
  <p:tag name="BOOKMARKEXITNAME" val="OutlookPassword_m100:01:26.9"/>
</p:tagLst>
</file>

<file path=ppt/tags/tag18.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35056192-0015-441b-8e56-14b221e77122"/>
  <p:tag name="CAPTIONITEMSYSNAME" val="OutlookPassword_m1Butfirst,you'll00:01:27.0-00:01:32.3"/>
  <p:tag name="BOOKMARKENTRYNAME" val="OutlookPassword_m100:01:27.0"/>
  <p:tag name="BOOKMARKEXITNAME" val="OutlookPassword_m100:01:32.3"/>
</p:tagLst>
</file>

<file path=ppt/tags/tag19.xml><?xml version="1.0" encoding="utf-8"?>
<p:tagLst xmlns:a="http://schemas.openxmlformats.org/drawingml/2006/main" xmlns:r="http://schemas.openxmlformats.org/officeDocument/2006/relationships" xmlns:p="http://schemas.openxmlformats.org/presentationml/2006/main">
  <p:tag name="CAPTIONID" val="7e39c458-98a4-4fef-9e58-edaa3e271c93"/>
  <p:tag name="MEDIACAPTIONSPROMPTED" val="False"/>
  <p:tag name="TEMPPRESENTATIONFILE" val="C:\Users\Administrator\AppData\Local\Temp\tmp1CA5.tmp"/>
  <p:tag name="TEMPMEDIAFILENAME" val="C:\Users\Administrator\AppData\Local\Temp\tmp1FF2_OutlookPassword_m2.mp4"/>
  <p:tag name="MEDIAFADEDURATION" val="0.2"/>
  <p:tag name="MEDIATRANSPARENCY" val="0.3"/>
  <p:tag name="MEDIACAPTIONSHIDDEN" val="False"/>
  <p:tag name="CUSTOMXMLPARTID" val="{05D39F3A-C9C3-4283-8E31-49C36A679517}"/>
  <p:tag name="MEDIACAPTIONCOUNT" val="True"/>
</p:tagLst>
</file>

<file path=ppt/tags/tag2.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c9585a98-5b4d-466f-ab04-43ed8cdc182f"/>
  <p:tag name="CAPTIONITEMSYSNAME" val="OutlookPassword_m1WithOutlookand00:00:00.0-00:00:05.2"/>
  <p:tag name="BOOKMARKENTRYNAME" val="OutlookPassword_m100:00:00.0"/>
  <p:tag name="BOOKMARKEXITNAME" val="OutlookPassword_m100:00:05.2"/>
</p:tagLst>
</file>

<file path=ppt/tags/tag20.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06f53da4-359a-43ed-b16b-dd5d08b5f0c8"/>
  <p:tag name="CAPTIONITEMSYSNAME" val="OutlookPassword_m2Whenyou'resharing00:00:00.0-00:00:02.9"/>
  <p:tag name="BOOKMARKENTRYNAME" val="OutlookPassword_m200:00:00.0"/>
  <p:tag name="BOOKMARKEXITNAME" val="OutlookPassword_m200:00:02.9"/>
</p:tagLst>
</file>

<file path=ppt/tags/tag21.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e6c4108a-bd74-493c-ba39-aa25af0096f3"/>
  <p:tag name="CAPTIONITEMSYSNAME" val="OutlookPassword_m2youcancreate00:00:03.0-00:00:07.0"/>
  <p:tag name="BOOKMARKENTRYNAME" val="OutlookPassword_m200:00:03.0"/>
  <p:tag name="BOOKMARKEXITNAME" val="OutlookPassword_m200:00:07.0"/>
</p:tagLst>
</file>

<file path=ppt/tags/tag22.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0f78f73f-065c-4b9e-bb08-0dc1ccbf643e"/>
  <p:tag name="CAPTIONITEMSYSNAME" val="OutlookPassword_m2Ifyouhave00:00:07.1-00:00:13.0"/>
  <p:tag name="BOOKMARKENTRYNAME" val="OutlookPassword_m200:00:07.1"/>
  <p:tag name="BOOKMARKEXITNAME" val="OutlookPassword_m200:00:13.0"/>
</p:tagLst>
</file>

<file path=ppt/tags/tag23.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4ca9d973-f35a-4c60-b4ac-197139e7f855"/>
  <p:tag name="CAPTIONITEMSYSNAME" val="OutlookPassword_m2Ifitis,00:00:13.1-00:00:20.7"/>
  <p:tag name="BOOKMARKENTRYNAME" val="OutlookPassword_m200:00:13.1"/>
  <p:tag name="BOOKMARKEXITNAME" val="OutlookPassword_m200:00:20.7"/>
</p:tagLst>
</file>

<file path=ppt/tags/tag24.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7842153a-0d8c-4931-bc5b-47aa46b9fc10"/>
  <p:tag name="CAPTIONITEMSYSNAME" val="OutlookPassword_m2Thefirsttime00:00:20.8-00:00:28.7"/>
  <p:tag name="BOOKMARKENTRYNAME" val="OutlookPassword_m200:00:20.8"/>
  <p:tag name="BOOKMARKEXITNAME" val="OutlookPassword_m200:00:28.7"/>
</p:tagLst>
</file>

<file path=ppt/tags/tag25.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abb84315-606f-4e8d-8e4e-07fe97365ab5"/>
  <p:tag name="CAPTIONITEMSYSNAME" val="OutlookPassword_m2Ifthecomputer00:00:28.8-00:00:35.1"/>
  <p:tag name="BOOKMARKENTRYNAME" val="OutlookPassword_m200:00:28.8"/>
  <p:tag name="BOOKMARKEXITNAME" val="OutlookPassword_m200:00:35.1"/>
</p:tagLst>
</file>

<file path=ppt/tags/tag26.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8e89b3a0-c020-440b-9017-845c4fbefc19"/>
  <p:tag name="CAPTIONITEMSYSNAME" val="OutlookPassword_m2Firstmakesure00:00:35.2-00:00:39.6"/>
  <p:tag name="BOOKMARKENTRYNAME" val="OutlookPassword_m200:00:35.2"/>
  <p:tag name="BOOKMARKEXITNAME" val="OutlookPassword_m200:00:39.6"/>
</p:tagLst>
</file>

<file path=ppt/tags/tag27.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f32e33fb-7abd-4e06-a5a8-b524e59e5c24"/>
  <p:tag name="CAPTIONITEMSYSNAME" val="OutlookPassword_m2Otherwise,youwon't00:00:39.7-00:00:42.6"/>
  <p:tag name="BOOKMARKENTRYNAME" val="OutlookPassword_m200:00:39.7"/>
  <p:tag name="BOOKMARKEXITNAME" val="OutlookPassword_m200:00:42.6"/>
</p:tagLst>
</file>

<file path=ppt/tags/tag28.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9340b558-f95e-46a5-b89e-2bb6f162caee"/>
  <p:tag name="CAPTIONITEMSYSNAME" val="OutlookPassword_m2We'lluseWindows00:00:42.7-00:00:48.0"/>
  <p:tag name="BOOKMARKENTRYNAME" val="OutlookPassword_m200:00:42.7"/>
  <p:tag name="BOOKMARKEXITNAME" val="OutlookPassword_m200:00:48.0"/>
</p:tagLst>
</file>

<file path=ppt/tags/tag29.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d4fa8a34-7191-4579-966d-7eaaa2940426"/>
  <p:tag name="CAPTIONITEMSYSNAME" val="OutlookPassword_m2andclickingAdd00:00:48.1-00:00:51.6"/>
  <p:tag name="BOOKMARKENTRYNAME" val="OutlookPassword_m200:00:48.1"/>
  <p:tag name="BOOKMARKEXITNAME" val="OutlookPassword_m200:00:51.6"/>
</p:tagLst>
</file>

<file path=ppt/tags/tag3.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6da75206-c887-4270-9347-6f32a3d6fa30"/>
  <p:tag name="CAPTIONITEMSYSNAME" val="OutlookPassword_m1Inthiscourse,00:00:05.3-00:00:10.7"/>
  <p:tag name="BOOKMARKENTRYNAME" val="OutlookPassword_m100:00:05.3"/>
  <p:tag name="BOOKMARKEXITNAME" val="OutlookPassword_m100:00:10.7"/>
</p:tagLst>
</file>

<file path=ppt/tags/tag30.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8b4b6a0c-f946-429d-86b9-fb5ed578041e"/>
  <p:tag name="CAPTIONITEMSYSNAME" val="OutlookPassword_m2InWindows8,00:00:51.7-00:01:01.2"/>
  <p:tag name="BOOKMARKENTRYNAME" val="OutlookPassword_m200:00:51.7"/>
  <p:tag name="BOOKMARKEXITNAME" val="OutlookPassword_m200:01:01.2"/>
</p:tagLst>
</file>

<file path=ppt/tags/tag31.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ef29ad17-db33-45be-b9b5-6bb58dd956df"/>
  <p:tag name="CAPTIONITEMSYSNAME" val="OutlookPassword_m2Taporclick00:01:01.3-00:01:06.8"/>
  <p:tag name="BOOKMARKENTRYNAME" val="OutlookPassword_m200:01:01.3"/>
  <p:tag name="BOOKMARKEXITNAME" val="OutlookPassword_m200:01:06.8"/>
</p:tagLst>
</file>

<file path=ppt/tags/tag32.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af0e658f-4e9f-4881-9a9f-430107cbfc03"/>
  <p:tag name="CAPTIONITEMSYSNAME" val="OutlookPassword_m2Youcancreate00:01:06.9-00:01:11.1"/>
  <p:tag name="BOOKMARKENTRYNAME" val="OutlookPassword_m200:01:06.9"/>
  <p:tag name="BOOKMARKEXITNAME" val="OutlookPassword_m200:01:11.1"/>
</p:tagLst>
</file>

<file path=ppt/tags/tag33.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3d8483f9-8b01-40a8-9b84-2979397f81b8"/>
  <p:tag name="CAPTIONITEMSYSNAME" val="OutlookPassword_m2However,we'llcreate00:01:11.2-00:01:15.5"/>
  <p:tag name="BOOKMARKENTRYNAME" val="OutlookPassword_m200:01:11.2"/>
  <p:tag name="BOOKMARKEXITNAME" val="OutlookPassword_m200:01:15.5"/>
</p:tagLst>
</file>

<file path=ppt/tags/tag34.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2380103b-fa21-40c7-8be2-3d24c4225924"/>
  <p:tag name="CAPTIONITEMSYSNAME" val="OutlookPassword_m2ClickLocalaccount.00:01:15.6-00:01:18.3"/>
  <p:tag name="BOOKMARKENTRYNAME" val="OutlookPassword_m200:01:15.6"/>
  <p:tag name="BOOKMARKEXITNAME" val="OutlookPassword_m200:01:18.3"/>
</p:tagLst>
</file>

<file path=ppt/tags/tag35.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3c090d63-8c88-49df-a6a0-df923e8666a9"/>
  <p:tag name="CAPTIONITEMSYSNAME" val="OutlookPassword_m2Typeauser00:01:18.4-00:01:24.1"/>
  <p:tag name="BOOKMARKENTRYNAME" val="OutlookPassword_m200:01:18.4"/>
  <p:tag name="BOOKMARKEXITNAME" val="OutlookPassword_m200:01:24.1"/>
</p:tagLst>
</file>

<file path=ppt/tags/tag36.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55fcbb44-ae57-4af7-817e-eed6d8af721c"/>
  <p:tag name="CAPTIONITEMSYSNAME" val="OutlookPassword_m2Ifyou'recreating00:01:24.2-00:01:26.5"/>
  <p:tag name="BOOKMARKENTRYNAME" val="OutlookPassword_m200:01:24.2"/>
  <p:tag name="BOOKMARKEXITNAME" val="OutlookPassword_m200:01:26.5"/>
</p:tagLst>
</file>

<file path=ppt/tags/tag37.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74c19f7a-d865-4ff8-a453-595c89369cce"/>
  <p:tag name="CAPTIONITEMSYSNAME" val="OutlookPassword_m2assignapassword00:01:26.6-00:01:31.9"/>
  <p:tag name="BOOKMARKENTRYNAME" val="OutlookPassword_m200:01:26.6"/>
  <p:tag name="BOOKMARKEXITNAME" val="OutlookPassword_m200:01:31.9"/>
</p:tagLst>
</file>

<file path=ppt/tags/tag38.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f4caa419-e2a6-4581-bf73-97c979896d3d"/>
  <p:tag name="CAPTIONITEMSYSNAME" val="OutlookPassword_m2Onthelast00:01:32.0-00:01:36.0"/>
  <p:tag name="BOOKMARKENTRYNAME" val="OutlookPassword_m200:01:32.0"/>
  <p:tag name="BOOKMARKEXITNAME" val="OutlookPassword_m200:01:36.0"/>
</p:tagLst>
</file>

<file path=ppt/tags/tag39.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c1023442-8e72-469b-8a64-8254a3557486"/>
  <p:tag name="CAPTIONITEMSYSNAME" val="OutlookPassword_m2ClickFinish.Then00:01:36.1-00:01:46.9"/>
  <p:tag name="BOOKMARKENTRYNAME" val="OutlookPassword_m200:01:36.1"/>
  <p:tag name="BOOKMARKEXITNAME" val="OutlookPassword_m200:01:46.9"/>
</p:tagLst>
</file>

<file path=ppt/tags/tag4.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c5f92612-5c6b-4586-a949-a39a8b1ed07e"/>
  <p:tag name="CAPTIONITEMSYSNAME" val="OutlookPassword_m1Inthisscenario,00:00:10.8-00:00:15.9"/>
  <p:tag name="BOOKMARKENTRYNAME" val="OutlookPassword_m100:00:10.8"/>
  <p:tag name="BOOKMARKEXITNAME" val="OutlookPassword_m100:00:15.9"/>
</p:tagLst>
</file>

<file path=ppt/tags/tag40.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f4e7278e-70f2-46b7-99a4-81a19fb92609"/>
  <p:tag name="CAPTIONITEMSYSNAME" val="OutlookPassword_m2Aftermultipleusers00:01:47.0-00:01:53.1"/>
  <p:tag name="BOOKMARKENTRYNAME" val="OutlookPassword_m200:01:47.0"/>
  <p:tag name="BOOKMARKEXITNAME" val="OutlookPassword_m200:01:53.1"/>
</p:tagLst>
</file>

<file path=ppt/tags/tag41.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11fa0c23-091f-42c8-89e9-f6fff5f21d55"/>
  <p:tag name="CAPTIONITEMSYSNAME" val="OutlookPassword_m2Whenyouwant00:01:53.2-00:01:59.5"/>
  <p:tag name="BOOKMARKENTRYNAME" val="OutlookPassword_m200:01:53.2"/>
  <p:tag name="BOOKMARKEXITNAME" val="OutlookPassword_m200:01:59.5"/>
</p:tagLst>
</file>

<file path=ppt/tags/tag42.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5cbbf57e-eef1-4458-a6c2-ac7a792db5ce"/>
  <p:tag name="CAPTIONITEMSYSNAME" val="OutlookPassword_m2Thenchoosewhether00:01:59.6-00:02:07.5"/>
  <p:tag name="BOOKMARKENTRYNAME" val="OutlookPassword_m200:01:59.6"/>
  <p:tag name="BOOKMARKEXITNAME" val="OutlookPassword_m200:02:07.5"/>
</p:tagLst>
</file>

<file path=ppt/tags/tag43.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f0ef131a-ed94-49ed-a21d-6ccf70ac52d9"/>
  <p:tag name="CAPTIONITEMSYSNAME" val="OutlookPassword_m2Butifyou00:02:07.6-00:02:13.1"/>
  <p:tag name="BOOKMARKENTRYNAME" val="OutlookPassword_m200:02:07.6"/>
  <p:tag name="BOOKMARKEXITNAME" val="OutlookPassword_m200:02:13.1"/>
</p:tagLst>
</file>

<file path=ppt/tags/tag44.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cd170f4a-3b18-46f3-8321-524eccec82ae"/>
  <p:tag name="CAPTIONITEMSYSNAME" val="OutlookPassword_m2andyourprograms00:02:13.2-00:02:16.7"/>
  <p:tag name="BOOKMARKENTRYNAME" val="OutlookPassword_m200:02:13.2"/>
  <p:tag name="BOOKMARKEXITNAME" val="OutlookPassword_m200:02:16.7"/>
</p:tagLst>
</file>

<file path=ppt/tags/tag45.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93a95856-0136-4584-804d-bf902a4593c3"/>
  <p:tag name="CAPTIONITEMSYSNAME" val="OutlookPassword_m2Thenewuser00:02:16.8-00:02:30.0"/>
  <p:tag name="BOOKMARKENTRYNAME" val="OutlookPassword_m200:02:16.8"/>
  <p:tag name="BOOKMARKEXITNAME" val="OutlookPassword_m200:02:30.0"/>
</p:tagLst>
</file>

<file path=ppt/tags/tag46.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c133b0ed-97cf-4221-8b97-be974c443a31"/>
  <p:tag name="CAPTIONITEMSYSNAME" val="OutlookPassword_m2andworkwith00:02:30.1-00:02:32.7"/>
  <p:tag name="BOOKMARKENTRYNAME" val="OutlookPassword_m200:02:30.1"/>
  <p:tag name="BOOKMARKEXITNAME" val="OutlookPassword_m200:02:32.7"/>
</p:tagLst>
</file>

<file path=ppt/tags/tag47.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99b2a1ec-9075-4d15-a318-50f248dfcaef"/>
  <p:tag name="CAPTIONITEMSYSNAME" val="OutlookPassword_m2Then,whenit00:02:32.8-00:02:41.1"/>
  <p:tag name="BOOKMARKENTRYNAME" val="OutlookPassword_m200:02:32.8"/>
  <p:tag name="BOOKMARKEXITNAME" val="OutlookPassword_m200:02:41.1"/>
</p:tagLst>
</file>

<file path=ppt/tags/tag48.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fe9f6451-617a-4b2f-afc7-3c4d05f26d27"/>
  <p:tag name="CAPTIONITEMSYSNAME" val="OutlookPassword_m2Nowallyou00:02:41.2-00:02:49.8"/>
  <p:tag name="BOOKMARKENTRYNAME" val="OutlookPassword_m200:02:41.2"/>
  <p:tag name="BOOKMARKEXITNAME" val="OutlookPassword_m200:02:49.8"/>
</p:tagLst>
</file>

<file path=ppt/tags/tag49.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b84c339d-b7b0-41fb-873a-f174f097d29e"/>
  <p:tag name="CAPTIONITEMSYSNAME" val="OutlookPassword_m2Eventhoughboth00:02:49.9-00:02:55.4"/>
  <p:tag name="BOOKMARKENTRYNAME" val="OutlookPassword_m200:02:49.9"/>
  <p:tag name="BOOKMARKEXITNAME" val="OutlookPassword_m200:02:55.4"/>
</p:tagLst>
</file>

<file path=ppt/tags/tag5.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3fef6555-0bb1-4446-b65b-67ae69acd194"/>
  <p:tag name="CAPTIONITEMSYSNAME" val="OutlookPassword_m1Here’showit00:00:16.0-00:00:23.0"/>
  <p:tag name="BOOKMARKENTRYNAME" val="OutlookPassword_m100:00:16.0"/>
  <p:tag name="BOOKMARKEXITNAME" val="OutlookPassword_m100:00:23.0"/>
</p:tagLst>
</file>

<file path=ppt/tags/tag50.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2b84875a-d12e-4bd0-9f1e-ed1c152da69e"/>
  <p:tag name="CAPTIONITEMSYSNAME" val="OutlookPassword_m2Eachuserhas00:02:55.5-00:03:00.5"/>
  <p:tag name="BOOKMARKENTRYNAME" val="OutlookPassword_m200:02:55.5"/>
  <p:tag name="BOOKMARKEXITNAME" val="OutlookPassword_m200:03:00.5"/>
</p:tagLst>
</file>

<file path=ppt/tags/tag51.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18bd2b71-6be8-4f3b-bc77-66dcb056a570"/>
  <p:tag name="CAPTIONITEMSYSNAME" val="OutlookPassword_m2Andtheonly00:03:00.6-00:03:06.6"/>
  <p:tag name="BOOKMARKENTRYNAME" val="OutlookPassword_m200:03:00.6"/>
  <p:tag name="BOOKMARKEXITNAME" val="OutlookPassword_m200:03:06.6"/>
</p:tagLst>
</file>

<file path=ppt/tags/tag52.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a509bb74-8ba7-4399-8bd8-f9fb0866f422"/>
  <p:tag name="CAPTIONITEMSYSNAME" val="OutlookPassword_m2Usingpassword-protectedWindows00:03:06.7-00:03:11.8"/>
  <p:tag name="BOOKMARKENTRYNAME" val="OutlookPassword_m200:03:06.7"/>
  <p:tag name="BOOKMARKEXITNAME" val="OutlookPassword_m200:03:11.8"/>
</p:tagLst>
</file>

<file path=ppt/tags/tag53.xml><?xml version="1.0" encoding="utf-8"?>
<p:tagLst xmlns:a="http://schemas.openxmlformats.org/drawingml/2006/main" xmlns:r="http://schemas.openxmlformats.org/officeDocument/2006/relationships" xmlns:p="http://schemas.openxmlformats.org/presentationml/2006/main">
  <p:tag name="CAPTIONID" val="7e39c458-98a4-4fef-9e58-edaa3e271c93"/>
  <p:tag name="CAPTIONINTERNALID" val="1e477f1c-6441-4576-930e-5c9cdbad0abe"/>
  <p:tag name="CAPTIONITEMSYSNAME" val="OutlookPassword_m2Upnext,we'll00:03:11.9-00:03:16.7"/>
  <p:tag name="BOOKMARKENTRYNAME" val="OutlookPassword_m200:03:11.9"/>
  <p:tag name="BOOKMARKEXITNAME" val="OutlookPassword_m200:03:16.7"/>
</p:tagLst>
</file>

<file path=ppt/tags/tag54.xml><?xml version="1.0" encoding="utf-8"?>
<p:tagLst xmlns:a="http://schemas.openxmlformats.org/drawingml/2006/main" xmlns:r="http://schemas.openxmlformats.org/officeDocument/2006/relationships" xmlns:p="http://schemas.openxmlformats.org/presentationml/2006/main">
  <p:tag name="CAPTIONID" val="865e480d-acdf-4367-97a0-d201161df5f8"/>
  <p:tag name="MEDIACAPTIONSPROMPTED" val="False"/>
  <p:tag name="TEMPPRESENTATIONFILE" val="C:\Users\Administrator\AppData\Local\Temp\tmpD81A.tmp"/>
  <p:tag name="TEMPMEDIAFILENAME" val="C:\Users\Administrator\AppData\Local\Temp\tmpDB38_OutlookPassword_m3.mp4"/>
  <p:tag name="MEDIAFADEDURATION" val="0.2"/>
  <p:tag name="MEDIATRANSPARENCY" val="0.3"/>
  <p:tag name="MEDIACAPTIONSHIDDEN" val="False"/>
  <p:tag name="CUSTOMXMLPARTID" val="{9BD2EBE1-D0B3-49CC-9C93-EE0971B0965F}"/>
  <p:tag name="MEDIACAPTIONCOUNT" val="True"/>
</p:tagLst>
</file>

<file path=ppt/tags/tag55.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197973ba-577c-4a14-a877-934ebac55ed9"/>
  <p:tag name="CAPTIONITEMSYSNAME" val="OutlookPassword_m3Onapublic00:00:00.0-00:00:03.2"/>
  <p:tag name="BOOKMARKENTRYNAME" val="OutlookPassword_m300:00:00.0"/>
  <p:tag name="BOOKMARKEXITNAME" val="OutlookPassword_m300:00:03.2"/>
</p:tagLst>
</file>

<file path=ppt/tags/tag56.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e9836074-0e16-4d1e-93c2-8de8baf97288"/>
  <p:tag name="CAPTIONITEMSYSNAME" val="OutlookPassword_m3itdoesn’tmake00:00:03.3-00:00:06.5"/>
  <p:tag name="BOOKMARKENTRYNAME" val="OutlookPassword_m300:00:03.3"/>
  <p:tag name="BOOKMARKEXITNAME" val="OutlookPassword_m300:00:06.5"/>
</p:tagLst>
</file>

<file path=ppt/tags/tag57.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e60db086-8ce5-4601-a0e4-79848a424c46"/>
  <p:tag name="CAPTIONITEMSYSNAME" val="OutlookPassword_m3Inthiscase,00:00:06.6-00:00:10.0"/>
  <p:tag name="BOOKMARKENTRYNAME" val="OutlookPassword_m300:00:06.6"/>
  <p:tag name="BOOKMARKEXITNAME" val="OutlookPassword_m300:00:10.0"/>
</p:tagLst>
</file>

<file path=ppt/tags/tag58.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86b76e14-c4d8-44fb-8eed-e0c79f526c15"/>
  <p:tag name="CAPTIONITEMSYSNAME" val="OutlookPassword_m3Ifyou'rethe00:00:10.1-00:00:15.2"/>
  <p:tag name="BOOKMARKENTRYNAME" val="OutlookPassword_m300:00:10.1"/>
  <p:tag name="BOOKMARKEXITNAME" val="OutlookPassword_m300:00:15.2"/>
</p:tagLst>
</file>

<file path=ppt/tags/tag59.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ee8875a8-3a22-43c0-ae7b-458ca01d8d4c"/>
  <p:tag name="CAPTIONITEMSYSNAME" val="OutlookPassword_m3butcannotmake00:00:15.3-00:00:21.0"/>
  <p:tag name="BOOKMARKENTRYNAME" val="OutlookPassword_m300:00:15.3"/>
  <p:tag name="BOOKMARKEXITNAME" val="OutlookPassword_m300:00:21.0"/>
</p:tagLst>
</file>

<file path=ppt/tags/tag6.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1d428621-2c40-4637-a97c-a86712fa73f5"/>
  <p:tag name="CAPTIONITEMSYSNAME" val="OutlookPassword_m1Whensomeoneelse00:00:23.1-00:00:28.9"/>
  <p:tag name="BOOKMARKENTRYNAME" val="OutlookPassword_m100:00:23.1"/>
  <p:tag name="BOOKMARKEXITNAME" val="OutlookPassword_m100:00:28.9"/>
</p:tagLst>
</file>

<file path=ppt/tags/tag60.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27cdd427-2304-425b-9cdf-d66c8ce52907"/>
  <p:tag name="CAPTIONITEMSYSNAME" val="OutlookPassword_m3Theeasiestand00:00:21.1-00:00:26.0"/>
  <p:tag name="BOOKMARKENTRYNAME" val="OutlookPassword_m300:00:21.1"/>
  <p:tag name="BOOKMARKEXITNAME" val="OutlookPassword_m300:00:26.0"/>
</p:tagLst>
</file>

<file path=ppt/tags/tag61.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b6c8848a-5290-48bb-94a7-5c1399e95d93"/>
  <p:tag name="CAPTIONITEMSYSNAME" val="OutlookPassword_m3Todothat,00:00:26.1-00:00:33.7"/>
  <p:tag name="BOOKMARKENTRYNAME" val="OutlookPassword_m300:00:26.1"/>
  <p:tag name="BOOKMARKEXITNAME" val="OutlookPassword_m300:00:33.7"/>
</p:tagLst>
</file>

<file path=ppt/tags/tag62.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c826148b-ccd4-433e-8617-33946215c575"/>
  <p:tag name="CAPTIONITEMSYSNAME" val="OutlookPassword_m3Youcanget00:00:33.8-00:00:36.7"/>
  <p:tag name="BOOKMARKENTRYNAME" val="OutlookPassword_m300:00:33.8"/>
  <p:tag name="BOOKMARKEXITNAME" val="OutlookPassword_m300:00:36.7"/>
</p:tagLst>
</file>

<file path=ppt/tags/tag63.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34942cd8-b78e-4dc8-916d-023320cfb189"/>
  <p:tag name="CAPTIONITEMSYSNAME" val="OutlookPassword_m3Forexample,the00:00:36.8-00:00:44.3"/>
  <p:tag name="BOOKMARKENTRYNAME" val="OutlookPassword_m300:00:36.8"/>
  <p:tag name="BOOKMARKEXITNAME" val="OutlookPassword_m300:00:44.3"/>
</p:tagLst>
</file>

<file path=ppt/tags/tag64.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959469a2-a71e-4067-9d05-b5efe5eeb942"/>
  <p:tag name="CAPTIONITEMSYSNAME" val="OutlookPassword_m3Typeyouremail00:00:44.4-00:00:50.8"/>
  <p:tag name="BOOKMARKENTRYNAME" val="OutlookPassword_m300:00:44.4"/>
  <p:tag name="BOOKMARKEXITNAME" val="OutlookPassword_m300:00:50.8"/>
</p:tagLst>
</file>

<file path=ppt/tags/tag65.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7beb819a-8c5c-4be1-8ee9-831659e57536"/>
  <p:tag name="CAPTIONITEMSYSNAME" val="OutlookPassword_m3Aftersigningin00:00:50.9-00:00:55.9"/>
  <p:tag name="BOOKMARKENTRYNAME" val="OutlookPassword_m300:00:50.9"/>
  <p:tag name="BOOKMARKEXITNAME" val="OutlookPassword_m300:00:55.9"/>
</p:tagLst>
</file>

<file path=ppt/tags/tag66.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8bafc615-c755-4f71-a69e-39e07c2b8528"/>
  <p:tag name="CAPTIONITEMSYSNAME" val="OutlookPassword_m3youcanopen00:00:56.0-00:01:00.1"/>
  <p:tag name="BOOKMARKENTRYNAME" val="OutlookPassword_m300:00:56.0"/>
  <p:tag name="BOOKMARKEXITNAME" val="OutlookPassword_m300:01:00.1"/>
</p:tagLst>
</file>

<file path=ppt/tags/tag67.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37ef9225-41b8-4701-8cc5-51ec3b6244b7"/>
  <p:tag name="CAPTIONITEMSYSNAME" val="OutlookPassword_m3Youcouldfor00:01:00.2-00:01:09.9"/>
  <p:tag name="BOOKMARKENTRYNAME" val="OutlookPassword_m300:01:00.2"/>
  <p:tag name="BOOKMARKEXITNAME" val="OutlookPassword_m300:01:09.9"/>
</p:tagLst>
</file>

<file path=ppt/tags/tag68.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45f22282-9860-48a2-b5b1-9cae576be547"/>
  <p:tag name="CAPTIONITEMSYSNAME" val="OutlookPassword_m3whichsavesthe00:01:10.0-00:01:18.5"/>
  <p:tag name="BOOKMARKENTRYNAME" val="OutlookPassword_m300:01:10.0"/>
  <p:tag name="BOOKMARKEXITNAME" val="OutlookPassword_m300:01:18.5"/>
</p:tagLst>
</file>

<file path=ppt/tags/tag69.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1d142093-eb88-4317-ae28-d64c641a5a9e"/>
  <p:tag name="CAPTIONITEMSYSNAME" val="OutlookPassword_m3Withonlineproviders00:01:18.6-00:01:24.2"/>
  <p:tag name="BOOKMARKENTRYNAME" val="OutlookPassword_m300:01:18.6"/>
  <p:tag name="BOOKMARKEXITNAME" val="OutlookPassword_m300:01:24.2"/>
</p:tagLst>
</file>

<file path=ppt/tags/tag7.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0c6a201f-4ce1-4a8c-8b85-8bf952e5c005"/>
  <p:tag name="CAPTIONITEMSYSNAME" val="OutlookPassword_m1Then,thesecond00:00:29.0-00:00:32.7"/>
  <p:tag name="BOOKMARKENTRYNAME" val="OutlookPassword_m100:00:29.0"/>
  <p:tag name="BOOKMARKEXITNAME" val="OutlookPassword_m100:00:32.7"/>
</p:tagLst>
</file>

<file path=ppt/tags/tag70.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312be291-32cd-4ad7-beae-aea528544a09"/>
  <p:tag name="CAPTIONITEMSYSNAME" val="OutlookPassword_m3contactsandcalendar,00:01:24.3-00:01:31.6"/>
  <p:tag name="BOOKMARKENTRYNAME" val="OutlookPassword_m300:01:24.3"/>
  <p:tag name="BOOKMARKEXITNAME" val="OutlookPassword_m300:01:31.6"/>
</p:tagLst>
</file>

<file path=ppt/tags/tag71.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587e88d0-6719-461c-ad52-e156f92feeda"/>
  <p:tag name="CAPTIONITEMSYSNAME" val="OutlookPassword_m3Whenyou'refinished,00:01:31.7-00:01:36.0"/>
  <p:tag name="BOOKMARKENTRYNAME" val="OutlookPassword_m300:01:31.7"/>
  <p:tag name="BOOKMARKEXITNAME" val="OutlookPassword_m300:01:36.0"/>
</p:tagLst>
</file>

<file path=ppt/tags/tag72.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828dc0b0-0c9a-4caf-98e8-03e16b5eb452"/>
  <p:tag name="CAPTIONITEMSYSNAME" val="OutlookPassword_m3Simplysigningout00:01:36.1-00:01:39.6"/>
  <p:tag name="BOOKMARKENTRYNAME" val="OutlookPassword_m300:01:36.1"/>
  <p:tag name="BOOKMARKEXITNAME" val="OutlookPassword_m300:01:39.6"/>
</p:tagLst>
</file>

<file path=ppt/tags/tag73.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95c411f1-0680-411f-b113-b61b88a7299f"/>
  <p:tag name="CAPTIONITEMSYSNAME" val="OutlookPassword_m3Forexample,someone00:01:39.7-00:01:46.7"/>
  <p:tag name="BOOKMARKENTRYNAME" val="OutlookPassword_m300:01:39.7"/>
  <p:tag name="BOOKMARKEXITNAME" val="OutlookPassword_m300:01:46.7"/>
</p:tagLst>
</file>

<file path=ppt/tags/tag74.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d4b94fe8-c20a-4204-bdd3-180fe5df6ddd"/>
  <p:tag name="CAPTIONITEMSYSNAME" val="OutlookPassword_m3orsimplyopen00:01:46.8-00:01:53.4"/>
  <p:tag name="BOOKMARKENTRYNAME" val="OutlookPassword_m300:01:46.8"/>
  <p:tag name="BOOKMARKEXITNAME" val="OutlookPassword_m300:01:53.4"/>
</p:tagLst>
</file>

<file path=ppt/tags/tag75.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eae6484b-d9f6-4cee-854c-dc41157e5f16"/>
  <p:tag name="CAPTIONITEMSYSNAME" val="OutlookPassword_m3Tomakesure00:01:53.5-00:01:55.5"/>
  <p:tag name="BOOKMARKENTRYNAME" val="OutlookPassword_m300:01:53.5"/>
  <p:tag name="BOOKMARKEXITNAME" val="OutlookPassword_m300:01:55.5"/>
</p:tagLst>
</file>

<file path=ppt/tags/tag76.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436bba61-7a5c-4496-8a88-b0b37d9d8a02"/>
  <p:tag name="CAPTIONITEMSYSNAME" val="OutlookPassword_m3gotoInternet00:01:55.6-00:02:03.5"/>
  <p:tag name="BOOKMARKENTRYNAME" val="OutlookPassword_m300:01:55.6"/>
  <p:tag name="BOOKMARKEXITNAME" val="OutlookPassword_m300:02:03.5"/>
</p:tagLst>
</file>

<file path=ppt/tags/tag77.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2d5849f9-3c7b-44ef-aec7-7f3eae0c5500"/>
  <p:tag name="CAPTIONITEMSYSNAME" val="OutlookPassword_m3Deletingbrowserhistory00:02:03.6-00:02:06.7"/>
  <p:tag name="BOOKMARKENTRYNAME" val="OutlookPassword_m300:02:03.6"/>
  <p:tag name="BOOKMARKEXITNAME" val="OutlookPassword_m300:02:06.7"/>
</p:tagLst>
</file>

<file path=ppt/tags/tag78.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88b79d99-a947-4310-b766-ea8fa1abd984"/>
  <p:tag name="CAPTIONITEMSYSNAME" val="OutlookPassword_m3ithelpskeep00:02:06.8-00:02:10.7"/>
  <p:tag name="BOOKMARKENTRYNAME" val="OutlookPassword_m300:02:06.8"/>
  <p:tag name="BOOKMARKEXITNAME" val="OutlookPassword_m300:02:10.7"/>
</p:tagLst>
</file>

<file path=ppt/tags/tag79.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cea43dbd-36fe-4339-8c5a-b848b8037d54"/>
  <p:tag name="CAPTIONITEMSYSNAME" val="OutlookPassword_m3So,withWindows00:02:10.8-00:02:16.1"/>
  <p:tag name="BOOKMARKENTRYNAME" val="OutlookPassword_m300:02:10.8"/>
  <p:tag name="BOOKMARKEXITNAME" val="OutlookPassword_m300:02:16.1"/>
</p:tagLst>
</file>

<file path=ppt/tags/tag8.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a5a3deda-874f-4d03-9080-7f2aa70ab99f"/>
  <p:tag name="CAPTIONITEMSYSNAME" val="OutlookPassword_m1Whenthey’rethe00:00:32.8-00:00:38.8"/>
  <p:tag name="BOOKMARKENTRYNAME" val="OutlookPassword_m100:00:32.8"/>
  <p:tag name="BOOKMARKEXITNAME" val="OutlookPassword_m100:00:38.8"/>
</p:tagLst>
</file>

<file path=ppt/tags/tag80.xml><?xml version="1.0" encoding="utf-8"?>
<p:tagLst xmlns:a="http://schemas.openxmlformats.org/drawingml/2006/main" xmlns:r="http://schemas.openxmlformats.org/officeDocument/2006/relationships" xmlns:p="http://schemas.openxmlformats.org/presentationml/2006/main">
  <p:tag name="CAPTIONID" val="865e480d-acdf-4367-97a0-d201161df5f8"/>
  <p:tag name="CAPTIONINTERNALID" val="ff929f57-a310-490c-a539-72b814067dc6"/>
  <p:tag name="CAPTIONITEMSYSNAME" val="OutlookPassword_m3Upnext,we'll00:02:16.2-00:02:20.3"/>
  <p:tag name="BOOKMARKENTRYNAME" val="OutlookPassword_m300:02:16.2"/>
  <p:tag name="BOOKMARKEXITNAME" val="OutlookPassword_m300:02:20.3"/>
</p:tagLst>
</file>

<file path=ppt/tags/tag81.xml><?xml version="1.0" encoding="utf-8"?>
<p:tagLst xmlns:a="http://schemas.openxmlformats.org/drawingml/2006/main" xmlns:r="http://schemas.openxmlformats.org/officeDocument/2006/relationships" xmlns:p="http://schemas.openxmlformats.org/presentationml/2006/main">
  <p:tag name="CAPTIONID" val="ce5b8bf8-2b76-43aa-a4a4-b545f30dfe17"/>
  <p:tag name="MEDIACAPTIONSPROMPTED" val="False"/>
  <p:tag name="TEMPPRESENTATIONFILE" val="C:\Users\Administrator\AppData\Local\Temp\tmp6889.tmp"/>
  <p:tag name="TEMPMEDIAFILENAME" val="C:\Users\Administrator\AppData\Local\Temp\tmp6CA0_OutlookPassword_m4.mp4"/>
  <p:tag name="MEDIAFADEDURATION" val="0.2"/>
  <p:tag name="MEDIATRANSPARENCY" val="0.3"/>
  <p:tag name="MEDIACAPTIONSHIDDEN" val="False"/>
  <p:tag name="CUSTOMXMLPARTID" val="{486CA3D6-D5C6-42B8-A2F1-E4E6433F4A67}"/>
  <p:tag name="MEDIACAPTIONCOUNT" val="True"/>
</p:tagLst>
</file>

<file path=ppt/tags/tag82.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15b12d76-a95a-40be-9f69-ecc9a08eaefa"/>
  <p:tag name="CAPTIONITEMSYSNAME" val="OutlookPassword_m4Windowsuseraccounts00:00:00.0-00:00:04.5"/>
  <p:tag name="BOOKMARKENTRYNAME" val="OutlookPassword_m400:00:00.0"/>
  <p:tag name="BOOKMARKEXITNAME" val="OutlookPassword_m400:00:04.5"/>
</p:tagLst>
</file>

<file path=ppt/tags/tag83.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738e0364-d572-4c75-bb2a-8a60d4a587f5"/>
  <p:tag name="CAPTIONITEMSYSNAME" val="OutlookPassword_m4Butifyou00:00:04.6-00:00:08.3"/>
  <p:tag name="BOOKMARKENTRYNAME" val="OutlookPassword_m400:00:04.6"/>
  <p:tag name="BOOKMARKEXITNAME" val="OutlookPassword_m400:00:08.3"/>
</p:tagLst>
</file>

<file path=ppt/tags/tag84.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a2c7f30e-7c35-4794-9e20-976baabb4211"/>
  <p:tag name="CAPTIONITEMSYSNAME" val="OutlookPassword_m4First,youcan00:00:08.4-00:00:13.0"/>
  <p:tag name="BOOKMARKENTRYNAME" val="OutlookPassword_m400:00:08.4"/>
  <p:tag name="BOOKMARKEXITNAME" val="OutlookPassword_m400:00:13.0"/>
</p:tagLst>
</file>

<file path=ppt/tags/tag85.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72da5aa4-5073-4193-92f4-f0f5e04b4977"/>
  <p:tag name="CAPTIONITEMSYSNAME" val="OutlookPassword_m4InOutlook,click00:00:13.1-00:00:22.9"/>
  <p:tag name="BOOKMARKENTRYNAME" val="OutlookPassword_m400:00:13.1"/>
  <p:tag name="BOOKMARKEXITNAME" val="OutlookPassword_m400:00:22.9"/>
</p:tagLst>
</file>

<file path=ppt/tags/tag86.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55c73fba-892c-48bd-a737-ee0552a891be"/>
  <p:tag name="CAPTIONITEMSYSNAME" val="OutlookPassword_m4OntheE-mail00:00:23.0-00:00:30.9"/>
  <p:tag name="BOOKMARKENTRYNAME" val="OutlookPassword_m400:00:23.0"/>
  <p:tag name="BOOKMARKEXITNAME" val="OutlookPassword_m400:00:30.9"/>
</p:tagLst>
</file>

<file path=ppt/tags/tag87.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595f7f3d-f4a2-4048-b3eb-4c16b881340d"/>
  <p:tag name="CAPTIONITEMSYSNAME" val="OutlookPassword_m4ClickChange.Click00:00:31.0-00:00:41.3"/>
  <p:tag name="BOOKMARKENTRYNAME" val="OutlookPassword_m400:00:31.0"/>
  <p:tag name="BOOKMARKEXITNAME" val="OutlookPassword_m400:00:41.3"/>
</p:tagLst>
</file>

<file path=ppt/tags/tag88.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93ae7dbd-3b0e-4424-8ce0-b97e20fb77d5"/>
  <p:tag name="CAPTIONITEMSYSNAME" val="OutlookPassword_m4ClickOK.Click00:00:41.4-00:00:49.1"/>
  <p:tag name="BOOKMARKENTRYNAME" val="OutlookPassword_m400:00:41.4"/>
  <p:tag name="BOOKMARKEXITNAME" val="OutlookPassword_m400:00:49.1"/>
</p:tagLst>
</file>

<file path=ppt/tags/tag89.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10aa2174-ae1b-4396-bf9a-41b40ee94d64"/>
  <p:tag name="CAPTIONITEMSYSNAME" val="OutlookPassword_m4Nowwheneveryou00:00:49.2-00:00:54.0"/>
  <p:tag name="BOOKMARKENTRYNAME" val="OutlookPassword_m400:00:49.2"/>
  <p:tag name="BOOKMARKEXITNAME" val="OutlookPassword_m400:00:54.0"/>
</p:tagLst>
</file>

<file path=ppt/tags/tag9.xml><?xml version="1.0" encoding="utf-8"?>
<p:tagLst xmlns:a="http://schemas.openxmlformats.org/drawingml/2006/main" xmlns:r="http://schemas.openxmlformats.org/officeDocument/2006/relationships" xmlns:p="http://schemas.openxmlformats.org/presentationml/2006/main">
  <p:tag name="CAPTIONID" val="52e65b37-dab3-4133-9f0b-1b74a91ca752"/>
  <p:tag name="CAPTIONINTERNALID" val="0fdb19d2-c8be-4499-b5e9-f07235076451"/>
  <p:tag name="CAPTIONITEMSYSNAME" val="OutlookPassword_m1Toswitchback00:00:38.9-00:00:49.3"/>
  <p:tag name="BOOKMARKENTRYNAME" val="OutlookPassword_m100:00:38.9"/>
  <p:tag name="BOOKMARKEXITNAME" val="OutlookPassword_m100:00:49.3"/>
</p:tagLst>
</file>

<file path=ppt/tags/tag90.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a403b776-6346-4408-b714-36d94b157f7c"/>
  <p:tag name="CAPTIONITEMSYSNAME" val="OutlookPassword_m4Sowhywould00:00:54.1-00:00:58.5"/>
  <p:tag name="BOOKMARKENTRYNAME" val="OutlookPassword_m400:00:54.1"/>
  <p:tag name="BOOKMARKEXITNAME" val="OutlookPassword_m400:00:58.5"/>
</p:tagLst>
</file>

<file path=ppt/tags/tag91.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ece3427a-5b4b-4158-8874-a9d87ec929b6"/>
  <p:tag name="CAPTIONITEMSYSNAME" val="OutlookPassword_m4Well,maybeyou’re00:00:58.6-00:01:02.7"/>
  <p:tag name="BOOKMARKENTRYNAME" val="OutlookPassword_m400:00:58.6"/>
  <p:tag name="BOOKMARKEXITNAME" val="OutlookPassword_m400:01:02.7"/>
</p:tagLst>
</file>

<file path=ppt/tags/tag92.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9abefffc-b58f-4a3a-9eca-7fdb872a07bd"/>
  <p:tag name="CAPTIONITEMSYSNAME" val="OutlookPassword_m4andyoujust00:01:02.8-00:01:05.1"/>
  <p:tag name="BOOKMARKENTRYNAME" val="OutlookPassword_m400:01:02.8"/>
  <p:tag name="BOOKMARKEXITNAME" val="OutlookPassword_m400:01:05.1"/>
</p:tagLst>
</file>

<file path=ppt/tags/tag93.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2f81a3dd-6985-412e-a956-a9ede6907c4f"/>
  <p:tag name="CAPTIONITEMSYSNAME" val="OutlookPassword_m4Forthesame00:01:05.2-00:01:10.1"/>
  <p:tag name="BOOKMARKENTRYNAME" val="OutlookPassword_m400:01:05.2"/>
  <p:tag name="BOOKMARKEXITNAME" val="OutlookPassword_m400:01:10.1"/>
</p:tagLst>
</file>

<file path=ppt/tags/tag94.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8352ac29-d7d7-4af3-a141-c1fd7dabb6d4"/>
  <p:tag name="CAPTIONITEMSYSNAME" val="OutlookPassword_m4Ordinarilyyousave00:01:10.2-00:01:14.9"/>
  <p:tag name="BOOKMARKENTRYNAME" val="OutlookPassword_m400:01:10.2"/>
  <p:tag name="BOOKMARKEXITNAME" val="OutlookPassword_m400:01:14.9"/>
</p:tagLst>
</file>

<file path=ppt/tags/tag95.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f01bd642-ca7d-4e2f-baca-03191f65797a"/>
  <p:tag name="CAPTIONITEMSYSNAME" val="OutlookPassword_m4Butthereare00:01:15.0-00:01:19.1"/>
  <p:tag name="BOOKMARKENTRYNAME" val="OutlookPassword_m400:01:15.0"/>
  <p:tag name="BOOKMARKEXITNAME" val="OutlookPassword_m400:01:19.1"/>
</p:tagLst>
</file>

<file path=ppt/tags/tag96.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482ba70c-162f-421b-9c0c-404a4f151d25"/>
  <p:tag name="CAPTIONITEMSYSNAME" val="OutlookPassword_m4suchwhenyou00:01:19.2-00:01:22.3"/>
  <p:tag name="BOOKMARKENTRYNAME" val="OutlookPassword_m400:01:19.2"/>
  <p:tag name="BOOKMARKEXITNAME" val="OutlookPassword_m400:01:22.3"/>
</p:tagLst>
</file>

<file path=ppt/tags/tag97.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1514adb7-3efa-4f5c-9ad6-a286a3bf468f"/>
  <p:tag name="CAPTIONITEMSYSNAME" val="OutlookPassword_m4Let'ssaywe00:01:22.4-00:01:25.9"/>
  <p:tag name="BOOKMARKENTRYNAME" val="OutlookPassword_m400:01:22.4"/>
  <p:tag name="BOOKMARKEXITNAME" val="OutlookPassword_m400:01:25.9"/>
</p:tagLst>
</file>

<file path=ppt/tags/tag98.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04347ee7-f21f-4fcb-bcf2-d50bd16aacac"/>
  <p:tag name="CAPTIONITEMSYSNAME" val="OutlookPassword_m4Wewon'tgo00:01:26.0-00:01:30.1"/>
  <p:tag name="BOOKMARKENTRYNAME" val="OutlookPassword_m400:01:26.0"/>
  <p:tag name="BOOKMARKEXITNAME" val="OutlookPassword_m400:01:30.1"/>
</p:tagLst>
</file>

<file path=ppt/tags/tag99.xml><?xml version="1.0" encoding="utf-8"?>
<p:tagLst xmlns:a="http://schemas.openxmlformats.org/drawingml/2006/main" xmlns:r="http://schemas.openxmlformats.org/officeDocument/2006/relationships" xmlns:p="http://schemas.openxmlformats.org/presentationml/2006/main">
  <p:tag name="CAPTIONID" val="ce5b8bf8-2b76-43aa-a4a4-b545f30dfe17"/>
  <p:tag name="CAPTIONINTERNALID" val="d59a6040-2d56-45e7-9b87-040de6964aa8"/>
  <p:tag name="CAPTIONITEMSYSNAME" val="OutlookPassword_m4Toadda00:01:30.2-00:01:37.1"/>
  <p:tag name="BOOKMARKENTRYNAME" val="OutlookPassword_m400:01:30.2"/>
  <p:tag name="BOOKMARKEXITNAME" val="OutlookPassword_m400:01:37.1"/>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74D5345A-B302-4D7D-B203-FA23579C323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E0709BD3-FA6A-413E-821B-462A01A23CE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590334F7-2D7B-462B-A938-52652E8349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D6F8E818-A35D-475B-9157-54DA939D66AE}"/>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1ACC49AD-E848-4555-A670-80848E170C83}"/>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DE6A8918-5373-453C-A0C6-825AE45285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C a p t i o n I t e m s L i s t   x m l n s : x s i = " h t t p : / / w w w . w 3 . o r g / 2 0 0 1 / X M L S c h e m a - i n s t a n c e "   x m l n s : x s d = " h t t p : / / w w w . w 3 . o r g / 2 0 0 1 / X M L S c h e m a " > < I d > 8 6 5 e 4 8 0 d - a c d f - 4 3 6 7 - 9 7 a 0 - d 2 0 1 1 6 1 d f 5 f 8 < / I d > < C a p t i o n I t e m s > < C a p t i o n I t e m > < I n t e r n a l I d > 1 9 7 9 7 3 b a - 5 7 7 c - 4 a 1 4 - a 8 7 7 - 9 3 4 e b a c 5 5 e d 9 < / I n t e r n a l I d > < N a m e > O u t l o o k P a s s w o r d _ m 3 O n a p u b l i c 0 0 : 0 0 : 0 0 . 0 - 0 0 : 0 0 : 0 3 . 2 < / N a m e > < T e x t > O n   a   p u b l i c   c o m p u t e r   t h a t   m a y   b e   s h a r e d   b y   a   h u n d r e d   p e o p l e , < / T e x t > < B o o k M a r k E n t r y N a m e > O u t l o o k P a s s w o r d _ m 3 0 0 : 0 0 : 0 0 . 0 < / B o o k M a r k E n t r y N a m e > < B o o k M a r k E x i t N a m e > O u t l o o k P a s s w o r d _ m 3 0 0 : 0 0 : 0 3 . 2 < / B o o k M a r k E x i t N a m e > < B o o k M a r k E n t r y P o s i t i o n > 3 3 < / B o o k M a r k E n t r y P o s i t i o n > < B o o k M a r k E x i t P o s i t i o n > 3 2 3 3 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 e 9 8 3 6 0 7 4 - 0 e 1 6 - 4 d 1 e - 9 3 c 2 - 8 d e 8 b a f 9 7 2 8 8 < / I n t e r n a l I d > < N a m e > O u t l o o k P a s s w o r d _ m 3 i t d o e s n  t m a k e 0 0 : 0 0 : 0 3 . 3 - 0 0 : 0 0 : 0 6 . 5 < / N a m e > < T e x t > i t   d o e s n  t   m a k e   s e n s e   t o   c r e a t e   i n d i v i d u a l   W i n d o w s   u s e r   a c c o u n t s . < / T e x t > < B o o k M a r k E n t r y N a m e > O u t l o o k P a s s w o r d _ m 3 0 0 : 0 0 : 0 3 . 3 < / B o o k M a r k E n t r y N a m e > < B o o k M a r k E x i t N a m e > O u t l o o k P a s s w o r d _ m 3 0 0 : 0 0 : 0 6 . 5 < / B o o k M a r k E x i t N a m e > < B o o k M a r k E n t r y P o s i t i o n > 3 3 3 3 < / B o o k M a r k E n t r y P o s i t i o n > < B o o k M a r k E x i t P o s i t i o n > 6 5 0 0 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 e 6 0 d b 0 8 6 - 8 c e 5 - 4 6 0 1 - a 0 e 4 - 7 9 8 4 8 a 4 2 4 c 4 6 < / I n t e r n a l I d > < N a m e > O u t l o o k P a s s w o r d _ m 3 I n t h i s c a s e , 0 0 : 0 0 : 0 6 . 6 - 0 0 : 0 0 : 1 0 . 0 < / N a m e > < T e x t > I n   t h i s   c a s e ,   e v e r y o n e   s h a r e s   o n e   u s e r   a c c o u n t . < / T e x t > < B o o k M a r k E n t r y N a m e > O u t l o o k P a s s w o r d _ m 3 0 0 : 0 0 : 0 6 . 6 < / B o o k M a r k E n t r y N a m e > < B o o k M a r k E x i t N a m e > O u t l o o k P a s s w o r d _ m 3 0 0 : 0 0 : 1 0 . 0 < / B o o k M a r k E x i t N a m e > < B o o k M a r k E n t r y P o s i t i o n > 6 6 0 0 < / B o o k M a r k E n t r y P o s i t i o n > < B o o k M a r k E x i t P o s i t i o n > 1 0 0 0 0 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 8 6 b 7 6 e 1 4 - c 4 d 8 - 4 4 f b - 8 e e d - e 0 c 7 9 f 5 2 6 c 1 5 < / I n t e r n a l I d > < N a m e > O u t l o o k P a s s w o r d _ m 3 I f y o u ' r e t h e 0 0 : 0 0 : 1 0 . 1 - 0 0 : 0 0 : 1 5 . 2 < / N a m e > < T e x t > I f   y o u ' r e   t h e   c o m p u t e r   o w n e r ,   y o u   c a n   r e s t r i c t   p e r m i s s i o n s   o n   t h e   a c c o u n t   s o   u s e r s   c a n   a c c e s s   t h e i r   e m a i l < / T e x t > < B o o k M a r k E n t r y N a m e > O u t l o o k P a s s w o r d _ m 3 0 0 : 0 0 : 1 0 . 1 < / B o o k M a r k E n t r y N a m e > < B o o k M a r k E x i t N a m e > O u t l o o k P a s s w o r d _ m 3 0 0 : 0 0 : 1 5 . 2 < / B o o k M a r k E x i t N a m e > < B o o k M a r k E n t r y P o s i t i o n > 1 0 1 0 0 < / B o o k M a r k E n t r y P o s i t i o n > < B o o k M a r k E x i t P o s i t i o n > 1 5 2 6 7 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 e e 8 8 7 5 a 8 - 3 a 2 2 - 4 3 c 0 - a e 7 b - 4 5 8 c a 0 1 d 8 d 4 c < / I n t e r n a l I d > < N a m e > O u t l o o k P a s s w o r d _ m 3 b u t c a n n o t m a k e 0 0 : 0 0 : 1 5 . 3 - 0 0 : 0 0 : 2 1 . 0 < / N a m e > < T e x t > b u t   c a n n o t   m a k e   c h a n g e s   t o   t h e   c o m p u t e r   i t s e l f ,   l i k e   a d d   o r   r e m o v e   p r o g r a m s . < / T e x t > < B o o k M a r k E n t r y N a m e > O u t l o o k P a s s w o r d _ m 3 0 0 : 0 0 : 1 5 . 3 < / B o o k M a r k E n t r y N a m e > < B o o k M a r k E x i t N a m e > O u t l o o k P a s s w o r d _ m 3 0 0 : 0 0 : 2 1 . 0 < / B o o k M a r k E x i t N a m e > < B o o k M a r k E n t r y P o s i t i o n > 1 5 3 6 7 < / B o o k M a r k E n t r y P o s i t i o n > < B o o k M a r k E x i t P o s i t i o n > 2 1 0 0 0 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 2 7 c d d 4 2 7 - 2 3 0 4 - 4 2 5 b - 9 c d f - d 6 6 c 8 c e 5 2 9 0 7 < / I n t e r n a l I d > < N a m e > O u t l o o k P a s s w o r d _ m 3 T h e e a s i e s t a n d 0 0 : 0 0 : 2 1 . 1 - 0 0 : 0 0 : 2 6 . 0 < / N a m e > < T e x t > T h e   e a s i e s t   a n d   m o s t   s e c u r e   w a y   t o   a c c e s s   e m a i l   o n   a   p u b l i c   c o m p u t e r   i s   t h r o u g h   a   w e b   b r o w s e r . < / T e x t > < B o o k M a r k E n t r y N a m e > O u t l o o k P a s s w o r d _ m 3 0 0 : 0 0 : 2 1 . 1 < / B o o k M a r k E n t r y N a m e > < B o o k M a r k E x i t N a m e > O u t l o o k P a s s w o r d _ m 3 0 0 : 0 0 : 2 6 . 0 < / B o o k M a r k E x i t N a m e > < B o o k M a r k E n t r y P o s i t i o n > 2 1 1 0 0 < / B o o k M a r k E n t r y P o s i t i o n > < B o o k M a r k E x i t P o s i t i o n > 2 6 0 3 3 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 b 6 c 8 8 4 8 a - 5 2 9 0 - 4 8 b b - 9 4 a 7 - 5 c 1 3 9 9 e 9 5 d 9 3 < / I n t e r n a l I d > < N a m e > O u t l o o k P a s s w o r d _ m 3 T o d o t h a t , 0 0 : 0 0 : 2 6 . 1 - 0 0 : 0 0 : 3 3 . 7 < / N a m e > < T e x t > T o   d o   t h a t ,   y o u   n e e d   t h r e e   p i e c e s   o f   i n f o r m a t i o n :   y o u r   u s e r   n a m e ,   p a s s w o r d ,   a n d   t h e   l o g i n   U R L   f o r   y o u r   e m a i l . < / T e x t > < B o o k M a r k E n t r y N a m e > O u t l o o k P a s s w o r d _ m 3 0 0 : 0 0 : 2 6 . 1 < / B o o k M a r k E n t r y N a m e > < B o o k M a r k E x i t N a m e > O u t l o o k P a s s w o r d _ m 3 0 0 : 0 0 : 3 3 . 7 < / B o o k M a r k E x i t N a m e > < B o o k M a r k E n t r y P o s i t i o n > 2 6 1 3 3 < / B o o k M a r k E n t r y P o s i t i o n > < B o o k M a r k E x i t P o s i t i o n > 3 3 7 6 7 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 c 8 2 6 1 4 8 b - c c d 4 - 4 3 3 e - 8 6 1 7 - 3 3 9 4 6 2 1 5 c 5 7 5 < / I n t e r n a l I d > < N a m e > O u t l o o k P a s s w o r d _ m 3 Y o u c a n g e t 0 0 : 0 0 : 3 3 . 8 - 0 0 : 0 0 : 3 6 . 7 < / N a m e > < T e x t > Y o u   c a n   g e t   t h i s   a d d r e s s   f r o m   y o u r   e m a i l   p r o v i d e r . < / T e x t > < B o o k M a r k E n t r y N a m e > O u t l o o k P a s s w o r d _ m 3 0 0 : 0 0 : 3 3 . 8 < / B o o k M a r k E n t r y N a m e > < B o o k M a r k E x i t N a m e > O u t l o o k P a s s w o r d _ m 3 0 0 : 0 0 : 3 6 . 7 < / B o o k M a r k E x i t N a m e > < B o o k M a r k E n t r y P o s i t i o n > 3 3 8 6 7 < / B o o k M a r k E n t r y P o s i t i o n > < B o o k M a r k E x i t P o s i t i o n > 3 6 7 3 3 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 3 4 9 4 2 c d 8 - b 7 8 e - 4 d c 8 - 9 1 6 d - 0 2 3 3 2 0 c f b 1 8 9 < / I n t e r n a l I d > < N a m e > O u t l o o k P a s s w o r d _ m 3 F o r e x a m p l e , t h e 0 0 : 0 0 : 3 6 . 8 - 0 0 : 0 0 : 4 4 . 3 < / N a m e > < T e x t > F o r   e x a m p l e ,   t h e   l o g i n   a d d r e s s   f o r   a   M i c r o s o f t   e m a i l   a c c o u n t   i s   l i v e . c o m   o r   o u t l o o k . c o m . < / T e x t > < B o o k M a r k E n t r y N a m e > O u t l o o k P a s s w o r d _ m 3 0 0 : 0 0 : 3 6 . 8 < / B o o k M a r k E n t r y N a m e > < B o o k M a r k E x i t N a m e > O u t l o o k P a s s w o r d _ m 3 0 0 : 0 0 : 4 4 . 3 < / B o o k M a r k E x i t N a m e > < B o o k M a r k E n t r y P o s i t i o n > 3 6 8 3 3 < / B o o k M a r k E n t r y P o s i t i o n > < B o o k M a r k E x i t P o s i t i o n > 4 4 3 0 0 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 9 5 9 4 6 9 a 2 - a 7 1 e - 4 0 6 7 - 9 d 0 5 - b 5 e f e 5 e e b 9 4 2 < / I n t e r n a l I d > < N a m e > O u t l o o k P a s s w o r d _ m 3 T y p e y o u r e m a i l 0 0 : 0 0 : 4 4 . 4 - 0 0 : 0 0 : 5 0 . 8 < / N a m e > < T e x t > T y p e   y o u r   e m a i l   a d d r e s s   a n d   p a s s w o r d .   T h e n ,   c l i c k   S i g n   I n . < / T e x t > < B o o k M a r k E n t r y N a m e > O u t l o o k P a s s w o r d _ m 3 0 0 : 0 0 : 4 4 . 4 < / B o o k M a r k E n t r y N a m e > < B o o k M a r k E x i t N a m e > O u t l o o k P a s s w o r d _ m 3 0 0 : 0 0 : 5 0 . 8 < / B o o k M a r k E x i t N a m e > < B o o k M a r k E n t r y P o s i t i o n > 4 4 4 0 0 < / B o o k M a r k E n t r y P o s i t i o n > < B o o k M a r k E x i t P o s i t i o n > 5 0 8 3 3 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 7 b e b 8 1 9 a - 8 c 5 c - 4 b e 1 - 8 e e 9 - 8 3 1 6 5 9 e 5 7 5 3 6 < / I n t e r n a l I d > < N a m e > O u t l o o k P a s s w o r d _ m 3 A f t e r s i g n i n g i n 0 0 : 0 0 : 5 0 . 9 - 0 0 : 0 0 : 5 5 . 9 < / N a m e > < T e x t > A f t e r   s i g n i n g   i n   t o   a   M i c r o s o f t   a c c o u n t ,   y o u   n o t   o n l y   h a v e   a c c e s s   t o   y o u r   e m a i l   i n   t h e   b r o w s e r , < / T e x t > < B o o k M a r k E n t r y N a m e > O u t l o o k P a s s w o r d _ m 3 0 0 : 0 0 : 5 0 . 9 < / B o o k M a r k E n t r y N a m e > < B o o k M a r k E x i t N a m e > O u t l o o k P a s s w o r d _ m 3 0 0 : 0 0 : 5 5 . 9 < / B o o k M a r k E x i t N a m e > < B o o k M a r k E n t r y P o s i t i o n > 5 0 9 3 3 < / B o o k M a r k E n t r y P o s i t i o n > < B o o k M a r k E x i t P o s i t i o n > 5 5 9 0 0 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 8 b a f c 6 1 5 - c 7 5 5 - 4 f 7 1 - a 6 9 e - 3 9 e 0 7 c 2 b 8 5 2 8 < / I n t e r n a l I d > < N a m e > O u t l o o k P a s s w o r d _ m 3 y o u c a n o p e n 0 0 : 0 0 : 5 6 . 0 - 0 0 : 0 1 : 0 0 . 1 < / N a m e > < T e x t > y o u   c a n   o p e n   y o u r   c o n t a c t s ,   c a l e n d a r   a n d   S k y D r i v e . < / T e x t > < B o o k M a r k E n t r y N a m e > O u t l o o k P a s s w o r d _ m 3 0 0 : 0 0 : 5 6 . 0 < / B o o k M a r k E n t r y N a m e > < B o o k M a r k E x i t N a m e > O u t l o o k P a s s w o r d _ m 3 0 0 : 0 1 : 0 0 . 1 < / B o o k M a r k E x i t N a m e > < B o o k M a r k E n t r y P o s i t i o n > 5 6 0 0 0 < / B o o k M a r k E n t r y P o s i t i o n > < B o o k M a r k E x i t P o s i t i o n > 6 0 1 3 3 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 3 7 e f 9 2 2 5 - 4 1 b 8 - 4 7 0 1 - 8 c c 5 - 5 1 e c 3 b 6 2 4 4 b 7 < / I n t e r n a l I d > < N a m e > O u t l o o k P a s s w o r d _ m 3 Y o u c o u l d f o r 0 0 : 0 1 : 0 0 . 2 - 0 0 : 0 1 : 0 9 . 9 < / N a m e > < T e x t > Y o u   c o u l d   f o r   e x a m p l e   r e c e i v e   a   d o c u m e n t   a t t a c h m e n t   i n   e m a i l ,   o p e n   i t   w i t h   a   M i c r o s o f t   W e b   A p p   a n d   t h e n   e d i t   t h e   d o c u m e n t , < / T e x t > < B o o k M a r k E n t r y N a m e > O u t l o o k P a s s w o r d _ m 3 0 0 : 0 1 : 0 0 . 2 < / B o o k M a r k E n t r y N a m e > < B o o k M a r k E x i t N a m e > O u t l o o k P a s s w o r d _ m 3 0 0 : 0 1 : 0 9 . 9 < / B o o k M a r k E x i t N a m e > < B o o k M a r k E n t r y P o s i t i o n > 6 0 2 3 3 < / B o o k M a r k E n t r y P o s i t i o n > < B o o k M a r k E x i t P o s i t i o n > 6 9 9 3 3 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 4 5 f 2 2 2 8 2 - 9 8 6 0 - 4 8 a 2 - b 5 b 1 - 9 c a e 5 7 6 b e 5 4 7 < / I n t e r n a l I d > < N a m e > O u t l o o k P a s s w o r d _ m 3 w h i c h s a v e s t h e 0 0 : 0 1 : 1 0 . 0 - 0 0 : 0 1 : 1 8 . 5 < / N a m e > < T e x t > w h i c h   s a v e s   t h e   f i l e   t o   y o u r   S k y D r i v e      a l l   i n   t h e   b r o w s e r   w i t h o u t   u s i n g   a n y   o t h e r   p r o g r a m s   o n   t h e   p u b l i c   c o m p u t e r . < / T e x t > < B o o k M a r k E n t r y N a m e > O u t l o o k P a s s w o r d _ m 3 0 0 : 0 1 : 1 0 . 0 < / B o o k M a r k E n t r y N a m e > < B o o k M a r k E x i t N a m e > O u t l o o k P a s s w o r d _ m 3 0 0 : 0 1 : 1 8 . 5 < / B o o k M a r k E x i t N a m e > < B o o k M a r k E n t r y P o s i t i o n > 7 0 0 3 3 < / B o o k M a r k E n t r y P o s i t i o n > < B o o k M a r k E x i t P o s i t i o n > 7 8 5 3 3 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 1 d 1 4 2 0 9 3 - e b 8 8 - 4 3 1 7 - a e 2 8 - d 6 4 c 6 4 1 a 5 a 9 e < / I n t e r n a l I d > < N a m e > O u t l o o k P a s s w o r d _ m 3 W i t h o n l i n e p r o v i d e r s 0 0 : 0 1 : 1 8 . 6 - 0 0 : 0 1 : 2 4 . 2 < / N a m e > < T e x t > W i t h   o n l i n e   p r o v i d e r s   l i k e   M i c r o s o f t   O f f i c e   3 6 5 ,   y o u   c a n   a c c e s s   y o u r   b u s i n e s s   e m a i l , < / T e x t > < B o o k M a r k E n t r y N a m e > O u t l o o k P a s s w o r d _ m 3 0 0 : 0 1 : 1 8 . 6 < / B o o k M a r k E n t r y N a m e > < B o o k M a r k E x i t N a m e > O u t l o o k P a s s w o r d _ m 3 0 0 : 0 1 : 2 4 . 2 < / B o o k M a r k E x i t N a m e > < B o o k M a r k E n t r y P o s i t i o n > 7 8 6 3 3 < / B o o k M a r k E n t r y P o s i t i o n > < B o o k M a r k E x i t P o s i t i o n > 8 4 2 3 3 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 3 1 2 b e 2 9 1 - 3 2 c d - 4 a d 7 - b e a e - a e a 5 2 8 5 4 4 a 0 9 < / I n t e r n a l I d > < N a m e > O u t l o o k P a s s w o r d _ m 3 c o n t a c t s a n d c a l e n d a r , 0 0 : 0 1 : 2 4 . 3 - 0 0 : 0 1 : 3 1 . 6 < / N a m e > < T e x t > c o n t a c t s   a n d   c a l e n d a r ,   a s   w e l l   a s   y o u r   t e a m   S h a r e P o i n t   s i t e . < / T e x t > < B o o k M a r k E n t r y N a m e > O u t l o o k P a s s w o r d _ m 3 0 0 : 0 1 : 2 4 . 3 < / B o o k M a r k E n t r y N a m e > < B o o k M a r k E x i t N a m e > O u t l o o k P a s s w o r d _ m 3 0 0 : 0 1 : 3 1 . 6 < / B o o k M a r k E x i t N a m e > < B o o k M a r k E n t r y P o s i t i o n > 8 4 3 3 3 < / B o o k M a r k E n t r y P o s i t i o n > < B o o k M a r k E x i t P o s i t i o n > 9 1 6 3 3 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 5 8 7 e 8 8 d 0 - 6 7 1 9 - 4 6 1 c - a d 5 2 - e 1 5 6 f 9 2 f e e d a < / I n t e r n a l I d > < N a m e > O u t l o o k P a s s w o r d _ m 3 W h e n y o u ' r e f i n i s h e d , 0 0 : 0 1 : 3 1 . 7 - 0 0 : 0 1 : 3 6 . 0 < / N a m e > < T e x t > W h e n   y o u ' r e   f i n i s h e d ,   y o u ' l l   w a n t   t o   m a k e   s u r e   t h e   p e r s o n   a f t e r   y o u   c a n ' t   a c c e s s   y o u r   e m a i l   a c c o u n t . < / T e x t > < B o o k M a r k E n t r y N a m e > O u t l o o k P a s s w o r d _ m 3 0 0 : 0 1 : 3 1 . 7 < / B o o k M a r k E n t r y N a m e > < B o o k M a r k E x i t N a m e > O u t l o o k P a s s w o r d _ m 3 0 0 : 0 1 : 3 6 . 0 < / B o o k M a r k E x i t N a m e > < B o o k M a r k E n t r y P o s i t i o n > 9 1 7 3 3 < / B o o k M a r k E n t r y P o s i t i o n > < B o o k M a r k E x i t P o s i t i o n > 9 6 0 6 7 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 8 2 8 d c 0 b 0 - 0 c 9 a - 4 c a f - 9 8 e 8 - 0 3 e 1 6 b 5 e b 4 5 2 < / I n t e r n a l I d > < N a m e > O u t l o o k P a s s w o r d _ m 3 S i m p l y s i g n i n g o u t 0 0 : 0 1 : 3 6 . 1 - 0 0 : 0 1 : 3 9 . 6 < / N a m e > < T e x t > S i m p l y   s i g n i n g   o u t   o r   c l o s i n g   y o u r   b r o w s e r   i s   n o t   a l w a y s   e n o u g h . < / T e x t > < B o o k M a r k E n t r y N a m e > O u t l o o k P a s s w o r d _ m 3 0 0 : 0 1 : 3 6 . 1 < / B o o k M a r k E n t r y N a m e > < B o o k M a r k E x i t N a m e > O u t l o o k P a s s w o r d _ m 3 0 0 : 0 1 : 3 9 . 6 < / B o o k M a r k E x i t N a m e > < B o o k M a r k E n t r y P o s i t i o n > 9 6 1 6 7 < / B o o k M a r k E n t r y P o s i t i o n > < B o o k M a r k E x i t P o s i t i o n > 9 9 6 0 0 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 9 5 c 4 1 1 f 1 - 0 6 8 0 - 4 1 1 f - b 1 1 3 - b 6 1 b 8 8 a 7 2 9 9 f < / I n t e r n a l I d > < N a m e > O u t l o o k P a s s w o r d _ m 3 F o r e x a m p l e , s o m e o n e 0 0 : 0 1 : 3 9 . 7 - 0 0 : 0 1 : 4 6 . 7 < / N a m e > < T e x t > F o r   e x a m p l e ,   s o m e o n e   c o u l d   r e o p e n   t h e   b r o w s e r   a n d   l o o k   t h r o u g h   y o u r   h i s t o r y < / T e x t > < B o o k M a r k E n t r y N a m e > O u t l o o k P a s s w o r d _ m 3 0 0 : 0 1 : 3 9 . 7 < / B o o k M a r k E n t r y N a m e > < B o o k M a r k E x i t N a m e > O u t l o o k P a s s w o r d _ m 3 0 0 : 0 1 : 4 6 . 7 < / B o o k M a r k E x i t N a m e > < B o o k M a r k E n t r y P o s i t i o n > 9 9 7 0 0 < / B o o k M a r k E n t r y P o s i t i o n > < B o o k M a r k E x i t P o s i t i o n > 1 0 6 7 0 0 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 d 4 b 9 4 f e 8 - c 2 0 a - 4 2 0 4 - b d d 3 - 1 8 0 f e 5 d f 6 d d d < / I n t e r n a l I d > < N a m e > O u t l o o k P a s s w o r d _ m 3 o r s i m p l y o p e n 0 0 : 0 1 : 4 6 . 8 - 0 0 : 0 1 : 5 3 . 4 < / N a m e > < T e x t > o r   s i m p l y   o p e n   t h e   l i s t   o f   r e c e n t   U R L s   t o   s e e   w h e r e   y o u ' v e   b e e n .   A n d   i n   t h i s   c a s e ,   s e e   y o u r   e m a i l   a d d r e s s . < / T e x t > < B o o k M a r k E n t r y N a m e > O u t l o o k P a s s w o r d _ m 3 0 0 : 0 1 : 4 6 . 8 < / B o o k M a r k E n t r y N a m e > < B o o k M a r k E x i t N a m e > O u t l o o k P a s s w o r d _ m 3 0 0 : 0 1 : 5 3 . 4 < / B o o k M a r k E x i t N a m e > < B o o k M a r k E n t r y P o s i t i o n > 1 0 6 8 0 0 < / B o o k M a r k E n t r y P o s i t i o n > < B o o k M a r k E x i t P o s i t i o n > 1 1 3 4 0 0 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 e a e 6 4 8 4 b - d 9 f 6 - 4 c e e - 8 5 4 c - d c 4 1 1 5 7 e 5 f 1 6 < / I n t e r n a l I d > < N a m e > O u t l o o k P a s s w o r d _ m 3 T o m a k e s u r e 0 0 : 0 1 : 5 3 . 5 - 0 0 : 0 1 : 5 5 . 5 < / N a m e > < T e x t > T o   m a k e   s u r e   y o u   d o n ' t   l e a v e   a n y t h i n g   b e h i n d , < / T e x t > < B o o k M a r k E n t r y N a m e > O u t l o o k P a s s w o r d _ m 3 0 0 : 0 1 : 5 3 . 5 < / B o o k M a r k E n t r y N a m e > < B o o k M a r k E x i t N a m e > O u t l o o k P a s s w o r d _ m 3 0 0 : 0 1 : 5 5 . 5 < / B o o k M a r k E x i t N a m e > < B o o k M a r k E n t r y P o s i t i o n > 1 1 3 5 0 0 < / B o o k M a r k E n t r y P o s i t i o n > < B o o k M a r k E x i t P o s i t i o n > 1 1 5 5 0 0 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 4 3 6 b b a 6 1 - 7 a 5 c - 4 4 9 6 - 8 a 8 8 - b 0 b 3 7 d 9 d 8 a 0 2 < / I n t e r n a l I d > < N a m e > O u t l o o k P a s s w o r d _ m 3 g o t o I n t e r n e t 0 0 : 0 1 : 5 5 . 6 - 0 0 : 0 2 : 0 3 . 5 < / N a m e > < T e x t > g o   t o   I n t e r n e t   o p t i o n s   i n   t h e   b r o w s e r   a n d   d e l e t e   h i s t o r y ,   t e m p o r a r y   I n t e r n e t   f i l e s ,   a n d   p a s s w o r d s . < / T e x t > < B o o k M a r k E n t r y N a m e > O u t l o o k P a s s w o r d _ m 3 0 0 : 0 1 : 5 5 . 6 < / B o o k M a r k E n t r y N a m e > < B o o k M a r k E x i t N a m e > O u t l o o k P a s s w o r d _ m 3 0 0 : 0 2 : 0 3 . 5 < / B o o k M a r k E x i t N a m e > < B o o k M a r k E n t r y P o s i t i o n > 1 1 5 6 0 0 < / B o o k M a r k E n t r y P o s i t i o n > < B o o k M a r k E x i t P o s i t i o n > 1 2 3 5 3 3 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 2 d 5 8 4 9 f 9 - 3 c 7 b - 4 4 e f - a e c 7 - 7 f 3 e a e 0 c 5 5 0 0 < / I n t e r n a l I d > < N a m e > O u t l o o k P a s s w o r d _ m 3 D e l e t i n g b r o w s e r h i s t o r y 0 0 : 0 2 : 0 3 . 6 - 0 0 : 0 2 : 0 6 . 7 < / N a m e > < T e x t > D e l e t i n g   b r o w s e r   h i s t o r y   n o t   o n l y   p r o t e c t s   y o u r   e m a i l   a n d   i d e n t i t y , < / T e x t > < B o o k M a r k E n t r y N a m e > O u t l o o k P a s s w o r d _ m 3 0 0 : 0 2 : 0 3 . 6 < / B o o k M a r k E n t r y N a m e > < B o o k M a r k E x i t N a m e > O u t l o o k P a s s w o r d _ m 3 0 0 : 0 2 : 0 6 . 7 < / B o o k M a r k E x i t N a m e > < B o o k M a r k E n t r y P o s i t i o n > 1 2 3 6 3 3 < / B o o k M a r k E n t r y P o s i t i o n > < B o o k M a r k E x i t P o s i t i o n > 1 2 6 7 3 3 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 8 8 b 7 9 d 9 9 - a 9 4 7 - 4 3 1 0 - b 7 6 6 - e a 8 f a 1 a b d 9 8 4 < / I n t e r n a l I d > < N a m e > O u t l o o k P a s s w o r d _ m 3 i t h e l p s k e e p 0 0 : 0 2 : 0 6 . 8 - 0 0 : 0 2 : 1 0 . 7 < / N a m e > < T e x t > i t   h e l p s   k e e p   t h e   c o m p u t e r   t i d y   f o r   t h e   o t h e r   p e o p l e   w h o   n e e d   t o   u s e   i t . < / T e x t > < B o o k M a r k E n t r y N a m e > O u t l o o k P a s s w o r d _ m 3 0 0 : 0 2 : 0 6 . 8 < / B o o k M a r k E n t r y N a m e > < B o o k M a r k E x i t N a m e > O u t l o o k P a s s w o r d _ m 3 0 0 : 0 2 : 1 0 . 7 < / B o o k M a r k E x i t N a m e > < B o o k M a r k E n t r y P o s i t i o n > 1 2 6 8 3 3 < / B o o k M a r k E n t r y P o s i t i o n > < B o o k M a r k E x i t P o s i t i o n > 1 3 0 7 0 0 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 c e a 4 3 d b d - 3 6 f e - 4 3 3 9 - 8 c 5 a - b 8 4 8 b 8 0 3 7 d 5 4 < / I n t e r n a l I d > < N a m e > O u t l o o k P a s s w o r d _ m 3 S o , w i t h W i n d o w s 0 0 : 0 2 : 1 0 . 8 - 0 0 : 0 2 : 1 6 . 1 < / N a m e > < T e x t > S o ,   w i t h   W i n d o w s   u s e r   a c c o u n t s   a n d   t h e   O u t l o o k   W e b   A p p   y o u   c a n   p r o t e c t   y o u r   e m a i l   o n   m o s t   c o m p u t e r s . < / T e x t > < B o o k M a r k E n t r y N a m e > O u t l o o k P a s s w o r d _ m 3 0 0 : 0 2 : 1 0 . 8 < / B o o k M a r k E n t r y N a m e > < B o o k M a r k E x i t N a m e > O u t l o o k P a s s w o r d _ m 3 0 0 : 0 2 : 1 6 . 1 < / B o o k M a r k E x i t N a m e > < B o o k M a r k E n t r y P o s i t i o n > 1 3 0 8 0 0 < / B o o k M a r k E n t r y P o s i t i o n > < B o o k M a r k E x i t P o s i t i o n > 1 3 6 1 3 3 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 f f 9 2 9 f 5 7 - a 3 1 0 - 4 9 0 c - a 5 3 9 - 7 2 b 8 1 4 0 6 7 d c 6 < / I n t e r n a l I d > < N a m e > O u t l o o k P a s s w o r d _ m 3 U p n e x t , w e ' l l 0 0 : 0 2 : 1 6 . 2 - 0 0 : 0 2 : 2 0 . 3 < / N a m e > < T e x t > U p   n e x t ,   w e ' l l   l o o k   a t   t w o   a d d i t i o n a l   w a y s   t o   h e l p   p r o t e c t   y o u r   e m a i l . < / T e x t > < B o o k M a r k E n t r y N a m e > O u t l o o k P a s s w o r d _ m 3 0 0 : 0 2 : 1 6 . 2 < / B o o k M a r k E n t r y N a m e > < B o o k M a r k E x i t N a m e > O u t l o o k P a s s w o r d _ m 3 0 0 : 0 2 : 2 0 . 3 < / B o o k M a r k E x i t N a m e > < B o o k M a r k E n t r y P o s i t i o n > 1 3 6 2 3 3 < / B o o k M a r k E n t r y P o s i t i o n > < B o o k M a r k E x i t P o s i t i o n > 1 4 0 3 0 0 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p:properties xmlns:p="http://schemas.microsoft.com/office/2006/metadata/properties" xmlns:xsi="http://www.w3.org/2001/XMLSchema-instance">
  <documentManagement/>
</p:properties>
</file>

<file path=customXml/item3.xml>��< ? x m l   v e r s i o n = " 1 . 0 "   e n c o d i n g = " u t f - 1 6 " ? > < C a p t i o n I t e m s L i s t   x m l n s : x s i = " h t t p : / / w w w . w 3 . o r g / 2 0 0 1 / X M L S c h e m a - i n s t a n c e "   x m l n s : x s d = " h t t p : / / w w w . w 3 . o r g / 2 0 0 1 / X M L S c h e m a " > < I d > 7 e 3 9 c 4 5 8 - 9 8 a 4 - 4 f e f - 9 e 5 8 - e d a a 3 e 2 7 1 c 9 3 < / I d > < C a p t i o n I t e m s > < C a p t i o n I t e m > < I n t e r n a l I d > 0 6 f 5 3 d a 4 - 3 5 9 a - 4 3 e d - b 1 6 b - d d 5 d 0 8 b 5 f 0 c 8 < / I n t e r n a l I d > < N a m e > O u t l o o k P a s s w o r d _ m 2 W h e n y o u ' r e s h a r i n g 0 0 : 0 0 : 0 0 . 0 - 0 0 : 0 0 : 0 2 . 9 < / N a m e > < T e x t > W h e n   y o u ' r e   s h a r i n g   a   c o m p u t e r   w i t h   p e o p l e   a t   w o r k   o r   h o m e , < / T e x t > < B o o k M a r k E n t r y N a m e > O u t l o o k P a s s w o r d _ m 2 0 0 : 0 0 : 0 0 . 0 < / B o o k M a r k E n t r y N a m e > < B o o k M a r k E x i t N a m e > O u t l o o k P a s s w o r d _ m 2 0 0 : 0 0 : 0 2 . 9 < / B o o k M a r k E x i t N a m e > < B o o k M a r k E n t r y P o s i t i o n > 3 3 < / B o o k M a r k E n t r y P o s i t i o n > < B o o k M a r k E x i t P o s i t i o n > 2 9 0 0 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 e 6 c 4 1 0 8 a - b d 7 4 - 4 9 3 c - b a 3 9 - a a 2 5 a f 0 0 9 6 f 3 < / I n t e r n a l I d > < N a m e > O u t l o o k P a s s w o r d _ m 2 y o u c a n c r e a t e 0 0 : 0 0 : 0 3 . 0 - 0 0 : 0 0 : 0 7 . 0 < / N a m e > < T e x t > y o u   c a n   c r e a t e   y o u r   o w n   p r o t e c t e d   s p a c e   w i t h   a   W i n d o w s   u s e r   a c c o u n t . < / T e x t > < B o o k M a r k E n t r y N a m e > O u t l o o k P a s s w o r d _ m 2 0 0 : 0 0 : 0 3 . 0 < / B o o k M a r k E n t r y N a m e > < B o o k M a r k E x i t N a m e > O u t l o o k P a s s w o r d _ m 2 0 0 : 0 0 : 0 7 . 0 < / B o o k M a r k E x i t N a m e > < B o o k M a r k E n t r y P o s i t i o n > 3 0 0 0 < / B o o k M a r k E n t r y P o s i t i o n > < B o o k M a r k E x i t P o s i t i o n > 7 0 3 3 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 0 f 7 8 f 7 3 f - 0 6 5 c - 4 b 9 e - b b 0 8 - 0 d c 1 c c b f 6 4 3 e < / I n t e r n a l I d > < N a m e > O u t l o o k P a s s w o r d _ m 2 I f y o u h a v e 0 0 : 0 0 : 0 7 . 1 - 0 0 : 0 0 : 1 3 . 0 < / N a m e > < T e x t > I f   y o u   h a v e   a n   I T   d e p a r t m e n t   a t   y o u r   w o r k p l a c e ,   c h e c k   w i t h   t h e m   t o   s e e   i f   y o u r   c o m p u t e r   i s   c o n n e c t e d   t o   a   d o m a i n . < / T e x t > < B o o k M a r k E n t r y N a m e > O u t l o o k P a s s w o r d _ m 2 0 0 : 0 0 : 0 7 . 1 < / B o o k M a r k E n t r y N a m e > < B o o k M a r k E x i t N a m e > O u t l o o k P a s s w o r d _ m 2 0 0 : 0 0 : 1 3 . 0 < / B o o k M a r k E x i t N a m e > < B o o k M a r k E n t r y P o s i t i o n > 7 1 3 3 < / B o o k M a r k E n t r y P o s i t i o n > < B o o k M a r k E x i t P o s i t i o n > 1 3 0 0 0 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 4 c a 9 d 9 7 3 - f 3 5 a - 4 c 6 0 - b 4 a c - 1 9 7 1 3 9 e 7 f 8 5 5 < / I n t e r n a l I d > < N a m e > O u t l o o k P a s s w o r d _ m 2 I f i t i s , 0 0 : 0 0 : 1 3 . 1 - 0 0 : 0 0 : 2 0 . 7 < / N a m e > < T e x t > I f   i t   i s ,   a n y   u s e r   c a n   s h a r e   t h e   c o m p u t e r   b y   c l i c k i n g   O t h e r   u s e r   a n d   s i g n i n g   i n   w i t h   t h e i r   c o m p a n y   u s e r   n a m e   a n d   p a s s w o r d . < / T e x t > < B o o k M a r k E n t r y N a m e > O u t l o o k P a s s w o r d _ m 2 0 0 : 0 0 : 1 3 . 1 < / B o o k M a r k E n t r y N a m e > < B o o k M a r k E x i t N a m e > O u t l o o k P a s s w o r d _ m 2 0 0 : 0 0 : 2 0 . 7 < / B o o k M a r k E x i t N a m e > < B o o k M a r k E n t r y P o s i t i o n > 1 3 1 0 0 < / B o o k M a r k E n t r y P o s i t i o n > < B o o k M a r k E x i t P o s i t i o n > 2 0 7 3 3 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 7 8 4 2 1 5 3 a - 0 d 8 c - 4 9 3 1 - b c 5 b - 4 7 a a 4 6 b 9 f c 1 0 < / I n t e r n a l I d > < N a m e > O u t l o o k P a s s w o r d _ m 2 T h e f i r s t t i m e 0 0 : 0 0 : 2 0 . 8 - 0 0 : 0 0 : 2 8 . 7 < / N a m e > < T e x t > T h e   f i r s t   t i m e   a   u s e r   s i g n s   i n ,   a   W i n d o w s   u s e r   a c c o u n t   a n d   p e r s o n a l   w o r k s p a c e   i s   c r e a t e d   a u t o m a t i c a l l y   o n   t h e   c o m p u t e r . < / T e x t > < B o o k M a r k E n t r y N a m e > O u t l o o k P a s s w o r d _ m 2 0 0 : 0 0 : 2 0 . 8 < / B o o k M a r k E n t r y N a m e > < B o o k M a r k E x i t N a m e > O u t l o o k P a s s w o r d _ m 2 0 0 : 0 0 : 2 8 . 7 < / B o o k M a r k E x i t N a m e > < B o o k M a r k E n t r y P o s i t i o n > 2 0 8 3 3 < / B o o k M a r k E n t r y P o s i t i o n > < B o o k M a r k E x i t P o s i t i o n > 2 8 7 0 0 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 a b b 8 4 3 1 5 - 6 0 6 f - 4 e 8 d - 8 e 4 e - 0 7 f e 9 7 3 6 5 a b 5 < / I n t e r n a l I d > < N a m e > O u t l o o k P a s s w o r d _ m 2 I f t h e c o m p u t e r 0 0 : 0 0 : 2 8 . 8 - 0 0 : 0 0 : 3 5 . 1 < / N a m e > < T e x t > I f   t h e   c o m p u t e r   i s   c o n n e c t e d   t o   a   w o r k g r o u p ,   s u c h   a s   o n   a   s m a l l   b u s i n e s s   o r   h o m e   n e t w o r k ,   y o u   c a n   d o   i t   y o u r s e l f . < / T e x t > < B o o k M a r k E n t r y N a m e > O u t l o o k P a s s w o r d _ m 2 0 0 : 0 0 : 2 8 . 8 < / B o o k M a r k E n t r y N a m e > < B o o k M a r k E x i t N a m e > O u t l o o k P a s s w o r d _ m 2 0 0 : 0 0 : 3 5 . 1 < / B o o k M a r k E x i t N a m e > < B o o k M a r k E n t r y P o s i t i o n > 2 8 8 0 0 < / B o o k M a r k E n t r y P o s i t i o n > < B o o k M a r k E x i t P o s i t i o n > 3 5 1 0 0 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 8 e 8 9 b 3 a 0 - c 0 2 0 - 4 4 0 b - 9 0 1 7 - 8 4 5 c 4 f b e f c 1 9 < / I n t e r n a l I d > < N a m e > O u t l o o k P a s s w o r d _ m 2 F i r s t m a k e s u r e 0 0 : 0 0 : 3 5 . 2 - 0 0 : 0 0 : 3 9 . 6 < / N a m e > < T e x t > F i r s t   m a k e   s u r e   y o u   s i g n   i n   t o   t h e   c o m p u t e r   w i t h   a n   a c c o u n t   t h a t   h a s   a d m i n i s t r a t o r   p e r m i s s i o n s . < / T e x t > < B o o k M a r k E n t r y N a m e > O u t l o o k P a s s w o r d _ m 2 0 0 : 0 0 : 3 5 . 2 < / B o o k M a r k E n t r y N a m e > < B o o k M a r k E x i t N a m e > O u t l o o k P a s s w o r d _ m 2 0 0 : 0 0 : 3 9 . 6 < / B o o k M a r k E x i t N a m e > < B o o k M a r k E n t r y P o s i t i o n > 3 5 2 0 0 < / B o o k M a r k E n t r y P o s i t i o n > < B o o k M a r k E x i t P o s i t i o n > 3 9 6 0 0 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 f 3 2 e 3 3 f b - 7 a b d - 4 e 0 6 - a 5 a 8 - b 5 2 4 e 5 9 e 5 c 2 4 < / I n t e r n a l I d > < N a m e > O u t l o o k P a s s w o r d _ m 2 O t h e r w i s e , y o u w o n ' t 0 0 : 0 0 : 3 9 . 7 - 0 0 : 0 0 : 4 2 . 6 < / N a m e > < T e x t > O t h e r w i s e ,   y o u   w o n ' t   b e   a b l e   t o   a d d   u s e r s . < / T e x t > < B o o k M a r k E n t r y N a m e > O u t l o o k P a s s w o r d _ m 2 0 0 : 0 0 : 3 9 . 7 < / B o o k M a r k E n t r y N a m e > < B o o k M a r k E x i t N a m e > O u t l o o k P a s s w o r d _ m 2 0 0 : 0 0 : 4 2 . 6 < / B o o k M a r k E x i t N a m e > < B o o k M a r k E n t r y P o s i t i o n > 3 9 7 0 0 < / B o o k M a r k E n t r y P o s i t i o n > < B o o k M a r k E x i t P o s i t i o n > 4 2 6 0 0 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 9 3 4 0 b 5 5 8 - f 9 5 e - 4 6 a 5 - b 8 9 e - 2 b b 6 f 1 6 2 c a e e < / I n t e r n a l I d > < N a m e > O u t l o o k P a s s w o r d _ m 2 W e ' l l u s e W i n d o w s 0 0 : 0 0 : 4 2 . 7 - 0 0 : 0 0 : 4 8 . 0 < / N a m e > < T e x t > W e ' l l   u s e   W i n d o w s   8 .   B u t   y o u   c a n   a d d   u s e r s   i n   p r e v i o u s   v e r s i o n s   o f   W i n d o w s   b y   g o i n g   t o   t h e   C o n t r o l   P a n e l , < / T e x t > < B o o k M a r k E n t r y N a m e > O u t l o o k P a s s w o r d _ m 2 0 0 : 0 0 : 4 2 . 7 < / B o o k M a r k E n t r y N a m e > < B o o k M a r k E x i t N a m e > O u t l o o k P a s s w o r d _ m 2 0 0 : 0 0 : 4 8 . 0 < / B o o k M a r k E x i t N a m e > < B o o k M a r k E n t r y P o s i t i o n > 4 2 7 0 0 < / B o o k M a r k E n t r y P o s i t i o n > < B o o k M a r k E x i t P o s i t i o n > 4 8 0 0 0 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 d 4 f a 8 a 3 4 - 7 1 9 1 - 4 5 7 9 - 9 6 6 d - 7 e a a a 2 9 4 0 4 2 6 < / I n t e r n a l I d > < N a m e > O u t l o o k P a s s w o r d _ m 2 a n d c l i c k i n g A d d 0 0 : 0 0 : 4 8 . 1 - 0 0 : 0 0 : 5 1 . 6 < / N a m e > < T e x t > a n d   c l i c k i n g   A d d   o r   r e m o v e   u s e r   a c c o u n t s . < / T e x t > < B o o k M a r k E n t r y N a m e > O u t l o o k P a s s w o r d _ m 2 0 0 : 0 0 : 4 8 . 1 < / B o o k M a r k E n t r y N a m e > < B o o k M a r k E x i t N a m e > O u t l o o k P a s s w o r d _ m 2 0 0 : 0 0 : 5 1 . 6 < / B o o k M a r k E x i t N a m e > < B o o k M a r k E n t r y P o s i t i o n > 4 8 1 0 0 < / B o o k M a r k E n t r y P o s i t i o n > < B o o k M a r k E x i t P o s i t i o n > 5 1 6 3 3 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 8 b 4 b 6 a 0 c - f 9 4 6 - 4 2 9 d - 8 6 b 9 - f b 5 e d 5 7 8 0 4 1 e < / I n t e r n a l I d > < N a m e > O u t l o o k P a s s w o r d _ m 2 I n W i n d o w s 8 , 0 0 : 0 0 : 5 1 . 7 - 0 0 : 0 1 : 0 1 . 2 < / N a m e > < T e x t > I n   W i n d o w s   8 ,   o p e n   t h e   C h a r m s   b a r ,   o p e n   S e t t i n g s   a n d   t h e n   P C   S e t t i n g s . < / T e x t > < B o o k M a r k E n t r y N a m e > O u t l o o k P a s s w o r d _ m 2 0 0 : 0 0 : 5 1 . 7 < / B o o k M a r k E n t r y N a m e > < B o o k M a r k E x i t N a m e > O u t l o o k P a s s w o r d _ m 2 0 0 : 0 1 : 0 1 . 2 < / B o o k M a r k E x i t N a m e > < B o o k M a r k E n t r y P o s i t i o n > 5 1 7 3 3 < / B o o k M a r k E n t r y P o s i t i o n > < B o o k M a r k E x i t P o s i t i o n > 6 1 2 0 0 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 e f 2 9 a d 1 7 - d b 3 3 - 4 5 b e - b 9 b 5 - 6 b b 5 8 d d 9 5 6 d f < / I n t e r n a l I d > < N a m e > O u t l o o k P a s s w o r d _ m 2 T a p o r c l i c k 0 0 : 0 1 : 0 1 . 3 - 0 0 : 0 1 : 0 6 . 8 < / N a m e > < T e x t > T a p   o r   c l i c k   U s e r s   a n d   A d d   a   u s e r . < / T e x t > < B o o k M a r k E n t r y N a m e > O u t l o o k P a s s w o r d _ m 2 0 0 : 0 1 : 0 1 . 3 < / B o o k M a r k E n t r y N a m e > < B o o k M a r k E x i t N a m e > O u t l o o k P a s s w o r d _ m 2 0 0 : 0 1 : 0 6 . 8 < / B o o k M a r k E x i t N a m e > < B o o k M a r k E n t r y P o s i t i o n > 6 1 3 0 0 < / B o o k M a r k E n t r y P o s i t i o n > < B o o k M a r k E x i t P o s i t i o n > 6 6 8 6 7 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 a f 0 e 6 5 8 f - 4 e 9 f - 4 8 8 1 - 9 a 9 f - 4 3 0 1 0 7 c b f c 0 3 < / I n t e r n a l I d > < N a m e > O u t l o o k P a s s w o r d _ m 2 Y o u c a n c r e a t e 0 0 : 0 1 : 0 6 . 9 - 0 0 : 0 1 : 1 1 . 1 < / N a m e > < T e x t > Y o u   c a n   c r e a t e   a n   a c c o u n t   u s i n g   t h e   e m a i l   a d d r e s s   o f   a   M i c r o s o f t   a c c o u n t . < / T e x t > < B o o k M a r k E n t r y N a m e > O u t l o o k P a s s w o r d _ m 2 0 0 : 0 1 : 0 6 . 9 < / B o o k M a r k E n t r y N a m e > < B o o k M a r k E x i t N a m e > O u t l o o k P a s s w o r d _ m 2 0 0 : 0 1 : 1 1 . 1 < / B o o k M a r k E x i t N a m e > < B o o k M a r k E n t r y P o s i t i o n > 6 6 9 6 7 < / B o o k M a r k E n t r y P o s i t i o n > < B o o k M a r k E x i t P o s i t i o n > 7 1 1 3 3 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 3 d 8 4 8 3 f 9 - 8 b 0 1 - 4 0 a 8 - 9 b 8 4 - 2 9 7 9 3 9 7 f 8 1 b 8 < / I n t e r n a l I d > < N a m e > O u t l o o k P a s s w o r d _ m 2 H o w e v e r , w e ' l l c r e a t e 0 0 : 0 1 : 1 1 . 2 - 0 0 : 0 1 : 1 5 . 5 < / N a m e > < T e x t > H o w e v e r ,   w e ' l l   c r e a t e   a n   a c c o u n t   f r o m   s c r a t c h   w i t h o u t   a   M i c r o s o f t   a c c o u n t . < / T e x t > < B o o k M a r k E n t r y N a m e > O u t l o o k P a s s w o r d _ m 2 0 0 : 0 1 : 1 1 . 2 < / B o o k M a r k E n t r y N a m e > < B o o k M a r k E x i t N a m e > O u t l o o k P a s s w o r d _ m 2 0 0 : 0 1 : 1 5 . 5 < / B o o k M a r k E x i t N a m e > < B o o k M a r k E n t r y P o s i t i o n > 7 1 2 3 3 < / B o o k M a r k E n t r y P o s i t i o n > < B o o k M a r k E x i t P o s i t i o n > 7 5 5 6 7 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 2 3 8 0 1 0 3 b - f a 2 1 - 4 0 c 7 - 8 b e 2 - 3 d 2 4 c 4 2 2 5 9 2 4 < / I n t e r n a l I d > < N a m e > O u t l o o k P a s s w o r d _ m 2 C l i c k L o c a l a c c o u n t . 0 0 : 0 1 : 1 5 . 6 - 0 0 : 0 1 : 1 8 . 3 < / N a m e > < T e x t > C l i c k   L o c a l   a c c o u n t . < / T e x t > < B o o k M a r k E n t r y N a m e > O u t l o o k P a s s w o r d _ m 2 0 0 : 0 1 : 1 5 . 6 < / B o o k M a r k E n t r y N a m e > < B o o k M a r k E x i t N a m e > O u t l o o k P a s s w o r d _ m 2 0 0 : 0 1 : 1 8 . 3 < / B o o k M a r k E x i t N a m e > < B o o k M a r k E n t r y P o s i t i o n > 7 5 6 6 7 < / B o o k M a r k E n t r y P o s i t i o n > < B o o k M a r k E x i t P o s i t i o n > 7 8 3 0 0 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 3 c 0 9 0 d 6 3 - 8 c 8 8 - 4 9 d f - a 6 a 0 - d f 9 2 3 e 8 6 6 6 a 9 < / I n t e r n a l I d > < N a m e > O u t l o o k P a s s w o r d _ m 2 T y p e a u s e r 0 0 : 0 1 : 1 8 . 4 - 0 0 : 0 1 : 2 4 . 1 < / N a m e > < T e x t > T y p e   a   u s e r   n a m e ,   t y p e   a   p a s s w o r d ,   a n d   a d d   a   p a s s w o r d   h i n t . < / T e x t > < B o o k M a r k E n t r y N a m e > O u t l o o k P a s s w o r d _ m 2 0 0 : 0 1 : 1 8 . 4 < / B o o k M a r k E n t r y N a m e > < B o o k M a r k E x i t N a m e > O u t l o o k P a s s w o r d _ m 2 0 0 : 0 1 : 2 4 . 1 < / B o o k M a r k E x i t N a m e > < B o o k M a r k E n t r y P o s i t i o n > 7 8 4 0 0 < / B o o k M a r k E n t r y P o s i t i o n > < B o o k M a r k E x i t P o s i t i o n > 8 4 1 3 3 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 5 5 f c b b 4 4 - a e 5 7 - 4 a f 7 - 8 1 7 e - e e d 6 d 8 a f 7 2 1 c < / I n t e r n a l I d > < N a m e > O u t l o o k P a s s w o r d _ m 2 I f y o u ' r e c r e a t i n g 0 0 : 0 1 : 2 4 . 2 - 0 0 : 0 1 : 2 6 . 5 < / N a m e > < T e x t > I f   y o u ' r e   c r e a t i n g   a   u s e r   a c c o u n t   f o r   o t h e r   p e o p l e , < / T e x t > < B o o k M a r k E n t r y N a m e > O u t l o o k P a s s w o r d _ m 2 0 0 : 0 1 : 2 4 . 2 < / B o o k M a r k E n t r y N a m e > < B o o k M a r k E x i t N a m e > O u t l o o k P a s s w o r d _ m 2 0 0 : 0 1 : 2 6 . 5 < / B o o k M a r k E x i t N a m e > < B o o k M a r k E n t r y P o s i t i o n > 8 4 2 3 3 < / B o o k M a r k E n t r y P o s i t i o n > < B o o k M a r k E x i t P o s i t i o n > 8 6 5 0 0 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 7 4 c 1 9 f 7 a - d 8 6 5 - 4 f f 8 - a 4 5 3 - 5 9 5 c 8 9 3 6 9 c c e < / I n t e r n a l I d > < N a m e > O u t l o o k P a s s w o r d _ m 2 a s s i g n a p a s s w o r d 0 0 : 0 1 : 2 6 . 6 - 0 0 : 0 1 : 3 1 . 9 < / N a m e > < T e x t > a s s i g n   a   p a s s w o r d   n o w   a n d   t e l l   t h e m   t h e y   c a n   c h a n g e   i t   a f t e r   t h e y   s i g n   i n   f o r   t h e   f i r s t   t i m e . < / T e x t > < B o o k M a r k E n t r y N a m e > O u t l o o k P a s s w o r d _ m 2 0 0 : 0 1 : 2 6 . 6 < / B o o k M a r k E n t r y N a m e > < B o o k M a r k E x i t N a m e > O u t l o o k P a s s w o r d _ m 2 0 0 : 0 1 : 3 1 . 9 < / B o o k M a r k E x i t N a m e > < B o o k M a r k E n t r y P o s i t i o n > 8 6 6 0 0 < / B o o k M a r k E n t r y P o s i t i o n > < B o o k M a r k E x i t P o s i t i o n > 9 1 9 6 7 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 f 4 c a a 4 1 9 - e 2 a 6 - 4 5 8 1 - b f 7 3 - 9 7 c 9 7 9 8 9 6 d 3 d < / I n t e r n a l I d > < N a m e > O u t l o o k P a s s w o r d _ m 2 O n t h e l a s t 0 0 : 0 1 : 3 2 . 0 - 0 0 : 0 1 : 3 6 . 0 < / N a m e > < T e x t > O n   t h e   l a s t   p a g e ,   y o u   c a n   a d d   c h i l d   s a f e t y   f e a t u r e s   t o   t h e   a c c o u n t   i f   y o u   w a n t . < / T e x t > < B o o k M a r k E n t r y N a m e > O u t l o o k P a s s w o r d _ m 2 0 0 : 0 1 : 3 2 . 0 < / B o o k M a r k E n t r y N a m e > < B o o k M a r k E x i t N a m e > O u t l o o k P a s s w o r d _ m 2 0 0 : 0 1 : 3 6 . 0 < / B o o k M a r k E x i t N a m e > < B o o k M a r k E n t r y P o s i t i o n > 9 2 0 6 7 < / B o o k M a r k E n t r y P o s i t i o n > < B o o k M a r k E x i t P o s i t i o n > 9 6 0 3 3 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 c 1 0 2 3 4 4 2 - 8 e 7 2 - 4 6 9 b - 8 a 6 4 - 8 2 5 4 a 3 5 5 7 4 8 6 < / I n t e r n a l I d > < N a m e > O u t l o o k P a s s w o r d _ m 2 C l i c k F i n i s h . T h e n 0 0 : 0 1 : 3 6 . 1 - 0 0 : 0 1 : 4 6 . 9 < / N a m e > < T e x t > C l i c k   F i n i s h .   T h e n   f o l l o w   t h e   s a m e   p r o c e s s   t o   a d d   a   u s e r   a c c o u n t   f o r   e a c h   p e r s o n   y o u   s h a r e   t h e   c o m p u t e r   w i t h . < / T e x t > < B o o k M a r k E n t r y N a m e > O u t l o o k P a s s w o r d _ m 2 0 0 : 0 1 : 3 6 . 1 < / B o o k M a r k E n t r y N a m e > < B o o k M a r k E x i t N a m e > O u t l o o k P a s s w o r d _ m 2 0 0 : 0 1 : 4 6 . 9 < / B o o k M a r k E x i t N a m e > < B o o k M a r k E n t r y P o s i t i o n > 9 6 1 3 3 < / B o o k M a r k E n t r y P o s i t i o n > < B o o k M a r k E x i t P o s i t i o n > 1 0 6 9 3 3 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 f 4 e 7 2 7 8 e - 7 0 f 2 - 4 6 b 7 - 9 9 a 4 - 8 1 a 1 9 f b 9 2 6 0 9 < / I n t e r n a l I d > < N a m e > O u t l o o k P a s s w o r d _ m 2 A f t e r m u l t i p l e u s e r s 0 0 : 0 1 : 4 7 . 0 - 0 0 : 0 1 : 5 3 . 1 < / N a m e > < T e x t > A f t e r   m u l t i p l e   u s e r s   h a v e   b e e n   a d d e d   t o   t h e   c o m p u t e r ,   t h e y   c a n   e a c h   s i g n   i n   t o   a c c e s s   t h e i r   e m a i l   i n   O u t l o o k . < / T e x t > < B o o k M a r k E n t r y N a m e > O u t l o o k P a s s w o r d _ m 2 0 0 : 0 1 : 4 7 . 0 < / B o o k M a r k E n t r y N a m e > < B o o k M a r k E x i t N a m e > O u t l o o k P a s s w o r d _ m 2 0 0 : 0 1 : 5 3 . 1 < / B o o k M a r k E x i t N a m e > < B o o k M a r k E n t r y P o s i t i o n > 1 0 7 0 3 3 < / B o o k M a r k E n t r y P o s i t i o n > < B o o k M a r k E x i t P o s i t i o n > 1 1 3 1 3 3 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 1 1 f a 0 c 2 3 - 0 9 1 f - 4 2 c 8 - 8 9 e 9 - f 6 f f f 5 f 2 1 d 5 5 < / I n t e r n a l I d > < N a m e > O u t l o o k P a s s w o r d _ m 2 W h e n y o u w a n t 0 0 : 0 1 : 5 3 . 2 - 0 0 : 0 1 : 5 9 . 5 < / N a m e > < T e x t > W h e n   y o u   w a n t   t o   h a n d   t h e   c o m p u t e r   o v e r   t o   a n o t h e r   p e r s o n ,   g o   t o   t h e   S t a r t   s c r e e n   a n d   c l i c k   y o u r   n a m e . < / T e x t > < B o o k M a r k E n t r y N a m e > O u t l o o k P a s s w o r d _ m 2 0 0 : 0 1 : 5 3 . 2 < / B o o k M a r k E n t r y N a m e > < B o o k M a r k E x i t N a m e > O u t l o o k P a s s w o r d _ m 2 0 0 : 0 1 : 5 9 . 5 < / B o o k M a r k E x i t N a m e > < B o o k M a r k E n t r y P o s i t i o n > 1 1 3 2 3 3 < / B o o k M a r k E n t r y P o s i t i o n > < B o o k M a r k E x i t P o s i t i o n > 1 1 9 5 0 0 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 5 c b b f 5 7 e - e e f 1 - 4 4 5 8 - a 6 c 2 - a c 7 a 7 9 2 d b 5 c e < / I n t e r n a l I d > < N a m e > O u t l o o k P a s s w o r d _ m 2 T h e n c h o o s e w h e t h e r 0 0 : 0 1 : 5 9 . 6 - 0 0 : 0 2 : 0 7 . 5 < / N a m e > < T e x t > T h e n   c h o o s e   w h e t h e r   t o   s i g n   o u t   o r   s w i t c h   t o   a n o t h e r   u s e r   a c c o u n t .   I f   y o u   s i g n   o u t ,   a l l   o f   y o u r   p r o g r a m s   c l o s e . < / T e x t > < B o o k M a r k E n t r y N a m e > O u t l o o k P a s s w o r d _ m 2 0 0 : 0 1 : 5 9 . 6 < / B o o k M a r k E n t r y N a m e > < B o o k M a r k E x i t N a m e > O u t l o o k P a s s w o r d _ m 2 0 0 : 0 2 : 0 7 . 5 < / B o o k M a r k E x i t N a m e > < B o o k M a r k E n t r y P o s i t i o n > 1 1 9 6 0 0 < / B o o k M a r k E n t r y P o s i t i o n > < B o o k M a r k E x i t P o s i t i o n > 1 2 7 5 0 0 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 f 0 e f 1 3 1 a - e d 9 4 - 4 9 e d - a 2 1 d - 6 c c f 7 0 a c 5 2 d 9 < / I n t e r n a l I d > < N a m e > O u t l o o k P a s s w o r d _ m 2 B u t i f y o u 0 0 : 0 2 : 0 7 . 6 - 0 0 : 0 2 : 1 3 . 1 < / N a m e > < T e x t > B u t   i f   y o u   s w i t c h   a c c o u n t s ,   t h e   n e x t   u s e r   c a n   s i g n   i n   w i t h   h i s   u s e r   n a m e   a n d   p a s s w o r d < / T e x t > < B o o k M a r k E n t r y N a m e > O u t l o o k P a s s w o r d _ m 2 0 0 : 0 2 : 0 7 . 6 < / B o o k M a r k E n t r y N a m e > < B o o k M a r k E x i t N a m e > O u t l o o k P a s s w o r d _ m 2 0 0 : 0 2 : 1 3 . 1 < / B o o k M a r k E x i t N a m e > < B o o k M a r k E n t r y P o s i t i o n > 1 2 7 6 0 0 < / B o o k M a r k E n t r y P o s i t i o n > < B o o k M a r k E x i t P o s i t i o n > 1 3 3 1 0 0 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 c d 1 7 0 f 4 a - 3 b 1 8 - 4 6 f 3 - 8 3 2 1 - 5 2 4 e c c e c 8 2 a e < / I n t e r n a l I d > < N a m e > O u t l o o k P a s s w o r d _ m 2 a n d y o u r p r o g r a m s 0 0 : 0 2 : 1 3 . 2 - 0 0 : 0 2 : 1 6 . 7 < / N a m e > < T e x t > a n d   y o u r   p r o g r a m s   k e e p   r u n n i n g   i n   t h e   b a c k g r o u n d . < / T e x t > < B o o k M a r k E n t r y N a m e > O u t l o o k P a s s w o r d _ m 2 0 0 : 0 2 : 1 3 . 2 < / B o o k M a r k E n t r y N a m e > < B o o k M a r k E x i t N a m e > O u t l o o k P a s s w o r d _ m 2 0 0 : 0 2 : 1 6 . 7 < / B o o k M a r k E x i t N a m e > < B o o k M a r k E n t r y P o s i t i o n > 1 3 3 2 0 0 < / B o o k M a r k E n t r y P o s i t i o n > < B o o k M a r k E x i t P o s i t i o n > 1 3 6 7 3 3 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 9 3 a 9 5 8 5 6 - 0 1 3 6 - 4 5 8 4 - 8 0 4 d - b f 9 0 2 a 4 5 9 3 c 3 < / I n t e r n a l I d > < N a m e > O u t l o o k P a s s w o r d _ m 2 T h e n e w u s e r 0 0 : 0 2 : 1 6 . 8 - 0 0 : 0 2 : 3 0 . 0 < / N a m e > < T e x t > T h e   n e w   u s e r   c a n   o p e n   O u t l o o k   a n d   s e t   u p   h i s   e m a i l   a c c o u n t s & < / T e x t > < B o o k M a r k E n t r y N a m e > O u t l o o k P a s s w o r d _ m 2 0 0 : 0 2 : 1 6 . 8 < / B o o k M a r k E n t r y N a m e > < B o o k M a r k E x i t N a m e > O u t l o o k P a s s w o r d _ m 2 0 0 : 0 2 : 3 0 . 0 < / B o o k M a r k E x i t N a m e > < B o o k M a r k E n t r y P o s i t i o n > 1 3 6 8 3 3 < / B o o k M a r k E n t r y P o s i t i o n > < B o o k M a r k E x i t P o s i t i o n > 1 5 0 0 0 0 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 c 1 3 3 b 0 e d - 9 7 c f - 4 2 2 1 - 8 b 9 7 - b e 9 7 4 c 4 4 3 a 3 1 < / I n t e r n a l I d > < N a m e > O u t l o o k P a s s w o r d _ m 2 a n d w o r k w i t h 0 0 : 0 2 : 3 0 . 1 - 0 0 : 0 2 : 3 2 . 7 < / N a m e > < T e x t > a n d   w o r k   w i t h   h i s   e m a i l . < / T e x t > < B o o k M a r k E n t r y N a m e > O u t l o o k P a s s w o r d _ m 2 0 0 : 0 2 : 3 0 . 1 < / B o o k M a r k E n t r y N a m e > < B o o k M a r k E x i t N a m e > O u t l o o k P a s s w o r d _ m 2 0 0 : 0 2 : 3 2 . 7 < / B o o k M a r k E x i t N a m e > < B o o k M a r k E n t r y P o s i t i o n > 1 5 0 1 0 0 < / B o o k M a r k E n t r y P o s i t i o n > < B o o k M a r k E x i t P o s i t i o n > 1 5 2 7 0 0 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 9 9 b 2 a 1 e c - 9 0 7 5 - 4 d 1 5 - a 3 1 8 - 5 0 f 2 4 8 d f c a e f < / I n t e r n a l I d > < N a m e > O u t l o o k P a s s w o r d _ m 2 T h e n , w h e n i t 0 0 : 0 2 : 3 2 . 8 - 0 0 : 0 2 : 4 1 . 1 < / N a m e > < T e x t > T h e n ,   w h e n   i t   c o m e s   t i m e   t o   h a n d   t h e   c o m p u t e r   b a c k   t o   y o u ,   h e   c l i c k s   h i s   n a m e   a n d   s e l e c t s   y o u r   n a m e   i n   t h e   l i s t . < / T e x t > < B o o k M a r k E n t r y N a m e > O u t l o o k P a s s w o r d _ m 2 0 0 : 0 2 : 3 2 . 8 < / B o o k M a r k E n t r y N a m e > < B o o k M a r k E x i t N a m e > O u t l o o k P a s s w o r d _ m 2 0 0 : 0 2 : 4 1 . 1 < / B o o k M a r k E x i t N a m e > < B o o k M a r k E n t r y P o s i t i o n > 1 5 2 8 0 0 < / B o o k M a r k E n t r y P o s i t i o n > < B o o k M a r k E x i t P o s i t i o n > 1 6 1 1 3 3 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 f e 9 f 6 4 5 1 - 6 1 7 a - 4 b 2 f - a f c 7 - 3 c 4 d 0 5 f 2 6 d 2 7 < / I n t e r n a l I d > < N a m e > O u t l o o k P a s s w o r d _ m 2 N o w a l l y o u 0 0 : 0 2 : 4 1 . 2 - 0 0 : 0 2 : 4 9 . 8 < / N a m e > < T e x t > N o w   a l l   y o u   h a v e   t o   d o   i s   t y p e   y o u r   p a s s w o r d ,   a n d   e v e r y t h i n g   c o m e s   b a c k   j u s t   a s   y o u   l e f t   i t ,   i n c l u d i n g   y o u r   e m a i l . < / T e x t > < B o o k M a r k E n t r y N a m e > O u t l o o k P a s s w o r d _ m 2 0 0 : 0 2 : 4 1 . 2 < / B o o k M a r k E n t r y N a m e > < B o o k M a r k E x i t N a m e > O u t l o o k P a s s w o r d _ m 2 0 0 : 0 2 : 4 9 . 8 < / B o o k M a r k E x i t N a m e > < B o o k M a r k E n t r y P o s i t i o n > 1 6 1 2 3 3 < / B o o k M a r k E n t r y P o s i t i o n > < B o o k M a r k E x i t P o s i t i o n > 1 6 9 8 6 7 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 b 8 4 c 3 3 9 d - b 7 b 0 - 4 1 f b - 8 7 3 a - f 1 7 4 f 0 9 7 d 2 9 e < / I n t e r n a l I d > < N a m e > O u t l o o k P a s s w o r d _ m 2 E v e n t h o u g h b o t h 0 0 : 0 2 : 4 9 . 9 - 0 0 : 0 2 : 5 5 . 4 < / N a m e > < T e x t > E v e n   t h o u g h   b o t h   u s e r   a c c o u n t s   a r e   r u n n i n g   o n   t h e   s a m e   c o m p u t e r ,   e a c h   o n e   i s   c o m p l e t e l y   s e p a r a t e . < / T e x t > < B o o k M a r k E n t r y N a m e > O u t l o o k P a s s w o r d _ m 2 0 0 : 0 2 : 4 9 . 9 < / B o o k M a r k E n t r y N a m e > < B o o k M a r k E x i t N a m e > O u t l o o k P a s s w o r d _ m 2 0 0 : 0 2 : 5 5 . 4 < / B o o k M a r k E x i t N a m e > < B o o k M a r k E n t r y P o s i t i o n > 1 6 9 9 6 7 < / B o o k M a r k E n t r y P o s i t i o n > < B o o k M a r k E x i t P o s i t i o n > 1 7 5 4 6 7 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 2 b 8 4 8 7 5 a - d 1 2 e - 4 b d 0 - 9 f 1 e - e d 1 c 1 5 2 d a 6 9 e < / I n t e r n a l I d > < N a m e > O u t l o o k P a s s w o r d _ m 2 E a c h u s e r h a s 0 0 : 0 2 : 5 5 . 5 - 0 0 : 0 3 : 0 0 . 5 < / N a m e > < T e x t > E a c h   u s e r   h a s   O u t l o o k ,   b u t   e a c h   O u t l o o k   p r o g r a m   i s   p e r s o n a l i z e d   w i t h   d i f f e r e n t   e m a i l   a c c o u n t s . < / T e x t > < B o o k M a r k E n t r y N a m e > O u t l o o k P a s s w o r d _ m 2 0 0 : 0 2 : 5 5 . 5 < / B o o k M a r k E n t r y N a m e > < B o o k M a r k E x i t N a m e > O u t l o o k P a s s w o r d _ m 2 0 0 : 0 3 : 0 0 . 5 < / B o o k M a r k E x i t N a m e > < B o o k M a r k E n t r y P o s i t i o n > 1 7 5 5 6 7 < / B o o k M a r k E n t r y P o s i t i o n > < B o o k M a r k E x i t P o s i t i o n > 1 8 0 5 6 7 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 1 8 b d 2 b 7 1 - 6 b e 8 - 4 f 3 b - b c 7 7 - 6 6 d c b 0 5 6 a 5 7 0 < / I n t e r n a l I d > < N a m e > O u t l o o k P a s s w o r d _ m 2 A n d t h e o n l y 0 0 : 0 3 : 0 0 . 6 - 0 0 : 0 3 : 0 6 . 6 < / N a m e > < T e x t > A n d   t h e   o n l y   w a y   f o r   o n e   u s e r   t o   a c c e s s   a n o t h e r   u s e r ' s   e m a i l   i s   t o   s i g n   i n   w i t h   t h e i r   p a s s w o r d . < / T e x t > < B o o k M a r k E n t r y N a m e > O u t l o o k P a s s w o r d _ m 2 0 0 : 0 3 : 0 0 . 6 < / B o o k M a r k E n t r y N a m e > < B o o k M a r k E x i t N a m e > O u t l o o k P a s s w o r d _ m 2 0 0 : 0 3 : 0 6 . 6 < / B o o k M a r k E x i t N a m e > < B o o k M a r k E n t r y P o s i t i o n > 1 8 0 6 6 7 < / B o o k M a r k E n t r y P o s i t i o n > < B o o k M a r k E x i t P o s i t i o n > 1 8 6 6 3 3 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 a 5 0 9 b b 7 4 - 8 b a 7 - 4 3 9 9 - 8 b d 8 - f 9 f b 0 8 6 6 f 4 2 2 < / I n t e r n a l I d > < N a m e > O u t l o o k P a s s w o r d _ m 2 U s i n g p a s s w o r d - p r o t e c t e d W i n d o w s 0 0 : 0 3 : 0 6 . 7 - 0 0 : 0 3 : 1 1 . 8 < / N a m e > < T e x t > U s i n g   p a s s w o r d - p r o t e c t e d   W i n d o w s   u s e r   a c c o u n t s   i s   t h e   e a s i e s t   a n d   m o s t   s e c u r e   w a y   t o   s h a r e   a   c o m p u t e r . < / T e x t > < B o o k M a r k E n t r y N a m e > O u t l o o k P a s s w o r d _ m 2 0 0 : 0 3 : 0 6 . 7 < / B o o k M a r k E n t r y N a m e > < B o o k M a r k E x i t N a m e > O u t l o o k P a s s w o r d _ m 2 0 0 : 0 3 : 1 1 . 8 < / B o o k M a r k E x i t N a m e > < B o o k M a r k E n t r y P o s i t i o n > 1 8 6 7 3 3 < / B o o k M a r k E n t r y P o s i t i o n > < B o o k M a r k E x i t P o s i t i o n > 1 9 1 8 6 7 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 1 e 4 7 7 f 1 c - 6 4 4 1 - 4 5 7 6 - 9 3 0 e - 5 c 9 c d b a d 0 a b e < / I n t e r n a l I d > < N a m e > O u t l o o k P a s s w o r d _ m 2 U p n e x t , w e ' l l 0 0 : 0 3 : 1 1 . 9 - 0 0 : 0 3 : 1 6 . 7 < / N a m e > < T e x t > U p   n e x t ,   w e ' l l   l o o k   a t   a   w a y   t o   p r o t e c t   y o u r   e m a i l   w h e n   s h a r i n g   a   p u b l i c   c o m p u t e r . < / T e x t > < B o o k M a r k E n t r y N a m e > O u t l o o k P a s s w o r d _ m 2 0 0 : 0 3 : 1 1 . 9 < / B o o k M a r k E n t r y N a m e > < B o o k M a r k E x i t N a m e > O u t l o o k P a s s w o r d _ m 2 0 0 : 0 3 : 1 6 . 7 < / B o o k M a r k E x i t N a m e > < B o o k M a r k E n t r y P o s i t i o n > 1 9 1 9 6 7 < / B o o k M a r k E n t r y P o s i t i o n > < B o o k M a r k E x i t P o s i t i o n > 1 9 6 7 0 0 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1 6 " ? > < C a p t i o n I t e m s L i s t   x m l n s : x s i = " h t t p : / / w w w . w 3 . o r g / 2 0 0 1 / X M L S c h e m a - i n s t a n c e "   x m l n s : x s d = " h t t p : / / w w w . w 3 . o r g / 2 0 0 1 / X M L S c h e m a " > < I d > 5 2 e 6 5 b 3 7 - d a b 3 - 4 1 3 3 - 9 f 0 b - 1 b 7 4 a 9 1 c a 7 5 2 < / I d > < C a p t i o n I t e m s > < C a p t i o n I t e m > < I n t e r n a l I d > c 9 5 8 5 a 9 8 - 5 b 4 d - 4 6 6 f - a b 0 4 - 4 3 e d 8 c d c 1 8 2 f < / I n t e r n a l I d > < N a m e > O u t l o o k P a s s w o r d _ m 1 W i t h O u t l o o k a n d 0 0 : 0 0 : 0 0 . 0 - 0 0 : 0 0 : 0 5 . 2 < / N a m e > < T e x t > W i t h   O u t l o o k   a n d   W i n d o w s ,   m u l t i p l e   p e o p l e   c a n   p r o t e c t   t h e i r   e m a i l   o n   o n e   s h a r e d   c o m p u t e r . < / T e x t > < B o o k M a r k E n t r y N a m e > O u t l o o k P a s s w o r d _ m 1 0 0 : 0 0 : 0 0 . 0 < / B o o k M a r k E n t r y N a m e > < B o o k M a r k E x i t N a m e > O u t l o o k P a s s w o r d _ m 1 0 0 : 0 0 : 0 5 . 2 < / B o o k M a r k E x i t N a m e > < B o o k M a r k E n t r y P o s i t i o n > 3 3 < / B o o k M a r k E n t r y P o s i t i o n > < B o o k M a r k E x i t P o s i t i o n > 5 2 6 7 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 6 d a 7 5 2 0 6 - c 8 8 7 - 4 2 7 0 - 9 3 4 7 - 6 f 3 2 a 3 d 6 f a 3 0 < / I n t e r n a l I d > < N a m e > O u t l o o k P a s s w o r d _ m 1 I n t h i s c o u r s e , 0 0 : 0 0 : 0 5 . 3 - 0 0 : 0 0 : 1 0 . 7 < / N a m e > < T e x t > I n   t h i s   c o u r s e ,   w e ' l l   l o o k   a t   t w o   s h a r i n g   s c e n a r i o s .   F i r s t ,   t h e r e  s   s h a r i n g   a t   w o r k   a n d   h o m e . < / T e x t > < B o o k M a r k E n t r y N a m e > O u t l o o k P a s s w o r d _ m 1 0 0 : 0 0 : 0 5 . 3 < / B o o k M a r k E n t r y N a m e > < B o o k M a r k E x i t N a m e > O u t l o o k P a s s w o r d _ m 1 0 0 : 0 0 : 1 0 . 7 < / B o o k M a r k E x i t N a m e > < B o o k M a r k E n t r y P o s i t i o n > 5 3 6 7 < / B o o k M a r k E n t r y P o s i t i o n > < B o o k M a r k E x i t P o s i t i o n > 1 0 7 6 7 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 c 5 f 9 2 6 1 2 - 5 c 6 b - 4 5 8 6 - a 9 4 9 - a 3 9 a 8 b 1 e d 0 7 e < / I n t e r n a l I d > < N a m e > O u t l o o k P a s s w o r d _ m 1 I n t h i s s c e n a r i o , 0 0 : 0 0 : 1 0 . 8 - 0 0 : 0 0 : 1 5 . 9 < / N a m e > < T e x t > I n   t h i s   s c e n a r i o ,   p e o p l e   c a n   p r o t e c t   t h e i r   e m a i l   w i t h   t h e i r   o w n   p a s s w o r d - p r o t e c t e d   W i n d o w s   u s e r   a c c o u n t s . < / T e x t > < B o o k M a r k E n t r y N a m e > O u t l o o k P a s s w o r d _ m 1 0 0 : 0 0 : 1 0 . 8 < / B o o k M a r k E n t r y N a m e > < B o o k M a r k E x i t N a m e > O u t l o o k P a s s w o r d _ m 1 0 0 : 0 0 : 1 5 . 9 < / B o o k M a r k E x i t N a m e > < B o o k M a r k E n t r y P o s i t i o n > 1 0 8 6 7 < / B o o k M a r k E n t r y P o s i t i o n > < B o o k M a r k E x i t P o s i t i o n > 1 5 9 6 7 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 3 f e f 6 5 5 5 - 0 b b 1 - 4 4 4 6 - b 6 5 b - 6 7 a e 6 9 a c d 1 9 4 < / I n t e r n a l I d > < N a m e > O u t l o o k P a s s w o r d _ m 1 H e r e  s h o w i t 0 0 : 0 0 : 1 6 . 0 - 0 0 : 0 0 : 2 3 . 0 < / N a m e > < T e x t > H e r e  s   h o w   i t   w o r k s .   U s e r   a c c o u n t s   a r e   s e t   u p   f o r   y o u   a n d   t h e   o t h e r s . < / T e x t > < B o o k M a r k E n t r y N a m e > O u t l o o k P a s s w o r d _ m 1 0 0 : 0 0 : 1 6 . 0 < / B o o k M a r k E n t r y N a m e > < B o o k M a r k E x i t N a m e > O u t l o o k P a s s w o r d _ m 1 0 0 : 0 0 : 2 3 . 0 < / B o o k M a r k E x i t N a m e > < B o o k M a r k E n t r y P o s i t i o n > 1 6 0 6 7 < / B o o k M a r k E n t r y P o s i t i o n > < B o o k M a r k E x i t P o s i t i o n > 2 3 0 3 3 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 1 d 4 2 8 6 2 1 - 2 c 4 0 - 4 6 3 7 - a 9 7 c - a 8 6 7 1 2 f a 7 3 f 5 < / I n t e r n a l I d > < N a m e > O u t l o o k P a s s w o r d _ m 1 W h e n s o m e o n e e l s e 0 0 : 0 0 : 2 3 . 1 - 0 0 : 0 0 : 2 8 . 9 < / N a m e > < T e x t > W h e n   s o m e o n e   e l s e   n e e d s   t o   u s e   t h e   c o m p u t e r ,   y o u   c a n   s i g n   o u t   o r    s w i t c h    t o   t h e   o t h e r   p e r s o n . < / T e x t > < B o o k M a r k E n t r y N a m e > O u t l o o k P a s s w o r d _ m 1 0 0 : 0 0 : 2 3 . 1 < / B o o k M a r k E n t r y N a m e > < B o o k M a r k E x i t N a m e > O u t l o o k P a s s w o r d _ m 1 0 0 : 0 0 : 2 8 . 9 < / B o o k M a r k E x i t N a m e > < B o o k M a r k E n t r y P o s i t i o n > 2 3 1 3 3 < / B o o k M a r k E n t r y P o s i t i o n > < B o o k M a r k E x i t P o s i t i o n > 2 8 9 0 0 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 0 c 6 a 2 0 1 f - 4 c e 1 - 4 a 8 c - 8 b 8 5 - 8 b f 9 5 2 e 5 c 0 0 5 < / I n t e r n a l I d > < N a m e > O u t l o o k P a s s w o r d _ m 1 T h e n , t h e s e c o n d 0 0 : 0 0 : 2 9 . 0 - 0 0 : 0 0 : 3 2 . 7 < / N a m e > < T e x t > T h e n ,   t h e   s e c o n d   p e r s o n   c a n   s i g n   i n   a n d   v i e w   t h e i r   e m a i l . < / T e x t > < B o o k M a r k E n t r y N a m e > O u t l o o k P a s s w o r d _ m 1 0 0 : 0 0 : 2 9 . 0 < / B o o k M a r k E n t r y N a m e > < B o o k M a r k E x i t N a m e > O u t l o o k P a s s w o r d _ m 1 0 0 : 0 0 : 3 2 . 7 < / B o o k M a r k E x i t N a m e > < B o o k M a r k E n t r y P o s i t i o n > 2 9 0 0 0 < / B o o k M a r k E n t r y P o s i t i o n > < B o o k M a r k E x i t P o s i t i o n > 3 2 7 6 7 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 a 5 a 3 d e d a - 8 7 4 f - 4 d 0 3 - 9 0 8 0 - 7 f 2 a a 7 0 a b 9 9 f < / I n t e r n a l I d > < N a m e > O u t l o o k P a s s w o r d _ m 1 W h e n t h e y  r e t h e 0 0 : 0 0 : 3 2 . 8 - 0 0 : 0 0 : 3 8 . 8 < / N a m e > < T e x t > W h e n   t h e y  r e   t h e   a c t i v e   u s e r ,   t h e y   c a n ' t   s e e   y o u r   e m a i l .   A n d   y o u   c a n ' t   s e e   t h e i r s   w h e n   y o u  r e   s i g n e d   i n . < / T e x t > < B o o k M a r k E n t r y N a m e > O u t l o o k P a s s w o r d _ m 1 0 0 : 0 0 : 3 2 . 8 < / B o o k M a r k E n t r y N a m e > < B o o k M a r k E x i t N a m e > O u t l o o k P a s s w o r d _ m 1 0 0 : 0 0 : 3 8 . 8 < / B o o k M a r k E x i t N a m e > < B o o k M a r k E n t r y P o s i t i o n > 3 2 8 6 7 < / B o o k M a r k E n t r y P o s i t i o n > < B o o k M a r k E x i t P o s i t i o n > 3 8 8 0 0 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 0 f d b 1 9 d 2 - c 8 b e - 4 4 9 9 - b 5 e 9 - f 0 7 2 3 5 0 7 6 4 5 1 < / I n t e r n a l I d > < N a m e > O u t l o o k P a s s w o r d _ m 1 T o s w i t c h b a c k 0 0 : 0 0 : 3 8 . 9 - 0 0 : 0 0 : 4 9 . 3 < / N a m e > < T e x t > T o   s w i t c h   b a c k   t o   y o u r   a c c o u n t ,   j u s t   e n t e r   a   p a s s w o r d ,   a n d   y o u r   d e s k t o p   o p e n s   w i t h   e v e r y t h i n g   j u s t   a s   y o u   l e f t   i t . < / T e x t > < B o o k M a r k E n t r y N a m e > O u t l o o k P a s s w o r d _ m 1 0 0 : 0 0 : 3 8 . 9 < / B o o k M a r k E n t r y N a m e > < B o o k M a r k E x i t N a m e > O u t l o o k P a s s w o r d _ m 1 0 0 : 0 0 : 4 9 . 3 < / B o o k M a r k E x i t N a m e > < B o o k M a r k E n t r y P o s i t i o n > 3 8 9 0 0 < / B o o k M a r k E n t r y P o s i t i o n > < B o o k M a r k E x i t P o s i t i o n > 4 9 3 0 0 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 8 5 1 d d f 1 1 - f c 3 f - 4 4 4 9 - 8 7 5 f - 5 4 4 2 c 6 5 8 f 4 c b < / I n t e r n a l I d > < N a m e > O u t l o o k P a s s w o r d _ m 1 T h e s e c o n d s c e n a r i o 0 0 : 0 0 : 4 9 . 4 - 0 0 : 0 0 : 5 2 . 3 < / N a m e > < T e x t > T h e   s e c o n d   s c e n a r i o   i s   s h a r i n g   a   p u b l i c   c o m p u t e r . < / T e x t > < B o o k M a r k E n t r y N a m e > O u t l o o k P a s s w o r d _ m 1 0 0 : 0 0 : 4 9 . 4 < / B o o k M a r k E n t r y N a m e > < B o o k M a r k E x i t N a m e > O u t l o o k P a s s w o r d _ m 1 0 0 : 0 0 : 5 2 . 3 < / B o o k M a r k E x i t N a m e > < B o o k M a r k E n t r y P o s i t i o n > 4 9 4 0 0 < / B o o k M a r k E n t r y P o s i t i o n > < B o o k M a r k E x i t P o s i t i o n > 5 2 3 6 7 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 e e 7 b f c d 1 - 3 f f 9 - 4 4 c 4 - 8 2 4 d - 5 5 e a e 3 5 6 6 a 9 4 < / I n t e r n a l I d > < N a m e > O u t l o o k P a s s w o r d _ m 1 I t m a y n o t 0 0 : 0 0 : 5 2 . 4 - 0 0 : 0 0 : 5 6 . 9 < / N a m e > < T e x t > I t   m a y   n o t   m a k e   s e n s e   t o   c r e a t e   W i n d o w s   u s e r   a c c o u n t s   o n   a   c o m p u t e r   s h a r e d   b y   m a n y   u s e r s . < / T e x t > < B o o k M a r k E n t r y N a m e > O u t l o o k P a s s w o r d _ m 1 0 0 : 0 0 : 5 2 . 4 < / B o o k M a r k E n t r y N a m e > < B o o k M a r k E x i t N a m e > O u t l o o k P a s s w o r d _ m 1 0 0 : 0 0 : 5 6 . 9 < / B o o k M a r k E x i t N a m e > < B o o k M a r k E n t r y P o s i t i o n > 5 2 4 6 7 < / B o o k M a r k E n t r y P o s i t i o n > < B o o k M a r k E x i t P o s i t i o n > 5 6 9 3 3 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 3 b f 2 f a 3 e - c 2 8 5 - 4 5 a 0 - a 9 c 5 - 1 9 6 9 4 2 4 6 a 4 0 4 < / I n t e r n a l I d > < N a m e > O u t l o o k P a s s w o r d _ m 1 S o , t h e b e s t 0 0 : 0 0 : 5 7 . 0 - 0 0 : 0 1 : 0 3 . 3 < / N a m e > < T e x t > S o ,   t h e   b e s t   w a y   t o   p r o t e c t   y o u r   e m a i l   i s   b y   u s i n g   t h e   O u t l o o k   W e b   A p p   o r   s o m e   o t h e r   b r o w s e r - b a s e d   e m a i l   a p p . < / T e x t > < B o o k M a r k E n t r y N a m e > O u t l o o k P a s s w o r d _ m 1 0 0 : 0 0 : 5 7 . 0 < / B o o k M a r k E n t r y N a m e > < B o o k M a r k E x i t N a m e > O u t l o o k P a s s w o r d _ m 1 0 0 : 0 1 : 0 3 . 3 < / B o o k M a r k E x i t N a m e > < B o o k M a r k E n t r y P o s i t i o n > 5 7 0 3 3 < / B o o k M a r k E n t r y P o s i t i o n > < B o o k M a r k E x i t P o s i t i o n > 6 3 3 3 3 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 f b 3 8 b 6 8 6 - e b 2 4 - 4 1 e 2 - 8 c 3 9 - d 1 b f 8 9 b 2 d 6 b 9 < / I n t e r n a l I d > < N a m e > O u t l o o k P a s s w o r d _ m 1 A f t e r y o u s i g n 0 0 : 0 1 : 0 3 . 4 - 0 0 : 0 1 : 0 9 . 5 < / N a m e > < T e x t > A f t e r   y o u   s i g n   i n   t o   y o u r   e m a i l   p r o v i d e r   a n d   c h e c k   y o u r   e m a i l ,   y o u   s i g n   o u t   a n d   c l o s e   t h e   b r o w s e r . < / T e x t > < B o o k M a r k E n t r y N a m e > O u t l o o k P a s s w o r d _ m 1 0 0 : 0 1 : 0 3 . 4 < / B o o k M a r k E n t r y N a m e > < B o o k M a r k E x i t N a m e > O u t l o o k P a s s w o r d _ m 1 0 0 : 0 1 : 0 9 . 5 < / B o o k M a r k E x i t N a m e > < B o o k M a r k E n t r y P o s i t i o n > 6 3 4 3 3 < / B o o k M a r k E n t r y P o s i t i o n > < B o o k M a r k E x i t P o s i t i o n > 6 9 5 6 7 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 3 f 3 6 d 6 6 2 - 9 1 1 2 - 4 b d 3 - b 7 0 4 - b 7 0 5 0 4 e 4 3 f 9 d < / I n t e r n a l I d > < N a m e > O u t l o o k P a s s w o r d _ m 1 T o m a k e s u r e 0 0 : 0 1 : 0 9 . 6 - 0 0 : 0 1 : 1 3 . 1 < / N a m e > < T e x t > T o   m a k e   s u r e   t h e r e   i s   n o   t r a c e   o f   y o u r   p e r s o n a l   i n f o r m a t i o n   l e f t   o n   t h e   c o m p u t e r , < / T e x t > < B o o k M a r k E n t r y N a m e > O u t l o o k P a s s w o r d _ m 1 0 0 : 0 1 : 0 9 . 6 < / B o o k M a r k E n t r y N a m e > < B o o k M a r k E x i t N a m e > O u t l o o k P a s s w o r d _ m 1 0 0 : 0 1 : 1 3 . 1 < / B o o k M a r k E x i t N a m e > < B o o k M a r k E n t r y P o s i t i o n > 6 9 6 6 7 < / B o o k M a r k E n t r y P o s i t i o n > < B o o k M a r k E x i t P o s i t i o n > 7 3 1 6 7 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 d 2 f 5 f f 7 1 - 3 5 d 6 - 4 3 4 0 - 9 2 a 1 - 0 2 e 2 9 b 8 4 2 6 7 e < / I n t e r n a l I d > < N a m e > O u t l o o k P a s s w o r d _ m 1 y o u c a n c l e a r 0 0 : 0 1 : 1 3 . 2 - 0 0 : 0 1 : 1 7 . 9 < / N a m e > < T e x t > y o u   c a n   c l e a r   t h e   b r o w s e r   h i s t o r y   a n d   t e m p o r a r y   I n t e r n e t   f i l e s . < / T e x t > < B o o k M a r k E n t r y N a m e > O u t l o o k P a s s w o r d _ m 1 0 0 : 0 1 : 1 3 . 2 < / B o o k M a r k E n t r y N a m e > < B o o k M a r k E x i t N a m e > O u t l o o k P a s s w o r d _ m 1 0 0 : 0 1 : 1 7 . 9 < / B o o k M a r k E x i t N a m e > < B o o k M a r k E n t r y P o s i t i o n > 7 3 2 6 7 < / B o o k M a r k E n t r y P o s i t i o n > < B o o k M a r k E x i t P o s i t i o n > 7 7 9 0 0 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 a 7 b b 9 a 8 7 - 9 3 6 6 - 4 7 a a - a 3 4 0 - 2 1 1 b 8 4 8 6 7 8 3 7 < / I n t e r n a l I d > < N a m e > O u t l o o k P a s s w o r d _ m 1 T h i s c o u r s e w i l l 0 0 : 0 1 : 1 8 . 0 - 0 0 : 0 1 : 2 2 . 2 < / N a m e > < T e x t > T h i s   c o u r s e   w i l l   s h o w   y o u   h o w   t o   s e t   u p   W i n d o w s   a n d   O u t l o o k   f o r   t h e s e   s c e n a r i o s . < / T e x t > < B o o k M a r k E n t r y N a m e > O u t l o o k P a s s w o r d _ m 1 0 0 : 0 1 : 1 8 . 0 < / B o o k M a r k E n t r y N a m e > < B o o k M a r k E x i t N a m e > O u t l o o k P a s s w o r d _ m 1 0 0 : 0 1 : 2 2 . 2 < / B o o k M a r k E x i t N a m e > < B o o k M a r k E n t r y P o s i t i o n > 7 8 0 0 0 < / B o o k M a r k E n t r y P o s i t i o n > < B o o k M a r k E x i t P o s i t i o n > 8 2 2 3 3 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 2 d f a 4 4 6 d - 5 3 6 1 - 4 e 2 8 - 8 2 5 6 - 8 c f 2 7 f 1 3 7 3 c 7 < / I n t e r n a l I d > < N a m e > O u t l o o k P a s s w o r d _ m 1 I n t h e l a s t 0 0 : 0 1 : 2 2 . 3 - 0 0 : 0 1 : 2 6 . 9 < / N a m e > < T e x t > I n   t h e   l a s t   m o v i e   w e ' l l   t a l k   a b o u t   t w o   m o r e   t h i n g s   y o u   c a n   d o   f o r   a d d i t i o n a l   p r o t e c t i o n . < / T e x t > < B o o k M a r k E n t r y N a m e > O u t l o o k P a s s w o r d _ m 1 0 0 : 0 1 : 2 2 . 3 < / B o o k M a r k E n t r y N a m e > < B o o k M a r k E x i t N a m e > O u t l o o k P a s s w o r d _ m 1 0 0 : 0 1 : 2 6 . 9 < / B o o k M a r k E x i t N a m e > < B o o k M a r k E n t r y P o s i t i o n > 8 2 3 3 3 < / B o o k M a r k E n t r y P o s i t i o n > < B o o k M a r k E x i t P o s i t i o n > 8 6 9 6 7 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 3 5 0 5 6 1 9 2 - 0 0 1 5 - 4 4 1 b - 8 e 5 6 - 1 4 b 2 2 1 e 7 7 1 2 2 < / I n t e r n a l I d > < N a m e > O u t l o o k P a s s w o r d _ m 1 B u t f i r s t , y o u ' l l 0 0 : 0 1 : 2 7 . 0 - 0 0 : 0 1 : 3 2 . 3 < / N a m e > < T e x t > B u t   f i r s t ,   y o u ' l l   s e e   h o w   t o   s e t   u p   a n d   u s e   a   W i n d o w s   u s e r   a c c o u n t   f o r   s h a r i n g   a t   w o r k   a n d   h o m e . < / T e x t > < B o o k M a r k E n t r y N a m e > O u t l o o k P a s s w o r d _ m 1 0 0 : 0 1 : 2 7 . 0 < / B o o k M a r k E n t r y N a m e > < B o o k M a r k E x i t N a m e > O u t l o o k P a s s w o r d _ m 1 0 0 : 0 1 : 3 2 . 3 < / B o o k M a r k E x i t N a m e > < B o o k M a r k E n t r y P o s i t i o n > 8 7 0 6 7 < / B o o k M a r k E n t r y P o s i t i o n > < B o o k M a r k E x i t P o s i t i o n > 9 2 3 3 3 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9.xml>��< ? x m l   v e r s i o n = " 1 . 0 "   e n c o d i n g = " u t f - 1 6 " ? > < C a p t i o n I t e m s L i s t   x m l n s : x s i = " h t t p : / / w w w . w 3 . o r g / 2 0 0 1 / X M L S c h e m a - i n s t a n c e "   x m l n s : x s d = " h t t p : / / w w w . w 3 . o r g / 2 0 0 1 / X M L S c h e m a " > < I d > c e 5 b 8 b f 8 - 2 b 7 6 - 4 3 a a - a 4 a 4 - b 5 4 5 f 3 0 d f e 1 7 < / I d > < C a p t i o n I t e m s > < C a p t i o n I t e m > < I n t e r n a l I d > 1 5 b 1 2 d 7 6 - a 9 5 a - 4 0 b e - 9 f 6 9 - e c c 9 a 0 8 e a e f a < / I n t e r n a l I d > < N a m e > O u t l o o k P a s s w o r d _ m 4 W i n d o w s u s e r a c c o u n t s 0 0 : 0 0 : 0 0 . 0 - 0 0 : 0 0 : 0 4 . 5 < / N a m e > < T e x t > W i n d o w s   u s e r   a c c o u n t s   a r e   t h e   b e s t   w a y   t o   p r o t e c t   y o u r   e m a i l   o n   a   s h a r e d   c o m p u t e r . < / T e x t > < B o o k M a r k E n t r y N a m e > O u t l o o k P a s s w o r d _ m 4 0 0 : 0 0 : 0 0 . 0 < / B o o k M a r k E n t r y N a m e > < B o o k M a r k E x i t N a m e > O u t l o o k P a s s w o r d _ m 4 0 0 : 0 0 : 0 4 . 5 < / B o o k M a r k E x i t N a m e > < B o o k M a r k E n t r y P o s i t i o n > 3 3 < / B o o k M a r k E n t r y P o s i t i o n > < B o o k M a r k E x i t P o s i t i o n > 4 5 3 3 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 7 3 8 e 0 3 6 4 - d 5 7 2 - 4 c 7 5 - b b 2 a - 8 a 6 0 d 4 a 5 8 7 f 5 < / I n t e r n a l I d > < N a m e > O u t l o o k P a s s w o r d _ m 4 B u t i f y o u 0 0 : 0 0 : 0 4 . 6 - 0 0 : 0 0 : 0 8 . 3 < / N a m e > < T e x t > B u t   i f   y o u   w a n t   a d d i t i o n a l   p r o t e c t i o n ,   t h e r e   a r e   t w o   m o r e   t h i n g s   y o u   c a n   d o . < / T e x t > < B o o k M a r k E n t r y N a m e > O u t l o o k P a s s w o r d _ m 4 0 0 : 0 0 : 0 4 . 6 < / B o o k M a r k E n t r y N a m e > < B o o k M a r k E x i t N a m e > O u t l o o k P a s s w o r d _ m 4 0 0 : 0 0 : 0 8 . 3 < / B o o k M a r k E x i t N a m e > < B o o k M a r k E n t r y P o s i t i o n > 4 6 3 3 < / B o o k M a r k E n t r y P o s i t i o n > < B o o k M a r k E x i t P o s i t i o n > 8 3 0 0 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 a 2 c 7 f 3 0 e - 7 c 3 5 - 4 7 9 4 - 9 e 2 0 - 9 7 6 b a a b b 4 2 1 1 < / I n t e r n a l I d > < N a m e > O u t l o o k P a s s w o r d _ m 4 F i r s t , y o u c a n 0 0 : 0 0 : 0 8 . 4 - 0 0 : 0 0 : 1 3 . 0 < / N a m e > < T e x t > F i r s t ,   y o u   c a n   r e q u i r e   a   l o g o n   t o   a c c e s s   y o u r   E x c h a n g e   e m a i l . < / T e x t > < B o o k M a r k E n t r y N a m e > O u t l o o k P a s s w o r d _ m 4 0 0 : 0 0 : 0 8 . 4 < / B o o k M a r k E n t r y N a m e > < B o o k M a r k E x i t N a m e > O u t l o o k P a s s w o r d _ m 4 0 0 : 0 0 : 1 3 . 0 < / B o o k M a r k E x i t N a m e > < B o o k M a r k E n t r y P o s i t i o n > 8 4 0 0 < / B o o k M a r k E n t r y P o s i t i o n > < B o o k M a r k E x i t P o s i t i o n > 1 3 0 0 0 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 7 2 d a 5 a a 4 - 5 0 7 3 - 4 1 9 3 - 9 2 f 4 - f 0 f 5 e 0 4 b 4 9 7 7 < / I n t e r n a l I d > < N a m e > O u t l o o k P a s s w o r d _ m 4 I n O u t l o o k , c l i c k 0 0 : 0 0 : 1 3 . 1 - 0 0 : 0 0 : 2 2 . 9 < / N a m e > < T e x t > I n   O u t l o o k ,   c l i c k   F i l e ,   c l i c k   I n f o .   T h e n ,   i n   A c c o u n t   S e t t i n g s ,   c l i c k   A c c o u n t   S e t t i n g s . < / T e x t > < B o o k M a r k E n t r y N a m e > O u t l o o k P a s s w o r d _ m 4 0 0 : 0 0 : 1 3 . 1 < / B o o k M a r k E n t r y N a m e > < B o o k M a r k E x i t N a m e > O u t l o o k P a s s w o r d _ m 4 0 0 : 0 0 : 2 2 . 9 < / B o o k M a r k E x i t N a m e > < B o o k M a r k E n t r y P o s i t i o n > 1 3 1 0 0 < / B o o k M a r k E n t r y P o s i t i o n > < B o o k M a r k E x i t P o s i t i o n > 2 2 9 6 7 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 5 5 c 7 3 f b a - 8 9 2 c - 4 8 b d - a 7 3 7 - e e 0 5 5 2 a 8 9 1 b e < / I n t e r n a l I d > < N a m e > O u t l o o k P a s s w o r d _ m 4 O n t h e E - m a i l 0 0 : 0 0 : 2 3 . 0 - 0 0 : 0 0 : 3 0 . 9 < / N a m e > < T e x t > O n   t h e   E - m a i l   t a b ,   s e l e c t   y o u r   e m a i l   a c c o u n t .   T h i s   m e t h o d   w i l l   o n l y   w o r k   i f   t h e   a c c o u n t   T y p e   i s   M i c r o s o f t   E x c h a n g e . < / T e x t > < B o o k M a r k E n t r y N a m e > O u t l o o k P a s s w o r d _ m 4 0 0 : 0 0 : 2 3 . 0 < / B o o k M a r k E n t r y N a m e > < B o o k M a r k E x i t N a m e > O u t l o o k P a s s w o r d _ m 4 0 0 : 0 0 : 3 0 . 9 < / B o o k M a r k E x i t N a m e > < B o o k M a r k E n t r y P o s i t i o n > 2 3 0 6 7 < / B o o k M a r k E n t r y P o s i t i o n > < B o o k M a r k E x i t P o s i t i o n > 3 0 9 3 3 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 5 9 5 f 7 f 3 d - f 4 a 2 - 4 0 4 8 - b 3 e b - 4 c 1 6 b 8 8 1 3 4 0 d < / I n t e r n a l I d > < N a m e > O u t l o o k P a s s w o r d _ m 4 C l i c k C h a n g e . C l i c k 0 0 : 0 0 : 3 1 . 0 - 0 0 : 0 0 : 4 1 . 3 < / N a m e > < T e x t > C l i c k   C h a n g e .   C l i c k   M o r e   S e t t i n g s .   T h e n ,   o n   t h e   S e c u r i t y   t a b ,   s e l e c t   A l w a y s   p r o m p t   f o r   l o g o n   c r e d e n t i a l s . < / T e x t > < B o o k M a r k E n t r y N a m e > O u t l o o k P a s s w o r d _ m 4 0 0 : 0 0 : 3 1 . 0 < / B o o k M a r k E n t r y N a m e > < B o o k M a r k E x i t N a m e > O u t l o o k P a s s w o r d _ m 4 0 0 : 0 0 : 4 1 . 3 < / B o o k M a r k E x i t N a m e > < B o o k M a r k E n t r y P o s i t i o n > 3 1 0 3 3 < / B o o k M a r k E n t r y P o s i t i o n > < B o o k M a r k E x i t P o s i t i o n > 4 1 3 3 3 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 9 3 a e 7 d b d - 3 b 0 e - 4 4 2 4 - 8 c e 0 - b 9 7 e 2 0 f b 7 7 d 5 < / I n t e r n a l I d > < N a m e > O u t l o o k P a s s w o r d _ m 4 C l i c k O K . C l i c k 0 0 : 0 0 : 4 1 . 4 - 0 0 : 0 0 : 4 9 . 1 < / N a m e > < T e x t > C l i c k   O K .   C l i c k   N e x t   a n d   F i n i s h . < / T e x t > < B o o k M a r k E n t r y N a m e > O u t l o o k P a s s w o r d _ m 4 0 0 : 0 0 : 4 1 . 4 < / B o o k M a r k E n t r y N a m e > < B o o k M a r k E x i t N a m e > O u t l o o k P a s s w o r d _ m 4 0 0 : 0 0 : 4 9 . 1 < / B o o k M a r k E x i t N a m e > < B o o k M a r k E n t r y P o s i t i o n > 4 1 4 3 3 < / B o o k M a r k E n t r y P o s i t i o n > < B o o k M a r k E x i t P o s i t i o n > 4 9 1 6 7 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 1 0 a a 2 1 7 4 - a e 1 b - 4 3 9 6 - b f 9 a - 4 1 b 4 0 e e 9 4 d 6 4 < / I n t e r n a l I d > < N a m e > O u t l o o k P a s s w o r d _ m 4 N o w w h e n e v e r y o u 0 0 : 0 0 : 4 9 . 2 - 0 0 : 0 0 : 5 4 . 0 < / N a m e > < T e x t > N o w   w h e n e v e r   y o u   o p e n   O u t l o o k ,   y o u  r e   p r o m p t e d   t o   e n t e r   y o u r   p a s s w o r d . < / T e x t > < B o o k M a r k E n t r y N a m e > O u t l o o k P a s s w o r d _ m 4 0 0 : 0 0 : 4 9 . 2 < / B o o k M a r k E n t r y N a m e > < B o o k M a r k E x i t N a m e > O u t l o o k P a s s w o r d _ m 4 0 0 : 0 0 : 5 4 . 0 < / B o o k M a r k E x i t N a m e > < B o o k M a r k E n t r y P o s i t i o n > 4 9 2 6 7 < / B o o k M a r k E n t r y P o s i t i o n > < B o o k M a r k E x i t P o s i t i o n > 5 4 0 6 7 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 a 4 0 3 b 7 7 6 - 6 3 4 6 - 4 4 0 8 - b 7 1 4 - 3 6 d 9 4 b 1 5 7 f 7 c < / I n t e r n a l I d > < N a m e > O u t l o o k P a s s w o r d _ m 4 S o w h y w o u l d 0 0 : 0 0 : 5 4 . 1 - 0 0 : 0 0 : 5 8 . 5 < / N a m e > < T e x t > S o   w h y   w o u l d   y o u   w a n t   t o   m a k e   i t   m o r e   d i f f i c u l t   f o r   y o u r s e l f   b y   h a v i n g   t o   e n t e r   a   p a s s w o r d ? < / T e x t > < B o o k M a r k E n t r y N a m e > O u t l o o k P a s s w o r d _ m 4 0 0 : 0 0 : 5 4 . 1 < / B o o k M a r k E n t r y N a m e > < B o o k M a r k E x i t N a m e > O u t l o o k P a s s w o r d _ m 4 0 0 : 0 0 : 5 8 . 5 < / B o o k M a r k E x i t N a m e > < B o o k M a r k E n t r y P o s i t i o n > 5 4 1 6 7 < / B o o k M a r k E n t r y P o s i t i o n > < B o o k M a r k E x i t P o s i t i o n > 5 8 5 6 7 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 e c e 3 4 2 7 a - 5 b 4 b - 4 1 5 8 - 8 8 7 4 - a 9 d 8 7 e c 9 2 9 b 6 < / I n t e r n a l I d > < N a m e > O u t l o o k P a s s w o r d _ m 4 W e l l , m a y b e y o u  r e 0 0 : 0 0 : 5 8 . 6 - 0 0 : 0 1 : 0 2 . 7 < / N a m e > < T e x t > W e l l ,   m a y b e   y o u  r e   l o c a t e d   i n   a n   a r e a   w h e r e   l o t s   o f   p e o p l e   c a n   e a s i l y   a c c e s s   y o u r   c o m p u t e r , < / T e x t > < B o o k M a r k E n t r y N a m e > O u t l o o k P a s s w o r d _ m 4 0 0 : 0 0 : 5 8 . 6 < / B o o k M a r k E n t r y N a m e > < B o o k M a r k E x i t N a m e > O u t l o o k P a s s w o r d _ m 4 0 0 : 0 1 : 0 2 . 7 < / B o o k M a r k E x i t N a m e > < B o o k M a r k E n t r y P o s i t i o n > 5 8 6 6 7 < / B o o k M a r k E n t r y P o s i t i o n > < B o o k M a r k E x i t P o s i t i o n > 6 2 7 6 7 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 9 a b e f f f c - b 5 8 f - 4 a 3 a - 9 e c a - 7 f d b 8 7 2 a 0 7 b d < / I n t e r n a l I d > < N a m e > O u t l o o k P a s s w o r d _ m 4 a n d y o u j u s t 0 0 : 0 1 : 0 2 . 8 - 0 0 : 0 1 : 0 5 . 1 < / N a m e > < T e x t > a n d   y o u   j u s t   w a n t   a   l i t t l e   m o r e   p r o t e c t i o n . < / T e x t > < B o o k M a r k E n t r y N a m e > O u t l o o k P a s s w o r d _ m 4 0 0 : 0 1 : 0 2 . 8 < / B o o k M a r k E n t r y N a m e > < B o o k M a r k E x i t N a m e > O u t l o o k P a s s w o r d _ m 4 0 0 : 0 1 : 0 5 . 1 < / B o o k M a r k E x i t N a m e > < B o o k M a r k E n t r y P o s i t i o n > 6 2 8 6 7 < / B o o k M a r k E n t r y P o s i t i o n > < B o o k M a r k E x i t P o s i t i o n > 6 5 1 6 7 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 2 f 8 1 a 3 d d - 6 9 8 5 - 4 1 2 e - a 9 5 6 - a 9 e d e 6 9 0 7 c 4 f < / I n t e r n a l I d > < N a m e > O u t l o o k P a s s w o r d _ m 4 F o r t h e s a m e 0 0 : 0 1 : 0 5 . 2 - 0 0 : 0 1 : 1 0 . 1 < / N a m e > < T e x t > F o r   t h e   s a m e   r e a s o n ,   y o u   c a n   a l s o   a d d   a   p a s s w o r d   t o   h e l p   p r o t e c t   y o u r   d a t a   f i l e s . < / T e x t > < B o o k M a r k E n t r y N a m e > O u t l o o k P a s s w o r d _ m 4 0 0 : 0 1 : 0 5 . 2 < / B o o k M a r k E n t r y N a m e > < B o o k M a r k E x i t N a m e > O u t l o o k P a s s w o r d _ m 4 0 0 : 0 1 : 1 0 . 1 < / B o o k M a r k E x i t N a m e > < B o o k M a r k E n t r y P o s i t i o n > 6 5 2 6 7 < / B o o k M a r k E n t r y P o s i t i o n > < B o o k M a r k E x i t P o s i t i o n > 7 0 1 6 7 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 8 3 5 2 a c 2 9 - d 7 d 7 - 4 a f 3 - a 1 4 1 - c 1 f d 7 d a b b 6 d 4 < / I n t e r n a l I d > < N a m e > O u t l o o k P a s s w o r d _ m 4 O r d i n a r i l y y o u s a v e 0 0 : 0 1 : 1 0 . 2 - 0 0 : 0 1 : 1 4 . 9 < / N a m e > < T e x t > O r d i n a r i l y   y o u   s a v e   e m a i l ,   c a l e n d a r   i t e m s   a n d   c o n t a c t s   t o   y o u r   e m a i l   s e r v e r . < / T e x t > < B o o k M a r k E n t r y N a m e > O u t l o o k P a s s w o r d _ m 4 0 0 : 0 1 : 1 0 . 2 < / B o o k M a r k E n t r y N a m e > < B o o k M a r k E x i t N a m e > O u t l o o k P a s s w o r d _ m 4 0 0 : 0 1 : 1 4 . 9 < / B o o k M a r k E x i t N a m e > < B o o k M a r k E n t r y P o s i t i o n > 7 0 2 6 7 < / B o o k M a r k E n t r y P o s i t i o n > < B o o k M a r k E x i t P o s i t i o n > 7 4 9 3 3 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 f 0 1 b d 6 4 2 - c a 7 d - 4 e 2 f - b a c a - 0 3 1 9 1 f 6 5 7 9 7 a < / I n t e r n a l I d > < N a m e > O u t l o o k P a s s w o r d _ m 4 B u t t h e r e a r e 0 0 : 0 1 : 1 5 . 0 - 0 0 : 0 1 : 1 9 . 1 < / N a m e > < T e x t > B u t   t h e r e   a r e   t i m e s   w h e n   y o u   m a y   n e e d   t o   s a v e   i t e m s   t o   a   d a t a   f i l e   o n   y o u r   c o m p u t e r , < / T e x t > < B o o k M a r k E n t r y N a m e > O u t l o o k P a s s w o r d _ m 4 0 0 : 0 1 : 1 5 . 0 < / B o o k M a r k E n t r y N a m e > < B o o k M a r k E x i t N a m e > O u t l o o k P a s s w o r d _ m 4 0 0 : 0 1 : 1 9 . 1 < / B o o k M a r k E x i t N a m e > < B o o k M a r k E n t r y P o s i t i o n > 7 5 0 3 3 < / B o o k M a r k E n t r y P o s i t i o n > < B o o k M a r k E x i t P o s i t i o n > 7 9 1 3 3 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 4 8 2 b a 7 0 c - 1 6 2 f - 4 2 1 b - 9 c 0 c - 4 0 4 a 4 f 1 5 1 d 2 5 < / I n t e r n a l I d > < N a m e > O u t l o o k P a s s w o r d _ m 4 s u c h w h e n y o u 0 0 : 0 1 : 1 9 . 2 - 0 0 : 0 1 : 2 2 . 3 < / N a m e > < T e x t > s u c h   w h e n   y o u   r u n   o u t   o f   o n l i n e   s t o r a g e   s p a c e . < / T e x t > < B o o k M a r k E n t r y N a m e > O u t l o o k P a s s w o r d _ m 4 0 0 : 0 1 : 1 9 . 2 < / B o o k M a r k E n t r y N a m e > < B o o k M a r k E x i t N a m e > O u t l o o k P a s s w o r d _ m 4 0 0 : 0 1 : 2 2 . 3 < / B o o k M a r k E x i t N a m e > < B o o k M a r k E n t r y P o s i t i o n > 7 9 2 3 3 < / B o o k M a r k E n t r y P o s i t i o n > < B o o k M a r k E x i t P o s i t i o n > 8 2 3 0 0 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 1 5 1 4 a d b 7 - 3 e f a - 4 f 5 c - 9 a d 6 - a 2 8 6 a 3 b f 4 6 8 f < / I n t e r n a l I d > < N a m e > O u t l o o k P a s s w o r d _ m 4 L e t ' s s a y w e 0 0 : 0 1 : 2 2 . 4 - 0 0 : 0 1 : 2 5 . 9 < / N a m e > < T e x t > L e t ' s   s a y   w e   h a v e   a   d a t a   f i l e   t h a t   c o n t a i n s   e m a i l   f r o m   a n   o l d   a c c o u n t . < / T e x t > < B o o k M a r k E n t r y N a m e > O u t l o o k P a s s w o r d _ m 4 0 0 : 0 1 : 2 2 . 4 < / B o o k M a r k E n t r y N a m e > < B o o k M a r k E x i t N a m e > O u t l o o k P a s s w o r d _ m 4 0 0 : 0 1 : 2 5 . 9 < / B o o k M a r k E x i t N a m e > < B o o k M a r k E n t r y P o s i t i o n > 8 2 4 0 0 < / B o o k M a r k E n t r y P o s i t i o n > < B o o k M a r k E x i t P o s i t i o n > 8 5 9 6 7 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 0 4 3 4 7 e e 7 - f 2 1 f - 4 f c b - b c f 2 - d 5 0 b d 1 6 a a c a c < / I n t e r n a l I d > < N a m e > O u t l o o k P a s s w o r d _ m 4 W e w o n ' t g o 0 0 : 0 1 : 2 6 . 0 - 0 0 : 0 1 : 3 0 . 1 < / N a m e > < T e x t > W e   w o n ' t   g o   i n t o   h o w   t o   i m p o r t   a n d   e x p o r t   d a t a   f i l e s   i n   t h i s   c o u r s e . < / T e x t > < B o o k M a r k E n t r y N a m e > O u t l o o k P a s s w o r d _ m 4 0 0 : 0 1 : 2 6 . 0 < / B o o k M a r k E n t r y N a m e > < B o o k M a r k E x i t N a m e > O u t l o o k P a s s w o r d _ m 4 0 0 : 0 1 : 3 0 . 1 < / B o o k M a r k E x i t N a m e > < B o o k M a r k E n t r y P o s i t i o n > 8 6 0 6 7 < / B o o k M a r k E n t r y P o s i t i o n > < B o o k M a r k E x i t P o s i t i o n > 9 0 1 6 7 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 d 5 9 a 6 0 4 0 - 2 d 5 6 - 4 5 e 7 - 9 b 8 7 - 0 4 0 d e 6 9 6 4 a a 8 < / I n t e r n a l I d > < N a m e > O u t l o o k P a s s w o r d _ m 4 T o a d d a 0 0 : 0 1 : 3 0 . 2 - 0 0 : 0 1 : 3 7 . 1 < / N a m e > < T e x t > T o   a d d   a   p a s s w o r d ,   r i g h t - c l i c k   t h e   d a t a   f i l e   i n   t h e   f o l d e r   l i s t ,   a n d   c l i c k   D a t a   F i l e   P r o p e r t i e s . < / T e x t > < B o o k M a r k E n t r y N a m e > O u t l o o k P a s s w o r d _ m 4 0 0 : 0 1 : 3 0 . 2 < / B o o k M a r k E n t r y N a m e > < B o o k M a r k E x i t N a m e > O u t l o o k P a s s w o r d _ m 4 0 0 : 0 1 : 3 7 . 1 < / B o o k M a r k E x i t N a m e > < B o o k M a r k E n t r y P o s i t i o n > 9 0 2 6 7 < / B o o k M a r k E n t r y P o s i t i o n > < B o o k M a r k E x i t P o s i t i o n > 9 7 1 3 3 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 9 4 a f d 0 d 7 - 6 9 b 0 - 4 e 5 d - a 1 6 8 - e f 0 0 b 1 0 d 0 e e f < / I n t e r n a l I d > < N a m e > O u t l o o k P a s s w o r d _ m 4 T h e n , c l i c k A d v a n c e d . 0 0 : 0 1 : 3 7 . 2 - 0 0 : 0 1 : 4 0 . 1 < / N a m e > < T e x t > T h e n ,   c l i c k   A d v a n c e d . < / T e x t > < B o o k M a r k E n t r y N a m e > O u t l o o k P a s s w o r d _ m 4 0 0 : 0 1 : 3 7 . 2 < / B o o k M a r k E n t r y N a m e > < B o o k M a r k E x i t N a m e > O u t l o o k P a s s w o r d _ m 4 0 0 : 0 1 : 4 0 . 1 < / B o o k M a r k E x i t N a m e > < B o o k M a r k E n t r y P o s i t i o n > 9 7 2 3 3 < / B o o k M a r k E n t r y P o s i t i o n > < B o o k M a r k E x i t P o s i t i o n > 1 0 0 1 0 0 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 9 a 5 c b 6 f d - b 0 0 7 - 4 f 5 3 - 8 e b e - 5 4 c a b 6 4 f 1 2 6 8 < / I n t e r n a l I d > < N a m e > O u t l o o k P a s s w o r d _ m 4 C l i c k C h a n g e P a s s w o r d . 0 0 : 0 1 : 4 0 . 2 - 0 0 : 0 1 : 4 6 . 4 < / N a m e > < T e x t > C l i c k   C h a n g e   P a s s w o r d .   S i n c e   w e ' r e   a d d i n g   a   p a s s w o r d   f o r   t h e   f i r s t   t i m e ,   l e a v e   O l d   p a s s w o r d   b l a n k . < / T e x t > < B o o k M a r k E n t r y N a m e > O u t l o o k P a s s w o r d _ m 4 0 0 : 0 1 : 4 0 . 2 < / B o o k M a r k E n t r y N a m e > < B o o k M a r k E x i t N a m e > O u t l o o k P a s s w o r d _ m 4 0 0 : 0 1 : 4 6 . 4 < / B o o k M a r k E x i t N a m e > < B o o k M a r k E n t r y P o s i t i o n > 1 0 0 2 0 0 < / B o o k M a r k E n t r y P o s i t i o n > < B o o k M a r k E x i t P o s i t i o n > 1 0 6 4 3 3 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 8 1 5 7 a 9 f 0 - 5 3 4 f - 4 f b 0 - 8 e 1 1 - 3 2 c 2 e 3 b 7 5 a 7 2 < / I n t e r n a l I d > < N a m e > O u t l o o k P a s s w o r d _ m 4 T y p e t h e p a s s w o r d 0 0 : 0 1 : 4 6 . 5 - 0 0 : 0 1 : 5 1 . 1 < / N a m e > < T e x t > T y p e   t h e   p a s s w o r d   y o u   w a n t   t o   a d d   i n   N e w   p a s s w o r d .   T h e n ,   t y p e   i t   a g a i n . < / T e x t > < B o o k M a r k E n t r y N a m e > O u t l o o k P a s s w o r d _ m 4 0 0 : 0 1 : 4 6 . 5 < / B o o k M a r k E n t r y N a m e > < B o o k M a r k E x i t N a m e > O u t l o o k P a s s w o r d _ m 4 0 0 : 0 1 : 5 1 . 1 < / B o o k M a r k E x i t N a m e > < B o o k M a r k E n t r y P o s i t i o n > 1 0 6 5 3 3 < / B o o k M a r k E n t r y P o s i t i o n > < B o o k M a r k E x i t P o s i t i o n > 1 1 1 1 6 7 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 e a 1 7 d a 9 9 - 7 6 3 f - 4 2 8 d - b 8 9 2 - b 7 4 1 3 6 5 c 4 c 3 e < / I n t e r n a l I d > < N a m e > O u t l o o k P a s s w o r d _ m 4 D o n ' t s e l e c t S a v e 0 0 : 0 1 : 5 1 . 2 - 0 0 : 0 2 : 0 0 . 3 < / N a m e > < T e x t > D o n ' t   s e l e c t   S a v e   t h i s   p a s s w o r d   i n   y o u r   p a s s w o r d   l i s t .   A n d   c l i c k   O K . < / T e x t > < B o o k M a r k E n t r y N a m e > O u t l o o k P a s s w o r d _ m 4 0 0 : 0 1 : 5 1 . 2 < / B o o k M a r k E n t r y N a m e > < B o o k M a r k E x i t N a m e > O u t l o o k P a s s w o r d _ m 4 0 0 : 0 2 : 0 0 . 3 < / B o o k M a r k E x i t N a m e > < B o o k M a r k E n t r y P o s i t i o n > 1 1 1 2 6 7 < / B o o k M a r k E n t r y P o s i t i o n > < B o o k M a r k E x i t P o s i t i o n > 1 2 0 3 0 0 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 e f 2 5 5 f e 0 - 7 0 c 9 - 4 c 4 5 - a d 9 c - 0 0 0 b 2 c 0 6 d f 8 b < / I n t e r n a l I d > < N a m e > O u t l o o k P a s s w o r d _ m 4 T o s e e h o w 0 0 : 0 2 : 0 0 . 4 - 0 0 : 0 2 : 0 3 . 5 < / N a m e > < T e x t > T o   s e e   h o w   t h e   p a s s w o r d   w o r k s ,   c l o s e   O u t l o o k . < / T e x t > < B o o k M a r k E n t r y N a m e > O u t l o o k P a s s w o r d _ m 4 0 0 : 0 2 : 0 0 . 4 < / B o o k M a r k E n t r y N a m e > < B o o k M a r k E x i t N a m e > O u t l o o k P a s s w o r d _ m 4 0 0 : 0 2 : 0 3 . 5 < / B o o k M a r k E x i t N a m e > < B o o k M a r k E n t r y P o s i t i o n > 1 2 0 4 0 0 < / B o o k M a r k E n t r y P o s i t i o n > < B o o k M a r k E x i t P o s i t i o n > 1 2 3 5 0 0 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 5 3 2 0 5 e 6 1 - 6 7 3 f - 4 8 d 8 - a 3 d 2 - 9 b 4 0 5 1 7 5 0 9 6 7 < / I n t e r n a l I d > < N a m e > O u t l o o k P a s s w o r d _ m 4 T h e n , r e o p e n i t . 0 0 : 0 2 : 0 3 . 6 - 0 0 : 0 2 : 0 7 . 5 < / N a m e > < T e x t > T h e n ,   r e o p e n   i t .   < / T e x t > < B o o k M a r k E n t r y N a m e > O u t l o o k P a s s w o r d _ m 4 0 0 : 0 2 : 0 3 . 6 < / B o o k M a r k E n t r y N a m e > < B o o k M a r k E x i t N a m e > O u t l o o k P a s s w o r d _ m 4 0 0 : 0 2 : 0 7 . 5 < / B o o k M a r k E x i t N a m e > < B o o k M a r k E n t r y P o s i t i o n > 1 2 3 6 0 0 < / B o o k M a r k E n t r y P o s i t i o n > < B o o k M a r k E x i t P o s i t i o n > 1 2 7 5 3 3 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 8 b 0 2 6 8 0 8 - a 0 8 1 - 4 d 0 4 - 9 2 7 7 - 4 a 9 1 f 3 c a 4 7 8 a < / I n t e r n a l I d > < N a m e > O u t l o o k P a s s w o r d _ m 4 E n t e r a p a s s w o r d 0 0 : 0 2 : 0 7 . 6 - 0 0 : 0 2 : 1 5 . 0 < / N a m e > < T e x t > E n t e r   a   p a s s w o r d   f o r   t h e   d a t a   f i l e   a n d   c l i c k   O K . < / T e x t > < B o o k M a r k E n t r y N a m e > O u t l o o k P a s s w o r d _ m 4 0 0 : 0 2 : 0 7 . 6 < / B o o k M a r k E n t r y N a m e > < B o o k M a r k E x i t N a m e > O u t l o o k P a s s w o r d _ m 4 0 0 : 0 2 : 1 5 . 0 < / B o o k M a r k E x i t N a m e > < B o o k M a r k E n t r y P o s i t i o n > 1 2 7 6 3 3 < / B o o k M a r k E n t r y P o s i t i o n > < B o o k M a r k E x i t P o s i t i o n > 1 3 5 0 3 3 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 9 5 6 2 8 c b e - 4 a 8 0 - 4 5 5 3 - b 9 6 b - b 4 9 4 9 8 7 8 5 2 c 0 < / I n t e r n a l I d > < N a m e > O u t l o o k P a s s w o r d _ m 4 I f y o u d o n  t 0 0 : 0 2 : 1 5 . 1 - 0 0 : 0 2 : 2 1 . 9 < / N a m e > < T e x t > I f   y o u   d o n  t   e n t e r   a   p a s s w o r d   a n d   c l i c k   C a n c e l ,   O u t l o o k   o p e n s ,   b u t   y o u   c a n ' t   a c c e s s   t h e   d a t a   f i l e . < / T e x t > < B o o k M a r k E n t r y N a m e > O u t l o o k P a s s w o r d _ m 4 0 0 : 0 2 : 1 5 . 1 < / B o o k M a r k E n t r y N a m e > < B o o k M a r k E x i t N a m e > O u t l o o k P a s s w o r d _ m 4 0 0 : 0 2 : 2 1 . 9 < / B o o k M a r k E x i t N a m e > < B o o k M a r k E n t r y P o s i t i o n > 1 3 5 1 3 3 < / B o o k M a r k E n t r y P o s i t i o n > < B o o k M a r k E x i t P o s i t i o n > 1 4 1 9 0 0 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 c 1 f a 7 7 1 9 - 7 0 f 4 - 4 4 c 0 - 9 c 4 8 - 5 d 8 3 3 b 5 1 f 0 2 d < / I n t e r n a l I d > < N a m e > O u t l o o k P a s s w o r d _ m 4 O n e v e r y i m p o r t a n t 0 0 : 0 2 : 2 2 . 0 - 0 0 : 0 2 : 2 3 . 2 < / N a m e > < T e x t > O n e   v e r y   i m p o r t a n t   t h i n g . < / T e x t > < B o o k M a r k E n t r y N a m e > O u t l o o k P a s s w o r d _ m 4 0 0 : 0 2 : 2 2 . 0 < / B o o k M a r k E n t r y N a m e > < B o o k M a r k E x i t N a m e > O u t l o o k P a s s w o r d _ m 4 0 0 : 0 2 : 2 3 . 2 < / B o o k M a r k E x i t N a m e > < B o o k M a r k E n t r y P o s i t i o n > 1 4 2 0 0 0 < / B o o k M a r k E n t r y P o s i t i o n > < B o o k M a r k E x i t P o s i t i o n > 1 4 3 2 3 3 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 f 1 7 1 c 0 0 b - 1 c f f - 4 7 1 e - 9 0 7 b - c f 6 2 e 0 7 0 4 7 e 7 < / I n t e r n a l I d > < N a m e > O u t l o o k P a s s w o r d _ m 4 B e c a u s e t h e p a s s w o r d 0 0 : 0 2 : 2 3 . 3 - 0 0 : 0 2 : 2 9 . 0 < / N a m e > < T e x t > B e c a u s e   t h e   p a s s w o r d   i s   s a v e d   o n   y o u r   c o m p u t e r ,   y o u   w o n ' t   b e   a b l e   t o   r e t r i e v e   i t   f r o m   y o u r   e m a i l   p r o v i d e r   i f   y o u   f o r g e t   i t . < / T e x t > < B o o k M a r k E n t r y N a m e > O u t l o o k P a s s w o r d _ m 4 0 0 : 0 2 : 2 3 . 3 < / B o o k M a r k E n t r y N a m e > < B o o k M a r k E x i t N a m e > O u t l o o k P a s s w o r d _ m 4 0 0 : 0 2 : 2 9 . 0 < / B o o k M a r k E x i t N a m e > < B o o k M a r k E n t r y P o s i t i o n > 1 4 3 3 3 3 < / B o o k M a r k E n t r y P o s i t i o n > < B o o k M a r k E x i t P o s i t i o n > 1 4 9 0 6 7 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 9 a 6 0 c 8 7 5 - 5 1 c 4 - 4 a 4 0 - a 5 4 8 - 9 6 2 c e a e 1 b 6 3 e < / I n t e r n a l I d > < N a m e > O u t l o o k P a s s w o r d _ m 4 A n d w i t h o u t t h e 0 0 : 0 2 : 2 9 . 1 - 0 0 : 0 2 : 3 6 . 1 < / N a m e > < T e x t > A n d   w i t h o u t   t h e   p a s s w o r d ,   y o u   w o n ' t   b e   a b l e   t o   g e t   i n t o   y o u r   d a t a   f i l e .   S o   u s e   a   p a s s w o r d   y o u ' r e   n o t   g o i n g   t o   f o r g e t . < / T e x t > < B o o k M a r k E n t r y N a m e > O u t l o o k P a s s w o r d _ m 4 0 0 : 0 2 : 2 9 . 1 < / B o o k M a r k E n t r y N a m e > < B o o k M a r k E x i t N a m e > O u t l o o k P a s s w o r d _ m 4 0 0 : 0 2 : 3 6 . 1 < / B o o k M a r k E x i t N a m e > < B o o k M a r k E n t r y P o s i t i o n > 1 4 9 1 6 7 < / B o o k M a r k E n t r y P o s i t i o n > < B o o k M a r k E x i t P o s i t i o n > 1 5 6 1 3 3 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 1 c e f c d 1 0 - b 1 e a - 4 1 5 1 - a d a 1 - 2 a 9 a 2 a 8 4 e 8 0 a < / I n t e r n a l I d > < N a m e > O u t l o o k P a s s w o r d _ m 4 I n t h i s c o u r s e , 0 0 : 0 2 : 3 6 . 2 - 0 0 : 0 2 : 4 2 . 0 < / N a m e > < T e x t > I n   t h i s   c o u r s e ,   y o u   l e a r n e d   a b o u t   m a n y   o f   t h e   o p t i o n s   a v a i l a b l e   t o   y o u   f o r   p r o t e c t i n g   y o u r   e m a i l   w i t h   a   p a s s w o r d . < / T e x t > < B o o k M a r k E n t r y N a m e > O u t l o o k P a s s w o r d _ m 4 0 0 : 0 2 : 3 6 . 2 < / B o o k M a r k E n t r y N a m e > < B o o k M a r k E x i t N a m e > O u t l o o k P a s s w o r d _ m 4 0 0 : 0 2 : 4 2 . 0 < / B o o k M a r k E x i t N a m e > < B o o k M a r k E n t r y P o s i t i o n > 1 5 6 2 3 3 < / B o o k M a r k E n t r y P o s i t i o n > < B o o k M a r k E x i t P o s i t i o n > 1 6 2 0 6 7 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 4 d e c b 1 e b - d 7 3 7 - 4 2 2 d - b e a e - d 9 a 7 4 b 2 a f e a e < / I n t e r n a l I d > < N a m e > O u t l o o k P a s s w o r d _ m 4 F o r p r o t e c t i n g i n d i v i d u a l 0 0 : 0 2 : 4 2 . 1 - 0 0 : 0 2 : 4 6 . 1 < / N a m e > < T e x t > F o r   p r o t e c t i n g   i n d i v i d u a l   e m a i l ,   y o u   c a n   u s e   D i g i t a l   R i g h t s   M a n a g e m e n t . < / T e x t > < B o o k M a r k E n t r y N a m e > O u t l o o k P a s s w o r d _ m 4 0 0 : 0 2 : 4 2 . 1 < / B o o k M a r k E n t r y N a m e > < B o o k M a r k E x i t N a m e > O u t l o o k P a s s w o r d _ m 4 0 0 : 0 2 : 4 6 . 1 < / B o o k M a r k E x i t N a m e > < B o o k M a r k E n t r y P o s i t i o n > 1 6 2 1 6 7 < / B o o k M a r k E n t r y P o s i t i o n > < B o o k M a r k E x i t P o s i t i o n > 1 6 6 1 0 0 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 5 0 3 0 e 3 d 3 - f 7 a d - 4 f c 7 - 8 5 8 8 - 2 1 8 1 1 9 9 1 f d 4 b < / I n t e r n a l I d > < N a m e > O u t l o o k P a s s w o r d _ m 4 F o r m o r e i n f o r m a t i o n 0 0 : 0 2 : 4 6 . 2 - 0 0 : 0 2 : 5 1 . 4 < / N a m e > < T e x t > F o r   m o r e   i n f o r m a t i o n   a b o u t   t h a t   a n d   o t h e r   o p t i o n s ,   c h e c k   o u t   t h e   l i n k s   i n   t h e   c o u r s e   s u m m a r y . < / T e x t > < B o o k M a r k E n t r y N a m e > O u t l o o k P a s s w o r d _ m 4 0 0 : 0 2 : 4 6 . 2 < / B o o k M a r k E n t r y N a m e > < B o o k M a r k E x i t N a m e > O u t l o o k P a s s w o r d _ m 4 0 0 : 0 2 : 5 1 . 4 < / B o o k M a r k E x i t N a m e > < B o o k M a r k E n t r y P o s i t i o n > 1 6 6 2 0 0 < / B o o k M a r k E n t r y P o s i t i o n > < B o o k M a r k E x i t P o s i t i o n > 1 7 1 4 6 7 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9BD2EBE1-D0B3-49CC-9C93-EE0971B0965F}">
  <ds:schemaRefs>
    <ds:schemaRef ds:uri="http://www.w3.org/2001/XMLSchema"/>
  </ds:schemaRefs>
</ds:datastoreItem>
</file>

<file path=customXml/itemProps2.xml><?xml version="1.0" encoding="utf-8"?>
<ds:datastoreItem xmlns:ds="http://schemas.openxmlformats.org/officeDocument/2006/customXml" ds:itemID="{2B60031C-5856-454E-8A95-187AF43A2F0C}">
  <ds:schemaRefs>
    <ds:schemaRef ds:uri="http://purl.org/dc/elements/1.1/"/>
    <ds:schemaRef ds:uri="http://schemas.microsoft.com/office/2006/documentManagement/types"/>
    <ds:schemaRef ds:uri="http://www.w3.org/XML/1998/namespace"/>
    <ds:schemaRef ds:uri="http://schemas.openxmlformats.org/package/2006/metadata/core-properties"/>
    <ds:schemaRef ds:uri="http://purl.org/dc/terms/"/>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05D39F3A-C9C3-4283-8E31-49C36A679517}">
  <ds:schemaRefs>
    <ds:schemaRef ds:uri="http://www.w3.org/2001/XMLSchema"/>
  </ds:schemaRefs>
</ds:datastoreItem>
</file>

<file path=customXml/itemProps4.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5.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6.xml><?xml version="1.0" encoding="utf-8"?>
<ds:datastoreItem xmlns:ds="http://schemas.openxmlformats.org/officeDocument/2006/customXml" ds:itemID="{1FCAF8D3-AD30-40BD-B4D6-85E6A958C6D8}">
  <ds:schemaRefs>
    <ds:schemaRef ds:uri="http://www.w3.org/2001/XMLSchema"/>
  </ds:schemaRefs>
</ds:datastoreItem>
</file>

<file path=customXml/itemProps7.xml><?xml version="1.0" encoding="utf-8"?>
<ds:datastoreItem xmlns:ds="http://schemas.openxmlformats.org/officeDocument/2006/customXml" ds:itemID="{E5A6BC58-6BA0-4F51-8C29-6FE1E96A2604}">
  <ds:schemaRefs>
    <ds:schemaRef ds:uri="http://www.w3.org/2001/XMLSchema"/>
  </ds:schemaRefs>
</ds:datastoreItem>
</file>

<file path=customXml/itemProps8.xml><?xml version="1.0" encoding="utf-8"?>
<ds:datastoreItem xmlns:ds="http://schemas.openxmlformats.org/officeDocument/2006/customXml" ds:itemID="{6EC2CB33-8105-43EB-8DE2-60F0971C4E24}">
  <ds:schemaRefs>
    <ds:schemaRef ds:uri="http://www.w3.org/2001/XMLSchema"/>
  </ds:schemaRefs>
</ds:datastoreItem>
</file>

<file path=customXml/itemProps9.xml><?xml version="1.0" encoding="utf-8"?>
<ds:datastoreItem xmlns:ds="http://schemas.openxmlformats.org/officeDocument/2006/customXml" ds:itemID="{486CA3D6-D5C6-42B8-A2F1-E4E6433F4A67}">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7279</TotalTime>
  <Words>2640</Words>
  <Application>Microsoft Office PowerPoint</Application>
  <PresentationFormat>Custom</PresentationFormat>
  <Paragraphs>278</Paragraphs>
  <Slides>8</Slides>
  <Notes>1</Notes>
  <HiddenSlides>0</HiddenSlides>
  <MMClips>4</MMClips>
  <ScaleCrop>false</ScaleCrop>
  <HeadingPairs>
    <vt:vector size="4" baseType="variant">
      <vt:variant>
        <vt:lpstr>Theme</vt:lpstr>
      </vt:variant>
      <vt:variant>
        <vt:i4>6</vt:i4>
      </vt:variant>
      <vt:variant>
        <vt:lpstr>Slide Titles</vt:lpstr>
      </vt:variant>
      <vt:variant>
        <vt:i4>8</vt:i4>
      </vt:variant>
    </vt:vector>
  </HeadingPairs>
  <TitlesOfParts>
    <vt:vector size="14"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Mikhail Yakimchuk (Lionbridge)</cp:lastModifiedBy>
  <cp:revision>259</cp:revision>
  <dcterms:created xsi:type="dcterms:W3CDTF">2012-03-12T21:21:52Z</dcterms:created>
  <dcterms:modified xsi:type="dcterms:W3CDTF">2013-03-30T05:56:12Z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