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9"/>
    <p:sldMasterId id="2147483669" r:id="rId10"/>
    <p:sldMasterId id="2147483699" r:id="rId11"/>
    <p:sldMasterId id="2147483711" r:id="rId12"/>
    <p:sldMasterId id="2147483723" r:id="rId13"/>
    <p:sldMasterId id="2147483753" r:id="rId14"/>
  </p:sldMasterIdLst>
  <p:notesMasterIdLst>
    <p:notesMasterId r:id="rId22"/>
  </p:notesMasterIdLst>
  <p:sldIdLst>
    <p:sldId id="384" r:id="rId15"/>
    <p:sldId id="372" r:id="rId16"/>
    <p:sldId id="381" r:id="rId17"/>
    <p:sldId id="382" r:id="rId18"/>
    <p:sldId id="377" r:id="rId19"/>
    <p:sldId id="378" r:id="rId20"/>
    <p:sldId id="379" r:id="rId21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84"/>
            <p14:sldId id="372"/>
            <p14:sldId id="381"/>
            <p14:sldId id="382"/>
            <p14:sldId id="377"/>
            <p14:sldId id="378"/>
            <p14:sldId id="379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56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613">
          <p15:clr>
            <a:srgbClr val="A4A3A4"/>
          </p15:clr>
        </p15:guide>
        <p15:guide id="16" pos="6875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890" y="-72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5.xml"/><Relationship Id="rId18" Type="http://schemas.openxmlformats.org/officeDocument/2006/relationships/slide" Target="slides/slide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4.xml"/><Relationship Id="rId17" Type="http://schemas.openxmlformats.org/officeDocument/2006/relationships/slide" Target="slides/slide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3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1.xml"/><Relationship Id="rId23" Type="http://schemas.openxmlformats.org/officeDocument/2006/relationships/commentAuthors" Target="commentAuthors.xml"/><Relationship Id="rId10" Type="http://schemas.openxmlformats.org/officeDocument/2006/relationships/slideMaster" Target="slideMasters/slideMaster2.xml"/><Relationship Id="rId19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Master" Target="slideMasters/slideMaster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12/15/2013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7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2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12/15/2013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12/15/2013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12/15/2013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12/15/2013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12/15/2013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12/15/2013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12/15/2013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4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0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1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3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250719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88527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5250395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6627128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9579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5871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079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8439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8033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7956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955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6184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90574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0807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589601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9838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6687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415817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3217541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811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6242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1764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91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12/15/2013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4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9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6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12/15/2013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9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image" Target="../media/image5.png"/><Relationship Id="rId3" Type="http://schemas.openxmlformats.org/officeDocument/2006/relationships/tags" Target="../tags/tag1.xml"/><Relationship Id="rId21" Type="http://schemas.openxmlformats.org/officeDocument/2006/relationships/tags" Target="../tags/tag19.xml"/><Relationship Id="rId34" Type="http://schemas.openxmlformats.org/officeDocument/2006/relationships/tags" Target="../tags/tag32.xml"/><Relationship Id="rId42" Type="http://schemas.openxmlformats.org/officeDocument/2006/relationships/slide" Target="slide4.xml"/><Relationship Id="rId47" Type="http://schemas.openxmlformats.org/officeDocument/2006/relationships/image" Target="../media/image9.png"/><Relationship Id="rId50" Type="http://schemas.openxmlformats.org/officeDocument/2006/relationships/slide" Target="slide5.xml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tags" Target="../tags/tag31.xml"/><Relationship Id="rId38" Type="http://schemas.openxmlformats.org/officeDocument/2006/relationships/slide" Target="slide2.xml"/><Relationship Id="rId46" Type="http://schemas.openxmlformats.org/officeDocument/2006/relationships/slide" Target="slide7.xml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tags" Target="../tags/tag27.xml"/><Relationship Id="rId41" Type="http://schemas.openxmlformats.org/officeDocument/2006/relationships/image" Target="../media/image6.png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tags" Target="../tags/tag30.xml"/><Relationship Id="rId37" Type="http://schemas.openxmlformats.org/officeDocument/2006/relationships/slideLayout" Target="../slideLayouts/slideLayout5.xml"/><Relationship Id="rId40" Type="http://schemas.openxmlformats.org/officeDocument/2006/relationships/slide" Target="slide3.xml"/><Relationship Id="rId45" Type="http://schemas.openxmlformats.org/officeDocument/2006/relationships/image" Target="../media/image8.png"/><Relationship Id="rId53" Type="http://schemas.openxmlformats.org/officeDocument/2006/relationships/image" Target="../media/image13.png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tags" Target="../tags/tag34.xml"/><Relationship Id="rId49" Type="http://schemas.microsoft.com/office/2007/relationships/hdphoto" Target="../media/hdphoto1.wdp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tags" Target="../tags/tag29.xml"/><Relationship Id="rId44" Type="http://schemas.openxmlformats.org/officeDocument/2006/relationships/slide" Target="slide6.xml"/><Relationship Id="rId52" Type="http://schemas.openxmlformats.org/officeDocument/2006/relationships/image" Target="../media/image12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tags" Target="../tags/tag28.xml"/><Relationship Id="rId35" Type="http://schemas.openxmlformats.org/officeDocument/2006/relationships/tags" Target="../tags/tag33.xml"/><Relationship Id="rId43" Type="http://schemas.openxmlformats.org/officeDocument/2006/relationships/image" Target="../media/image7.png"/><Relationship Id="rId48" Type="http://schemas.openxmlformats.org/officeDocument/2006/relationships/image" Target="../media/image10.png"/><Relationship Id="rId8" Type="http://schemas.openxmlformats.org/officeDocument/2006/relationships/tags" Target="../tags/tag6.xml"/><Relationship Id="rId5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45.xml"/><Relationship Id="rId18" Type="http://schemas.openxmlformats.org/officeDocument/2006/relationships/tags" Target="../tags/tag50.xml"/><Relationship Id="rId26" Type="http://schemas.openxmlformats.org/officeDocument/2006/relationships/tags" Target="../tags/tag58.xml"/><Relationship Id="rId39" Type="http://schemas.openxmlformats.org/officeDocument/2006/relationships/tags" Target="../tags/tag71.xml"/><Relationship Id="rId21" Type="http://schemas.openxmlformats.org/officeDocument/2006/relationships/tags" Target="../tags/tag53.xml"/><Relationship Id="rId34" Type="http://schemas.openxmlformats.org/officeDocument/2006/relationships/tags" Target="../tags/tag66.xml"/><Relationship Id="rId42" Type="http://schemas.openxmlformats.org/officeDocument/2006/relationships/tags" Target="../tags/tag74.xml"/><Relationship Id="rId47" Type="http://schemas.openxmlformats.org/officeDocument/2006/relationships/image" Target="../media/image6.png"/><Relationship Id="rId50" Type="http://schemas.openxmlformats.org/officeDocument/2006/relationships/slide" Target="slide6.xml"/><Relationship Id="rId55" Type="http://schemas.microsoft.com/office/2007/relationships/hdphoto" Target="../media/hdphoto1.wdp"/><Relationship Id="rId7" Type="http://schemas.openxmlformats.org/officeDocument/2006/relationships/tags" Target="../tags/tag39.xml"/><Relationship Id="rId2" Type="http://schemas.openxmlformats.org/officeDocument/2006/relationships/video" Target="../media/media2.mp4"/><Relationship Id="rId16" Type="http://schemas.openxmlformats.org/officeDocument/2006/relationships/tags" Target="../tags/tag48.xml"/><Relationship Id="rId20" Type="http://schemas.openxmlformats.org/officeDocument/2006/relationships/tags" Target="../tags/tag52.xml"/><Relationship Id="rId29" Type="http://schemas.openxmlformats.org/officeDocument/2006/relationships/tags" Target="../tags/tag61.xml"/><Relationship Id="rId41" Type="http://schemas.openxmlformats.org/officeDocument/2006/relationships/tags" Target="../tags/tag73.xml"/><Relationship Id="rId54" Type="http://schemas.openxmlformats.org/officeDocument/2006/relationships/image" Target="../media/image10.png"/><Relationship Id="rId62" Type="http://schemas.openxmlformats.org/officeDocument/2006/relationships/image" Target="../media/image5.png"/><Relationship Id="rId1" Type="http://schemas.microsoft.com/office/2007/relationships/media" Target="../media/media2.mp4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24" Type="http://schemas.openxmlformats.org/officeDocument/2006/relationships/tags" Target="../tags/tag56.xml"/><Relationship Id="rId32" Type="http://schemas.openxmlformats.org/officeDocument/2006/relationships/tags" Target="../tags/tag64.xml"/><Relationship Id="rId37" Type="http://schemas.openxmlformats.org/officeDocument/2006/relationships/tags" Target="../tags/tag69.xml"/><Relationship Id="rId40" Type="http://schemas.openxmlformats.org/officeDocument/2006/relationships/tags" Target="../tags/tag72.xml"/><Relationship Id="rId45" Type="http://schemas.openxmlformats.org/officeDocument/2006/relationships/slideLayout" Target="../slideLayouts/slideLayout5.xml"/><Relationship Id="rId53" Type="http://schemas.openxmlformats.org/officeDocument/2006/relationships/image" Target="../media/image9.png"/><Relationship Id="rId58" Type="http://schemas.openxmlformats.org/officeDocument/2006/relationships/image" Target="../media/image12.png"/><Relationship Id="rId5" Type="http://schemas.openxmlformats.org/officeDocument/2006/relationships/tags" Target="../tags/tag37.xml"/><Relationship Id="rId15" Type="http://schemas.openxmlformats.org/officeDocument/2006/relationships/tags" Target="../tags/tag47.xml"/><Relationship Id="rId23" Type="http://schemas.openxmlformats.org/officeDocument/2006/relationships/tags" Target="../tags/tag55.xml"/><Relationship Id="rId28" Type="http://schemas.openxmlformats.org/officeDocument/2006/relationships/tags" Target="../tags/tag60.xml"/><Relationship Id="rId36" Type="http://schemas.openxmlformats.org/officeDocument/2006/relationships/tags" Target="../tags/tag68.xml"/><Relationship Id="rId49" Type="http://schemas.openxmlformats.org/officeDocument/2006/relationships/image" Target="../media/image7.png"/><Relationship Id="rId57" Type="http://schemas.openxmlformats.org/officeDocument/2006/relationships/image" Target="../media/image11.png"/><Relationship Id="rId61" Type="http://schemas.openxmlformats.org/officeDocument/2006/relationships/slide" Target="slide2.xml"/><Relationship Id="rId10" Type="http://schemas.openxmlformats.org/officeDocument/2006/relationships/tags" Target="../tags/tag42.xml"/><Relationship Id="rId19" Type="http://schemas.openxmlformats.org/officeDocument/2006/relationships/tags" Target="../tags/tag51.xml"/><Relationship Id="rId31" Type="http://schemas.openxmlformats.org/officeDocument/2006/relationships/tags" Target="../tags/tag63.xml"/><Relationship Id="rId44" Type="http://schemas.openxmlformats.org/officeDocument/2006/relationships/tags" Target="../tags/tag76.xml"/><Relationship Id="rId52" Type="http://schemas.openxmlformats.org/officeDocument/2006/relationships/slide" Target="slide7.xml"/><Relationship Id="rId60" Type="http://schemas.openxmlformats.org/officeDocument/2006/relationships/image" Target="../media/image15.pn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tags" Target="../tags/tag46.xml"/><Relationship Id="rId22" Type="http://schemas.openxmlformats.org/officeDocument/2006/relationships/tags" Target="../tags/tag54.xml"/><Relationship Id="rId27" Type="http://schemas.openxmlformats.org/officeDocument/2006/relationships/tags" Target="../tags/tag59.xml"/><Relationship Id="rId30" Type="http://schemas.openxmlformats.org/officeDocument/2006/relationships/tags" Target="../tags/tag62.xml"/><Relationship Id="rId35" Type="http://schemas.openxmlformats.org/officeDocument/2006/relationships/tags" Target="../tags/tag67.xml"/><Relationship Id="rId43" Type="http://schemas.openxmlformats.org/officeDocument/2006/relationships/tags" Target="../tags/tag75.xml"/><Relationship Id="rId48" Type="http://schemas.openxmlformats.org/officeDocument/2006/relationships/slide" Target="slide4.xml"/><Relationship Id="rId56" Type="http://schemas.openxmlformats.org/officeDocument/2006/relationships/slide" Target="slide5.xml"/><Relationship Id="rId8" Type="http://schemas.openxmlformats.org/officeDocument/2006/relationships/tags" Target="../tags/tag40.xml"/><Relationship Id="rId51" Type="http://schemas.openxmlformats.org/officeDocument/2006/relationships/image" Target="../media/image8.png"/><Relationship Id="rId3" Type="http://schemas.openxmlformats.org/officeDocument/2006/relationships/tags" Target="../tags/tag35.xml"/><Relationship Id="rId12" Type="http://schemas.openxmlformats.org/officeDocument/2006/relationships/tags" Target="../tags/tag44.xml"/><Relationship Id="rId17" Type="http://schemas.openxmlformats.org/officeDocument/2006/relationships/tags" Target="../tags/tag49.xml"/><Relationship Id="rId25" Type="http://schemas.openxmlformats.org/officeDocument/2006/relationships/tags" Target="../tags/tag57.xml"/><Relationship Id="rId33" Type="http://schemas.openxmlformats.org/officeDocument/2006/relationships/tags" Target="../tags/tag65.xml"/><Relationship Id="rId38" Type="http://schemas.openxmlformats.org/officeDocument/2006/relationships/tags" Target="../tags/tag70.xml"/><Relationship Id="rId46" Type="http://schemas.openxmlformats.org/officeDocument/2006/relationships/slide" Target="slide3.xml"/><Relationship Id="rId5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87.xml"/><Relationship Id="rId18" Type="http://schemas.openxmlformats.org/officeDocument/2006/relationships/tags" Target="../tags/tag92.xml"/><Relationship Id="rId26" Type="http://schemas.openxmlformats.org/officeDocument/2006/relationships/tags" Target="../tags/tag100.xml"/><Relationship Id="rId39" Type="http://schemas.openxmlformats.org/officeDocument/2006/relationships/tags" Target="../tags/tag113.xml"/><Relationship Id="rId21" Type="http://schemas.openxmlformats.org/officeDocument/2006/relationships/tags" Target="../tags/tag95.xml"/><Relationship Id="rId34" Type="http://schemas.openxmlformats.org/officeDocument/2006/relationships/tags" Target="../tags/tag108.xml"/><Relationship Id="rId42" Type="http://schemas.openxmlformats.org/officeDocument/2006/relationships/tags" Target="../tags/tag116.xml"/><Relationship Id="rId47" Type="http://schemas.openxmlformats.org/officeDocument/2006/relationships/tags" Target="../tags/tag121.xml"/><Relationship Id="rId50" Type="http://schemas.openxmlformats.org/officeDocument/2006/relationships/tags" Target="../tags/tag124.xml"/><Relationship Id="rId55" Type="http://schemas.openxmlformats.org/officeDocument/2006/relationships/image" Target="../media/image6.png"/><Relationship Id="rId63" Type="http://schemas.microsoft.com/office/2007/relationships/hdphoto" Target="../media/hdphoto1.wdp"/><Relationship Id="rId68" Type="http://schemas.openxmlformats.org/officeDocument/2006/relationships/image" Target="../media/image15.png"/><Relationship Id="rId7" Type="http://schemas.openxmlformats.org/officeDocument/2006/relationships/tags" Target="../tags/tag81.xml"/><Relationship Id="rId2" Type="http://schemas.openxmlformats.org/officeDocument/2006/relationships/video" Target="../media/media3.mp4"/><Relationship Id="rId16" Type="http://schemas.openxmlformats.org/officeDocument/2006/relationships/tags" Target="../tags/tag90.xml"/><Relationship Id="rId29" Type="http://schemas.openxmlformats.org/officeDocument/2006/relationships/tags" Target="../tags/tag103.xml"/><Relationship Id="rId1" Type="http://schemas.microsoft.com/office/2007/relationships/media" Target="../media/media3.mp4"/><Relationship Id="rId6" Type="http://schemas.openxmlformats.org/officeDocument/2006/relationships/tags" Target="../tags/tag80.xml"/><Relationship Id="rId11" Type="http://schemas.openxmlformats.org/officeDocument/2006/relationships/tags" Target="../tags/tag85.xml"/><Relationship Id="rId24" Type="http://schemas.openxmlformats.org/officeDocument/2006/relationships/tags" Target="../tags/tag98.xml"/><Relationship Id="rId32" Type="http://schemas.openxmlformats.org/officeDocument/2006/relationships/tags" Target="../tags/tag106.xml"/><Relationship Id="rId37" Type="http://schemas.openxmlformats.org/officeDocument/2006/relationships/tags" Target="../tags/tag111.xml"/><Relationship Id="rId40" Type="http://schemas.openxmlformats.org/officeDocument/2006/relationships/tags" Target="../tags/tag114.xml"/><Relationship Id="rId45" Type="http://schemas.openxmlformats.org/officeDocument/2006/relationships/tags" Target="../tags/tag119.xml"/><Relationship Id="rId53" Type="http://schemas.openxmlformats.org/officeDocument/2006/relationships/slideLayout" Target="../slideLayouts/slideLayout5.xml"/><Relationship Id="rId58" Type="http://schemas.openxmlformats.org/officeDocument/2006/relationships/slide" Target="slide6.xml"/><Relationship Id="rId66" Type="http://schemas.openxmlformats.org/officeDocument/2006/relationships/image" Target="../media/image12.png"/><Relationship Id="rId5" Type="http://schemas.openxmlformats.org/officeDocument/2006/relationships/tags" Target="../tags/tag79.xml"/><Relationship Id="rId15" Type="http://schemas.openxmlformats.org/officeDocument/2006/relationships/tags" Target="../tags/tag89.xml"/><Relationship Id="rId23" Type="http://schemas.openxmlformats.org/officeDocument/2006/relationships/tags" Target="../tags/tag97.xml"/><Relationship Id="rId28" Type="http://schemas.openxmlformats.org/officeDocument/2006/relationships/tags" Target="../tags/tag102.xml"/><Relationship Id="rId36" Type="http://schemas.openxmlformats.org/officeDocument/2006/relationships/tags" Target="../tags/tag110.xml"/><Relationship Id="rId49" Type="http://schemas.openxmlformats.org/officeDocument/2006/relationships/tags" Target="../tags/tag123.xml"/><Relationship Id="rId57" Type="http://schemas.openxmlformats.org/officeDocument/2006/relationships/image" Target="../media/image7.png"/><Relationship Id="rId61" Type="http://schemas.openxmlformats.org/officeDocument/2006/relationships/image" Target="../media/image9.png"/><Relationship Id="rId10" Type="http://schemas.openxmlformats.org/officeDocument/2006/relationships/tags" Target="../tags/tag84.xml"/><Relationship Id="rId19" Type="http://schemas.openxmlformats.org/officeDocument/2006/relationships/tags" Target="../tags/tag93.xml"/><Relationship Id="rId31" Type="http://schemas.openxmlformats.org/officeDocument/2006/relationships/tags" Target="../tags/tag105.xml"/><Relationship Id="rId44" Type="http://schemas.openxmlformats.org/officeDocument/2006/relationships/tags" Target="../tags/tag118.xml"/><Relationship Id="rId52" Type="http://schemas.openxmlformats.org/officeDocument/2006/relationships/tags" Target="../tags/tag126.xml"/><Relationship Id="rId60" Type="http://schemas.openxmlformats.org/officeDocument/2006/relationships/slide" Target="slide7.xml"/><Relationship Id="rId65" Type="http://schemas.openxmlformats.org/officeDocument/2006/relationships/image" Target="../media/image11.png"/><Relationship Id="rId4" Type="http://schemas.openxmlformats.org/officeDocument/2006/relationships/tags" Target="../tags/tag78.xml"/><Relationship Id="rId9" Type="http://schemas.openxmlformats.org/officeDocument/2006/relationships/tags" Target="../tags/tag83.xml"/><Relationship Id="rId14" Type="http://schemas.openxmlformats.org/officeDocument/2006/relationships/tags" Target="../tags/tag88.xml"/><Relationship Id="rId22" Type="http://schemas.openxmlformats.org/officeDocument/2006/relationships/tags" Target="../tags/tag96.xml"/><Relationship Id="rId27" Type="http://schemas.openxmlformats.org/officeDocument/2006/relationships/tags" Target="../tags/tag101.xml"/><Relationship Id="rId30" Type="http://schemas.openxmlformats.org/officeDocument/2006/relationships/tags" Target="../tags/tag104.xml"/><Relationship Id="rId35" Type="http://schemas.openxmlformats.org/officeDocument/2006/relationships/tags" Target="../tags/tag109.xml"/><Relationship Id="rId43" Type="http://schemas.openxmlformats.org/officeDocument/2006/relationships/tags" Target="../tags/tag117.xml"/><Relationship Id="rId48" Type="http://schemas.openxmlformats.org/officeDocument/2006/relationships/tags" Target="../tags/tag122.xml"/><Relationship Id="rId56" Type="http://schemas.openxmlformats.org/officeDocument/2006/relationships/slide" Target="slide4.xml"/><Relationship Id="rId64" Type="http://schemas.openxmlformats.org/officeDocument/2006/relationships/slide" Target="slide5.xml"/><Relationship Id="rId69" Type="http://schemas.openxmlformats.org/officeDocument/2006/relationships/slide" Target="slide2.xml"/><Relationship Id="rId8" Type="http://schemas.openxmlformats.org/officeDocument/2006/relationships/tags" Target="../tags/tag82.xml"/><Relationship Id="rId51" Type="http://schemas.openxmlformats.org/officeDocument/2006/relationships/tags" Target="../tags/tag125.xml"/><Relationship Id="rId3" Type="http://schemas.openxmlformats.org/officeDocument/2006/relationships/tags" Target="../tags/tag77.xml"/><Relationship Id="rId12" Type="http://schemas.openxmlformats.org/officeDocument/2006/relationships/tags" Target="../tags/tag86.xml"/><Relationship Id="rId17" Type="http://schemas.openxmlformats.org/officeDocument/2006/relationships/tags" Target="../tags/tag91.xml"/><Relationship Id="rId25" Type="http://schemas.openxmlformats.org/officeDocument/2006/relationships/tags" Target="../tags/tag99.xml"/><Relationship Id="rId33" Type="http://schemas.openxmlformats.org/officeDocument/2006/relationships/tags" Target="../tags/tag107.xml"/><Relationship Id="rId38" Type="http://schemas.openxmlformats.org/officeDocument/2006/relationships/tags" Target="../tags/tag112.xml"/><Relationship Id="rId46" Type="http://schemas.openxmlformats.org/officeDocument/2006/relationships/tags" Target="../tags/tag120.xml"/><Relationship Id="rId59" Type="http://schemas.openxmlformats.org/officeDocument/2006/relationships/image" Target="../media/image8.png"/><Relationship Id="rId67" Type="http://schemas.openxmlformats.org/officeDocument/2006/relationships/image" Target="../media/image16.png"/><Relationship Id="rId20" Type="http://schemas.openxmlformats.org/officeDocument/2006/relationships/tags" Target="../tags/tag94.xml"/><Relationship Id="rId41" Type="http://schemas.openxmlformats.org/officeDocument/2006/relationships/tags" Target="../tags/tag115.xml"/><Relationship Id="rId54" Type="http://schemas.openxmlformats.org/officeDocument/2006/relationships/slide" Target="slide3.xml"/><Relationship Id="rId62" Type="http://schemas.openxmlformats.org/officeDocument/2006/relationships/image" Target="../media/image10.png"/><Relationship Id="rId70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18" Type="http://schemas.openxmlformats.org/officeDocument/2006/relationships/hyperlink" Target="http://office.microsoft.com/redir/XT104087210.aspx" TargetMode="External"/><Relationship Id="rId3" Type="http://schemas.openxmlformats.org/officeDocument/2006/relationships/image" Target="../media/image2.png"/><Relationship Id="rId21" Type="http://schemas.openxmlformats.org/officeDocument/2006/relationships/hyperlink" Target="http://office.microsoft.com/redir/XT103462909.aspx" TargetMode="External"/><Relationship Id="rId7" Type="http://schemas.openxmlformats.org/officeDocument/2006/relationships/image" Target="../media/image7.png"/><Relationship Id="rId12" Type="http://schemas.openxmlformats.org/officeDocument/2006/relationships/slide" Target="slide5.xml"/><Relationship Id="rId17" Type="http://schemas.openxmlformats.org/officeDocument/2006/relationships/image" Target="../media/image5.png"/><Relationship Id="rId2" Type="http://schemas.openxmlformats.org/officeDocument/2006/relationships/slide" Target="slide4.xml"/><Relationship Id="rId16" Type="http://schemas.openxmlformats.org/officeDocument/2006/relationships/slide" Target="slide2.xml"/><Relationship Id="rId20" Type="http://schemas.openxmlformats.org/officeDocument/2006/relationships/hyperlink" Target="http://o15.officeredir.microsoft.com/r/rlidMoreCourses?clid=1033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" Target="slide3.xml"/><Relationship Id="rId15" Type="http://schemas.openxmlformats.org/officeDocument/2006/relationships/image" Target="../media/image12.png"/><Relationship Id="rId10" Type="http://schemas.openxmlformats.org/officeDocument/2006/relationships/slide" Target="slide7.xml"/><Relationship Id="rId19" Type="http://schemas.openxmlformats.org/officeDocument/2006/relationships/hyperlink" Target="http://office.microsoft.com/en-us/visio/?CTT=1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4.xml"/><Relationship Id="rId18" Type="http://schemas.openxmlformats.org/officeDocument/2006/relationships/image" Target="../media/image9.png"/><Relationship Id="rId3" Type="http://schemas.openxmlformats.org/officeDocument/2006/relationships/slide" Target="slide2.xml"/><Relationship Id="rId21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openxmlformats.org/officeDocument/2006/relationships/slide" Target="slide7.xml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5" Type="http://schemas.openxmlformats.org/officeDocument/2006/relationships/slide" Target="slide6.xml"/><Relationship Id="rId23" Type="http://schemas.openxmlformats.org/officeDocument/2006/relationships/image" Target="../media/image5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4174265.aspx?section=2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18" Type="http://schemas.openxmlformats.org/officeDocument/2006/relationships/hyperlink" Target="http://office.microsoft.com/redir/XT103834044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5.png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hyperlink" Target="http://office.microsoft.com/redir/XT101907941.aspx" TargetMode="External"/><Relationship Id="rId2" Type="http://schemas.openxmlformats.org/officeDocument/2006/relationships/slide" Target="slide2.xml"/><Relationship Id="rId16" Type="http://schemas.openxmlformats.org/officeDocument/2006/relationships/image" Target="../media/image19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11" Type="http://schemas.openxmlformats.org/officeDocument/2006/relationships/slide" Target="slide7.xml"/><Relationship Id="rId5" Type="http://schemas.openxmlformats.org/officeDocument/2006/relationships/slide" Target="slide3.xml"/><Relationship Id="rId15" Type="http://schemas.openxmlformats.org/officeDocument/2006/relationships/image" Target="../media/image1.png"/><Relationship Id="rId10" Type="http://schemas.openxmlformats.org/officeDocument/2006/relationships/image" Target="../media/image8.png"/><Relationship Id="rId19" Type="http://schemas.openxmlformats.org/officeDocument/2006/relationships/hyperlink" Target="http://office.microsoft.com/redir/XT103864844.aspx" TargetMode="External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Create a flow chart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5396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Media Placeholder 75">
            <a:hlinkClick r:id="rId38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</p:spPr>
      </p:pic>
      <p:pic>
        <p:nvPicPr>
          <p:cNvPr id="42" name="Media Placeholder 41">
            <a:hlinkClick r:id="rId40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42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44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46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Create a flow chart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48">
              <a:extLst>
                <a:ext uri="{BEBA8EAE-BF5A-486C-A8C5-ECC9F3942E4B}">
                  <a14:imgProps xmlns:a14="http://schemas.microsoft.com/office/drawing/2010/main">
                    <a14:imgLayer r:embed="rId49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Draw and format</a:t>
            </a:r>
            <a:endParaRPr lang="en-US" dirty="0"/>
          </a:p>
        </p:txBody>
      </p:sp>
      <p:sp>
        <p:nvSpPr>
          <p:cNvPr id="33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Add connectors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pic>
        <p:nvPicPr>
          <p:cNvPr id="46" name="Media Placeholder 45">
            <a:hlinkClick r:id="rId50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Flowcharts_Mov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Flowcharts_Mov100:00:00.0" time="33"/>
                    <p14:bmk name="Flowcharts_Mov100:00:06.0" time="6067"/>
                    <p14:bmk name="Flowcharts_Mov100:00:06.1" time="6167"/>
                    <p14:bmk name="Flowcharts_Mov100:00:09.7" time="9700"/>
                    <p14:bmk name="Flowcharts_Mov100:00:09.8" time="9800"/>
                    <p14:bmk name="Flowcharts_Mov100:00:17.4" time="17467"/>
                    <p14:bmk name="Flowcharts_Mov100:00:17.5" time="17567"/>
                    <p14:bmk name="Flowcharts_Mov100:00:25.5" time="25500"/>
                    <p14:bmk name="Flowcharts_Mov100:00:25.6" time="25600"/>
                    <p14:bmk name="Flowcharts_Mov100:00:33.2" time="33200"/>
                    <p14:bmk name="Flowcharts_Mov100:00:33.3" time="33300"/>
                    <p14:bmk name="Flowcharts_Mov100:00:41.0" time="41067"/>
                    <p14:bmk name="Flowcharts_Mov100:00:41.1" time="41167"/>
                    <p14:bmk name="Flowcharts_Mov100:00:48.1" time="48133"/>
                    <p14:bmk name="Flowcharts_Mov100:00:48.2" time="48233"/>
                    <p14:bmk name="Flowcharts_Mov100:00:54.1" time="54100"/>
                    <p14:bmk name="Flowcharts_Mov100:00:54.2" time="54200"/>
                    <p14:bmk name="Flowcharts_Mov100:01:00.7" time="60700"/>
                    <p14:bmk name="Flowcharts_Mov100:01:00.8" time="60800"/>
                    <p14:bmk name="Flowcharts_Mov100:01:08.6" time="68667"/>
                    <p14:bmk name="Flowcharts_Mov100:01:08.7" time="68767"/>
                    <p14:bmk name="Flowcharts_Mov100:01:16.7" time="76767"/>
                    <p14:bmk name="Flowcharts_Mov100:01:16.8" time="76867"/>
                    <p14:bmk name="Flowcharts_Mov100:01:23.6" time="83633"/>
                    <p14:bmk name="Flowcharts_Mov100:01:23.7" time="83733"/>
                    <p14:bmk name="Flowcharts_Mov100:01:31.3" time="91333"/>
                    <p14:bmk name="Flowcharts_Mov100:01:31.4" time="91433"/>
                    <p14:bmk name="Flowcharts_Mov100:01:38.1" time="98167"/>
                    <p14:bmk name="Flowcharts_Mov100:01:38.2" time="98267"/>
                    <p14:bmk name="Flowcharts_Mov100:01:45.9" time="105967"/>
                    <p14:bmk name="Flowcharts_Mov100:01:46.0" time="106067"/>
                    <p14:bmk name="Flowcharts_Mov100:01:54.7" time="114733"/>
                    <p14:bmk name="Flowcharts_Mov100:01:54.8" time="114833"/>
                    <p14:bmk name="Flowcharts_Mov100:02:03.8" time="123800"/>
                    <p14:bmk name="Flowcharts_Mov100:02:03.9" time="123900"/>
                    <p14:bmk name="Flowcharts_Mov100:02:10.3" time="130300"/>
                    <p14:bmk name="Flowcharts_Mov100:02:10.4" time="130400"/>
                    <p14:bmk name="Flowcharts_Mov100:02:15.3" time="135367"/>
                    <p14:bmk name="Flowcharts_Mov100:02:15.4" time="135467"/>
                    <p14:bmk name="Flowcharts_Mov100:02:22.7" time="142767"/>
                    <p14:bmk name="Flowcharts_Mov100:02:22.8" time="142867"/>
                    <p14:bmk name="Flowcharts_Mov100:02:30.9" time="150900"/>
                    <p14:bmk name="Flowcharts_Mov100:02:31.0" time="151000"/>
                    <p14:bmk name="Flowcharts_Mov100:02:36.8" time="156867"/>
                    <p14:bmk name="Flowcharts_Mov100:02:36.9" time="156967"/>
                    <p14:bmk name="Flowcharts_Mov100:02:40.3" time="160333"/>
                    <p14:bmk name="Flowcharts_Mov100:02:40.4" time="160433"/>
                    <p14:bmk name="Flowcharts_Mov100:02:43.8" time="163800"/>
                    <p14:bmk name="Flowcharts_Mov100:02:43.9" time="163900"/>
                    <p14:bmk name="Flowcharts_Mov100:02:49.5" time="169533"/>
                    <p14:bmk name="Flowcharts_Mov100:02:49.6" time="169633"/>
                    <p14:bmk name="Flowcharts_Mov100:02:56.4" time="176467"/>
                    <p14:bmk name="Flowcharts_Mov100:02:56.5" time="176567"/>
                    <p14:bmk name="Flowcharts_Mov100:03:01.0" time="181033"/>
                    <p14:bmk name="Flowcharts_Mov100:03:01.1" time="181133"/>
                    <p14:bmk name="Flowcharts_Mov100:03:05.1" time="185133"/>
                    <p14:bmk name="Flowcharts_Mov100:03:05.2" time="185233"/>
                    <p14:bmk name="Flowcharts_Mov100:03:09.6" time="189600"/>
                    <p14:bmk name="Flowcharts_Mov100:03:09.7" time="189700"/>
                    <p14:bmk name="Flowcharts_Mov100:03:15.8" time="195867"/>
                    <p14:bmk name="Flowcharts_Mov100:03:15.9" time="195967"/>
                    <p14:bmk name="Flowcharts_Mov100:03:21.1" time="201100"/>
                    <p14:bmk name="Flowcharts_Mov100:03:21.2" time="201200"/>
                    <p14:bmk name="Flowcharts_Mov100:03:26.8" time="206800"/>
                    <p14:bmk name="Flowcharts_Mov100:03:26.9" time="206900"/>
                    <p14:bmk name="Flowcharts_Mov100:03:30.4" time="210433"/>
                  </p14:bmkLst>
                </p14:media>
              </p:ext>
            </p:extLst>
          </p:nvPr>
        </p:nvPicPr>
        <p:blipFill>
          <a:blip r:embed="rId53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40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Flowcharts_Mov1Youwantto00:00:00.0-00:00:06.0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want to show a process flow that uses standard flow chart shapes you can format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Flowcharts_Mov1andarrangein00:00:06.1-00:00:09.7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arrange in a very specific layout.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Flowcharts_Mov1Todothat00:00:09.8-00:00:17.4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do that in PowerPoint, you click Insert &gt; Shapes and build the chart using shapes from the gallery.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Flowcharts_Mov1Specifically,usethe00:00:17.5-00:00:25.5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Specifically, use the Flowchart group for the shapes and the Lines group for the connectors between shapes.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Flowcharts_Mov1Asavisual00:00:25.6-00:00:33.2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As a visual aid for sizing and positioning shapes, click View and check Gridlines.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Flowcharts_Mov1Backonthe00:00:33.3-00:00:41.0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Back on the Insert tab &gt; Shapes, to choose a shape, point to it for a Screen Tip to see its intended purpose.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Flowcharts_Mov1Forexample,the00:00:41.1-00:00:48.1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the rectangle is a Process shape, used for main steps in the process.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Flowcharts_Mov1Thediamondis00:00:48.2-00:00:54.1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diamond is a Decision shape, used to show a decision point in the process.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Flowcharts_Mov1Andtheelongated00:00:54.2-00:01:00.7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 elongated oval is a Terminator shape, used to start and end the process.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Flowcharts_Mov1Youwantto00:01:00.8-00:01:08.6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You want to be sure to use the right shape for the right purpose. For more about shape types, see the course summary.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Flowcharts_Mov1Toinserta00:01:08.7-00:01:16.7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insert a shape, click it, and drag the crosshairs to draw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Flowcharts_Mov1Onceyoudraw00:01:16.8-00:01:23.6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Once you draw the shape, it’s selected, and the Drawing Tools Format tab appears.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Flowcharts_Mov1UsetheFormat00:01:23.7-00:01:31.3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Use the Format tab to apply styles, such as a different shape outline.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Flowcharts_Mov1Tosavethe00:01:31.4-00:01:38.1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save the style for all your shapes, right-click the shape, and choose Set as Default Shape.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Flowcharts_Mov1Wedetailshape00:01:38.2-00:01:45.9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 detail shape formatting in Movie 2: Draw and format flow chart shapes.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Flowcharts_Mov1TheShapesgallery00:01:46.0-00:01:54.7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Shapes gallery is also available on the Format tab, in the Insert Shapes group. I’ll click More to display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Flowcharts_Mov1AndI’llinsert00:01:54.8-00:02:03.8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I’ll insert a Process shape. As I draw, I’ll approximate a size relative to the first shape.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Flowcharts_Mov1Tomatchthe00:02:03.9-00:02:10.3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match the width of the first shape, I’ll drag a sizing handle to the left and watch for this SmartGuide,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Flowcharts_Mov1aredline00:02:10.4-00:02:15.3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red line that appears when the edges of the shapes align.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Flowcharts_Mov1Next,I’lluse00:02:15.4-00:02:22.7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I’ll use Shape Fill on the Format tab, to give the Process shape a unique fill color.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Flowcharts_Mov1BeforeIconnect00:02:22.8-00:02:30.9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Before I connect the shapes, I’ll make sure their center points are aligned. I’ll press Ctrl to select both shapes.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Flowcharts_Mov1Andonthe00:02:31.0-00:02:36.8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on the Format tab, I’ll click Align Objects &gt; Align Center.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Flowcharts_Mov1Withtheshapes00:02:36.9-00:02:40.3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With the shapes aligned, I can draw the connector.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Flowcharts_Mov1Let’szoomin00:02:40.4-00:02:43.8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zoom in a little bit.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Flowcharts_Mov1IntheShapes00:02:43.9-00:02:49.5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Shapes gallery, under Lines, I’ll click Arrow.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Flowcharts_Mov1ThenI’lldraw00:02:49.6-00:02:56.4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I’ll draw the arrow from the center handle on the first shape to the center handle on the shape below.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Flowcharts_Mov1Usingstyleson00:02:56.5-00:03:01.0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Using styles on the Format tab, style the connector just like other shapes, 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Flowcharts_Mov1usingShapeOutline,00:03:01.1-00:03:05.1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using Shape Outline, for example, to change the line style.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Flowcharts_Mov1Thenright-clickand00:03:05.2-00:03:09.6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right-click and set the style as the default 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Flowcharts_Mov1We’llworkwith00:03:09.7-00:03:15.8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We’ll work with connectors in Movie 3: Align flow chart shapes and add connectors.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Flowcharts_Mov1Afinalnote:00:03:15.9-00:03:21.1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final note: If you have a very large chart, with upwards of 25 shapes,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Flowcharts_Mov1considerbreakingit00:03:21.2-00:03:26.8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consider breaking it into two, or creating it in Microsoft Visio.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Flowcharts_Mov1Upnext:Draw00:03:26.9-00:03:30.4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next: Draw and format flow chart shapes.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30925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313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0:0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0:06.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0:0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0:06.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0:0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0:09.7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0:0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0:09.8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0:1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0:17.4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0:1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0:17.5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0:2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0:25.5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0:2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0:25.6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0:3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0:33.2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0:33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0:33.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0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0:41.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0:4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0:41.1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0:4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0:48.1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0:4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0:48.2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0:5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0:54.1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0:5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0:54.2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1:0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1:00.7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1:0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1:00.8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1:0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1:08.6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1:0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1:08.7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1:1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1:16.7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1:1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1:16.8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1:2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1:23.6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1:2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1:23.7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1:3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1:31.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1:3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1:31.4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1:3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1:38.1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1:3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1:38.2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1:4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1:45.9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1:4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1:46.0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1:5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1:54.7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1:5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1:54.8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2:0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2:03.8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2:0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2:03.9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2:1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2:10.3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2:1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2:10.4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2:1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2:15.3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2:1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2:15.4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2:2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2:22.7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2:2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2:22.8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2:3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2:30.9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2:3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2:31.0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2:3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2:36.8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2:3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2:36.9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2:4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2:40.3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2:4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2:40.4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2:4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2:43.8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2:4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2:43.9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2:4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2:49.5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2:4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2:49.6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2:5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2:56.4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2:5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2:56.5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3:0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3:01.0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3:0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3:01.1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3:0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3:05.1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3:0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3:05.2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3:0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3:09.6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3:0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3:09.7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3:1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3:15.8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3:1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3:15.9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3:2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3:21.1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3:2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3:21.2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3:2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3:26.8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3:2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3:26.9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100:03:3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100:03:30.4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5" grpId="0" animBg="1"/>
          <p:bldP spid="35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313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46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48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50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52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5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Create a flow chart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54">
              <a:extLst>
                <a:ext uri="{BEBA8EAE-BF5A-486C-A8C5-ECC9F3942E4B}">
                  <a14:imgProps xmlns:a14="http://schemas.microsoft.com/office/drawing/2010/main">
                    <a14:imgLayer r:embed="rId55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56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Flowcharts_Mov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Flowcharts_Mov200:00:00.0" time="33"/>
                    <p14:bmk name="Flowcharts_Mov200:00:09.0" time="9067"/>
                    <p14:bmk name="Flowcharts_Mov200:00:09.1" time="9167"/>
                    <p14:bmk name="Flowcharts_Mov200:00:14.9" time="14933"/>
                    <p14:bmk name="Flowcharts_Mov200:00:15.0" time="15033"/>
                    <p14:bmk name="Flowcharts_Mov200:00:20.7" time="20700"/>
                    <p14:bmk name="Flowcharts_Mov200:00:20.8" time="20800"/>
                    <p14:bmk name="Flowcharts_Mov200:00:27.9" time="27900"/>
                    <p14:bmk name="Flowcharts_Mov200:00:28.0" time="28000"/>
                    <p14:bmk name="Flowcharts_Mov200:00:33.8" time="33800"/>
                    <p14:bmk name="Flowcharts_Mov200:00:33.9" time="33900"/>
                    <p14:bmk name="Flowcharts_Mov200:00:38.1" time="38167"/>
                    <p14:bmk name="Flowcharts_Mov200:00:38.2" time="38267"/>
                    <p14:bmk name="Flowcharts_Mov200:00:48.4" time="48467"/>
                    <p14:bmk name="Flowcharts_Mov200:00:48.5" time="48567"/>
                    <p14:bmk name="Flowcharts_Mov200:00:53.8" time="53867"/>
                    <p14:bmk name="Flowcharts_Mov200:00:53.9" time="53967"/>
                    <p14:bmk name="Flowcharts_Mov200:01:01.3" time="61367"/>
                    <p14:bmk name="Flowcharts_Mov200:01:01.4" time="61467"/>
                    <p14:bmk name="Flowcharts_Mov200:01:08.3" time="68300"/>
                    <p14:bmk name="Flowcharts_Mov200:01:08.4" time="68400"/>
                    <p14:bmk name="Flowcharts_Mov200:01:14.4" time="74433"/>
                    <p14:bmk name="Flowcharts_Mov200:01:14.5" time="74533"/>
                    <p14:bmk name="Flowcharts_Mov200:01:18.7" time="78767"/>
                    <p14:bmk name="Flowcharts_Mov200:01:18.8" time="78867"/>
                    <p14:bmk name="Flowcharts_Mov200:01:26.5" time="86500"/>
                    <p14:bmk name="Flowcharts_Mov200:01:26.6" time="86600"/>
                    <p14:bmk name="Flowcharts_Mov200:01:35.2" time="95200"/>
                    <p14:bmk name="Flowcharts_Mov200:01:35.3" time="95300"/>
                    <p14:bmk name="Flowcharts_Mov200:01:41.6" time="101633"/>
                    <p14:bmk name="Flowcharts_Mov200:01:41.7" time="101733"/>
                    <p14:bmk name="Flowcharts_Mov200:01:46.7" time="106733"/>
                    <p14:bmk name="Flowcharts_Mov200:01:46.8" time="106833"/>
                    <p14:bmk name="Flowcharts_Mov200:01:55.0" time="115067"/>
                    <p14:bmk name="Flowcharts_Mov200:01:55.1" time="115167"/>
                    <p14:bmk name="Flowcharts_Mov200:02:04.5" time="124533"/>
                    <p14:bmk name="Flowcharts_Mov200:02:04.6" time="124633"/>
                    <p14:bmk name="Flowcharts_Mov200:02:06.5" time="126533"/>
                    <p14:bmk name="Flowcharts_Mov200:02:06.6" time="126633"/>
                    <p14:bmk name="Flowcharts_Mov200:02:11.0" time="131067"/>
                    <p14:bmk name="Flowcharts_Mov200:02:11.1" time="131167"/>
                    <p14:bmk name="Flowcharts_Mov200:02:19.5" time="139533"/>
                    <p14:bmk name="Flowcharts_Mov200:02:19.6" time="139633"/>
                    <p14:bmk name="Flowcharts_Mov200:02:22.1" time="142167"/>
                    <p14:bmk name="Flowcharts_Mov200:02:22.2" time="142267"/>
                    <p14:bmk name="Flowcharts_Mov200:02:30.4" time="150433"/>
                    <p14:bmk name="Flowcharts_Mov200:02:30.5" time="150533"/>
                    <p14:bmk name="Flowcharts_Mov200:02:36.8" time="156867"/>
                    <p14:bmk name="Flowcharts_Mov200:02:36.9" time="156967"/>
                    <p14:bmk name="Flowcharts_Mov200:02:40.7" time="160700"/>
                    <p14:bmk name="Flowcharts_Mov200:02:40.8" time="160800"/>
                    <p14:bmk name="Flowcharts_Mov200:02:45.9" time="165967"/>
                    <p14:bmk name="Flowcharts_Mov200:02:46.0" time="166067"/>
                    <p14:bmk name="Flowcharts_Mov200:02:49.4" time="169433"/>
                    <p14:bmk name="Flowcharts_Mov200:02:49.5" time="169533"/>
                    <p14:bmk name="Flowcharts_Mov200:02:58.9" time="178933"/>
                    <p14:bmk name="Flowcharts_Mov200:02:59.0" time="179033"/>
                    <p14:bmk name="Flowcharts_Mov200:03:05.3" time="185333"/>
                    <p14:bmk name="Flowcharts_Mov200:03:05.4" time="185433"/>
                    <p14:bmk name="Flowcharts_Mov200:03:12.6" time="192667"/>
                    <p14:bmk name="Flowcharts_Mov200:03:12.7" time="192767"/>
                    <p14:bmk name="Flowcharts_Mov200:03:19.3" time="199367"/>
                    <p14:bmk name="Flowcharts_Mov200:03:19.4" time="199467"/>
                    <p14:bmk name="Flowcharts_Mov200:03:21.9" time="201900"/>
                    <p14:bmk name="Flowcharts_Mov200:03:22.0" time="202000"/>
                    <p14:bmk name="Flowcharts_Mov200:03:25.9" time="205933"/>
                    <p14:bmk name="Flowcharts_Mov200:03:26.0" time="206033"/>
                    <p14:bmk name="Flowcharts_Mov200:03:32.0" time="212067"/>
                    <p14:bmk name="Flowcharts_Mov200:03:32.1" time="212167"/>
                    <p14:bmk name="Flowcharts_Mov200:03:36.2" time="216233"/>
                    <p14:bmk name="Flowcharts_Mov200:03:36.3" time="216333"/>
                    <p14:bmk name="Flowcharts_Mov200:03:46.4" time="226433"/>
                    <p14:bmk name="Flowcharts_Mov200:03:46.5" time="226533"/>
                    <p14:bmk name="Flowcharts_Mov200:03:50.0" time="230033"/>
                    <p14:bmk name="Flowcharts_Mov200:03:50.1" time="230133"/>
                    <p14:bmk name="Flowcharts_Mov200:04:00.4" time="240467"/>
                    <p14:bmk name="Flowcharts_Mov200:04:00.5" time="240567"/>
                    <p14:bmk name="Flowcharts_Mov200:04:04.9" time="244967"/>
                    <p14:bmk name="Flowcharts_Mov200:04:05.0" time="245067"/>
                    <p14:bmk name="Flowcharts_Mov200:04:10.8" time="250833"/>
                    <p14:bmk name="Flowcharts_Mov200:04:10.9" time="250933"/>
                    <p14:bmk name="Flowcharts_Mov200:04:15.4" time="255433"/>
                  </p14:bmkLst>
                </p14:media>
              </p:ext>
            </p:extLst>
          </p:nvPr>
        </p:nvPicPr>
        <p:blipFill>
          <a:blip r:embed="rId59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3" name="Picture 4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Flowcharts_Mov2Formyflow00:00:00.0-00:00:09.0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my flow chart, I’ll start with a slide that has a blank layout. I’ve added a title and turned on the gridlines.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Flowcharts_Mov2Toinsertthe00:00:09.1-00:00:14.9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insert the first shape, I’ll click Insert &gt; Shapes.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Flowcharts_Mov2UnderFlowchart,I’ll00:00:15.0-00:00:20.7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Under Flowchart, I’ll find the Terminator shape and click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Flowcharts_Mov2Then,I’llpoint00:00:20.8-00:00:27.9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I’ll point to where I want the top left corner of the shape and drag the crosshairs to draw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Flowcharts_Mov2I’llkeepthe00:00:28.0-00:00:33.8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keep the shape somewhat small because my process will require about 13 shapes.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Flowcharts_Mov2Theshapehas00:00:33.9-00:00:38.1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shape has a default color fill, based on the current theme.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Flowcharts_Mov2Tochoosea00:00:38.2-00:00:48.4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choose a different color scheme, I’ll click Design, and in the Variants group, click More and point to Colors.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Flowcharts_Mov2Ilikethe00:00:48.5-00:00:53.8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like the blues and greens in Blue II. I’ll click it to apply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Flowcharts_Mov2Next,I’llclick00:00:53.9-00:01:01.3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I’ll click the Drawing Tools Format tab to apply a shape style, and I’ll zoom in a little.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Flowcharts_Mov2WhenItype00:01:01.4-00:01:08.3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type in text, it’s white, so the color style is light text on a dark fill. I like that.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Flowcharts_Mov2Ialsowant00:01:08.4-00:01:14.4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also want to emphasize shape edges. So, I’ll click Shape Outline.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Flowcharts_Mov2AndI’llchoose00:01:14.5-00:01:18.7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I’ll choose a very dark blue for the outline color.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Flowcharts_Mov2I’llclickShape00:01:18.8-00:01:26.5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click Shape Outline again, point to Weight, and choose a thicker outline style, 1½ pts.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Flowcharts_Mov2Sothatall00:01:26.6-00:01:35.2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that all the shapes will have this outline style, I’ll now right-click the shape and choose Set as Default Shape.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Flowcharts_Mov2Next,let’sthink00:01:35.3-00:01:41.6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let’s think about color fills. I’ll choose a unique color for each shape type.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Flowcharts_Mov2Toquicklysee00:01:41.7-00:01:46.7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quickly see the fill colors, right-click the shape, and click Fill.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Flowcharts_Mov2FortheTerminator00:01:46.8-00:01:55.0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the Terminator shape, which starts and ends the flow chart, I’ll choose a dark blue, a shade lighter than the outline.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Flowcharts_Mov2Now,we’llneed00:01:55.1-00:02:04.5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we’ll need this same shape at the end of the chart. So, I’ll press Ctrl+D to duplicate it and reproduce its exact size.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Flowcharts_Mov2I’llzoomback00:02:04.6-00:02:06.5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zoom back 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Flowcharts_Mov2ThenI’lldrag00:02:06.6-00:02:11.0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I’ll drag the second shape over to about where the flow chart will end,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Flowcharts_Mov2usingthegridlines00:02:11.1-00:02:19.5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using the gridlines to help estimate slide margins, and type its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Flowcharts_Mov2We’vegotthe00:02:19.6-00:02:22.1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We’ve got the start of the chart.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Flowcharts_Mov2Forthenext00:02:22.2-00:02:30.4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the next shape, I’ll click Insert &gt; Shapes and, this time, choose a Document shape.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Flowcharts_Mov2I’lldrawit00:02:30.5-00:02:36.8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draw it to an approximate size, referring to the grid to eyeball its position on the left.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Flowcharts_Mov2ThenI’lldrag00:02:36.9-00:02:40.7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I’ll drag the right side of the shape and look for the SmartGuide,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Flowcharts_Mov2whichshowsme00:02:40.8-00:02:45.9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which shows me when the shape edges are aligned on that side.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Flowcharts_Mov2I’llcheckthe00:02:46.0-00:02:49.4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check the left side as well.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Flowcharts_Mov2Let’schoosea00:02:49.5-00:02:58.9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choose a fill for the Document shape—I’ll right-click, click Fill, and try a slightly different blue.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Flowcharts_Mov2AndI’lltype00:02:59.0-00:03:05.3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I’ll type its text.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Flowcharts_Mov2I’veaddeda00:03:05.4-00:03:12.6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I’ve added a couple more shapes (a Preparation shape and a Process shape) and chosen their fill colors.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Flowcharts_Mov2Togetconsistent00:03:12.7-00:03:19.3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get consistent shape sizes, I’ve used the Shape Height and Shape Width boxes on the Format tab,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Flowcharts_Mov2adjustingeachshape00:03:19.4-00:03:21.9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adjusting each shape as needed.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Flowcharts_Mov2FortheProcess00:03:22.0-00:03:25.9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the Process shape, I’ll need several copies, for the main steps.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Flowcharts_Mov2So,withthe00:03:26.0-00:03:32.0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with the shape selected, I’ll press Ctrl+D multiple times to make the copies.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Flowcharts_Mov2ThenI’lldrag00:03:32.1-00:03:36.2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I’ll drag to arrange them, top to bottom, left to right.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Flowcharts_Mov2AsIposition00:03:36.3-00:03:46.4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As I position them, I’ll watch for the </a:t>
            </a:r>
            <a:r>
              <a:rPr lang="en-US" sz="1800" dirty="0" err="1" smtClean="0">
                <a:solidFill>
                  <a:srgbClr val="FFFFFF"/>
                </a:solidFill>
                <a:latin typeface="Segoe UI Light"/>
              </a:rPr>
              <a:t>SmartGuides</a:t>
            </a:r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, which show me both horizontal alignment, and vertical alignment.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Flowcharts_Mov2I’llworryabout00:03:46.5-00:03:50.0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worry about perfect placement later.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Flowcharts_Mov2ButIcan00:03:50.1-00:04:00.4"/>
          <p:cNvSpPr txBox="1"/>
          <p:nvPr>
            <p:custDataLst>
              <p:tags r:id="rId4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I can get the shapes very close to being aligned just by using the SmartGuides.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Flowcharts_Mov2Theflowchart00:04:00.5-00:04:04.9"/>
          <p:cNvSpPr txBox="1"/>
          <p:nvPr>
            <p:custDataLst>
              <p:tags r:id="rId4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flow chart has all its shapes, text, and colors, now.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Flowcharts_Mov2Thelastshape00:04:05.0-00:04:10.8"/>
          <p:cNvSpPr txBox="1"/>
          <p:nvPr>
            <p:custDataLst>
              <p:tags r:id="rId4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last shape we added was a Decision shape, with Yes and No text boxes.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Flowcharts_Mov2Upnext:We’ll00:04:10.9-00:04:15.4"/>
          <p:cNvSpPr txBox="1"/>
          <p:nvPr>
            <p:custDataLst>
              <p:tags r:id="rId4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Up next: We’ll align flow chart shapes and add connectors.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79" name="Media Placeholder 75">
            <a:hlinkClick r:id="rId61" action="ppaction://hlinksldjump"/>
          </p:cNvPr>
          <p:cNvPicPr>
            <a:picLocks noChangeAspect="1"/>
          </p:cNvPicPr>
          <p:nvPr/>
        </p:nvPicPr>
        <p:blipFill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0" name="Rectangle 39">
            <a:hlinkClick r:id="rId61" action="ppaction://hlinksldjump"/>
          </p:cNvPr>
          <p:cNvSpPr/>
          <p:nvPr/>
        </p:nvSpPr>
        <p:spPr>
          <a:xfrm>
            <a:off x="2495726" y="848956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2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Draw and format</a:t>
            </a:r>
            <a:endParaRPr lang="en-US" dirty="0"/>
          </a:p>
        </p:txBody>
      </p:sp>
      <p:sp>
        <p:nvSpPr>
          <p:cNvPr id="83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Add connectors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4050666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5820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0:0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0:09.0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0:0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0:09.1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0:1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0:14.9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0:1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0:15.0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0:2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0:20.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0:2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0:20.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0:2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0:27.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0:2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0:28.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0:3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0:33.8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0:3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0:33.9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0:3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0:38.1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0:3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0:38.2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0:4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0:48.4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0:4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0:48.5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0:5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0:53.8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0:5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0:53.9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1:0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1:01.3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1:0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1:01.4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1:0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1:08.3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1:0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1:08.4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1:1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1:14.4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1:1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1:14.5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1:1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1:18.7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1:1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1:18.8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1:2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1:26.5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1:2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1:26.6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1:3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1:35.2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1:3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1:35.3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1:4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1:41.6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1:4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1:41.7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1:4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1:46.7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1:4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1:46.8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1:5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1:55.0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1:5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1:55.1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2:0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2:04.5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2:0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2:04.6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2:0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2:06.5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2:0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2:06.6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2:1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2:11.0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2:1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2:11.1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2:1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2:19.5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2:1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2:19.6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2:2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2:22.1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2:2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2:22.2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2:3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2:30.4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2:3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2:30.5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2:3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2:36.8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2:3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2:36.9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2:4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2:40.7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2:4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2:40.8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2:4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2:45.9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2:4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2:46.0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2:4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2:49.4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2:4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2:49.5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2:5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2:58.9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2:5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2:59.0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3:0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3:05.3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3:0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3:05.4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3:1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3:12.6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3:1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3:12.7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3:1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3:19.3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3:1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3:19.4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3:2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3:21.9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3:2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3:22.0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3:2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3:25.9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3:2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3:26.0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3:3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3:32.0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3:3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3:32.1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3:3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3:36.2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3:36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3:36.3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3:4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3:46.4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3:4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3:46.5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3:5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3:50.0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3:5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3:50.1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4:00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4:00.4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4:0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4:00.5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4:0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4:04.9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4:0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4:05.0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4:1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4:10.8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4:1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4:10.9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200:04:1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200:04:15.4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58205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54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5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56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58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60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6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462299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Create a flow chart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62">
              <a:extLst>
                <a:ext uri="{BEBA8EAE-BF5A-486C-A8C5-ECC9F3942E4B}">
                  <a14:imgProps xmlns:a14="http://schemas.microsoft.com/office/drawing/2010/main">
                    <a14:imgLayer r:embed="rId63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64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6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Flowcharts_Mov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Flowcharts_Mov300:00:00.0" time="33"/>
                    <p14:bmk name="Flowcharts_Mov300:00:04.8" time="4867"/>
                    <p14:bmk name="Flowcharts_Mov300:00:04.9" time="4967"/>
                    <p14:bmk name="Flowcharts_Mov300:00:10.5" time="10533"/>
                    <p14:bmk name="Flowcharts_Mov300:00:10.6" time="10633"/>
                    <p14:bmk name="Flowcharts_Mov300:00:15.1" time="15167"/>
                    <p14:bmk name="Flowcharts_Mov300:00:15.2" time="15267"/>
                    <p14:bmk name="Flowcharts_Mov300:00:19.9" time="19933"/>
                    <p14:bmk name="Flowcharts_Mov300:00:20.0" time="20033"/>
                    <p14:bmk name="Flowcharts_Mov300:00:22.9" time="22900"/>
                    <p14:bmk name="Flowcharts_Mov300:00:23.0" time="23000"/>
                    <p14:bmk name="Flowcharts_Mov300:00:28.8" time="28833"/>
                    <p14:bmk name="Flowcharts_Mov300:00:28.9" time="28933"/>
                    <p14:bmk name="Flowcharts_Mov300:00:34.5" time="34500"/>
                    <p14:bmk name="Flowcharts_Mov300:00:34.6" time="34600"/>
                    <p14:bmk name="Flowcharts_Mov300:00:42.5" time="42533"/>
                    <p14:bmk name="Flowcharts_Mov300:00:42.6" time="42633"/>
                    <p14:bmk name="Flowcharts_Mov300:00:49.9" time="49933"/>
                    <p14:bmk name="Flowcharts_Mov300:00:50.0" time="50033"/>
                    <p14:bmk name="Flowcharts_Mov300:00:54.9" time="54900"/>
                    <p14:bmk name="Flowcharts_Mov300:00:55.0" time="55000"/>
                    <p14:bmk name="Flowcharts_Mov300:01:03.0" time="63033"/>
                    <p14:bmk name="Flowcharts_Mov300:01:03.1" time="63133"/>
                    <p14:bmk name="Flowcharts_Mov300:01:09.7" time="69733"/>
                    <p14:bmk name="Flowcharts_Mov300:01:09.8" time="69833"/>
                    <p14:bmk name="Flowcharts_Mov300:01:16.1" time="76100"/>
                    <p14:bmk name="Flowcharts_Mov300:01:16.2" time="76200"/>
                    <p14:bmk name="Flowcharts_Mov300:01:22.5" time="82533"/>
                    <p14:bmk name="Flowcharts_Mov300:01:22.6" time="82633"/>
                    <p14:bmk name="Flowcharts_Mov300:01:29.1" time="89133"/>
                    <p14:bmk name="Flowcharts_Mov300:01:29.2" time="89233"/>
                    <p14:bmk name="Flowcharts_Mov300:01:32.5" time="92567"/>
                    <p14:bmk name="Flowcharts_Mov300:01:32.6" time="92667"/>
                    <p14:bmk name="Flowcharts_Mov300:01:38.9" time="98933"/>
                    <p14:bmk name="Flowcharts_Mov300:01:39.0" time="99033"/>
                    <p14:bmk name="Flowcharts_Mov300:01:46.1" time="106100"/>
                    <p14:bmk name="Flowcharts_Mov300:01:46.2" time="106200"/>
                    <p14:bmk name="Flowcharts_Mov300:01:48.2" time="108233"/>
                    <p14:bmk name="Flowcharts_Mov300:01:48.3" time="108333"/>
                    <p14:bmk name="Flowcharts_Mov300:01:51.2" time="111267"/>
                    <p14:bmk name="Flowcharts_Mov300:01:51.3" time="111367"/>
                    <p14:bmk name="Flowcharts_Mov300:01:54.4" time="114400"/>
                    <p14:bmk name="Flowcharts_Mov300:01:54.5" time="114500"/>
                    <p14:bmk name="Flowcharts_Mov300:02:03.8" time="123800"/>
                    <p14:bmk name="Flowcharts_Mov300:02:03.9" time="123900"/>
                    <p14:bmk name="Flowcharts_Mov300:02:11.7" time="131700"/>
                    <p14:bmk name="Flowcharts_Mov300:02:11.8" time="131800"/>
                    <p14:bmk name="Flowcharts_Mov300:02:16.8" time="136867"/>
                    <p14:bmk name="Flowcharts_Mov300:02:16.9" time="136967"/>
                    <p14:bmk name="Flowcharts_Mov300:02:22.2" time="142267"/>
                    <p14:bmk name="Flowcharts_Mov300:02:22.3" time="142367"/>
                    <p14:bmk name="Flowcharts_Mov300:02:25.0" time="145000"/>
                    <p14:bmk name="Flowcharts_Mov300:02:25.1" time="145100"/>
                    <p14:bmk name="Flowcharts_Mov300:02:30.5" time="150567"/>
                    <p14:bmk name="Flowcharts_Mov300:02:30.6" time="150667"/>
                    <p14:bmk name="Flowcharts_Mov300:02:37.7" time="157700"/>
                    <p14:bmk name="Flowcharts_Mov300:02:37.8" time="157800"/>
                    <p14:bmk name="Flowcharts_Mov300:02:41.7" time="161767"/>
                    <p14:bmk name="Flowcharts_Mov300:02:41.8" time="161867"/>
                    <p14:bmk name="Flowcharts_Mov300:02:52.8" time="172800"/>
                    <p14:bmk name="Flowcharts_Mov300:02:52.9" time="172900"/>
                    <p14:bmk name="Flowcharts_Mov300:02:59.9" time="179900"/>
                    <p14:bmk name="Flowcharts_Mov300:03:00.0" time="180000"/>
                    <p14:bmk name="Flowcharts_Mov300:03:03.6" time="183600"/>
                    <p14:bmk name="Flowcharts_Mov300:03:03.7" time="183700"/>
                    <p14:bmk name="Flowcharts_Mov300:03:11.5" time="191500"/>
                    <p14:bmk name="Flowcharts_Mov300:03:11.6" time="191600"/>
                    <p14:bmk name="Flowcharts_Mov300:03:22.2" time="202267"/>
                    <p14:bmk name="Flowcharts_Mov300:03:22.3" time="202367"/>
                    <p14:bmk name="Flowcharts_Mov300:03:27.0" time="207067"/>
                    <p14:bmk name="Flowcharts_Mov300:03:27.1" time="207167"/>
                    <p14:bmk name="Flowcharts_Mov300:03:35.0" time="215000"/>
                    <p14:bmk name="Flowcharts_Mov300:03:35.1" time="215100"/>
                    <p14:bmk name="Flowcharts_Mov300:03:40.2" time="220200"/>
                    <p14:bmk name="Flowcharts_Mov300:03:40.3" time="220300"/>
                    <p14:bmk name="Flowcharts_Mov300:03:46.4" time="226467"/>
                    <p14:bmk name="Flowcharts_Mov300:03:46.5" time="226567"/>
                    <p14:bmk name="Flowcharts_Mov300:03:49.6" time="229600"/>
                    <p14:bmk name="Flowcharts_Mov300:03:49.7" time="229700"/>
                    <p14:bmk name="Flowcharts_Mov300:03:54.1" time="234133"/>
                    <p14:bmk name="Flowcharts_Mov300:03:54.2" time="234233"/>
                    <p14:bmk name="Flowcharts_Mov300:04:04.0" time="244033"/>
                    <p14:bmk name="Flowcharts_Mov300:04:04.1" time="244133"/>
                    <p14:bmk name="Flowcharts_Mov300:04:05.7" time="245767"/>
                    <p14:bmk name="Flowcharts_Mov300:04:05.8" time="245867"/>
                    <p14:bmk name="Flowcharts_Mov300:04:14.0" time="254067"/>
                    <p14:bmk name="Flowcharts_Mov300:04:14.1" time="254167"/>
                    <p14:bmk name="Flowcharts_Mov300:04:23.6" time="263633"/>
                    <p14:bmk name="Flowcharts_Mov300:04:23.7" time="263733"/>
                    <p14:bmk name="Flowcharts_Mov300:04:29.2" time="269233"/>
                    <p14:bmk name="Flowcharts_Mov300:04:29.3" time="269333"/>
                    <p14:bmk name="Flowcharts_Mov300:04:34.0" time="274033"/>
                    <p14:bmk name="Flowcharts_Mov300:04:34.1" time="274133"/>
                    <p14:bmk name="Flowcharts_Mov300:04:37.4" time="277433"/>
                    <p14:bmk name="Flowcharts_Mov300:04:37.5" time="277533"/>
                    <p14:bmk name="Flowcharts_Mov300:04:44.4" time="284400"/>
                    <p14:bmk name="Flowcharts_Mov300:04:44.5" time="284500"/>
                    <p14:bmk name="Flowcharts_Mov300:04:49.7" time="289700"/>
                  </p14:bmkLst>
                </p14:media>
              </p:ext>
            </p:extLst>
          </p:nvPr>
        </p:nvPicPr>
        <p:blipFill>
          <a:blip r:embed="rId67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0" name="Picture 3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43" name="Rectangle 42">
            <a:hlinkClick r:id="rId54" action="ppaction://hlinksldjump"/>
          </p:cNvPr>
          <p:cNvSpPr/>
          <p:nvPr/>
        </p:nvSpPr>
        <p:spPr>
          <a:xfrm>
            <a:off x="3874923" y="848221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Flowcharts_Mov3We’rereadyto00:00:00.0-00:00:04.8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We’re ready to add connectors to the flow chart shapes we’ve laid 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Flowcharts_Mov3Thefirststep00:00:04.9-00:00:10.5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first step is to align the shapes so the connectors will be straight.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Flowcharts_Mov3Theflowof00:00:10.6-00:00:15.1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flow of the chart is top to bottom, left to right.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Flowcharts_Mov3Sotostart,00:00:15.2-00:00:19.9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to start, we’ll drag to select the leftmost column of shapes.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Flowcharts_Mov3Andclickthe00:00:20.0-00:00:22.9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click the Drawing Tools Format tab.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Flowcharts_Mov3Tocenterthe00:00:23.0-00:00:28.8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center the shapes vertically, we click Align Objects &gt; Align Center.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Flowcharts_Mov3Next,we’lladjust00:00:28.9-00:00:34.5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we’ll adjust the space between the shapes, vertically, so it’s consistent.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Flowcharts_Mov3Keepingthemselected,00:00:34.6-00:00:42.5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Keeping them selected, I’ll now click Align Objects again and, this time, click Distribute Vertically.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Flowcharts_Mov3I’llrepeatthese00:00:42.6-00:00:49.9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repeat these steps for the next two columns of shapes: Select the column, click Align Objects &gt; Align Center.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Flowcharts_Mov3ThenAlignObjects00:00:50.0-00:00:54.9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Align Objects &gt; Distribute Vertically.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Flowcharts_Mov3I’vegroupedthe00:00:55.0-00:01:03.0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I’ve grouped the Decision shape with the Yes and No text boxes, and the group kind of sits alone. I’ll come back to it.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Flowcharts_Mov3Butlet’sselect00:01:03.1-00:01:09.7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let’s select the shapes in the last column and click Align Objects &gt; Align Center.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Flowcharts_Mov3TheDistributeVertically00:01:09.8-00:01:16.1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Distribute Vertically command doesn’t apply to the two shapes relative to each other.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Flowcharts_Mov3Now,foreach00:01:16.2-00:01:22.5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for each horizontal row of shapes, I’ll press Ctrl to select each shape in the row,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Flowcharts_Mov3clicktheFormat00:01:22.6-00:01:29.1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Format tab, and click Align Objects &gt; Align Middle.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Flowcharts_Mov3Thisalignsthe00:01:29.2-00:01:32.5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aligns the shape middles horizontally.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Flowcharts_Mov3I’llrepeatthose00:01:32.6-00:01:38.9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repeat those steps for each row, without including the Decision group.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Flowcharts_Mov3FortheDecision00:01:39.0-00:01:46.1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the Decision group, I’ll press the Left Arrow key to nudge it closer to the shapes in its 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Flowcharts_Mov3We’rereadyto00:01:46.2-00:01:48.2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We’re ready to add connectors.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Flowcharts_Mov3I’llzoomin00:01:48.3-00:01:51.2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zoom in for a closer view.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Flowcharts_Mov3I’lladdconnectors00:01:51.3-00:01:54.4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add connectors in the order of the flow.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Flowcharts_Mov3So,I’llclick00:01:54.5-00:02:03.8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So, I’ll click the first Terminator shape, click the Format tab, and in the Shapes gallery, click Arrow.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Flowcharts_Mov3WhenIpoint00:02:03.9-00:02:11.7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point to the selected shape, black dots show the center point of each side, and the cursor becomes a crosshairs.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Flowcharts_Mov3I’lldragthe00:02:11.8-00:02:16.8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drag the crosshairs from the center black dot down to edge of the shape below.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Flowcharts_Mov3WhenIrelease00:02:16.9-00:02:22.2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 release the mouse, the line stays selected and has a green circle at both ends.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Flowcharts_Mov3I’llclickaway00:02:22.3-00:02:25.0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click away to see the arrow.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Flowcharts_Mov3Becausetheshapes00:02:25.1-00:02:30.5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Because the shapes are aligned at the centers, the arrow connects in a straight 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Flowcharts_Mov3Now,let’sformat00:02:30.6-00:02:37.7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Now, let’s format the arrow. I click to select it, and on the Format tab, click Shape Outline.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Flowcharts_Mov3IntheTheme00:02:37.8-00:02:41.7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Theme Colors, I’ll choose a dark blue for the arrow color.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Flowcharts_Mov3Andtomake00:02:41.8-00:02:52.8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to make the connector line thicker, I’ll reopen Shape Outline, point to Weight, and choose 1½ pts.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Flowcharts_Mov3Ilikethis00:02:52.9-00:02:59.9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like this arrow style. So, I’ll right-click the arrow and choose Set as Default Line.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Flowcharts_Mov3Alltheconnectors00:03:00.0-00:03:03.6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All the connectors will look like this, now.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Flowcharts_Mov3Toaddeach00:03:03.7-00:03:11.5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To add each arrow connector, I select the shape; on the Format tab, I click the Arrow in the Shapes gallery—and note,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Flowcharts_Mov3frequentlyusedshapes00:03:11.6-00:03:22.2"/>
          <p:cNvSpPr txBox="1"/>
          <p:nvPr>
            <p:custDataLst>
              <p:tags r:id="rId3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frequently used shapes also appear at the top of the gallery—and draw the arrow.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Flowcharts_Mov3We’vegotmost00:03:22.3-00:03:27.0"/>
          <p:cNvSpPr txBox="1"/>
          <p:nvPr>
            <p:custDataLst>
              <p:tags r:id="rId3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We’ve got most of the simple arrow connectors in place and we’ve zoomed back 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3" name="Flowcharts_Mov3Whatwestill00:03:27.1-00:03:35.0"/>
          <p:cNvSpPr txBox="1"/>
          <p:nvPr>
            <p:custDataLst>
              <p:tags r:id="rId3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What we still need are elbow arrows to connect the bottom task in one column to the top task in the next.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4" name="Flowcharts_Mov3Toapplyan00:03:35.1-00:03:40.2"/>
          <p:cNvSpPr txBox="1"/>
          <p:nvPr>
            <p:custDataLst>
              <p:tags r:id="rId4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apply an elbow arrow, I’ll select the shape I need to draw the arrow from,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5" name="Flowcharts_Mov3clicktheFormat00:03:40.3-00:03:46.4"/>
          <p:cNvSpPr txBox="1"/>
          <p:nvPr>
            <p:custDataLst>
              <p:tags r:id="rId4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Format tab, and in the Shapes gallery, click Elbow Arrow Connector.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6" name="Flowcharts_Mov3Iclickfrom00:03:46.5-00:03:49.6"/>
          <p:cNvSpPr txBox="1"/>
          <p:nvPr>
            <p:custDataLst>
              <p:tags r:id="rId4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click from the middle black dot on the side of the shape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7" name="Flowcharts_Mov3anddragthe00:03:49.7-00:03:54.1"/>
          <p:cNvSpPr txBox="1"/>
          <p:nvPr>
            <p:custDataLst>
              <p:tags r:id="rId4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drag the crosshairs to the middle edge of the destination shape.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8" name="Flowcharts_Mov3Thearrowrotates00:03:54.2-00:04:04.0"/>
          <p:cNvSpPr txBox="1"/>
          <p:nvPr>
            <p:custDataLst>
              <p:tags r:id="rId4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arrow rotates into the right configuration automatically. I’ll add the other elbow arrow connectors.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9" name="Flowcharts_Mov3Alltheshapes00:04:04.1-00:04:05.7"/>
          <p:cNvSpPr txBox="1"/>
          <p:nvPr>
            <p:custDataLst>
              <p:tags r:id="rId4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All the shapes are connected.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0" name="Flowcharts_Mov3Lookingatthe00:04:05.8-00:04:14.0"/>
          <p:cNvSpPr txBox="1"/>
          <p:nvPr>
            <p:custDataLst>
              <p:tags r:id="rId4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Looking at the overall spacing, I can tighten the space between the Decision shape and outer two shapes.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1" name="Flowcharts_Mov3I’llpressCtrl00:04:14.1-00:04:23.6"/>
          <p:cNvSpPr txBox="1"/>
          <p:nvPr>
            <p:custDataLst>
              <p:tags r:id="rId4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press Ctrl and select the outer two shapes, then press the Left Arrow key to nudge them to the left.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2" name="Flowcharts_Mov3NowI’lldrag00:04:23.7-00:04:29.2"/>
          <p:cNvSpPr txBox="1"/>
          <p:nvPr>
            <p:custDataLst>
              <p:tags r:id="rId4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I’ll drag to select the whole chart and click the Right Arrow key to move it to the right,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3" name="Flowcharts_Mov3referringtothe00:04:29.3-00:04:34.0"/>
          <p:cNvSpPr txBox="1"/>
          <p:nvPr>
            <p:custDataLst>
              <p:tags r:id="rId4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referring to the grid to even out margins.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4" name="Flowcharts_Mov3Let’slookat00:04:34.1-00:04:37.4"/>
          <p:cNvSpPr txBox="1"/>
          <p:nvPr>
            <p:custDataLst>
              <p:tags r:id="rId5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Let’s look at the chart in Slide Show view.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5" name="Flowcharts_Mov3Theflowchart00:04:37.5-00:04:44.4"/>
          <p:cNvSpPr txBox="1"/>
          <p:nvPr>
            <p:custDataLst>
              <p:tags r:id="rId5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 flow chart is finished, with every step and connector formatted and in place.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6" name="Flowcharts_Mov3Formoreinformation,00:04:44.5-00:04:49.7"/>
          <p:cNvSpPr txBox="1"/>
          <p:nvPr>
            <p:custDataLst>
              <p:tags r:id="rId5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more information, see the Course Summary, and experiment on your own.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87" name="Media Placeholder 75">
            <a:hlinkClick r:id="rId69" action="ppaction://hlinksldjump"/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88" name="Rectangle 87">
            <a:hlinkClick r:id="rId69" action="ppaction://hlinksldjump"/>
          </p:cNvPr>
          <p:cNvSpPr/>
          <p:nvPr/>
        </p:nvSpPr>
        <p:spPr>
          <a:xfrm>
            <a:off x="2495726" y="848956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0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Draw and format</a:t>
            </a:r>
            <a:endParaRPr lang="en-US" dirty="0"/>
          </a:p>
        </p:txBody>
      </p:sp>
      <p:sp>
        <p:nvSpPr>
          <p:cNvPr id="91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Add connectors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2" name="TextBox 91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3" name="TextBox 92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94" name="TextBox 9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200115"/>
      </p:ext>
    </p:extLst>
  </p:cSld>
  <p:clrMapOvr>
    <a:masterClrMapping/>
  </p:clrMapOvr>
  <p:transition advClick="0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9319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0:0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0:04.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0:0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0:04.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0:1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0:10.5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0:1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0:10.6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0:1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0:15.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0:1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0:15.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0:1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0:19.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0:2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0:20.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0:2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0:22.9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0:2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0:23.0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0:2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0:28.8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0:2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0:28.9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0:3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0:34.5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0:3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0:34.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0:4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0:42.5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0:4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0:42.6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0:4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0:49.9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0:5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0:50.0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0:5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0:54.9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0:5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0:55.0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1:0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1:03.0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1:0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1:03.1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1:0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1:09.7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1:0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1:09.8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1:1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1:16.1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1:1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1:16.2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1:2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1:22.5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1:2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1:22.6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1:2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1:29.1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1:2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1:29.2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1:3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1:32.5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1:3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1:32.6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1:3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1:38.9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1:39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1:39.0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1:4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1:46.1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1:4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1:46.2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1:4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1:48.2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1:4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1:48.3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1:5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1:51.2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1:51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1:51.3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1:5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1:54.4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1:5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1:54.5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2:0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2:03.8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2:0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2:03.9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2:1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2:11.7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2:1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2:11.8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2:1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2:16.8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2:1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2:16.9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2:2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2:22.2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2:2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2:22.3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2:2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2:25.0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2:2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2:25.1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2:3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2:30.5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2:3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2:30.6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2:3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2:37.7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2:3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2:37.8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2:4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2:41.7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2:4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2:41.8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2:5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2:52.8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2:5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2:52.9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2:5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2:59.9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3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3:00.0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3:0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3:03.6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3:0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3:03.7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3:1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3:11.5"/>
                      </p:tgtEl>
                    </p:cond>
                  </p:nextCondLst>
                </p:seq>
                <p:seq concurrent="1" nextAc="seek">
                  <p:cTn id="41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3:1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9" fill="hold">
                          <p:stCondLst>
                            <p:cond delay="0"/>
                          </p:stCondLst>
                          <p:childTnLst>
                            <p:par>
                              <p:cTn id="4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23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3:11.6"/>
                      </p:tgtEl>
                    </p:cond>
                  </p:nextCondLst>
                </p:seq>
                <p:seq concurrent="1" nextAc="seek">
                  <p:cTn id="42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3:2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25" fill="hold">
                          <p:stCondLst>
                            <p:cond delay="0"/>
                          </p:stCondLst>
                          <p:childTnLst>
                            <p:par>
                              <p:cTn id="4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28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3:22.2"/>
                      </p:tgtEl>
                    </p:cond>
                  </p:nextCondLst>
                </p:seq>
                <p:seq concurrent="1" nextAc="seek">
                  <p:cTn id="43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3:2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1" fill="hold">
                          <p:stCondLst>
                            <p:cond delay="0"/>
                          </p:stCondLst>
                          <p:childTnLst>
                            <p:par>
                              <p:cTn id="4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35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3:22.3"/>
                      </p:tgtEl>
                    </p:cond>
                  </p:nextCondLst>
                </p:seq>
                <p:seq concurrent="1" nextAc="seek">
                  <p:cTn id="43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3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7" fill="hold">
                          <p:stCondLst>
                            <p:cond delay="0"/>
                          </p:stCondLst>
                          <p:childTnLst>
                            <p:par>
                              <p:cTn id="4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0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3:27.0"/>
                      </p:tgtEl>
                    </p:cond>
                  </p:nextCondLst>
                </p:seq>
                <p:seq concurrent="1" nextAc="seek">
                  <p:cTn id="44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3:2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3" fill="hold">
                          <p:stCondLst>
                            <p:cond delay="0"/>
                          </p:stCondLst>
                          <p:childTnLst>
                            <p:par>
                              <p:cTn id="4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7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3:27.1"/>
                      </p:tgtEl>
                    </p:cond>
                  </p:nextCondLst>
                </p:seq>
                <p:seq concurrent="1" nextAc="seek">
                  <p:cTn id="44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3:3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49" fill="hold">
                          <p:stCondLst>
                            <p:cond delay="0"/>
                          </p:stCondLst>
                          <p:childTnLst>
                            <p:par>
                              <p:cTn id="4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52" dur="2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3:35.0"/>
                      </p:tgtEl>
                    </p:cond>
                  </p:nextCondLst>
                </p:seq>
                <p:seq concurrent="1" nextAc="seek">
                  <p:cTn id="45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3:3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55" fill="hold">
                          <p:stCondLst>
                            <p:cond delay="0"/>
                          </p:stCondLst>
                          <p:childTnLst>
                            <p:par>
                              <p:cTn id="4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59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3:35.1"/>
                      </p:tgtEl>
                    </p:cond>
                  </p:nextCondLst>
                </p:seq>
                <p:seq concurrent="1" nextAc="seek">
                  <p:cTn id="46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3:4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1" fill="hold">
                          <p:stCondLst>
                            <p:cond delay="0"/>
                          </p:stCondLst>
                          <p:childTnLst>
                            <p:par>
                              <p:cTn id="4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4" dur="200"/>
                                            <p:tgtEl>
                                              <p:spTgt spid="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3:40.2"/>
                      </p:tgtEl>
                    </p:cond>
                  </p:nextCondLst>
                </p:seq>
                <p:seq concurrent="1" nextAc="seek">
                  <p:cTn id="46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3:4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67" fill="hold">
                          <p:stCondLst>
                            <p:cond delay="0"/>
                          </p:stCondLst>
                          <p:childTnLst>
                            <p:par>
                              <p:cTn id="4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71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3:40.3"/>
                      </p:tgtEl>
                    </p:cond>
                  </p:nextCondLst>
                </p:seq>
                <p:seq concurrent="1" nextAc="seek">
                  <p:cTn id="47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3:4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3" fill="hold">
                          <p:stCondLst>
                            <p:cond delay="0"/>
                          </p:stCondLst>
                          <p:childTnLst>
                            <p:par>
                              <p:cTn id="4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6" dur="20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3:46.4"/>
                      </p:tgtEl>
                    </p:cond>
                  </p:nextCondLst>
                </p:seq>
                <p:seq concurrent="1" nextAc="seek">
                  <p:cTn id="47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3:4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9" fill="hold">
                          <p:stCondLst>
                            <p:cond delay="0"/>
                          </p:stCondLst>
                          <p:childTnLst>
                            <p:par>
                              <p:cTn id="4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83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3:46.5"/>
                      </p:tgtEl>
                    </p:cond>
                  </p:nextCondLst>
                </p:seq>
                <p:seq concurrent="1" nextAc="seek">
                  <p:cTn id="48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3:4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85" fill="hold">
                          <p:stCondLst>
                            <p:cond delay="0"/>
                          </p:stCondLst>
                          <p:childTnLst>
                            <p:par>
                              <p:cTn id="4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8" dur="200"/>
                                            <p:tgtEl>
                                              <p:spTgt spid="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3:49.6"/>
                      </p:tgtEl>
                    </p:cond>
                  </p:nextCondLst>
                </p:seq>
                <p:seq concurrent="1" nextAc="seek">
                  <p:cTn id="49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3:4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1" fill="hold">
                          <p:stCondLst>
                            <p:cond delay="0"/>
                          </p:stCondLst>
                          <p:childTnLst>
                            <p:par>
                              <p:cTn id="4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5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3:49.7"/>
                      </p:tgtEl>
                    </p:cond>
                  </p:nextCondLst>
                </p:seq>
                <p:seq concurrent="1" nextAc="seek">
                  <p:cTn id="49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3:5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97" fill="hold">
                          <p:stCondLst>
                            <p:cond delay="0"/>
                          </p:stCondLst>
                          <p:childTnLst>
                            <p:par>
                              <p:cTn id="4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00" dur="200"/>
                                            <p:tgtEl>
                                              <p:spTgt spid="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3:54.1"/>
                      </p:tgtEl>
                    </p:cond>
                  </p:nextCondLst>
                </p:seq>
                <p:seq concurrent="1" nextAc="seek">
                  <p:cTn id="50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3:5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3" fill="hold">
                          <p:stCondLst>
                            <p:cond delay="0"/>
                          </p:stCondLst>
                          <p:childTnLst>
                            <p:par>
                              <p:cTn id="5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7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3:54.2"/>
                      </p:tgtEl>
                    </p:cond>
                  </p:nextCondLst>
                </p:seq>
                <p:seq concurrent="1" nextAc="seek">
                  <p:cTn id="50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4:0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09" fill="hold">
                          <p:stCondLst>
                            <p:cond delay="0"/>
                          </p:stCondLst>
                          <p:childTnLst>
                            <p:par>
                              <p:cTn id="5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2" dur="200"/>
                                            <p:tgtEl>
                                              <p:spTgt spid="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4:04.0"/>
                      </p:tgtEl>
                    </p:cond>
                  </p:nextCondLst>
                </p:seq>
                <p:seq concurrent="1" nextAc="seek">
                  <p:cTn id="51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4:0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15" fill="hold">
                          <p:stCondLst>
                            <p:cond delay="0"/>
                          </p:stCondLst>
                          <p:childTnLst>
                            <p:par>
                              <p:cTn id="5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9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4:04.1"/>
                      </p:tgtEl>
                    </p:cond>
                  </p:nextCondLst>
                </p:seq>
                <p:seq concurrent="1" nextAc="seek">
                  <p:cTn id="52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4:0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1" fill="hold">
                          <p:stCondLst>
                            <p:cond delay="0"/>
                          </p:stCondLst>
                          <p:childTnLst>
                            <p:par>
                              <p:cTn id="5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4" dur="20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4:05.7"/>
                      </p:tgtEl>
                    </p:cond>
                  </p:nextCondLst>
                </p:seq>
                <p:seq concurrent="1" nextAc="seek">
                  <p:cTn id="52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4:0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7" fill="hold">
                          <p:stCondLst>
                            <p:cond delay="0"/>
                          </p:stCondLst>
                          <p:childTnLst>
                            <p:par>
                              <p:cTn id="5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1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4:05.8"/>
                      </p:tgtEl>
                    </p:cond>
                  </p:nextCondLst>
                </p:seq>
                <p:seq concurrent="1" nextAc="seek">
                  <p:cTn id="53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4:1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3" fill="hold">
                          <p:stCondLst>
                            <p:cond delay="0"/>
                          </p:stCondLst>
                          <p:childTnLst>
                            <p:par>
                              <p:cTn id="5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36" dur="2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4:14.0"/>
                      </p:tgtEl>
                    </p:cond>
                  </p:nextCondLst>
                </p:seq>
                <p:seq concurrent="1" nextAc="seek">
                  <p:cTn id="53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4:1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9" fill="hold">
                          <p:stCondLst>
                            <p:cond delay="0"/>
                          </p:stCondLst>
                          <p:childTnLst>
                            <p:par>
                              <p:cTn id="5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3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4:14.1"/>
                      </p:tgtEl>
                    </p:cond>
                  </p:nextCondLst>
                </p:seq>
                <p:seq concurrent="1" nextAc="seek">
                  <p:cTn id="54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4:2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45" fill="hold">
                          <p:stCondLst>
                            <p:cond delay="0"/>
                          </p:stCondLst>
                          <p:childTnLst>
                            <p:par>
                              <p:cTn id="5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8" dur="200"/>
                                            <p:tgtEl>
                                              <p:spTgt spid="8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4:23.6"/>
                      </p:tgtEl>
                    </p:cond>
                  </p:nextCondLst>
                </p:seq>
                <p:seq concurrent="1" nextAc="seek">
                  <p:cTn id="55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4:2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1" fill="hold">
                          <p:stCondLst>
                            <p:cond delay="0"/>
                          </p:stCondLst>
                          <p:childTnLst>
                            <p:par>
                              <p:cTn id="5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5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4:23.7"/>
                      </p:tgtEl>
                    </p:cond>
                  </p:nextCondLst>
                </p:seq>
                <p:seq concurrent="1" nextAc="seek">
                  <p:cTn id="55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4:2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57" fill="hold">
                          <p:stCondLst>
                            <p:cond delay="0"/>
                          </p:stCondLst>
                          <p:childTnLst>
                            <p:par>
                              <p:cTn id="5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0" dur="200"/>
                                            <p:tgtEl>
                                              <p:spTgt spid="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4:29.2"/>
                      </p:tgtEl>
                    </p:cond>
                  </p:nextCondLst>
                </p:seq>
                <p:seq concurrent="1" nextAc="seek">
                  <p:cTn id="56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4:2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3" fill="hold">
                          <p:stCondLst>
                            <p:cond delay="0"/>
                          </p:stCondLst>
                          <p:childTnLst>
                            <p:par>
                              <p:cTn id="5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67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4:29.3"/>
                      </p:tgtEl>
                    </p:cond>
                  </p:nextCondLst>
                </p:seq>
                <p:seq concurrent="1" nextAc="seek">
                  <p:cTn id="56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4:3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69" fill="hold">
                          <p:stCondLst>
                            <p:cond delay="0"/>
                          </p:stCondLst>
                          <p:childTnLst>
                            <p:par>
                              <p:cTn id="5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72" dur="20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4:34.0"/>
                      </p:tgtEl>
                    </p:cond>
                  </p:nextCondLst>
                </p:seq>
                <p:seq concurrent="1" nextAc="seek">
                  <p:cTn id="57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4:3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75" fill="hold">
                          <p:stCondLst>
                            <p:cond delay="0"/>
                          </p:stCondLst>
                          <p:childTnLst>
                            <p:par>
                              <p:cTn id="5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79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4:34.1"/>
                      </p:tgtEl>
                    </p:cond>
                  </p:nextCondLst>
                </p:seq>
                <p:seq concurrent="1" nextAc="seek">
                  <p:cTn id="580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4:37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1" fill="hold">
                          <p:stCondLst>
                            <p:cond delay="0"/>
                          </p:stCondLst>
                          <p:childTnLst>
                            <p:par>
                              <p:cTn id="5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84" dur="200"/>
                                            <p:tgtEl>
                                              <p:spTgt spid="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4:37.4"/>
                      </p:tgtEl>
                    </p:cond>
                  </p:nextCondLst>
                </p:seq>
                <p:seq concurrent="1" nextAc="seek">
                  <p:cTn id="586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4:37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87" fill="hold">
                          <p:stCondLst>
                            <p:cond delay="0"/>
                          </p:stCondLst>
                          <p:childTnLst>
                            <p:par>
                              <p:cTn id="5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1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4:37.5"/>
                      </p:tgtEl>
                    </p:cond>
                  </p:nextCondLst>
                </p:seq>
                <p:seq concurrent="1" nextAc="seek">
                  <p:cTn id="592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4:44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3" fill="hold">
                          <p:stCondLst>
                            <p:cond delay="0"/>
                          </p:stCondLst>
                          <p:childTnLst>
                            <p:par>
                              <p:cTn id="5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96" dur="200"/>
                                            <p:tgtEl>
                                              <p:spTgt spid="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4:44.4"/>
                      </p:tgtEl>
                    </p:cond>
                  </p:nextCondLst>
                </p:seq>
                <p:seq concurrent="1" nextAc="seek">
                  <p:cTn id="598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4:4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9" fill="hold">
                          <p:stCondLst>
                            <p:cond delay="0"/>
                          </p:stCondLst>
                          <p:childTnLst>
                            <p:par>
                              <p:cTn id="6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03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4:44.5"/>
                      </p:tgtEl>
                    </p:cond>
                  </p:nextCondLst>
                </p:seq>
                <p:seq concurrent="1" nextAc="seek">
                  <p:cTn id="604" restart="whenNotActive" fill="hold" evtFilter="cancelBubble" nodeType="interactiveSeq">
                    <p:stCondLst>
                      <p:cond evt="onMediaBookmark" delay="0">
                        <p:tgtEl>
                          <p14:bmkTgt spid="2" bmkName="Flowcharts_Mov300:04:4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05" fill="hold">
                          <p:stCondLst>
                            <p:cond delay="0"/>
                          </p:stCondLst>
                          <p:childTnLst>
                            <p:par>
                              <p:cTn id="6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08" dur="200"/>
                                            <p:tgtEl>
                                              <p:spTgt spid="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Flowcharts_Mov300:04:49.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 animBg="1"/>
          <p:bldP spid="73" grpId="1" animBg="1"/>
          <p:bldP spid="74" grpId="0" animBg="1"/>
          <p:bldP spid="74" grpId="1" animBg="1"/>
          <p:bldP spid="75" grpId="0" animBg="1"/>
          <p:bldP spid="75" grpId="1" animBg="1"/>
          <p:bldP spid="76" grpId="0" animBg="1"/>
          <p:bldP spid="76" grpId="1" animBg="1"/>
          <p:bldP spid="77" grpId="0" animBg="1"/>
          <p:bldP spid="77" grpId="1" animBg="1"/>
          <p:bldP spid="78" grpId="0" animBg="1"/>
          <p:bldP spid="78" grpId="1" animBg="1"/>
          <p:bldP spid="79" grpId="0" animBg="1"/>
          <p:bldP spid="79" grpId="1" animBg="1"/>
          <p:bldP spid="80" grpId="0" animBg="1"/>
          <p:bldP spid="80" grpId="1" animBg="1"/>
          <p:bldP spid="81" grpId="0" animBg="1"/>
          <p:bldP spid="81" grpId="1" animBg="1"/>
          <p:bldP spid="82" grpId="0" animBg="1"/>
          <p:bldP spid="82" grpId="1" animBg="1"/>
          <p:bldP spid="83" grpId="0" animBg="1"/>
          <p:bldP spid="83" grpId="1" animBg="1"/>
          <p:bldP spid="84" grpId="0" animBg="1"/>
          <p:bldP spid="84" grpId="1" animBg="1"/>
          <p:bldP spid="85" grpId="0" animBg="1"/>
          <p:bldP spid="85" grpId="1" animBg="1"/>
          <p:bldP spid="86" grpId="0" animBg="1"/>
          <p:bldP spid="86" grpId="1" animBg="1"/>
          <p:bldP spid="14" grpId="0" animBg="1"/>
          <p:bldP spid="14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93197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203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</a:t>
            </a:r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summary—Create a flow chart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4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8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1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5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5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5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5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56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57" name="Rectangle 56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69" name="Rectangle 68">
            <a:hlinkClick r:id="rId2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1" name="Media Placeholder 7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6" name="Rectangle 45">
            <a:hlinkClick r:id="rId16" action="ppaction://hlinksldjump"/>
          </p:cNvPr>
          <p:cNvSpPr/>
          <p:nvPr/>
        </p:nvSpPr>
        <p:spPr>
          <a:xfrm>
            <a:off x="2494901" y="848956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Draw and format</a:t>
            </a:r>
            <a:endParaRPr lang="en-US" dirty="0"/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Add connectors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2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Use the right shape for the right purpose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For your flow chart, you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want to be sure to use the right shape for the right purpose.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Insert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Shapes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and point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 shape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for a Screen Tip to see its intended purpose. Here are some basics.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For </a:t>
            </a: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more about shape types, see the 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link to the right under </a:t>
            </a:r>
            <a:r>
              <a:rPr lang="en-US" sz="14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: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rectangle is a Process shape, used for main steps in the process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diamond is a Decision shape, used to show a decision point in the process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>
              <a:spcBef>
                <a:spcPts val="400"/>
              </a:spcBef>
              <a:buFont typeface="Arial" panose="020B0604020202020204" pitchFamily="34" charset="0"/>
              <a:buChar char="•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And the elongated oval is a Terminator shape, used to start and end the process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Start building your flow chart 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Insert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&gt;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Shapes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and build the chart using shapes from the gallery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To insert a shape, click it, and drag the crosshairs to draw it. </a:t>
            </a:r>
          </a:p>
          <a:p>
            <a:pPr marL="0" indent="0">
              <a:spcBef>
                <a:spcPts val="400"/>
              </a:spcBef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 Light" panose="020B0502040204020203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Specifically, use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Flowchart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group for the shapes and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Lines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 group for the connectors between shapes. </a:t>
            </a:r>
          </a:p>
          <a:p>
            <a:pPr marL="0" indent="0">
              <a:spcBef>
                <a:spcPts val="400"/>
              </a:spcBef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 Light" panose="020B0502040204020203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As a visual aid for sizing and positioning shapes,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View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and check </a:t>
            </a:r>
            <a:r>
              <a:rPr lang="en-US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Gridlines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6797262" y="1265087"/>
            <a:ext cx="4123944" cy="605169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connectors</a:t>
            </a: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First, align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shapes so the connectors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are straight.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 Light" panose="020B0502040204020203" pitchFamily="34" charset="0"/>
              </a:rPr>
              <a:t>Select one or more shapes.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Drawing Tools Format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tab. To center the shapes vertically,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Align Objects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&gt;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Align Center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  <a:endParaRPr lang="en-US" sz="1400" dirty="0" smtClean="0">
              <a:latin typeface="Segoe UI Light" panose="020B0502040204020203" pitchFamily="34" charset="0"/>
              <a:cs typeface="Segoe UI Light" panose="020B0502040204020203" pitchFamily="34" charset="0"/>
            </a:endParaRP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To adjust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space between the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shapes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vertically, so it’s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consistent,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Align Objects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&gt; </a:t>
            </a:r>
            <a:r>
              <a:rPr lang="en-US" sz="1400" b="1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Distribute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Vertically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lick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first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shape in your chart,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click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Format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tab, and in the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Shapes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gallery, click </a:t>
            </a:r>
            <a:r>
              <a:rPr lang="en-US" sz="1400" b="1" dirty="0">
                <a:latin typeface="Segoe UI Light" panose="020B0502040204020203" pitchFamily="34" charset="0"/>
                <a:cs typeface="Segoe UI Light" panose="020B0502040204020203" pitchFamily="34" charset="0"/>
              </a:rPr>
              <a:t>Arrow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 </a:t>
            </a:r>
          </a:p>
          <a:p>
            <a:pPr marL="342900" indent="-342900">
              <a:spcBef>
                <a:spcPts val="400"/>
              </a:spcBef>
              <a:buFont typeface="+mj-lt"/>
              <a:buAutoNum type="arabicPeriod"/>
            </a:pP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Drag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the crosshairs from the center black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dot at the bottom of the first shape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down to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the top edge </a:t>
            </a:r>
            <a:r>
              <a:rPr lang="en-US" sz="1400" dirty="0">
                <a:latin typeface="Segoe UI Light" panose="020B0502040204020203" pitchFamily="34" charset="0"/>
                <a:cs typeface="Segoe UI Light" panose="020B0502040204020203" pitchFamily="34" charset="0"/>
              </a:rPr>
              <a:t>of the shape 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below it</a:t>
            </a:r>
            <a:r>
              <a:rPr lang="en-US" sz="1400" dirty="0" smtClean="0">
                <a:latin typeface="Segoe UI Light" panose="020B0502040204020203" pitchFamily="34" charset="0"/>
                <a:cs typeface="Segoe UI Light" panose="020B0502040204020203" pitchFamily="34" charset="0"/>
              </a:rPr>
              <a:t>.</a:t>
            </a:r>
            <a:endParaRPr lang="en-US" sz="1400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 Light" panose="020B0502040204020203" pitchFamily="34" charset="0"/>
            </a:endParaRPr>
          </a:p>
          <a:p>
            <a:pPr marL="0" indent="0"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Flow chart shapes explained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Microsoft Visio - flow chart software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Office 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036268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pic>
        <p:nvPicPr>
          <p:cNvPr id="45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6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7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8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51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3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84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89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90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91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92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93" name="Rectangle 92">
            <a:hlinkClick r:id="rId11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0" name="Rectangle 99">
            <a:hlinkClick r:id="rId13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19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0" name="Picture 4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4" name="Media Placeholder 7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3" action="ppaction://hlinksldjump"/>
          </p:cNvPr>
          <p:cNvSpPr/>
          <p:nvPr/>
        </p:nvSpPr>
        <p:spPr>
          <a:xfrm>
            <a:off x="2494901" y="848956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Draw and format</a:t>
            </a:r>
            <a:endParaRPr lang="en-US" dirty="0"/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Add connectors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56565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41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2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4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77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78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79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80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81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82" name="Rectangle 81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9" name="Rectangle 88">
            <a:hlinkClick r:id="rId7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hlinkClick r:id="rId13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hlinkClick r:id="rId9" action="ppaction://hlinksldjump"/>
          </p:cNvPr>
          <p:cNvSpPr/>
          <p:nvPr/>
        </p:nvSpPr>
        <p:spPr>
          <a:xfrm>
            <a:off x="7985496" y="848307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6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51" name="Media Placeholder 7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2" action="ppaction://hlinksldjump"/>
          </p:cNvPr>
          <p:cNvSpPr/>
          <p:nvPr/>
        </p:nvSpPr>
        <p:spPr>
          <a:xfrm>
            <a:off x="2494901" y="8489563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2560472" y="9220768"/>
            <a:ext cx="1127895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Introduction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Draw and format</a:t>
            </a:r>
            <a:endParaRPr lang="en-US" dirty="0"/>
          </a:p>
        </p:txBody>
      </p:sp>
      <p:sp>
        <p:nvSpPr>
          <p:cNvPr id="60" name="Text Placeholder 6"/>
          <p:cNvSpPr txBox="1">
            <a:spLocks/>
          </p:cNvSpPr>
          <p:nvPr/>
        </p:nvSpPr>
        <p:spPr>
          <a:xfrm>
            <a:off x="5302587" y="9220768"/>
            <a:ext cx="1088616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Add connectors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4:53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3:33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4:18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9941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MEDIACAPTIONSPROMPTED" val="False"/>
  <p:tag name="TEMPPRESENTATIONFILE" val="C:\Users\v-miyaki\AppData\Local\Temp\tmp34F9.tmp"/>
  <p:tag name="TEMPMEDIAFILENAME" val="C:\Users\v-miyaki\AppData\Local\Temp\tmp3AD4_Flowcharts_Mov1.mp4"/>
  <p:tag name="MEDIAFADEDURATION" val="0.2"/>
  <p:tag name="MEDIATRANSPARENCY" val="0.3"/>
  <p:tag name="MEDIACAPTIONSHIDDEN" val="False"/>
  <p:tag name="CUSTOMXMLPARTID" val="{CA1BCFFD-AAE2-4EE9-A073-D3E57DE8CB24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8fd04749-d5dc-4fa5-9af8-56c3ce39bea4"/>
  <p:tag name="CAPTIONITEMSYSNAME" val="Flowcharts_Mov1Andtheelongated00:00:54.2-00:01:00.7"/>
  <p:tag name="BOOKMARKENTRYNAME" val="Flowcharts_Mov100:00:54.2"/>
  <p:tag name="BOOKMARKEXITNAME" val="Flowcharts_Mov100:01:00.7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777468d5-1da1-4932-abfb-170ffa7d2d71"/>
  <p:tag name="CAPTIONITEMSYSNAME" val="Flowcharts_Mov3WhenIpoint00:02:03.9-00:02:11.7"/>
  <p:tag name="BOOKMARKENTRYNAME" val="Flowcharts_Mov300:02:03.9"/>
  <p:tag name="BOOKMARKEXITNAME" val="Flowcharts_Mov300:02:11.7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799b6434-b0bd-4fa7-9059-2857b9f80812"/>
  <p:tag name="CAPTIONITEMSYSNAME" val="Flowcharts_Mov3I’lldragthe00:02:11.8-00:02:16.8"/>
  <p:tag name="BOOKMARKENTRYNAME" val="Flowcharts_Mov300:02:11.8"/>
  <p:tag name="BOOKMARKEXITNAME" val="Flowcharts_Mov300:02:16.8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6347d518-daf1-4980-80e0-95869aba903b"/>
  <p:tag name="CAPTIONITEMSYSNAME" val="Flowcharts_Mov3WhenIrelease00:02:16.9-00:02:22.2"/>
  <p:tag name="BOOKMARKENTRYNAME" val="Flowcharts_Mov300:02:16.9"/>
  <p:tag name="BOOKMARKEXITNAME" val="Flowcharts_Mov300:02:22.2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04fa4915-2e3f-4009-ab3f-77732dcf4439"/>
  <p:tag name="CAPTIONITEMSYSNAME" val="Flowcharts_Mov3I’llclickaway00:02:22.3-00:02:25.0"/>
  <p:tag name="BOOKMARKENTRYNAME" val="Flowcharts_Mov300:02:22.3"/>
  <p:tag name="BOOKMARKEXITNAME" val="Flowcharts_Mov300:02:25.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8fd2aa2c-acdf-4bfa-aa7e-b3a0330e4c1c"/>
  <p:tag name="CAPTIONITEMSYSNAME" val="Flowcharts_Mov3Becausetheshapes00:02:25.1-00:02:30.5"/>
  <p:tag name="BOOKMARKENTRYNAME" val="Flowcharts_Mov300:02:25.1"/>
  <p:tag name="BOOKMARKEXITNAME" val="Flowcharts_Mov300:02:30.5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84b7b461-4cd0-45e7-ba77-ff645a19ad41"/>
  <p:tag name="CAPTIONITEMSYSNAME" val="Flowcharts_Mov3Now,let’sformat00:02:30.6-00:02:37.7"/>
  <p:tag name="BOOKMARKENTRYNAME" val="Flowcharts_Mov300:02:30.6"/>
  <p:tag name="BOOKMARKEXITNAME" val="Flowcharts_Mov300:02:37.7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3842054a-b7d7-480a-88bf-a22d6ae21abb"/>
  <p:tag name="CAPTIONITEMSYSNAME" val="Flowcharts_Mov3IntheTheme00:02:37.8-00:02:41.7"/>
  <p:tag name="BOOKMARKENTRYNAME" val="Flowcharts_Mov300:02:37.8"/>
  <p:tag name="BOOKMARKEXITNAME" val="Flowcharts_Mov300:02:41.7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2f64a8ee-870f-4f8e-b5c8-e9435bc8ff1d"/>
  <p:tag name="CAPTIONITEMSYSNAME" val="Flowcharts_Mov3Andtomake00:02:41.8-00:02:52.8"/>
  <p:tag name="BOOKMARKENTRYNAME" val="Flowcharts_Mov300:02:41.8"/>
  <p:tag name="BOOKMARKEXITNAME" val="Flowcharts_Mov300:02:52.8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b8ced4bf-319a-415a-9cb1-1f1e4b012f5f"/>
  <p:tag name="CAPTIONITEMSYSNAME" val="Flowcharts_Mov3Ilikethis00:02:52.9-00:02:59.9"/>
  <p:tag name="BOOKMARKENTRYNAME" val="Flowcharts_Mov300:02:52.9"/>
  <p:tag name="BOOKMARKEXITNAME" val="Flowcharts_Mov300:02:59.9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62dde94a-602d-4424-bffb-610a4fb8cca2"/>
  <p:tag name="CAPTIONITEMSYSNAME" val="Flowcharts_Mov3Alltheconnectors00:03:00.0-00:03:03.6"/>
  <p:tag name="BOOKMARKENTRYNAME" val="Flowcharts_Mov300:03:00.0"/>
  <p:tag name="BOOKMARKEXITNAME" val="Flowcharts_Mov300:03:03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40c1e63c-fa6a-4df4-b2b9-ef7dbdd4f495"/>
  <p:tag name="CAPTIONITEMSYSNAME" val="Flowcharts_Mov1Youwantto00:01:00.8-00:01:08.6"/>
  <p:tag name="BOOKMARKENTRYNAME" val="Flowcharts_Mov100:01:00.8"/>
  <p:tag name="BOOKMARKEXITNAME" val="Flowcharts_Mov100:01:08.6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3c8558b8-a9cd-41a6-b59a-2ff7495dbcf7"/>
  <p:tag name="CAPTIONITEMSYSNAME" val="Flowcharts_Mov3Toaddeach00:03:03.7-00:03:11.5"/>
  <p:tag name="BOOKMARKENTRYNAME" val="Flowcharts_Mov300:03:03.7"/>
  <p:tag name="BOOKMARKEXITNAME" val="Flowcharts_Mov300:03:11.5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1377c461-1c4f-4e7b-bee2-fa8dea89c5e9"/>
  <p:tag name="CAPTIONITEMSYSNAME" val="Flowcharts_Mov3frequentlyusedshapes00:03:11.6-00:03:22.2"/>
  <p:tag name="BOOKMARKENTRYNAME" val="Flowcharts_Mov300:03:11.6"/>
  <p:tag name="BOOKMARKEXITNAME" val="Flowcharts_Mov300:03:22.2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5220b467-fa0c-45de-8481-07709cc74889"/>
  <p:tag name="CAPTIONITEMSYSNAME" val="Flowcharts_Mov3We’vegotmost00:03:22.3-00:03:27.0"/>
  <p:tag name="BOOKMARKENTRYNAME" val="Flowcharts_Mov300:03:22.3"/>
  <p:tag name="BOOKMARKEXITNAME" val="Flowcharts_Mov300:03:27.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8daa677f-6cbc-4041-b510-d99bad204f15"/>
  <p:tag name="CAPTIONITEMSYSNAME" val="Flowcharts_Mov3Whatwestill00:03:27.1-00:03:35.0"/>
  <p:tag name="BOOKMARKENTRYNAME" val="Flowcharts_Mov300:03:27.1"/>
  <p:tag name="BOOKMARKEXITNAME" val="Flowcharts_Mov300:03:35.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4586414c-4f6a-47d0-afec-94dc404bd872"/>
  <p:tag name="CAPTIONITEMSYSNAME" val="Flowcharts_Mov3Toapplyan00:03:35.1-00:03:40.2"/>
  <p:tag name="BOOKMARKENTRYNAME" val="Flowcharts_Mov300:03:35.1"/>
  <p:tag name="BOOKMARKEXITNAME" val="Flowcharts_Mov300:03:40.2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8bbc09a9-37bf-4316-ae68-f299bdff0ef1"/>
  <p:tag name="CAPTIONITEMSYSNAME" val="Flowcharts_Mov3clicktheFormat00:03:40.3-00:03:46.4"/>
  <p:tag name="BOOKMARKENTRYNAME" val="Flowcharts_Mov300:03:40.3"/>
  <p:tag name="BOOKMARKEXITNAME" val="Flowcharts_Mov300:03:46.4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6f8222ea-008c-4c4e-a1da-f654691e1a88"/>
  <p:tag name="CAPTIONITEMSYSNAME" val="Flowcharts_Mov3Iclickfrom00:03:46.5-00:03:49.6"/>
  <p:tag name="BOOKMARKENTRYNAME" val="Flowcharts_Mov300:03:46.5"/>
  <p:tag name="BOOKMARKEXITNAME" val="Flowcharts_Mov300:03:49.6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1bc45e64-490d-4738-a7d5-b1a989ef2aa7"/>
  <p:tag name="CAPTIONITEMSYSNAME" val="Flowcharts_Mov3anddragthe00:03:49.7-00:03:54.1"/>
  <p:tag name="BOOKMARKENTRYNAME" val="Flowcharts_Mov300:03:49.7"/>
  <p:tag name="BOOKMARKEXITNAME" val="Flowcharts_Mov300:03:54.1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bf2279f8-790a-400b-b029-7cc5d65502a5"/>
  <p:tag name="CAPTIONITEMSYSNAME" val="Flowcharts_Mov3Thearrowrotates00:03:54.2-00:04:04.0"/>
  <p:tag name="BOOKMARKENTRYNAME" val="Flowcharts_Mov300:03:54.2"/>
  <p:tag name="BOOKMARKEXITNAME" val="Flowcharts_Mov300:04:04.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f8989c25-b8f2-45a7-a774-5857aaf6ba95"/>
  <p:tag name="CAPTIONITEMSYSNAME" val="Flowcharts_Mov3Alltheshapes00:04:04.1-00:04:05.7"/>
  <p:tag name="BOOKMARKENTRYNAME" val="Flowcharts_Mov300:04:04.1"/>
  <p:tag name="BOOKMARKEXITNAME" val="Flowcharts_Mov300:04:05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00272fbd-eeb5-43f2-a80c-3fe30448e794"/>
  <p:tag name="CAPTIONITEMSYSNAME" val="Flowcharts_Mov1Toinserta00:01:08.7-00:01:16.7"/>
  <p:tag name="BOOKMARKENTRYNAME" val="Flowcharts_Mov100:01:08.7"/>
  <p:tag name="BOOKMARKEXITNAME" val="Flowcharts_Mov100:01:16.7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81090fe3-f494-44fe-a794-5bd37f21d032"/>
  <p:tag name="CAPTIONITEMSYSNAME" val="Flowcharts_Mov3Lookingatthe00:04:05.8-00:04:14.0"/>
  <p:tag name="BOOKMARKENTRYNAME" val="Flowcharts_Mov300:04:05.8"/>
  <p:tag name="BOOKMARKEXITNAME" val="Flowcharts_Mov300:04:14.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08337cc9-eaad-4525-9cf1-b76c2cdf6a13"/>
  <p:tag name="CAPTIONITEMSYSNAME" val="Flowcharts_Mov3I’llpressCtrl00:04:14.1-00:04:23.6"/>
  <p:tag name="BOOKMARKENTRYNAME" val="Flowcharts_Mov300:04:14.1"/>
  <p:tag name="BOOKMARKEXITNAME" val="Flowcharts_Mov300:04:23.6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0b1be611-7105-47be-a48c-d85e24b41576"/>
  <p:tag name="CAPTIONITEMSYSNAME" val="Flowcharts_Mov3NowI’lldrag00:04:23.7-00:04:29.2"/>
  <p:tag name="BOOKMARKENTRYNAME" val="Flowcharts_Mov300:04:23.7"/>
  <p:tag name="BOOKMARKEXITNAME" val="Flowcharts_Mov300:04:29.2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88f796ee-4e48-41f7-941a-ca37fc00b4fc"/>
  <p:tag name="CAPTIONITEMSYSNAME" val="Flowcharts_Mov3referringtothe00:04:29.3-00:04:34.0"/>
  <p:tag name="BOOKMARKENTRYNAME" val="Flowcharts_Mov300:04:29.3"/>
  <p:tag name="BOOKMARKEXITNAME" val="Flowcharts_Mov300:04:34.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76fd8741-b620-47a4-9cda-babc6156eb0d"/>
  <p:tag name="CAPTIONITEMSYSNAME" val="Flowcharts_Mov3Let’slookat00:04:34.1-00:04:37.4"/>
  <p:tag name="BOOKMARKENTRYNAME" val="Flowcharts_Mov300:04:34.1"/>
  <p:tag name="BOOKMARKEXITNAME" val="Flowcharts_Mov300:04:37.4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54b0d2ac-f228-480d-b191-ef668368d281"/>
  <p:tag name="CAPTIONITEMSYSNAME" val="Flowcharts_Mov3Theflowchart00:04:37.5-00:04:44.4"/>
  <p:tag name="BOOKMARKENTRYNAME" val="Flowcharts_Mov300:04:37.5"/>
  <p:tag name="BOOKMARKEXITNAME" val="Flowcharts_Mov300:04:44.4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55c49679-bde7-4df8-b44b-ae3366111d32"/>
  <p:tag name="CAPTIONITEMSYSNAME" val="Flowcharts_Mov3Formoreinformation,00:04:44.5-00:04:49.7"/>
  <p:tag name="BOOKMARKENTRYNAME" val="Flowcharts_Mov300:04:44.5"/>
  <p:tag name="BOOKMARKEXITNAME" val="Flowcharts_Mov300:04:49.7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1fea5f5e-25d5-41fe-8ac5-f10ef5c3a685"/>
  <p:tag name="CAPTIONITEMSYSNAME" val="Flowcharts_Mov1Onceyoudraw00:01:16.8-00:01:23.6"/>
  <p:tag name="BOOKMARKENTRYNAME" val="Flowcharts_Mov100:01:16.8"/>
  <p:tag name="BOOKMARKEXITNAME" val="Flowcharts_Mov100:01:23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0d58d599-c419-4172-abfc-32b34c3c2376"/>
  <p:tag name="CAPTIONITEMSYSNAME" val="Flowcharts_Mov1UsetheFormat00:01:23.7-00:01:31.3"/>
  <p:tag name="BOOKMARKENTRYNAME" val="Flowcharts_Mov100:01:23.7"/>
  <p:tag name="BOOKMARKEXITNAME" val="Flowcharts_Mov100:01:31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7e120b47-cc31-48ff-9cb2-39a3214c971b"/>
  <p:tag name="CAPTIONITEMSYSNAME" val="Flowcharts_Mov1Tosavethe00:01:31.4-00:01:38.1"/>
  <p:tag name="BOOKMARKENTRYNAME" val="Flowcharts_Mov100:01:31.4"/>
  <p:tag name="BOOKMARKEXITNAME" val="Flowcharts_Mov100:01:38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b149e5d4-9cd1-450e-9b57-77abecbd1856"/>
  <p:tag name="CAPTIONITEMSYSNAME" val="Flowcharts_Mov1Wedetailshape00:01:38.2-00:01:45.9"/>
  <p:tag name="BOOKMARKENTRYNAME" val="Flowcharts_Mov100:01:38.2"/>
  <p:tag name="BOOKMARKEXITNAME" val="Flowcharts_Mov100:01:45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b7c912c6-69de-4569-9e62-82c703971d4c"/>
  <p:tag name="CAPTIONITEMSYSNAME" val="Flowcharts_Mov1TheShapesgallery00:01:46.0-00:01:54.7"/>
  <p:tag name="BOOKMARKENTRYNAME" val="Flowcharts_Mov100:01:46.0"/>
  <p:tag name="BOOKMARKEXITNAME" val="Flowcharts_Mov100:01:54.7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b6e281e8-9beb-4655-a058-195a5a2a9f6d"/>
  <p:tag name="CAPTIONITEMSYSNAME" val="Flowcharts_Mov1AndI’llinsert00:01:54.8-00:02:03.8"/>
  <p:tag name="BOOKMARKENTRYNAME" val="Flowcharts_Mov100:01:54.8"/>
  <p:tag name="BOOKMARKEXITNAME" val="Flowcharts_Mov100:02:03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eba17927-b663-4fae-8a34-77fd0fbe358b"/>
  <p:tag name="CAPTIONITEMSYSNAME" val="Flowcharts_Mov1Tomatchthe00:02:03.9-00:02:10.3"/>
  <p:tag name="BOOKMARKENTRYNAME" val="Flowcharts_Mov100:02:03.9"/>
  <p:tag name="BOOKMARKEXITNAME" val="Flowcharts_Mov100:02:10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045c0bd6-0576-470d-8d74-56de871d2e5b"/>
  <p:tag name="CAPTIONITEMSYSNAME" val="Flowcharts_Mov1Youwantto00:00:00.0-00:00:06.0"/>
  <p:tag name="BOOKMARKENTRYNAME" val="Flowcharts_Mov100:00:00.0"/>
  <p:tag name="BOOKMARKEXITNAME" val="Flowcharts_Mov100:00:06.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0def364c-93dc-470c-b6a3-ea9e20b30f0f"/>
  <p:tag name="CAPTIONITEMSYSNAME" val="Flowcharts_Mov1aredline00:02:10.4-00:02:15.3"/>
  <p:tag name="BOOKMARKENTRYNAME" val="Flowcharts_Mov100:02:10.4"/>
  <p:tag name="BOOKMARKEXITNAME" val="Flowcharts_Mov100:02:15.3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ebd593d9-7592-4b0d-be99-040435af2e7c"/>
  <p:tag name="CAPTIONITEMSYSNAME" val="Flowcharts_Mov1Next,I’lluse00:02:15.4-00:02:22.7"/>
  <p:tag name="BOOKMARKENTRYNAME" val="Flowcharts_Mov100:02:15.4"/>
  <p:tag name="BOOKMARKEXITNAME" val="Flowcharts_Mov100:02:22.7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65954829-1da3-4a04-a96d-30411bb53c96"/>
  <p:tag name="CAPTIONITEMSYSNAME" val="Flowcharts_Mov1BeforeIconnect00:02:22.8-00:02:30.9"/>
  <p:tag name="BOOKMARKENTRYNAME" val="Flowcharts_Mov100:02:22.8"/>
  <p:tag name="BOOKMARKEXITNAME" val="Flowcharts_Mov100:02:30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738f8142-b1b2-414c-81a3-4f5a087f242b"/>
  <p:tag name="CAPTIONITEMSYSNAME" val="Flowcharts_Mov1Andonthe00:02:31.0-00:02:36.8"/>
  <p:tag name="BOOKMARKENTRYNAME" val="Flowcharts_Mov100:02:31.0"/>
  <p:tag name="BOOKMARKEXITNAME" val="Flowcharts_Mov100:02:36.8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a4ebcc26-90c2-4994-97d0-89bd90889e33"/>
  <p:tag name="CAPTIONITEMSYSNAME" val="Flowcharts_Mov1Withtheshapes00:02:36.9-00:02:40.3"/>
  <p:tag name="BOOKMARKENTRYNAME" val="Flowcharts_Mov100:02:36.9"/>
  <p:tag name="BOOKMARKEXITNAME" val="Flowcharts_Mov100:02:40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f19e4f10-6ace-4793-b184-8a9c482a537b"/>
  <p:tag name="CAPTIONITEMSYSNAME" val="Flowcharts_Mov1Let’szoomin00:02:40.4-00:02:43.8"/>
  <p:tag name="BOOKMARKENTRYNAME" val="Flowcharts_Mov100:02:40.4"/>
  <p:tag name="BOOKMARKEXITNAME" val="Flowcharts_Mov100:02:43.8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e2fc5c4e-adaf-4b79-8d69-2b8906d1538d"/>
  <p:tag name="CAPTIONITEMSYSNAME" val="Flowcharts_Mov1IntheShapes00:02:43.9-00:02:49.5"/>
  <p:tag name="BOOKMARKENTRYNAME" val="Flowcharts_Mov100:02:43.9"/>
  <p:tag name="BOOKMARKEXITNAME" val="Flowcharts_Mov100:02:49.5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d0a7dbda-95e0-49e6-ad9b-537960a0f302"/>
  <p:tag name="CAPTIONITEMSYSNAME" val="Flowcharts_Mov1ThenI’lldraw00:02:49.6-00:02:56.4"/>
  <p:tag name="BOOKMARKENTRYNAME" val="Flowcharts_Mov100:02:49.6"/>
  <p:tag name="BOOKMARKEXITNAME" val="Flowcharts_Mov100:02:56.4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b6276589-593c-4cf4-a077-6a25034e05ae"/>
  <p:tag name="CAPTIONITEMSYSNAME" val="Flowcharts_Mov1Usingstyleson00:02:56.5-00:03:01.0"/>
  <p:tag name="BOOKMARKENTRYNAME" val="Flowcharts_Mov100:02:56.5"/>
  <p:tag name="BOOKMARKEXITNAME" val="Flowcharts_Mov100:03:01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76752d17-67a9-4f32-a42a-64d2bb50c8e0"/>
  <p:tag name="CAPTIONITEMSYSNAME" val="Flowcharts_Mov1usingShapeOutline,00:03:01.1-00:03:05.1"/>
  <p:tag name="BOOKMARKENTRYNAME" val="Flowcharts_Mov100:03:01.1"/>
  <p:tag name="BOOKMARKEXITNAME" val="Flowcharts_Mov100:03:05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0a5d642a-5aac-49bb-a1b7-6775722fa14d"/>
  <p:tag name="CAPTIONITEMSYSNAME" val="Flowcharts_Mov1andarrangein00:00:06.1-00:00:09.7"/>
  <p:tag name="BOOKMARKENTRYNAME" val="Flowcharts_Mov100:00:06.1"/>
  <p:tag name="BOOKMARKEXITNAME" val="Flowcharts_Mov100:00:09.7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aff07b0c-b4b5-43a2-a32f-6fd28b186f58"/>
  <p:tag name="CAPTIONITEMSYSNAME" val="Flowcharts_Mov1Thenright-clickand00:03:05.2-00:03:09.6"/>
  <p:tag name="BOOKMARKENTRYNAME" val="Flowcharts_Mov100:03:05.2"/>
  <p:tag name="BOOKMARKEXITNAME" val="Flowcharts_Mov100:03:09.6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0e194cd7-e58e-4392-b94a-72d80ef0383e"/>
  <p:tag name="CAPTIONITEMSYSNAME" val="Flowcharts_Mov1We’llworkwith00:03:09.7-00:03:15.8"/>
  <p:tag name="BOOKMARKENTRYNAME" val="Flowcharts_Mov100:03:09.7"/>
  <p:tag name="BOOKMARKEXITNAME" val="Flowcharts_Mov100:03:15.8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ad6dee23-750f-435c-9713-5c9826dfa627"/>
  <p:tag name="CAPTIONITEMSYSNAME" val="Flowcharts_Mov1Afinalnote:00:03:15.9-00:03:21.1"/>
  <p:tag name="BOOKMARKENTRYNAME" val="Flowcharts_Mov100:03:15.9"/>
  <p:tag name="BOOKMARKEXITNAME" val="Flowcharts_Mov100:03:21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0867da81-2666-452c-9250-ddae4e1486d8"/>
  <p:tag name="CAPTIONITEMSYSNAME" val="Flowcharts_Mov1considerbreakingit00:03:21.2-00:03:26.8"/>
  <p:tag name="BOOKMARKENTRYNAME" val="Flowcharts_Mov100:03:21.2"/>
  <p:tag name="BOOKMARKEXITNAME" val="Flowcharts_Mov100:03:26.8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e6daa392-ba83-4474-8fc2-342ec8291479"/>
  <p:tag name="CAPTIONITEMSYSNAME" val="Flowcharts_Mov1Upnext:Draw00:03:26.9-00:03:30.4"/>
  <p:tag name="BOOKMARKENTRYNAME" val="Flowcharts_Mov100:03:26.9"/>
  <p:tag name="BOOKMARKEXITNAME" val="Flowcharts_Mov100:03:30.4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MEDIACAPTIONSPROMPTED" val="False"/>
  <p:tag name="TEMPPRESENTATIONFILE" val="C:\Users\v-miyaki\AppData\Local\Temp\tmpEC7.tmp"/>
  <p:tag name="TEMPMEDIAFILENAME" val="C:\Users\v-miyaki\AppData\Local\Temp\tmp1159_Flowcharts_Mov2.mp4"/>
  <p:tag name="MEDIAFADEDURATION" val="0.2"/>
  <p:tag name="MEDIATRANSPARENCY" val="0.3"/>
  <p:tag name="MEDIACAPTIONSHIDDEN" val="False"/>
  <p:tag name="CUSTOMXMLPARTID" val="{437A97C9-1086-4B58-A9EA-ED2401C97A35}"/>
  <p:tag name="MEDIACAPTIONCOUNT" val="Tru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379d0062-8303-4fef-ac21-3fe27ce5b8a5"/>
  <p:tag name="CAPTIONITEMSYSNAME" val="Flowcharts_Mov2Formyflow00:00:00.0-00:00:09.0"/>
  <p:tag name="BOOKMARKENTRYNAME" val="Flowcharts_Mov200:00:00.0"/>
  <p:tag name="BOOKMARKEXITNAME" val="Flowcharts_Mov200:00:09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adf65185-43ff-498f-9550-748fdc3c1dc1"/>
  <p:tag name="CAPTIONITEMSYSNAME" val="Flowcharts_Mov2Toinsertthe00:00:09.1-00:00:14.9"/>
  <p:tag name="BOOKMARKENTRYNAME" val="Flowcharts_Mov200:00:09.1"/>
  <p:tag name="BOOKMARKEXITNAME" val="Flowcharts_Mov200:00:14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9c12a080-3331-4717-97f6-3431e1dcc3a3"/>
  <p:tag name="CAPTIONITEMSYSNAME" val="Flowcharts_Mov2UnderFlowchart,I’ll00:00:15.0-00:00:20.7"/>
  <p:tag name="BOOKMARKENTRYNAME" val="Flowcharts_Mov200:00:15.0"/>
  <p:tag name="BOOKMARKEXITNAME" val="Flowcharts_Mov200:00:20.7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197f91e3-bcf8-4bf0-b612-10c0b1b96efe"/>
  <p:tag name="CAPTIONITEMSYSNAME" val="Flowcharts_Mov2Then,I’llpoint00:00:20.8-00:00:27.9"/>
  <p:tag name="BOOKMARKENTRYNAME" val="Flowcharts_Mov200:00:20.8"/>
  <p:tag name="BOOKMARKEXITNAME" val="Flowcharts_Mov200:00:27.9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1f186ded-cf7e-426e-972a-d946aaab8ff8"/>
  <p:tag name="CAPTIONITEMSYSNAME" val="Flowcharts_Mov1Todothat00:00:09.8-00:00:17.4"/>
  <p:tag name="BOOKMARKENTRYNAME" val="Flowcharts_Mov100:00:09.8"/>
  <p:tag name="BOOKMARKEXITNAME" val="Flowcharts_Mov100:00:17.4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2690dccf-7650-4c0d-9c12-f0cb98d38584"/>
  <p:tag name="CAPTIONITEMSYSNAME" val="Flowcharts_Mov2I’llkeepthe00:00:28.0-00:00:33.8"/>
  <p:tag name="BOOKMARKENTRYNAME" val="Flowcharts_Mov200:00:28.0"/>
  <p:tag name="BOOKMARKEXITNAME" val="Flowcharts_Mov200:00:33.8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f779684f-3c30-4afa-98b9-8c4b2c006338"/>
  <p:tag name="CAPTIONITEMSYSNAME" val="Flowcharts_Mov2Theshapehas00:00:33.9-00:00:38.1"/>
  <p:tag name="BOOKMARKENTRYNAME" val="Flowcharts_Mov200:00:33.9"/>
  <p:tag name="BOOKMARKEXITNAME" val="Flowcharts_Mov200:00:38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f68e3b43-a6a0-405c-aade-2b8133a19033"/>
  <p:tag name="CAPTIONITEMSYSNAME" val="Flowcharts_Mov2Tochoosea00:00:38.2-00:00:48.4"/>
  <p:tag name="BOOKMARKENTRYNAME" val="Flowcharts_Mov200:00:38.2"/>
  <p:tag name="BOOKMARKEXITNAME" val="Flowcharts_Mov200:00:48.4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01c2ca4e-6c9b-47b5-a81c-1c2e79813454"/>
  <p:tag name="CAPTIONITEMSYSNAME" val="Flowcharts_Mov2Ilikethe00:00:48.5-00:00:53.8"/>
  <p:tag name="BOOKMARKENTRYNAME" val="Flowcharts_Mov200:00:48.5"/>
  <p:tag name="BOOKMARKEXITNAME" val="Flowcharts_Mov200:00:53.8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fc919263-3030-4403-af7a-46bc29101298"/>
  <p:tag name="CAPTIONITEMSYSNAME" val="Flowcharts_Mov2Next,I’llclick00:00:53.9-00:01:01.3"/>
  <p:tag name="BOOKMARKENTRYNAME" val="Flowcharts_Mov200:00:53.9"/>
  <p:tag name="BOOKMARKEXITNAME" val="Flowcharts_Mov200:01:01.3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a16c11c2-0299-465f-a4ca-71447d1670e7"/>
  <p:tag name="CAPTIONITEMSYSNAME" val="Flowcharts_Mov2WhenItype00:01:01.4-00:01:08.3"/>
  <p:tag name="BOOKMARKENTRYNAME" val="Flowcharts_Mov200:01:01.4"/>
  <p:tag name="BOOKMARKEXITNAME" val="Flowcharts_Mov200:01:08.3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38e6b1bb-f7af-42a5-9282-e05d0d1a9ac6"/>
  <p:tag name="CAPTIONITEMSYSNAME" val="Flowcharts_Mov2Ialsowant00:01:08.4-00:01:14.4"/>
  <p:tag name="BOOKMARKENTRYNAME" val="Flowcharts_Mov200:01:08.4"/>
  <p:tag name="BOOKMARKEXITNAME" val="Flowcharts_Mov200:01:14.4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bca0acff-6e0f-4303-b219-925c7e805a2d"/>
  <p:tag name="CAPTIONITEMSYSNAME" val="Flowcharts_Mov2AndI’llchoose00:01:14.5-00:01:18.7"/>
  <p:tag name="BOOKMARKENTRYNAME" val="Flowcharts_Mov200:01:14.5"/>
  <p:tag name="BOOKMARKEXITNAME" val="Flowcharts_Mov200:01:18.7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6aeb7723-2e41-49fb-ab32-3fafe0c24b2e"/>
  <p:tag name="CAPTIONITEMSYSNAME" val="Flowcharts_Mov2I’llclickShape00:01:18.8-00:01:26.5"/>
  <p:tag name="BOOKMARKENTRYNAME" val="Flowcharts_Mov200:01:18.8"/>
  <p:tag name="BOOKMARKEXITNAME" val="Flowcharts_Mov200:01:26.5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128b35ff-1d01-4ede-a88b-bd65ca601ef5"/>
  <p:tag name="CAPTIONITEMSYSNAME" val="Flowcharts_Mov2Sothatall00:01:26.6-00:01:35.2"/>
  <p:tag name="BOOKMARKENTRYNAME" val="Flowcharts_Mov200:01:26.6"/>
  <p:tag name="BOOKMARKEXITNAME" val="Flowcharts_Mov200:01:3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8ffbb3fc-d7e2-4478-bfda-9833cea91493"/>
  <p:tag name="CAPTIONITEMSYSNAME" val="Flowcharts_Mov1Specifically,usethe00:00:17.5-00:00:25.5"/>
  <p:tag name="BOOKMARKENTRYNAME" val="Flowcharts_Mov100:00:17.5"/>
  <p:tag name="BOOKMARKEXITNAME" val="Flowcharts_Mov100:00:25.5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12004096-c5ac-4421-93b9-695a7b325abc"/>
  <p:tag name="CAPTIONITEMSYSNAME" val="Flowcharts_Mov2Next,let’sthink00:01:35.3-00:01:41.6"/>
  <p:tag name="BOOKMARKENTRYNAME" val="Flowcharts_Mov200:01:35.3"/>
  <p:tag name="BOOKMARKEXITNAME" val="Flowcharts_Mov200:01:41.6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369a3ac9-92d8-420f-b231-0ea8edb68a13"/>
  <p:tag name="CAPTIONITEMSYSNAME" val="Flowcharts_Mov2Toquicklysee00:01:41.7-00:01:46.7"/>
  <p:tag name="BOOKMARKENTRYNAME" val="Flowcharts_Mov200:01:41.7"/>
  <p:tag name="BOOKMARKEXITNAME" val="Flowcharts_Mov200:01:46.7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de46bcf5-9284-4c27-b4fc-149b3828a80f"/>
  <p:tag name="CAPTIONITEMSYSNAME" val="Flowcharts_Mov2FortheTerminator00:01:46.8-00:01:55.0"/>
  <p:tag name="BOOKMARKENTRYNAME" val="Flowcharts_Mov200:01:46.8"/>
  <p:tag name="BOOKMARKEXITNAME" val="Flowcharts_Mov200:01:55.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a6569a21-85f6-48ec-96de-42d01c4886c0"/>
  <p:tag name="CAPTIONITEMSYSNAME" val="Flowcharts_Mov2Now,we’llneed00:01:55.1-00:02:04.5"/>
  <p:tag name="BOOKMARKENTRYNAME" val="Flowcharts_Mov200:01:55.1"/>
  <p:tag name="BOOKMARKEXITNAME" val="Flowcharts_Mov200:02:04.5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bd0d6cdd-43ba-4ccc-b2f0-8a7571013838"/>
  <p:tag name="CAPTIONITEMSYSNAME" val="Flowcharts_Mov2I’llzoomback00:02:04.6-00:02:06.5"/>
  <p:tag name="BOOKMARKENTRYNAME" val="Flowcharts_Mov200:02:04.6"/>
  <p:tag name="BOOKMARKEXITNAME" val="Flowcharts_Mov200:02:06.5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0c780cf8-f181-4d89-bced-e5949f0e4eb1"/>
  <p:tag name="CAPTIONITEMSYSNAME" val="Flowcharts_Mov2ThenI’lldrag00:02:06.6-00:02:11.0"/>
  <p:tag name="BOOKMARKENTRYNAME" val="Flowcharts_Mov200:02:06.6"/>
  <p:tag name="BOOKMARKEXITNAME" val="Flowcharts_Mov200:02:11.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c5edf42c-25fc-4406-80e7-7ddb63be6e93"/>
  <p:tag name="CAPTIONITEMSYSNAME" val="Flowcharts_Mov2usingthegridlines00:02:11.1-00:02:19.5"/>
  <p:tag name="BOOKMARKENTRYNAME" val="Flowcharts_Mov200:02:11.1"/>
  <p:tag name="BOOKMARKEXITNAME" val="Flowcharts_Mov200:02:19.5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1de2e08f-f998-4bb2-ae19-411b02c07995"/>
  <p:tag name="CAPTIONITEMSYSNAME" val="Flowcharts_Mov2We’vegotthe00:02:19.6-00:02:22.1"/>
  <p:tag name="BOOKMARKENTRYNAME" val="Flowcharts_Mov200:02:19.6"/>
  <p:tag name="BOOKMARKEXITNAME" val="Flowcharts_Mov200:02:22.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8e9fca7a-e883-4f7e-90eb-9904c3a67ef2"/>
  <p:tag name="CAPTIONITEMSYSNAME" val="Flowcharts_Mov2Forthenext00:02:22.2-00:02:30.4"/>
  <p:tag name="BOOKMARKENTRYNAME" val="Flowcharts_Mov200:02:22.2"/>
  <p:tag name="BOOKMARKEXITNAME" val="Flowcharts_Mov200:02:30.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74df4a6a-e3b3-4e5d-a344-04df1b771bed"/>
  <p:tag name="CAPTIONITEMSYSNAME" val="Flowcharts_Mov2I’lldrawit00:02:30.5-00:02:36.8"/>
  <p:tag name="BOOKMARKENTRYNAME" val="Flowcharts_Mov200:02:30.5"/>
  <p:tag name="BOOKMARKEXITNAME" val="Flowcharts_Mov200:02:36.8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8daafe15-dbe6-4351-969f-46299fcb9a36"/>
  <p:tag name="CAPTIONITEMSYSNAME" val="Flowcharts_Mov1Asavisual00:00:25.6-00:00:33.2"/>
  <p:tag name="BOOKMARKENTRYNAME" val="Flowcharts_Mov100:00:25.6"/>
  <p:tag name="BOOKMARKEXITNAME" val="Flowcharts_Mov100:00:33.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254b1ada-6ff7-4cc7-8691-19d455255d8e"/>
  <p:tag name="CAPTIONITEMSYSNAME" val="Flowcharts_Mov2ThenI’lldrag00:02:36.9-00:02:40.7"/>
  <p:tag name="BOOKMARKENTRYNAME" val="Flowcharts_Mov200:02:36.9"/>
  <p:tag name="BOOKMARKEXITNAME" val="Flowcharts_Mov200:02:40.7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46211e7e-0539-4886-bf3b-3006fe1866e3"/>
  <p:tag name="CAPTIONITEMSYSNAME" val="Flowcharts_Mov2whichshowsme00:02:40.8-00:02:45.9"/>
  <p:tag name="BOOKMARKENTRYNAME" val="Flowcharts_Mov200:02:40.8"/>
  <p:tag name="BOOKMARKEXITNAME" val="Flowcharts_Mov200:02:45.9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2da8bfb2-64ec-4fba-9dec-f18ab8f1d4a8"/>
  <p:tag name="CAPTIONITEMSYSNAME" val="Flowcharts_Mov2I’llcheckthe00:02:46.0-00:02:49.4"/>
  <p:tag name="BOOKMARKENTRYNAME" val="Flowcharts_Mov200:02:46.0"/>
  <p:tag name="BOOKMARKEXITNAME" val="Flowcharts_Mov200:02:49.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5ea14442-71b4-404a-8ac1-f886ac06f3c6"/>
  <p:tag name="CAPTIONITEMSYSNAME" val="Flowcharts_Mov2Let’schoosea00:02:49.5-00:02:58.9"/>
  <p:tag name="BOOKMARKENTRYNAME" val="Flowcharts_Mov200:02:49.5"/>
  <p:tag name="BOOKMARKEXITNAME" val="Flowcharts_Mov200:02:58.9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39bb8cd6-20c0-4ede-9950-594529acc961"/>
  <p:tag name="CAPTIONITEMSYSNAME" val="Flowcharts_Mov2AndI’lltype00:02:59.0-00:03:05.3"/>
  <p:tag name="BOOKMARKENTRYNAME" val="Flowcharts_Mov200:02:59.0"/>
  <p:tag name="BOOKMARKEXITNAME" val="Flowcharts_Mov200:03:05.3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c552b58e-02ec-4514-b868-6dde5ea71041"/>
  <p:tag name="CAPTIONITEMSYSNAME" val="Flowcharts_Mov2I’veaddeda00:03:05.4-00:03:12.6"/>
  <p:tag name="BOOKMARKENTRYNAME" val="Flowcharts_Mov200:03:05.4"/>
  <p:tag name="BOOKMARKEXITNAME" val="Flowcharts_Mov200:03:12.6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6100b7f6-5e8b-432b-9331-52749b96218c"/>
  <p:tag name="CAPTIONITEMSYSNAME" val="Flowcharts_Mov2Togetconsistent00:03:12.7-00:03:19.3"/>
  <p:tag name="BOOKMARKENTRYNAME" val="Flowcharts_Mov200:03:12.7"/>
  <p:tag name="BOOKMARKEXITNAME" val="Flowcharts_Mov200:03:19.3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1eab7182-6dc6-407b-9cff-6ed8174a55bc"/>
  <p:tag name="CAPTIONITEMSYSNAME" val="Flowcharts_Mov2adjustingeachshape00:03:19.4-00:03:21.9"/>
  <p:tag name="BOOKMARKENTRYNAME" val="Flowcharts_Mov200:03:19.4"/>
  <p:tag name="BOOKMARKEXITNAME" val="Flowcharts_Mov200:03:21.9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f22c8660-c150-4525-88a8-559208203778"/>
  <p:tag name="CAPTIONITEMSYSNAME" val="Flowcharts_Mov2FortheProcess00:03:22.0-00:03:25.9"/>
  <p:tag name="BOOKMARKENTRYNAME" val="Flowcharts_Mov200:03:22.0"/>
  <p:tag name="BOOKMARKEXITNAME" val="Flowcharts_Mov200:03:25.9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8701e89f-ce18-4f77-b2cf-4a77af1b7e3e"/>
  <p:tag name="CAPTIONITEMSYSNAME" val="Flowcharts_Mov2So,withthe00:03:26.0-00:03:32.0"/>
  <p:tag name="BOOKMARKENTRYNAME" val="Flowcharts_Mov200:03:26.0"/>
  <p:tag name="BOOKMARKEXITNAME" val="Flowcharts_Mov200:03:32.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82bf1b1c-5d88-44fd-90d7-cf01db770c0e"/>
  <p:tag name="CAPTIONITEMSYSNAME" val="Flowcharts_Mov1Backonthe00:00:33.3-00:00:41.0"/>
  <p:tag name="BOOKMARKENTRYNAME" val="Flowcharts_Mov100:00:33.3"/>
  <p:tag name="BOOKMARKEXITNAME" val="Flowcharts_Mov100:00:41.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b0c26ed4-cfcc-44e6-b12e-d0cbf1245dde"/>
  <p:tag name="CAPTIONITEMSYSNAME" val="Flowcharts_Mov2ThenI’lldrag00:03:32.1-00:03:36.2"/>
  <p:tag name="BOOKMARKENTRYNAME" val="Flowcharts_Mov200:03:32.1"/>
  <p:tag name="BOOKMARKEXITNAME" val="Flowcharts_Mov200:03:36.2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aac31b1f-aa47-4308-8110-1ce24ae6734e"/>
  <p:tag name="CAPTIONITEMSYSNAME" val="Flowcharts_Mov2AsIposition00:03:36.3-00:03:46.4"/>
  <p:tag name="BOOKMARKENTRYNAME" val="Flowcharts_Mov200:03:36.3"/>
  <p:tag name="BOOKMARKEXITNAME" val="Flowcharts_Mov200:03:46.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bdc02f09-2aec-445b-8f03-662b3bcab915"/>
  <p:tag name="CAPTIONITEMSYSNAME" val="Flowcharts_Mov2I’llworryabout00:03:46.5-00:03:50.0"/>
  <p:tag name="BOOKMARKENTRYNAME" val="Flowcharts_Mov200:03:46.5"/>
  <p:tag name="BOOKMARKEXITNAME" val="Flowcharts_Mov200:03:50.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1721fb99-18d1-4778-ab96-c4786cd1e437"/>
  <p:tag name="CAPTIONITEMSYSNAME" val="Flowcharts_Mov2ButIcan00:03:50.1-00:04:00.4"/>
  <p:tag name="BOOKMARKENTRYNAME" val="Flowcharts_Mov200:03:50.1"/>
  <p:tag name="BOOKMARKEXITNAME" val="Flowcharts_Mov200:04:00.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d43fa174-dd74-47b3-b19a-11771624bf51"/>
  <p:tag name="CAPTIONITEMSYSNAME" val="Flowcharts_Mov2Theflowchart00:04:00.5-00:04:04.9"/>
  <p:tag name="BOOKMARKENTRYNAME" val="Flowcharts_Mov200:04:00.5"/>
  <p:tag name="BOOKMARKEXITNAME" val="Flowcharts_Mov200:04:04.9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6dc9ba61-8ed5-4491-b208-2c4762f0b0cb"/>
  <p:tag name="CAPTIONITEMSYSNAME" val="Flowcharts_Mov2Thelastshape00:04:05.0-00:04:10.8"/>
  <p:tag name="BOOKMARKENTRYNAME" val="Flowcharts_Mov200:04:05.0"/>
  <p:tag name="BOOKMARKEXITNAME" val="Flowcharts_Mov200:04:10.8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b2a30a71-646f-4554-b1b8-211a960c3e55"/>
  <p:tag name="CAPTIONINTERNALID" val="4b7a9a3b-d9b2-4fde-b651-ce21b7715643"/>
  <p:tag name="CAPTIONITEMSYSNAME" val="Flowcharts_Mov2Upnext:We’ll00:04:10.9-00:04:15.4"/>
  <p:tag name="BOOKMARKENTRYNAME" val="Flowcharts_Mov200:04:10.9"/>
  <p:tag name="BOOKMARKEXITNAME" val="Flowcharts_Mov200:04:15.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MEDIACAPTIONSPROMPTED" val="False"/>
  <p:tag name="TEMPPRESENTATIONFILE" val="C:\Users\v-miyaki\AppData\Local\Temp\tmp50BA.tmp"/>
  <p:tag name="TEMPMEDIAFILENAME" val="C:\Users\v-miyaki\AppData\Local\Temp\tmp52CE_Flowcharts_Mov3.mp4"/>
  <p:tag name="MEDIAFADEDURATION" val="0.2"/>
  <p:tag name="MEDIATRANSPARENCY" val="0.3"/>
  <p:tag name="MEDIACAPTIONSHIDDEN" val="False"/>
  <p:tag name="CUSTOMXMLPARTID" val="{74024F0D-DB3E-43B0-94CF-9CE7A8B64F64}"/>
  <p:tag name="MEDIACAPTIONCOUNT" val="Tru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99c39e2c-5f2c-4ed5-9df2-078913e372f9"/>
  <p:tag name="CAPTIONITEMSYSNAME" val="Flowcharts_Mov3We’rereadyto00:00:00.0-00:00:04.8"/>
  <p:tag name="BOOKMARKENTRYNAME" val="Flowcharts_Mov300:00:00.0"/>
  <p:tag name="BOOKMARKEXITNAME" val="Flowcharts_Mov300:00:04.8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e8d507b4-a0eb-4246-89a5-c3504a1eda79"/>
  <p:tag name="CAPTIONITEMSYSNAME" val="Flowcharts_Mov3Thefirststep00:00:04.9-00:00:10.5"/>
  <p:tag name="BOOKMARKENTRYNAME" val="Flowcharts_Mov300:00:04.9"/>
  <p:tag name="BOOKMARKEXITNAME" val="Flowcharts_Mov300:00:1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82adeb80-544f-485a-8f93-96bc59dcf236"/>
  <p:tag name="CAPTIONITEMSYSNAME" val="Flowcharts_Mov1Forexample,the00:00:41.1-00:00:48.1"/>
  <p:tag name="BOOKMARKENTRYNAME" val="Flowcharts_Mov100:00:41.1"/>
  <p:tag name="BOOKMARKEXITNAME" val="Flowcharts_Mov100:00:48.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09928596-0ae8-45a6-b640-d4c1db3b5ac1"/>
  <p:tag name="CAPTIONITEMSYSNAME" val="Flowcharts_Mov3Theflowof00:00:10.6-00:00:15.1"/>
  <p:tag name="BOOKMARKENTRYNAME" val="Flowcharts_Mov300:00:10.6"/>
  <p:tag name="BOOKMARKEXITNAME" val="Flowcharts_Mov300:00:15.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7248fee1-0ff9-4185-9a6e-f621e1d73aa3"/>
  <p:tag name="CAPTIONITEMSYSNAME" val="Flowcharts_Mov3Sotostart,00:00:15.2-00:00:19.9"/>
  <p:tag name="BOOKMARKENTRYNAME" val="Flowcharts_Mov300:00:15.2"/>
  <p:tag name="BOOKMARKEXITNAME" val="Flowcharts_Mov300:00:19.9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97569d6a-d9b3-4bd2-9476-56c387869d5b"/>
  <p:tag name="CAPTIONITEMSYSNAME" val="Flowcharts_Mov3Andclickthe00:00:20.0-00:00:22.9"/>
  <p:tag name="BOOKMARKENTRYNAME" val="Flowcharts_Mov300:00:20.0"/>
  <p:tag name="BOOKMARKEXITNAME" val="Flowcharts_Mov300:00:22.9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c4cc85b9-a8e1-42ea-9c9b-967f0623169a"/>
  <p:tag name="CAPTIONITEMSYSNAME" val="Flowcharts_Mov3Tocenterthe00:00:23.0-00:00:28.8"/>
  <p:tag name="BOOKMARKENTRYNAME" val="Flowcharts_Mov300:00:23.0"/>
  <p:tag name="BOOKMARKEXITNAME" val="Flowcharts_Mov300:00:28.8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9bcfd737-5940-46d0-bdf0-0a6dcf9fb7bd"/>
  <p:tag name="CAPTIONITEMSYSNAME" val="Flowcharts_Mov3Next,we’lladjust00:00:28.9-00:00:34.5"/>
  <p:tag name="BOOKMARKENTRYNAME" val="Flowcharts_Mov300:00:28.9"/>
  <p:tag name="BOOKMARKEXITNAME" val="Flowcharts_Mov300:00:34.5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442c777b-d1a1-4573-9309-f4f801c6afab"/>
  <p:tag name="CAPTIONITEMSYSNAME" val="Flowcharts_Mov3Keepingthemselected,00:00:34.6-00:00:42.5"/>
  <p:tag name="BOOKMARKENTRYNAME" val="Flowcharts_Mov300:00:34.6"/>
  <p:tag name="BOOKMARKEXITNAME" val="Flowcharts_Mov300:00:42.5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0073612e-6907-49a3-9569-65a190fb14e7"/>
  <p:tag name="CAPTIONITEMSYSNAME" val="Flowcharts_Mov3I’llrepeatthese00:00:42.6-00:00:49.9"/>
  <p:tag name="BOOKMARKENTRYNAME" val="Flowcharts_Mov300:00:42.6"/>
  <p:tag name="BOOKMARKEXITNAME" val="Flowcharts_Mov300:00:49.9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c376dd98-11eb-4202-8176-34f601356199"/>
  <p:tag name="CAPTIONITEMSYSNAME" val="Flowcharts_Mov3ThenAlignObjects00:00:50.0-00:00:54.9"/>
  <p:tag name="BOOKMARKENTRYNAME" val="Flowcharts_Mov300:00:50.0"/>
  <p:tag name="BOOKMARKEXITNAME" val="Flowcharts_Mov300:00:54.9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b9451b59-2265-40c0-b4fb-64b6be69b2c5"/>
  <p:tag name="CAPTIONITEMSYSNAME" val="Flowcharts_Mov3I’vegroupedthe00:00:55.0-00:01:03.0"/>
  <p:tag name="BOOKMARKENTRYNAME" val="Flowcharts_Mov300:00:55.0"/>
  <p:tag name="BOOKMARKEXITNAME" val="Flowcharts_Mov300:01:03.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90c2cc20-a258-4bb3-aba4-5e8cf7186a13"/>
  <p:tag name="CAPTIONITEMSYSNAME" val="Flowcharts_Mov3Butlet’sselect00:01:03.1-00:01:09.7"/>
  <p:tag name="BOOKMARKENTRYNAME" val="Flowcharts_Mov300:01:03.1"/>
  <p:tag name="BOOKMARKEXITNAME" val="Flowcharts_Mov300:01:09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a9fa5ac-7117-41b5-b727-8d5a583c8142"/>
  <p:tag name="CAPTIONINTERNALID" val="75cba25d-1245-4b8a-9334-5e9938763891"/>
  <p:tag name="CAPTIONITEMSYSNAME" val="Flowcharts_Mov1Thediamondis00:00:48.2-00:00:54.1"/>
  <p:tag name="BOOKMARKENTRYNAME" val="Flowcharts_Mov100:00:48.2"/>
  <p:tag name="BOOKMARKEXITNAME" val="Flowcharts_Mov100:00:54.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09f6008b-4bc9-441b-91b3-c005e7417163"/>
  <p:tag name="CAPTIONITEMSYSNAME" val="Flowcharts_Mov3TheDistributeVertically00:01:09.8-00:01:16.1"/>
  <p:tag name="BOOKMARKENTRYNAME" val="Flowcharts_Mov300:01:09.8"/>
  <p:tag name="BOOKMARKEXITNAME" val="Flowcharts_Mov300:01:16.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5acdc1ee-7cfb-441c-ae48-91ade19ead26"/>
  <p:tag name="CAPTIONITEMSYSNAME" val="Flowcharts_Mov3Now,foreach00:01:16.2-00:01:22.5"/>
  <p:tag name="BOOKMARKENTRYNAME" val="Flowcharts_Mov300:01:16.2"/>
  <p:tag name="BOOKMARKEXITNAME" val="Flowcharts_Mov300:01:22.5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5aac2a5f-8166-4bc4-b4d4-0d0faf017d7c"/>
  <p:tag name="CAPTIONITEMSYSNAME" val="Flowcharts_Mov3clicktheFormat00:01:22.6-00:01:29.1"/>
  <p:tag name="BOOKMARKENTRYNAME" val="Flowcharts_Mov300:01:22.6"/>
  <p:tag name="BOOKMARKEXITNAME" val="Flowcharts_Mov300:01:29.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27ed332f-9938-498d-bbb7-81cbb3a52c2d"/>
  <p:tag name="CAPTIONITEMSYSNAME" val="Flowcharts_Mov3Thisalignsthe00:01:29.2-00:01:32.5"/>
  <p:tag name="BOOKMARKENTRYNAME" val="Flowcharts_Mov300:01:29.2"/>
  <p:tag name="BOOKMARKEXITNAME" val="Flowcharts_Mov300:01:32.5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dd6cbeb0-0754-4ac1-a50e-d56e06379ae7"/>
  <p:tag name="CAPTIONITEMSYSNAME" val="Flowcharts_Mov3I’llrepeatthose00:01:32.6-00:01:38.9"/>
  <p:tag name="BOOKMARKENTRYNAME" val="Flowcharts_Mov300:01:32.6"/>
  <p:tag name="BOOKMARKEXITNAME" val="Flowcharts_Mov300:01:38.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e391912d-a975-49be-bb1d-b27516270f2c"/>
  <p:tag name="CAPTIONITEMSYSNAME" val="Flowcharts_Mov3FortheDecision00:01:39.0-00:01:46.1"/>
  <p:tag name="BOOKMARKENTRYNAME" val="Flowcharts_Mov300:01:39.0"/>
  <p:tag name="BOOKMARKEXITNAME" val="Flowcharts_Mov300:01:46.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09b50f56-d9da-428d-8c8f-906a375f47a9"/>
  <p:tag name="CAPTIONITEMSYSNAME" val="Flowcharts_Mov3We’rereadyto00:01:46.2-00:01:48.2"/>
  <p:tag name="BOOKMARKENTRYNAME" val="Flowcharts_Mov300:01:46.2"/>
  <p:tag name="BOOKMARKEXITNAME" val="Flowcharts_Mov300:01:48.2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1f8d30d1-61f8-484f-b710-3ca8f7869492"/>
  <p:tag name="CAPTIONITEMSYSNAME" val="Flowcharts_Mov3I’llzoomin00:01:48.3-00:01:51.2"/>
  <p:tag name="BOOKMARKENTRYNAME" val="Flowcharts_Mov300:01:48.3"/>
  <p:tag name="BOOKMARKEXITNAME" val="Flowcharts_Mov300:01:51.2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ec79fefe-348e-4459-91bc-679d3b4534b9"/>
  <p:tag name="CAPTIONITEMSYSNAME" val="Flowcharts_Mov3I’lladdconnectors00:01:51.3-00:01:54.4"/>
  <p:tag name="BOOKMARKENTRYNAME" val="Flowcharts_Mov300:01:51.3"/>
  <p:tag name="BOOKMARKEXITNAME" val="Flowcharts_Mov300:01:54.4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336e10d3-e0a0-431e-815a-4ee16389ae67"/>
  <p:tag name="CAPTIONINTERNALID" val="ad5f7510-c86c-4c97-a9b3-97efc38ab33c"/>
  <p:tag name="CAPTIONITEMSYSNAME" val="Flowcharts_Mov3So,I’llclick00:01:54.5-00:02:03.8"/>
  <p:tag name="BOOKMARKENTRYNAME" val="Flowcharts_Mov300:01:54.5"/>
  <p:tag name="BOOKMARKEXITNAME" val="Flowcharts_Mov300:02:03.8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5D44AE9E-A6A0-40F3-814B-A1BDA70932E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5F284A02-5C8C-4CB5-B575-89862BE3EB6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9D715FA8-0D9E-4CF1-A83A-FF03A5A5A2B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AEAC2520-0828-4944-8F8A-88C9C74E8ACC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249A42FA-6FF8-467A-948D-ACA4C84E64CA}"/>
    </a:ext>
  </a:extLst>
</a:theme>
</file>

<file path=ppt/theme/theme6.xml><?xml version="1.0" encoding="utf-8"?>
<a:theme xmlns:a="http://schemas.openxmlformats.org/drawingml/2006/main" name="2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15-3-Video-Template-11-1-12.potx" id="{465274BE-40AD-4EF5-BFC4-0A70B5481971}" vid="{CA155BFE-9A3F-4F95-93BA-7020F5F9D5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4.xml><?xml version="1.0" encoding="utf-8"?>
<p:properties xmlns:p="http://schemas.microsoft.com/office/2006/metadata/properties" xmlns:xsi="http://www.w3.org/2001/XMLSchema-instance">
  <documentManagement/>
</p:properties>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 9 a 9 f a 5 a c - 7 1 1 7 - 4 1 b 5 - b 7 2 7 - 8 d 5 a 5 8 3 c 8 1 4 2 < / I d > < C a p t i o n I t e m s > < C a p t i o n I t e m > < I n t e r n a l I d > 0 4 5 c 0 b d 6 - 0 5 7 6 - 4 7 0 d - 8 d 7 4 - 5 6 d e 8 7 1 d 2 e 5 b < / I n t e r n a l I d > < N a m e > F l o w c h a r t s _ M o v 1 Y o u w a n t t o 0 0 : 0 0 : 0 0 . 0 - 0 0 : 0 0 : 0 6 . 0 < / N a m e > < T e x t > Y o u   w a n t   t o   s h o w   a   p r o c e s s   f l o w   t h a t   u s e s   s t a n d a r d   f l o w   c h a r t   s h a p e s   y o u   c a n   f o r m a t < / T e x t > < B o o k M a r k E n t r y N a m e > F l o w c h a r t s _ M o v 1 0 0 : 0 0 : 0 0 . 0 < / B o o k M a r k E n t r y N a m e > < B o o k M a r k E x i t N a m e > F l o w c h a r t s _ M o v 1 0 0 : 0 0 : 0 6 . 0 < / B o o k M a r k E x i t N a m e > < B o o k M a r k E n t r y P o s i t i o n > 3 3 < / B o o k M a r k E n t r y P o s i t i o n > < B o o k M a r k E x i t P o s i t i o n > 6 0 6 7 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 0 a 5 d 6 4 2 a - 5 a a c - 4 9 b b - a 1 b 7 - 6 7 7 5 7 2 2 f a 1 4 d < / I n t e r n a l I d > < N a m e > F l o w c h a r t s _ M o v 1 a n d a r r a n g e i n 0 0 : 0 0 : 0 6 . 1 - 0 0 : 0 0 : 0 9 . 7 < / N a m e > < T e x t > a n d   a r r a n g e   i n   a   v e r y   s p e c i f i c   l a y o u t . < / T e x t > < B o o k M a r k E n t r y N a m e > F l o w c h a r t s _ M o v 1 0 0 : 0 0 : 0 6 . 1 < / B o o k M a r k E n t r y N a m e > < B o o k M a r k E x i t N a m e > F l o w c h a r t s _ M o v 1 0 0 : 0 0 : 0 9 . 7 < / B o o k M a r k E x i t N a m e > < B o o k M a r k E n t r y P o s i t i o n > 6 1 6 7 < / B o o k M a r k E n t r y P o s i t i o n > < B o o k M a r k E x i t P o s i t i o n > 9 7 0 0 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 1 f 1 8 6 d e d - c f 7 e - 4 2 6 e - 9 7 2 a - d 9 4 6 a a a b 8 f f 8 < / I n t e r n a l I d > < N a m e > F l o w c h a r t s _ M o v 1 T o d o t h a t 0 0 : 0 0 : 0 9 . 8 - 0 0 : 0 0 : 1 7 . 4 < / N a m e > < T e x t > T o   d o   t h a t   i n   P o w e r P o i n t ,   y o u   c l i c k   I n s e r t   & g t ;   S h a p e s   a n d   b u i l d   t h e   c h a r t   u s i n g   s h a p e s   f r o m   t h e   g a l l e r y . < / T e x t > < B o o k M a r k E n t r y N a m e > F l o w c h a r t s _ M o v 1 0 0 : 0 0 : 0 9 . 8 < / B o o k M a r k E n t r y N a m e > < B o o k M a r k E x i t N a m e > F l o w c h a r t s _ M o v 1 0 0 : 0 0 : 1 7 . 4 < / B o o k M a r k E x i t N a m e > < B o o k M a r k E n t r y P o s i t i o n > 9 8 0 0 < / B o o k M a r k E n t r y P o s i t i o n > < B o o k M a r k E x i t P o s i t i o n > 1 7 4 6 7 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 8 f f b b 3 f c - d 7 e 2 - 4 4 7 8 - b f d a - 9 8 3 3 c e a 9 1 4 9 3 < / I n t e r n a l I d > < N a m e > F l o w c h a r t s _ M o v 1 S p e c i f i c a l l y , u s e t h e 0 0 : 0 0 : 1 7 . 5 - 0 0 : 0 0 : 2 5 . 5 < / N a m e > < T e x t > S p e c i f i c a l l y ,   u s e   t h e   F l o w c h a r t   g r o u p   f o r   t h e   s h a p e s   a n d   t h e   L i n e s   g r o u p   f o r   t h e   c o n n e c t o r s   b e t w e e n   s h a p e s . < / T e x t > < B o o k M a r k E n t r y N a m e > F l o w c h a r t s _ M o v 1 0 0 : 0 0 : 1 7 . 5 < / B o o k M a r k E n t r y N a m e > < B o o k M a r k E x i t N a m e > F l o w c h a r t s _ M o v 1 0 0 : 0 0 : 2 5 . 5 < / B o o k M a r k E x i t N a m e > < B o o k M a r k E n t r y P o s i t i o n > 1 7 5 6 7 < / B o o k M a r k E n t r y P o s i t i o n > < B o o k M a r k E x i t P o s i t i o n > 2 5 5 0 0 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 8 d a a f e 1 5 - d b e 6 - 4 3 5 1 - 9 6 9 f - 4 6 2 9 9 f c b 9 a 3 6 < / I n t e r n a l I d > < N a m e > F l o w c h a r t s _ M o v 1 A s a v i s u a l 0 0 : 0 0 : 2 5 . 6 - 0 0 : 0 0 : 3 3 . 2 < / N a m e > < T e x t > A s   a   v i s u a l   a i d   f o r   s i z i n g   a n d   p o s i t i o n i n g   s h a p e s ,   c l i c k   V i e w   a n d   c h e c k   G r i d l i n e s . < / T e x t > < B o o k M a r k E n t r y N a m e > F l o w c h a r t s _ M o v 1 0 0 : 0 0 : 2 5 . 6 < / B o o k M a r k E n t r y N a m e > < B o o k M a r k E x i t N a m e > F l o w c h a r t s _ M o v 1 0 0 : 0 0 : 3 3 . 2 < / B o o k M a r k E x i t N a m e > < B o o k M a r k E n t r y P o s i t i o n > 2 5 6 0 0 < / B o o k M a r k E n t r y P o s i t i o n > < B o o k M a r k E x i t P o s i t i o n > 3 3 2 0 0 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 8 2 b f 1 b 1 c - 5 d 8 8 - 4 4 f d - 9 0 d 7 - c f 0 1 d b 7 7 0 c 0 e < / I n t e r n a l I d > < N a m e > F l o w c h a r t s _ M o v 1 B a c k o n t h e 0 0 : 0 0 : 3 3 . 3 - 0 0 : 0 0 : 4 1 . 0 < / N a m e > < T e x t > B a c k   o n   t h e   I n s e r t   t a b   & g t ;   S h a p e s ,   t o   c h o o s e   a   s h a p e ,   p o i n t   t o   i t   f o r   a   S c r e e n   T i p   t o   s e e   i t s   i n t e n d e d   p u r p o s e . < / T e x t > < B o o k M a r k E n t r y N a m e > F l o w c h a r t s _ M o v 1 0 0 : 0 0 : 3 3 . 3 < / B o o k M a r k E n t r y N a m e > < B o o k M a r k E x i t N a m e > F l o w c h a r t s _ M o v 1 0 0 : 0 0 : 4 1 . 0 < / B o o k M a r k E x i t N a m e > < B o o k M a r k E n t r y P o s i t i o n > 3 3 3 0 0 < / B o o k M a r k E n t r y P o s i t i o n > < B o o k M a r k E x i t P o s i t i o n > 4 1 0 6 7 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 8 2 a d e b 8 0 - 5 4 4 f - 4 8 5 a - 8 f 9 3 - 9 6 b c 5 9 d c f 2 3 6 < / I n t e r n a l I d > < N a m e > F l o w c h a r t s _ M o v 1 F o r e x a m p l e , t h e 0 0 : 0 0 : 4 1 . 1 - 0 0 : 0 0 : 4 8 . 1 < / N a m e > < T e x t > F o r   e x a m p l e ,   t h e   r e c t a n g l e   i s   a   P r o c e s s   s h a p e ,   u s e d   f o r   m a i n   s t e p s   i n   t h e   p r o c e s s . < / T e x t > < B o o k M a r k E n t r y N a m e > F l o w c h a r t s _ M o v 1 0 0 : 0 0 : 4 1 . 1 < / B o o k M a r k E n t r y N a m e > < B o o k M a r k E x i t N a m e > F l o w c h a r t s _ M o v 1 0 0 : 0 0 : 4 8 . 1 < / B o o k M a r k E x i t N a m e > < B o o k M a r k E n t r y P o s i t i o n > 4 1 1 6 7 < / B o o k M a r k E n t r y P o s i t i o n > < B o o k M a r k E x i t P o s i t i o n > 4 8 1 3 3 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 7 5 c b a 2 5 d - 1 2 4 5 - 4 b 8 a - 9 3 3 4 - 5 e 9 9 3 8 7 6 3 8 9 1 < / I n t e r n a l I d > < N a m e > F l o w c h a r t s _ M o v 1 T h e d i a m o n d i s 0 0 : 0 0 : 4 8 . 2 - 0 0 : 0 0 : 5 4 . 1 < / N a m e > < T e x t > T h e   d i a m o n d   i s   a   D e c i s i o n   s h a p e ,   u s e d   t o   s h o w   a   d e c i s i o n   p o i n t   i n   t h e   p r o c e s s . < / T e x t > < B o o k M a r k E n t r y N a m e > F l o w c h a r t s _ M o v 1 0 0 : 0 0 : 4 8 . 2 < / B o o k M a r k E n t r y N a m e > < B o o k M a r k E x i t N a m e > F l o w c h a r t s _ M o v 1 0 0 : 0 0 : 5 4 . 1 < / B o o k M a r k E x i t N a m e > < B o o k M a r k E n t r y P o s i t i o n > 4 8 2 3 3 < / B o o k M a r k E n t r y P o s i t i o n > < B o o k M a r k E x i t P o s i t i o n > 5 4 1 0 0 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 8 f d 0 4 7 4 9 - d 5 d c - 4 f a 5 - 9 a f 8 - 5 6 c 3 c e 3 9 b e a 4 < / I n t e r n a l I d > < N a m e > F l o w c h a r t s _ M o v 1 A n d t h e e l o n g a t e d 0 0 : 0 0 : 5 4 . 2 - 0 0 : 0 1 : 0 0 . 7 < / N a m e > < T e x t > A n d   t h e   e l o n g a t e d   o v a l   i s   a   T e r m i n a t o r   s h a p e ,   u s e d   t o   s t a r t   a n d   e n d   t h e   p r o c e s s . < / T e x t > < B o o k M a r k E n t r y N a m e > F l o w c h a r t s _ M o v 1 0 0 : 0 0 : 5 4 . 2 < / B o o k M a r k E n t r y N a m e > < B o o k M a r k E x i t N a m e > F l o w c h a r t s _ M o v 1 0 0 : 0 1 : 0 0 . 7 < / B o o k M a r k E x i t N a m e > < B o o k M a r k E n t r y P o s i t i o n > 5 4 2 0 0 < / B o o k M a r k E n t r y P o s i t i o n > < B o o k M a r k E x i t P o s i t i o n > 6 0 7 0 0 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 4 0 c 1 e 6 3 c - f a 6 a - 4 d f 4 - b 2 b 9 - e f 7 d b d d 4 f 4 9 5 < / I n t e r n a l I d > < N a m e > F l o w c h a r t s _ M o v 1 Y o u w a n t t o 0 0 : 0 1 : 0 0 . 8 - 0 0 : 0 1 : 0 8 . 6 < / N a m e > < T e x t > Y o u   w a n t   t o   b e   s u r e   t o   u s e   t h e   r i g h t   s h a p e   f o r   t h e   r i g h t   p u r p o s e .   F o r   m o r e   a b o u t   s h a p e   t y p e s ,   s e e   t h e   c o u r s e   s u m m a r y . < / T e x t > < B o o k M a r k E n t r y N a m e > F l o w c h a r t s _ M o v 1 0 0 : 0 1 : 0 0 . 8 < / B o o k M a r k E n t r y N a m e > < B o o k M a r k E x i t N a m e > F l o w c h a r t s _ M o v 1 0 0 : 0 1 : 0 8 . 6 < / B o o k M a r k E x i t N a m e > < B o o k M a r k E n t r y P o s i t i o n > 6 0 8 0 0 < / B o o k M a r k E n t r y P o s i t i o n > < B o o k M a r k E x i t P o s i t i o n > 6 8 6 6 7 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 0 0 2 7 2 f b d - e e b 5 - 4 3 f 2 - a 8 0 c - 3 f e 3 0 4 4 8 e 7 9 4 < / I n t e r n a l I d > < N a m e > F l o w c h a r t s _ M o v 1 T o i n s e r t a 0 0 : 0 1 : 0 8 . 7 - 0 0 : 0 1 : 1 6 . 7 < / N a m e > < T e x t > T o   i n s e r t   a   s h a p e ,   c l i c k   i t ,   a n d   d r a g   t h e   c r o s s h a i r s   t o   d r a w   i t . < / T e x t > < B o o k M a r k E n t r y N a m e > F l o w c h a r t s _ M o v 1 0 0 : 0 1 : 0 8 . 7 < / B o o k M a r k E n t r y N a m e > < B o o k M a r k E x i t N a m e > F l o w c h a r t s _ M o v 1 0 0 : 0 1 : 1 6 . 7 < / B o o k M a r k E x i t N a m e > < B o o k M a r k E n t r y P o s i t i o n > 6 8 7 6 7 < / B o o k M a r k E n t r y P o s i t i o n > < B o o k M a r k E x i t P o s i t i o n > 7 6 7 6 7 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 1 f e a 5 f 5 e - 2 5 d 5 - 4 1 f e - 8 a c 5 - f 1 0 e f 5 c 3 a 6 8 5 < / I n t e r n a l I d > < N a m e > F l o w c h a r t s _ M o v 1 O n c e y o u d r a w 0 0 : 0 1 : 1 6 . 8 - 0 0 : 0 1 : 2 3 . 6 < / N a m e > < T e x t > O n c e   y o u   d r a w   t h e   s h a p e ,   i t  s   s e l e c t e d ,   a n d   t h e   D r a w i n g   T o o l s   F o r m a t   t a b   a p p e a r s . < / T e x t > < B o o k M a r k E n t r y N a m e > F l o w c h a r t s _ M o v 1 0 0 : 0 1 : 1 6 . 8 < / B o o k M a r k E n t r y N a m e > < B o o k M a r k E x i t N a m e > F l o w c h a r t s _ M o v 1 0 0 : 0 1 : 2 3 . 6 < / B o o k M a r k E x i t N a m e > < B o o k M a r k E n t r y P o s i t i o n > 7 6 8 6 7 < / B o o k M a r k E n t r y P o s i t i o n > < B o o k M a r k E x i t P o s i t i o n > 8 3 6 3 3 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 0 d 5 8 d 5 9 9 - c 4 1 9 - 4 1 7 2 - a b f c - 3 2 b 3 4 c 3 c 2 3 7 6 < / I n t e r n a l I d > < N a m e > F l o w c h a r t s _ M o v 1 U s e t h e F o r m a t 0 0 : 0 1 : 2 3 . 7 - 0 0 : 0 1 : 3 1 . 3 < / N a m e > < T e x t > U s e   t h e   F o r m a t   t a b   t o   a p p l y   s t y l e s ,   s u c h   a s   a   d i f f e r e n t   s h a p e   o u t l i n e . < / T e x t > < B o o k M a r k E n t r y N a m e > F l o w c h a r t s _ M o v 1 0 0 : 0 1 : 2 3 . 7 < / B o o k M a r k E n t r y N a m e > < B o o k M a r k E x i t N a m e > F l o w c h a r t s _ M o v 1 0 0 : 0 1 : 3 1 . 3 < / B o o k M a r k E x i t N a m e > < B o o k M a r k E n t r y P o s i t i o n > 8 3 7 3 3 < / B o o k M a r k E n t r y P o s i t i o n > < B o o k M a r k E x i t P o s i t i o n > 9 1 3 3 3 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 7 e 1 2 0 b 4 7 - c c 3 1 - 4 8 f f - 9 c b 2 - 3 9 a 3 2 1 4 c 9 7 1 b < / I n t e r n a l I d > < N a m e > F l o w c h a r t s _ M o v 1 T o s a v e t h e 0 0 : 0 1 : 3 1 . 4 - 0 0 : 0 1 : 3 8 . 1 < / N a m e > < T e x t > T o   s a v e   t h e   s t y l e   f o r   a l l   y o u r   s h a p e s ,   r i g h t - c l i c k   t h e   s h a p e ,   a n d   c h o o s e   S e t   a s   D e f a u l t   S h a p e . < / T e x t > < B o o k M a r k E n t r y N a m e > F l o w c h a r t s _ M o v 1 0 0 : 0 1 : 3 1 . 4 < / B o o k M a r k E n t r y N a m e > < B o o k M a r k E x i t N a m e > F l o w c h a r t s _ M o v 1 0 0 : 0 1 : 3 8 . 1 < / B o o k M a r k E x i t N a m e > < B o o k M a r k E n t r y P o s i t i o n > 9 1 4 3 3 < / B o o k M a r k E n t r y P o s i t i o n > < B o o k M a r k E x i t P o s i t i o n > 9 8 1 6 7 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 b 1 4 9 e 5 d 4 - 9 c d 1 - 4 5 0 e - 9 b 5 7 - 7 7 a b e c b d 1 8 5 6 < / I n t e r n a l I d > < N a m e > F l o w c h a r t s _ M o v 1 W e d e t a i l s h a p e 0 0 : 0 1 : 3 8 . 2 - 0 0 : 0 1 : 4 5 . 9 < / N a m e > < T e x t > W e   d e t a i l   s h a p e   f o r m a t t i n g   i n   M o v i e   2 :   D r a w   a n d   f o r m a t   f l o w   c h a r t   s h a p e s . < / T e x t > < B o o k M a r k E n t r y N a m e > F l o w c h a r t s _ M o v 1 0 0 : 0 1 : 3 8 . 2 < / B o o k M a r k E n t r y N a m e > < B o o k M a r k E x i t N a m e > F l o w c h a r t s _ M o v 1 0 0 : 0 1 : 4 5 . 9 < / B o o k M a r k E x i t N a m e > < B o o k M a r k E n t r y P o s i t i o n > 9 8 2 6 7 < / B o o k M a r k E n t r y P o s i t i o n > < B o o k M a r k E x i t P o s i t i o n > 1 0 5 9 6 7 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 b 7 c 9 1 2 c 6 - 6 9 d e - 4 5 6 9 - 9 e 6 2 - 8 2 c 7 0 3 9 7 1 d 4 c < / I n t e r n a l I d > < N a m e > F l o w c h a r t s _ M o v 1 T h e S h a p e s g a l l e r y 0 0 : 0 1 : 4 6 . 0 - 0 0 : 0 1 : 5 4 . 7 < / N a m e > < T e x t > T h e   S h a p e s   g a l l e r y   i s   a l s o   a v a i l a b l e   o n   t h e   F o r m a t   t a b ,   i n   t h e   I n s e r t   S h a p e s   g r o u p .   I  l l   c l i c k   M o r e   t o   d i s p l a y   i t . < / T e x t > < B o o k M a r k E n t r y N a m e > F l o w c h a r t s _ M o v 1 0 0 : 0 1 : 4 6 . 0 < / B o o k M a r k E n t r y N a m e > < B o o k M a r k E x i t N a m e > F l o w c h a r t s _ M o v 1 0 0 : 0 1 : 5 4 . 7 < / B o o k M a r k E x i t N a m e > < B o o k M a r k E n t r y P o s i t i o n > 1 0 6 0 6 7 < / B o o k M a r k E n t r y P o s i t i o n > < B o o k M a r k E x i t P o s i t i o n > 1 1 4 7 3 3 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 b 6 e 2 8 1 e 8 - 9 b e b - 4 6 5 5 - a 0 5 8 - 1 9 5 a 5 a 2 a 9 f 6 d < / I n t e r n a l I d > < N a m e > F l o w c h a r t s _ M o v 1 A n d I  l l i n s e r t 0 0 : 0 1 : 5 4 . 8 - 0 0 : 0 2 : 0 3 . 8 < / N a m e > < T e x t > A n d   I  l l   i n s e r t   a   P r o c e s s   s h a p e .   A s   I   d r a w ,   I  l l   a p p r o x i m a t e   a   s i z e   r e l a t i v e   t o   t h e   f i r s t   s h a p e . < / T e x t > < B o o k M a r k E n t r y N a m e > F l o w c h a r t s _ M o v 1 0 0 : 0 1 : 5 4 . 8 < / B o o k M a r k E n t r y N a m e > < B o o k M a r k E x i t N a m e > F l o w c h a r t s _ M o v 1 0 0 : 0 2 : 0 3 . 8 < / B o o k M a r k E x i t N a m e > < B o o k M a r k E n t r y P o s i t i o n > 1 1 4 8 3 3 < / B o o k M a r k E n t r y P o s i t i o n > < B o o k M a r k E x i t P o s i t i o n > 1 2 3 8 0 0 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 e b a 1 7 9 2 7 - b 6 6 3 - 4 f a e - 8 a 3 4 - 7 7 f d 0 f b e 3 5 8 b < / I n t e r n a l I d > < N a m e > F l o w c h a r t s _ M o v 1 T o m a t c h t h e 0 0 : 0 2 : 0 3 . 9 - 0 0 : 0 2 : 1 0 . 3 < / N a m e > < T e x t > T o   m a t c h   t h e   w i d t h   o f   t h e   f i r s t   s h a p e ,   I  l l   d r a g   a   s i z i n g   h a n d l e   t o   t h e   l e f t   a n d   w a t c h   f o r   t h i s   S m a r t G u i d e , < / T e x t > < B o o k M a r k E n t r y N a m e > F l o w c h a r t s _ M o v 1 0 0 : 0 2 : 0 3 . 9 < / B o o k M a r k E n t r y N a m e > < B o o k M a r k E x i t N a m e > F l o w c h a r t s _ M o v 1 0 0 : 0 2 : 1 0 . 3 < / B o o k M a r k E x i t N a m e > < B o o k M a r k E n t r y P o s i t i o n > 1 2 3 9 0 0 < / B o o k M a r k E n t r y P o s i t i o n > < B o o k M a r k E x i t P o s i t i o n > 1 3 0 3 0 0 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 0 d e f 3 6 4 c - 9 3 d c - 4 7 0 c - b 6 a 3 - e a 9 e 2 0 b 3 0 f 0 f < / I n t e r n a l I d > < N a m e > F l o w c h a r t s _ M o v 1 a r e d l i n e 0 0 : 0 2 : 1 0 . 4 - 0 0 : 0 2 : 1 5 . 3 < / N a m e > < T e x t > a   r e d   l i n e   t h a t   a p p e a r s   w h e n   t h e   e d g e s   o f   t h e   s h a p e s   a l i g n . < / T e x t > < B o o k M a r k E n t r y N a m e > F l o w c h a r t s _ M o v 1 0 0 : 0 2 : 1 0 . 4 < / B o o k M a r k E n t r y N a m e > < B o o k M a r k E x i t N a m e > F l o w c h a r t s _ M o v 1 0 0 : 0 2 : 1 5 . 3 < / B o o k M a r k E x i t N a m e > < B o o k M a r k E n t r y P o s i t i o n > 1 3 0 4 0 0 < / B o o k M a r k E n t r y P o s i t i o n > < B o o k M a r k E x i t P o s i t i o n > 1 3 5 3 6 7 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 e b d 5 9 3 d 9 - 7 5 9 2 - 4 b 0 d - b e 9 9 - 0 4 0 4 3 5 a f 2 e 7 c < / I n t e r n a l I d > < N a m e > F l o w c h a r t s _ M o v 1 N e x t , I  l l u s e 0 0 : 0 2 : 1 5 . 4 - 0 0 : 0 2 : 2 2 . 7 < / N a m e > < T e x t > N e x t ,   I  l l   u s e   S h a p e   F i l l   o n   t h e   F o r m a t   t a b ,   t o   g i v e   t h e   P r o c e s s   s h a p e   a   u n i q u e   f i l l   c o l o r . < / T e x t > < B o o k M a r k E n t r y N a m e > F l o w c h a r t s _ M o v 1 0 0 : 0 2 : 1 5 . 4 < / B o o k M a r k E n t r y N a m e > < B o o k M a r k E x i t N a m e > F l o w c h a r t s _ M o v 1 0 0 : 0 2 : 2 2 . 7 < / B o o k M a r k E x i t N a m e > < B o o k M a r k E n t r y P o s i t i o n > 1 3 5 4 6 7 < / B o o k M a r k E n t r y P o s i t i o n > < B o o k M a r k E x i t P o s i t i o n > 1 4 2 7 6 7 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 6 5 9 5 4 8 2 9 - 1 d a 3 - 4 a 0 4 - a 9 6 d - 3 0 4 1 1 b b 5 3 c 9 6 < / I n t e r n a l I d > < N a m e > F l o w c h a r t s _ M o v 1 B e f o r e I c o n n e c t 0 0 : 0 2 : 2 2 . 8 - 0 0 : 0 2 : 3 0 . 9 < / N a m e > < T e x t > B e f o r e   I   c o n n e c t   t h e   s h a p e s ,   I  l l   m a k e   s u r e   t h e i r   c e n t e r   p o i n t s   a r e   a l i g n e d .   I  l l   p r e s s   C t r l   t o   s e l e c t   b o t h   s h a p e s . < / T e x t > < B o o k M a r k E n t r y N a m e > F l o w c h a r t s _ M o v 1 0 0 : 0 2 : 2 2 . 8 < / B o o k M a r k E n t r y N a m e > < B o o k M a r k E x i t N a m e > F l o w c h a r t s _ M o v 1 0 0 : 0 2 : 3 0 . 9 < / B o o k M a r k E x i t N a m e > < B o o k M a r k E n t r y P o s i t i o n > 1 4 2 8 6 7 < / B o o k M a r k E n t r y P o s i t i o n > < B o o k M a r k E x i t P o s i t i o n > 1 5 0 9 0 0 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 7 3 8 f 8 1 4 2 - b 1 b 2 - 4 1 4 c - 8 1 a 3 - 4 f 5 a 0 8 7 f 2 4 2 b < / I n t e r n a l I d > < N a m e > F l o w c h a r t s _ M o v 1 A n d o n t h e 0 0 : 0 2 : 3 1 . 0 - 0 0 : 0 2 : 3 6 . 8 < / N a m e > < T e x t > A n d   o n   t h e   F o r m a t   t a b ,   I  l l   c l i c k   A l i g n   O b j e c t s   & g t ;   A l i g n   C e n t e r . < / T e x t > < B o o k M a r k E n t r y N a m e > F l o w c h a r t s _ M o v 1 0 0 : 0 2 : 3 1 . 0 < / B o o k M a r k E n t r y N a m e > < B o o k M a r k E x i t N a m e > F l o w c h a r t s _ M o v 1 0 0 : 0 2 : 3 6 . 8 < / B o o k M a r k E x i t N a m e > < B o o k M a r k E n t r y P o s i t i o n > 1 5 1 0 0 0 < / B o o k M a r k E n t r y P o s i t i o n > < B o o k M a r k E x i t P o s i t i o n > 1 5 6 8 6 7 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 a 4 e b c c 2 6 - 9 0 c 2 - 4 9 9 4 - 9 7 d 0 - 8 9 b d 9 0 8 8 9 e 3 3 < / I n t e r n a l I d > < N a m e > F l o w c h a r t s _ M o v 1 W i t h t h e s h a p e s 0 0 : 0 2 : 3 6 . 9 - 0 0 : 0 2 : 4 0 . 3 < / N a m e > < T e x t > W i t h   t h e   s h a p e s   a l i g n e d ,   I   c a n   d r a w   t h e   c o n n e c t o r . < / T e x t > < B o o k M a r k E n t r y N a m e > F l o w c h a r t s _ M o v 1 0 0 : 0 2 : 3 6 . 9 < / B o o k M a r k E n t r y N a m e > < B o o k M a r k E x i t N a m e > F l o w c h a r t s _ M o v 1 0 0 : 0 2 : 4 0 . 3 < / B o o k M a r k E x i t N a m e > < B o o k M a r k E n t r y P o s i t i o n > 1 5 6 9 6 7 < / B o o k M a r k E n t r y P o s i t i o n > < B o o k M a r k E x i t P o s i t i o n > 1 6 0 3 3 3 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 f 1 9 e 4 f 1 0 - 6 a c e - 4 7 9 3 - b 1 8 4 - 8 a 9 c 4 8 2 a 5 3 7 b < / I n t e r n a l I d > < N a m e > F l o w c h a r t s _ M o v 1 L e t  s z o o m i n 0 0 : 0 2 : 4 0 . 4 - 0 0 : 0 2 : 4 3 . 8 < / N a m e > < T e x t > L e t  s   z o o m   i n   a   l i t t l e   b i t . < / T e x t > < B o o k M a r k E n t r y N a m e > F l o w c h a r t s _ M o v 1 0 0 : 0 2 : 4 0 . 4 < / B o o k M a r k E n t r y N a m e > < B o o k M a r k E x i t N a m e > F l o w c h a r t s _ M o v 1 0 0 : 0 2 : 4 3 . 8 < / B o o k M a r k E x i t N a m e > < B o o k M a r k E n t r y P o s i t i o n > 1 6 0 4 3 3 < / B o o k M a r k E n t r y P o s i t i o n > < B o o k M a r k E x i t P o s i t i o n > 1 6 3 8 0 0 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 e 2 f c 5 c 4 e - a d a f - 4 b 7 9 - 8 d 6 9 - 2 b 8 9 0 6 d 1 5 3 8 d < / I n t e r n a l I d > < N a m e > F l o w c h a r t s _ M o v 1 I n t h e S h a p e s 0 0 : 0 2 : 4 3 . 9 - 0 0 : 0 2 : 4 9 . 5 < / N a m e > < T e x t > I n   t h e   S h a p e s   g a l l e r y ,   u n d e r   L i n e s ,   I  l l   c l i c k   A r r o w . < / T e x t > < B o o k M a r k E n t r y N a m e > F l o w c h a r t s _ M o v 1 0 0 : 0 2 : 4 3 . 9 < / B o o k M a r k E n t r y N a m e > < B o o k M a r k E x i t N a m e > F l o w c h a r t s _ M o v 1 0 0 : 0 2 : 4 9 . 5 < / B o o k M a r k E x i t N a m e > < B o o k M a r k E n t r y P o s i t i o n > 1 6 3 9 0 0 < / B o o k M a r k E n t r y P o s i t i o n > < B o o k M a r k E x i t P o s i t i o n > 1 6 9 5 3 3 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 d 0 a 7 d b d a - 9 5 e 0 - 4 9 e 6 - a d 9 b - 5 3 7 9 6 0 a 0 f 3 0 2 < / I n t e r n a l I d > < N a m e > F l o w c h a r t s _ M o v 1 T h e n I  l l d r a w 0 0 : 0 2 : 4 9 . 6 - 0 0 : 0 2 : 5 6 . 4 < / N a m e > < T e x t > T h e n   I  l l   d r a w   t h e   a r r o w   f r o m   t h e   c e n t e r   h a n d l e   o n   t h e   f i r s t   s h a p e   t o   t h e   c e n t e r   h a n d l e   o n   t h e   s h a p e   b e l o w . < / T e x t > < B o o k M a r k E n t r y N a m e > F l o w c h a r t s _ M o v 1 0 0 : 0 2 : 4 9 . 6 < / B o o k M a r k E n t r y N a m e > < B o o k M a r k E x i t N a m e > F l o w c h a r t s _ M o v 1 0 0 : 0 2 : 5 6 . 4 < / B o o k M a r k E x i t N a m e > < B o o k M a r k E n t r y P o s i t i o n > 1 6 9 6 3 3 < / B o o k M a r k E n t r y P o s i t i o n > < B o o k M a r k E x i t P o s i t i o n > 1 7 6 4 6 7 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 b 6 2 7 6 5 8 9 - 5 9 3 c - 4 c f 4 - a 0 7 7 - 6 a 2 5 0 3 4 e 0 5 a e < / I n t e r n a l I d > < N a m e > F l o w c h a r t s _ M o v 1 U s i n g s t y l e s o n 0 0 : 0 2 : 5 6 . 5 - 0 0 : 0 3 : 0 1 . 0 < / N a m e > < T e x t > U s i n g   s t y l e s   o n   t h e   F o r m a t   t a b ,   s t y l e   t h e   c o n n e c t o r   j u s t   l i k e   o t h e r   s h a p e s ,   < / T e x t > < B o o k M a r k E n t r y N a m e > F l o w c h a r t s _ M o v 1 0 0 : 0 2 : 5 6 . 5 < / B o o k M a r k E n t r y N a m e > < B o o k M a r k E x i t N a m e > F l o w c h a r t s _ M o v 1 0 0 : 0 3 : 0 1 . 0 < / B o o k M a r k E x i t N a m e > < B o o k M a r k E n t r y P o s i t i o n > 1 7 6 5 6 7 < / B o o k M a r k E n t r y P o s i t i o n > < B o o k M a r k E x i t P o s i t i o n > 1 8 1 0 3 3 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 7 6 7 5 2 d 1 7 - 6 7 a 9 - 4 f 3 2 - a 4 2 a - 6 4 d 2 b b 5 0 c 8 e 0 < / I n t e r n a l I d > < N a m e > F l o w c h a r t s _ M o v 1 u s i n g S h a p e O u t l i n e , 0 0 : 0 3 : 0 1 . 1 - 0 0 : 0 3 : 0 5 . 1 < / N a m e > < T e x t > u s i n g   S h a p e   O u t l i n e ,   f o r   e x a m p l e ,   t o   c h a n g e   t h e   l i n e   s t y l e . < / T e x t > < B o o k M a r k E n t r y N a m e > F l o w c h a r t s _ M o v 1 0 0 : 0 3 : 0 1 . 1 < / B o o k M a r k E n t r y N a m e > < B o o k M a r k E x i t N a m e > F l o w c h a r t s _ M o v 1 0 0 : 0 3 : 0 5 . 1 < / B o o k M a r k E x i t N a m e > < B o o k M a r k E n t r y P o s i t i o n > 1 8 1 1 3 3 < / B o o k M a r k E n t r y P o s i t i o n > < B o o k M a r k E x i t P o s i t i o n > 1 8 5 1 3 3 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 a f f 0 7 b 0 c - b 4 b 5 - 4 3 a 2 - a 3 2 f - 6 f d 2 8 b 1 8 6 f 5 8 < / I n t e r n a l I d > < N a m e > F l o w c h a r t s _ M o v 1 T h e n r i g h t - c l i c k a n d 0 0 : 0 3 : 0 5 . 2 - 0 0 : 0 3 : 0 9 . 6 < / N a m e > < T e x t > T h e n   r i g h t - c l i c k   a n d   s e t   t h e   s t y l e   a s   t h e   d e f a u l t   l i n e . < / T e x t > < B o o k M a r k E n t r y N a m e > F l o w c h a r t s _ M o v 1 0 0 : 0 3 : 0 5 . 2 < / B o o k M a r k E n t r y N a m e > < B o o k M a r k E x i t N a m e > F l o w c h a r t s _ M o v 1 0 0 : 0 3 : 0 9 . 6 < / B o o k M a r k E x i t N a m e > < B o o k M a r k E n t r y P o s i t i o n > 1 8 5 2 3 3 < / B o o k M a r k E n t r y P o s i t i o n > < B o o k M a r k E x i t P o s i t i o n > 1 8 9 6 0 0 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 0 e 1 9 4 c d 7 - e 5 8 e - 4 3 9 2 - b 9 4 a - 7 2 d 8 0 e f 0 3 8 3 e < / I n t e r n a l I d > < N a m e > F l o w c h a r t s _ M o v 1 W e  l l w o r k w i t h 0 0 : 0 3 : 0 9 . 7 - 0 0 : 0 3 : 1 5 . 8 < / N a m e > < T e x t > W e  l l   w o r k   w i t h   c o n n e c t o r s   i n   M o v i e   3 :   A l i g n   f l o w   c h a r t   s h a p e s   a n d   a d d   c o n n e c t o r s . < / T e x t > < B o o k M a r k E n t r y N a m e > F l o w c h a r t s _ M o v 1 0 0 : 0 3 : 0 9 . 7 < / B o o k M a r k E n t r y N a m e > < B o o k M a r k E x i t N a m e > F l o w c h a r t s _ M o v 1 0 0 : 0 3 : 1 5 . 8 < / B o o k M a r k E x i t N a m e > < B o o k M a r k E n t r y P o s i t i o n > 1 8 9 7 0 0 < / B o o k M a r k E n t r y P o s i t i o n > < B o o k M a r k E x i t P o s i t i o n > 1 9 5 8 6 7 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 a d 6 d e e 2 3 - 7 5 0 f - 4 3 5 c - 9 7 1 3 - 5 c 9 8 2 6 d f a 6 2 7 < / I n t e r n a l I d > < N a m e > F l o w c h a r t s _ M o v 1 A f i n a l n o t e : 0 0 : 0 3 : 1 5 . 9 - 0 0 : 0 3 : 2 1 . 1 < / N a m e > < T e x t > A   f i n a l   n o t e :   I f   y o u   h a v e   a   v e r y   l a r g e   c h a r t ,   w i t h   u p w a r d s   o f   2 5   s h a p e s , < / T e x t > < B o o k M a r k E n t r y N a m e > F l o w c h a r t s _ M o v 1 0 0 : 0 3 : 1 5 . 9 < / B o o k M a r k E n t r y N a m e > < B o o k M a r k E x i t N a m e > F l o w c h a r t s _ M o v 1 0 0 : 0 3 : 2 1 . 1 < / B o o k M a r k E x i t N a m e > < B o o k M a r k E n t r y P o s i t i o n > 1 9 5 9 6 7 < / B o o k M a r k E n t r y P o s i t i o n > < B o o k M a r k E x i t P o s i t i o n > 2 0 1 1 0 0 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 0 8 6 7 d a 8 1 - 2 6 6 6 - 4 5 2 c - 9 2 5 0 - d d a e 4 e 1 4 8 6 d 8 < / I n t e r n a l I d > < N a m e > F l o w c h a r t s _ M o v 1 c o n s i d e r b r e a k i n g i t 0 0 : 0 3 : 2 1 . 2 - 0 0 : 0 3 : 2 6 . 8 < / N a m e > < T e x t > c o n s i d e r   b r e a k i n g   i t   i n t o   t w o ,   o r   c r e a t i n g   i t   i n   M i c r o s o f t   V i s i o . < / T e x t > < B o o k M a r k E n t r y N a m e > F l o w c h a r t s _ M o v 1 0 0 : 0 3 : 2 1 . 2 < / B o o k M a r k E n t r y N a m e > < B o o k M a r k E x i t N a m e > F l o w c h a r t s _ M o v 1 0 0 : 0 3 : 2 6 . 8 < / B o o k M a r k E x i t N a m e > < B o o k M a r k E n t r y P o s i t i o n > 2 0 1 2 0 0 < / B o o k M a r k E n t r y P o s i t i o n > < B o o k M a r k E x i t P o s i t i o n > 2 0 6 8 0 0 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 e 6 d a a 3 9 2 - b a 8 3 - 4 4 7 4 - 8 f c 2 - 3 4 2 e c 8 2 9 1 4 7 9 < / I n t e r n a l I d > < N a m e > F l o w c h a r t s _ M o v 1 U p n e x t : D r a w 0 0 : 0 3 : 2 6 . 9 - 0 0 : 0 3 : 3 0 . 4 < / N a m e > < T e x t > U p   n e x t :   D r a w   a n d   f o r m a t   f l o w   c h a r t   s h a p e s . < / T e x t > < B o o k M a r k E n t r y N a m e > F l o w c h a r t s _ M o v 1 0 0 : 0 3 : 2 6 . 9 < / B o o k M a r k E n t r y N a m e > < B o o k M a r k E x i t N a m e > F l o w c h a r t s _ M o v 1 0 0 : 0 3 : 3 0 . 4 < / B o o k M a r k E x i t N a m e > < B o o k M a r k E n t r y P o s i t i o n > 2 0 6 9 0 0 < / B o o k M a r k E n t r y P o s i t i o n > < B o o k M a r k E x i t P o s i t i o n > 2 1 0 4 3 3 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 b 2 a 3 0 a 7 1 - 6 4 6 f - 4 5 5 4 - b 1 b 8 - 2 1 1 a 9 6 0 c 3 e 5 5 < / I d > < C a p t i o n I t e m s > < C a p t i o n I t e m > < I n t e r n a l I d > 3 7 9 d 0 0 6 2 - 8 3 0 3 - 4 f e f - a c 2 1 - 3 f e 2 7 c e 5 b 8 a 5 < / I n t e r n a l I d > < N a m e > F l o w c h a r t s _ M o v 2 F o r m y f l o w 0 0 : 0 0 : 0 0 . 0 - 0 0 : 0 0 : 0 9 . 0 < / N a m e > < T e x t > F o r   m y   f l o w   c h a r t ,   I  l l   s t a r t   w i t h   a   s l i d e   t h a t   h a s   a   b l a n k   l a y o u t .   I  v e   a d d e d   a   t i t l e   a n d   t u r n e d   o n   t h e   g r i d l i n e s . < / T e x t > < B o o k M a r k E n t r y N a m e > F l o w c h a r t s _ M o v 2 0 0 : 0 0 : 0 0 . 0 < / B o o k M a r k E n t r y N a m e > < B o o k M a r k E x i t N a m e > F l o w c h a r t s _ M o v 2 0 0 : 0 0 : 0 9 . 0 < / B o o k M a r k E x i t N a m e > < B o o k M a r k E n t r y P o s i t i o n > 3 3 < / B o o k M a r k E n t r y P o s i t i o n > < B o o k M a r k E x i t P o s i t i o n > 9 0 6 7 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 a d f 6 5 1 8 5 - 4 3 f f - 4 9 8 f - 9 5 5 0 - 7 4 8 f d c 3 c 1 d c 1 < / I n t e r n a l I d > < N a m e > F l o w c h a r t s _ M o v 2 T o i n s e r t t h e 0 0 : 0 0 : 0 9 . 1 - 0 0 : 0 0 : 1 4 . 9 < / N a m e > < T e x t > T o   i n s e r t   t h e   f i r s t   s h a p e ,   I  l l   c l i c k   I n s e r t   & g t ;   S h a p e s . < / T e x t > < B o o k M a r k E n t r y N a m e > F l o w c h a r t s _ M o v 2 0 0 : 0 0 : 0 9 . 1 < / B o o k M a r k E n t r y N a m e > < B o o k M a r k E x i t N a m e > F l o w c h a r t s _ M o v 2 0 0 : 0 0 : 1 4 . 9 < / B o o k M a r k E x i t N a m e > < B o o k M a r k E n t r y P o s i t i o n > 9 1 6 7 < / B o o k M a r k E n t r y P o s i t i o n > < B o o k M a r k E x i t P o s i t i o n > 1 4 9 3 3 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 9 c 1 2 a 0 8 0 - 3 3 3 1 - 4 7 1 7 - 9 7 f 6 - 3 4 3 1 e 1 d c c 3 a 3 < / I n t e r n a l I d > < N a m e > F l o w c h a r t s _ M o v 2 U n d e r F l o w c h a r t , I  l l 0 0 : 0 0 : 1 5 . 0 - 0 0 : 0 0 : 2 0 . 7 < / N a m e > < T e x t > U n d e r   F l o w c h a r t ,   I  l l   f i n d   t h e   T e r m i n a t o r   s h a p e   a n d   c l i c k   i t . < / T e x t > < B o o k M a r k E n t r y N a m e > F l o w c h a r t s _ M o v 2 0 0 : 0 0 : 1 5 . 0 < / B o o k M a r k E n t r y N a m e > < B o o k M a r k E x i t N a m e > F l o w c h a r t s _ M o v 2 0 0 : 0 0 : 2 0 . 7 < / B o o k M a r k E x i t N a m e > < B o o k M a r k E n t r y P o s i t i o n > 1 5 0 3 3 < / B o o k M a r k E n t r y P o s i t i o n > < B o o k M a r k E x i t P o s i t i o n > 2 0 7 0 0 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 1 9 7 f 9 1 e 3 - b c f 8 - 4 b f 0 - b 6 1 2 - 1 0 c 0 b 1 b 9 6 e f e < / I n t e r n a l I d > < N a m e > F l o w c h a r t s _ M o v 2 T h e n , I  l l p o i n t 0 0 : 0 0 : 2 0 . 8 - 0 0 : 0 0 : 2 7 . 9 < / N a m e > < T e x t > T h e n ,   I  l l   p o i n t   t o   w h e r e   I   w a n t   t h e   t o p   l e f t   c o r n e r   o f   t h e   s h a p e   a n d   d r a g   t h e   c r o s s h a i r s   t o   d r a w   i t . < / T e x t > < B o o k M a r k E n t r y N a m e > F l o w c h a r t s _ M o v 2 0 0 : 0 0 : 2 0 . 8 < / B o o k M a r k E n t r y N a m e > < B o o k M a r k E x i t N a m e > F l o w c h a r t s _ M o v 2 0 0 : 0 0 : 2 7 . 9 < / B o o k M a r k E x i t N a m e > < B o o k M a r k E n t r y P o s i t i o n > 2 0 8 0 0 < / B o o k M a r k E n t r y P o s i t i o n > < B o o k M a r k E x i t P o s i t i o n > 2 7 9 0 0 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 2 6 9 0 d c c f - 7 6 5 0 - 4 c 0 d - 9 c 1 2 - f 0 c b 9 8 d 3 8 5 8 4 < / I n t e r n a l I d > < N a m e > F l o w c h a r t s _ M o v 2 I  l l k e e p t h e 0 0 : 0 0 : 2 8 . 0 - 0 0 : 0 0 : 3 3 . 8 < / N a m e > < T e x t > I  l l   k e e p   t h e   s h a p e   s o m e w h a t   s m a l l   b e c a u s e   m y   p r o c e s s   w i l l   r e q u i r e   a b o u t   1 3   s h a p e s . < / T e x t > < B o o k M a r k E n t r y N a m e > F l o w c h a r t s _ M o v 2 0 0 : 0 0 : 2 8 . 0 < / B o o k M a r k E n t r y N a m e > < B o o k M a r k E x i t N a m e > F l o w c h a r t s _ M o v 2 0 0 : 0 0 : 3 3 . 8 < / B o o k M a r k E x i t N a m e > < B o o k M a r k E n t r y P o s i t i o n > 2 8 0 0 0 < / B o o k M a r k E n t r y P o s i t i o n > < B o o k M a r k E x i t P o s i t i o n > 3 3 8 0 0 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 f 7 7 9 6 8 4 f - 3 c 3 0 - 4 a f a - 9 8 b 9 - 8 c 4 b 2 c 0 0 6 3 3 8 < / I n t e r n a l I d > < N a m e > F l o w c h a r t s _ M o v 2 T h e s h a p e h a s 0 0 : 0 0 : 3 3 . 9 - 0 0 : 0 0 : 3 8 . 1 < / N a m e > < T e x t > T h e   s h a p e   h a s   a   d e f a u l t   c o l o r   f i l l ,   b a s e d   o n   t h e   c u r r e n t   t h e m e . < / T e x t > < B o o k M a r k E n t r y N a m e > F l o w c h a r t s _ M o v 2 0 0 : 0 0 : 3 3 . 9 < / B o o k M a r k E n t r y N a m e > < B o o k M a r k E x i t N a m e > F l o w c h a r t s _ M o v 2 0 0 : 0 0 : 3 8 . 1 < / B o o k M a r k E x i t N a m e > < B o o k M a r k E n t r y P o s i t i o n > 3 3 9 0 0 < / B o o k M a r k E n t r y P o s i t i o n > < B o o k M a r k E x i t P o s i t i o n > 3 8 1 6 7 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 f 6 8 e 3 b 4 3 - a 6 a 0 - 4 0 5 c - a a d e - 2 b 8 1 3 3 a 1 9 0 3 3 < / I n t e r n a l I d > < N a m e > F l o w c h a r t s _ M o v 2 T o c h o o s e a 0 0 : 0 0 : 3 8 . 2 - 0 0 : 0 0 : 4 8 . 4 < / N a m e > < T e x t > T o   c h o o s e   a   d i f f e r e n t   c o l o r   s c h e m e ,   I  l l   c l i c k   D e s i g n ,   a n d   i n   t h e   V a r i a n t s   g r o u p ,   c l i c k   M o r e   a n d   p o i n t   t o   C o l o r s . < / T e x t > < B o o k M a r k E n t r y N a m e > F l o w c h a r t s _ M o v 2 0 0 : 0 0 : 3 8 . 2 < / B o o k M a r k E n t r y N a m e > < B o o k M a r k E x i t N a m e > F l o w c h a r t s _ M o v 2 0 0 : 0 0 : 4 8 . 4 < / B o o k M a r k E x i t N a m e > < B o o k M a r k E n t r y P o s i t i o n > 3 8 2 6 7 < / B o o k M a r k E n t r y P o s i t i o n > < B o o k M a r k E x i t P o s i t i o n > 4 8 4 6 7 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 0 1 c 2 c a 4 e - 6 c 9 b - 4 7 b 5 - a 8 1 c - 1 c 2 e 7 9 8 1 3 4 5 4 < / I n t e r n a l I d > < N a m e > F l o w c h a r t s _ M o v 2 I l i k e t h e 0 0 : 0 0 : 4 8 . 5 - 0 0 : 0 0 : 5 3 . 8 < / N a m e > < T e x t > I   l i k e   t h e   b l u e s   a n d   g r e e n s   i n   B l u e   I I .   I  l l   c l i c k   i t   t o   a p p l y   i t . < / T e x t > < B o o k M a r k E n t r y N a m e > F l o w c h a r t s _ M o v 2 0 0 : 0 0 : 4 8 . 5 < / B o o k M a r k E n t r y N a m e > < B o o k M a r k E x i t N a m e > F l o w c h a r t s _ M o v 2 0 0 : 0 0 : 5 3 . 8 < / B o o k M a r k E x i t N a m e > < B o o k M a r k E n t r y P o s i t i o n > 4 8 5 6 7 < / B o o k M a r k E n t r y P o s i t i o n > < B o o k M a r k E x i t P o s i t i o n > 5 3 8 6 7 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 f c 9 1 9 2 6 3 - 3 0 3 0 - 4 4 0 3 - a f 7 a - 4 6 b c 2 9 1 0 1 2 9 8 < / I n t e r n a l I d > < N a m e > F l o w c h a r t s _ M o v 2 N e x t , I  l l c l i c k 0 0 : 0 0 : 5 3 . 9 - 0 0 : 0 1 : 0 1 . 3 < / N a m e > < T e x t > N e x t ,   I  l l   c l i c k   t h e   D r a w i n g   T o o l s   F o r m a t   t a b   t o   a p p l y   a   s h a p e   s t y l e ,   a n d   I  l l   z o o m   i n   a   l i t t l e . < / T e x t > < B o o k M a r k E n t r y N a m e > F l o w c h a r t s _ M o v 2 0 0 : 0 0 : 5 3 . 9 < / B o o k M a r k E n t r y N a m e > < B o o k M a r k E x i t N a m e > F l o w c h a r t s _ M o v 2 0 0 : 0 1 : 0 1 . 3 < / B o o k M a r k E x i t N a m e > < B o o k M a r k E n t r y P o s i t i o n > 5 3 9 6 7 < / B o o k M a r k E n t r y P o s i t i o n > < B o o k M a r k E x i t P o s i t i o n > 6 1 3 6 7 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 a 1 6 c 1 1 c 2 - 0 2 9 9 - 4 6 5 f - a 4 c a - 7 1 4 4 7 d 1 6 7 0 e 7 < / I n t e r n a l I d > < N a m e > F l o w c h a r t s _ M o v 2 W h e n I t y p e 0 0 : 0 1 : 0 1 . 4 - 0 0 : 0 1 : 0 8 . 3 < / N a m e > < T e x t > W h e n   I   t y p e   i n   t e x t ,   i t  s   w h i t e ,   s o   t h e   c o l o r   s t y l e   i s   l i g h t   t e x t   o n   a   d a r k   f i l l .   I   l i k e   t h a t . < / T e x t > < B o o k M a r k E n t r y N a m e > F l o w c h a r t s _ M o v 2 0 0 : 0 1 : 0 1 . 4 < / B o o k M a r k E n t r y N a m e > < B o o k M a r k E x i t N a m e > F l o w c h a r t s _ M o v 2 0 0 : 0 1 : 0 8 . 3 < / B o o k M a r k E x i t N a m e > < B o o k M a r k E n t r y P o s i t i o n > 6 1 4 6 7 < / B o o k M a r k E n t r y P o s i t i o n > < B o o k M a r k E x i t P o s i t i o n > 6 8 3 0 0 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 3 8 e 6 b 1 b b - f 7 a f - 4 2 a 5 - 9 2 8 2 - e 0 5 d 0 d 1 a 9 a c 6 < / I n t e r n a l I d > < N a m e > F l o w c h a r t s _ M o v 2 I a l s o w a n t 0 0 : 0 1 : 0 8 . 4 - 0 0 : 0 1 : 1 4 . 4 < / N a m e > < T e x t > I   a l s o   w a n t   t o   e m p h a s i z e   s h a p e   e d g e s .   S o ,   I  l l   c l i c k   S h a p e   O u t l i n e . < / T e x t > < B o o k M a r k E n t r y N a m e > F l o w c h a r t s _ M o v 2 0 0 : 0 1 : 0 8 . 4 < / B o o k M a r k E n t r y N a m e > < B o o k M a r k E x i t N a m e > F l o w c h a r t s _ M o v 2 0 0 : 0 1 : 1 4 . 4 < / B o o k M a r k E x i t N a m e > < B o o k M a r k E n t r y P o s i t i o n > 6 8 4 0 0 < / B o o k M a r k E n t r y P o s i t i o n > < B o o k M a r k E x i t P o s i t i o n > 7 4 4 3 3 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 b c a 0 a c f f - 6 e 0 f - 4 3 0 3 - b 2 1 9 - 9 2 5 c 7 e 8 0 5 a 2 d < / I n t e r n a l I d > < N a m e > F l o w c h a r t s _ M o v 2 A n d I  l l c h o o s e 0 0 : 0 1 : 1 4 . 5 - 0 0 : 0 1 : 1 8 . 7 < / N a m e > < T e x t > A n d   I  l l   c h o o s e   a   v e r y   d a r k   b l u e   f o r   t h e   o u t l i n e   c o l o r . < / T e x t > < B o o k M a r k E n t r y N a m e > F l o w c h a r t s _ M o v 2 0 0 : 0 1 : 1 4 . 5 < / B o o k M a r k E n t r y N a m e > < B o o k M a r k E x i t N a m e > F l o w c h a r t s _ M o v 2 0 0 : 0 1 : 1 8 . 7 < / B o o k M a r k E x i t N a m e > < B o o k M a r k E n t r y P o s i t i o n > 7 4 5 3 3 < / B o o k M a r k E n t r y P o s i t i o n > < B o o k M a r k E x i t P o s i t i o n > 7 8 7 6 7 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 6 a e b 7 7 2 3 - 2 e 4 1 - 4 9 f b - a b 3 2 - 3 f a f e 0 c 2 4 b 2 e < / I n t e r n a l I d > < N a m e > F l o w c h a r t s _ M o v 2 I  l l c l i c k S h a p e 0 0 : 0 1 : 1 8 . 8 - 0 0 : 0 1 : 2 6 . 5 < / N a m e > < T e x t > I  l l   c l i c k   S h a p e   O u t l i n e   a g a i n ,   p o i n t   t o   W e i g h t ,   a n d   c h o o s e   a   t h i c k e r   o u t l i n e   s t y l e ,   1 �   p t s . < / T e x t > < B o o k M a r k E n t r y N a m e > F l o w c h a r t s _ M o v 2 0 0 : 0 1 : 1 8 . 8 < / B o o k M a r k E n t r y N a m e > < B o o k M a r k E x i t N a m e > F l o w c h a r t s _ M o v 2 0 0 : 0 1 : 2 6 . 5 < / B o o k M a r k E x i t N a m e > < B o o k M a r k E n t r y P o s i t i o n > 7 8 8 6 7 < / B o o k M a r k E n t r y P o s i t i o n > < B o o k M a r k E x i t P o s i t i o n > 8 6 5 0 0 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 1 2 8 b 3 5 f f - 1 d 0 1 - 4 e d e - a 8 8 b - b d 6 5 c a 6 0 1 e f 5 < / I n t e r n a l I d > < N a m e > F l o w c h a r t s _ M o v 2 S o t h a t a l l 0 0 : 0 1 : 2 6 . 6 - 0 0 : 0 1 : 3 5 . 2 < / N a m e > < T e x t > S o   t h a t   a l l   t h e   s h a p e s   w i l l   h a v e   t h i s   o u t l i n e   s t y l e ,   I  l l   n o w   r i g h t - c l i c k   t h e   s h a p e   a n d   c h o o s e   S e t   a s   D e f a u l t   S h a p e . < / T e x t > < B o o k M a r k E n t r y N a m e > F l o w c h a r t s _ M o v 2 0 0 : 0 1 : 2 6 . 6 < / B o o k M a r k E n t r y N a m e > < B o o k M a r k E x i t N a m e > F l o w c h a r t s _ M o v 2 0 0 : 0 1 : 3 5 . 2 < / B o o k M a r k E x i t N a m e > < B o o k M a r k E n t r y P o s i t i o n > 8 6 6 0 0 < / B o o k M a r k E n t r y P o s i t i o n > < B o o k M a r k E x i t P o s i t i o n > 9 5 2 0 0 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 1 2 0 0 4 0 9 6 - c 5 a c - 4 4 2 1 - 9 3 b 9 - 6 9 5 a 7 b 3 2 5 a b c < / I n t e r n a l I d > < N a m e > F l o w c h a r t s _ M o v 2 N e x t , l e t  s t h i n k 0 0 : 0 1 : 3 5 . 3 - 0 0 : 0 1 : 4 1 . 6 < / N a m e > < T e x t > N e x t ,   l e t  s   t h i n k   a b o u t   c o l o r   f i l l s .   I  l l   c h o o s e   a   u n i q u e   c o l o r   f o r   e a c h   s h a p e   t y p e . < / T e x t > < B o o k M a r k E n t r y N a m e > F l o w c h a r t s _ M o v 2 0 0 : 0 1 : 3 5 . 3 < / B o o k M a r k E n t r y N a m e > < B o o k M a r k E x i t N a m e > F l o w c h a r t s _ M o v 2 0 0 : 0 1 : 4 1 . 6 < / B o o k M a r k E x i t N a m e > < B o o k M a r k E n t r y P o s i t i o n > 9 5 3 0 0 < / B o o k M a r k E n t r y P o s i t i o n > < B o o k M a r k E x i t P o s i t i o n > 1 0 1 6 3 3 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 3 6 9 a 3 a c 9 - 9 2 d 8 - 4 2 0 f - b 2 3 1 - 0 e a 8 e d b 6 8 a 1 3 < / I n t e r n a l I d > < N a m e > F l o w c h a r t s _ M o v 2 T o q u i c k l y s e e 0 0 : 0 1 : 4 1 . 7 - 0 0 : 0 1 : 4 6 . 7 < / N a m e > < T e x t > T o   q u i c k l y   s e e   t h e   f i l l   c o l o r s ,   r i g h t - c l i c k   t h e   s h a p e ,   a n d   c l i c k   F i l l . < / T e x t > < B o o k M a r k E n t r y N a m e > F l o w c h a r t s _ M o v 2 0 0 : 0 1 : 4 1 . 7 < / B o o k M a r k E n t r y N a m e > < B o o k M a r k E x i t N a m e > F l o w c h a r t s _ M o v 2 0 0 : 0 1 : 4 6 . 7 < / B o o k M a r k E x i t N a m e > < B o o k M a r k E n t r y P o s i t i o n > 1 0 1 7 3 3 < / B o o k M a r k E n t r y P o s i t i o n > < B o o k M a r k E x i t P o s i t i o n > 1 0 6 7 3 3 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 d e 4 6 b c f 5 - 9 2 8 4 - 4 c 2 7 - b 4 f c - 1 4 9 b 3 8 2 8 a 8 0 f < / I n t e r n a l I d > < N a m e > F l o w c h a r t s _ M o v 2 F o r t h e T e r m i n a t o r 0 0 : 0 1 : 4 6 . 8 - 0 0 : 0 1 : 5 5 . 0 < / N a m e > < T e x t > F o r   t h e   T e r m i n a t o r   s h a p e ,   w h i c h   s t a r t s   a n d   e n d s   t h e   f l o w   c h a r t ,   I  l l   c h o o s e   a   d a r k   b l u e ,   a   s h a d e   l i g h t e r   t h a n   t h e   o u t l i n e . < / T e x t > < B o o k M a r k E n t r y N a m e > F l o w c h a r t s _ M o v 2 0 0 : 0 1 : 4 6 . 8 < / B o o k M a r k E n t r y N a m e > < B o o k M a r k E x i t N a m e > F l o w c h a r t s _ M o v 2 0 0 : 0 1 : 5 5 . 0 < / B o o k M a r k E x i t N a m e > < B o o k M a r k E n t r y P o s i t i o n > 1 0 6 8 3 3 < / B o o k M a r k E n t r y P o s i t i o n > < B o o k M a r k E x i t P o s i t i o n > 1 1 5 0 6 7 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 a 6 5 6 9 a 2 1 - 8 5 f 6 - 4 8 e c - 9 6 d e - 4 2 d 0 1 c 4 8 8 6 c 0 < / I n t e r n a l I d > < N a m e > F l o w c h a r t s _ M o v 2 N o w , w e  l l n e e d 0 0 : 0 1 : 5 5 . 1 - 0 0 : 0 2 : 0 4 . 5 < / N a m e > < T e x t > N o w ,   w e  l l   n e e d   t h i s   s a m e   s h a p e   a t   t h e   e n d   o f   t h e   c h a r t .   S o ,   I  l l   p r e s s   C t r l + D   t o   d u p l i c a t e   i t   a n d   r e p r o d u c e   i t s   e x a c t   s i z e . < / T e x t > < B o o k M a r k E n t r y N a m e > F l o w c h a r t s _ M o v 2 0 0 : 0 1 : 5 5 . 1 < / B o o k M a r k E n t r y N a m e > < B o o k M a r k E x i t N a m e > F l o w c h a r t s _ M o v 2 0 0 : 0 2 : 0 4 . 5 < / B o o k M a r k E x i t N a m e > < B o o k M a r k E n t r y P o s i t i o n > 1 1 5 1 6 7 < / B o o k M a r k E n t r y P o s i t i o n > < B o o k M a r k E x i t P o s i t i o n > 1 2 4 5 3 3 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 b d 0 d 6 c d d - 4 3 b a - 4 c c c - b 2 f 0 - 8 a 7 5 7 1 0 1 3 8 3 8 < / I n t e r n a l I d > < N a m e > F l o w c h a r t s _ M o v 2 I  l l z o o m b a c k 0 0 : 0 2 : 0 4 . 6 - 0 0 : 0 2 : 0 6 . 5 < / N a m e > < T e x t > I  l l   z o o m   b a c k   o u t . < / T e x t > < B o o k M a r k E n t r y N a m e > F l o w c h a r t s _ M o v 2 0 0 : 0 2 : 0 4 . 6 < / B o o k M a r k E n t r y N a m e > < B o o k M a r k E x i t N a m e > F l o w c h a r t s _ M o v 2 0 0 : 0 2 : 0 6 . 5 < / B o o k M a r k E x i t N a m e > < B o o k M a r k E n t r y P o s i t i o n > 1 2 4 6 3 3 < / B o o k M a r k E n t r y P o s i t i o n > < B o o k M a r k E x i t P o s i t i o n > 1 2 6 5 3 3 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 0 c 7 8 0 c f 8 - f 1 8 1 - 4 d 8 9 - b c e d - e 5 9 4 9 f 0 e 4 e b 1 < / I n t e r n a l I d > < N a m e > F l o w c h a r t s _ M o v 2 T h e n I  l l d r a g 0 0 : 0 2 : 0 6 . 6 - 0 0 : 0 2 : 1 1 . 0 < / N a m e > < T e x t > T h e n   I  l l   d r a g   t h e   s e c o n d   s h a p e   o v e r   t o   a b o u t   w h e r e   t h e   f l o w   c h a r t   w i l l   e n d , < / T e x t > < B o o k M a r k E n t r y N a m e > F l o w c h a r t s _ M o v 2 0 0 : 0 2 : 0 6 . 6 < / B o o k M a r k E n t r y N a m e > < B o o k M a r k E x i t N a m e > F l o w c h a r t s _ M o v 2 0 0 : 0 2 : 1 1 . 0 < / B o o k M a r k E x i t N a m e > < B o o k M a r k E n t r y P o s i t i o n > 1 2 6 6 3 3 < / B o o k M a r k E n t r y P o s i t i o n > < B o o k M a r k E x i t P o s i t i o n > 1 3 1 0 6 7 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 c 5 e d f 4 2 c - 2 5 f c - 4 4 0 6 - 8 0 e 7 - 7 d d b 6 3 b e 6 e 9 3 < / I n t e r n a l I d > < N a m e > F l o w c h a r t s _ M o v 2 u s i n g t h e g r i d l i n e s 0 0 : 0 2 : 1 1 . 1 - 0 0 : 0 2 : 1 9 . 5 < / N a m e > < T e x t > u s i n g   t h e   g r i d l i n e s   t o   h e l p   e s t i m a t e   s l i d e   m a r g i n s ,   a n d   t y p e   i t s   t e x t . < / T e x t > < B o o k M a r k E n t r y N a m e > F l o w c h a r t s _ M o v 2 0 0 : 0 2 : 1 1 . 1 < / B o o k M a r k E n t r y N a m e > < B o o k M a r k E x i t N a m e > F l o w c h a r t s _ M o v 2 0 0 : 0 2 : 1 9 . 5 < / B o o k M a r k E x i t N a m e > < B o o k M a r k E n t r y P o s i t i o n > 1 3 1 1 6 7 < / B o o k M a r k E n t r y P o s i t i o n > < B o o k M a r k E x i t P o s i t i o n > 1 3 9 5 3 3 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 1 d e 2 e 0 8 f - f 9 9 8 - 4 b b 2 - a e 1 9 - 4 1 1 b 0 2 c 0 7 9 9 5 < / I n t e r n a l I d > < N a m e > F l o w c h a r t s _ M o v 2 W e  v e g o t t h e 0 0 : 0 2 : 1 9 . 6 - 0 0 : 0 2 : 2 2 . 1 < / N a m e > < T e x t > W e  v e   g o t   t h e   s t a r t   o f   t h e   c h a r t . < / T e x t > < B o o k M a r k E n t r y N a m e > F l o w c h a r t s _ M o v 2 0 0 : 0 2 : 1 9 . 6 < / B o o k M a r k E n t r y N a m e > < B o o k M a r k E x i t N a m e > F l o w c h a r t s _ M o v 2 0 0 : 0 2 : 2 2 . 1 < / B o o k M a r k E x i t N a m e > < B o o k M a r k E n t r y P o s i t i o n > 1 3 9 6 3 3 < / B o o k M a r k E n t r y P o s i t i o n > < B o o k M a r k E x i t P o s i t i o n > 1 4 2 1 6 7 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 8 e 9 f c a 7 a - e 8 8 3 - 4 f 7 e - 9 0 e b - 9 9 0 4 c 3 a 6 7 e f 2 < / I n t e r n a l I d > < N a m e > F l o w c h a r t s _ M o v 2 F o r t h e n e x t 0 0 : 0 2 : 2 2 . 2 - 0 0 : 0 2 : 3 0 . 4 < / N a m e > < T e x t > F o r   t h e   n e x t   s h a p e ,   I  l l   c l i c k   I n s e r t   & g t ;   S h a p e s   a n d ,   t h i s   t i m e ,   c h o o s e   a   D o c u m e n t   s h a p e . < / T e x t > < B o o k M a r k E n t r y N a m e > F l o w c h a r t s _ M o v 2 0 0 : 0 2 : 2 2 . 2 < / B o o k M a r k E n t r y N a m e > < B o o k M a r k E x i t N a m e > F l o w c h a r t s _ M o v 2 0 0 : 0 2 : 3 0 . 4 < / B o o k M a r k E x i t N a m e > < B o o k M a r k E n t r y P o s i t i o n > 1 4 2 2 6 7 < / B o o k M a r k E n t r y P o s i t i o n > < B o o k M a r k E x i t P o s i t i o n > 1 5 0 4 3 3 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 7 4 d f 4 a 6 a - e 3 b 3 - 4 e 5 d - a 3 4 4 - 0 4 d f 1 b 7 7 1 b e d < / I n t e r n a l I d > < N a m e > F l o w c h a r t s _ M o v 2 I  l l d r a w i t 0 0 : 0 2 : 3 0 . 5 - 0 0 : 0 2 : 3 6 . 8 < / N a m e > < T e x t > I  l l   d r a w   i t   t o   a n   a p p r o x i m a t e   s i z e ,   r e f e r r i n g   t o   t h e   g r i d   t o   e y e b a l l   i t s   p o s i t i o n   o n   t h e   l e f t . < / T e x t > < B o o k M a r k E n t r y N a m e > F l o w c h a r t s _ M o v 2 0 0 : 0 2 : 3 0 . 5 < / B o o k M a r k E n t r y N a m e > < B o o k M a r k E x i t N a m e > F l o w c h a r t s _ M o v 2 0 0 : 0 2 : 3 6 . 8 < / B o o k M a r k E x i t N a m e > < B o o k M a r k E n t r y P o s i t i o n > 1 5 0 5 3 3 < / B o o k M a r k E n t r y P o s i t i o n > < B o o k M a r k E x i t P o s i t i o n > 1 5 6 8 6 7 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 2 5 4 b 1 a d a - 6 f f 7 - 4 c c 7 - 8 6 9 1 - 1 9 d 4 5 5 2 5 5 d 8 e < / I n t e r n a l I d > < N a m e > F l o w c h a r t s _ M o v 2 T h e n I  l l d r a g 0 0 : 0 2 : 3 6 . 9 - 0 0 : 0 2 : 4 0 . 7 < / N a m e > < T e x t > T h e n   I  l l   d r a g   t h e   r i g h t   s i d e   o f   t h e   s h a p e   a n d   l o o k   f o r   t h e   S m a r t G u i d e , < / T e x t > < B o o k M a r k E n t r y N a m e > F l o w c h a r t s _ M o v 2 0 0 : 0 2 : 3 6 . 9 < / B o o k M a r k E n t r y N a m e > < B o o k M a r k E x i t N a m e > F l o w c h a r t s _ M o v 2 0 0 : 0 2 : 4 0 . 7 < / B o o k M a r k E x i t N a m e > < B o o k M a r k E n t r y P o s i t i o n > 1 5 6 9 6 7 < / B o o k M a r k E n t r y P o s i t i o n > < B o o k M a r k E x i t P o s i t i o n > 1 6 0 7 0 0 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 4 6 2 1 1 e 7 e - 0 5 3 9 - 4 8 8 6 - b f 3 b - 3 0 0 6 f e 1 8 6 6 e 3 < / I n t e r n a l I d > < N a m e > F l o w c h a r t s _ M o v 2 w h i c h s h o w s m e 0 0 : 0 2 : 4 0 . 8 - 0 0 : 0 2 : 4 5 . 9 < / N a m e > < T e x t > w h i c h   s h o w s   m e   w h e n   t h e   s h a p e   e d g e s   a r e   a l i g n e d   o n   t h a t   s i d e . < / T e x t > < B o o k M a r k E n t r y N a m e > F l o w c h a r t s _ M o v 2 0 0 : 0 2 : 4 0 . 8 < / B o o k M a r k E n t r y N a m e > < B o o k M a r k E x i t N a m e > F l o w c h a r t s _ M o v 2 0 0 : 0 2 : 4 5 . 9 < / B o o k M a r k E x i t N a m e > < B o o k M a r k E n t r y P o s i t i o n > 1 6 0 8 0 0 < / B o o k M a r k E n t r y P o s i t i o n > < B o o k M a r k E x i t P o s i t i o n > 1 6 5 9 6 7 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 2 d a 8 b f b 2 - 6 4 e c - 4 f b a - 9 d e c - f 1 8 a b 8 f 1 d 4 a 8 < / I n t e r n a l I d > < N a m e > F l o w c h a r t s _ M o v 2 I  l l c h e c k t h e 0 0 : 0 2 : 4 6 . 0 - 0 0 : 0 2 : 4 9 . 4 < / N a m e > < T e x t > I  l l   c h e c k   t h e   l e f t   s i d e   a s   w e l l . < / T e x t > < B o o k M a r k E n t r y N a m e > F l o w c h a r t s _ M o v 2 0 0 : 0 2 : 4 6 . 0 < / B o o k M a r k E n t r y N a m e > < B o o k M a r k E x i t N a m e > F l o w c h a r t s _ M o v 2 0 0 : 0 2 : 4 9 . 4 < / B o o k M a r k E x i t N a m e > < B o o k M a r k E n t r y P o s i t i o n > 1 6 6 0 6 7 < / B o o k M a r k E n t r y P o s i t i o n > < B o o k M a r k E x i t P o s i t i o n > 1 6 9 4 3 3 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 5 e a 1 4 4 4 2 - 7 1 b 4 - 4 0 4 a - 8 a c 1 - f 8 8 6 a c 0 6 f 3 c 6 < / I n t e r n a l I d > < N a m e > F l o w c h a r t s _ M o v 2 L e t  s c h o o s e a 0 0 : 0 2 : 4 9 . 5 - 0 0 : 0 2 : 5 8 . 9 < / N a m e > < T e x t > L e t  s   c h o o s e   a   f i l l   f o r   t h e   D o c u m e n t   s h a p e  I  l l   r i g h t - c l i c k ,   c l i c k   F i l l ,   a n d   t r y   a   s l i g h t l y   d i f f e r e n t   b l u e . < / T e x t > < B o o k M a r k E n t r y N a m e > F l o w c h a r t s _ M o v 2 0 0 : 0 2 : 4 9 . 5 < / B o o k M a r k E n t r y N a m e > < B o o k M a r k E x i t N a m e > F l o w c h a r t s _ M o v 2 0 0 : 0 2 : 5 8 . 9 < / B o o k M a r k E x i t N a m e > < B o o k M a r k E n t r y P o s i t i o n > 1 6 9 5 3 3 < / B o o k M a r k E n t r y P o s i t i o n > < B o o k M a r k E x i t P o s i t i o n > 1 7 8 9 3 3 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 3 9 b b 8 c d 6 - 2 0 c 0 - 4 e d e - 9 9 5 0 - 5 9 4 5 2 9 a c c 9 6 1 < / I n t e r n a l I d > < N a m e > F l o w c h a r t s _ M o v 2 A n d I  l l t y p e 0 0 : 0 2 : 5 9 . 0 - 0 0 : 0 3 : 0 5 . 3 < / N a m e > < T e x t > A n d   I  l l   t y p e   i t s   t e x t . < / T e x t > < B o o k M a r k E n t r y N a m e > F l o w c h a r t s _ M o v 2 0 0 : 0 2 : 5 9 . 0 < / B o o k M a r k E n t r y N a m e > < B o o k M a r k E x i t N a m e > F l o w c h a r t s _ M o v 2 0 0 : 0 3 : 0 5 . 3 < / B o o k M a r k E x i t N a m e > < B o o k M a r k E n t r y P o s i t i o n > 1 7 9 0 3 3 < / B o o k M a r k E n t r y P o s i t i o n > < B o o k M a r k E x i t P o s i t i o n > 1 8 5 3 3 3 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 c 5 5 2 b 5 8 e - 0 2 e c - 4 5 1 4 - b 8 6 8 - 6 d d e 5 e a 7 1 0 4 1 < / I n t e r n a l I d > < N a m e > F l o w c h a r t s _ M o v 2 I  v e a d d e d a 0 0 : 0 3 : 0 5 . 4 - 0 0 : 0 3 : 1 2 . 6 < / N a m e > < T e x t > I  v e   a d d e d   a   c o u p l e   m o r e   s h a p e s   ( a   P r e p a r a t i o n   s h a p e   a n d   a   P r o c e s s   s h a p e )   a n d   c h o s e n   t h e i r   f i l l   c o l o r s . < / T e x t > < B o o k M a r k E n t r y N a m e > F l o w c h a r t s _ M o v 2 0 0 : 0 3 : 0 5 . 4 < / B o o k M a r k E n t r y N a m e > < B o o k M a r k E x i t N a m e > F l o w c h a r t s _ M o v 2 0 0 : 0 3 : 1 2 . 6 < / B o o k M a r k E x i t N a m e > < B o o k M a r k E n t r y P o s i t i o n > 1 8 5 4 3 3 < / B o o k M a r k E n t r y P o s i t i o n > < B o o k M a r k E x i t P o s i t i o n > 1 9 2 6 6 7 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 6 1 0 0 b 7 f 6 - 5 e 8 b - 4 3 2 b - 9 3 3 1 - 5 2 7 4 9 b 9 6 2 1 8 c < / I n t e r n a l I d > < N a m e > F l o w c h a r t s _ M o v 2 T o g e t c o n s i s t e n t 0 0 : 0 3 : 1 2 . 7 - 0 0 : 0 3 : 1 9 . 3 < / N a m e > < T e x t > T o   g e t   c o n s i s t e n t   s h a p e   s i z e s ,   I  v e   u s e d   t h e   S h a p e   H e i g h t   a n d   S h a p e   W i d t h   b o x e s   o n   t h e   F o r m a t   t a b , < / T e x t > < B o o k M a r k E n t r y N a m e > F l o w c h a r t s _ M o v 2 0 0 : 0 3 : 1 2 . 7 < / B o o k M a r k E n t r y N a m e > < B o o k M a r k E x i t N a m e > F l o w c h a r t s _ M o v 2 0 0 : 0 3 : 1 9 . 3 < / B o o k M a r k E x i t N a m e > < B o o k M a r k E n t r y P o s i t i o n > 1 9 2 7 6 7 < / B o o k M a r k E n t r y P o s i t i o n > < B o o k M a r k E x i t P o s i t i o n > 1 9 9 3 6 7 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 1 e a b 7 1 8 2 - 6 d c 6 - 4 0 7 b - 9 c f f - 6 e d 8 1 7 4 a 5 5 b c < / I n t e r n a l I d > < N a m e > F l o w c h a r t s _ M o v 2 a d j u s t i n g e a c h s h a p e 0 0 : 0 3 : 1 9 . 4 - 0 0 : 0 3 : 2 1 . 9 < / N a m e > < T e x t > a d j u s t i n g   e a c h   s h a p e   a s   n e e d e d . < / T e x t > < B o o k M a r k E n t r y N a m e > F l o w c h a r t s _ M o v 2 0 0 : 0 3 : 1 9 . 4 < / B o o k M a r k E n t r y N a m e > < B o o k M a r k E x i t N a m e > F l o w c h a r t s _ M o v 2 0 0 : 0 3 : 2 1 . 9 < / B o o k M a r k E x i t N a m e > < B o o k M a r k E n t r y P o s i t i o n > 1 9 9 4 6 7 < / B o o k M a r k E n t r y P o s i t i o n > < B o o k M a r k E x i t P o s i t i o n > 2 0 1 9 0 0 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 f 2 2 c 8 6 6 0 - c 1 5 0 - 4 5 2 5 - 8 8 a 8 - 5 5 9 2 0 8 2 0 3 7 7 8 < / I n t e r n a l I d > < N a m e > F l o w c h a r t s _ M o v 2 F o r t h e P r o c e s s 0 0 : 0 3 : 2 2 . 0 - 0 0 : 0 3 : 2 5 . 9 < / N a m e > < T e x t > F o r   t h e   P r o c e s s   s h a p e ,   I  l l   n e e d   s e v e r a l   c o p i e s ,   f o r   t h e   m a i n   s t e p s . < / T e x t > < B o o k M a r k E n t r y N a m e > F l o w c h a r t s _ M o v 2 0 0 : 0 3 : 2 2 . 0 < / B o o k M a r k E n t r y N a m e > < B o o k M a r k E x i t N a m e > F l o w c h a r t s _ M o v 2 0 0 : 0 3 : 2 5 . 9 < / B o o k M a r k E x i t N a m e > < B o o k M a r k E n t r y P o s i t i o n > 2 0 2 0 0 0 < / B o o k M a r k E n t r y P o s i t i o n > < B o o k M a r k E x i t P o s i t i o n > 2 0 5 9 3 3 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 8 7 0 1 e 8 9 f - c e 1 8 - 4 f 7 7 - b 2 c f - 4 a 7 7 a f 1 b 7 e 3 e < / I n t e r n a l I d > < N a m e > F l o w c h a r t s _ M o v 2 S o , w i t h t h e 0 0 : 0 3 : 2 6 . 0 - 0 0 : 0 3 : 3 2 . 0 < / N a m e > < T e x t > S o ,   w i t h   t h e   s h a p e   s e l e c t e d ,   I  l l   p r e s s   C t r l + D   m u l t i p l e   t i m e s   t o   m a k e   t h e   c o p i e s . < / T e x t > < B o o k M a r k E n t r y N a m e > F l o w c h a r t s _ M o v 2 0 0 : 0 3 : 2 6 . 0 < / B o o k M a r k E n t r y N a m e > < B o o k M a r k E x i t N a m e > F l o w c h a r t s _ M o v 2 0 0 : 0 3 : 3 2 . 0 < / B o o k M a r k E x i t N a m e > < B o o k M a r k E n t r y P o s i t i o n > 2 0 6 0 3 3 < / B o o k M a r k E n t r y P o s i t i o n > < B o o k M a r k E x i t P o s i t i o n > 2 1 2 0 6 7 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 b 0 c 2 6 e d 4 - c f c c - 4 4 e 6 - b 1 2 e - d 0 c b f 1 2 4 5 d d e < / I n t e r n a l I d > < N a m e > F l o w c h a r t s _ M o v 2 T h e n I  l l d r a g 0 0 : 0 3 : 3 2 . 1 - 0 0 : 0 3 : 3 6 . 2 < / N a m e > < T e x t > T h e n   I  l l   d r a g   t o   a r r a n g e   t h e m ,   t o p   t o   b o t t o m ,   l e f t   t o   r i g h t . < / T e x t > < B o o k M a r k E n t r y N a m e > F l o w c h a r t s _ M o v 2 0 0 : 0 3 : 3 2 . 1 < / B o o k M a r k E n t r y N a m e > < B o o k M a r k E x i t N a m e > F l o w c h a r t s _ M o v 2 0 0 : 0 3 : 3 6 . 2 < / B o o k M a r k E x i t N a m e > < B o o k M a r k E n t r y P o s i t i o n > 2 1 2 1 6 7 < / B o o k M a r k E n t r y P o s i t i o n > < B o o k M a r k E x i t P o s i t i o n > 2 1 6 2 3 3 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 a a c 3 1 b 1 f - a a 4 7 - 4 3 0 8 - 8 1 1 0 - 1 c e 2 4 a e 6 7 3 4 e < / I n t e r n a l I d > < N a m e > F l o w c h a r t s _ M o v 2 A s I p o s i t i o n 0 0 : 0 3 : 3 6 . 3 - 0 0 : 0 3 : 4 6 . 4 < / N a m e > < T e x t > A s   I   p o s i t i o n   t h e m ,   I  l l   w a t c h   f o r   t h e   S m a r t G u i d e s ,   w h i c h   s h o w   m e   b o t h   h o r i z o n t a l   a l i g n m e n t ,   a n d   v e r t i c a l   a l i g n m e n t . < / T e x t > < B o o k M a r k E n t r y N a m e > F l o w c h a r t s _ M o v 2 0 0 : 0 3 : 3 6 . 3 < / B o o k M a r k E n t r y N a m e > < B o o k M a r k E x i t N a m e > F l o w c h a r t s _ M o v 2 0 0 : 0 3 : 4 6 . 4 < / B o o k M a r k E x i t N a m e > < B o o k M a r k E n t r y P o s i t i o n > 2 1 6 3 3 3 < / B o o k M a r k E n t r y P o s i t i o n > < B o o k M a r k E x i t P o s i t i o n > 2 2 6 4 3 3 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 b d c 0 2 f 0 9 - 2 a e c - 4 4 5 b - 8 f 0 3 - 6 6 2 b 3 b c a b 9 1 5 < / I n t e r n a l I d > < N a m e > F l o w c h a r t s _ M o v 2 I  l l w o r r y a b o u t 0 0 : 0 3 : 4 6 . 5 - 0 0 : 0 3 : 5 0 . 0 < / N a m e > < T e x t > I  l l   w o r r y   a b o u t   p e r f e c t   p l a c e m e n t   l a t e r . < / T e x t > < B o o k M a r k E n t r y N a m e > F l o w c h a r t s _ M o v 2 0 0 : 0 3 : 4 6 . 5 < / B o o k M a r k E n t r y N a m e > < B o o k M a r k E x i t N a m e > F l o w c h a r t s _ M o v 2 0 0 : 0 3 : 5 0 . 0 < / B o o k M a r k E x i t N a m e > < B o o k M a r k E n t r y P o s i t i o n > 2 2 6 5 3 3 < / B o o k M a r k E n t r y P o s i t i o n > < B o o k M a r k E x i t P o s i t i o n > 2 3 0 0 3 3 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 1 7 2 1 f b 9 9 - 1 8 d 1 - 4 7 7 8 - a b 9 6 - c 4 7 8 6 c d 1 e 4 3 7 < / I n t e r n a l I d > < N a m e > F l o w c h a r t s _ M o v 2 B u t I c a n 0 0 : 0 3 : 5 0 . 1 - 0 0 : 0 4 : 0 0 . 4 < / N a m e > < T e x t > B u t   I   c a n   g e t   t h e   s h a p e s   v e r y   c l o s e   t o   b e i n g   a l i g n e d   j u s t   b y   u s i n g   t h e   S m a r t G u i d e s . < / T e x t > < B o o k M a r k E n t r y N a m e > F l o w c h a r t s _ M o v 2 0 0 : 0 3 : 5 0 . 1 < / B o o k M a r k E n t r y N a m e > < B o o k M a r k E x i t N a m e > F l o w c h a r t s _ M o v 2 0 0 : 0 4 : 0 0 . 4 < / B o o k M a r k E x i t N a m e > < B o o k M a r k E n t r y P o s i t i o n > 2 3 0 1 3 3 < / B o o k M a r k E n t r y P o s i t i o n > < B o o k M a r k E x i t P o s i t i o n > 2 4 0 4 6 7 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 d 4 3 f a 1 7 4 - d d 7 4 - 4 7 b 3 - b 1 9 a - 1 1 7 7 1 6 2 4 b f 5 1 < / I n t e r n a l I d > < N a m e > F l o w c h a r t s _ M o v 2 T h e f l o w c h a r t 0 0 : 0 4 : 0 0 . 5 - 0 0 : 0 4 : 0 4 . 9 < / N a m e > < T e x t > T h e   f l o w   c h a r t   h a s   a l l   i t s   s h a p e s ,   t e x t ,   a n d   c o l o r s ,   n o w . < / T e x t > < B o o k M a r k E n t r y N a m e > F l o w c h a r t s _ M o v 2 0 0 : 0 4 : 0 0 . 5 < / B o o k M a r k E n t r y N a m e > < B o o k M a r k E x i t N a m e > F l o w c h a r t s _ M o v 2 0 0 : 0 4 : 0 4 . 9 < / B o o k M a r k E x i t N a m e > < B o o k M a r k E n t r y P o s i t i o n > 2 4 0 5 6 7 < / B o o k M a r k E n t r y P o s i t i o n > < B o o k M a r k E x i t P o s i t i o n > 2 4 4 9 6 7 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 6 d c 9 b a 6 1 - 8 e d 5 - 4 4 9 1 - b 2 0 8 - 2 c 4 7 6 2 f 0 b 0 c b < / I n t e r n a l I d > < N a m e > F l o w c h a r t s _ M o v 2 T h e l a s t s h a p e 0 0 : 0 4 : 0 5 . 0 - 0 0 : 0 4 : 1 0 . 8 < / N a m e > < T e x t > T h e   l a s t   s h a p e   w e   a d d e d   w a s   a   D e c i s i o n   s h a p e ,   w i t h   Y e s   a n d   N o   t e x t   b o x e s . < / T e x t > < B o o k M a r k E n t r y N a m e > F l o w c h a r t s _ M o v 2 0 0 : 0 4 : 0 5 . 0 < / B o o k M a r k E n t r y N a m e > < B o o k M a r k E x i t N a m e > F l o w c h a r t s _ M o v 2 0 0 : 0 4 : 1 0 . 8 < / B o o k M a r k E x i t N a m e > < B o o k M a r k E n t r y P o s i t i o n > 2 4 5 0 6 7 < / B o o k M a r k E n t r y P o s i t i o n > < B o o k M a r k E x i t P o s i t i o n > 2 5 0 8 3 3 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 4 b 7 a 9 a 3 b - d 9 b 2 - 4 f d e - b 6 5 1 - c e 2 1 b 7 7 1 5 6 4 3 < / I n t e r n a l I d > < N a m e > F l o w c h a r t s _ M o v 2 U p n e x t : W e  l l 0 0 : 0 4 : 1 0 . 9 - 0 0 : 0 4 : 1 5 . 4 < / N a m e > < T e x t > U p   n e x t :   W e  l l   a l i g n   f l o w   c h a r t   s h a p e s   a n d   a d d   c o n n e c t o r s . < / T e x t > < B o o k M a r k E n t r y N a m e > F l o w c h a r t s _ M o v 2 0 0 : 0 4 : 1 0 . 9 < / B o o k M a r k E n t r y N a m e > < B o o k M a r k E x i t N a m e > F l o w c h a r t s _ M o v 2 0 0 : 0 4 : 1 5 . 4 < / B o o k M a r k E x i t N a m e > < B o o k M a r k E n t r y P o s i t i o n > 2 5 0 9 3 3 < / B o o k M a r k E n t r y P o s i t i o n > < B o o k M a r k E x i t P o s i t i o n > 2 5 5 4 3 3 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8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 3 3 6 e 1 0 d 3 - e 0 a 0 - 4 3 1 e - 8 1 5 a - 4 e e 1 6 3 8 9 a e 6 7 < / I d > < C a p t i o n I t e m s > < C a p t i o n I t e m > < I n t e r n a l I d > 9 9 c 3 9 e 2 c - 5 f 2 c - 4 e d 5 - 9 d f 2 - 0 7 8 9 1 3 e 3 7 2 f 9 < / I n t e r n a l I d > < N a m e > F l o w c h a r t s _ M o v 3 W e  r e r e a d y t o 0 0 : 0 0 : 0 0 . 0 - 0 0 : 0 0 : 0 4 . 8 < / N a m e > < T e x t > W e  r e   r e a d y   t o   a d d   c o n n e c t o r s   t o   t h e   f l o w   c h a r t   s h a p e s   w e  v e   l a i d   o u t . < / T e x t > < B o o k M a r k E n t r y N a m e > F l o w c h a r t s _ M o v 3 0 0 : 0 0 : 0 0 . 0 < / B o o k M a r k E n t r y N a m e > < B o o k M a r k E x i t N a m e > F l o w c h a r t s _ M o v 3 0 0 : 0 0 : 0 4 . 8 < / B o o k M a r k E x i t N a m e > < B o o k M a r k E n t r y P o s i t i o n > 3 3 < / B o o k M a r k E n t r y P o s i t i o n > < B o o k M a r k E x i t P o s i t i o n > 4 8 6 7 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 e 8 d 5 0 7 b 4 - a 0 e b - 4 2 4 6 - 8 9 a 5 - c 3 5 0 4 a 1 e d a 7 9 < / I n t e r n a l I d > < N a m e > F l o w c h a r t s _ M o v 3 T h e f i r s t s t e p 0 0 : 0 0 : 0 4 . 9 - 0 0 : 0 0 : 1 0 . 5 < / N a m e > < T e x t > T h e   f i r s t   s t e p   i s   t o   a l i g n   t h e   s h a p e s   s o   t h e   c o n n e c t o r s   w i l l   b e   s t r a i g h t . < / T e x t > < B o o k M a r k E n t r y N a m e > F l o w c h a r t s _ M o v 3 0 0 : 0 0 : 0 4 . 9 < / B o o k M a r k E n t r y N a m e > < B o o k M a r k E x i t N a m e > F l o w c h a r t s _ M o v 3 0 0 : 0 0 : 1 0 . 5 < / B o o k M a r k E x i t N a m e > < B o o k M a r k E n t r y P o s i t i o n > 4 9 6 7 < / B o o k M a r k E n t r y P o s i t i o n > < B o o k M a r k E x i t P o s i t i o n > 1 0 5 3 3 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 0 9 9 2 8 5 9 6 - 0 a e 8 - 4 5 a 6 - b 6 4 0 - d 4 c 1 d b 3 b 5 a c 1 < / I n t e r n a l I d > < N a m e > F l o w c h a r t s _ M o v 3 T h e f l o w o f 0 0 : 0 0 : 1 0 . 6 - 0 0 : 0 0 : 1 5 . 1 < / N a m e > < T e x t > T h e   f l o w   o f   t h e   c h a r t   i s   t o p   t o   b o t t o m ,   l e f t   t o   r i g h t . < / T e x t > < B o o k M a r k E n t r y N a m e > F l o w c h a r t s _ M o v 3 0 0 : 0 0 : 1 0 . 6 < / B o o k M a r k E n t r y N a m e > < B o o k M a r k E x i t N a m e > F l o w c h a r t s _ M o v 3 0 0 : 0 0 : 1 5 . 1 < / B o o k M a r k E x i t N a m e > < B o o k M a r k E n t r y P o s i t i o n > 1 0 6 3 3 < / B o o k M a r k E n t r y P o s i t i o n > < B o o k M a r k E x i t P o s i t i o n > 1 5 1 6 7 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 7 2 4 8 f e e 1 - 0 f f 9 - 4 1 8 5 - 9 a 6 e - f 6 2 1 e 1 d 7 3 a a 3 < / I n t e r n a l I d > < N a m e > F l o w c h a r t s _ M o v 3 S o t o s t a r t , 0 0 : 0 0 : 1 5 . 2 - 0 0 : 0 0 : 1 9 . 9 < / N a m e > < T e x t > S o   t o   s t a r t ,   w e  l l   d r a g   t o   s e l e c t   t h e   l e f t m o s t   c o l u m n   o f   s h a p e s . < / T e x t > < B o o k M a r k E n t r y N a m e > F l o w c h a r t s _ M o v 3 0 0 : 0 0 : 1 5 . 2 < / B o o k M a r k E n t r y N a m e > < B o o k M a r k E x i t N a m e > F l o w c h a r t s _ M o v 3 0 0 : 0 0 : 1 9 . 9 < / B o o k M a r k E x i t N a m e > < B o o k M a r k E n t r y P o s i t i o n > 1 5 2 6 7 < / B o o k M a r k E n t r y P o s i t i o n > < B o o k M a r k E x i t P o s i t i o n > 1 9 9 3 3 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 9 7 5 6 9 d 6 a - d 9 b 3 - 4 b d 2 - 9 4 7 6 - 5 6 c 3 8 7 8 6 9 d 5 b < / I n t e r n a l I d > < N a m e > F l o w c h a r t s _ M o v 3 A n d c l i c k t h e 0 0 : 0 0 : 2 0 . 0 - 0 0 : 0 0 : 2 2 . 9 < / N a m e > < T e x t > A n d   c l i c k   t h e   D r a w i n g   T o o l s   F o r m a t   t a b . < / T e x t > < B o o k M a r k E n t r y N a m e > F l o w c h a r t s _ M o v 3 0 0 : 0 0 : 2 0 . 0 < / B o o k M a r k E n t r y N a m e > < B o o k M a r k E x i t N a m e > F l o w c h a r t s _ M o v 3 0 0 : 0 0 : 2 2 . 9 < / B o o k M a r k E x i t N a m e > < B o o k M a r k E n t r y P o s i t i o n > 2 0 0 3 3 < / B o o k M a r k E n t r y P o s i t i o n > < B o o k M a r k E x i t P o s i t i o n > 2 2 9 0 0 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 c 4 c c 8 5 b 9 - a 8 e 1 - 4 2 e a - 9 c 9 b - 9 6 7 f 0 6 2 3 1 6 9 a < / I n t e r n a l I d > < N a m e > F l o w c h a r t s _ M o v 3 T o c e n t e r t h e 0 0 : 0 0 : 2 3 . 0 - 0 0 : 0 0 : 2 8 . 8 < / N a m e > < T e x t > T o   c e n t e r   t h e   s h a p e s   v e r t i c a l l y ,   w e   c l i c k   A l i g n   O b j e c t s   & g t ;   A l i g n   C e n t e r . < / T e x t > < B o o k M a r k E n t r y N a m e > F l o w c h a r t s _ M o v 3 0 0 : 0 0 : 2 3 . 0 < / B o o k M a r k E n t r y N a m e > < B o o k M a r k E x i t N a m e > F l o w c h a r t s _ M o v 3 0 0 : 0 0 : 2 8 . 8 < / B o o k M a r k E x i t N a m e > < B o o k M a r k E n t r y P o s i t i o n > 2 3 0 0 0 < / B o o k M a r k E n t r y P o s i t i o n > < B o o k M a r k E x i t P o s i t i o n > 2 8 8 3 3 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 9 b c f d 7 3 7 - 5 9 4 0 - 4 6 d 0 - b d f 0 - 0 a 6 d c f 9 f b 7 b d < / I n t e r n a l I d > < N a m e > F l o w c h a r t s _ M o v 3 N e x t , w e  l l a d j u s t 0 0 : 0 0 : 2 8 . 9 - 0 0 : 0 0 : 3 4 . 5 < / N a m e > < T e x t > N e x t ,   w e  l l   a d j u s t   t h e   s p a c e   b e t w e e n   t h e   s h a p e s ,   v e r t i c a l l y ,   s o   i t  s   c o n s i s t e n t . < / T e x t > < B o o k M a r k E n t r y N a m e > F l o w c h a r t s _ M o v 3 0 0 : 0 0 : 2 8 . 9 < / B o o k M a r k E n t r y N a m e > < B o o k M a r k E x i t N a m e > F l o w c h a r t s _ M o v 3 0 0 : 0 0 : 3 4 . 5 < / B o o k M a r k E x i t N a m e > < B o o k M a r k E n t r y P o s i t i o n > 2 8 9 3 3 < / B o o k M a r k E n t r y P o s i t i o n > < B o o k M a r k E x i t P o s i t i o n > 3 4 5 0 0 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 4 4 2 c 7 7 7 b - d 1 a 1 - 4 5 7 3 - 9 3 0 9 - f 4 f 8 0 1 c 6 a f a b < / I n t e r n a l I d > < N a m e > F l o w c h a r t s _ M o v 3 K e e p i n g t h e m s e l e c t e d , 0 0 : 0 0 : 3 4 . 6 - 0 0 : 0 0 : 4 2 . 5 < / N a m e > < T e x t > K e e p i n g   t h e m   s e l e c t e d ,   I  l l   n o w   c l i c k   A l i g n   O b j e c t s   a g a i n   a n d ,   t h i s   t i m e ,   c l i c k   D i s t r i b u t e   V e r t i c a l l y . < / T e x t > < B o o k M a r k E n t r y N a m e > F l o w c h a r t s _ M o v 3 0 0 : 0 0 : 3 4 . 6 < / B o o k M a r k E n t r y N a m e > < B o o k M a r k E x i t N a m e > F l o w c h a r t s _ M o v 3 0 0 : 0 0 : 4 2 . 5 < / B o o k M a r k E x i t N a m e > < B o o k M a r k E n t r y P o s i t i o n > 3 4 6 0 0 < / B o o k M a r k E n t r y P o s i t i o n > < B o o k M a r k E x i t P o s i t i o n > 4 2 5 3 3 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 0 0 7 3 6 1 2 e - 6 9 0 7 - 4 9 a 3 - 9 5 6 9 - 6 5 a 1 9 0 f b 1 4 e 7 < / I n t e r n a l I d > < N a m e > F l o w c h a r t s _ M o v 3 I  l l r e p e a t t h e s e 0 0 : 0 0 : 4 2 . 6 - 0 0 : 0 0 : 4 9 . 9 < / N a m e > < T e x t > I  l l   r e p e a t   t h e s e   s t e p s   f o r   t h e   n e x t   t w o   c o l u m n s   o f   s h a p e s :   S e l e c t   t h e   c o l u m n ,   c l i c k   A l i g n   O b j e c t s   & g t ;   A l i g n   C e n t e r . < / T e x t > < B o o k M a r k E n t r y N a m e > F l o w c h a r t s _ M o v 3 0 0 : 0 0 : 4 2 . 6 < / B o o k M a r k E n t r y N a m e > < B o o k M a r k E x i t N a m e > F l o w c h a r t s _ M o v 3 0 0 : 0 0 : 4 9 . 9 < / B o o k M a r k E x i t N a m e > < B o o k M a r k E n t r y P o s i t i o n > 4 2 6 3 3 < / B o o k M a r k E n t r y P o s i t i o n > < B o o k M a r k E x i t P o s i t i o n > 4 9 9 3 3 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 c 3 7 6 d d 9 8 - 1 1 e b - 4 2 0 2 - 8 1 7 6 - 3 4 f 6 0 1 3 5 6 1 9 9 < / I n t e r n a l I d > < N a m e > F l o w c h a r t s _ M o v 3 T h e n A l i g n O b j e c t s 0 0 : 0 0 : 5 0 . 0 - 0 0 : 0 0 : 5 4 . 9 < / N a m e > < T e x t > T h e n   A l i g n   O b j e c t s   & g t ;   D i s t r i b u t e   V e r t i c a l l y . < / T e x t > < B o o k M a r k E n t r y N a m e > F l o w c h a r t s _ M o v 3 0 0 : 0 0 : 5 0 . 0 < / B o o k M a r k E n t r y N a m e > < B o o k M a r k E x i t N a m e > F l o w c h a r t s _ M o v 3 0 0 : 0 0 : 5 4 . 9 < / B o o k M a r k E x i t N a m e > < B o o k M a r k E n t r y P o s i t i o n > 5 0 0 3 3 < / B o o k M a r k E n t r y P o s i t i o n > < B o o k M a r k E x i t P o s i t i o n > 5 4 9 0 0 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 b 9 4 5 1 b 5 9 - 2 2 6 5 - 4 0 c 0 - b 4 f b - 6 4 b 6 b e 6 9 b 2 c 5 < / I n t e r n a l I d > < N a m e > F l o w c h a r t s _ M o v 3 I  v e g r o u p e d t h e 0 0 : 0 0 : 5 5 . 0 - 0 0 : 0 1 : 0 3 . 0 < / N a m e > < T e x t > I  v e   g r o u p e d   t h e   D e c i s i o n   s h a p e   w i t h   t h e   Y e s   a n d   N o   t e x t   b o x e s ,   a n d   t h e   g r o u p   k i n d   o f   s i t s   a l o n e .   I  l l   c o m e   b a c k   t o   i t . < / T e x t > < B o o k M a r k E n t r y N a m e > F l o w c h a r t s _ M o v 3 0 0 : 0 0 : 5 5 . 0 < / B o o k M a r k E n t r y N a m e > < B o o k M a r k E x i t N a m e > F l o w c h a r t s _ M o v 3 0 0 : 0 1 : 0 3 . 0 < / B o o k M a r k E x i t N a m e > < B o o k M a r k E n t r y P o s i t i o n > 5 5 0 0 0 < / B o o k M a r k E n t r y P o s i t i o n > < B o o k M a r k E x i t P o s i t i o n > 6 3 0 3 3 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 9 0 c 2 c c 2 0 - a 2 5 8 - 4 b b 3 - a b a 4 - 5 e 8 c f 7 1 8 6 a 1 3 < / I n t e r n a l I d > < N a m e > F l o w c h a r t s _ M o v 3 B u t l e t  s s e l e c t 0 0 : 0 1 : 0 3 . 1 - 0 0 : 0 1 : 0 9 . 7 < / N a m e > < T e x t > B u t   l e t  s   s e l e c t   t h e   s h a p e s   i n   t h e   l a s t   c o l u m n   a n d   c l i c k   A l i g n   O b j e c t s   & g t ;   A l i g n   C e n t e r . < / T e x t > < B o o k M a r k E n t r y N a m e > F l o w c h a r t s _ M o v 3 0 0 : 0 1 : 0 3 . 1 < / B o o k M a r k E n t r y N a m e > < B o o k M a r k E x i t N a m e > F l o w c h a r t s _ M o v 3 0 0 : 0 1 : 0 9 . 7 < / B o o k M a r k E x i t N a m e > < B o o k M a r k E n t r y P o s i t i o n > 6 3 1 3 3 < / B o o k M a r k E n t r y P o s i t i o n > < B o o k M a r k E x i t P o s i t i o n > 6 9 7 3 3 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 0 9 f 6 0 0 8 b - 4 b c 9 - 4 4 1 b - 9 1 b 3 - c 0 0 5 e 7 4 1 7 1 6 3 < / I n t e r n a l I d > < N a m e > F l o w c h a r t s _ M o v 3 T h e D i s t r i b u t e V e r t i c a l l y 0 0 : 0 1 : 0 9 . 8 - 0 0 : 0 1 : 1 6 . 1 < / N a m e > < T e x t > T h e   D i s t r i b u t e   V e r t i c a l l y   c o m m a n d   d o e s n  t   a p p l y   t o   t h e   t w o   s h a p e s   r e l a t i v e   t o   e a c h   o t h e r . < / T e x t > < B o o k M a r k E n t r y N a m e > F l o w c h a r t s _ M o v 3 0 0 : 0 1 : 0 9 . 8 < / B o o k M a r k E n t r y N a m e > < B o o k M a r k E x i t N a m e > F l o w c h a r t s _ M o v 3 0 0 : 0 1 : 1 6 . 1 < / B o o k M a r k E x i t N a m e > < B o o k M a r k E n t r y P o s i t i o n > 6 9 8 3 3 < / B o o k M a r k E n t r y P o s i t i o n > < B o o k M a r k E x i t P o s i t i o n > 7 6 1 0 0 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 5 a c d c 1 e e - 7 c f b - 4 4 1 c - a e 4 8 - 9 1 a d e 1 9 e a d 2 6 < / I n t e r n a l I d > < N a m e > F l o w c h a r t s _ M o v 3 N o w , f o r e a c h 0 0 : 0 1 : 1 6 . 2 - 0 0 : 0 1 : 2 2 . 5 < / N a m e > < T e x t > N o w ,   f o r   e a c h   h o r i z o n t a l   r o w   o f   s h a p e s ,   I  l l   p r e s s   C t r l   t o   s e l e c t   e a c h   s h a p e   i n   t h e   r o w , < / T e x t > < B o o k M a r k E n t r y N a m e > F l o w c h a r t s _ M o v 3 0 0 : 0 1 : 1 6 . 2 < / B o o k M a r k E n t r y N a m e > < B o o k M a r k E x i t N a m e > F l o w c h a r t s _ M o v 3 0 0 : 0 1 : 2 2 . 5 < / B o o k M a r k E x i t N a m e > < B o o k M a r k E n t r y P o s i t i o n > 7 6 2 0 0 < / B o o k M a r k E n t r y P o s i t i o n > < B o o k M a r k E x i t P o s i t i o n > 8 2 5 3 3 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 5 a a c 2 a 5 f - 8 1 6 6 - 4 b c 4 - b 4 d 4 - 0 d 0 f a f 0 1 7 d 7 c < / I n t e r n a l I d > < N a m e > F l o w c h a r t s _ M o v 3 c l i c k t h e F o r m a t 0 0 : 0 1 : 2 2 . 6 - 0 0 : 0 1 : 2 9 . 1 < / N a m e > < T e x t > c l i c k   t h e   F o r m a t   t a b ,   a n d   c l i c k   A l i g n   O b j e c t s   & g t ;   A l i g n   M i d d l e . < / T e x t > < B o o k M a r k E n t r y N a m e > F l o w c h a r t s _ M o v 3 0 0 : 0 1 : 2 2 . 6 < / B o o k M a r k E n t r y N a m e > < B o o k M a r k E x i t N a m e > F l o w c h a r t s _ M o v 3 0 0 : 0 1 : 2 9 . 1 < / B o o k M a r k E x i t N a m e > < B o o k M a r k E n t r y P o s i t i o n > 8 2 6 3 3 < / B o o k M a r k E n t r y P o s i t i o n > < B o o k M a r k E x i t P o s i t i o n > 8 9 1 3 3 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 2 7 e d 3 3 2 f - 9 9 3 8 - 4 9 8 d - b b b 7 - 8 1 c b b 3 a 5 2 c 2 d < / I n t e r n a l I d > < N a m e > F l o w c h a r t s _ M o v 3 T h i s a l i g n s t h e 0 0 : 0 1 : 2 9 . 2 - 0 0 : 0 1 : 3 2 . 5 < / N a m e > < T e x t > T h i s   a l i g n s   t h e   s h a p e   m i d d l e s   h o r i z o n t a l l y . < / T e x t > < B o o k M a r k E n t r y N a m e > F l o w c h a r t s _ M o v 3 0 0 : 0 1 : 2 9 . 2 < / B o o k M a r k E n t r y N a m e > < B o o k M a r k E x i t N a m e > F l o w c h a r t s _ M o v 3 0 0 : 0 1 : 3 2 . 5 < / B o o k M a r k E x i t N a m e > < B o o k M a r k E n t r y P o s i t i o n > 8 9 2 3 3 < / B o o k M a r k E n t r y P o s i t i o n > < B o o k M a r k E x i t P o s i t i o n > 9 2 5 6 7 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 d d 6 c b e b 0 - 0 7 5 4 - 4 a c 1 - a 5 0 e - d 5 6 e 0 6 3 7 9 a e 7 < / I n t e r n a l I d > < N a m e > F l o w c h a r t s _ M o v 3 I  l l r e p e a t t h o s e 0 0 : 0 1 : 3 2 . 6 - 0 0 : 0 1 : 3 8 . 9 < / N a m e > < T e x t > I  l l   r e p e a t   t h o s e   s t e p s   f o r   e a c h   r o w ,   w i t h o u t   i n c l u d i n g   t h e   D e c i s i o n   g r o u p . < / T e x t > < B o o k M a r k E n t r y N a m e > F l o w c h a r t s _ M o v 3 0 0 : 0 1 : 3 2 . 6 < / B o o k M a r k E n t r y N a m e > < B o o k M a r k E x i t N a m e > F l o w c h a r t s _ M o v 3 0 0 : 0 1 : 3 8 . 9 < / B o o k M a r k E x i t N a m e > < B o o k M a r k E n t r y P o s i t i o n > 9 2 6 6 7 < / B o o k M a r k E n t r y P o s i t i o n > < B o o k M a r k E x i t P o s i t i o n > 9 8 9 3 3 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 e 3 9 1 9 1 2 d - a 9 7 5 - 4 9 b e - b b 1 d - b 2 7 5 1 6 2 7 0 f 2 c < / I n t e r n a l I d > < N a m e > F l o w c h a r t s _ M o v 3 F o r t h e D e c i s i o n 0 0 : 0 1 : 3 9 . 0 - 0 0 : 0 1 : 4 6 . 1 < / N a m e > < T e x t > F o r   t h e   D e c i s i o n   g r o u p ,   I  l l   p r e s s   t h e   L e f t   A r r o w   k e y   t o   n u d g e   i t   c l o s e r   t o   t h e   s h a p e s   i n   i t s   r o w . < / T e x t > < B o o k M a r k E n t r y N a m e > F l o w c h a r t s _ M o v 3 0 0 : 0 1 : 3 9 . 0 < / B o o k M a r k E n t r y N a m e > < B o o k M a r k E x i t N a m e > F l o w c h a r t s _ M o v 3 0 0 : 0 1 : 4 6 . 1 < / B o o k M a r k E x i t N a m e > < B o o k M a r k E n t r y P o s i t i o n > 9 9 0 3 3 < / B o o k M a r k E n t r y P o s i t i o n > < B o o k M a r k E x i t P o s i t i o n > 1 0 6 1 0 0 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 0 9 b 5 0 f 5 6 - d 9 d a - 4 2 8 d - 8 c 8 f - 9 0 6 a 3 7 5 f 4 7 a 9 < / I n t e r n a l I d > < N a m e > F l o w c h a r t s _ M o v 3 W e  r e r e a d y t o 0 0 : 0 1 : 4 6 . 2 - 0 0 : 0 1 : 4 8 . 2 < / N a m e > < T e x t > W e  r e   r e a d y   t o   a d d   c o n n e c t o r s . < / T e x t > < B o o k M a r k E n t r y N a m e > F l o w c h a r t s _ M o v 3 0 0 : 0 1 : 4 6 . 2 < / B o o k M a r k E n t r y N a m e > < B o o k M a r k E x i t N a m e > F l o w c h a r t s _ M o v 3 0 0 : 0 1 : 4 8 . 2 < / B o o k M a r k E x i t N a m e > < B o o k M a r k E n t r y P o s i t i o n > 1 0 6 2 0 0 < / B o o k M a r k E n t r y P o s i t i o n > < B o o k M a r k E x i t P o s i t i o n > 1 0 8 2 3 3 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 1 f 8 d 3 0 d 1 - 6 1 f 8 - 4 8 4 f - b 7 1 0 - 3 c a 8 f 7 8 6 9 4 9 2 < / I n t e r n a l I d > < N a m e > F l o w c h a r t s _ M o v 3 I  l l z o o m i n 0 0 : 0 1 : 4 8 . 3 - 0 0 : 0 1 : 5 1 . 2 < / N a m e > < T e x t > I  l l   z o o m   i n   f o r   a   c l o s e r   v i e w . < / T e x t > < B o o k M a r k E n t r y N a m e > F l o w c h a r t s _ M o v 3 0 0 : 0 1 : 4 8 . 3 < / B o o k M a r k E n t r y N a m e > < B o o k M a r k E x i t N a m e > F l o w c h a r t s _ M o v 3 0 0 : 0 1 : 5 1 . 2 < / B o o k M a r k E x i t N a m e > < B o o k M a r k E n t r y P o s i t i o n > 1 0 8 3 3 3 < / B o o k M a r k E n t r y P o s i t i o n > < B o o k M a r k E x i t P o s i t i o n > 1 1 1 2 6 7 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 e c 7 9 f e f e - 3 4 8 e - 4 4 5 9 - 9 1 b c - 6 7 9 d 3 b 4 5 3 4 b 9 < / I n t e r n a l I d > < N a m e > F l o w c h a r t s _ M o v 3 I  l l a d d c o n n e c t o r s 0 0 : 0 1 : 5 1 . 3 - 0 0 : 0 1 : 5 4 . 4 < / N a m e > < T e x t > I  l l   a d d   c o n n e c t o r s   i n   t h e   o r d e r   o f   t h e   f l o w . < / T e x t > < B o o k M a r k E n t r y N a m e > F l o w c h a r t s _ M o v 3 0 0 : 0 1 : 5 1 . 3 < / B o o k M a r k E n t r y N a m e > < B o o k M a r k E x i t N a m e > F l o w c h a r t s _ M o v 3 0 0 : 0 1 : 5 4 . 4 < / B o o k M a r k E x i t N a m e > < B o o k M a r k E n t r y P o s i t i o n > 1 1 1 3 6 7 < / B o o k M a r k E n t r y P o s i t i o n > < B o o k M a r k E x i t P o s i t i o n > 1 1 4 4 0 0 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 a d 5 f 7 5 1 0 - c 8 6 c - 4 c 9 7 - a 9 b 3 - 9 7 e f c 3 8 a b 3 3 c < / I n t e r n a l I d > < N a m e > F l o w c h a r t s _ M o v 3 S o , I  l l c l i c k 0 0 : 0 1 : 5 4 . 5 - 0 0 : 0 2 : 0 3 . 8 < / N a m e > < T e x t > S o ,   I  l l   c l i c k   t h e   f i r s t   T e r m i n a t o r   s h a p e ,   c l i c k   t h e   F o r m a t   t a b ,   a n d   i n   t h e   S h a p e s   g a l l e r y ,   c l i c k   A r r o w . < / T e x t > < B o o k M a r k E n t r y N a m e > F l o w c h a r t s _ M o v 3 0 0 : 0 1 : 5 4 . 5 < / B o o k M a r k E n t r y N a m e > < B o o k M a r k E x i t N a m e > F l o w c h a r t s _ M o v 3 0 0 : 0 2 : 0 3 . 8 < / B o o k M a r k E x i t N a m e > < B o o k M a r k E n t r y P o s i t i o n > 1 1 4 5 0 0 < / B o o k M a r k E n t r y P o s i t i o n > < B o o k M a r k E x i t P o s i t i o n > 1 2 3 8 0 0 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 7 7 7 4 6 8 d 5 - 1 d a 1 - 4 9 3 2 - a b f b - 1 7 0 f f a 7 d 2 d 7 1 < / I n t e r n a l I d > < N a m e > F l o w c h a r t s _ M o v 3 W h e n I p o i n t 0 0 : 0 2 : 0 3 . 9 - 0 0 : 0 2 : 1 1 . 7 < / N a m e > < T e x t > W h e n   I   p o i n t   t o   t h e   s e l e c t e d   s h a p e ,   b l a c k   d o t s   s h o w   t h e   c e n t e r   p o i n t   o f   e a c h   s i d e ,   a n d   t h e   c u r s o r   b e c o m e s   a   c r o s s h a i r s . < / T e x t > < B o o k M a r k E n t r y N a m e > F l o w c h a r t s _ M o v 3 0 0 : 0 2 : 0 3 . 9 < / B o o k M a r k E n t r y N a m e > < B o o k M a r k E x i t N a m e > F l o w c h a r t s _ M o v 3 0 0 : 0 2 : 1 1 . 7 < / B o o k M a r k E x i t N a m e > < B o o k M a r k E n t r y P o s i t i o n > 1 2 3 9 0 0 < / B o o k M a r k E n t r y P o s i t i o n > < B o o k M a r k E x i t P o s i t i o n > 1 3 1 7 0 0 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 7 9 9 b 6 4 3 4 - b 0 b d - 4 f a 7 - 9 0 5 9 - 2 8 5 7 b 9 f 8 0 8 1 2 < / I n t e r n a l I d > < N a m e > F l o w c h a r t s _ M o v 3 I  l l d r a g t h e 0 0 : 0 2 : 1 1 . 8 - 0 0 : 0 2 : 1 6 . 8 < / N a m e > < T e x t > I  l l   d r a g   t h e   c r o s s h a i r s   f r o m   t h e   c e n t e r   b l a c k   d o t   d o w n   t o   e d g e   o f   t h e   s h a p e   b e l o w . < / T e x t > < B o o k M a r k E n t r y N a m e > F l o w c h a r t s _ M o v 3 0 0 : 0 2 : 1 1 . 8 < / B o o k M a r k E n t r y N a m e > < B o o k M a r k E x i t N a m e > F l o w c h a r t s _ M o v 3 0 0 : 0 2 : 1 6 . 8 < / B o o k M a r k E x i t N a m e > < B o o k M a r k E n t r y P o s i t i o n > 1 3 1 8 0 0 < / B o o k M a r k E n t r y P o s i t i o n > < B o o k M a r k E x i t P o s i t i o n > 1 3 6 8 6 7 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 6 3 4 7 d 5 1 8 - d a f 1 - 4 9 8 0 - 8 0 e 0 - 9 5 8 6 9 a b a 9 0 3 b < / I n t e r n a l I d > < N a m e > F l o w c h a r t s _ M o v 3 W h e n I r e l e a s e 0 0 : 0 2 : 1 6 . 9 - 0 0 : 0 2 : 2 2 . 2 < / N a m e > < T e x t > W h e n   I   r e l e a s e   t h e   m o u s e ,   t h e   l i n e   s t a y s   s e l e c t e d   a n d   h a s   a   g r e e n   c i r c l e   a t   b o t h   e n d s . < / T e x t > < B o o k M a r k E n t r y N a m e > F l o w c h a r t s _ M o v 3 0 0 : 0 2 : 1 6 . 9 < / B o o k M a r k E n t r y N a m e > < B o o k M a r k E x i t N a m e > F l o w c h a r t s _ M o v 3 0 0 : 0 2 : 2 2 . 2 < / B o o k M a r k E x i t N a m e > < B o o k M a r k E n t r y P o s i t i o n > 1 3 6 9 6 7 < / B o o k M a r k E n t r y P o s i t i o n > < B o o k M a r k E x i t P o s i t i o n > 1 4 2 2 6 7 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 0 4 f a 4 9 1 5 - 2 e 3 f - 4 0 0 9 - a b 3 f - 7 7 7 3 2 d c f 4 4 3 9 < / I n t e r n a l I d > < N a m e > F l o w c h a r t s _ M o v 3 I  l l c l i c k a w a y 0 0 : 0 2 : 2 2 . 3 - 0 0 : 0 2 : 2 5 . 0 < / N a m e > < T e x t > I  l l   c l i c k   a w a y   t o   s e e   t h e   a r r o w . < / T e x t > < B o o k M a r k E n t r y N a m e > F l o w c h a r t s _ M o v 3 0 0 : 0 2 : 2 2 . 3 < / B o o k M a r k E n t r y N a m e > < B o o k M a r k E x i t N a m e > F l o w c h a r t s _ M o v 3 0 0 : 0 2 : 2 5 . 0 < / B o o k M a r k E x i t N a m e > < B o o k M a r k E n t r y P o s i t i o n > 1 4 2 3 6 7 < / B o o k M a r k E n t r y P o s i t i o n > < B o o k M a r k E x i t P o s i t i o n > 1 4 5 0 0 0 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 8 f d 2 a a 2 c - a c d f - 4 b f a - a a 7 e - b 3 a 0 3 3 0 e 4 c 1 c < / I n t e r n a l I d > < N a m e > F l o w c h a r t s _ M o v 3 B e c a u s e t h e s h a p e s 0 0 : 0 2 : 2 5 . 1 - 0 0 : 0 2 : 3 0 . 5 < / N a m e > < T e x t > B e c a u s e   t h e   s h a p e s   a r e   a l i g n e d   a t   t h e   c e n t e r s ,   t h e   a r r o w   c o n n e c t s   i n   a   s t r a i g h t   l i n e . < / T e x t > < B o o k M a r k E n t r y N a m e > F l o w c h a r t s _ M o v 3 0 0 : 0 2 : 2 5 . 1 < / B o o k M a r k E n t r y N a m e > < B o o k M a r k E x i t N a m e > F l o w c h a r t s _ M o v 3 0 0 : 0 2 : 3 0 . 5 < / B o o k M a r k E x i t N a m e > < B o o k M a r k E n t r y P o s i t i o n > 1 4 5 1 0 0 < / B o o k M a r k E n t r y P o s i t i o n > < B o o k M a r k E x i t P o s i t i o n > 1 5 0 5 6 7 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 8 4 b 7 b 4 6 1 - 4 c d 0 - 4 5 e 7 - b a 7 7 - f f 6 4 5 a 1 9 a d 4 1 < / I n t e r n a l I d > < N a m e > F l o w c h a r t s _ M o v 3 N o w , l e t  s f o r m a t 0 0 : 0 2 : 3 0 . 6 - 0 0 : 0 2 : 3 7 . 7 < / N a m e > < T e x t > N o w ,   l e t  s   f o r m a t   t h e   a r r o w .   I   c l i c k   t o   s e l e c t   i t ,   a n d   o n   t h e   F o r m a t   t a b ,   c l i c k   S h a p e   O u t l i n e . < / T e x t > < B o o k M a r k E n t r y N a m e > F l o w c h a r t s _ M o v 3 0 0 : 0 2 : 3 0 . 6 < / B o o k M a r k E n t r y N a m e > < B o o k M a r k E x i t N a m e > F l o w c h a r t s _ M o v 3 0 0 : 0 2 : 3 7 . 7 < / B o o k M a r k E x i t N a m e > < B o o k M a r k E n t r y P o s i t i o n > 1 5 0 6 6 7 < / B o o k M a r k E n t r y P o s i t i o n > < B o o k M a r k E x i t P o s i t i o n > 1 5 7 7 0 0 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 3 8 4 2 0 5 4 a - b 7 d 7 - 4 8 0 a - 8 8 b f - a 2 2 d 6 a e 2 1 a b b < / I n t e r n a l I d > < N a m e > F l o w c h a r t s _ M o v 3 I n t h e T h e m e 0 0 : 0 2 : 3 7 . 8 - 0 0 : 0 2 : 4 1 . 7 < / N a m e > < T e x t > I n   t h e   T h e m e   C o l o r s ,   I  l l   c h o o s e   a   d a r k   b l u e   f o r   t h e   a r r o w   c o l o r . < / T e x t > < B o o k M a r k E n t r y N a m e > F l o w c h a r t s _ M o v 3 0 0 : 0 2 : 3 7 . 8 < / B o o k M a r k E n t r y N a m e > < B o o k M a r k E x i t N a m e > F l o w c h a r t s _ M o v 3 0 0 : 0 2 : 4 1 . 7 < / B o o k M a r k E x i t N a m e > < B o o k M a r k E n t r y P o s i t i o n > 1 5 7 8 0 0 < / B o o k M a r k E n t r y P o s i t i o n > < B o o k M a r k E x i t P o s i t i o n > 1 6 1 7 6 7 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 2 f 6 4 a 8 e e - 8 7 0 f - 4 f 8 e - b 5 c 8 - e 9 4 3 5 b c 8 f f 1 d < / I n t e r n a l I d > < N a m e > F l o w c h a r t s _ M o v 3 A n d t o m a k e 0 0 : 0 2 : 4 1 . 8 - 0 0 : 0 2 : 5 2 . 8 < / N a m e > < T e x t > A n d   t o   m a k e   t h e   c o n n e c t o r   l i n e   t h i c k e r ,   I  l l   r e o p e n   S h a p e   O u t l i n e ,   p o i n t   t o   W e i g h t ,   a n d   c h o o s e   1 �   p t s . < / T e x t > < B o o k M a r k E n t r y N a m e > F l o w c h a r t s _ M o v 3 0 0 : 0 2 : 4 1 . 8 < / B o o k M a r k E n t r y N a m e > < B o o k M a r k E x i t N a m e > F l o w c h a r t s _ M o v 3 0 0 : 0 2 : 5 2 . 8 < / B o o k M a r k E x i t N a m e > < B o o k M a r k E n t r y P o s i t i o n > 1 6 1 8 6 7 < / B o o k M a r k E n t r y P o s i t i o n > < B o o k M a r k E x i t P o s i t i o n > 1 7 2 8 0 0 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 b 8 c e d 4 b f - 3 1 9 a - 4 1 5 a - 9 c b 1 - 1 f 1 e 4 b 0 1 2 f 5 f < / I n t e r n a l I d > < N a m e > F l o w c h a r t s _ M o v 3 I l i k e t h i s 0 0 : 0 2 : 5 2 . 9 - 0 0 : 0 2 : 5 9 . 9 < / N a m e > < T e x t > I   l i k e   t h i s   a r r o w   s t y l e .   S o ,   I  l l   r i g h t - c l i c k   t h e   a r r o w   a n d   c h o o s e   S e t   a s   D e f a u l t   L i n e . < / T e x t > < B o o k M a r k E n t r y N a m e > F l o w c h a r t s _ M o v 3 0 0 : 0 2 : 5 2 . 9 < / B o o k M a r k E n t r y N a m e > < B o o k M a r k E x i t N a m e > F l o w c h a r t s _ M o v 3 0 0 : 0 2 : 5 9 . 9 < / B o o k M a r k E x i t N a m e > < B o o k M a r k E n t r y P o s i t i o n > 1 7 2 9 0 0 < / B o o k M a r k E n t r y P o s i t i o n > < B o o k M a r k E x i t P o s i t i o n > 1 7 9 9 0 0 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 6 2 d d e 9 4 a - 6 0 2 d - 4 4 2 4 - b f f b - 6 1 0 a 4 f b 8 c c a 2 < / I n t e r n a l I d > < N a m e > F l o w c h a r t s _ M o v 3 A l l t h e c o n n e c t o r s 0 0 : 0 3 : 0 0 . 0 - 0 0 : 0 3 : 0 3 . 6 < / N a m e > < T e x t > A l l   t h e   c o n n e c t o r s   w i l l   l o o k   l i k e   t h i s ,   n o w . < / T e x t > < B o o k M a r k E n t r y N a m e > F l o w c h a r t s _ M o v 3 0 0 : 0 3 : 0 0 . 0 < / B o o k M a r k E n t r y N a m e > < B o o k M a r k E x i t N a m e > F l o w c h a r t s _ M o v 3 0 0 : 0 3 : 0 3 . 6 < / B o o k M a r k E x i t N a m e > < B o o k M a r k E n t r y P o s i t i o n > 1 8 0 0 0 0 < / B o o k M a r k E n t r y P o s i t i o n > < B o o k M a r k E x i t P o s i t i o n > 1 8 3 6 0 0 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 3 c 8 5 5 8 b 8 - a 9 c d - 4 1 a 6 - b 5 9 a - 2 f f 7 4 9 5 d b c f 7 < / I n t e r n a l I d > < N a m e > F l o w c h a r t s _ M o v 3 T o a d d e a c h 0 0 : 0 3 : 0 3 . 7 - 0 0 : 0 3 : 1 1 . 5 < / N a m e > < T e x t > T o   a d d   e a c h   a r r o w   c o n n e c t o r ,   I   s e l e c t   t h e   s h a p e ;   o n   t h e   F o r m a t   t a b ,   I   c l i c k   t h e   A r r o w   i n   t h e   S h a p e s   g a l l e r y  a n d   n o t e , < / T e x t > < B o o k M a r k E n t r y N a m e > F l o w c h a r t s _ M o v 3 0 0 : 0 3 : 0 3 . 7 < / B o o k M a r k E n t r y N a m e > < B o o k M a r k E x i t N a m e > F l o w c h a r t s _ M o v 3 0 0 : 0 3 : 1 1 . 5 < / B o o k M a r k E x i t N a m e > < B o o k M a r k E n t r y P o s i t i o n > 1 8 3 7 0 0 < / B o o k M a r k E n t r y P o s i t i o n > < B o o k M a r k E x i t P o s i t i o n > 1 9 1 5 0 0 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 1 3 7 7 c 4 6 1 - 1 c 4 f - 4 e 7 b - b e e 2 - f a 8 d e a 8 9 c 5 e 9 < / I n t e r n a l I d > < N a m e > F l o w c h a r t s _ M o v 3 f r e q u e n t l y u s e d s h a p e s 0 0 : 0 3 : 1 1 . 6 - 0 0 : 0 3 : 2 2 . 2 < / N a m e > < T e x t > f r e q u e n t l y   u s e d   s h a p e s   a l s o   a p p e a r   a t   t h e   t o p   o f   t h e   g a l l e r y  a n d   d r a w   t h e   a r r o w . < / T e x t > < B o o k M a r k E n t r y N a m e > F l o w c h a r t s _ M o v 3 0 0 : 0 3 : 1 1 . 6 < / B o o k M a r k E n t r y N a m e > < B o o k M a r k E x i t N a m e > F l o w c h a r t s _ M o v 3 0 0 : 0 3 : 2 2 . 2 < / B o o k M a r k E x i t N a m e > < B o o k M a r k E n t r y P o s i t i o n > 1 9 1 6 0 0 < / B o o k M a r k E n t r y P o s i t i o n > < B o o k M a r k E x i t P o s i t i o n > 2 0 2 2 6 7 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 5 2 2 0 b 4 6 7 - f a 0 c - 4 5 d e - 8 4 8 1 - 0 7 7 0 9 c c 7 4 8 8 9 < / I n t e r n a l I d > < N a m e > F l o w c h a r t s _ M o v 3 W e  v e g o t m o s t 0 0 : 0 3 : 2 2 . 3 - 0 0 : 0 3 : 2 7 . 0 < / N a m e > < T e x t > W e  v e   g o t   m o s t   o f   t h e   s i m p l e   a r r o w   c o n n e c t o r s   i n   p l a c e   a n d   w e  v e   z o o m e d   b a c k   o u t . < / T e x t > < B o o k M a r k E n t r y N a m e > F l o w c h a r t s _ M o v 3 0 0 : 0 3 : 2 2 . 3 < / B o o k M a r k E n t r y N a m e > < B o o k M a r k E x i t N a m e > F l o w c h a r t s _ M o v 3 0 0 : 0 3 : 2 7 . 0 < / B o o k M a r k E x i t N a m e > < B o o k M a r k E n t r y P o s i t i o n > 2 0 2 3 6 7 < / B o o k M a r k E n t r y P o s i t i o n > < B o o k M a r k E x i t P o s i t i o n > 2 0 7 0 6 7 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 8 d a a 6 7 7 f - 6 c b c - 4 0 4 1 - b 5 1 0 - d 9 9 b a d 2 0 4 f 1 5 < / I n t e r n a l I d > < N a m e > F l o w c h a r t s _ M o v 3 W h a t w e s t i l l 0 0 : 0 3 : 2 7 . 1 - 0 0 : 0 3 : 3 5 . 0 < / N a m e > < T e x t > W h a t   w e   s t i l l   n e e d   a r e   e l b o w   a r r o w s   t o   c o n n e c t   t h e   b o t t o m   t a s k   i n   o n e   c o l u m n   t o   t h e   t o p   t a s k   i n   t h e   n e x t . < / T e x t > < B o o k M a r k E n t r y N a m e > F l o w c h a r t s _ M o v 3 0 0 : 0 3 : 2 7 . 1 < / B o o k M a r k E n t r y N a m e > < B o o k M a r k E x i t N a m e > F l o w c h a r t s _ M o v 3 0 0 : 0 3 : 3 5 . 0 < / B o o k M a r k E x i t N a m e > < B o o k M a r k E n t r y P o s i t i o n > 2 0 7 1 6 7 < / B o o k M a r k E n t r y P o s i t i o n > < B o o k M a r k E x i t P o s i t i o n > 2 1 5 0 0 0 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 4 5 8 6 4 1 4 c - 4 f 6 a - 4 7 d 0 - a f e c - 9 4 d c 4 0 4 b d 8 7 2 < / I n t e r n a l I d > < N a m e > F l o w c h a r t s _ M o v 3 T o a p p l y a n 0 0 : 0 3 : 3 5 . 1 - 0 0 : 0 3 : 4 0 . 2 < / N a m e > < T e x t > T o   a p p l y   a n   e l b o w   a r r o w ,   I  l l   s e l e c t   t h e   s h a p e   I   n e e d   t o   d r a w   t h e   a r r o w   f r o m , < / T e x t > < B o o k M a r k E n t r y N a m e > F l o w c h a r t s _ M o v 3 0 0 : 0 3 : 3 5 . 1 < / B o o k M a r k E n t r y N a m e > < B o o k M a r k E x i t N a m e > F l o w c h a r t s _ M o v 3 0 0 : 0 3 : 4 0 . 2 < / B o o k M a r k E x i t N a m e > < B o o k M a r k E n t r y P o s i t i o n > 2 1 5 1 0 0 < / B o o k M a r k E n t r y P o s i t i o n > < B o o k M a r k E x i t P o s i t i o n > 2 2 0 2 0 0 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 8 b b c 0 9 a 9 - 3 7 b f - 4 3 1 6 - a e 6 8 - f 2 9 9 b d f f 0 e f 1 < / I n t e r n a l I d > < N a m e > F l o w c h a r t s _ M o v 3 c l i c k t h e F o r m a t 0 0 : 0 3 : 4 0 . 3 - 0 0 : 0 3 : 4 6 . 4 < / N a m e > < T e x t > c l i c k   t h e   F o r m a t   t a b ,   a n d   i n   t h e   S h a p e s   g a l l e r y ,   c l i c k   E l b o w   A r r o w   C o n n e c t o r . < / T e x t > < B o o k M a r k E n t r y N a m e > F l o w c h a r t s _ M o v 3 0 0 : 0 3 : 4 0 . 3 < / B o o k M a r k E n t r y N a m e > < B o o k M a r k E x i t N a m e > F l o w c h a r t s _ M o v 3 0 0 : 0 3 : 4 6 . 4 < / B o o k M a r k E x i t N a m e > < B o o k M a r k E n t r y P o s i t i o n > 2 2 0 3 0 0 < / B o o k M a r k E n t r y P o s i t i o n > < B o o k M a r k E x i t P o s i t i o n > 2 2 6 4 6 7 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 6 f 8 2 2 2 e a - 0 0 8 c - 4 c 4 e - a 1 d a - f 6 5 4 6 9 1 e 1 a 8 8 < / I n t e r n a l I d > < N a m e > F l o w c h a r t s _ M o v 3 I c l i c k f r o m 0 0 : 0 3 : 4 6 . 5 - 0 0 : 0 3 : 4 9 . 6 < / N a m e > < T e x t > I   c l i c k   f r o m   t h e   m i d d l e   b l a c k   d o t   o n   t h e   s i d e   o f   t h e   s h a p e < / T e x t > < B o o k M a r k E n t r y N a m e > F l o w c h a r t s _ M o v 3 0 0 : 0 3 : 4 6 . 5 < / B o o k M a r k E n t r y N a m e > < B o o k M a r k E x i t N a m e > F l o w c h a r t s _ M o v 3 0 0 : 0 3 : 4 9 . 6 < / B o o k M a r k E x i t N a m e > < B o o k M a r k E n t r y P o s i t i o n > 2 2 6 5 6 7 < / B o o k M a r k E n t r y P o s i t i o n > < B o o k M a r k E x i t P o s i t i o n > 2 2 9 6 0 0 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 1 b c 4 5 e 6 4 - 4 9 0 d - 4 7 3 8 - a 7 d 5 - b 1 a 9 8 9 e f 2 a a 7 < / I n t e r n a l I d > < N a m e > F l o w c h a r t s _ M o v 3 a n d d r a g t h e 0 0 : 0 3 : 4 9 . 7 - 0 0 : 0 3 : 5 4 . 1 < / N a m e > < T e x t > a n d   d r a g   t h e   c r o s s h a i r s   t o   t h e   m i d d l e   e d g e   o f   t h e   d e s t i n a t i o n   s h a p e . < / T e x t > < B o o k M a r k E n t r y N a m e > F l o w c h a r t s _ M o v 3 0 0 : 0 3 : 4 9 . 7 < / B o o k M a r k E n t r y N a m e > < B o o k M a r k E x i t N a m e > F l o w c h a r t s _ M o v 3 0 0 : 0 3 : 5 4 . 1 < / B o o k M a r k E x i t N a m e > < B o o k M a r k E n t r y P o s i t i o n > 2 2 9 7 0 0 < / B o o k M a r k E n t r y P o s i t i o n > < B o o k M a r k E x i t P o s i t i o n > 2 3 4 1 3 3 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 b f 2 2 7 9 f 8 - 7 9 0 a - 4 0 0 b - b 0 2 9 - 7 c c 5 d 6 5 5 0 2 a 5 < / I n t e r n a l I d > < N a m e > F l o w c h a r t s _ M o v 3 T h e a r r o w r o t a t e s 0 0 : 0 3 : 5 4 . 2 - 0 0 : 0 4 : 0 4 . 0 < / N a m e > < T e x t > T h e   a r r o w   r o t a t e s   i n t o   t h e   r i g h t   c o n f i g u r a t i o n   a u t o m a t i c a l l y .   I  l l   a d d   t h e   o t h e r   e l b o w   a r r o w   c o n n e c t o r s . < / T e x t > < B o o k M a r k E n t r y N a m e > F l o w c h a r t s _ M o v 3 0 0 : 0 3 : 5 4 . 2 < / B o o k M a r k E n t r y N a m e > < B o o k M a r k E x i t N a m e > F l o w c h a r t s _ M o v 3 0 0 : 0 4 : 0 4 . 0 < / B o o k M a r k E x i t N a m e > < B o o k M a r k E n t r y P o s i t i o n > 2 3 4 2 3 3 < / B o o k M a r k E n t r y P o s i t i o n > < B o o k M a r k E x i t P o s i t i o n > 2 4 4 0 3 3 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 f 8 9 8 9 c 2 5 - b 8 f 2 - 4 5 a 7 - a 7 7 4 - 5 8 5 7 a a f 6 b a 9 5 < / I n t e r n a l I d > < N a m e > F l o w c h a r t s _ M o v 3 A l l t h e s h a p e s 0 0 : 0 4 : 0 4 . 1 - 0 0 : 0 4 : 0 5 . 7 < / N a m e > < T e x t > A l l   t h e   s h a p e s   a r e   c o n n e c t e d . < / T e x t > < B o o k M a r k E n t r y N a m e > F l o w c h a r t s _ M o v 3 0 0 : 0 4 : 0 4 . 1 < / B o o k M a r k E n t r y N a m e > < B o o k M a r k E x i t N a m e > F l o w c h a r t s _ M o v 3 0 0 : 0 4 : 0 5 . 7 < / B o o k M a r k E x i t N a m e > < B o o k M a r k E n t r y P o s i t i o n > 2 4 4 1 3 3 < / B o o k M a r k E n t r y P o s i t i o n > < B o o k M a r k E x i t P o s i t i o n > 2 4 5 7 6 7 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 8 1 0 9 0 f e 3 - f 4 9 4 - 4 4 f e - a 7 9 4 - 5 b d 3 7 f 2 1 d 0 3 2 < / I n t e r n a l I d > < N a m e > F l o w c h a r t s _ M o v 3 L o o k i n g a t t h e 0 0 : 0 4 : 0 5 . 8 - 0 0 : 0 4 : 1 4 . 0 < / N a m e > < T e x t > L o o k i n g   a t   t h e   o v e r a l l   s p a c i n g ,   I   c a n   t i g h t e n   t h e   s p a c e   b e t w e e n   t h e   D e c i s i o n   s h a p e   a n d   o u t e r   t w o   s h a p e s . < / T e x t > < B o o k M a r k E n t r y N a m e > F l o w c h a r t s _ M o v 3 0 0 : 0 4 : 0 5 . 8 < / B o o k M a r k E n t r y N a m e > < B o o k M a r k E x i t N a m e > F l o w c h a r t s _ M o v 3 0 0 : 0 4 : 1 4 . 0 < / B o o k M a r k E x i t N a m e > < B o o k M a r k E n t r y P o s i t i o n > 2 4 5 8 6 7 < / B o o k M a r k E n t r y P o s i t i o n > < B o o k M a r k E x i t P o s i t i o n > 2 5 4 0 6 7 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 0 8 3 3 7 c c 9 - e a a d - 4 5 2 5 - 9 c f 1 - b 7 6 c 2 c d f 6 a 1 3 < / I n t e r n a l I d > < N a m e > F l o w c h a r t s _ M o v 3 I  l l p r e s s C t r l 0 0 : 0 4 : 1 4 . 1 - 0 0 : 0 4 : 2 3 . 6 < / N a m e > < T e x t > I  l l   p r e s s   C t r l   a n d   s e l e c t   t h e   o u t e r   t w o   s h a p e s ,   t h e n   p r e s s   t h e   L e f t   A r r o w   k e y   t o   n u d g e   t h e m   t o   t h e   l e f t . < / T e x t > < B o o k M a r k E n t r y N a m e > F l o w c h a r t s _ M o v 3 0 0 : 0 4 : 1 4 . 1 < / B o o k M a r k E n t r y N a m e > < B o o k M a r k E x i t N a m e > F l o w c h a r t s _ M o v 3 0 0 : 0 4 : 2 3 . 6 < / B o o k M a r k E x i t N a m e > < B o o k M a r k E n t r y P o s i t i o n > 2 5 4 1 6 7 < / B o o k M a r k E n t r y P o s i t i o n > < B o o k M a r k E x i t P o s i t i o n > 2 6 3 6 3 3 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 0 b 1 b e 6 1 1 - 7 1 0 5 - 4 7 b e - a 4 8 c - d 8 5 e 2 4 b 4 1 5 7 6 < / I n t e r n a l I d > < N a m e > F l o w c h a r t s _ M o v 3 N o w I  l l d r a g 0 0 : 0 4 : 2 3 . 7 - 0 0 : 0 4 : 2 9 . 2 < / N a m e > < T e x t > N o w   I  l l   d r a g   t o   s e l e c t   t h e   w h o l e   c h a r t   a n d   c l i c k   t h e   R i g h t   A r r o w   k e y   t o   m o v e   i t   t o   t h e   r i g h t , < / T e x t > < B o o k M a r k E n t r y N a m e > F l o w c h a r t s _ M o v 3 0 0 : 0 4 : 2 3 . 7 < / B o o k M a r k E n t r y N a m e > < B o o k M a r k E x i t N a m e > F l o w c h a r t s _ M o v 3 0 0 : 0 4 : 2 9 . 2 < / B o o k M a r k E x i t N a m e > < B o o k M a r k E n t r y P o s i t i o n > 2 6 3 7 3 3 < / B o o k M a r k E n t r y P o s i t i o n > < B o o k M a r k E x i t P o s i t i o n > 2 6 9 2 3 3 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 8 8 f 7 9 6 e e - 4 e 4 8 - 4 1 f 7 - 9 4 1 a - c a 3 7 f c 0 0 b 4 f c < / I n t e r n a l I d > < N a m e > F l o w c h a r t s _ M o v 3 r e f e r r i n g t o t h e 0 0 : 0 4 : 2 9 . 3 - 0 0 : 0 4 : 3 4 . 0 < / N a m e > < T e x t > r e f e r r i n g   t o   t h e   g r i d   t o   e v e n   o u t   m a r g i n s . < / T e x t > < B o o k M a r k E n t r y N a m e > F l o w c h a r t s _ M o v 3 0 0 : 0 4 : 2 9 . 3 < / B o o k M a r k E n t r y N a m e > < B o o k M a r k E x i t N a m e > F l o w c h a r t s _ M o v 3 0 0 : 0 4 : 3 4 . 0 < / B o o k M a r k E x i t N a m e > < B o o k M a r k E n t r y P o s i t i o n > 2 6 9 3 3 3 < / B o o k M a r k E n t r y P o s i t i o n > < B o o k M a r k E x i t P o s i t i o n > 2 7 4 0 3 3 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 7 6 f d 8 7 4 1 - b 6 2 0 - 4 7 a 4 - 9 c d a - b a b c 6 1 5 6 e b 0 d < / I n t e r n a l I d > < N a m e > F l o w c h a r t s _ M o v 3 L e t  s l o o k a t 0 0 : 0 4 : 3 4 . 1 - 0 0 : 0 4 : 3 7 . 4 < / N a m e > < T e x t > L e t  s   l o o k   a t   t h e   c h a r t   i n   S l i d e   S h o w   v i e w . < / T e x t > < B o o k M a r k E n t r y N a m e > F l o w c h a r t s _ M o v 3 0 0 : 0 4 : 3 4 . 1 < / B o o k M a r k E n t r y N a m e > < B o o k M a r k E x i t N a m e > F l o w c h a r t s _ M o v 3 0 0 : 0 4 : 3 7 . 4 < / B o o k M a r k E x i t N a m e > < B o o k M a r k E n t r y P o s i t i o n > 2 7 4 1 3 3 < / B o o k M a r k E n t r y P o s i t i o n > < B o o k M a r k E x i t P o s i t i o n > 2 7 7 4 3 3 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 5 4 b 0 d 2 a c - f 2 2 8 - 4 8 0 d - b 1 9 1 - e f 6 6 8 3 6 8 d 2 8 1 < / I n t e r n a l I d > < N a m e > F l o w c h a r t s _ M o v 3 T h e f l o w c h a r t 0 0 : 0 4 : 3 7 . 5 - 0 0 : 0 4 : 4 4 . 4 < / N a m e > < T e x t > T h e   f l o w   c h a r t   i s   f i n i s h e d ,   w i t h   e v e r y   s t e p   a n d   c o n n e c t o r   f o r m a t t e d   a n d   i n   p l a c e . < / T e x t > < B o o k M a r k E n t r y N a m e > F l o w c h a r t s _ M o v 3 0 0 : 0 4 : 3 7 . 5 < / B o o k M a r k E n t r y N a m e > < B o o k M a r k E x i t N a m e > F l o w c h a r t s _ M o v 3 0 0 : 0 4 : 4 4 . 4 < / B o o k M a r k E x i t N a m e > < B o o k M a r k E n t r y P o s i t i o n > 2 7 7 5 3 3 < / B o o k M a r k E n t r y P o s i t i o n > < B o o k M a r k E x i t P o s i t i o n > 2 8 4 4 0 0 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 5 5 c 4 9 6 7 9 - b d e 7 - 4 d f 8 - b 4 4 b - a e 3 3 6 6 1 1 1 d 3 2 < / I n t e r n a l I d > < N a m e > F l o w c h a r t s _ M o v 3 F o r m o r e i n f o r m a t i o n , 0 0 : 0 4 : 4 4 . 5 - 0 0 : 0 4 : 4 9 . 7 < / N a m e > < T e x t > F o r   m o r e   i n f o r m a t i o n ,   s e e   t h e   C o u r s e   S u m m a r y ,   a n d   e x p e r i m e n t   o n   y o u r   o w n . < / T e x t > < B o o k M a r k E n t r y N a m e > F l o w c h a r t s _ M o v 3 0 0 : 0 4 : 4 4 . 5 < / B o o k M a r k E n t r y N a m e > < B o o k M a r k E x i t N a m e > F l o w c h a r t s _ M o v 3 0 0 : 0 4 : 4 9 . 7 < / B o o k M a r k E x i t N a m e > < B o o k M a r k E n t r y P o s i t i o n > 2 8 4 5 0 0 < / B o o k M a r k E n t r y P o s i t i o n > < B o o k M a r k E x i t P o s i t i o n > 2 8 9 7 0 0 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Props1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4.xml><?xml version="1.0" encoding="utf-8"?>
<ds:datastoreItem xmlns:ds="http://schemas.openxmlformats.org/officeDocument/2006/customXml" ds:itemID="{2B60031C-5856-454E-8A95-187AF43A2F0C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purl.org/dc/terms/"/>
  </ds:schemaRefs>
</ds:datastoreItem>
</file>

<file path=customXml/itemProps5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CA1BCFFD-AAE2-4EE9-A073-D3E57DE8CB24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437A97C9-1086-4B58-A9EA-ED2401C97A35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74024F0D-DB3E-43B0-94CF-9CE7A8B64F64}">
  <ds:schemaRefs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5887</TotalTime>
  <Words>2755</Words>
  <Application>Microsoft Office PowerPoint</Application>
  <PresentationFormat>Custom</PresentationFormat>
  <Paragraphs>265</Paragraphs>
  <Slides>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AllHandsDemo</vt:lpstr>
      <vt:lpstr>Custom Design</vt:lpstr>
      <vt:lpstr>1_Office Theme</vt:lpstr>
      <vt:lpstr>Office Theme</vt:lpstr>
      <vt:lpstr>2_Office Theme</vt:lpstr>
      <vt:lpstr>2_AllHandsDemo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Mikhail Yakimchuk (Lionbridge)</cp:lastModifiedBy>
  <cp:revision>269</cp:revision>
  <dcterms:created xsi:type="dcterms:W3CDTF">2012-03-12T21:21:52Z</dcterms:created>
  <dcterms:modified xsi:type="dcterms:W3CDTF">2013-12-16T03:34:33Z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