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9"/>
    <p:sldMasterId id="2147483669" r:id="rId10"/>
    <p:sldMasterId id="2147483699" r:id="rId11"/>
    <p:sldMasterId id="2147483711" r:id="rId12"/>
    <p:sldMasterId id="2147483723" r:id="rId13"/>
    <p:sldMasterId id="2147483753" r:id="rId14"/>
  </p:sldMasterIdLst>
  <p:notesMasterIdLst>
    <p:notesMasterId r:id="rId22"/>
  </p:notesMasterIdLst>
  <p:sldIdLst>
    <p:sldId id="384" r:id="rId15"/>
    <p:sldId id="372" r:id="rId16"/>
    <p:sldId id="381" r:id="rId17"/>
    <p:sldId id="382" r:id="rId18"/>
    <p:sldId id="377" r:id="rId19"/>
    <p:sldId id="378" r:id="rId20"/>
    <p:sldId id="379" r:id="rId21"/>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84"/>
            <p14:sldId id="372"/>
            <p14:sldId id="381"/>
            <p14:sldId id="382"/>
            <p14:sldId id="377"/>
            <p14:sldId id="378"/>
            <p14:sldId id="379"/>
          </p14:sldIdLst>
        </p14:section>
      </p14:sectionLst>
    </p:ext>
    <p:ext uri="{EFAFB233-063F-42B5-8137-9DF3F51BA10A}">
      <p15:sldGuideLst xmlns="" xmlns:p15="http://schemas.microsoft.com/office/powerpoint/2012/main">
        <p15:guide id="1" orient="horz" pos="529">
          <p15:clr>
            <a:srgbClr val="A4A3A4"/>
          </p15:clr>
        </p15:guide>
        <p15:guide id="2" orient="horz" pos="2520">
          <p15:clr>
            <a:srgbClr val="A4A3A4"/>
          </p15:clr>
        </p15:guide>
        <p15:guide id="3" orient="horz" pos="5942">
          <p15:clr>
            <a:srgbClr val="A4A3A4"/>
          </p15:clr>
        </p15:guide>
        <p15:guide id="4" orient="horz" pos="660">
          <p15:clr>
            <a:srgbClr val="A4A3A4"/>
          </p15:clr>
        </p15:guide>
        <p15:guide id="5" orient="horz" pos="5377">
          <p15:clr>
            <a:srgbClr val="A4A3A4"/>
          </p15:clr>
        </p15:guide>
        <p15:guide id="6" orient="horz" pos="5056">
          <p15:clr>
            <a:srgbClr val="A4A3A4"/>
          </p15:clr>
        </p15:guide>
        <p15:guide id="7" orient="horz" pos="4417">
          <p15:clr>
            <a:srgbClr val="A4A3A4"/>
          </p15:clr>
        </p15:guide>
        <p15:guide id="8" pos="4095">
          <p15:clr>
            <a:srgbClr val="A4A3A4"/>
          </p15:clr>
        </p15:guide>
        <p15:guide id="9" pos="7408">
          <p15:clr>
            <a:srgbClr val="A4A3A4"/>
          </p15:clr>
        </p15:guide>
        <p15:guide id="10">
          <p15:clr>
            <a:srgbClr val="A4A3A4"/>
          </p15:clr>
        </p15:guide>
        <p15:guide id="11" pos="6349">
          <p15:clr>
            <a:srgbClr val="A4A3A4"/>
          </p15:clr>
        </p15:guide>
        <p15:guide id="12" pos="7119">
          <p15:clr>
            <a:srgbClr val="A4A3A4"/>
          </p15:clr>
        </p15:guide>
        <p15:guide id="13" pos="783">
          <p15:clr>
            <a:srgbClr val="A4A3A4"/>
          </p15:clr>
        </p15:guide>
        <p15:guide id="14" pos="7839">
          <p15:clr>
            <a:srgbClr val="A4A3A4"/>
          </p15:clr>
        </p15:guide>
        <p15:guide id="15" pos="6613">
          <p15:clr>
            <a:srgbClr val="A4A3A4"/>
          </p15:clr>
        </p15:guide>
        <p15:guide id="16" pos="6875">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7"/>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10" autoAdjust="0"/>
    <p:restoredTop sz="99900" autoAdjust="0"/>
  </p:normalViewPr>
  <p:slideViewPr>
    <p:cSldViewPr>
      <p:cViewPr>
        <p:scale>
          <a:sx n="80" d="100"/>
          <a:sy n="80" d="100"/>
        </p:scale>
        <p:origin x="-1890" y="-72"/>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Master" Target="slideMasters/slideMaster5.xml"/><Relationship Id="rId18" Type="http://schemas.openxmlformats.org/officeDocument/2006/relationships/slide" Target="slides/slide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7.xml"/><Relationship Id="rId7" Type="http://schemas.openxmlformats.org/officeDocument/2006/relationships/customXml" Target="../customXml/item7.xml"/><Relationship Id="rId12" Type="http://schemas.openxmlformats.org/officeDocument/2006/relationships/slideMaster" Target="slideMasters/slideMaster4.xml"/><Relationship Id="rId17" Type="http://schemas.openxmlformats.org/officeDocument/2006/relationships/slide" Target="slides/slide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3.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commentAuthors" Target="commentAuthors.xml"/><Relationship Id="rId10" Type="http://schemas.openxmlformats.org/officeDocument/2006/relationships/slideMaster" Target="slideMasters/slideMaster2.xml"/><Relationship Id="rId19"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Master" Target="slideMasters/slideMaster6.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10/18/2013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5.xml"/><Relationship Id="rId1" Type="http://schemas.openxmlformats.org/officeDocument/2006/relationships/slideMaster" Target="../slideMasters/slideMaster1.xml"/><Relationship Id="rId5" Type="http://schemas.openxmlformats.org/officeDocument/2006/relationships/slide" Target="../slides/slide7.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xml"/><Relationship Id="rId1" Type="http://schemas.openxmlformats.org/officeDocument/2006/relationships/slideMaster" Target="../slideMasters/slideMaster6.xml"/><Relationship Id="rId5" Type="http://schemas.openxmlformats.org/officeDocument/2006/relationships/slide" Target="../slides/slide2.xml"/><Relationship Id="rId4" Type="http://schemas.openxmlformats.org/officeDocument/2006/relationships/image" Target="../media/image3.tmp"/></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advClick="0">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10/18/2013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advClick="0">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10/18/2013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advClick="0">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10/18/2013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advClick="0">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advClick="0">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10/18/2013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advClick="0">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10/18/2013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advClick="0">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10/18/2013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advClick="0">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10/18/2013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advClick="0">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10/18/2013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10/18/2013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10/18/2013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advClick="0">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10/18/2013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10/18/2013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10/18/2013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10/18/2013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10/18/2013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10/18/2013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10/18/2013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10/18/2013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10/18/2013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2958949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10/18/2013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advClick="0">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17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153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365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593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20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443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465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314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239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20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10/18/2013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advClick="0">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1260149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017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71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844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164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822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785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395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170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893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2" name="Rectangle 21"/>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Media Placeholder 9"/>
          <p:cNvSpPr>
            <a:spLocks noGrp="1"/>
          </p:cNvSpPr>
          <p:nvPr>
            <p:ph type="media" sz="quarter" idx="10"/>
          </p:nvPr>
        </p:nvSpPr>
        <p:spPr>
          <a:xfrm>
            <a:off x="2507195"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3885275"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5250395"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6627128"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95791" y="8494776"/>
            <a:ext cx="1115568" cy="630936"/>
          </a:xfrm>
        </p:spPr>
        <p:txBody>
          <a:bodyPr/>
          <a:lstStyle/>
          <a:p>
            <a:r>
              <a:rPr lang="en-US" dirty="0" smtClean="0"/>
              <a:t>Click icon to add media</a:t>
            </a:r>
            <a:endParaRPr lang="en-US" dirty="0"/>
          </a:p>
        </p:txBody>
      </p:sp>
      <p:sp useBgFill="1">
        <p:nvSpPr>
          <p:cNvPr id="16" name="Media Placeholder 9"/>
          <p:cNvSpPr>
            <a:spLocks noGrp="1"/>
          </p:cNvSpPr>
          <p:nvPr>
            <p:ph type="media" sz="quarter" idx="16"/>
          </p:nvPr>
        </p:nvSpPr>
        <p:spPr>
          <a:xfrm>
            <a:off x="9358712" y="8494776"/>
            <a:ext cx="1115568" cy="630936"/>
          </a:xfrm>
        </p:spPr>
        <p:txBody>
          <a:bodyPr/>
          <a:lstStyle/>
          <a:p>
            <a:r>
              <a:rPr lang="en-US" dirty="0" smtClean="0"/>
              <a:t>Click icon to add media</a:t>
            </a:r>
            <a:endParaRPr lang="en-US" dirty="0"/>
          </a:p>
        </p:txBody>
      </p:sp>
      <p:sp>
        <p:nvSpPr>
          <p:cNvPr id="20" name="TextBox 19"/>
          <p:cNvSpPr txBox="1"/>
          <p:nvPr userDrawn="1"/>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30" name="TextBox 29"/>
          <p:cNvSpPr txBox="1"/>
          <p:nvPr userDrawn="1"/>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041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8" name="Text Placeholder 6"/>
          <p:cNvSpPr txBox="1">
            <a:spLocks/>
          </p:cNvSpPr>
          <p:nvPr userDrawn="1"/>
        </p:nvSpPr>
        <p:spPr>
          <a:xfrm>
            <a:off x="6744775" y="1246748"/>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4" name="Rectangle 3"/>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219280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734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784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867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476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167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054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212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65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10/18/2013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advClick="0">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16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266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28007900"/>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284397"/>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2639480337"/>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877795624"/>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rId2" action="ppaction://hlinksldjump"/>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rId5" action="ppaction://hlinksldjump"/>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7495506"/>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869618484"/>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3387905740"/>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2068080706"/>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10/18/2013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advClick="0">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55896018"/>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851983862"/>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4002668792"/>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1634158179"/>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321754185"/>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881110"/>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562423"/>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10/18/2013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017642"/>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791561"/>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10/18/2013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advClick="0">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10/18/2013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advClick="0">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10/18/2013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10/18/2013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10/18/2013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05264566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10/18/2013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6986947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10/18/2013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88486325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10/18/2013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71159251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9" Type="http://schemas.openxmlformats.org/officeDocument/2006/relationships/tags" Target="../tags/tag37.xml"/><Relationship Id="rId21" Type="http://schemas.openxmlformats.org/officeDocument/2006/relationships/tags" Target="../tags/tag19.xml"/><Relationship Id="rId34" Type="http://schemas.openxmlformats.org/officeDocument/2006/relationships/tags" Target="../tags/tag32.xml"/><Relationship Id="rId42" Type="http://schemas.openxmlformats.org/officeDocument/2006/relationships/slide" Target="slide2.xml"/><Relationship Id="rId47" Type="http://schemas.openxmlformats.org/officeDocument/2006/relationships/image" Target="../media/image7.png"/><Relationship Id="rId50" Type="http://schemas.openxmlformats.org/officeDocument/2006/relationships/slide" Target="slide7.xml"/><Relationship Id="rId55" Type="http://schemas.openxmlformats.org/officeDocument/2006/relationships/image" Target="../media/image11.png"/><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tags" Target="../tags/tag31.xml"/><Relationship Id="rId38" Type="http://schemas.openxmlformats.org/officeDocument/2006/relationships/tags" Target="../tags/tag36.xml"/><Relationship Id="rId46" Type="http://schemas.openxmlformats.org/officeDocument/2006/relationships/slide" Target="slide4.xml"/><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tags" Target="../tags/tag27.xml"/><Relationship Id="rId41" Type="http://schemas.openxmlformats.org/officeDocument/2006/relationships/slideLayout" Target="../slideLayouts/slideLayout5.xml"/><Relationship Id="rId54" Type="http://schemas.openxmlformats.org/officeDocument/2006/relationships/slide" Target="slide5.xml"/><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tags" Target="../tags/tag30.xml"/><Relationship Id="rId37" Type="http://schemas.openxmlformats.org/officeDocument/2006/relationships/tags" Target="../tags/tag35.xml"/><Relationship Id="rId40" Type="http://schemas.openxmlformats.org/officeDocument/2006/relationships/tags" Target="../tags/tag38.xml"/><Relationship Id="rId45" Type="http://schemas.openxmlformats.org/officeDocument/2006/relationships/image" Target="../media/image6.png"/><Relationship Id="rId53" Type="http://schemas.microsoft.com/office/2007/relationships/hdphoto" Target="../media/hdphoto1.wdp"/><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36" Type="http://schemas.openxmlformats.org/officeDocument/2006/relationships/tags" Target="../tags/tag34.xml"/><Relationship Id="rId49" Type="http://schemas.openxmlformats.org/officeDocument/2006/relationships/image" Target="../media/image8.png"/><Relationship Id="rId57" Type="http://schemas.openxmlformats.org/officeDocument/2006/relationships/image" Target="../media/image13.png"/><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tags" Target="../tags/tag29.xml"/><Relationship Id="rId44" Type="http://schemas.openxmlformats.org/officeDocument/2006/relationships/slide" Target="slide3.xml"/><Relationship Id="rId52" Type="http://schemas.openxmlformats.org/officeDocument/2006/relationships/image" Target="../media/image10.png"/><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tags" Target="../tags/tag28.xml"/><Relationship Id="rId35" Type="http://schemas.openxmlformats.org/officeDocument/2006/relationships/tags" Target="../tags/tag33.xml"/><Relationship Id="rId43" Type="http://schemas.openxmlformats.org/officeDocument/2006/relationships/image" Target="../media/image5.png"/><Relationship Id="rId48" Type="http://schemas.openxmlformats.org/officeDocument/2006/relationships/slide" Target="slide6.xml"/><Relationship Id="rId56" Type="http://schemas.openxmlformats.org/officeDocument/2006/relationships/image" Target="../media/image12.png"/><Relationship Id="rId8" Type="http://schemas.openxmlformats.org/officeDocument/2006/relationships/tags" Target="../tags/tag6.xml"/><Relationship Id="rId51" Type="http://schemas.openxmlformats.org/officeDocument/2006/relationships/image" Target="../media/image9.png"/><Relationship Id="rId3" Type="http://schemas.openxmlformats.org/officeDocument/2006/relationships/tags" Target="../tags/tag1.xml"/></Relationships>
</file>

<file path=ppt/slides/_rels/slide3.xml.rels><?xml version="1.0" encoding="UTF-8" standalone="yes"?>
<Relationships xmlns="http://schemas.openxmlformats.org/package/2006/relationships"><Relationship Id="rId13" Type="http://schemas.openxmlformats.org/officeDocument/2006/relationships/tags" Target="../tags/tag49.xml"/><Relationship Id="rId18" Type="http://schemas.openxmlformats.org/officeDocument/2006/relationships/tags" Target="../tags/tag54.xml"/><Relationship Id="rId26" Type="http://schemas.openxmlformats.org/officeDocument/2006/relationships/tags" Target="../tags/tag62.xml"/><Relationship Id="rId39" Type="http://schemas.openxmlformats.org/officeDocument/2006/relationships/slideLayout" Target="../slideLayouts/slideLayout5.xml"/><Relationship Id="rId21" Type="http://schemas.openxmlformats.org/officeDocument/2006/relationships/tags" Target="../tags/tag57.xml"/><Relationship Id="rId34" Type="http://schemas.openxmlformats.org/officeDocument/2006/relationships/tags" Target="../tags/tag70.xml"/><Relationship Id="rId42" Type="http://schemas.openxmlformats.org/officeDocument/2006/relationships/slide" Target="slide4.xml"/><Relationship Id="rId47" Type="http://schemas.openxmlformats.org/officeDocument/2006/relationships/image" Target="../media/image9.png"/><Relationship Id="rId50" Type="http://schemas.openxmlformats.org/officeDocument/2006/relationships/slide" Target="slide5.xml"/><Relationship Id="rId55" Type="http://schemas.openxmlformats.org/officeDocument/2006/relationships/slide" Target="slide2.xml"/><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tags" Target="../tags/tag53.xml"/><Relationship Id="rId25" Type="http://schemas.openxmlformats.org/officeDocument/2006/relationships/tags" Target="../tags/tag61.xml"/><Relationship Id="rId33" Type="http://schemas.openxmlformats.org/officeDocument/2006/relationships/tags" Target="../tags/tag69.xml"/><Relationship Id="rId38" Type="http://schemas.openxmlformats.org/officeDocument/2006/relationships/tags" Target="../tags/tag74.xml"/><Relationship Id="rId46" Type="http://schemas.openxmlformats.org/officeDocument/2006/relationships/slide" Target="slide7.xml"/><Relationship Id="rId2" Type="http://schemas.openxmlformats.org/officeDocument/2006/relationships/video" Target="../media/media2.mp4"/><Relationship Id="rId16" Type="http://schemas.openxmlformats.org/officeDocument/2006/relationships/tags" Target="../tags/tag52.xml"/><Relationship Id="rId20" Type="http://schemas.openxmlformats.org/officeDocument/2006/relationships/tags" Target="../tags/tag56.xml"/><Relationship Id="rId29" Type="http://schemas.openxmlformats.org/officeDocument/2006/relationships/tags" Target="../tags/tag65.xml"/><Relationship Id="rId41" Type="http://schemas.openxmlformats.org/officeDocument/2006/relationships/image" Target="../media/image6.png"/><Relationship Id="rId54" Type="http://schemas.openxmlformats.org/officeDocument/2006/relationships/image" Target="../media/image15.png"/><Relationship Id="rId1" Type="http://schemas.microsoft.com/office/2007/relationships/media" Target="../media/media2.mp4"/><Relationship Id="rId6" Type="http://schemas.openxmlformats.org/officeDocument/2006/relationships/tags" Target="../tags/tag42.xml"/><Relationship Id="rId11" Type="http://schemas.openxmlformats.org/officeDocument/2006/relationships/tags" Target="../tags/tag47.xml"/><Relationship Id="rId24" Type="http://schemas.openxmlformats.org/officeDocument/2006/relationships/tags" Target="../tags/tag60.xml"/><Relationship Id="rId32" Type="http://schemas.openxmlformats.org/officeDocument/2006/relationships/tags" Target="../tags/tag68.xml"/><Relationship Id="rId37" Type="http://schemas.openxmlformats.org/officeDocument/2006/relationships/tags" Target="../tags/tag73.xml"/><Relationship Id="rId40" Type="http://schemas.openxmlformats.org/officeDocument/2006/relationships/slide" Target="slide3.xml"/><Relationship Id="rId45" Type="http://schemas.openxmlformats.org/officeDocument/2006/relationships/image" Target="../media/image8.png"/><Relationship Id="rId53" Type="http://schemas.openxmlformats.org/officeDocument/2006/relationships/image" Target="../media/image14.png"/><Relationship Id="rId5" Type="http://schemas.openxmlformats.org/officeDocument/2006/relationships/tags" Target="../tags/tag41.xml"/><Relationship Id="rId15" Type="http://schemas.openxmlformats.org/officeDocument/2006/relationships/tags" Target="../tags/tag51.xml"/><Relationship Id="rId23" Type="http://schemas.openxmlformats.org/officeDocument/2006/relationships/tags" Target="../tags/tag59.xml"/><Relationship Id="rId28" Type="http://schemas.openxmlformats.org/officeDocument/2006/relationships/tags" Target="../tags/tag64.xml"/><Relationship Id="rId36" Type="http://schemas.openxmlformats.org/officeDocument/2006/relationships/tags" Target="../tags/tag72.xml"/><Relationship Id="rId49" Type="http://schemas.microsoft.com/office/2007/relationships/hdphoto" Target="../media/hdphoto1.wdp"/><Relationship Id="rId10" Type="http://schemas.openxmlformats.org/officeDocument/2006/relationships/tags" Target="../tags/tag46.xml"/><Relationship Id="rId19" Type="http://schemas.openxmlformats.org/officeDocument/2006/relationships/tags" Target="../tags/tag55.xml"/><Relationship Id="rId31" Type="http://schemas.openxmlformats.org/officeDocument/2006/relationships/tags" Target="../tags/tag67.xml"/><Relationship Id="rId44" Type="http://schemas.openxmlformats.org/officeDocument/2006/relationships/slide" Target="slide6.xml"/><Relationship Id="rId52" Type="http://schemas.openxmlformats.org/officeDocument/2006/relationships/image" Target="../media/image12.png"/><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 Id="rId22" Type="http://schemas.openxmlformats.org/officeDocument/2006/relationships/tags" Target="../tags/tag58.xml"/><Relationship Id="rId27" Type="http://schemas.openxmlformats.org/officeDocument/2006/relationships/tags" Target="../tags/tag63.xml"/><Relationship Id="rId30" Type="http://schemas.openxmlformats.org/officeDocument/2006/relationships/tags" Target="../tags/tag66.xml"/><Relationship Id="rId35" Type="http://schemas.openxmlformats.org/officeDocument/2006/relationships/tags" Target="../tags/tag71.xml"/><Relationship Id="rId43" Type="http://schemas.openxmlformats.org/officeDocument/2006/relationships/image" Target="../media/image7.png"/><Relationship Id="rId48" Type="http://schemas.openxmlformats.org/officeDocument/2006/relationships/image" Target="../media/image10.png"/><Relationship Id="rId56" Type="http://schemas.openxmlformats.org/officeDocument/2006/relationships/image" Target="../media/image5.png"/><Relationship Id="rId8" Type="http://schemas.openxmlformats.org/officeDocument/2006/relationships/tags" Target="../tags/tag44.xml"/><Relationship Id="rId51" Type="http://schemas.openxmlformats.org/officeDocument/2006/relationships/image" Target="../media/image11.png"/><Relationship Id="rId3" Type="http://schemas.openxmlformats.org/officeDocument/2006/relationships/tags" Target="../tags/tag39.xml"/></Relationships>
</file>

<file path=ppt/slides/_rels/slide4.xml.rels><?xml version="1.0" encoding="UTF-8" standalone="yes"?>
<Relationships xmlns="http://schemas.openxmlformats.org/package/2006/relationships"><Relationship Id="rId13" Type="http://schemas.openxmlformats.org/officeDocument/2006/relationships/tags" Target="../tags/tag85.xml"/><Relationship Id="rId18" Type="http://schemas.openxmlformats.org/officeDocument/2006/relationships/tags" Target="../tags/tag90.xml"/><Relationship Id="rId26" Type="http://schemas.openxmlformats.org/officeDocument/2006/relationships/tags" Target="../tags/tag98.xml"/><Relationship Id="rId39" Type="http://schemas.openxmlformats.org/officeDocument/2006/relationships/tags" Target="../tags/tag111.xml"/><Relationship Id="rId21" Type="http://schemas.openxmlformats.org/officeDocument/2006/relationships/tags" Target="../tags/tag93.xml"/><Relationship Id="rId34" Type="http://schemas.openxmlformats.org/officeDocument/2006/relationships/tags" Target="../tags/tag106.xml"/><Relationship Id="rId42" Type="http://schemas.openxmlformats.org/officeDocument/2006/relationships/tags" Target="../tags/tag114.xml"/><Relationship Id="rId47" Type="http://schemas.openxmlformats.org/officeDocument/2006/relationships/slide" Target="slide4.xml"/><Relationship Id="rId50" Type="http://schemas.openxmlformats.org/officeDocument/2006/relationships/image" Target="../media/image8.png"/><Relationship Id="rId55" Type="http://schemas.openxmlformats.org/officeDocument/2006/relationships/slide" Target="slide5.xml"/><Relationship Id="rId7" Type="http://schemas.openxmlformats.org/officeDocument/2006/relationships/tags" Target="../tags/tag79.xml"/><Relationship Id="rId2" Type="http://schemas.openxmlformats.org/officeDocument/2006/relationships/video" Target="../media/media3.mp4"/><Relationship Id="rId16" Type="http://schemas.openxmlformats.org/officeDocument/2006/relationships/tags" Target="../tags/tag88.xml"/><Relationship Id="rId20" Type="http://schemas.openxmlformats.org/officeDocument/2006/relationships/tags" Target="../tags/tag92.xml"/><Relationship Id="rId29" Type="http://schemas.openxmlformats.org/officeDocument/2006/relationships/tags" Target="../tags/tag101.xml"/><Relationship Id="rId41" Type="http://schemas.openxmlformats.org/officeDocument/2006/relationships/tags" Target="../tags/tag113.xml"/><Relationship Id="rId54" Type="http://schemas.microsoft.com/office/2007/relationships/hdphoto" Target="../media/hdphoto1.wdp"/><Relationship Id="rId1" Type="http://schemas.microsoft.com/office/2007/relationships/media" Target="../media/media3.mp4"/><Relationship Id="rId6" Type="http://schemas.openxmlformats.org/officeDocument/2006/relationships/tags" Target="../tags/tag78.xml"/><Relationship Id="rId11" Type="http://schemas.openxmlformats.org/officeDocument/2006/relationships/tags" Target="../tags/tag83.xml"/><Relationship Id="rId24" Type="http://schemas.openxmlformats.org/officeDocument/2006/relationships/tags" Target="../tags/tag96.xml"/><Relationship Id="rId32" Type="http://schemas.openxmlformats.org/officeDocument/2006/relationships/tags" Target="../tags/tag104.xml"/><Relationship Id="rId37" Type="http://schemas.openxmlformats.org/officeDocument/2006/relationships/tags" Target="../tags/tag109.xml"/><Relationship Id="rId40" Type="http://schemas.openxmlformats.org/officeDocument/2006/relationships/tags" Target="../tags/tag112.xml"/><Relationship Id="rId45" Type="http://schemas.openxmlformats.org/officeDocument/2006/relationships/slide" Target="slide3.xml"/><Relationship Id="rId53" Type="http://schemas.openxmlformats.org/officeDocument/2006/relationships/image" Target="../media/image10.png"/><Relationship Id="rId58" Type="http://schemas.openxmlformats.org/officeDocument/2006/relationships/image" Target="../media/image16.png"/><Relationship Id="rId5" Type="http://schemas.openxmlformats.org/officeDocument/2006/relationships/tags" Target="../tags/tag77.xml"/><Relationship Id="rId15" Type="http://schemas.openxmlformats.org/officeDocument/2006/relationships/tags" Target="../tags/tag87.xml"/><Relationship Id="rId23" Type="http://schemas.openxmlformats.org/officeDocument/2006/relationships/tags" Target="../tags/tag95.xml"/><Relationship Id="rId28" Type="http://schemas.openxmlformats.org/officeDocument/2006/relationships/tags" Target="../tags/tag100.xml"/><Relationship Id="rId36" Type="http://schemas.openxmlformats.org/officeDocument/2006/relationships/tags" Target="../tags/tag108.xml"/><Relationship Id="rId49" Type="http://schemas.openxmlformats.org/officeDocument/2006/relationships/slide" Target="slide6.xml"/><Relationship Id="rId57" Type="http://schemas.openxmlformats.org/officeDocument/2006/relationships/image" Target="../media/image12.png"/><Relationship Id="rId61" Type="http://schemas.openxmlformats.org/officeDocument/2006/relationships/image" Target="../media/image5.png"/><Relationship Id="rId10" Type="http://schemas.openxmlformats.org/officeDocument/2006/relationships/tags" Target="../tags/tag82.xml"/><Relationship Id="rId19" Type="http://schemas.openxmlformats.org/officeDocument/2006/relationships/tags" Target="../tags/tag91.xml"/><Relationship Id="rId31" Type="http://schemas.openxmlformats.org/officeDocument/2006/relationships/tags" Target="../tags/tag103.xml"/><Relationship Id="rId44" Type="http://schemas.openxmlformats.org/officeDocument/2006/relationships/slideLayout" Target="../slideLayouts/slideLayout5.xml"/><Relationship Id="rId52" Type="http://schemas.openxmlformats.org/officeDocument/2006/relationships/image" Target="../media/image9.png"/><Relationship Id="rId60" Type="http://schemas.openxmlformats.org/officeDocument/2006/relationships/slide" Target="slide2.xml"/><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tags" Target="../tags/tag86.xml"/><Relationship Id="rId22" Type="http://schemas.openxmlformats.org/officeDocument/2006/relationships/tags" Target="../tags/tag94.xml"/><Relationship Id="rId27" Type="http://schemas.openxmlformats.org/officeDocument/2006/relationships/tags" Target="../tags/tag99.xml"/><Relationship Id="rId30" Type="http://schemas.openxmlformats.org/officeDocument/2006/relationships/tags" Target="../tags/tag102.xml"/><Relationship Id="rId35" Type="http://schemas.openxmlformats.org/officeDocument/2006/relationships/tags" Target="../tags/tag107.xml"/><Relationship Id="rId43" Type="http://schemas.openxmlformats.org/officeDocument/2006/relationships/tags" Target="../tags/tag115.xml"/><Relationship Id="rId48" Type="http://schemas.openxmlformats.org/officeDocument/2006/relationships/image" Target="../media/image7.png"/><Relationship Id="rId56" Type="http://schemas.openxmlformats.org/officeDocument/2006/relationships/image" Target="../media/image11.png"/><Relationship Id="rId8" Type="http://schemas.openxmlformats.org/officeDocument/2006/relationships/tags" Target="../tags/tag80.xml"/><Relationship Id="rId51" Type="http://schemas.openxmlformats.org/officeDocument/2006/relationships/slide" Target="slide7.xml"/><Relationship Id="rId3" Type="http://schemas.openxmlformats.org/officeDocument/2006/relationships/tags" Target="../tags/tag75.xml"/><Relationship Id="rId12" Type="http://schemas.openxmlformats.org/officeDocument/2006/relationships/tags" Target="../tags/tag84.xml"/><Relationship Id="rId17" Type="http://schemas.openxmlformats.org/officeDocument/2006/relationships/tags" Target="../tags/tag89.xml"/><Relationship Id="rId25" Type="http://schemas.openxmlformats.org/officeDocument/2006/relationships/tags" Target="../tags/tag97.xml"/><Relationship Id="rId33" Type="http://schemas.openxmlformats.org/officeDocument/2006/relationships/tags" Target="../tags/tag105.xml"/><Relationship Id="rId38" Type="http://schemas.openxmlformats.org/officeDocument/2006/relationships/tags" Target="../tags/tag110.xml"/><Relationship Id="rId46" Type="http://schemas.openxmlformats.org/officeDocument/2006/relationships/image" Target="../media/image6.png"/><Relationship Id="rId5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hyperlink" Target="http://office.microsoft.com/redir/HA102749146.aspx" TargetMode="External"/><Relationship Id="rId3" Type="http://schemas.openxmlformats.org/officeDocument/2006/relationships/image" Target="../media/image2.png"/><Relationship Id="rId21" Type="http://schemas.openxmlformats.org/officeDocument/2006/relationships/hyperlink" Target="http://o15.officeredir.microsoft.com/r/rlidMoreCourses?clid=1033" TargetMode="External"/><Relationship Id="rId7" Type="http://schemas.openxmlformats.org/officeDocument/2006/relationships/image" Target="../media/image7.png"/><Relationship Id="rId12" Type="http://schemas.openxmlformats.org/officeDocument/2006/relationships/slide" Target="slide5.xml"/><Relationship Id="rId17" Type="http://schemas.openxmlformats.org/officeDocument/2006/relationships/image" Target="../media/image5.png"/><Relationship Id="rId2" Type="http://schemas.openxmlformats.org/officeDocument/2006/relationships/slide" Target="slide4.xml"/><Relationship Id="rId16" Type="http://schemas.openxmlformats.org/officeDocument/2006/relationships/slide" Target="slide2.xml"/><Relationship Id="rId20" Type="http://schemas.openxmlformats.org/officeDocument/2006/relationships/hyperlink" Target="http://office.microsoft.com/redir/RZ104117700.aspx" TargetMode="External"/><Relationship Id="rId1" Type="http://schemas.openxmlformats.org/officeDocument/2006/relationships/slideLayout" Target="../slideLayouts/slideLayout5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slide" Target="slide3.xml"/><Relationship Id="rId15" Type="http://schemas.openxmlformats.org/officeDocument/2006/relationships/image" Target="../media/image12.png"/><Relationship Id="rId10" Type="http://schemas.openxmlformats.org/officeDocument/2006/relationships/slide" Target="slide7.xml"/><Relationship Id="rId19" Type="http://schemas.openxmlformats.org/officeDocument/2006/relationships/hyperlink" Target="http://office.microsoft.com/redir/RZ104086714.aspx" TargetMode="External"/><Relationship Id="rId4" Type="http://schemas.openxmlformats.org/officeDocument/2006/relationships/image" Target="../media/image15.png"/><Relationship Id="rId9" Type="http://schemas.openxmlformats.org/officeDocument/2006/relationships/image" Target="../media/image8.png"/><Relationship Id="rId14" Type="http://schemas.openxmlformats.org/officeDocument/2006/relationships/image" Target="../media/image1.png"/><Relationship Id="rId22" Type="http://schemas.openxmlformats.org/officeDocument/2006/relationships/hyperlink" Target="http://office.microsoft.com/redir/XT103462909.aspx"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xml"/><Relationship Id="rId18" Type="http://schemas.openxmlformats.org/officeDocument/2006/relationships/image" Target="../media/image9.png"/><Relationship Id="rId3" Type="http://schemas.openxmlformats.org/officeDocument/2006/relationships/slide" Target="slide2.xml"/><Relationship Id="rId21"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17" Type="http://schemas.openxmlformats.org/officeDocument/2006/relationships/slide" Target="slide7.xml"/><Relationship Id="rId2" Type="http://schemas.openxmlformats.org/officeDocument/2006/relationships/hyperlink" Target="http://o15.officeredir.microsoft.com/r/rlidMoreCourses?clid=1033" TargetMode="External"/><Relationship Id="rId16" Type="http://schemas.openxmlformats.org/officeDocument/2006/relationships/image" Target="../media/image8.png"/><Relationship Id="rId20"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7.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slide" Target="slide6.xml"/><Relationship Id="rId23" Type="http://schemas.openxmlformats.org/officeDocument/2006/relationships/image" Target="../media/image5.png"/><Relationship Id="rId10" Type="http://schemas.openxmlformats.org/officeDocument/2006/relationships/hyperlink" Target="http://office.microsoft.com/en-us/outlook-help/feedback-RZ101809884.aspx?section=10" TargetMode="External"/><Relationship Id="rId19" Type="http://schemas.openxmlformats.org/officeDocument/2006/relationships/slide" Target="slide5.xml"/><Relationship Id="rId4" Type="http://schemas.openxmlformats.org/officeDocument/2006/relationships/image" Target="../media/image2.png"/><Relationship Id="rId9" Type="http://schemas.openxmlformats.org/officeDocument/2006/relationships/hyperlink" Target="http://office.microsoft.com/redir/RZ104117699.aspx?section=2" TargetMode="External"/><Relationship Id="rId14" Type="http://schemas.openxmlformats.org/officeDocument/2006/relationships/image" Target="../media/image7.png"/><Relationship Id="rId22"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5.xml"/><Relationship Id="rId18" Type="http://schemas.openxmlformats.org/officeDocument/2006/relationships/hyperlink" Target="http://office.microsoft.com/redir/XT103834044.aspx" TargetMode="External"/><Relationship Id="rId3" Type="http://schemas.openxmlformats.org/officeDocument/2006/relationships/image" Target="../media/image2.png"/><Relationship Id="rId21" Type="http://schemas.openxmlformats.org/officeDocument/2006/relationships/image" Target="../media/image5.png"/><Relationship Id="rId7" Type="http://schemas.openxmlformats.org/officeDocument/2006/relationships/slide" Target="slide4.xml"/><Relationship Id="rId12" Type="http://schemas.openxmlformats.org/officeDocument/2006/relationships/image" Target="../media/image9.png"/><Relationship Id="rId17" Type="http://schemas.openxmlformats.org/officeDocument/2006/relationships/hyperlink" Target="http://office.microsoft.com/redir/XT101907941.aspx" TargetMode="External"/><Relationship Id="rId2" Type="http://schemas.openxmlformats.org/officeDocument/2006/relationships/slide" Target="slide2.xml"/><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40.xml"/><Relationship Id="rId6" Type="http://schemas.openxmlformats.org/officeDocument/2006/relationships/image" Target="../media/image6.png"/><Relationship Id="rId11" Type="http://schemas.openxmlformats.org/officeDocument/2006/relationships/slide" Target="slide7.xml"/><Relationship Id="rId5" Type="http://schemas.openxmlformats.org/officeDocument/2006/relationships/slide" Target="slide3.xml"/><Relationship Id="rId15" Type="http://schemas.openxmlformats.org/officeDocument/2006/relationships/image" Target="../media/image1.png"/><Relationship Id="rId10" Type="http://schemas.openxmlformats.org/officeDocument/2006/relationships/image" Target="../media/image8.png"/><Relationship Id="rId19" Type="http://schemas.openxmlformats.org/officeDocument/2006/relationships/hyperlink" Target="http://office.microsoft.com/redir/XT103864844.aspx" TargetMode="External"/><Relationship Id="rId4" Type="http://schemas.openxmlformats.org/officeDocument/2006/relationships/image" Target="../media/image15.png"/><Relationship Id="rId9" Type="http://schemas.openxmlformats.org/officeDocument/2006/relationships/slide" Target="slide6.xml"/><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Advanced mail merge</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sp>
        <p:nvSpPr>
          <p:cNvPr id="8" name="Text Placeholder 2"/>
          <p:cNvSpPr txBox="1">
            <a:spLocks/>
          </p:cNvSpPr>
          <p:nvPr/>
        </p:nvSpPr>
        <p:spPr>
          <a:xfrm>
            <a:off x="357115" y="3221037"/>
            <a:ext cx="12287042"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357115" y="1906587"/>
            <a:ext cx="12091122"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13" y="2724190"/>
            <a:ext cx="5952381" cy="323810"/>
          </a:xfrm>
          <a:prstGeom prst="rect">
            <a:avLst/>
          </a:prstGeom>
        </p:spPr>
      </p:pic>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821953965"/>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Media Placeholder 83">
            <a:hlinkClick r:id="rId42" action="ppaction://hlinksldjump"/>
          </p:cNvPr>
          <p:cNvPicPr>
            <a:picLocks noGrp="1" noChangeAspect="1"/>
          </p:cNvPicPr>
          <p:nvPr>
            <p:ph type="media" sz="quarter" idx="10"/>
          </p:nvPr>
        </p:nvPicPr>
        <p:blipFill>
          <a:blip r:embed="rId43">
            <a:extLst>
              <a:ext uri="{28A0092B-C50C-407E-A947-70E740481C1C}">
                <a14:useLocalDpi xmlns:a14="http://schemas.microsoft.com/office/drawing/2010/main" val="0"/>
              </a:ext>
            </a:extLst>
          </a:blip>
          <a:stretch>
            <a:fillRect/>
          </a:stretch>
        </p:blipFill>
        <p:spPr>
          <a:xfrm>
            <a:off x="2506931" y="8495913"/>
            <a:ext cx="1115476" cy="627836"/>
          </a:xfrm>
        </p:spPr>
      </p:pic>
      <p:pic>
        <p:nvPicPr>
          <p:cNvPr id="42" name="Media Placeholder 41">
            <a:hlinkClick r:id="rId44" action="ppaction://hlinksldjump"/>
          </p:cNvPr>
          <p:cNvPicPr>
            <a:picLocks noGrp="1"/>
          </p:cNvPicPr>
          <p:nvPr>
            <p:ph type="media" sz="quarter" idx="11"/>
          </p:nvPr>
        </p:nvPicPr>
        <p:blipFill>
          <a:blip r:embed="rId45">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46" action="ppaction://hlinksldjump"/>
          </p:cNvPr>
          <p:cNvPicPr>
            <a:picLocks noGrp="1"/>
          </p:cNvPicPr>
          <p:nvPr>
            <p:ph type="media" sz="quarter" idx="12"/>
          </p:nvPr>
        </p:nvPicPr>
        <p:blipFill>
          <a:blip r:embed="rId47">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48" action="ppaction://hlinksldjump"/>
          </p:cNvPr>
          <p:cNvPicPr>
            <a:picLocks noGrp="1"/>
          </p:cNvPicPr>
          <p:nvPr>
            <p:ph type="media" sz="quarter" idx="15"/>
          </p:nvPr>
        </p:nvPicPr>
        <p:blipFill>
          <a:blip r:embed="rId49">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50" action="ppaction://hlinksldjump"/>
          </p:cNvPr>
          <p:cNvPicPr>
            <a:picLocks noGrp="1"/>
          </p:cNvPicPr>
          <p:nvPr>
            <p:ph type="media" sz="quarter" idx="16"/>
          </p:nvPr>
        </p:nvPicPr>
        <p:blipFill>
          <a:blip r:embed="rId51">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1/3 videos</a:t>
            </a:r>
            <a:endParaRPr lang="en-US" sz="1500" dirty="0">
              <a:solidFill>
                <a:schemeClr val="bg1"/>
              </a:solidFill>
              <a:latin typeface="Segoe Light" pitchFamily="34" charset="0"/>
            </a:endParaRPr>
          </a:p>
        </p:txBody>
      </p:sp>
      <p:sp>
        <p:nvSpPr>
          <p:cNvPr id="10" name="TextBox 9"/>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Advanced mail merge</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52">
              <a:extLst>
                <a:ext uri="{BEBA8EAE-BF5A-486C-A8C5-ECC9F3942E4B}">
                  <a14:imgProps xmlns:a14="http://schemas.microsoft.com/office/drawing/2010/main">
                    <a14:imgLayer r:embed="rId53">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31"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p>
        </p:txBody>
      </p:sp>
      <p:sp>
        <p:nvSpPr>
          <p:cNvPr id="32" name="Text Placeholder 6"/>
          <p:cNvSpPr txBox="1">
            <a:spLocks/>
          </p:cNvSpPr>
          <p:nvPr/>
        </p:nvSpPr>
        <p:spPr>
          <a:xfrm>
            <a:off x="3912762" y="9220768"/>
            <a:ext cx="1217243"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Formulas &amp;</a:t>
            </a:r>
            <a:r>
              <a:rPr lang="en-US" dirty="0" smtClean="0"/>
              <a:t> </a:t>
            </a:r>
            <a:r>
              <a:rPr lang="en-US" dirty="0"/>
              <a:t>more</a:t>
            </a:r>
          </a:p>
        </p:txBody>
      </p:sp>
      <p:sp>
        <p:nvSpPr>
          <p:cNvPr id="33" name="Text Placeholder 6"/>
          <p:cNvSpPr txBox="1">
            <a:spLocks/>
          </p:cNvSpPr>
          <p:nvPr/>
        </p:nvSpPr>
        <p:spPr>
          <a:xfrm>
            <a:off x="5302587" y="9220768"/>
            <a:ext cx="119028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Target recipients</a:t>
            </a:r>
          </a:p>
        </p:txBody>
      </p:sp>
      <p:sp>
        <p:nvSpPr>
          <p:cNvPr id="34" name="TextBox 33"/>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a:t>
            </a:r>
            <a:r>
              <a:rPr lang="en-US" sz="1000" dirty="0" smtClean="0">
                <a:solidFill>
                  <a:schemeClr val="bg1"/>
                </a:solidFill>
                <a:latin typeface="Segoe UI Light" pitchFamily="34" charset="0"/>
              </a:rPr>
              <a:t>:27</a:t>
            </a:r>
            <a:endParaRPr lang="en-US" sz="1000" dirty="0">
              <a:solidFill>
                <a:schemeClr val="bg1"/>
              </a:solidFill>
              <a:latin typeface="Segoe UI Light" pitchFamily="34" charset="0"/>
            </a:endParaRPr>
          </a:p>
        </p:txBody>
      </p:sp>
      <p:sp>
        <p:nvSpPr>
          <p:cNvPr id="36" name="TextBox 35"/>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a:t>
            </a:r>
            <a:r>
              <a:rPr lang="en-US" sz="1000" dirty="0" smtClean="0">
                <a:solidFill>
                  <a:schemeClr val="bg1"/>
                </a:solidFill>
                <a:latin typeface="Segoe UI Light" pitchFamily="34" charset="0"/>
              </a:rPr>
              <a:t>:30</a:t>
            </a:r>
            <a:endParaRPr lang="en-US" sz="1000" dirty="0">
              <a:solidFill>
                <a:schemeClr val="bg1"/>
              </a:solidFill>
              <a:latin typeface="Segoe UI Light" pitchFamily="34" charset="0"/>
            </a:endParaRPr>
          </a:p>
        </p:txBody>
      </p:sp>
      <p:sp>
        <p:nvSpPr>
          <p:cNvPr id="37" name="TextBox 36"/>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a:t>
            </a:r>
            <a:r>
              <a:rPr lang="en-US" sz="1000" dirty="0" smtClean="0">
                <a:solidFill>
                  <a:schemeClr val="bg1"/>
                </a:solidFill>
                <a:latin typeface="Segoe UI Light" pitchFamily="34" charset="0"/>
              </a:rPr>
              <a:t>:53</a:t>
            </a:r>
            <a:endParaRPr lang="en-US" sz="1000" dirty="0">
              <a:solidFill>
                <a:schemeClr val="bg1"/>
              </a:solidFill>
              <a:latin typeface="Segoe UI Light" pitchFamily="34" charset="0"/>
            </a:endParaRPr>
          </a:p>
        </p:txBody>
      </p:sp>
      <p:pic>
        <p:nvPicPr>
          <p:cNvPr id="46" name="Media Placeholder 45">
            <a:hlinkClick r:id="rId54" action="ppaction://hlinksldjump"/>
          </p:cNvPr>
          <p:cNvPicPr>
            <a:picLocks noGrp="1"/>
          </p:cNvPicPr>
          <p:nvPr>
            <p:ph type="media" sz="quarter" idx="13"/>
          </p:nvPr>
        </p:nvPicPr>
        <p:blipFill>
          <a:blip r:embed="rId55">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AdvancedMailMerge_m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AdvancedMailMerge_m100:00:00.0" time="33"/>
                    <p14:bmk name="AdvancedMailMerge_m100:00:04.4" time="4400"/>
                    <p14:bmk name="AdvancedMailMerge_m100:00:04.5" time="4500"/>
                    <p14:bmk name="AdvancedMailMerge_m100:00:09.5" time="9567"/>
                    <p14:bmk name="AdvancedMailMerge_m100:00:09.6" time="9667"/>
                    <p14:bmk name="AdvancedMailMerge_m100:00:14.3" time="14367"/>
                    <p14:bmk name="AdvancedMailMerge_m100:00:14.4" time="14467"/>
                    <p14:bmk name="AdvancedMailMerge_m100:00:19.5" time="19533"/>
                    <p14:bmk name="AdvancedMailMerge_m100:00:19.6" time="19633"/>
                    <p14:bmk name="AdvancedMailMerge_m100:00:26.3" time="26333"/>
                    <p14:bmk name="AdvancedMailMerge_m100:00:26.4" time="26433"/>
                    <p14:bmk name="AdvancedMailMerge_m100:00:32.9" time="32933"/>
                    <p14:bmk name="AdvancedMailMerge_m100:00:33.0" time="33033"/>
                    <p14:bmk name="AdvancedMailMerge_m100:00:41.2" time="41200"/>
                    <p14:bmk name="AdvancedMailMerge_m100:00:41.3" time="41300"/>
                    <p14:bmk name="AdvancedMailMerge_m100:00:46.2" time="46267"/>
                    <p14:bmk name="AdvancedMailMerge_m100:00:46.3" time="46367"/>
                    <p14:bmk name="AdvancedMailMerge_m100:00:48.4" time="48400"/>
                    <p14:bmk name="AdvancedMailMerge_m100:00:48.5" time="48500"/>
                    <p14:bmk name="AdvancedMailMerge_m100:00:56.0" time="56067"/>
                    <p14:bmk name="AdvancedMailMerge_m100:00:56.1" time="56167"/>
                    <p14:bmk name="AdvancedMailMerge_m100:00:59.0" time="59000"/>
                    <p14:bmk name="AdvancedMailMerge_m100:00:59.1" time="59100"/>
                    <p14:bmk name="AdvancedMailMerge_m100:01:07.5" time="67500"/>
                    <p14:bmk name="AdvancedMailMerge_m100:01:07.6" time="67600"/>
                    <p14:bmk name="AdvancedMailMerge_m100:01:12.8" time="72867"/>
                    <p14:bmk name="AdvancedMailMerge_m100:01:12.9" time="72967"/>
                    <p14:bmk name="AdvancedMailMerge_m100:01:16.9" time="76933"/>
                    <p14:bmk name="AdvancedMailMerge_m100:01:17.0" time="77033"/>
                    <p14:bmk name="AdvancedMailMerge_m100:01:23.5" time="83567"/>
                    <p14:bmk name="AdvancedMailMerge_m100:01:23.6" time="83667"/>
                    <p14:bmk name="AdvancedMailMerge_m100:01:29.7" time="89700"/>
                    <p14:bmk name="AdvancedMailMerge_m100:01:29.8" time="89800"/>
                    <p14:bmk name="AdvancedMailMerge_m100:01:34.7" time="94767"/>
                    <p14:bmk name="AdvancedMailMerge_m100:01:34.8" time="94867"/>
                    <p14:bmk name="AdvancedMailMerge_m100:01:39.7" time="99767"/>
                    <p14:bmk name="AdvancedMailMerge_m100:01:39.8" time="99867"/>
                    <p14:bmk name="AdvancedMailMerge_m100:01:44.9" time="104933"/>
                    <p14:bmk name="AdvancedMailMerge_m100:01:45.0" time="105033"/>
                    <p14:bmk name="AdvancedMailMerge_m100:01:53.7" time="113767"/>
                    <p14:bmk name="AdvancedMailMerge_m100:01:53.8" time="113867"/>
                    <p14:bmk name="AdvancedMailMerge_m100:02:00.7" time="120700"/>
                    <p14:bmk name="AdvancedMailMerge_m100:02:00.8" time="120800"/>
                    <p14:bmk name="AdvancedMailMerge_m100:02:07.4" time="127400"/>
                    <p14:bmk name="AdvancedMailMerge_m100:02:07.5" time="127500"/>
                    <p14:bmk name="AdvancedMailMerge_m100:02:12.8" time="132800"/>
                    <p14:bmk name="AdvancedMailMerge_m100:02:12.9" time="132900"/>
                    <p14:bmk name="AdvancedMailMerge_m100:02:23.0" time="143067"/>
                    <p14:bmk name="AdvancedMailMerge_m100:02:23.1" time="143167"/>
                    <p14:bmk name="AdvancedMailMerge_m100:02:27.4" time="147467"/>
                    <p14:bmk name="AdvancedMailMerge_m100:02:27.5" time="147567"/>
                    <p14:bmk name="AdvancedMailMerge_m100:02:33.7" time="153767"/>
                    <p14:bmk name="AdvancedMailMerge_m100:02:33.8" time="153867"/>
                    <p14:bmk name="AdvancedMailMerge_m100:02:35.8" time="155833"/>
                    <p14:bmk name="AdvancedMailMerge_m100:02:35.9" time="155933"/>
                    <p14:bmk name="AdvancedMailMerge_m100:02:40.7" time="160767"/>
                    <p14:bmk name="AdvancedMailMerge_m100:02:40.8" time="160867"/>
                    <p14:bmk name="AdvancedMailMerge_m100:02:49.8" time="169800"/>
                    <p14:bmk name="AdvancedMailMerge_m100:02:49.9" time="169900"/>
                    <p14:bmk name="AdvancedMailMerge_m100:02:55.7" time="175700"/>
                    <p14:bmk name="AdvancedMailMerge_m100:02:55.8" time="175800"/>
                    <p14:bmk name="AdvancedMailMerge_m100:02:59.9" time="179933"/>
                    <p14:bmk name="AdvancedMailMerge_m100:03:00.0" time="180033"/>
                    <p14:bmk name="AdvancedMailMerge_m100:03:06.5" time="186567"/>
                    <p14:bmk name="AdvancedMailMerge_m100:03:06.6" time="186667"/>
                    <p14:bmk name="AdvancedMailMerge_m100:03:10.9" time="190933"/>
                    <p14:bmk name="AdvancedMailMerge_m100:03:11.0" time="191033"/>
                    <p14:bmk name="AdvancedMailMerge_m100:03:13.8" time="193833"/>
                    <p14:bmk name="AdvancedMailMerge_m100:03:13.9" time="193933"/>
                    <p14:bmk name="AdvancedMailMerge_m100:03:18.7" time="198733"/>
                    <p14:bmk name="AdvancedMailMerge_m100:03:18.8" time="198833"/>
                    <p14:bmk name="AdvancedMailMerge_m100:03:23.4" time="203467"/>
                    <p14:bmk name="AdvancedMailMerge_m100:03:23.5" time="203567"/>
                    <p14:bmk name="AdvancedMailMerge_m100:03:27.6" time="207633"/>
                  </p14:bmkLst>
                </p14:media>
              </p:ext>
            </p:extLst>
          </p:nvPr>
        </p:nvPicPr>
        <p:blipFill>
          <a:blip r:embed="rId57"/>
          <a:stretch>
            <a:fillRect/>
          </a:stretch>
        </p:blipFill>
        <p:spPr>
          <a:xfrm>
            <a:off x="1235075" y="1042988"/>
            <a:ext cx="10515600" cy="5915025"/>
          </a:xfrm>
        </p:spPr>
      </p:pic>
      <p:sp>
        <p:nvSpPr>
          <p:cNvPr id="40"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AdvancedMailMerge_m1Ifyouuse00:00:00.0-00:00:04.4"/>
          <p:cNvSpPr txBox="1"/>
          <p:nvPr>
            <p:custDataLst>
              <p:tags r:id="rId4"/>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If you use mail merge a lot in your business then this course is for you.</a:t>
            </a:r>
            <a:endParaRPr lang="en-US" sz="1800">
              <a:solidFill>
                <a:srgbClr val="FFFFFF"/>
              </a:solidFill>
              <a:latin typeface="Segoe UI Light"/>
            </a:endParaRPr>
          </a:p>
        </p:txBody>
      </p:sp>
      <p:sp>
        <p:nvSpPr>
          <p:cNvPr id="7" name="AdvancedMailMerge_m1Inthelast00:00:04.5-00:00:09.5"/>
          <p:cNvSpPr txBox="1"/>
          <p:nvPr>
            <p:custDataLst>
              <p:tags r:id="rId5"/>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In the last course, Take mail merge to the next level (see the summary at the end of this course for a link to it),</a:t>
            </a:r>
            <a:endParaRPr lang="en-US" sz="1800">
              <a:solidFill>
                <a:srgbClr val="FFFFFF"/>
              </a:solidFill>
              <a:latin typeface="Segoe UI Light"/>
            </a:endParaRPr>
          </a:p>
        </p:txBody>
      </p:sp>
      <p:sp>
        <p:nvSpPr>
          <p:cNvPr id="8" name="AdvancedMailMerge_m1wecreatedthis00:00:09.6-00:00:14.3"/>
          <p:cNvSpPr txBox="1"/>
          <p:nvPr>
            <p:custDataLst>
              <p:tags r:id="rId6"/>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we created this e-mail message using the commands on the Mailings tab.</a:t>
            </a:r>
            <a:endParaRPr lang="en-US" sz="1800">
              <a:solidFill>
                <a:srgbClr val="FFFFFF"/>
              </a:solidFill>
              <a:latin typeface="Segoe UI Light"/>
            </a:endParaRPr>
          </a:p>
        </p:txBody>
      </p:sp>
      <p:sp>
        <p:nvSpPr>
          <p:cNvPr id="15" name="AdvancedMailMerge_m1Everythingisokay00:00:14.4-00:00:19.5"/>
          <p:cNvSpPr txBox="1"/>
          <p:nvPr>
            <p:custDataLst>
              <p:tags r:id="rId7"/>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Everything is okay with it except for one thing – the mileage field doesn’t have a comma.</a:t>
            </a:r>
            <a:endParaRPr lang="en-US" sz="1800">
              <a:solidFill>
                <a:srgbClr val="FFFFFF"/>
              </a:solidFill>
              <a:latin typeface="Segoe UI Light"/>
            </a:endParaRPr>
          </a:p>
        </p:txBody>
      </p:sp>
      <p:sp>
        <p:nvSpPr>
          <p:cNvPr id="16" name="AdvancedMailMerge_m1Itmayseem00:00:19.6-00:00:26.3"/>
          <p:cNvSpPr txBox="1"/>
          <p:nvPr>
            <p:custDataLst>
              <p:tags r:id="rId8"/>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It may seem like a small thing, but to get that comma we need to go beyond the basic mail merge commands.</a:t>
            </a:r>
            <a:endParaRPr lang="en-US" sz="1800">
              <a:solidFill>
                <a:srgbClr val="FFFFFF"/>
              </a:solidFill>
              <a:latin typeface="Segoe UI Light"/>
            </a:endParaRPr>
          </a:p>
        </p:txBody>
      </p:sp>
      <p:sp>
        <p:nvSpPr>
          <p:cNvPr id="17" name="AdvancedMailMerge_m1Whenyouturn00:00:26.4-00:00:32.9"/>
          <p:cNvSpPr txBox="1"/>
          <p:nvPr>
            <p:custDataLst>
              <p:tags r:id="rId9"/>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When you turn off Preview Results, you see the mail merge fields that generated the merged text.</a:t>
            </a:r>
            <a:endParaRPr lang="en-US" sz="1800">
              <a:solidFill>
                <a:srgbClr val="FFFFFF"/>
              </a:solidFill>
              <a:latin typeface="Segoe UI Light"/>
            </a:endParaRPr>
          </a:p>
        </p:txBody>
      </p:sp>
      <p:sp>
        <p:nvSpPr>
          <p:cNvPr id="18" name="AdvancedMailMerge_m1NowpressAlt+F900:00:33.0-00:00:41.2"/>
          <p:cNvSpPr txBox="1"/>
          <p:nvPr>
            <p:custDataLst>
              <p:tags r:id="rId10"/>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Now press Alt+F9 and you see the code that generated the merge field, called field code.</a:t>
            </a:r>
            <a:endParaRPr lang="en-US" sz="1800">
              <a:solidFill>
                <a:srgbClr val="FFFFFF"/>
              </a:solidFill>
              <a:latin typeface="Segoe UI Light"/>
            </a:endParaRPr>
          </a:p>
        </p:txBody>
      </p:sp>
      <p:sp>
        <p:nvSpPr>
          <p:cNvPr id="19" name="AdvancedMailMerge_m1Fieldcodesare00:00:41.3-00:00:46.2"/>
          <p:cNvSpPr txBox="1"/>
          <p:nvPr>
            <p:custDataLst>
              <p:tags r:id="rId11"/>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Field codes are placeholders for data that you want Word to add automatically.</a:t>
            </a:r>
            <a:endParaRPr lang="en-US" sz="1800">
              <a:solidFill>
                <a:srgbClr val="FFFFFF"/>
              </a:solidFill>
              <a:latin typeface="Segoe UI Light"/>
            </a:endParaRPr>
          </a:p>
        </p:txBody>
      </p:sp>
      <p:sp>
        <p:nvSpPr>
          <p:cNvPr id="20" name="AdvancedMailMerge_m1They’renotjust00:00:46.3-00:00:48.4"/>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They’re not just used for merge fields.</a:t>
            </a:r>
            <a:endParaRPr lang="en-US" sz="1800">
              <a:solidFill>
                <a:srgbClr val="FFFFFF"/>
              </a:solidFill>
              <a:latin typeface="Segoe UI Light"/>
            </a:endParaRPr>
          </a:p>
        </p:txBody>
      </p:sp>
      <p:sp>
        <p:nvSpPr>
          <p:cNvPr id="21" name="AdvancedMailMerge_m1Fieldcodesare00:00:48.5-00:00:56.0"/>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Field codes are also used for things like page numbers and automatic tables of contents.</a:t>
            </a:r>
            <a:endParaRPr lang="en-US" sz="1800">
              <a:solidFill>
                <a:srgbClr val="FFFFFF"/>
              </a:solidFill>
              <a:latin typeface="Segoe UI Light"/>
            </a:endParaRPr>
          </a:p>
        </p:txBody>
      </p:sp>
      <p:sp>
        <p:nvSpPr>
          <p:cNvPr id="22" name="AdvancedMailMerge_m1Bydefault,field00:00:56.1-00:00:59.0"/>
          <p:cNvSpPr txBox="1"/>
          <p:nvPr>
            <p:custDataLst>
              <p:tags r:id="rId14"/>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By default, field codes are hidden from view.</a:t>
            </a:r>
            <a:endParaRPr lang="en-US" sz="1800">
              <a:solidFill>
                <a:srgbClr val="FFFFFF"/>
              </a:solidFill>
              <a:latin typeface="Segoe UI Light"/>
            </a:endParaRPr>
          </a:p>
        </p:txBody>
      </p:sp>
      <p:sp>
        <p:nvSpPr>
          <p:cNvPr id="30" name="AdvancedMailMerge_m1Butwiththe00:00:59.1-00:01:07.5"/>
          <p:cNvSpPr txBox="1"/>
          <p:nvPr>
            <p:custDataLst>
              <p:tags r:id="rId15"/>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But with the keyboard shortcut Alt+F9, you can toggle between viewing the field codes and their results.</a:t>
            </a:r>
            <a:endParaRPr lang="en-US" sz="1800">
              <a:solidFill>
                <a:srgbClr val="FFFFFF"/>
              </a:solidFill>
              <a:latin typeface="Segoe UI Light"/>
            </a:endParaRPr>
          </a:p>
        </p:txBody>
      </p:sp>
      <p:sp>
        <p:nvSpPr>
          <p:cNvPr id="35" name="AdvancedMailMerge_m1Inmostcases,00:01:07.6-00:01:12.8"/>
          <p:cNvSpPr txBox="1"/>
          <p:nvPr>
            <p:custDataLst>
              <p:tags r:id="rId16"/>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In most cases, you never have to deal with field codes because Word adds them automatically when you click commands,</a:t>
            </a:r>
            <a:endParaRPr lang="en-US" sz="1800">
              <a:solidFill>
                <a:srgbClr val="FFFFFF"/>
              </a:solidFill>
              <a:latin typeface="Segoe UI Light"/>
            </a:endParaRPr>
          </a:p>
        </p:txBody>
      </p:sp>
      <p:sp>
        <p:nvSpPr>
          <p:cNvPr id="57" name="AdvancedMailMerge_m1suchasInsert00:01:12.9-00:01:16.9"/>
          <p:cNvSpPr txBox="1"/>
          <p:nvPr>
            <p:custDataLst>
              <p:tags r:id="rId17"/>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such as Insert merge field and Greeting line.</a:t>
            </a:r>
            <a:endParaRPr lang="en-US" sz="1800">
              <a:solidFill>
                <a:srgbClr val="FFFFFF"/>
              </a:solidFill>
              <a:latin typeface="Segoe UI Light"/>
            </a:endParaRPr>
          </a:p>
        </p:txBody>
      </p:sp>
      <p:sp>
        <p:nvSpPr>
          <p:cNvPr id="58" name="AdvancedMailMerge_m1Sowhydo00:01:17.0-00:01:23.5"/>
          <p:cNvSpPr txBox="1"/>
          <p:nvPr>
            <p:custDataLst>
              <p:tags r:id="rId18"/>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So why do you ever need to deal with field codes? Because there are some properties you can’t get to with Word commands alone.</a:t>
            </a:r>
            <a:endParaRPr lang="en-US" sz="1800">
              <a:solidFill>
                <a:srgbClr val="FFFFFF"/>
              </a:solidFill>
              <a:latin typeface="Segoe UI Light"/>
            </a:endParaRPr>
          </a:p>
        </p:txBody>
      </p:sp>
      <p:sp>
        <p:nvSpPr>
          <p:cNvPr id="59" name="AdvancedMailMerge_m1Andoneof00:01:23.6-00:01:29.7"/>
          <p:cNvSpPr txBox="1"/>
          <p:nvPr>
            <p:custDataLst>
              <p:tags r:id="rId19"/>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And one of them is merge field number formatting, which will give us commas in numbers.</a:t>
            </a:r>
            <a:endParaRPr lang="en-US" sz="1800">
              <a:solidFill>
                <a:srgbClr val="FFFFFF"/>
              </a:solidFill>
              <a:latin typeface="Segoe UI Light"/>
            </a:endParaRPr>
          </a:p>
        </p:txBody>
      </p:sp>
      <p:sp>
        <p:nvSpPr>
          <p:cNvPr id="60" name="AdvancedMailMerge_m1Thefieldcode00:01:29.8-00:01:34.7"/>
          <p:cNvSpPr txBox="1"/>
          <p:nvPr>
            <p:custDataLst>
              <p:tags r:id="rId20"/>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 field code MERGEFIELD mileage, adds the mileage merge field and that’s all.</a:t>
            </a:r>
            <a:endParaRPr lang="en-US" sz="1800">
              <a:solidFill>
                <a:srgbClr val="FFFFFF"/>
              </a:solidFill>
              <a:latin typeface="Segoe UI Light"/>
            </a:endParaRPr>
          </a:p>
        </p:txBody>
      </p:sp>
      <p:sp>
        <p:nvSpPr>
          <p:cNvPr id="61" name="AdvancedMailMerge_m1Ifyouwant00:01:34.8-00:01:39.7"/>
          <p:cNvSpPr txBox="1"/>
          <p:nvPr>
            <p:custDataLst>
              <p:tags r:id="rId21"/>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If you want to use a different number formatting then you need to use something called a switch,</a:t>
            </a:r>
            <a:endParaRPr lang="en-US" sz="1800">
              <a:solidFill>
                <a:srgbClr val="FFFFFF"/>
              </a:solidFill>
              <a:latin typeface="Segoe UI Light"/>
            </a:endParaRPr>
          </a:p>
        </p:txBody>
      </p:sp>
      <p:sp>
        <p:nvSpPr>
          <p:cNvPr id="62" name="AdvancedMailMerge_m1andyoudo00:01:39.8-00:01:44.9"/>
          <p:cNvSpPr txBox="1"/>
          <p:nvPr>
            <p:custDataLst>
              <p:tags r:id="rId22"/>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and you do that by typing the switch code directly in the field code.</a:t>
            </a:r>
            <a:endParaRPr lang="en-US" sz="1800">
              <a:solidFill>
                <a:srgbClr val="FFFFFF"/>
              </a:solidFill>
              <a:latin typeface="Segoe UI Light"/>
            </a:endParaRPr>
          </a:p>
        </p:txBody>
      </p:sp>
      <p:sp>
        <p:nvSpPr>
          <p:cNvPr id="63" name="AdvancedMailMerge_m1Clickaftermileage,00:01:45.0-00:01:53.7"/>
          <p:cNvSpPr txBox="1"/>
          <p:nvPr>
            <p:custDataLst>
              <p:tags r:id="rId23"/>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Click after mileage, press space, backslash, number sign, and space.</a:t>
            </a:r>
            <a:endParaRPr lang="en-US" sz="1800">
              <a:solidFill>
                <a:srgbClr val="FFFFFF"/>
              </a:solidFill>
              <a:latin typeface="Segoe UI Light"/>
            </a:endParaRPr>
          </a:p>
        </p:txBody>
      </p:sp>
      <p:sp>
        <p:nvSpPr>
          <p:cNvPr id="64" name="AdvancedMailMerge_m1Then,inquotation00:01:53.8-00:02:00.7"/>
          <p:cNvSpPr txBox="1"/>
          <p:nvPr>
            <p:custDataLst>
              <p:tags r:id="rId24"/>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Then, in quotation marks, type three number signs, comma, and three more number signs.</a:t>
            </a:r>
            <a:endParaRPr lang="en-US" sz="1800">
              <a:solidFill>
                <a:srgbClr val="FFFFFF"/>
              </a:solidFill>
              <a:latin typeface="Segoe UI Light"/>
            </a:endParaRPr>
          </a:p>
        </p:txBody>
      </p:sp>
      <p:sp>
        <p:nvSpPr>
          <p:cNvPr id="65" name="AdvancedMailMerge_m1Thisiscalled00:02:00.8-00:02:07.4"/>
          <p:cNvSpPr txBox="1"/>
          <p:nvPr>
            <p:custDataLst>
              <p:tags r:id="rId25"/>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This is called a picture switch – a switch that provides a picture of how you want Word to format the numbers.</a:t>
            </a:r>
            <a:endParaRPr lang="en-US" sz="1800">
              <a:solidFill>
                <a:srgbClr val="FFFFFF"/>
              </a:solidFill>
              <a:latin typeface="Segoe UI Light"/>
            </a:endParaRPr>
          </a:p>
        </p:txBody>
      </p:sp>
      <p:sp>
        <p:nvSpPr>
          <p:cNvPr id="66" name="AdvancedMailMerge_m1Thenumbersigns00:02:07.5-00:02:12.8"/>
          <p:cNvSpPr txBox="1"/>
          <p:nvPr>
            <p:custDataLst>
              <p:tags r:id="rId26"/>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 number signs inside the quotes are placeholders that Word replaces with numbers.</a:t>
            </a:r>
            <a:endParaRPr lang="en-US" sz="1800">
              <a:solidFill>
                <a:srgbClr val="FFFFFF"/>
              </a:solidFill>
              <a:latin typeface="Segoe UI Light"/>
            </a:endParaRPr>
          </a:p>
        </p:txBody>
      </p:sp>
      <p:sp>
        <p:nvSpPr>
          <p:cNvPr id="67" name="AdvancedMailMerge_m1PressAlt+F9and00:02:12.9-00:02:23.0"/>
          <p:cNvSpPr txBox="1"/>
          <p:nvPr>
            <p:custDataLst>
              <p:tags r:id="rId27"/>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Press Alt+F9 and press F9 to update the field code and preview the results. And there’s the comma.</a:t>
            </a:r>
            <a:endParaRPr lang="en-US" sz="1800">
              <a:solidFill>
                <a:srgbClr val="FFFFFF"/>
              </a:solidFill>
              <a:latin typeface="Segoe UI Light"/>
            </a:endParaRPr>
          </a:p>
        </p:txBody>
      </p:sp>
      <p:sp>
        <p:nvSpPr>
          <p:cNvPr id="68" name="AdvancedMailMerge_m1NowpressAlt+F900:02:23.1-00:02:27.4"/>
          <p:cNvSpPr txBox="1"/>
          <p:nvPr>
            <p:custDataLst>
              <p:tags r:id="rId28"/>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Now press Alt+F9 and let’s take a look at that field code.</a:t>
            </a:r>
            <a:endParaRPr lang="en-US" sz="1800">
              <a:solidFill>
                <a:srgbClr val="FFFFFF"/>
              </a:solidFill>
              <a:latin typeface="Segoe UI Light"/>
            </a:endParaRPr>
          </a:p>
        </p:txBody>
      </p:sp>
      <p:sp>
        <p:nvSpPr>
          <p:cNvPr id="69" name="AdvancedMailMerge_m1Fieldscodesare00:02:27.5-00:02:33.7"/>
          <p:cNvSpPr txBox="1"/>
          <p:nvPr>
            <p:custDataLst>
              <p:tags r:id="rId29"/>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Fields codes are made up of a field name, properties, and optional switches.</a:t>
            </a:r>
            <a:endParaRPr lang="en-US" sz="1800">
              <a:solidFill>
                <a:srgbClr val="FFFFFF"/>
              </a:solidFill>
              <a:latin typeface="Segoe UI Light"/>
            </a:endParaRPr>
          </a:p>
        </p:txBody>
      </p:sp>
      <p:sp>
        <p:nvSpPr>
          <p:cNvPr id="70" name="AdvancedMailMerge_m1Tolearnmore00:02:33.8-00:02:35.8"/>
          <p:cNvSpPr txBox="1"/>
          <p:nvPr>
            <p:custDataLst>
              <p:tags r:id="rId30"/>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To learn more about a particular field code,</a:t>
            </a:r>
            <a:endParaRPr lang="en-US" sz="1800">
              <a:solidFill>
                <a:srgbClr val="FFFFFF"/>
              </a:solidFill>
              <a:latin typeface="Segoe UI Light"/>
            </a:endParaRPr>
          </a:p>
        </p:txBody>
      </p:sp>
      <p:sp>
        <p:nvSpPr>
          <p:cNvPr id="71" name="AdvancedMailMerge_m1youcancheck00:02:35.9-00:02:40.7"/>
          <p:cNvSpPr txBox="1"/>
          <p:nvPr>
            <p:custDataLst>
              <p:tags r:id="rId31"/>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you can check the reference documentation link in the course summary at the end of this course.</a:t>
            </a:r>
            <a:endParaRPr lang="en-US" sz="1800">
              <a:solidFill>
                <a:srgbClr val="FFFFFF"/>
              </a:solidFill>
              <a:latin typeface="Segoe UI Light"/>
            </a:endParaRPr>
          </a:p>
        </p:txBody>
      </p:sp>
      <p:sp>
        <p:nvSpPr>
          <p:cNvPr id="72" name="AdvancedMailMerge_m1TheMERGEFIELDreference00:02:40.8-00:02:49.8"/>
          <p:cNvSpPr txBox="1"/>
          <p:nvPr>
            <p:custDataLst>
              <p:tags r:id="rId32"/>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 MERGEFIELD reference shows you how to use the field code, lists the switches you can use with it, and provides examples.</a:t>
            </a:r>
            <a:endParaRPr lang="en-US" sz="1800">
              <a:solidFill>
                <a:srgbClr val="FFFFFF"/>
              </a:solidFill>
              <a:latin typeface="Segoe UI Light"/>
            </a:endParaRPr>
          </a:p>
        </p:txBody>
      </p:sp>
      <p:sp>
        <p:nvSpPr>
          <p:cNvPr id="73" name="AdvancedMailMerge_m1Inthisexample00:02:49.9-00:02:55.7"/>
          <p:cNvSpPr txBox="1"/>
          <p:nvPr>
            <p:custDataLst>
              <p:tags r:id="rId33"/>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In this example the f switch adds a space if the mergefield contains some data.</a:t>
            </a:r>
            <a:endParaRPr lang="en-US" sz="1800">
              <a:solidFill>
                <a:srgbClr val="FFFFFF"/>
              </a:solidFill>
              <a:latin typeface="Segoe UI Light"/>
            </a:endParaRPr>
          </a:p>
        </p:txBody>
      </p:sp>
      <p:sp>
        <p:nvSpPr>
          <p:cNvPr id="74" name="AdvancedMailMerge_m1Ifthemergefield00:02:55.8-00:02:59.9"/>
          <p:cNvSpPr txBox="1"/>
          <p:nvPr>
            <p:custDataLst>
              <p:tags r:id="rId34"/>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If the mergefield is blank, no space is added.</a:t>
            </a:r>
            <a:endParaRPr lang="en-US" sz="1800">
              <a:solidFill>
                <a:srgbClr val="FFFFFF"/>
              </a:solidFill>
              <a:latin typeface="Segoe UI Light"/>
            </a:endParaRPr>
          </a:p>
        </p:txBody>
      </p:sp>
      <p:sp>
        <p:nvSpPr>
          <p:cNvPr id="75" name="AdvancedMailMerge_m1Thiswebpage00:03:00.0-00:03:06.5"/>
          <p:cNvSpPr txBox="1"/>
          <p:nvPr>
            <p:custDataLst>
              <p:tags r:id="rId35"/>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This web page lists all the field codes in Word and provides links to the references for each one.</a:t>
            </a:r>
            <a:endParaRPr lang="en-US" sz="1800">
              <a:solidFill>
                <a:srgbClr val="FFFFFF"/>
              </a:solidFill>
              <a:latin typeface="Segoe UI Light"/>
            </a:endParaRPr>
          </a:p>
        </p:txBody>
      </p:sp>
      <p:sp>
        <p:nvSpPr>
          <p:cNvPr id="76" name="AdvancedMailMerge_m1Thisonedescribes00:03:06.6-00:03:10.9"/>
          <p:cNvSpPr txBox="1"/>
          <p:nvPr>
            <p:custDataLst>
              <p:tags r:id="rId36"/>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This one describes how to insert and format field codes.</a:t>
            </a:r>
            <a:endParaRPr lang="en-US" sz="1800">
              <a:solidFill>
                <a:srgbClr val="FFFFFF"/>
              </a:solidFill>
              <a:latin typeface="Segoe UI Light"/>
            </a:endParaRPr>
          </a:p>
        </p:txBody>
      </p:sp>
      <p:sp>
        <p:nvSpPr>
          <p:cNvPr id="77" name="AdvancedMailMerge_m1Asyou’veprobably00:03:11.0-00:03:13.8"/>
          <p:cNvSpPr txBox="1"/>
          <p:nvPr>
            <p:custDataLst>
              <p:tags r:id="rId37"/>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As you’ve probably figured out, field codes are not for everybody.</a:t>
            </a:r>
            <a:endParaRPr lang="en-US" sz="1800">
              <a:solidFill>
                <a:srgbClr val="FFFFFF"/>
              </a:solidFill>
              <a:latin typeface="Segoe UI Light"/>
            </a:endParaRPr>
          </a:p>
        </p:txBody>
      </p:sp>
      <p:sp>
        <p:nvSpPr>
          <p:cNvPr id="78" name="AdvancedMailMerge_m1Tousethem,00:03:13.9-00:03:18.7"/>
          <p:cNvSpPr txBox="1"/>
          <p:nvPr>
            <p:custDataLst>
              <p:tags r:id="rId38"/>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To use them, you’ll need to spend some time researching and experimenting with coding techniques.</a:t>
            </a:r>
            <a:endParaRPr lang="en-US" sz="1800">
              <a:solidFill>
                <a:srgbClr val="FFFFFF"/>
              </a:solidFill>
              <a:latin typeface="Segoe UI Light"/>
            </a:endParaRPr>
          </a:p>
        </p:txBody>
      </p:sp>
      <p:sp>
        <p:nvSpPr>
          <p:cNvPr id="79" name="AdvancedMailMerge_m1Butifyou00:03:18.8-00:03:23.4"/>
          <p:cNvSpPr txBox="1"/>
          <p:nvPr>
            <p:custDataLst>
              <p:tags r:id="rId39"/>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But if you need to go beyond the basic mail merge commands, then field codes are your ticket.</a:t>
            </a:r>
            <a:endParaRPr lang="en-US" sz="1800">
              <a:solidFill>
                <a:srgbClr val="FFFFFF"/>
              </a:solidFill>
              <a:latin typeface="Segoe UI Light"/>
            </a:endParaRPr>
          </a:p>
        </p:txBody>
      </p:sp>
      <p:sp>
        <p:nvSpPr>
          <p:cNvPr id="80" name="AdvancedMailMerge_m1Upnext,we’ll00:03:23.5-00:03:27.6"/>
          <p:cNvSpPr txBox="1"/>
          <p:nvPr>
            <p:custDataLst>
              <p:tags r:id="rId40"/>
            </p:custDataLst>
          </p:nvPr>
        </p:nvSpPr>
        <p:spPr>
          <a:xfrm>
            <a:off x="1235075" y="727744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we’ll dive into formulas and conditional statements.</a:t>
            </a:r>
            <a:endParaRPr lang="en-US" sz="180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2160130925"/>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AdvancedMailMerge_m1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AdvancedMailMerge_m100:00:00.0"/>
                      </p:tgtEl>
                    </p:cond>
                  </p:nextCondLst>
                </p:seq>
                <p:seq concurrent="1" nextAc="seek">
                  <p:cTn id="28" restart="whenNotActive" fill="hold" evtFilter="cancelBubble" nodeType="interactiveSeq">
                    <p:stCondLst>
                      <p:cond evt="onMediaBookmark" delay="0">
                        <p:tgtEl>
                          <p14:bmkTgt spid="2" bmkName="AdvancedMailMerge_m100:00:04.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0:04.4"/>
                      </p:tgtEl>
                    </p:cond>
                  </p:nextCondLst>
                </p:seq>
                <p:seq concurrent="1" nextAc="seek">
                  <p:cTn id="34" restart="whenNotActive" fill="hold" evtFilter="cancelBubble" nodeType="interactiveSeq">
                    <p:stCondLst>
                      <p:cond evt="onMediaBookmark" delay="0">
                        <p:tgtEl>
                          <p14:bmkTgt spid="2" bmkName="AdvancedMailMerge_m100:00:04.5"/>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AdvancedMailMerge_m100:00:04.5"/>
                      </p:tgtEl>
                    </p:cond>
                  </p:nextCondLst>
                </p:seq>
                <p:seq concurrent="1" nextAc="seek">
                  <p:cTn id="40" restart="whenNotActive" fill="hold" evtFilter="cancelBubble" nodeType="interactiveSeq">
                    <p:stCondLst>
                      <p:cond evt="onMediaBookmark" delay="0">
                        <p:tgtEl>
                          <p14:bmkTgt spid="2" bmkName="AdvancedMailMerge_m100:00:09.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0:09.5"/>
                      </p:tgtEl>
                    </p:cond>
                  </p:nextCondLst>
                </p:seq>
                <p:seq concurrent="1" nextAc="seek">
                  <p:cTn id="46" restart="whenNotActive" fill="hold" evtFilter="cancelBubble" nodeType="interactiveSeq">
                    <p:stCondLst>
                      <p:cond evt="onMediaBookmark" delay="0">
                        <p:tgtEl>
                          <p14:bmkTgt spid="2" bmkName="AdvancedMailMerge_m100:00:09.6"/>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AdvancedMailMerge_m100:00:09.6"/>
                      </p:tgtEl>
                    </p:cond>
                  </p:nextCondLst>
                </p:seq>
                <p:seq concurrent="1" nextAc="seek">
                  <p:cTn id="52" restart="whenNotActive" fill="hold" evtFilter="cancelBubble" nodeType="interactiveSeq">
                    <p:stCondLst>
                      <p:cond evt="onMediaBookmark" delay="0">
                        <p:tgtEl>
                          <p14:bmkTgt spid="2" bmkName="AdvancedMailMerge_m100:00:14.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0:14.3"/>
                      </p:tgtEl>
                    </p:cond>
                  </p:nextCondLst>
                </p:seq>
                <p:seq concurrent="1" nextAc="seek">
                  <p:cTn id="58" restart="whenNotActive" fill="hold" evtFilter="cancelBubble" nodeType="interactiveSeq">
                    <p:stCondLst>
                      <p:cond evt="onMediaBookmark" delay="0">
                        <p:tgtEl>
                          <p14:bmkTgt spid="2" bmkName="AdvancedMailMerge_m100:00:14.4"/>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AdvancedMailMerge_m100:00:14.4"/>
                      </p:tgtEl>
                    </p:cond>
                  </p:nextCondLst>
                </p:seq>
                <p:seq concurrent="1" nextAc="seek">
                  <p:cTn id="64" restart="whenNotActive" fill="hold" evtFilter="cancelBubble" nodeType="interactiveSeq">
                    <p:stCondLst>
                      <p:cond evt="onMediaBookmark" delay="0">
                        <p:tgtEl>
                          <p14:bmkTgt spid="2" bmkName="AdvancedMailMerge_m100:00:19.5"/>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0:19.5"/>
                      </p:tgtEl>
                    </p:cond>
                  </p:nextCondLst>
                </p:seq>
                <p:seq concurrent="1" nextAc="seek">
                  <p:cTn id="70" restart="whenNotActive" fill="hold" evtFilter="cancelBubble" nodeType="interactiveSeq">
                    <p:stCondLst>
                      <p:cond evt="onMediaBookmark" delay="0">
                        <p:tgtEl>
                          <p14:bmkTgt spid="2" bmkName="AdvancedMailMerge_m100:00:19.6"/>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AdvancedMailMerge_m100:00:19.6"/>
                      </p:tgtEl>
                    </p:cond>
                  </p:nextCondLst>
                </p:seq>
                <p:seq concurrent="1" nextAc="seek">
                  <p:cTn id="76" restart="whenNotActive" fill="hold" evtFilter="cancelBubble" nodeType="interactiveSeq">
                    <p:stCondLst>
                      <p:cond evt="onMediaBookmark" delay="0">
                        <p:tgtEl>
                          <p14:bmkTgt spid="2" bmkName="AdvancedMailMerge_m100:00:26.3"/>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0:26.3"/>
                      </p:tgtEl>
                    </p:cond>
                  </p:nextCondLst>
                </p:seq>
                <p:seq concurrent="1" nextAc="seek">
                  <p:cTn id="82" restart="whenNotActive" fill="hold" evtFilter="cancelBubble" nodeType="interactiveSeq">
                    <p:stCondLst>
                      <p:cond evt="onMediaBookmark" delay="0">
                        <p:tgtEl>
                          <p14:bmkTgt spid="2" bmkName="AdvancedMailMerge_m100:00:26.4"/>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AdvancedMailMerge_m100:00:26.4"/>
                      </p:tgtEl>
                    </p:cond>
                  </p:nextCondLst>
                </p:seq>
                <p:seq concurrent="1" nextAc="seek">
                  <p:cTn id="88" restart="whenNotActive" fill="hold" evtFilter="cancelBubble" nodeType="interactiveSeq">
                    <p:stCondLst>
                      <p:cond evt="onMediaBookmark" delay="0">
                        <p:tgtEl>
                          <p14:bmkTgt spid="2" bmkName="AdvancedMailMerge_m100:00:32.9"/>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0:32.9"/>
                      </p:tgtEl>
                    </p:cond>
                  </p:nextCondLst>
                </p:seq>
                <p:seq concurrent="1" nextAc="seek">
                  <p:cTn id="94" restart="whenNotActive" fill="hold" evtFilter="cancelBubble" nodeType="interactiveSeq">
                    <p:stCondLst>
                      <p:cond evt="onMediaBookmark" delay="0">
                        <p:tgtEl>
                          <p14:bmkTgt spid="2" bmkName="AdvancedMailMerge_m100:00:33.0"/>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AdvancedMailMerge_m100:00:33.0"/>
                      </p:tgtEl>
                    </p:cond>
                  </p:nextCondLst>
                </p:seq>
                <p:seq concurrent="1" nextAc="seek">
                  <p:cTn id="100" restart="whenNotActive" fill="hold" evtFilter="cancelBubble" nodeType="interactiveSeq">
                    <p:stCondLst>
                      <p:cond evt="onMediaBookmark" delay="0">
                        <p:tgtEl>
                          <p14:bmkTgt spid="2" bmkName="AdvancedMailMerge_m100:00:41.2"/>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0:41.2"/>
                      </p:tgtEl>
                    </p:cond>
                  </p:nextCondLst>
                </p:seq>
                <p:seq concurrent="1" nextAc="seek">
                  <p:cTn id="106" restart="whenNotActive" fill="hold" evtFilter="cancelBubble" nodeType="interactiveSeq">
                    <p:stCondLst>
                      <p:cond evt="onMediaBookmark" delay="0">
                        <p:tgtEl>
                          <p14:bmkTgt spid="2" bmkName="AdvancedMailMerge_m100:00:41.3"/>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AdvancedMailMerge_m100:00:41.3"/>
                      </p:tgtEl>
                    </p:cond>
                  </p:nextCondLst>
                </p:seq>
                <p:seq concurrent="1" nextAc="seek">
                  <p:cTn id="112" restart="whenNotActive" fill="hold" evtFilter="cancelBubble" nodeType="interactiveSeq">
                    <p:stCondLst>
                      <p:cond evt="onMediaBookmark" delay="0">
                        <p:tgtEl>
                          <p14:bmkTgt spid="2" bmkName="AdvancedMailMerge_m100:00:46.2"/>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0:46.2"/>
                      </p:tgtEl>
                    </p:cond>
                  </p:nextCondLst>
                </p:seq>
                <p:seq concurrent="1" nextAc="seek">
                  <p:cTn id="118" restart="whenNotActive" fill="hold" evtFilter="cancelBubble" nodeType="interactiveSeq">
                    <p:stCondLst>
                      <p:cond evt="onMediaBookmark" delay="0">
                        <p:tgtEl>
                          <p14:bmkTgt spid="2" bmkName="AdvancedMailMerge_m100:00:46.3"/>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AdvancedMailMerge_m100:00:46.3"/>
                      </p:tgtEl>
                    </p:cond>
                  </p:nextCondLst>
                </p:seq>
                <p:seq concurrent="1" nextAc="seek">
                  <p:cTn id="124" restart="whenNotActive" fill="hold" evtFilter="cancelBubble" nodeType="interactiveSeq">
                    <p:stCondLst>
                      <p:cond evt="onMediaBookmark" delay="0">
                        <p:tgtEl>
                          <p14:bmkTgt spid="2" bmkName="AdvancedMailMerge_m100:00:48.4"/>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0:48.4"/>
                      </p:tgtEl>
                    </p:cond>
                  </p:nextCondLst>
                </p:seq>
                <p:seq concurrent="1" nextAc="seek">
                  <p:cTn id="130" restart="whenNotActive" fill="hold" evtFilter="cancelBubble" nodeType="interactiveSeq">
                    <p:stCondLst>
                      <p:cond evt="onMediaBookmark" delay="0">
                        <p:tgtEl>
                          <p14:bmkTgt spid="2" bmkName="AdvancedMailMerge_m100:00:48.5"/>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AdvancedMailMerge_m100:00:48.5"/>
                      </p:tgtEl>
                    </p:cond>
                  </p:nextCondLst>
                </p:seq>
                <p:seq concurrent="1" nextAc="seek">
                  <p:cTn id="136" restart="whenNotActive" fill="hold" evtFilter="cancelBubble" nodeType="interactiveSeq">
                    <p:stCondLst>
                      <p:cond evt="onMediaBookmark" delay="0">
                        <p:tgtEl>
                          <p14:bmkTgt spid="2" bmkName="AdvancedMailMerge_m100:00:56.0"/>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0:56.0"/>
                      </p:tgtEl>
                    </p:cond>
                  </p:nextCondLst>
                </p:seq>
                <p:seq concurrent="1" nextAc="seek">
                  <p:cTn id="142" restart="whenNotActive" fill="hold" evtFilter="cancelBubble" nodeType="interactiveSeq">
                    <p:stCondLst>
                      <p:cond evt="onMediaBookmark" delay="0">
                        <p:tgtEl>
                          <p14:bmkTgt spid="2" bmkName="AdvancedMailMerge_m100:00:56.1"/>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AdvancedMailMerge_m100:00:56.1"/>
                      </p:tgtEl>
                    </p:cond>
                  </p:nextCondLst>
                </p:seq>
                <p:seq concurrent="1" nextAc="seek">
                  <p:cTn id="148" restart="whenNotActive" fill="hold" evtFilter="cancelBubble" nodeType="interactiveSeq">
                    <p:stCondLst>
                      <p:cond evt="onMediaBookmark" delay="0">
                        <p:tgtEl>
                          <p14:bmkTgt spid="2" bmkName="AdvancedMailMerge_m100:00:59.0"/>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0:59.0"/>
                      </p:tgtEl>
                    </p:cond>
                  </p:nextCondLst>
                </p:seq>
                <p:seq concurrent="1" nextAc="seek">
                  <p:cTn id="154" restart="whenNotActive" fill="hold" evtFilter="cancelBubble" nodeType="interactiveSeq">
                    <p:stCondLst>
                      <p:cond evt="onMediaBookmark" delay="0">
                        <p:tgtEl>
                          <p14:bmkTgt spid="2" bmkName="AdvancedMailMerge_m100:00:59.1"/>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AdvancedMailMerge_m100:00:59.1"/>
                      </p:tgtEl>
                    </p:cond>
                  </p:nextCondLst>
                </p:seq>
                <p:seq concurrent="1" nextAc="seek">
                  <p:cTn id="160" restart="whenNotActive" fill="hold" evtFilter="cancelBubble" nodeType="interactiveSeq">
                    <p:stCondLst>
                      <p:cond evt="onMediaBookmark" delay="0">
                        <p:tgtEl>
                          <p14:bmkTgt spid="2" bmkName="AdvancedMailMerge_m100:01:07.5"/>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1:07.5"/>
                      </p:tgtEl>
                    </p:cond>
                  </p:nextCondLst>
                </p:seq>
                <p:seq concurrent="1" nextAc="seek">
                  <p:cTn id="166" restart="whenNotActive" fill="hold" evtFilter="cancelBubble" nodeType="interactiveSeq">
                    <p:stCondLst>
                      <p:cond evt="onMediaBookmark" delay="0">
                        <p:tgtEl>
                          <p14:bmkTgt spid="2" bmkName="AdvancedMailMerge_m100:01:07.6"/>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5"/>
                                            </p:tgtEl>
                                            <p:attrNameLst>
                                              <p:attrName>style.visibility</p:attrName>
                                            </p:attrNameLst>
                                          </p:cBhvr>
                                          <p:to>
                                            <p:strVal val="visible"/>
                                          </p:to>
                                        </p:set>
                                        <p:animEffect transition="in" filter="fade">
                                          <p:cBhvr>
                                            <p:cTn id="171" dur="200"/>
                                            <p:tgtEl>
                                              <p:spTgt spid="35"/>
                                            </p:tgtEl>
                                          </p:cBhvr>
                                        </p:animEffect>
                                      </p:childTnLst>
                                    </p:cTn>
                                  </p:par>
                                </p:childTnLst>
                              </p:cTn>
                            </p:par>
                          </p:childTnLst>
                        </p:cTn>
                      </p:par>
                    </p:childTnLst>
                  </p:cTn>
                  <p:nextCondLst>
                    <p:cond evt="onMediaBookmark" delay="0">
                      <p:tgtEl>
                        <p14:bmkTgt spid="2" bmkName="AdvancedMailMerge_m100:01:07.6"/>
                      </p:tgtEl>
                    </p:cond>
                  </p:nextCondLst>
                </p:seq>
                <p:seq concurrent="1" nextAc="seek">
                  <p:cTn id="172" restart="whenNotActive" fill="hold" evtFilter="cancelBubble" nodeType="interactiveSeq">
                    <p:stCondLst>
                      <p:cond evt="onMediaBookmark" delay="0">
                        <p:tgtEl>
                          <p14:bmkTgt spid="2" bmkName="AdvancedMailMerge_m100:01:12.8"/>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5"/>
                                            </p:tgtEl>
                                          </p:cBhvr>
                                        </p:animEffect>
                                        <p:set>
                                          <p:cBhvr>
                                            <p:cTn id="177"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1:12.8"/>
                      </p:tgtEl>
                    </p:cond>
                  </p:nextCondLst>
                </p:seq>
                <p:seq concurrent="1" nextAc="seek">
                  <p:cTn id="178" restart="whenNotActive" fill="hold" evtFilter="cancelBubble" nodeType="interactiveSeq">
                    <p:stCondLst>
                      <p:cond evt="onMediaBookmark" delay="0">
                        <p:tgtEl>
                          <p14:bmkTgt spid="2" bmkName="AdvancedMailMerge_m100:01:12.9"/>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57"/>
                                            </p:tgtEl>
                                            <p:attrNameLst>
                                              <p:attrName>style.visibility</p:attrName>
                                            </p:attrNameLst>
                                          </p:cBhvr>
                                          <p:to>
                                            <p:strVal val="visible"/>
                                          </p:to>
                                        </p:set>
                                        <p:animEffect transition="in" filter="fade">
                                          <p:cBhvr>
                                            <p:cTn id="183" dur="200"/>
                                            <p:tgtEl>
                                              <p:spTgt spid="57"/>
                                            </p:tgtEl>
                                          </p:cBhvr>
                                        </p:animEffect>
                                      </p:childTnLst>
                                    </p:cTn>
                                  </p:par>
                                </p:childTnLst>
                              </p:cTn>
                            </p:par>
                          </p:childTnLst>
                        </p:cTn>
                      </p:par>
                    </p:childTnLst>
                  </p:cTn>
                  <p:nextCondLst>
                    <p:cond evt="onMediaBookmark" delay="0">
                      <p:tgtEl>
                        <p14:bmkTgt spid="2" bmkName="AdvancedMailMerge_m100:01:12.9"/>
                      </p:tgtEl>
                    </p:cond>
                  </p:nextCondLst>
                </p:seq>
                <p:seq concurrent="1" nextAc="seek">
                  <p:cTn id="184" restart="whenNotActive" fill="hold" evtFilter="cancelBubble" nodeType="interactiveSeq">
                    <p:stCondLst>
                      <p:cond evt="onMediaBookmark" delay="0">
                        <p:tgtEl>
                          <p14:bmkTgt spid="2" bmkName="AdvancedMailMerge_m100:01:16.9"/>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57"/>
                                            </p:tgtEl>
                                          </p:cBhvr>
                                        </p:animEffect>
                                        <p:set>
                                          <p:cBhvr>
                                            <p:cTn id="189"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1:16.9"/>
                      </p:tgtEl>
                    </p:cond>
                  </p:nextCondLst>
                </p:seq>
                <p:seq concurrent="1" nextAc="seek">
                  <p:cTn id="190" restart="whenNotActive" fill="hold" evtFilter="cancelBubble" nodeType="interactiveSeq">
                    <p:stCondLst>
                      <p:cond evt="onMediaBookmark" delay="0">
                        <p:tgtEl>
                          <p14:bmkTgt spid="2" bmkName="AdvancedMailMerge_m100:01:17.0"/>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58"/>
                                            </p:tgtEl>
                                            <p:attrNameLst>
                                              <p:attrName>style.visibility</p:attrName>
                                            </p:attrNameLst>
                                          </p:cBhvr>
                                          <p:to>
                                            <p:strVal val="visible"/>
                                          </p:to>
                                        </p:set>
                                        <p:animEffect transition="in" filter="fade">
                                          <p:cBhvr>
                                            <p:cTn id="195" dur="200"/>
                                            <p:tgtEl>
                                              <p:spTgt spid="58"/>
                                            </p:tgtEl>
                                          </p:cBhvr>
                                        </p:animEffect>
                                      </p:childTnLst>
                                    </p:cTn>
                                  </p:par>
                                </p:childTnLst>
                              </p:cTn>
                            </p:par>
                          </p:childTnLst>
                        </p:cTn>
                      </p:par>
                    </p:childTnLst>
                  </p:cTn>
                  <p:nextCondLst>
                    <p:cond evt="onMediaBookmark" delay="0">
                      <p:tgtEl>
                        <p14:bmkTgt spid="2" bmkName="AdvancedMailMerge_m100:01:17.0"/>
                      </p:tgtEl>
                    </p:cond>
                  </p:nextCondLst>
                </p:seq>
                <p:seq concurrent="1" nextAc="seek">
                  <p:cTn id="196" restart="whenNotActive" fill="hold" evtFilter="cancelBubble" nodeType="interactiveSeq">
                    <p:stCondLst>
                      <p:cond evt="onMediaBookmark" delay="0">
                        <p:tgtEl>
                          <p14:bmkTgt spid="2" bmkName="AdvancedMailMerge_m100:01:23.5"/>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58"/>
                                            </p:tgtEl>
                                          </p:cBhvr>
                                        </p:animEffect>
                                        <p:set>
                                          <p:cBhvr>
                                            <p:cTn id="201"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1:23.5"/>
                      </p:tgtEl>
                    </p:cond>
                  </p:nextCondLst>
                </p:seq>
                <p:seq concurrent="1" nextAc="seek">
                  <p:cTn id="202" restart="whenNotActive" fill="hold" evtFilter="cancelBubble" nodeType="interactiveSeq">
                    <p:stCondLst>
                      <p:cond evt="onMediaBookmark" delay="0">
                        <p:tgtEl>
                          <p14:bmkTgt spid="2" bmkName="AdvancedMailMerge_m100:01:23.6"/>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59"/>
                                            </p:tgtEl>
                                            <p:attrNameLst>
                                              <p:attrName>style.visibility</p:attrName>
                                            </p:attrNameLst>
                                          </p:cBhvr>
                                          <p:to>
                                            <p:strVal val="visible"/>
                                          </p:to>
                                        </p:set>
                                        <p:animEffect transition="in" filter="fade">
                                          <p:cBhvr>
                                            <p:cTn id="207" dur="200"/>
                                            <p:tgtEl>
                                              <p:spTgt spid="59"/>
                                            </p:tgtEl>
                                          </p:cBhvr>
                                        </p:animEffect>
                                      </p:childTnLst>
                                    </p:cTn>
                                  </p:par>
                                </p:childTnLst>
                              </p:cTn>
                            </p:par>
                          </p:childTnLst>
                        </p:cTn>
                      </p:par>
                    </p:childTnLst>
                  </p:cTn>
                  <p:nextCondLst>
                    <p:cond evt="onMediaBookmark" delay="0">
                      <p:tgtEl>
                        <p14:bmkTgt spid="2" bmkName="AdvancedMailMerge_m100:01:23.6"/>
                      </p:tgtEl>
                    </p:cond>
                  </p:nextCondLst>
                </p:seq>
                <p:seq concurrent="1" nextAc="seek">
                  <p:cTn id="208" restart="whenNotActive" fill="hold" evtFilter="cancelBubble" nodeType="interactiveSeq">
                    <p:stCondLst>
                      <p:cond evt="onMediaBookmark" delay="0">
                        <p:tgtEl>
                          <p14:bmkTgt spid="2" bmkName="AdvancedMailMerge_m100:01:29.7"/>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59"/>
                                            </p:tgtEl>
                                          </p:cBhvr>
                                        </p:animEffect>
                                        <p:set>
                                          <p:cBhvr>
                                            <p:cTn id="213"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1:29.7"/>
                      </p:tgtEl>
                    </p:cond>
                  </p:nextCondLst>
                </p:seq>
                <p:seq concurrent="1" nextAc="seek">
                  <p:cTn id="214" restart="whenNotActive" fill="hold" evtFilter="cancelBubble" nodeType="interactiveSeq">
                    <p:stCondLst>
                      <p:cond evt="onMediaBookmark" delay="0">
                        <p:tgtEl>
                          <p14:bmkTgt spid="2" bmkName="AdvancedMailMerge_m100:01:29.8"/>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60"/>
                                            </p:tgtEl>
                                            <p:attrNameLst>
                                              <p:attrName>style.visibility</p:attrName>
                                            </p:attrNameLst>
                                          </p:cBhvr>
                                          <p:to>
                                            <p:strVal val="visible"/>
                                          </p:to>
                                        </p:set>
                                        <p:animEffect transition="in" filter="fade">
                                          <p:cBhvr>
                                            <p:cTn id="219" dur="200"/>
                                            <p:tgtEl>
                                              <p:spTgt spid="60"/>
                                            </p:tgtEl>
                                          </p:cBhvr>
                                        </p:animEffect>
                                      </p:childTnLst>
                                    </p:cTn>
                                  </p:par>
                                </p:childTnLst>
                              </p:cTn>
                            </p:par>
                          </p:childTnLst>
                        </p:cTn>
                      </p:par>
                    </p:childTnLst>
                  </p:cTn>
                  <p:nextCondLst>
                    <p:cond evt="onMediaBookmark" delay="0">
                      <p:tgtEl>
                        <p14:bmkTgt spid="2" bmkName="AdvancedMailMerge_m100:01:29.8"/>
                      </p:tgtEl>
                    </p:cond>
                  </p:nextCondLst>
                </p:seq>
                <p:seq concurrent="1" nextAc="seek">
                  <p:cTn id="220" restart="whenNotActive" fill="hold" evtFilter="cancelBubble" nodeType="interactiveSeq">
                    <p:stCondLst>
                      <p:cond evt="onMediaBookmark" delay="0">
                        <p:tgtEl>
                          <p14:bmkTgt spid="2" bmkName="AdvancedMailMerge_m100:01:34.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60"/>
                                            </p:tgtEl>
                                          </p:cBhvr>
                                        </p:animEffect>
                                        <p:set>
                                          <p:cBhvr>
                                            <p:cTn id="225"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1:34.7"/>
                      </p:tgtEl>
                    </p:cond>
                  </p:nextCondLst>
                </p:seq>
                <p:seq concurrent="1" nextAc="seek">
                  <p:cTn id="226" restart="whenNotActive" fill="hold" evtFilter="cancelBubble" nodeType="interactiveSeq">
                    <p:stCondLst>
                      <p:cond evt="onMediaBookmark" delay="0">
                        <p:tgtEl>
                          <p14:bmkTgt spid="2" bmkName="AdvancedMailMerge_m100:01:34.8"/>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61"/>
                                            </p:tgtEl>
                                            <p:attrNameLst>
                                              <p:attrName>style.visibility</p:attrName>
                                            </p:attrNameLst>
                                          </p:cBhvr>
                                          <p:to>
                                            <p:strVal val="visible"/>
                                          </p:to>
                                        </p:set>
                                        <p:animEffect transition="in" filter="fade">
                                          <p:cBhvr>
                                            <p:cTn id="231" dur="200"/>
                                            <p:tgtEl>
                                              <p:spTgt spid="61"/>
                                            </p:tgtEl>
                                          </p:cBhvr>
                                        </p:animEffect>
                                      </p:childTnLst>
                                    </p:cTn>
                                  </p:par>
                                </p:childTnLst>
                              </p:cTn>
                            </p:par>
                          </p:childTnLst>
                        </p:cTn>
                      </p:par>
                    </p:childTnLst>
                  </p:cTn>
                  <p:nextCondLst>
                    <p:cond evt="onMediaBookmark" delay="0">
                      <p:tgtEl>
                        <p14:bmkTgt spid="2" bmkName="AdvancedMailMerge_m100:01:34.8"/>
                      </p:tgtEl>
                    </p:cond>
                  </p:nextCondLst>
                </p:seq>
                <p:seq concurrent="1" nextAc="seek">
                  <p:cTn id="232" restart="whenNotActive" fill="hold" evtFilter="cancelBubble" nodeType="interactiveSeq">
                    <p:stCondLst>
                      <p:cond evt="onMediaBookmark" delay="0">
                        <p:tgtEl>
                          <p14:bmkTgt spid="2" bmkName="AdvancedMailMerge_m100:01:39.7"/>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61"/>
                                            </p:tgtEl>
                                          </p:cBhvr>
                                        </p:animEffect>
                                        <p:set>
                                          <p:cBhvr>
                                            <p:cTn id="237"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1:39.7"/>
                      </p:tgtEl>
                    </p:cond>
                  </p:nextCondLst>
                </p:seq>
                <p:seq concurrent="1" nextAc="seek">
                  <p:cTn id="238" restart="whenNotActive" fill="hold" evtFilter="cancelBubble" nodeType="interactiveSeq">
                    <p:stCondLst>
                      <p:cond evt="onMediaBookmark" delay="0">
                        <p:tgtEl>
                          <p14:bmkTgt spid="2" bmkName="AdvancedMailMerge_m100:01:39.8"/>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62"/>
                                            </p:tgtEl>
                                            <p:attrNameLst>
                                              <p:attrName>style.visibility</p:attrName>
                                            </p:attrNameLst>
                                          </p:cBhvr>
                                          <p:to>
                                            <p:strVal val="visible"/>
                                          </p:to>
                                        </p:set>
                                        <p:animEffect transition="in" filter="fade">
                                          <p:cBhvr>
                                            <p:cTn id="243" dur="200"/>
                                            <p:tgtEl>
                                              <p:spTgt spid="62"/>
                                            </p:tgtEl>
                                          </p:cBhvr>
                                        </p:animEffect>
                                      </p:childTnLst>
                                    </p:cTn>
                                  </p:par>
                                </p:childTnLst>
                              </p:cTn>
                            </p:par>
                          </p:childTnLst>
                        </p:cTn>
                      </p:par>
                    </p:childTnLst>
                  </p:cTn>
                  <p:nextCondLst>
                    <p:cond evt="onMediaBookmark" delay="0">
                      <p:tgtEl>
                        <p14:bmkTgt spid="2" bmkName="AdvancedMailMerge_m100:01:39.8"/>
                      </p:tgtEl>
                    </p:cond>
                  </p:nextCondLst>
                </p:seq>
                <p:seq concurrent="1" nextAc="seek">
                  <p:cTn id="244" restart="whenNotActive" fill="hold" evtFilter="cancelBubble" nodeType="interactiveSeq">
                    <p:stCondLst>
                      <p:cond evt="onMediaBookmark" delay="0">
                        <p:tgtEl>
                          <p14:bmkTgt spid="2" bmkName="AdvancedMailMerge_m100:01:44.9"/>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62"/>
                                            </p:tgtEl>
                                          </p:cBhvr>
                                        </p:animEffect>
                                        <p:set>
                                          <p:cBhvr>
                                            <p:cTn id="249"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1:44.9"/>
                      </p:tgtEl>
                    </p:cond>
                  </p:nextCondLst>
                </p:seq>
                <p:seq concurrent="1" nextAc="seek">
                  <p:cTn id="250" restart="whenNotActive" fill="hold" evtFilter="cancelBubble" nodeType="interactiveSeq">
                    <p:stCondLst>
                      <p:cond evt="onMediaBookmark" delay="0">
                        <p:tgtEl>
                          <p14:bmkTgt spid="2" bmkName="AdvancedMailMerge_m100:01:45.0"/>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63"/>
                                            </p:tgtEl>
                                            <p:attrNameLst>
                                              <p:attrName>style.visibility</p:attrName>
                                            </p:attrNameLst>
                                          </p:cBhvr>
                                          <p:to>
                                            <p:strVal val="visible"/>
                                          </p:to>
                                        </p:set>
                                        <p:animEffect transition="in" filter="fade">
                                          <p:cBhvr>
                                            <p:cTn id="255" dur="200"/>
                                            <p:tgtEl>
                                              <p:spTgt spid="63"/>
                                            </p:tgtEl>
                                          </p:cBhvr>
                                        </p:animEffect>
                                      </p:childTnLst>
                                    </p:cTn>
                                  </p:par>
                                </p:childTnLst>
                              </p:cTn>
                            </p:par>
                          </p:childTnLst>
                        </p:cTn>
                      </p:par>
                    </p:childTnLst>
                  </p:cTn>
                  <p:nextCondLst>
                    <p:cond evt="onMediaBookmark" delay="0">
                      <p:tgtEl>
                        <p14:bmkTgt spid="2" bmkName="AdvancedMailMerge_m100:01:45.0"/>
                      </p:tgtEl>
                    </p:cond>
                  </p:nextCondLst>
                </p:seq>
                <p:seq concurrent="1" nextAc="seek">
                  <p:cTn id="256" restart="whenNotActive" fill="hold" evtFilter="cancelBubble" nodeType="interactiveSeq">
                    <p:stCondLst>
                      <p:cond evt="onMediaBookmark" delay="0">
                        <p:tgtEl>
                          <p14:bmkTgt spid="2" bmkName="AdvancedMailMerge_m100:01:53.7"/>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63"/>
                                            </p:tgtEl>
                                          </p:cBhvr>
                                        </p:animEffect>
                                        <p:set>
                                          <p:cBhvr>
                                            <p:cTn id="261"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1:53.7"/>
                      </p:tgtEl>
                    </p:cond>
                  </p:nextCondLst>
                </p:seq>
                <p:seq concurrent="1" nextAc="seek">
                  <p:cTn id="262" restart="whenNotActive" fill="hold" evtFilter="cancelBubble" nodeType="interactiveSeq">
                    <p:stCondLst>
                      <p:cond evt="onMediaBookmark" delay="0">
                        <p:tgtEl>
                          <p14:bmkTgt spid="2" bmkName="AdvancedMailMerge_m100:01:53.8"/>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64"/>
                                            </p:tgtEl>
                                            <p:attrNameLst>
                                              <p:attrName>style.visibility</p:attrName>
                                            </p:attrNameLst>
                                          </p:cBhvr>
                                          <p:to>
                                            <p:strVal val="visible"/>
                                          </p:to>
                                        </p:set>
                                        <p:animEffect transition="in" filter="fade">
                                          <p:cBhvr>
                                            <p:cTn id="267" dur="200"/>
                                            <p:tgtEl>
                                              <p:spTgt spid="64"/>
                                            </p:tgtEl>
                                          </p:cBhvr>
                                        </p:animEffect>
                                      </p:childTnLst>
                                    </p:cTn>
                                  </p:par>
                                </p:childTnLst>
                              </p:cTn>
                            </p:par>
                          </p:childTnLst>
                        </p:cTn>
                      </p:par>
                    </p:childTnLst>
                  </p:cTn>
                  <p:nextCondLst>
                    <p:cond evt="onMediaBookmark" delay="0">
                      <p:tgtEl>
                        <p14:bmkTgt spid="2" bmkName="AdvancedMailMerge_m100:01:53.8"/>
                      </p:tgtEl>
                    </p:cond>
                  </p:nextCondLst>
                </p:seq>
                <p:seq concurrent="1" nextAc="seek">
                  <p:cTn id="268" restart="whenNotActive" fill="hold" evtFilter="cancelBubble" nodeType="interactiveSeq">
                    <p:stCondLst>
                      <p:cond evt="onMediaBookmark" delay="0">
                        <p:tgtEl>
                          <p14:bmkTgt spid="2" bmkName="AdvancedMailMerge_m100:02:00.7"/>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64"/>
                                            </p:tgtEl>
                                          </p:cBhvr>
                                        </p:animEffect>
                                        <p:set>
                                          <p:cBhvr>
                                            <p:cTn id="273"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2:00.7"/>
                      </p:tgtEl>
                    </p:cond>
                  </p:nextCondLst>
                </p:seq>
                <p:seq concurrent="1" nextAc="seek">
                  <p:cTn id="274" restart="whenNotActive" fill="hold" evtFilter="cancelBubble" nodeType="interactiveSeq">
                    <p:stCondLst>
                      <p:cond evt="onMediaBookmark" delay="0">
                        <p:tgtEl>
                          <p14:bmkTgt spid="2" bmkName="AdvancedMailMerge_m100:02:00.8"/>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65"/>
                                            </p:tgtEl>
                                            <p:attrNameLst>
                                              <p:attrName>style.visibility</p:attrName>
                                            </p:attrNameLst>
                                          </p:cBhvr>
                                          <p:to>
                                            <p:strVal val="visible"/>
                                          </p:to>
                                        </p:set>
                                        <p:animEffect transition="in" filter="fade">
                                          <p:cBhvr>
                                            <p:cTn id="279" dur="200"/>
                                            <p:tgtEl>
                                              <p:spTgt spid="65"/>
                                            </p:tgtEl>
                                          </p:cBhvr>
                                        </p:animEffect>
                                      </p:childTnLst>
                                    </p:cTn>
                                  </p:par>
                                </p:childTnLst>
                              </p:cTn>
                            </p:par>
                          </p:childTnLst>
                        </p:cTn>
                      </p:par>
                    </p:childTnLst>
                  </p:cTn>
                  <p:nextCondLst>
                    <p:cond evt="onMediaBookmark" delay="0">
                      <p:tgtEl>
                        <p14:bmkTgt spid="2" bmkName="AdvancedMailMerge_m100:02:00.8"/>
                      </p:tgtEl>
                    </p:cond>
                  </p:nextCondLst>
                </p:seq>
                <p:seq concurrent="1" nextAc="seek">
                  <p:cTn id="280" restart="whenNotActive" fill="hold" evtFilter="cancelBubble" nodeType="interactiveSeq">
                    <p:stCondLst>
                      <p:cond evt="onMediaBookmark" delay="0">
                        <p:tgtEl>
                          <p14:bmkTgt spid="2" bmkName="AdvancedMailMerge_m100:02:07.4"/>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65"/>
                                            </p:tgtEl>
                                          </p:cBhvr>
                                        </p:animEffect>
                                        <p:set>
                                          <p:cBhvr>
                                            <p:cTn id="285"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2:07.4"/>
                      </p:tgtEl>
                    </p:cond>
                  </p:nextCondLst>
                </p:seq>
                <p:seq concurrent="1" nextAc="seek">
                  <p:cTn id="286" restart="whenNotActive" fill="hold" evtFilter="cancelBubble" nodeType="interactiveSeq">
                    <p:stCondLst>
                      <p:cond evt="onMediaBookmark" delay="0">
                        <p:tgtEl>
                          <p14:bmkTgt spid="2" bmkName="AdvancedMailMerge_m100:02:07.5"/>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6"/>
                                            </p:tgtEl>
                                            <p:attrNameLst>
                                              <p:attrName>style.visibility</p:attrName>
                                            </p:attrNameLst>
                                          </p:cBhvr>
                                          <p:to>
                                            <p:strVal val="visible"/>
                                          </p:to>
                                        </p:set>
                                        <p:animEffect transition="in" filter="fade">
                                          <p:cBhvr>
                                            <p:cTn id="291" dur="200"/>
                                            <p:tgtEl>
                                              <p:spTgt spid="66"/>
                                            </p:tgtEl>
                                          </p:cBhvr>
                                        </p:animEffect>
                                      </p:childTnLst>
                                    </p:cTn>
                                  </p:par>
                                </p:childTnLst>
                              </p:cTn>
                            </p:par>
                          </p:childTnLst>
                        </p:cTn>
                      </p:par>
                    </p:childTnLst>
                  </p:cTn>
                  <p:nextCondLst>
                    <p:cond evt="onMediaBookmark" delay="0">
                      <p:tgtEl>
                        <p14:bmkTgt spid="2" bmkName="AdvancedMailMerge_m100:02:07.5"/>
                      </p:tgtEl>
                    </p:cond>
                  </p:nextCondLst>
                </p:seq>
                <p:seq concurrent="1" nextAc="seek">
                  <p:cTn id="292" restart="whenNotActive" fill="hold" evtFilter="cancelBubble" nodeType="interactiveSeq">
                    <p:stCondLst>
                      <p:cond evt="onMediaBookmark" delay="0">
                        <p:tgtEl>
                          <p14:bmkTgt spid="2" bmkName="AdvancedMailMerge_m100:02:12.8"/>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6"/>
                                            </p:tgtEl>
                                          </p:cBhvr>
                                        </p:animEffect>
                                        <p:set>
                                          <p:cBhvr>
                                            <p:cTn id="297"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2:12.8"/>
                      </p:tgtEl>
                    </p:cond>
                  </p:nextCondLst>
                </p:seq>
                <p:seq concurrent="1" nextAc="seek">
                  <p:cTn id="298" restart="whenNotActive" fill="hold" evtFilter="cancelBubble" nodeType="interactiveSeq">
                    <p:stCondLst>
                      <p:cond evt="onMediaBookmark" delay="0">
                        <p:tgtEl>
                          <p14:bmkTgt spid="2" bmkName="AdvancedMailMerge_m100:02:12.9"/>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7"/>
                                            </p:tgtEl>
                                            <p:attrNameLst>
                                              <p:attrName>style.visibility</p:attrName>
                                            </p:attrNameLst>
                                          </p:cBhvr>
                                          <p:to>
                                            <p:strVal val="visible"/>
                                          </p:to>
                                        </p:set>
                                        <p:animEffect transition="in" filter="fade">
                                          <p:cBhvr>
                                            <p:cTn id="303" dur="200"/>
                                            <p:tgtEl>
                                              <p:spTgt spid="67"/>
                                            </p:tgtEl>
                                          </p:cBhvr>
                                        </p:animEffect>
                                      </p:childTnLst>
                                    </p:cTn>
                                  </p:par>
                                </p:childTnLst>
                              </p:cTn>
                            </p:par>
                          </p:childTnLst>
                        </p:cTn>
                      </p:par>
                    </p:childTnLst>
                  </p:cTn>
                  <p:nextCondLst>
                    <p:cond evt="onMediaBookmark" delay="0">
                      <p:tgtEl>
                        <p14:bmkTgt spid="2" bmkName="AdvancedMailMerge_m100:02:12.9"/>
                      </p:tgtEl>
                    </p:cond>
                  </p:nextCondLst>
                </p:seq>
                <p:seq concurrent="1" nextAc="seek">
                  <p:cTn id="304" restart="whenNotActive" fill="hold" evtFilter="cancelBubble" nodeType="interactiveSeq">
                    <p:stCondLst>
                      <p:cond evt="onMediaBookmark" delay="0">
                        <p:tgtEl>
                          <p14:bmkTgt spid="2" bmkName="AdvancedMailMerge_m100:02:23.0"/>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7"/>
                                            </p:tgtEl>
                                          </p:cBhvr>
                                        </p:animEffect>
                                        <p:set>
                                          <p:cBhvr>
                                            <p:cTn id="309"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2:23.0"/>
                      </p:tgtEl>
                    </p:cond>
                  </p:nextCondLst>
                </p:seq>
                <p:seq concurrent="1" nextAc="seek">
                  <p:cTn id="310" restart="whenNotActive" fill="hold" evtFilter="cancelBubble" nodeType="interactiveSeq">
                    <p:stCondLst>
                      <p:cond evt="onMediaBookmark" delay="0">
                        <p:tgtEl>
                          <p14:bmkTgt spid="2" bmkName="AdvancedMailMerge_m100:02:23.1"/>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8"/>
                                            </p:tgtEl>
                                            <p:attrNameLst>
                                              <p:attrName>style.visibility</p:attrName>
                                            </p:attrNameLst>
                                          </p:cBhvr>
                                          <p:to>
                                            <p:strVal val="visible"/>
                                          </p:to>
                                        </p:set>
                                        <p:animEffect transition="in" filter="fade">
                                          <p:cBhvr>
                                            <p:cTn id="315" dur="200"/>
                                            <p:tgtEl>
                                              <p:spTgt spid="68"/>
                                            </p:tgtEl>
                                          </p:cBhvr>
                                        </p:animEffect>
                                      </p:childTnLst>
                                    </p:cTn>
                                  </p:par>
                                </p:childTnLst>
                              </p:cTn>
                            </p:par>
                          </p:childTnLst>
                        </p:cTn>
                      </p:par>
                    </p:childTnLst>
                  </p:cTn>
                  <p:nextCondLst>
                    <p:cond evt="onMediaBookmark" delay="0">
                      <p:tgtEl>
                        <p14:bmkTgt spid="2" bmkName="AdvancedMailMerge_m100:02:23.1"/>
                      </p:tgtEl>
                    </p:cond>
                  </p:nextCondLst>
                </p:seq>
                <p:seq concurrent="1" nextAc="seek">
                  <p:cTn id="316" restart="whenNotActive" fill="hold" evtFilter="cancelBubble" nodeType="interactiveSeq">
                    <p:stCondLst>
                      <p:cond evt="onMediaBookmark" delay="0">
                        <p:tgtEl>
                          <p14:bmkTgt spid="2" bmkName="AdvancedMailMerge_m100:02:27.4"/>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8"/>
                                            </p:tgtEl>
                                          </p:cBhvr>
                                        </p:animEffect>
                                        <p:set>
                                          <p:cBhvr>
                                            <p:cTn id="321"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2:27.4"/>
                      </p:tgtEl>
                    </p:cond>
                  </p:nextCondLst>
                </p:seq>
                <p:seq concurrent="1" nextAc="seek">
                  <p:cTn id="322" restart="whenNotActive" fill="hold" evtFilter="cancelBubble" nodeType="interactiveSeq">
                    <p:stCondLst>
                      <p:cond evt="onMediaBookmark" delay="0">
                        <p:tgtEl>
                          <p14:bmkTgt spid="2" bmkName="AdvancedMailMerge_m100:02:27.5"/>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9"/>
                                            </p:tgtEl>
                                            <p:attrNameLst>
                                              <p:attrName>style.visibility</p:attrName>
                                            </p:attrNameLst>
                                          </p:cBhvr>
                                          <p:to>
                                            <p:strVal val="visible"/>
                                          </p:to>
                                        </p:set>
                                        <p:animEffect transition="in" filter="fade">
                                          <p:cBhvr>
                                            <p:cTn id="327" dur="200"/>
                                            <p:tgtEl>
                                              <p:spTgt spid="69"/>
                                            </p:tgtEl>
                                          </p:cBhvr>
                                        </p:animEffect>
                                      </p:childTnLst>
                                    </p:cTn>
                                  </p:par>
                                </p:childTnLst>
                              </p:cTn>
                            </p:par>
                          </p:childTnLst>
                        </p:cTn>
                      </p:par>
                    </p:childTnLst>
                  </p:cTn>
                  <p:nextCondLst>
                    <p:cond evt="onMediaBookmark" delay="0">
                      <p:tgtEl>
                        <p14:bmkTgt spid="2" bmkName="AdvancedMailMerge_m100:02:27.5"/>
                      </p:tgtEl>
                    </p:cond>
                  </p:nextCondLst>
                </p:seq>
                <p:seq concurrent="1" nextAc="seek">
                  <p:cTn id="328" restart="whenNotActive" fill="hold" evtFilter="cancelBubble" nodeType="interactiveSeq">
                    <p:stCondLst>
                      <p:cond evt="onMediaBookmark" delay="0">
                        <p:tgtEl>
                          <p14:bmkTgt spid="2" bmkName="AdvancedMailMerge_m100:02:33.7"/>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9"/>
                                            </p:tgtEl>
                                          </p:cBhvr>
                                        </p:animEffect>
                                        <p:set>
                                          <p:cBhvr>
                                            <p:cTn id="333"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2:33.7"/>
                      </p:tgtEl>
                    </p:cond>
                  </p:nextCondLst>
                </p:seq>
                <p:seq concurrent="1" nextAc="seek">
                  <p:cTn id="334" restart="whenNotActive" fill="hold" evtFilter="cancelBubble" nodeType="interactiveSeq">
                    <p:stCondLst>
                      <p:cond evt="onMediaBookmark" delay="0">
                        <p:tgtEl>
                          <p14:bmkTgt spid="2" bmkName="AdvancedMailMerge_m100:02:33.8"/>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70"/>
                                            </p:tgtEl>
                                            <p:attrNameLst>
                                              <p:attrName>style.visibility</p:attrName>
                                            </p:attrNameLst>
                                          </p:cBhvr>
                                          <p:to>
                                            <p:strVal val="visible"/>
                                          </p:to>
                                        </p:set>
                                        <p:animEffect transition="in" filter="fade">
                                          <p:cBhvr>
                                            <p:cTn id="339" dur="200"/>
                                            <p:tgtEl>
                                              <p:spTgt spid="70"/>
                                            </p:tgtEl>
                                          </p:cBhvr>
                                        </p:animEffect>
                                      </p:childTnLst>
                                    </p:cTn>
                                  </p:par>
                                </p:childTnLst>
                              </p:cTn>
                            </p:par>
                          </p:childTnLst>
                        </p:cTn>
                      </p:par>
                    </p:childTnLst>
                  </p:cTn>
                  <p:nextCondLst>
                    <p:cond evt="onMediaBookmark" delay="0">
                      <p:tgtEl>
                        <p14:bmkTgt spid="2" bmkName="AdvancedMailMerge_m100:02:33.8"/>
                      </p:tgtEl>
                    </p:cond>
                  </p:nextCondLst>
                </p:seq>
                <p:seq concurrent="1" nextAc="seek">
                  <p:cTn id="340" restart="whenNotActive" fill="hold" evtFilter="cancelBubble" nodeType="interactiveSeq">
                    <p:stCondLst>
                      <p:cond evt="onMediaBookmark" delay="0">
                        <p:tgtEl>
                          <p14:bmkTgt spid="2" bmkName="AdvancedMailMerge_m100:02:35.8"/>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70"/>
                                            </p:tgtEl>
                                          </p:cBhvr>
                                        </p:animEffect>
                                        <p:set>
                                          <p:cBhvr>
                                            <p:cTn id="345"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2:35.8"/>
                      </p:tgtEl>
                    </p:cond>
                  </p:nextCondLst>
                </p:seq>
                <p:seq concurrent="1" nextAc="seek">
                  <p:cTn id="346" restart="whenNotActive" fill="hold" evtFilter="cancelBubble" nodeType="interactiveSeq">
                    <p:stCondLst>
                      <p:cond evt="onMediaBookmark" delay="0">
                        <p:tgtEl>
                          <p14:bmkTgt spid="2" bmkName="AdvancedMailMerge_m100:02:35.9"/>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71"/>
                                            </p:tgtEl>
                                            <p:attrNameLst>
                                              <p:attrName>style.visibility</p:attrName>
                                            </p:attrNameLst>
                                          </p:cBhvr>
                                          <p:to>
                                            <p:strVal val="visible"/>
                                          </p:to>
                                        </p:set>
                                        <p:animEffect transition="in" filter="fade">
                                          <p:cBhvr>
                                            <p:cTn id="351" dur="200"/>
                                            <p:tgtEl>
                                              <p:spTgt spid="71"/>
                                            </p:tgtEl>
                                          </p:cBhvr>
                                        </p:animEffect>
                                      </p:childTnLst>
                                    </p:cTn>
                                  </p:par>
                                </p:childTnLst>
                              </p:cTn>
                            </p:par>
                          </p:childTnLst>
                        </p:cTn>
                      </p:par>
                    </p:childTnLst>
                  </p:cTn>
                  <p:nextCondLst>
                    <p:cond evt="onMediaBookmark" delay="0">
                      <p:tgtEl>
                        <p14:bmkTgt spid="2" bmkName="AdvancedMailMerge_m100:02:35.9"/>
                      </p:tgtEl>
                    </p:cond>
                  </p:nextCondLst>
                </p:seq>
                <p:seq concurrent="1" nextAc="seek">
                  <p:cTn id="352" restart="whenNotActive" fill="hold" evtFilter="cancelBubble" nodeType="interactiveSeq">
                    <p:stCondLst>
                      <p:cond evt="onMediaBookmark" delay="0">
                        <p:tgtEl>
                          <p14:bmkTgt spid="2" bmkName="AdvancedMailMerge_m100:02:40.7"/>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71"/>
                                            </p:tgtEl>
                                          </p:cBhvr>
                                        </p:animEffect>
                                        <p:set>
                                          <p:cBhvr>
                                            <p:cTn id="357"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2:40.7"/>
                      </p:tgtEl>
                    </p:cond>
                  </p:nextCondLst>
                </p:seq>
                <p:seq concurrent="1" nextAc="seek">
                  <p:cTn id="358" restart="whenNotActive" fill="hold" evtFilter="cancelBubble" nodeType="interactiveSeq">
                    <p:stCondLst>
                      <p:cond evt="onMediaBookmark" delay="0">
                        <p:tgtEl>
                          <p14:bmkTgt spid="2" bmkName="AdvancedMailMerge_m100:02:40.8"/>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72"/>
                                            </p:tgtEl>
                                            <p:attrNameLst>
                                              <p:attrName>style.visibility</p:attrName>
                                            </p:attrNameLst>
                                          </p:cBhvr>
                                          <p:to>
                                            <p:strVal val="visible"/>
                                          </p:to>
                                        </p:set>
                                        <p:animEffect transition="in" filter="fade">
                                          <p:cBhvr>
                                            <p:cTn id="363" dur="200"/>
                                            <p:tgtEl>
                                              <p:spTgt spid="72"/>
                                            </p:tgtEl>
                                          </p:cBhvr>
                                        </p:animEffect>
                                      </p:childTnLst>
                                    </p:cTn>
                                  </p:par>
                                </p:childTnLst>
                              </p:cTn>
                            </p:par>
                          </p:childTnLst>
                        </p:cTn>
                      </p:par>
                    </p:childTnLst>
                  </p:cTn>
                  <p:nextCondLst>
                    <p:cond evt="onMediaBookmark" delay="0">
                      <p:tgtEl>
                        <p14:bmkTgt spid="2" bmkName="AdvancedMailMerge_m100:02:40.8"/>
                      </p:tgtEl>
                    </p:cond>
                  </p:nextCondLst>
                </p:seq>
                <p:seq concurrent="1" nextAc="seek">
                  <p:cTn id="364" restart="whenNotActive" fill="hold" evtFilter="cancelBubble" nodeType="interactiveSeq">
                    <p:stCondLst>
                      <p:cond evt="onMediaBookmark" delay="0">
                        <p:tgtEl>
                          <p14:bmkTgt spid="2" bmkName="AdvancedMailMerge_m100:02:49.8"/>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72"/>
                                            </p:tgtEl>
                                          </p:cBhvr>
                                        </p:animEffect>
                                        <p:set>
                                          <p:cBhvr>
                                            <p:cTn id="369"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2:49.8"/>
                      </p:tgtEl>
                    </p:cond>
                  </p:nextCondLst>
                </p:seq>
                <p:seq concurrent="1" nextAc="seek">
                  <p:cTn id="370" restart="whenNotActive" fill="hold" evtFilter="cancelBubble" nodeType="interactiveSeq">
                    <p:stCondLst>
                      <p:cond evt="onMediaBookmark" delay="0">
                        <p:tgtEl>
                          <p14:bmkTgt spid="2" bmkName="AdvancedMailMerge_m100:02:49.9"/>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73"/>
                                            </p:tgtEl>
                                            <p:attrNameLst>
                                              <p:attrName>style.visibility</p:attrName>
                                            </p:attrNameLst>
                                          </p:cBhvr>
                                          <p:to>
                                            <p:strVal val="visible"/>
                                          </p:to>
                                        </p:set>
                                        <p:animEffect transition="in" filter="fade">
                                          <p:cBhvr>
                                            <p:cTn id="375" dur="200"/>
                                            <p:tgtEl>
                                              <p:spTgt spid="73"/>
                                            </p:tgtEl>
                                          </p:cBhvr>
                                        </p:animEffect>
                                      </p:childTnLst>
                                    </p:cTn>
                                  </p:par>
                                </p:childTnLst>
                              </p:cTn>
                            </p:par>
                          </p:childTnLst>
                        </p:cTn>
                      </p:par>
                    </p:childTnLst>
                  </p:cTn>
                  <p:nextCondLst>
                    <p:cond evt="onMediaBookmark" delay="0">
                      <p:tgtEl>
                        <p14:bmkTgt spid="2" bmkName="AdvancedMailMerge_m100:02:49.9"/>
                      </p:tgtEl>
                    </p:cond>
                  </p:nextCondLst>
                </p:seq>
                <p:seq concurrent="1" nextAc="seek">
                  <p:cTn id="376" restart="whenNotActive" fill="hold" evtFilter="cancelBubble" nodeType="interactiveSeq">
                    <p:stCondLst>
                      <p:cond evt="onMediaBookmark" delay="0">
                        <p:tgtEl>
                          <p14:bmkTgt spid="2" bmkName="AdvancedMailMerge_m100:02:55.7"/>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73"/>
                                            </p:tgtEl>
                                          </p:cBhvr>
                                        </p:animEffect>
                                        <p:set>
                                          <p:cBhvr>
                                            <p:cTn id="381"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2:55.7"/>
                      </p:tgtEl>
                    </p:cond>
                  </p:nextCondLst>
                </p:seq>
                <p:seq concurrent="1" nextAc="seek">
                  <p:cTn id="382" restart="whenNotActive" fill="hold" evtFilter="cancelBubble" nodeType="interactiveSeq">
                    <p:stCondLst>
                      <p:cond evt="onMediaBookmark" delay="0">
                        <p:tgtEl>
                          <p14:bmkTgt spid="2" bmkName="AdvancedMailMerge_m100:02:55.8"/>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74"/>
                                            </p:tgtEl>
                                            <p:attrNameLst>
                                              <p:attrName>style.visibility</p:attrName>
                                            </p:attrNameLst>
                                          </p:cBhvr>
                                          <p:to>
                                            <p:strVal val="visible"/>
                                          </p:to>
                                        </p:set>
                                        <p:animEffect transition="in" filter="fade">
                                          <p:cBhvr>
                                            <p:cTn id="387" dur="200"/>
                                            <p:tgtEl>
                                              <p:spTgt spid="74"/>
                                            </p:tgtEl>
                                          </p:cBhvr>
                                        </p:animEffect>
                                      </p:childTnLst>
                                    </p:cTn>
                                  </p:par>
                                </p:childTnLst>
                              </p:cTn>
                            </p:par>
                          </p:childTnLst>
                        </p:cTn>
                      </p:par>
                    </p:childTnLst>
                  </p:cTn>
                  <p:nextCondLst>
                    <p:cond evt="onMediaBookmark" delay="0">
                      <p:tgtEl>
                        <p14:bmkTgt spid="2" bmkName="AdvancedMailMerge_m100:02:55.8"/>
                      </p:tgtEl>
                    </p:cond>
                  </p:nextCondLst>
                </p:seq>
                <p:seq concurrent="1" nextAc="seek">
                  <p:cTn id="388" restart="whenNotActive" fill="hold" evtFilter="cancelBubble" nodeType="interactiveSeq">
                    <p:stCondLst>
                      <p:cond evt="onMediaBookmark" delay="0">
                        <p:tgtEl>
                          <p14:bmkTgt spid="2" bmkName="AdvancedMailMerge_m100:02:59.9"/>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74"/>
                                            </p:tgtEl>
                                          </p:cBhvr>
                                        </p:animEffect>
                                        <p:set>
                                          <p:cBhvr>
                                            <p:cTn id="393"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2:59.9"/>
                      </p:tgtEl>
                    </p:cond>
                  </p:nextCondLst>
                </p:seq>
                <p:seq concurrent="1" nextAc="seek">
                  <p:cTn id="394" restart="whenNotActive" fill="hold" evtFilter="cancelBubble" nodeType="interactiveSeq">
                    <p:stCondLst>
                      <p:cond evt="onMediaBookmark" delay="0">
                        <p:tgtEl>
                          <p14:bmkTgt spid="2" bmkName="AdvancedMailMerge_m100:03:00.0"/>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75"/>
                                            </p:tgtEl>
                                            <p:attrNameLst>
                                              <p:attrName>style.visibility</p:attrName>
                                            </p:attrNameLst>
                                          </p:cBhvr>
                                          <p:to>
                                            <p:strVal val="visible"/>
                                          </p:to>
                                        </p:set>
                                        <p:animEffect transition="in" filter="fade">
                                          <p:cBhvr>
                                            <p:cTn id="399" dur="200"/>
                                            <p:tgtEl>
                                              <p:spTgt spid="75"/>
                                            </p:tgtEl>
                                          </p:cBhvr>
                                        </p:animEffect>
                                      </p:childTnLst>
                                    </p:cTn>
                                  </p:par>
                                </p:childTnLst>
                              </p:cTn>
                            </p:par>
                          </p:childTnLst>
                        </p:cTn>
                      </p:par>
                    </p:childTnLst>
                  </p:cTn>
                  <p:nextCondLst>
                    <p:cond evt="onMediaBookmark" delay="0">
                      <p:tgtEl>
                        <p14:bmkTgt spid="2" bmkName="AdvancedMailMerge_m100:03:00.0"/>
                      </p:tgtEl>
                    </p:cond>
                  </p:nextCondLst>
                </p:seq>
                <p:seq concurrent="1" nextAc="seek">
                  <p:cTn id="400" restart="whenNotActive" fill="hold" evtFilter="cancelBubble" nodeType="interactiveSeq">
                    <p:stCondLst>
                      <p:cond evt="onMediaBookmark" delay="0">
                        <p:tgtEl>
                          <p14:bmkTgt spid="2" bmkName="AdvancedMailMerge_m100:03:06.5"/>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75"/>
                                            </p:tgtEl>
                                          </p:cBhvr>
                                        </p:animEffect>
                                        <p:set>
                                          <p:cBhvr>
                                            <p:cTn id="405"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3:06.5"/>
                      </p:tgtEl>
                    </p:cond>
                  </p:nextCondLst>
                </p:seq>
                <p:seq concurrent="1" nextAc="seek">
                  <p:cTn id="406" restart="whenNotActive" fill="hold" evtFilter="cancelBubble" nodeType="interactiveSeq">
                    <p:stCondLst>
                      <p:cond evt="onMediaBookmark" delay="0">
                        <p:tgtEl>
                          <p14:bmkTgt spid="2" bmkName="AdvancedMailMerge_m100:03:06.6"/>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76"/>
                                            </p:tgtEl>
                                            <p:attrNameLst>
                                              <p:attrName>style.visibility</p:attrName>
                                            </p:attrNameLst>
                                          </p:cBhvr>
                                          <p:to>
                                            <p:strVal val="visible"/>
                                          </p:to>
                                        </p:set>
                                        <p:animEffect transition="in" filter="fade">
                                          <p:cBhvr>
                                            <p:cTn id="411" dur="200"/>
                                            <p:tgtEl>
                                              <p:spTgt spid="76"/>
                                            </p:tgtEl>
                                          </p:cBhvr>
                                        </p:animEffect>
                                      </p:childTnLst>
                                    </p:cTn>
                                  </p:par>
                                </p:childTnLst>
                              </p:cTn>
                            </p:par>
                          </p:childTnLst>
                        </p:cTn>
                      </p:par>
                    </p:childTnLst>
                  </p:cTn>
                  <p:nextCondLst>
                    <p:cond evt="onMediaBookmark" delay="0">
                      <p:tgtEl>
                        <p14:bmkTgt spid="2" bmkName="AdvancedMailMerge_m100:03:06.6"/>
                      </p:tgtEl>
                    </p:cond>
                  </p:nextCondLst>
                </p:seq>
                <p:seq concurrent="1" nextAc="seek">
                  <p:cTn id="412" restart="whenNotActive" fill="hold" evtFilter="cancelBubble" nodeType="interactiveSeq">
                    <p:stCondLst>
                      <p:cond evt="onMediaBookmark" delay="0">
                        <p:tgtEl>
                          <p14:bmkTgt spid="2" bmkName="AdvancedMailMerge_m100:03:10.9"/>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76"/>
                                            </p:tgtEl>
                                          </p:cBhvr>
                                        </p:animEffect>
                                        <p:set>
                                          <p:cBhvr>
                                            <p:cTn id="417"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3:10.9"/>
                      </p:tgtEl>
                    </p:cond>
                  </p:nextCondLst>
                </p:seq>
                <p:seq concurrent="1" nextAc="seek">
                  <p:cTn id="418" restart="whenNotActive" fill="hold" evtFilter="cancelBubble" nodeType="interactiveSeq">
                    <p:stCondLst>
                      <p:cond evt="onMediaBookmark" delay="0">
                        <p:tgtEl>
                          <p14:bmkTgt spid="2" bmkName="AdvancedMailMerge_m100:03:11.0"/>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77"/>
                                            </p:tgtEl>
                                            <p:attrNameLst>
                                              <p:attrName>style.visibility</p:attrName>
                                            </p:attrNameLst>
                                          </p:cBhvr>
                                          <p:to>
                                            <p:strVal val="visible"/>
                                          </p:to>
                                        </p:set>
                                        <p:animEffect transition="in" filter="fade">
                                          <p:cBhvr>
                                            <p:cTn id="423" dur="200"/>
                                            <p:tgtEl>
                                              <p:spTgt spid="77"/>
                                            </p:tgtEl>
                                          </p:cBhvr>
                                        </p:animEffect>
                                      </p:childTnLst>
                                    </p:cTn>
                                  </p:par>
                                </p:childTnLst>
                              </p:cTn>
                            </p:par>
                          </p:childTnLst>
                        </p:cTn>
                      </p:par>
                    </p:childTnLst>
                  </p:cTn>
                  <p:nextCondLst>
                    <p:cond evt="onMediaBookmark" delay="0">
                      <p:tgtEl>
                        <p14:bmkTgt spid="2" bmkName="AdvancedMailMerge_m100:03:11.0"/>
                      </p:tgtEl>
                    </p:cond>
                  </p:nextCondLst>
                </p:seq>
                <p:seq concurrent="1" nextAc="seek">
                  <p:cTn id="424" restart="whenNotActive" fill="hold" evtFilter="cancelBubble" nodeType="interactiveSeq">
                    <p:stCondLst>
                      <p:cond evt="onMediaBookmark" delay="0">
                        <p:tgtEl>
                          <p14:bmkTgt spid="2" bmkName="AdvancedMailMerge_m100:03:13.8"/>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77"/>
                                            </p:tgtEl>
                                          </p:cBhvr>
                                        </p:animEffect>
                                        <p:set>
                                          <p:cBhvr>
                                            <p:cTn id="429"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3:13.8"/>
                      </p:tgtEl>
                    </p:cond>
                  </p:nextCondLst>
                </p:seq>
                <p:seq concurrent="1" nextAc="seek">
                  <p:cTn id="430" restart="whenNotActive" fill="hold" evtFilter="cancelBubble" nodeType="interactiveSeq">
                    <p:stCondLst>
                      <p:cond evt="onMediaBookmark" delay="0">
                        <p:tgtEl>
                          <p14:bmkTgt spid="2" bmkName="AdvancedMailMerge_m100:03:13.9"/>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78"/>
                                            </p:tgtEl>
                                            <p:attrNameLst>
                                              <p:attrName>style.visibility</p:attrName>
                                            </p:attrNameLst>
                                          </p:cBhvr>
                                          <p:to>
                                            <p:strVal val="visible"/>
                                          </p:to>
                                        </p:set>
                                        <p:animEffect transition="in" filter="fade">
                                          <p:cBhvr>
                                            <p:cTn id="435" dur="200"/>
                                            <p:tgtEl>
                                              <p:spTgt spid="78"/>
                                            </p:tgtEl>
                                          </p:cBhvr>
                                        </p:animEffect>
                                      </p:childTnLst>
                                    </p:cTn>
                                  </p:par>
                                </p:childTnLst>
                              </p:cTn>
                            </p:par>
                          </p:childTnLst>
                        </p:cTn>
                      </p:par>
                    </p:childTnLst>
                  </p:cTn>
                  <p:nextCondLst>
                    <p:cond evt="onMediaBookmark" delay="0">
                      <p:tgtEl>
                        <p14:bmkTgt spid="2" bmkName="AdvancedMailMerge_m100:03:13.9"/>
                      </p:tgtEl>
                    </p:cond>
                  </p:nextCondLst>
                </p:seq>
                <p:seq concurrent="1" nextAc="seek">
                  <p:cTn id="436" restart="whenNotActive" fill="hold" evtFilter="cancelBubble" nodeType="interactiveSeq">
                    <p:stCondLst>
                      <p:cond evt="onMediaBookmark" delay="0">
                        <p:tgtEl>
                          <p14:bmkTgt spid="2" bmkName="AdvancedMailMerge_m100:03:18.7"/>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78"/>
                                            </p:tgtEl>
                                          </p:cBhvr>
                                        </p:animEffect>
                                        <p:set>
                                          <p:cBhvr>
                                            <p:cTn id="441" dur="1" fill="hold">
                                              <p:stCondLst>
                                                <p:cond delay="199"/>
                                              </p:stCondLst>
                                            </p:cTn>
                                            <p:tgtEl>
                                              <p:spTgt spid="78"/>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3:18.7"/>
                      </p:tgtEl>
                    </p:cond>
                  </p:nextCondLst>
                </p:seq>
                <p:seq concurrent="1" nextAc="seek">
                  <p:cTn id="442" restart="whenNotActive" fill="hold" evtFilter="cancelBubble" nodeType="interactiveSeq">
                    <p:stCondLst>
                      <p:cond evt="onMediaBookmark" delay="0">
                        <p:tgtEl>
                          <p14:bmkTgt spid="2" bmkName="AdvancedMailMerge_m100:03:18.8"/>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79"/>
                                            </p:tgtEl>
                                            <p:attrNameLst>
                                              <p:attrName>style.visibility</p:attrName>
                                            </p:attrNameLst>
                                          </p:cBhvr>
                                          <p:to>
                                            <p:strVal val="visible"/>
                                          </p:to>
                                        </p:set>
                                        <p:animEffect transition="in" filter="fade">
                                          <p:cBhvr>
                                            <p:cTn id="447" dur="200"/>
                                            <p:tgtEl>
                                              <p:spTgt spid="79"/>
                                            </p:tgtEl>
                                          </p:cBhvr>
                                        </p:animEffect>
                                      </p:childTnLst>
                                    </p:cTn>
                                  </p:par>
                                </p:childTnLst>
                              </p:cTn>
                            </p:par>
                          </p:childTnLst>
                        </p:cTn>
                      </p:par>
                    </p:childTnLst>
                  </p:cTn>
                  <p:nextCondLst>
                    <p:cond evt="onMediaBookmark" delay="0">
                      <p:tgtEl>
                        <p14:bmkTgt spid="2" bmkName="AdvancedMailMerge_m100:03:18.8"/>
                      </p:tgtEl>
                    </p:cond>
                  </p:nextCondLst>
                </p:seq>
                <p:seq concurrent="1" nextAc="seek">
                  <p:cTn id="448" restart="whenNotActive" fill="hold" evtFilter="cancelBubble" nodeType="interactiveSeq">
                    <p:stCondLst>
                      <p:cond evt="onMediaBookmark" delay="0">
                        <p:tgtEl>
                          <p14:bmkTgt spid="2" bmkName="AdvancedMailMerge_m100:03:23.4"/>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79"/>
                                            </p:tgtEl>
                                          </p:cBhvr>
                                        </p:animEffect>
                                        <p:set>
                                          <p:cBhvr>
                                            <p:cTn id="453" dur="1" fill="hold">
                                              <p:stCondLst>
                                                <p:cond delay="199"/>
                                              </p:stCondLst>
                                            </p:cTn>
                                            <p:tgtEl>
                                              <p:spTgt spid="79"/>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3:23.4"/>
                      </p:tgtEl>
                    </p:cond>
                  </p:nextCondLst>
                </p:seq>
                <p:seq concurrent="1" nextAc="seek">
                  <p:cTn id="454" restart="whenNotActive" fill="hold" evtFilter="cancelBubble" nodeType="interactiveSeq">
                    <p:stCondLst>
                      <p:cond evt="onMediaBookmark" delay="0">
                        <p:tgtEl>
                          <p14:bmkTgt spid="2" bmkName="AdvancedMailMerge_m100:03:23.5"/>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80"/>
                                            </p:tgtEl>
                                            <p:attrNameLst>
                                              <p:attrName>style.visibility</p:attrName>
                                            </p:attrNameLst>
                                          </p:cBhvr>
                                          <p:to>
                                            <p:strVal val="visible"/>
                                          </p:to>
                                        </p:set>
                                        <p:animEffect transition="in" filter="fade">
                                          <p:cBhvr>
                                            <p:cTn id="459" dur="200"/>
                                            <p:tgtEl>
                                              <p:spTgt spid="80"/>
                                            </p:tgtEl>
                                          </p:cBhvr>
                                        </p:animEffect>
                                      </p:childTnLst>
                                    </p:cTn>
                                  </p:par>
                                </p:childTnLst>
                              </p:cTn>
                            </p:par>
                          </p:childTnLst>
                        </p:cTn>
                      </p:par>
                    </p:childTnLst>
                  </p:cTn>
                  <p:nextCondLst>
                    <p:cond evt="onMediaBookmark" delay="0">
                      <p:tgtEl>
                        <p14:bmkTgt spid="2" bmkName="AdvancedMailMerge_m100:03:23.5"/>
                      </p:tgtEl>
                    </p:cond>
                  </p:nextCondLst>
                </p:seq>
                <p:seq concurrent="1" nextAc="seek">
                  <p:cTn id="460" restart="whenNotActive" fill="hold" evtFilter="cancelBubble" nodeType="interactiveSeq">
                    <p:stCondLst>
                      <p:cond evt="onMediaBookmark" delay="0">
                        <p:tgtEl>
                          <p14:bmkTgt spid="2" bmkName="AdvancedMailMerge_m100:03:27.6"/>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80"/>
                                            </p:tgtEl>
                                          </p:cBhvr>
                                        </p:animEffect>
                                        <p:set>
                                          <p:cBhvr>
                                            <p:cTn id="465" dur="1" fill="hold">
                                              <p:stCondLst>
                                                <p:cond delay="1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100:03:27.6"/>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5" grpId="0" animBg="1"/>
          <p:bldP spid="35"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p:sp>
      <p:pic>
        <p:nvPicPr>
          <p:cNvPr id="42" name="Media Placeholder 41">
            <a:hlinkClick r:id="rId40" action="ppaction://hlinksldjump"/>
          </p:cNvPr>
          <p:cNvPicPr>
            <a:picLocks noGrp="1"/>
          </p:cNvPicPr>
          <p:nvPr>
            <p:ph type="media" sz="quarter" idx="11"/>
          </p:nvPr>
        </p:nvPicPr>
        <p:blipFill>
          <a:blip r:embed="rId41">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42" action="ppaction://hlinksldjump"/>
          </p:cNvPr>
          <p:cNvPicPr>
            <a:picLocks noGrp="1"/>
          </p:cNvPicPr>
          <p:nvPr>
            <p:ph type="media" sz="quarter" idx="12"/>
          </p:nvPr>
        </p:nvPicPr>
        <p:blipFill>
          <a:blip r:embed="rId43">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44" action="ppaction://hlinksldjump"/>
          </p:cNvPr>
          <p:cNvPicPr>
            <a:picLocks noGrp="1"/>
          </p:cNvPicPr>
          <p:nvPr>
            <p:ph type="media" sz="quarter" idx="15"/>
          </p:nvPr>
        </p:nvPicPr>
        <p:blipFill>
          <a:blip r:embed="rId45">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46" action="ppaction://hlinksldjump"/>
          </p:cNvPr>
          <p:cNvPicPr>
            <a:picLocks noGrp="1"/>
          </p:cNvPicPr>
          <p:nvPr>
            <p:ph type="media" sz="quarter" idx="16"/>
          </p:nvPr>
        </p:nvPicPr>
        <p:blipFill>
          <a:blip r:embed="rId47">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2/3 videos</a:t>
            </a:r>
            <a:endParaRPr lang="en-US" sz="1500" dirty="0">
              <a:solidFill>
                <a:schemeClr val="bg1"/>
              </a:solidFill>
              <a:latin typeface="Segoe Light" pitchFamily="34" charset="0"/>
            </a:endParaRPr>
          </a:p>
        </p:txBody>
      </p:sp>
      <p:sp>
        <p:nvSpPr>
          <p:cNvPr id="10" name="TextBox 9"/>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Advanced mail merge</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48">
              <a:extLst>
                <a:ext uri="{BEBA8EAE-BF5A-486C-A8C5-ECC9F3942E4B}">
                  <a14:imgProps xmlns:a14="http://schemas.microsoft.com/office/drawing/2010/main">
                    <a14:imgLayer r:embed="rId49">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46" name="Media Placeholder 45">
            <a:hlinkClick r:id="rId50" action="ppaction://hlinksldjump"/>
          </p:cNvPr>
          <p:cNvPicPr>
            <a:picLocks noGrp="1"/>
          </p:cNvPicPr>
          <p:nvPr>
            <p:ph type="media" sz="quarter" idx="13"/>
          </p:nvPr>
        </p:nvPicPr>
        <p:blipFill>
          <a:blip r:embed="rId51">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AdvancedMailMerge_m2.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AdvancedMailMerge_m200:00:00.0" time="33"/>
                    <p14:bmk name="AdvancedMailMerge_m200:00:07.0" time="7067"/>
                    <p14:bmk name="AdvancedMailMerge_m200:00:07.1" time="7167"/>
                    <p14:bmk name="AdvancedMailMerge_m200:00:09.4" time="9433"/>
                    <p14:bmk name="AdvancedMailMerge_m200:00:09.5" time="9533"/>
                    <p14:bmk name="AdvancedMailMerge_m200:00:16.3" time="16300"/>
                    <p14:bmk name="AdvancedMailMerge_m200:00:16.4" time="16400"/>
                    <p14:bmk name="AdvancedMailMerge_m200:00:22.0" time="22033"/>
                    <p14:bmk name="AdvancedMailMerge_m200:00:22.1" time="22133"/>
                    <p14:bmk name="AdvancedMailMerge_m200:00:26.0" time="26000"/>
                    <p14:bmk name="AdvancedMailMerge_m200:00:26.1" time="26100"/>
                    <p14:bmk name="AdvancedMailMerge_m200:00:31.4" time="31433"/>
                    <p14:bmk name="AdvancedMailMerge_m200:00:31.5" time="31533"/>
                    <p14:bmk name="AdvancedMailMerge_m200:00:41.0" time="41067"/>
                    <p14:bmk name="AdvancedMailMerge_m200:00:41.1" time="41167"/>
                    <p14:bmk name="AdvancedMailMerge_m200:00:50.3" time="50300"/>
                    <p14:bmk name="AdvancedMailMerge_m200:00:50.4" time="50400"/>
                    <p14:bmk name="AdvancedMailMerge_m200:00:59.3" time="59300"/>
                    <p14:bmk name="AdvancedMailMerge_m200:00:59.4" time="59400"/>
                    <p14:bmk name="AdvancedMailMerge_m200:01:06.8" time="66833"/>
                    <p14:bmk name="AdvancedMailMerge_m200:01:06.9" time="66933"/>
                    <p14:bmk name="AdvancedMailMerge_m200:01:12.7" time="72700"/>
                    <p14:bmk name="AdvancedMailMerge_m200:01:12.8" time="72800"/>
                    <p14:bmk name="AdvancedMailMerge_m200:01:19.8" time="79867"/>
                    <p14:bmk name="AdvancedMailMerge_m200:01:19.9" time="79967"/>
                    <p14:bmk name="AdvancedMailMerge_m200:01:28.8" time="88867"/>
                    <p14:bmk name="AdvancedMailMerge_m200:01:28.9" time="88967"/>
                    <p14:bmk name="AdvancedMailMerge_m200:01:36.6" time="96667"/>
                    <p14:bmk name="AdvancedMailMerge_m200:01:36.7" time="96767"/>
                    <p14:bmk name="AdvancedMailMerge_m200:01:41.9" time="101900"/>
                    <p14:bmk name="AdvancedMailMerge_m200:01:42.0" time="102000"/>
                    <p14:bmk name="AdvancedMailMerge_m200:01:51.6" time="111633"/>
                    <p14:bmk name="AdvancedMailMerge_m200:01:51.7" time="111733"/>
                    <p14:bmk name="AdvancedMailMerge_m200:01:59.9" time="119933"/>
                    <p14:bmk name="AdvancedMailMerge_m200:02:00.0" time="120033"/>
                    <p14:bmk name="AdvancedMailMerge_m200:02:11.1" time="131167"/>
                    <p14:bmk name="AdvancedMailMerge_m200:02:11.2" time="131267"/>
                    <p14:bmk name="AdvancedMailMerge_m200:02:14.1" time="134100"/>
                    <p14:bmk name="AdvancedMailMerge_m200:02:14.2" time="134200"/>
                    <p14:bmk name="AdvancedMailMerge_m200:02:18.3" time="138333"/>
                    <p14:bmk name="AdvancedMailMerge_m200:02:18.4" time="138433"/>
                    <p14:bmk name="AdvancedMailMerge_m200:02:26.1" time="146167"/>
                    <p14:bmk name="AdvancedMailMerge_m200:02:26.2" time="146267"/>
                    <p14:bmk name="AdvancedMailMerge_m200:02:29.5" time="149500"/>
                    <p14:bmk name="AdvancedMailMerge_m200:02:29.6" time="149600"/>
                    <p14:bmk name="AdvancedMailMerge_m200:02:36.5" time="156533"/>
                    <p14:bmk name="AdvancedMailMerge_m200:02:36.6" time="156633"/>
                    <p14:bmk name="AdvancedMailMerge_m200:02:42.3" time="162367"/>
                    <p14:bmk name="AdvancedMailMerge_m200:02:42.4" time="162467"/>
                    <p14:bmk name="AdvancedMailMerge_m200:02:50.4" time="170400"/>
                    <p14:bmk name="AdvancedMailMerge_m200:02:50.5" time="170500"/>
                    <p14:bmk name="AdvancedMailMerge_m200:02:57.7" time="177733"/>
                    <p14:bmk name="AdvancedMailMerge_m200:02:57.8" time="177833"/>
                    <p14:bmk name="AdvancedMailMerge_m200:03:03.9" time="183967"/>
                    <p14:bmk name="AdvancedMailMerge_m200:03:04.0" time="184067"/>
                    <p14:bmk name="AdvancedMailMerge_m200:03:08.1" time="188167"/>
                    <p14:bmk name="AdvancedMailMerge_m200:03:08.2" time="188267"/>
                    <p14:bmk name="AdvancedMailMerge_m200:03:14.4" time="194433"/>
                    <p14:bmk name="AdvancedMailMerge_m200:03:14.5" time="194533"/>
                    <p14:bmk name="AdvancedMailMerge_m200:03:18.7" time="198700"/>
                    <p14:bmk name="AdvancedMailMerge_m200:03:18.8" time="198800"/>
                    <p14:bmk name="AdvancedMailMerge_m200:03:27.7" time="207733"/>
                    <p14:bmk name="AdvancedMailMerge_m200:03:27.8" time="207833"/>
                    <p14:bmk name="AdvancedMailMerge_m200:03:33.1" time="213133"/>
                    <p14:bmk name="AdvancedMailMerge_m200:03:33.2" time="213233"/>
                    <p14:bmk name="AdvancedMailMerge_m200:03:40.0" time="220000"/>
                    <p14:bmk name="AdvancedMailMerge_m200:03:40.1" time="220100"/>
                    <p14:bmk name="AdvancedMailMerge_m200:03:45.7" time="225700"/>
                    <p14:bmk name="AdvancedMailMerge_m200:03:45.8" time="225800"/>
                    <p14:bmk name="AdvancedMailMerge_m200:03:49.5" time="229567"/>
                  </p14:bmkLst>
                </p14:media>
              </p:ext>
            </p:extLst>
          </p:nvPr>
        </p:nvPicPr>
        <p:blipFill>
          <a:blip r:embed="rId53"/>
          <a:stretch>
            <a:fillRect/>
          </a:stretch>
        </p:blipFill>
        <p:spPr>
          <a:xfrm>
            <a:off x="1235075" y="1042988"/>
            <a:ext cx="10515600" cy="5915025"/>
          </a:xfrm>
        </p:spPr>
      </p:pic>
      <p:pic>
        <p:nvPicPr>
          <p:cNvPr id="43" name="Picture 42">
            <a:hlinkClick r:id="" action="ppaction://hlinkshowjump?jump=previousslide"/>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32"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AdvancedMailMerge_m2Sofar,we’ve00:00:00.0-00:00:07.0"/>
          <p:cNvSpPr txBox="1"/>
          <p:nvPr>
            <p:custDataLst>
              <p:tags r:id="rId4"/>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So far, we’ve focused primarily on the MERGEFIELD field code. But you can go a lot farther.</a:t>
            </a:r>
            <a:endParaRPr lang="en-US" sz="1800">
              <a:solidFill>
                <a:srgbClr val="FFFFFF"/>
              </a:solidFill>
              <a:latin typeface="Segoe UI Light"/>
            </a:endParaRPr>
          </a:p>
        </p:txBody>
      </p:sp>
      <p:sp>
        <p:nvSpPr>
          <p:cNvPr id="7" name="AdvancedMailMerge_m2First,let’sadd00:00:07.1-00:00:09.4"/>
          <p:cNvSpPr txBox="1"/>
          <p:nvPr>
            <p:custDataLst>
              <p:tags r:id="rId5"/>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First, let’s add a formula. </a:t>
            </a:r>
            <a:endParaRPr lang="en-US" sz="1800">
              <a:solidFill>
                <a:srgbClr val="FFFFFF"/>
              </a:solidFill>
              <a:latin typeface="Segoe UI Light"/>
            </a:endParaRPr>
          </a:p>
        </p:txBody>
      </p:sp>
      <p:sp>
        <p:nvSpPr>
          <p:cNvPr id="8" name="AdvancedMailMerge_m2Inthecurrent00:00:09.5-00:00:16.3"/>
          <p:cNvSpPr txBox="1"/>
          <p:nvPr>
            <p:custDataLst>
              <p:tags r:id="rId6"/>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In the current email, we ask recipients to add 6,000 miles to the mileage they had when their car was last serviced.</a:t>
            </a:r>
            <a:endParaRPr lang="en-US" sz="1800">
              <a:solidFill>
                <a:srgbClr val="FFFFFF"/>
              </a:solidFill>
              <a:latin typeface="Segoe UI Light"/>
            </a:endParaRPr>
          </a:p>
        </p:txBody>
      </p:sp>
      <p:sp>
        <p:nvSpPr>
          <p:cNvPr id="15" name="AdvancedMailMerge_m2Itmaynot00:00:16.4-00:00:22.0"/>
          <p:cNvSpPr txBox="1"/>
          <p:nvPr>
            <p:custDataLst>
              <p:tags r:id="rId7"/>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It may not seem like much, but asking customers to do math is a good way to lose their attention.</a:t>
            </a:r>
            <a:endParaRPr lang="en-US" sz="1800">
              <a:solidFill>
                <a:srgbClr val="FFFFFF"/>
              </a:solidFill>
              <a:latin typeface="Segoe UI Light"/>
            </a:endParaRPr>
          </a:p>
        </p:txBody>
      </p:sp>
      <p:sp>
        <p:nvSpPr>
          <p:cNvPr id="16" name="AdvancedMailMerge_m2However,wecan00:00:22.1-00:00:26.0"/>
          <p:cNvSpPr txBox="1"/>
          <p:nvPr>
            <p:custDataLst>
              <p:tags r:id="rId8"/>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However, we can give them a hand by doing the math for them.</a:t>
            </a:r>
            <a:endParaRPr lang="en-US" sz="1800">
              <a:solidFill>
                <a:srgbClr val="FFFFFF"/>
              </a:solidFill>
              <a:latin typeface="Segoe UI Light"/>
            </a:endParaRPr>
          </a:p>
        </p:txBody>
      </p:sp>
      <p:sp>
        <p:nvSpPr>
          <p:cNvPr id="17" name="AdvancedMailMerge_m2Firstlet’srewrite00:00:26.1-00:00:31.4"/>
          <p:cNvSpPr txBox="1"/>
          <p:nvPr>
            <p:custDataLst>
              <p:tags r:id="rId9"/>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First let’s rewrite the line, so recipients only have to check their mileage.</a:t>
            </a:r>
            <a:endParaRPr lang="en-US" sz="1800">
              <a:solidFill>
                <a:srgbClr val="FFFFFF"/>
              </a:solidFill>
              <a:latin typeface="Segoe UI Light"/>
            </a:endParaRPr>
          </a:p>
        </p:txBody>
      </p:sp>
      <p:sp>
        <p:nvSpPr>
          <p:cNvPr id="18" name="AdvancedMailMerge_m2Nextselectthe00:00:31.5-00:00:41.0"/>
          <p:cNvSpPr txBox="1"/>
          <p:nvPr>
            <p:custDataLst>
              <p:tags r:id="rId10"/>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Next select the placeholder, delete it and press Ctrl+F9. This adds a blank field code.</a:t>
            </a:r>
            <a:endParaRPr lang="en-US" sz="1800">
              <a:solidFill>
                <a:srgbClr val="FFFFFF"/>
              </a:solidFill>
              <a:latin typeface="Segoe UI Light"/>
            </a:endParaRPr>
          </a:p>
        </p:txBody>
      </p:sp>
      <p:sp>
        <p:nvSpPr>
          <p:cNvPr id="19" name="AdvancedMailMerge_m2Toadda00:00:41.1-00:00:50.3"/>
          <p:cNvSpPr txBox="1"/>
          <p:nvPr>
            <p:custDataLst>
              <p:tags r:id="rId11"/>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To add a formula, start by typing the equal sign. Go to the Mailings tab and insert the Mileage merge field.</a:t>
            </a:r>
            <a:endParaRPr lang="en-US" sz="1800">
              <a:solidFill>
                <a:srgbClr val="FFFFFF"/>
              </a:solidFill>
              <a:latin typeface="Segoe UI Light"/>
            </a:endParaRPr>
          </a:p>
        </p:txBody>
      </p:sp>
      <p:sp>
        <p:nvSpPr>
          <p:cNvPr id="20" name="AdvancedMailMerge_m2Youcouldalso00:00:50.4-00:00:59.3"/>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You could also press Ctrl +F9 and type it manually. After the merge field type +6000.</a:t>
            </a:r>
            <a:endParaRPr lang="en-US" sz="1800">
              <a:solidFill>
                <a:srgbClr val="FFFFFF"/>
              </a:solidFill>
              <a:latin typeface="Segoe UI Light"/>
            </a:endParaRPr>
          </a:p>
        </p:txBody>
      </p:sp>
      <p:sp>
        <p:nvSpPr>
          <p:cNvPr id="21" name="AdvancedMailMerge_m2Andfinally,add00:00:59.4-00:01:06.8"/>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And finally, add the switch to format the number with a comma.</a:t>
            </a:r>
            <a:endParaRPr lang="en-US" sz="1800">
              <a:solidFill>
                <a:srgbClr val="FFFFFF"/>
              </a:solidFill>
              <a:latin typeface="Segoe UI Light"/>
            </a:endParaRPr>
          </a:p>
        </p:txBody>
      </p:sp>
      <p:sp>
        <p:nvSpPr>
          <p:cNvPr id="22" name="AdvancedMailMerge_m2Theformulaadds00:01:06.9-00:01:12.7"/>
          <p:cNvSpPr txBox="1"/>
          <p:nvPr>
            <p:custDataLst>
              <p:tags r:id="rId14"/>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 formula adds 6,000 to the Mileage at the customers’ last service.</a:t>
            </a:r>
            <a:endParaRPr lang="en-US" sz="1800">
              <a:solidFill>
                <a:srgbClr val="FFFFFF"/>
              </a:solidFill>
              <a:latin typeface="Segoe UI Light"/>
            </a:endParaRPr>
          </a:p>
        </p:txBody>
      </p:sp>
      <p:sp>
        <p:nvSpPr>
          <p:cNvPr id="30" name="AdvancedMailMerge_m2PressAlt+F9,and00:01:12.8-00:01:19.8"/>
          <p:cNvSpPr txBox="1"/>
          <p:nvPr>
            <p:custDataLst>
              <p:tags r:id="rId15"/>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Press Alt+F9, and then F9 to update the field code and preview the result.</a:t>
            </a:r>
            <a:endParaRPr lang="en-US" sz="1800">
              <a:solidFill>
                <a:srgbClr val="FFFFFF"/>
              </a:solidFill>
              <a:latin typeface="Segoe UI Light"/>
            </a:endParaRPr>
          </a:p>
        </p:txBody>
      </p:sp>
      <p:sp>
        <p:nvSpPr>
          <p:cNvPr id="31" name="AdvancedMailMerge_m2Nowcustomerswon’t00:01:19.9-00:01:28.8"/>
          <p:cNvSpPr txBox="1"/>
          <p:nvPr>
            <p:custDataLst>
              <p:tags r:id="rId16"/>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Now customers won’t have to do any math. Down here, we’re offering a discount to customers with cars older than 2005.</a:t>
            </a:r>
            <a:endParaRPr lang="en-US" sz="1800">
              <a:solidFill>
                <a:srgbClr val="FFFFFF"/>
              </a:solidFill>
              <a:latin typeface="Segoe UI Light"/>
            </a:endParaRPr>
          </a:p>
        </p:txBody>
      </p:sp>
      <p:sp>
        <p:nvSpPr>
          <p:cNvPr id="33" name="AdvancedMailMerge_m2Prettystraightforward,but00:01:28.9-00:01:36.6"/>
          <p:cNvSpPr txBox="1"/>
          <p:nvPr>
            <p:custDataLst>
              <p:tags r:id="rId17"/>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Pretty straightforward, but we can eliminate any potential for confusion by only showing the offer to customers that qualify.</a:t>
            </a:r>
            <a:endParaRPr lang="en-US" sz="1800">
              <a:solidFill>
                <a:srgbClr val="FFFFFF"/>
              </a:solidFill>
              <a:latin typeface="Segoe UI Light"/>
            </a:endParaRPr>
          </a:p>
        </p:txBody>
      </p:sp>
      <p:sp>
        <p:nvSpPr>
          <p:cNvPr id="37" name="AdvancedMailMerge_m2Andtodo00:01:36.7-00:01:41.9"/>
          <p:cNvSpPr txBox="1"/>
          <p:nvPr>
            <p:custDataLst>
              <p:tags r:id="rId18"/>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And to do that, we’ll use a conditional statement - the IF field code.</a:t>
            </a:r>
            <a:endParaRPr lang="en-US" sz="1800">
              <a:solidFill>
                <a:srgbClr val="FFFFFF"/>
              </a:solidFill>
              <a:latin typeface="Segoe UI Light"/>
            </a:endParaRPr>
          </a:p>
        </p:txBody>
      </p:sp>
      <p:sp>
        <p:nvSpPr>
          <p:cNvPr id="44" name="AdvancedMailMerge_m2First,deletethe00:01:42.0-00:01:51.6"/>
          <p:cNvSpPr txBox="1"/>
          <p:nvPr>
            <p:custDataLst>
              <p:tags r:id="rId19"/>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First, delete the text. Press Alt+F9. Then, press Ctrl+F9 to add a blank field code.</a:t>
            </a:r>
            <a:endParaRPr lang="en-US" sz="1800">
              <a:solidFill>
                <a:srgbClr val="FFFFFF"/>
              </a:solidFill>
              <a:latin typeface="Segoe UI Light"/>
            </a:endParaRPr>
          </a:p>
        </p:txBody>
      </p:sp>
      <p:sp>
        <p:nvSpPr>
          <p:cNvPr id="45" name="AdvancedMailMerge_m2TypeIFand00:01:51.7-00:01:59.9"/>
          <p:cNvSpPr txBox="1"/>
          <p:nvPr>
            <p:custDataLst>
              <p:tags r:id="rId20"/>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Type IF and a space. Click Insert Merge Field and select Year.</a:t>
            </a:r>
            <a:endParaRPr lang="en-US" sz="1800">
              <a:solidFill>
                <a:srgbClr val="FFFFFF"/>
              </a:solidFill>
              <a:latin typeface="Segoe UI Light"/>
            </a:endParaRPr>
          </a:p>
        </p:txBody>
      </p:sp>
      <p:sp>
        <p:nvSpPr>
          <p:cNvPr id="48" name="AdvancedMailMerge_m2Next,typespace,00:02:00.0-00:02:11.1"/>
          <p:cNvSpPr txBox="1"/>
          <p:nvPr>
            <p:custDataLst>
              <p:tags r:id="rId21"/>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Next, type space, the less than and equals symbols, and space, and in quotation marks, type 2005.</a:t>
            </a:r>
            <a:endParaRPr lang="en-US" sz="1800">
              <a:solidFill>
                <a:srgbClr val="FFFFFF"/>
              </a:solidFill>
              <a:latin typeface="Segoe UI Light"/>
            </a:endParaRPr>
          </a:p>
        </p:txBody>
      </p:sp>
      <p:sp>
        <p:nvSpPr>
          <p:cNvPr id="49" name="AdvancedMailMerge_m2Sothattakes00:02:11.2-00:02:14.1"/>
          <p:cNvSpPr txBox="1"/>
          <p:nvPr>
            <p:custDataLst>
              <p:tags r:id="rId22"/>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So that takes care of the condition.</a:t>
            </a:r>
            <a:endParaRPr lang="en-US" sz="1800">
              <a:solidFill>
                <a:srgbClr val="FFFFFF"/>
              </a:solidFill>
              <a:latin typeface="Segoe UI Light"/>
            </a:endParaRPr>
          </a:p>
        </p:txBody>
      </p:sp>
      <p:sp>
        <p:nvSpPr>
          <p:cNvPr id="57" name="AdvancedMailMerge_m2Typeaspace,00:02:14.2-00:02:18.3"/>
          <p:cNvSpPr txBox="1"/>
          <p:nvPr>
            <p:custDataLst>
              <p:tags r:id="rId23"/>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Type a space, and then set off by quotation marks,</a:t>
            </a:r>
            <a:endParaRPr lang="en-US" sz="1800">
              <a:solidFill>
                <a:srgbClr val="FFFFFF"/>
              </a:solidFill>
              <a:latin typeface="Segoe UI Light"/>
            </a:endParaRPr>
          </a:p>
        </p:txBody>
      </p:sp>
      <p:sp>
        <p:nvSpPr>
          <p:cNvPr id="58" name="AdvancedMailMerge_m2typethetext00:02:18.4-00:02:26.1"/>
          <p:cNvSpPr txBox="1"/>
          <p:nvPr>
            <p:custDataLst>
              <p:tags r:id="rId24"/>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type the text that you want customers to see if the condition is true – their car is older than 2005.</a:t>
            </a:r>
            <a:endParaRPr lang="en-US" sz="1800">
              <a:solidFill>
                <a:srgbClr val="FFFFFF"/>
              </a:solidFill>
              <a:latin typeface="Segoe UI Light"/>
            </a:endParaRPr>
          </a:p>
        </p:txBody>
      </p:sp>
      <p:sp>
        <p:nvSpPr>
          <p:cNvPr id="59" name="AdvancedMailMerge_m2Typeanotherspace,00:02:26.2-00:02:29.5"/>
          <p:cNvSpPr txBox="1"/>
          <p:nvPr>
            <p:custDataLst>
              <p:tags r:id="rId25"/>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Type another space, and then inside quotation marks,</a:t>
            </a:r>
            <a:endParaRPr lang="en-US" sz="1800">
              <a:solidFill>
                <a:srgbClr val="FFFFFF"/>
              </a:solidFill>
              <a:latin typeface="Segoe UI Light"/>
            </a:endParaRPr>
          </a:p>
        </p:txBody>
      </p:sp>
      <p:sp>
        <p:nvSpPr>
          <p:cNvPr id="60" name="AdvancedMailMerge_m2typethetext00:02:29.6-00:02:36.5"/>
          <p:cNvSpPr txBox="1"/>
          <p:nvPr>
            <p:custDataLst>
              <p:tags r:id="rId26"/>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type the text that you want customers to see if the condition is false – their car is 2005 or newer.</a:t>
            </a:r>
            <a:endParaRPr lang="en-US" sz="1800">
              <a:solidFill>
                <a:srgbClr val="FFFFFF"/>
              </a:solidFill>
              <a:latin typeface="Segoe UI Light"/>
            </a:endParaRPr>
          </a:p>
        </p:txBody>
      </p:sp>
      <p:sp>
        <p:nvSpPr>
          <p:cNvPr id="61" name="AdvancedMailMerge_m2Wedon’thave00:02:36.6-00:02:42.3"/>
          <p:cNvSpPr txBox="1"/>
          <p:nvPr>
            <p:custDataLst>
              <p:tags r:id="rId27"/>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We don’t have any offer for these customers, but we can put in a plug for the service department.</a:t>
            </a:r>
            <a:endParaRPr lang="en-US" sz="1800">
              <a:solidFill>
                <a:srgbClr val="FFFFFF"/>
              </a:solidFill>
              <a:latin typeface="Segoe UI Light"/>
            </a:endParaRPr>
          </a:p>
        </p:txBody>
      </p:sp>
      <p:sp>
        <p:nvSpPr>
          <p:cNvPr id="62" name="AdvancedMailMerge_m2PressAlt+F9and00:02:42.4-00:02:50.4"/>
          <p:cNvSpPr txBox="1"/>
          <p:nvPr>
            <p:custDataLst>
              <p:tags r:id="rId28"/>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Press Alt+F9 and F9 to update the field code and preview the result.</a:t>
            </a:r>
            <a:endParaRPr lang="en-US" sz="1800">
              <a:solidFill>
                <a:srgbClr val="FFFFFF"/>
              </a:solidFill>
              <a:latin typeface="Segoe UI Light"/>
            </a:endParaRPr>
          </a:p>
        </p:txBody>
      </p:sp>
      <p:sp>
        <p:nvSpPr>
          <p:cNvPr id="63" name="AdvancedMailMerge_m2Nowasyou00:02:50.5-00:02:57.7"/>
          <p:cNvSpPr txBox="1"/>
          <p:nvPr>
            <p:custDataLst>
              <p:tags r:id="rId29"/>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Now as you click through the recipients, the text changes depending on the year of the customer’s car.</a:t>
            </a:r>
            <a:endParaRPr lang="en-US" sz="1800">
              <a:solidFill>
                <a:srgbClr val="FFFFFF"/>
              </a:solidFill>
              <a:latin typeface="Segoe UI Light"/>
            </a:endParaRPr>
          </a:p>
        </p:txBody>
      </p:sp>
      <p:sp>
        <p:nvSpPr>
          <p:cNvPr id="64" name="AdvancedMailMerge_m2Toseemore00:02:57.8-00:03:03.9"/>
          <p:cNvSpPr txBox="1"/>
          <p:nvPr>
            <p:custDataLst>
              <p:tags r:id="rId30"/>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To see more about how to use formulas and conditional statements, check out the links in the course summary.</a:t>
            </a:r>
            <a:endParaRPr lang="en-US" sz="1800">
              <a:solidFill>
                <a:srgbClr val="FFFFFF"/>
              </a:solidFill>
              <a:latin typeface="Segoe UI Light"/>
            </a:endParaRPr>
          </a:p>
        </p:txBody>
      </p:sp>
      <p:sp>
        <p:nvSpPr>
          <p:cNvPr id="65" name="AdvancedMailMerge_m2Ifyoudon’t00:03:04.0-00:03:08.1"/>
          <p:cNvSpPr txBox="1"/>
          <p:nvPr>
            <p:custDataLst>
              <p:tags r:id="rId31"/>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If you don’t like all the typing, there’s another way to add field codes.</a:t>
            </a:r>
            <a:endParaRPr lang="en-US" sz="1800">
              <a:solidFill>
                <a:srgbClr val="FFFFFF"/>
              </a:solidFill>
              <a:latin typeface="Segoe UI Light"/>
            </a:endParaRPr>
          </a:p>
        </p:txBody>
      </p:sp>
      <p:sp>
        <p:nvSpPr>
          <p:cNvPr id="66" name="AdvancedMailMerge_m2ClicktheInsert00:03:08.2-00:03:14.4"/>
          <p:cNvSpPr txBox="1"/>
          <p:nvPr>
            <p:custDataLst>
              <p:tags r:id="rId32"/>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Click the Insert tab, click Quick Parts and Field.</a:t>
            </a:r>
            <a:endParaRPr lang="en-US" sz="1800">
              <a:solidFill>
                <a:srgbClr val="FFFFFF"/>
              </a:solidFill>
              <a:latin typeface="Segoe UI Light"/>
            </a:endParaRPr>
          </a:p>
        </p:txBody>
      </p:sp>
      <p:sp>
        <p:nvSpPr>
          <p:cNvPr id="67" name="AdvancedMailMerge_m2Theliston00:03:14.5-00:03:18.7"/>
          <p:cNvSpPr txBox="1"/>
          <p:nvPr>
            <p:custDataLst>
              <p:tags r:id="rId33"/>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 list on the left shows all the field codes available in Word.</a:t>
            </a:r>
            <a:endParaRPr lang="en-US" sz="1800">
              <a:solidFill>
                <a:srgbClr val="FFFFFF"/>
              </a:solidFill>
              <a:latin typeface="Segoe UI Light"/>
            </a:endParaRPr>
          </a:p>
        </p:txBody>
      </p:sp>
      <p:sp>
        <p:nvSpPr>
          <p:cNvPr id="68" name="AdvancedMailMerge_m2Clickoneof00:03:18.8-00:03:27.7"/>
          <p:cNvSpPr txBox="1"/>
          <p:nvPr>
            <p:custDataLst>
              <p:tags r:id="rId34"/>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Click one of them, then fill in the properties and options. When you click OK, Word inserts the field code.</a:t>
            </a:r>
            <a:endParaRPr lang="en-US" sz="1800">
              <a:solidFill>
                <a:srgbClr val="FFFFFF"/>
              </a:solidFill>
              <a:latin typeface="Segoe UI Light"/>
            </a:endParaRPr>
          </a:p>
        </p:txBody>
      </p:sp>
      <p:sp>
        <p:nvSpPr>
          <p:cNvPr id="69" name="AdvancedMailMerge_m2However,asyou00:03:27.8-00:03:33.1"/>
          <p:cNvSpPr txBox="1"/>
          <p:nvPr>
            <p:custDataLst>
              <p:tags r:id="rId35"/>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However, as you can see, Word doesn’t provide an option or switch to format the number.</a:t>
            </a:r>
            <a:endParaRPr lang="en-US" sz="1800">
              <a:solidFill>
                <a:srgbClr val="FFFFFF"/>
              </a:solidFill>
              <a:latin typeface="Segoe UI Light"/>
            </a:endParaRPr>
          </a:p>
        </p:txBody>
      </p:sp>
      <p:sp>
        <p:nvSpPr>
          <p:cNvPr id="70" name="AdvancedMailMerge_m2Ifyourun00:03:33.2-00:03:40.0"/>
          <p:cNvSpPr txBox="1"/>
          <p:nvPr>
            <p:custDataLst>
              <p:tags r:id="rId36"/>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If you run into a situation like this, click Field Codes to view the code before Word inserts it.</a:t>
            </a:r>
            <a:endParaRPr lang="en-US" sz="1800">
              <a:solidFill>
                <a:srgbClr val="FFFFFF"/>
              </a:solidFill>
              <a:latin typeface="Segoe UI Light"/>
            </a:endParaRPr>
          </a:p>
        </p:txBody>
      </p:sp>
      <p:sp>
        <p:nvSpPr>
          <p:cNvPr id="71" name="AdvancedMailMerge_m2Nowyoucan00:03:40.1-00:03:45.7"/>
          <p:cNvSpPr txBox="1"/>
          <p:nvPr>
            <p:custDataLst>
              <p:tags r:id="rId37"/>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Now you can add the switch to format the number with commas, and click OK.</a:t>
            </a:r>
            <a:endParaRPr lang="en-US" sz="1800">
              <a:solidFill>
                <a:srgbClr val="FFFFFF"/>
              </a:solidFill>
              <a:latin typeface="Segoe UI Light"/>
            </a:endParaRPr>
          </a:p>
        </p:txBody>
      </p:sp>
      <p:sp>
        <p:nvSpPr>
          <p:cNvPr id="72" name="AdvancedMailMerge_m2Upnext,we’ll00:03:45.8-00:03:49.5"/>
          <p:cNvSpPr txBox="1"/>
          <p:nvPr>
            <p:custDataLst>
              <p:tags r:id="rId38"/>
            </p:custDataLst>
          </p:nvPr>
        </p:nvSpPr>
        <p:spPr>
          <a:xfrm>
            <a:off x="1235075" y="727744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we’ll use field code to target the recipients.</a:t>
            </a:r>
            <a:endParaRPr lang="en-US" sz="180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73" name="Media Placeholder 83">
            <a:hlinkClick r:id="rId55" action="ppaction://hlinksldjump"/>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40" name="Rectangle 39">
            <a:hlinkClick r:id="rId55" action="ppaction://hlinksldjump"/>
          </p:cNvPr>
          <p:cNvSpPr/>
          <p:nvPr/>
        </p:nvSpPr>
        <p:spPr>
          <a:xfrm>
            <a:off x="2496502" y="8482476"/>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p>
        </p:txBody>
      </p:sp>
      <p:sp>
        <p:nvSpPr>
          <p:cNvPr id="75" name="Text Placeholder 6"/>
          <p:cNvSpPr txBox="1">
            <a:spLocks/>
          </p:cNvSpPr>
          <p:nvPr/>
        </p:nvSpPr>
        <p:spPr>
          <a:xfrm>
            <a:off x="3912762" y="9220768"/>
            <a:ext cx="1217243"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Formulas &amp;</a:t>
            </a:r>
            <a:r>
              <a:rPr lang="en-US" dirty="0" smtClean="0"/>
              <a:t> </a:t>
            </a:r>
            <a:r>
              <a:rPr lang="en-US" dirty="0"/>
              <a:t>more</a:t>
            </a:r>
          </a:p>
        </p:txBody>
      </p:sp>
      <p:sp>
        <p:nvSpPr>
          <p:cNvPr id="76" name="Text Placeholder 6"/>
          <p:cNvSpPr txBox="1">
            <a:spLocks/>
          </p:cNvSpPr>
          <p:nvPr/>
        </p:nvSpPr>
        <p:spPr>
          <a:xfrm>
            <a:off x="5302587" y="9220768"/>
            <a:ext cx="119028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Target recipients</a:t>
            </a:r>
          </a:p>
        </p:txBody>
      </p:sp>
      <p:sp>
        <p:nvSpPr>
          <p:cNvPr id="80" name="TextBox 79"/>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a:t>
            </a:r>
            <a:r>
              <a:rPr lang="en-US" sz="1000" dirty="0" smtClean="0">
                <a:solidFill>
                  <a:schemeClr val="bg1"/>
                </a:solidFill>
                <a:latin typeface="Segoe UI Light" pitchFamily="34" charset="0"/>
              </a:rPr>
              <a:t>:27</a:t>
            </a:r>
            <a:endParaRPr lang="en-US" sz="1000" dirty="0">
              <a:solidFill>
                <a:schemeClr val="bg1"/>
              </a:solidFill>
              <a:latin typeface="Segoe UI Light" pitchFamily="34" charset="0"/>
            </a:endParaRPr>
          </a:p>
        </p:txBody>
      </p:sp>
      <p:sp>
        <p:nvSpPr>
          <p:cNvPr id="81" name="TextBox 80"/>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a:t>
            </a:r>
            <a:r>
              <a:rPr lang="en-US" sz="1000" dirty="0" smtClean="0">
                <a:solidFill>
                  <a:schemeClr val="bg1"/>
                </a:solidFill>
                <a:latin typeface="Segoe UI Light" pitchFamily="34" charset="0"/>
              </a:rPr>
              <a:t>:30</a:t>
            </a:r>
            <a:endParaRPr lang="en-US" sz="1000" dirty="0">
              <a:solidFill>
                <a:schemeClr val="bg1"/>
              </a:solidFill>
              <a:latin typeface="Segoe UI Light" pitchFamily="34" charset="0"/>
            </a:endParaRPr>
          </a:p>
        </p:txBody>
      </p:sp>
      <p:sp>
        <p:nvSpPr>
          <p:cNvPr id="82" name="TextBox 81"/>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a:t>
            </a:r>
            <a:r>
              <a:rPr lang="en-US" sz="1000" dirty="0" smtClean="0">
                <a:solidFill>
                  <a:schemeClr val="bg1"/>
                </a:solidFill>
                <a:latin typeface="Segoe UI Light" pitchFamily="34" charset="0"/>
              </a:rPr>
              <a:t>:53</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2744050666"/>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AdvancedMailMerge_m2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AdvancedMailMerge_m200:00:00.0"/>
                      </p:tgtEl>
                    </p:cond>
                  </p:nextCondLst>
                </p:seq>
                <p:seq concurrent="1" nextAc="seek">
                  <p:cTn id="28" restart="whenNotActive" fill="hold" evtFilter="cancelBubble" nodeType="interactiveSeq">
                    <p:stCondLst>
                      <p:cond evt="onMediaBookmark" delay="0">
                        <p:tgtEl>
                          <p14:bmkTgt spid="2" bmkName="AdvancedMailMerge_m200:00:07.0"/>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0:07.0"/>
                      </p:tgtEl>
                    </p:cond>
                  </p:nextCondLst>
                </p:seq>
                <p:seq concurrent="1" nextAc="seek">
                  <p:cTn id="34" restart="whenNotActive" fill="hold" evtFilter="cancelBubble" nodeType="interactiveSeq">
                    <p:stCondLst>
                      <p:cond evt="onMediaBookmark" delay="0">
                        <p:tgtEl>
                          <p14:bmkTgt spid="2" bmkName="AdvancedMailMerge_m200:00:07.1"/>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AdvancedMailMerge_m200:00:07.1"/>
                      </p:tgtEl>
                    </p:cond>
                  </p:nextCondLst>
                </p:seq>
                <p:seq concurrent="1" nextAc="seek">
                  <p:cTn id="40" restart="whenNotActive" fill="hold" evtFilter="cancelBubble" nodeType="interactiveSeq">
                    <p:stCondLst>
                      <p:cond evt="onMediaBookmark" delay="0">
                        <p:tgtEl>
                          <p14:bmkTgt spid="2" bmkName="AdvancedMailMerge_m200:00:09.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0:09.4"/>
                      </p:tgtEl>
                    </p:cond>
                  </p:nextCondLst>
                </p:seq>
                <p:seq concurrent="1" nextAc="seek">
                  <p:cTn id="46" restart="whenNotActive" fill="hold" evtFilter="cancelBubble" nodeType="interactiveSeq">
                    <p:stCondLst>
                      <p:cond evt="onMediaBookmark" delay="0">
                        <p:tgtEl>
                          <p14:bmkTgt spid="2" bmkName="AdvancedMailMerge_m200:00:09.5"/>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AdvancedMailMerge_m200:00:09.5"/>
                      </p:tgtEl>
                    </p:cond>
                  </p:nextCondLst>
                </p:seq>
                <p:seq concurrent="1" nextAc="seek">
                  <p:cTn id="52" restart="whenNotActive" fill="hold" evtFilter="cancelBubble" nodeType="interactiveSeq">
                    <p:stCondLst>
                      <p:cond evt="onMediaBookmark" delay="0">
                        <p:tgtEl>
                          <p14:bmkTgt spid="2" bmkName="AdvancedMailMerge_m200:00:16.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0:16.3"/>
                      </p:tgtEl>
                    </p:cond>
                  </p:nextCondLst>
                </p:seq>
                <p:seq concurrent="1" nextAc="seek">
                  <p:cTn id="58" restart="whenNotActive" fill="hold" evtFilter="cancelBubble" nodeType="interactiveSeq">
                    <p:stCondLst>
                      <p:cond evt="onMediaBookmark" delay="0">
                        <p:tgtEl>
                          <p14:bmkTgt spid="2" bmkName="AdvancedMailMerge_m200:00:16.4"/>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AdvancedMailMerge_m200:00:16.4"/>
                      </p:tgtEl>
                    </p:cond>
                  </p:nextCondLst>
                </p:seq>
                <p:seq concurrent="1" nextAc="seek">
                  <p:cTn id="64" restart="whenNotActive" fill="hold" evtFilter="cancelBubble" nodeType="interactiveSeq">
                    <p:stCondLst>
                      <p:cond evt="onMediaBookmark" delay="0">
                        <p:tgtEl>
                          <p14:bmkTgt spid="2" bmkName="AdvancedMailMerge_m200:00:22.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0:22.0"/>
                      </p:tgtEl>
                    </p:cond>
                  </p:nextCondLst>
                </p:seq>
                <p:seq concurrent="1" nextAc="seek">
                  <p:cTn id="70" restart="whenNotActive" fill="hold" evtFilter="cancelBubble" nodeType="interactiveSeq">
                    <p:stCondLst>
                      <p:cond evt="onMediaBookmark" delay="0">
                        <p:tgtEl>
                          <p14:bmkTgt spid="2" bmkName="AdvancedMailMerge_m200:00:22.1"/>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AdvancedMailMerge_m200:00:22.1"/>
                      </p:tgtEl>
                    </p:cond>
                  </p:nextCondLst>
                </p:seq>
                <p:seq concurrent="1" nextAc="seek">
                  <p:cTn id="76" restart="whenNotActive" fill="hold" evtFilter="cancelBubble" nodeType="interactiveSeq">
                    <p:stCondLst>
                      <p:cond evt="onMediaBookmark" delay="0">
                        <p:tgtEl>
                          <p14:bmkTgt spid="2" bmkName="AdvancedMailMerge_m200:00:26.0"/>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0:26.0"/>
                      </p:tgtEl>
                    </p:cond>
                  </p:nextCondLst>
                </p:seq>
                <p:seq concurrent="1" nextAc="seek">
                  <p:cTn id="82" restart="whenNotActive" fill="hold" evtFilter="cancelBubble" nodeType="interactiveSeq">
                    <p:stCondLst>
                      <p:cond evt="onMediaBookmark" delay="0">
                        <p:tgtEl>
                          <p14:bmkTgt spid="2" bmkName="AdvancedMailMerge_m200:00:26.1"/>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AdvancedMailMerge_m200:00:26.1"/>
                      </p:tgtEl>
                    </p:cond>
                  </p:nextCondLst>
                </p:seq>
                <p:seq concurrent="1" nextAc="seek">
                  <p:cTn id="88" restart="whenNotActive" fill="hold" evtFilter="cancelBubble" nodeType="interactiveSeq">
                    <p:stCondLst>
                      <p:cond evt="onMediaBookmark" delay="0">
                        <p:tgtEl>
                          <p14:bmkTgt spid="2" bmkName="AdvancedMailMerge_m200:00:31.4"/>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0:31.4"/>
                      </p:tgtEl>
                    </p:cond>
                  </p:nextCondLst>
                </p:seq>
                <p:seq concurrent="1" nextAc="seek">
                  <p:cTn id="94" restart="whenNotActive" fill="hold" evtFilter="cancelBubble" nodeType="interactiveSeq">
                    <p:stCondLst>
                      <p:cond evt="onMediaBookmark" delay="0">
                        <p:tgtEl>
                          <p14:bmkTgt spid="2" bmkName="AdvancedMailMerge_m200:00:31.5"/>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AdvancedMailMerge_m200:00:31.5"/>
                      </p:tgtEl>
                    </p:cond>
                  </p:nextCondLst>
                </p:seq>
                <p:seq concurrent="1" nextAc="seek">
                  <p:cTn id="100" restart="whenNotActive" fill="hold" evtFilter="cancelBubble" nodeType="interactiveSeq">
                    <p:stCondLst>
                      <p:cond evt="onMediaBookmark" delay="0">
                        <p:tgtEl>
                          <p14:bmkTgt spid="2" bmkName="AdvancedMailMerge_m200:00:41.0"/>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0:41.0"/>
                      </p:tgtEl>
                    </p:cond>
                  </p:nextCondLst>
                </p:seq>
                <p:seq concurrent="1" nextAc="seek">
                  <p:cTn id="106" restart="whenNotActive" fill="hold" evtFilter="cancelBubble" nodeType="interactiveSeq">
                    <p:stCondLst>
                      <p:cond evt="onMediaBookmark" delay="0">
                        <p:tgtEl>
                          <p14:bmkTgt spid="2" bmkName="AdvancedMailMerge_m200:00:41.1"/>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AdvancedMailMerge_m200:00:41.1"/>
                      </p:tgtEl>
                    </p:cond>
                  </p:nextCondLst>
                </p:seq>
                <p:seq concurrent="1" nextAc="seek">
                  <p:cTn id="112" restart="whenNotActive" fill="hold" evtFilter="cancelBubble" nodeType="interactiveSeq">
                    <p:stCondLst>
                      <p:cond evt="onMediaBookmark" delay="0">
                        <p:tgtEl>
                          <p14:bmkTgt spid="2" bmkName="AdvancedMailMerge_m200:00:50.3"/>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0:50.3"/>
                      </p:tgtEl>
                    </p:cond>
                  </p:nextCondLst>
                </p:seq>
                <p:seq concurrent="1" nextAc="seek">
                  <p:cTn id="118" restart="whenNotActive" fill="hold" evtFilter="cancelBubble" nodeType="interactiveSeq">
                    <p:stCondLst>
                      <p:cond evt="onMediaBookmark" delay="0">
                        <p:tgtEl>
                          <p14:bmkTgt spid="2" bmkName="AdvancedMailMerge_m200:00:50.4"/>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AdvancedMailMerge_m200:00:50.4"/>
                      </p:tgtEl>
                    </p:cond>
                  </p:nextCondLst>
                </p:seq>
                <p:seq concurrent="1" nextAc="seek">
                  <p:cTn id="124" restart="whenNotActive" fill="hold" evtFilter="cancelBubble" nodeType="interactiveSeq">
                    <p:stCondLst>
                      <p:cond evt="onMediaBookmark" delay="0">
                        <p:tgtEl>
                          <p14:bmkTgt spid="2" bmkName="AdvancedMailMerge_m200:00:59.3"/>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0:59.3"/>
                      </p:tgtEl>
                    </p:cond>
                  </p:nextCondLst>
                </p:seq>
                <p:seq concurrent="1" nextAc="seek">
                  <p:cTn id="130" restart="whenNotActive" fill="hold" evtFilter="cancelBubble" nodeType="interactiveSeq">
                    <p:stCondLst>
                      <p:cond evt="onMediaBookmark" delay="0">
                        <p:tgtEl>
                          <p14:bmkTgt spid="2" bmkName="AdvancedMailMerge_m200:00:59.4"/>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AdvancedMailMerge_m200:00:59.4"/>
                      </p:tgtEl>
                    </p:cond>
                  </p:nextCondLst>
                </p:seq>
                <p:seq concurrent="1" nextAc="seek">
                  <p:cTn id="136" restart="whenNotActive" fill="hold" evtFilter="cancelBubble" nodeType="interactiveSeq">
                    <p:stCondLst>
                      <p:cond evt="onMediaBookmark" delay="0">
                        <p:tgtEl>
                          <p14:bmkTgt spid="2" bmkName="AdvancedMailMerge_m200:01:06.8"/>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1:06.8"/>
                      </p:tgtEl>
                    </p:cond>
                  </p:nextCondLst>
                </p:seq>
                <p:seq concurrent="1" nextAc="seek">
                  <p:cTn id="142" restart="whenNotActive" fill="hold" evtFilter="cancelBubble" nodeType="interactiveSeq">
                    <p:stCondLst>
                      <p:cond evt="onMediaBookmark" delay="0">
                        <p:tgtEl>
                          <p14:bmkTgt spid="2" bmkName="AdvancedMailMerge_m200:01:06.9"/>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AdvancedMailMerge_m200:01:06.9"/>
                      </p:tgtEl>
                    </p:cond>
                  </p:nextCondLst>
                </p:seq>
                <p:seq concurrent="1" nextAc="seek">
                  <p:cTn id="148" restart="whenNotActive" fill="hold" evtFilter="cancelBubble" nodeType="interactiveSeq">
                    <p:stCondLst>
                      <p:cond evt="onMediaBookmark" delay="0">
                        <p:tgtEl>
                          <p14:bmkTgt spid="2" bmkName="AdvancedMailMerge_m200:01:12.7"/>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1:12.7"/>
                      </p:tgtEl>
                    </p:cond>
                  </p:nextCondLst>
                </p:seq>
                <p:seq concurrent="1" nextAc="seek">
                  <p:cTn id="154" restart="whenNotActive" fill="hold" evtFilter="cancelBubble" nodeType="interactiveSeq">
                    <p:stCondLst>
                      <p:cond evt="onMediaBookmark" delay="0">
                        <p:tgtEl>
                          <p14:bmkTgt spid="2" bmkName="AdvancedMailMerge_m200:01:12.8"/>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AdvancedMailMerge_m200:01:12.8"/>
                      </p:tgtEl>
                    </p:cond>
                  </p:nextCondLst>
                </p:seq>
                <p:seq concurrent="1" nextAc="seek">
                  <p:cTn id="160" restart="whenNotActive" fill="hold" evtFilter="cancelBubble" nodeType="interactiveSeq">
                    <p:stCondLst>
                      <p:cond evt="onMediaBookmark" delay="0">
                        <p:tgtEl>
                          <p14:bmkTgt spid="2" bmkName="AdvancedMailMerge_m200:01:19.8"/>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1:19.8"/>
                      </p:tgtEl>
                    </p:cond>
                  </p:nextCondLst>
                </p:seq>
                <p:seq concurrent="1" nextAc="seek">
                  <p:cTn id="166" restart="whenNotActive" fill="hold" evtFilter="cancelBubble" nodeType="interactiveSeq">
                    <p:stCondLst>
                      <p:cond evt="onMediaBookmark" delay="0">
                        <p:tgtEl>
                          <p14:bmkTgt spid="2" bmkName="AdvancedMailMerge_m200:01:19.9"/>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fade">
                                          <p:cBhvr>
                                            <p:cTn id="171" dur="200"/>
                                            <p:tgtEl>
                                              <p:spTgt spid="31"/>
                                            </p:tgtEl>
                                          </p:cBhvr>
                                        </p:animEffect>
                                      </p:childTnLst>
                                    </p:cTn>
                                  </p:par>
                                </p:childTnLst>
                              </p:cTn>
                            </p:par>
                          </p:childTnLst>
                        </p:cTn>
                      </p:par>
                    </p:childTnLst>
                  </p:cTn>
                  <p:nextCondLst>
                    <p:cond evt="onMediaBookmark" delay="0">
                      <p:tgtEl>
                        <p14:bmkTgt spid="2" bmkName="AdvancedMailMerge_m200:01:19.9"/>
                      </p:tgtEl>
                    </p:cond>
                  </p:nextCondLst>
                </p:seq>
                <p:seq concurrent="1" nextAc="seek">
                  <p:cTn id="172" restart="whenNotActive" fill="hold" evtFilter="cancelBubble" nodeType="interactiveSeq">
                    <p:stCondLst>
                      <p:cond evt="onMediaBookmark" delay="0">
                        <p:tgtEl>
                          <p14:bmkTgt spid="2" bmkName="AdvancedMailMerge_m200:01:28.8"/>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1"/>
                                            </p:tgtEl>
                                          </p:cBhvr>
                                        </p:animEffect>
                                        <p:set>
                                          <p:cBhvr>
                                            <p:cTn id="17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1:28.8"/>
                      </p:tgtEl>
                    </p:cond>
                  </p:nextCondLst>
                </p:seq>
                <p:seq concurrent="1" nextAc="seek">
                  <p:cTn id="178" restart="whenNotActive" fill="hold" evtFilter="cancelBubble" nodeType="interactiveSeq">
                    <p:stCondLst>
                      <p:cond evt="onMediaBookmark" delay="0">
                        <p:tgtEl>
                          <p14:bmkTgt spid="2" bmkName="AdvancedMailMerge_m200:01:28.9"/>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33"/>
                                            </p:tgtEl>
                                            <p:attrNameLst>
                                              <p:attrName>style.visibility</p:attrName>
                                            </p:attrNameLst>
                                          </p:cBhvr>
                                          <p:to>
                                            <p:strVal val="visible"/>
                                          </p:to>
                                        </p:set>
                                        <p:animEffect transition="in" filter="fade">
                                          <p:cBhvr>
                                            <p:cTn id="183" dur="200"/>
                                            <p:tgtEl>
                                              <p:spTgt spid="33"/>
                                            </p:tgtEl>
                                          </p:cBhvr>
                                        </p:animEffect>
                                      </p:childTnLst>
                                    </p:cTn>
                                  </p:par>
                                </p:childTnLst>
                              </p:cTn>
                            </p:par>
                          </p:childTnLst>
                        </p:cTn>
                      </p:par>
                    </p:childTnLst>
                  </p:cTn>
                  <p:nextCondLst>
                    <p:cond evt="onMediaBookmark" delay="0">
                      <p:tgtEl>
                        <p14:bmkTgt spid="2" bmkName="AdvancedMailMerge_m200:01:28.9"/>
                      </p:tgtEl>
                    </p:cond>
                  </p:nextCondLst>
                </p:seq>
                <p:seq concurrent="1" nextAc="seek">
                  <p:cTn id="184" restart="whenNotActive" fill="hold" evtFilter="cancelBubble" nodeType="interactiveSeq">
                    <p:stCondLst>
                      <p:cond evt="onMediaBookmark" delay="0">
                        <p:tgtEl>
                          <p14:bmkTgt spid="2" bmkName="AdvancedMailMerge_m200:01:36.6"/>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33"/>
                                            </p:tgtEl>
                                          </p:cBhvr>
                                        </p:animEffect>
                                        <p:set>
                                          <p:cBhvr>
                                            <p:cTn id="189"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1:36.6"/>
                      </p:tgtEl>
                    </p:cond>
                  </p:nextCondLst>
                </p:seq>
                <p:seq concurrent="1" nextAc="seek">
                  <p:cTn id="190" restart="whenNotActive" fill="hold" evtFilter="cancelBubble" nodeType="interactiveSeq">
                    <p:stCondLst>
                      <p:cond evt="onMediaBookmark" delay="0">
                        <p:tgtEl>
                          <p14:bmkTgt spid="2" bmkName="AdvancedMailMerge_m200:01:36.7"/>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fade">
                                          <p:cBhvr>
                                            <p:cTn id="195" dur="200"/>
                                            <p:tgtEl>
                                              <p:spTgt spid="37"/>
                                            </p:tgtEl>
                                          </p:cBhvr>
                                        </p:animEffect>
                                      </p:childTnLst>
                                    </p:cTn>
                                  </p:par>
                                </p:childTnLst>
                              </p:cTn>
                            </p:par>
                          </p:childTnLst>
                        </p:cTn>
                      </p:par>
                    </p:childTnLst>
                  </p:cTn>
                  <p:nextCondLst>
                    <p:cond evt="onMediaBookmark" delay="0">
                      <p:tgtEl>
                        <p14:bmkTgt spid="2" bmkName="AdvancedMailMerge_m200:01:36.7"/>
                      </p:tgtEl>
                    </p:cond>
                  </p:nextCondLst>
                </p:seq>
                <p:seq concurrent="1" nextAc="seek">
                  <p:cTn id="196" restart="whenNotActive" fill="hold" evtFilter="cancelBubble" nodeType="interactiveSeq">
                    <p:stCondLst>
                      <p:cond evt="onMediaBookmark" delay="0">
                        <p:tgtEl>
                          <p14:bmkTgt spid="2" bmkName="AdvancedMailMerge_m200:01:41.9"/>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37"/>
                                            </p:tgtEl>
                                          </p:cBhvr>
                                        </p:animEffect>
                                        <p:set>
                                          <p:cBhvr>
                                            <p:cTn id="201"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1:41.9"/>
                      </p:tgtEl>
                    </p:cond>
                  </p:nextCondLst>
                </p:seq>
                <p:seq concurrent="1" nextAc="seek">
                  <p:cTn id="202" restart="whenNotActive" fill="hold" evtFilter="cancelBubble" nodeType="interactiveSeq">
                    <p:stCondLst>
                      <p:cond evt="onMediaBookmark" delay="0">
                        <p:tgtEl>
                          <p14:bmkTgt spid="2" bmkName="AdvancedMailMerge_m200:01:42.0"/>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4"/>
                                            </p:tgtEl>
                                            <p:attrNameLst>
                                              <p:attrName>style.visibility</p:attrName>
                                            </p:attrNameLst>
                                          </p:cBhvr>
                                          <p:to>
                                            <p:strVal val="visible"/>
                                          </p:to>
                                        </p:set>
                                        <p:animEffect transition="in" filter="fade">
                                          <p:cBhvr>
                                            <p:cTn id="207" dur="200"/>
                                            <p:tgtEl>
                                              <p:spTgt spid="44"/>
                                            </p:tgtEl>
                                          </p:cBhvr>
                                        </p:animEffect>
                                      </p:childTnLst>
                                    </p:cTn>
                                  </p:par>
                                </p:childTnLst>
                              </p:cTn>
                            </p:par>
                          </p:childTnLst>
                        </p:cTn>
                      </p:par>
                    </p:childTnLst>
                  </p:cTn>
                  <p:nextCondLst>
                    <p:cond evt="onMediaBookmark" delay="0">
                      <p:tgtEl>
                        <p14:bmkTgt spid="2" bmkName="AdvancedMailMerge_m200:01:42.0"/>
                      </p:tgtEl>
                    </p:cond>
                  </p:nextCondLst>
                </p:seq>
                <p:seq concurrent="1" nextAc="seek">
                  <p:cTn id="208" restart="whenNotActive" fill="hold" evtFilter="cancelBubble" nodeType="interactiveSeq">
                    <p:stCondLst>
                      <p:cond evt="onMediaBookmark" delay="0">
                        <p:tgtEl>
                          <p14:bmkTgt spid="2" bmkName="AdvancedMailMerge_m200:01:51.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4"/>
                                            </p:tgtEl>
                                          </p:cBhvr>
                                        </p:animEffect>
                                        <p:set>
                                          <p:cBhvr>
                                            <p:cTn id="213"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1:51.6"/>
                      </p:tgtEl>
                    </p:cond>
                  </p:nextCondLst>
                </p:seq>
                <p:seq concurrent="1" nextAc="seek">
                  <p:cTn id="214" restart="whenNotActive" fill="hold" evtFilter="cancelBubble" nodeType="interactiveSeq">
                    <p:stCondLst>
                      <p:cond evt="onMediaBookmark" delay="0">
                        <p:tgtEl>
                          <p14:bmkTgt spid="2" bmkName="AdvancedMailMerge_m200:01:51.7"/>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45"/>
                                            </p:tgtEl>
                                            <p:attrNameLst>
                                              <p:attrName>style.visibility</p:attrName>
                                            </p:attrNameLst>
                                          </p:cBhvr>
                                          <p:to>
                                            <p:strVal val="visible"/>
                                          </p:to>
                                        </p:set>
                                        <p:animEffect transition="in" filter="fade">
                                          <p:cBhvr>
                                            <p:cTn id="219" dur="200"/>
                                            <p:tgtEl>
                                              <p:spTgt spid="45"/>
                                            </p:tgtEl>
                                          </p:cBhvr>
                                        </p:animEffect>
                                      </p:childTnLst>
                                    </p:cTn>
                                  </p:par>
                                </p:childTnLst>
                              </p:cTn>
                            </p:par>
                          </p:childTnLst>
                        </p:cTn>
                      </p:par>
                    </p:childTnLst>
                  </p:cTn>
                  <p:nextCondLst>
                    <p:cond evt="onMediaBookmark" delay="0">
                      <p:tgtEl>
                        <p14:bmkTgt spid="2" bmkName="AdvancedMailMerge_m200:01:51.7"/>
                      </p:tgtEl>
                    </p:cond>
                  </p:nextCondLst>
                </p:seq>
                <p:seq concurrent="1" nextAc="seek">
                  <p:cTn id="220" restart="whenNotActive" fill="hold" evtFilter="cancelBubble" nodeType="interactiveSeq">
                    <p:stCondLst>
                      <p:cond evt="onMediaBookmark" delay="0">
                        <p:tgtEl>
                          <p14:bmkTgt spid="2" bmkName="AdvancedMailMerge_m200:01:59.9"/>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45"/>
                                            </p:tgtEl>
                                          </p:cBhvr>
                                        </p:animEffect>
                                        <p:set>
                                          <p:cBhvr>
                                            <p:cTn id="225"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1:59.9"/>
                      </p:tgtEl>
                    </p:cond>
                  </p:nextCondLst>
                </p:seq>
                <p:seq concurrent="1" nextAc="seek">
                  <p:cTn id="226" restart="whenNotActive" fill="hold" evtFilter="cancelBubble" nodeType="interactiveSeq">
                    <p:stCondLst>
                      <p:cond evt="onMediaBookmark" delay="0">
                        <p:tgtEl>
                          <p14:bmkTgt spid="2" bmkName="AdvancedMailMerge_m200:02:00.0"/>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48"/>
                                            </p:tgtEl>
                                            <p:attrNameLst>
                                              <p:attrName>style.visibility</p:attrName>
                                            </p:attrNameLst>
                                          </p:cBhvr>
                                          <p:to>
                                            <p:strVal val="visible"/>
                                          </p:to>
                                        </p:set>
                                        <p:animEffect transition="in" filter="fade">
                                          <p:cBhvr>
                                            <p:cTn id="231" dur="200"/>
                                            <p:tgtEl>
                                              <p:spTgt spid="48"/>
                                            </p:tgtEl>
                                          </p:cBhvr>
                                        </p:animEffect>
                                      </p:childTnLst>
                                    </p:cTn>
                                  </p:par>
                                </p:childTnLst>
                              </p:cTn>
                            </p:par>
                          </p:childTnLst>
                        </p:cTn>
                      </p:par>
                    </p:childTnLst>
                  </p:cTn>
                  <p:nextCondLst>
                    <p:cond evt="onMediaBookmark" delay="0">
                      <p:tgtEl>
                        <p14:bmkTgt spid="2" bmkName="AdvancedMailMerge_m200:02:00.0"/>
                      </p:tgtEl>
                    </p:cond>
                  </p:nextCondLst>
                </p:seq>
                <p:seq concurrent="1" nextAc="seek">
                  <p:cTn id="232" restart="whenNotActive" fill="hold" evtFilter="cancelBubble" nodeType="interactiveSeq">
                    <p:stCondLst>
                      <p:cond evt="onMediaBookmark" delay="0">
                        <p:tgtEl>
                          <p14:bmkTgt spid="2" bmkName="AdvancedMailMerge_m200:02:11.1"/>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48"/>
                                            </p:tgtEl>
                                          </p:cBhvr>
                                        </p:animEffect>
                                        <p:set>
                                          <p:cBhvr>
                                            <p:cTn id="237"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2:11.1"/>
                      </p:tgtEl>
                    </p:cond>
                  </p:nextCondLst>
                </p:seq>
                <p:seq concurrent="1" nextAc="seek">
                  <p:cTn id="238" restart="whenNotActive" fill="hold" evtFilter="cancelBubble" nodeType="interactiveSeq">
                    <p:stCondLst>
                      <p:cond evt="onMediaBookmark" delay="0">
                        <p:tgtEl>
                          <p14:bmkTgt spid="2" bmkName="AdvancedMailMerge_m200:02:11.2"/>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49"/>
                                            </p:tgtEl>
                                            <p:attrNameLst>
                                              <p:attrName>style.visibility</p:attrName>
                                            </p:attrNameLst>
                                          </p:cBhvr>
                                          <p:to>
                                            <p:strVal val="visible"/>
                                          </p:to>
                                        </p:set>
                                        <p:animEffect transition="in" filter="fade">
                                          <p:cBhvr>
                                            <p:cTn id="243" dur="200"/>
                                            <p:tgtEl>
                                              <p:spTgt spid="49"/>
                                            </p:tgtEl>
                                          </p:cBhvr>
                                        </p:animEffect>
                                      </p:childTnLst>
                                    </p:cTn>
                                  </p:par>
                                </p:childTnLst>
                              </p:cTn>
                            </p:par>
                          </p:childTnLst>
                        </p:cTn>
                      </p:par>
                    </p:childTnLst>
                  </p:cTn>
                  <p:nextCondLst>
                    <p:cond evt="onMediaBookmark" delay="0">
                      <p:tgtEl>
                        <p14:bmkTgt spid="2" bmkName="AdvancedMailMerge_m200:02:11.2"/>
                      </p:tgtEl>
                    </p:cond>
                  </p:nextCondLst>
                </p:seq>
                <p:seq concurrent="1" nextAc="seek">
                  <p:cTn id="244" restart="whenNotActive" fill="hold" evtFilter="cancelBubble" nodeType="interactiveSeq">
                    <p:stCondLst>
                      <p:cond evt="onMediaBookmark" delay="0">
                        <p:tgtEl>
                          <p14:bmkTgt spid="2" bmkName="AdvancedMailMerge_m200:02:14.1"/>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49"/>
                                            </p:tgtEl>
                                          </p:cBhvr>
                                        </p:animEffect>
                                        <p:set>
                                          <p:cBhvr>
                                            <p:cTn id="249"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2:14.1"/>
                      </p:tgtEl>
                    </p:cond>
                  </p:nextCondLst>
                </p:seq>
                <p:seq concurrent="1" nextAc="seek">
                  <p:cTn id="250" restart="whenNotActive" fill="hold" evtFilter="cancelBubble" nodeType="interactiveSeq">
                    <p:stCondLst>
                      <p:cond evt="onMediaBookmark" delay="0">
                        <p:tgtEl>
                          <p14:bmkTgt spid="2" bmkName="AdvancedMailMerge_m200:02:14.2"/>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57"/>
                                            </p:tgtEl>
                                            <p:attrNameLst>
                                              <p:attrName>style.visibility</p:attrName>
                                            </p:attrNameLst>
                                          </p:cBhvr>
                                          <p:to>
                                            <p:strVal val="visible"/>
                                          </p:to>
                                        </p:set>
                                        <p:animEffect transition="in" filter="fade">
                                          <p:cBhvr>
                                            <p:cTn id="255" dur="200"/>
                                            <p:tgtEl>
                                              <p:spTgt spid="57"/>
                                            </p:tgtEl>
                                          </p:cBhvr>
                                        </p:animEffect>
                                      </p:childTnLst>
                                    </p:cTn>
                                  </p:par>
                                </p:childTnLst>
                              </p:cTn>
                            </p:par>
                          </p:childTnLst>
                        </p:cTn>
                      </p:par>
                    </p:childTnLst>
                  </p:cTn>
                  <p:nextCondLst>
                    <p:cond evt="onMediaBookmark" delay="0">
                      <p:tgtEl>
                        <p14:bmkTgt spid="2" bmkName="AdvancedMailMerge_m200:02:14.2"/>
                      </p:tgtEl>
                    </p:cond>
                  </p:nextCondLst>
                </p:seq>
                <p:seq concurrent="1" nextAc="seek">
                  <p:cTn id="256" restart="whenNotActive" fill="hold" evtFilter="cancelBubble" nodeType="interactiveSeq">
                    <p:stCondLst>
                      <p:cond evt="onMediaBookmark" delay="0">
                        <p:tgtEl>
                          <p14:bmkTgt spid="2" bmkName="AdvancedMailMerge_m200:02:18.3"/>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57"/>
                                            </p:tgtEl>
                                          </p:cBhvr>
                                        </p:animEffect>
                                        <p:set>
                                          <p:cBhvr>
                                            <p:cTn id="261"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2:18.3"/>
                      </p:tgtEl>
                    </p:cond>
                  </p:nextCondLst>
                </p:seq>
                <p:seq concurrent="1" nextAc="seek">
                  <p:cTn id="262" restart="whenNotActive" fill="hold" evtFilter="cancelBubble" nodeType="interactiveSeq">
                    <p:stCondLst>
                      <p:cond evt="onMediaBookmark" delay="0">
                        <p:tgtEl>
                          <p14:bmkTgt spid="2" bmkName="AdvancedMailMerge_m200:02:18.4"/>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58"/>
                                            </p:tgtEl>
                                            <p:attrNameLst>
                                              <p:attrName>style.visibility</p:attrName>
                                            </p:attrNameLst>
                                          </p:cBhvr>
                                          <p:to>
                                            <p:strVal val="visible"/>
                                          </p:to>
                                        </p:set>
                                        <p:animEffect transition="in" filter="fade">
                                          <p:cBhvr>
                                            <p:cTn id="267" dur="200"/>
                                            <p:tgtEl>
                                              <p:spTgt spid="58"/>
                                            </p:tgtEl>
                                          </p:cBhvr>
                                        </p:animEffect>
                                      </p:childTnLst>
                                    </p:cTn>
                                  </p:par>
                                </p:childTnLst>
                              </p:cTn>
                            </p:par>
                          </p:childTnLst>
                        </p:cTn>
                      </p:par>
                    </p:childTnLst>
                  </p:cTn>
                  <p:nextCondLst>
                    <p:cond evt="onMediaBookmark" delay="0">
                      <p:tgtEl>
                        <p14:bmkTgt spid="2" bmkName="AdvancedMailMerge_m200:02:18.4"/>
                      </p:tgtEl>
                    </p:cond>
                  </p:nextCondLst>
                </p:seq>
                <p:seq concurrent="1" nextAc="seek">
                  <p:cTn id="268" restart="whenNotActive" fill="hold" evtFilter="cancelBubble" nodeType="interactiveSeq">
                    <p:stCondLst>
                      <p:cond evt="onMediaBookmark" delay="0">
                        <p:tgtEl>
                          <p14:bmkTgt spid="2" bmkName="AdvancedMailMerge_m200:02:26.1"/>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58"/>
                                            </p:tgtEl>
                                          </p:cBhvr>
                                        </p:animEffect>
                                        <p:set>
                                          <p:cBhvr>
                                            <p:cTn id="273"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2:26.1"/>
                      </p:tgtEl>
                    </p:cond>
                  </p:nextCondLst>
                </p:seq>
                <p:seq concurrent="1" nextAc="seek">
                  <p:cTn id="274" restart="whenNotActive" fill="hold" evtFilter="cancelBubble" nodeType="interactiveSeq">
                    <p:stCondLst>
                      <p:cond evt="onMediaBookmark" delay="0">
                        <p:tgtEl>
                          <p14:bmkTgt spid="2" bmkName="AdvancedMailMerge_m200:02:26.2"/>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59"/>
                                            </p:tgtEl>
                                            <p:attrNameLst>
                                              <p:attrName>style.visibility</p:attrName>
                                            </p:attrNameLst>
                                          </p:cBhvr>
                                          <p:to>
                                            <p:strVal val="visible"/>
                                          </p:to>
                                        </p:set>
                                        <p:animEffect transition="in" filter="fade">
                                          <p:cBhvr>
                                            <p:cTn id="279" dur="200"/>
                                            <p:tgtEl>
                                              <p:spTgt spid="59"/>
                                            </p:tgtEl>
                                          </p:cBhvr>
                                        </p:animEffect>
                                      </p:childTnLst>
                                    </p:cTn>
                                  </p:par>
                                </p:childTnLst>
                              </p:cTn>
                            </p:par>
                          </p:childTnLst>
                        </p:cTn>
                      </p:par>
                    </p:childTnLst>
                  </p:cTn>
                  <p:nextCondLst>
                    <p:cond evt="onMediaBookmark" delay="0">
                      <p:tgtEl>
                        <p14:bmkTgt spid="2" bmkName="AdvancedMailMerge_m200:02:26.2"/>
                      </p:tgtEl>
                    </p:cond>
                  </p:nextCondLst>
                </p:seq>
                <p:seq concurrent="1" nextAc="seek">
                  <p:cTn id="280" restart="whenNotActive" fill="hold" evtFilter="cancelBubble" nodeType="interactiveSeq">
                    <p:stCondLst>
                      <p:cond evt="onMediaBookmark" delay="0">
                        <p:tgtEl>
                          <p14:bmkTgt spid="2" bmkName="AdvancedMailMerge_m200:02:29.5"/>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59"/>
                                            </p:tgtEl>
                                          </p:cBhvr>
                                        </p:animEffect>
                                        <p:set>
                                          <p:cBhvr>
                                            <p:cTn id="285"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2:29.5"/>
                      </p:tgtEl>
                    </p:cond>
                  </p:nextCondLst>
                </p:seq>
                <p:seq concurrent="1" nextAc="seek">
                  <p:cTn id="286" restart="whenNotActive" fill="hold" evtFilter="cancelBubble" nodeType="interactiveSeq">
                    <p:stCondLst>
                      <p:cond evt="onMediaBookmark" delay="0">
                        <p:tgtEl>
                          <p14:bmkTgt spid="2" bmkName="AdvancedMailMerge_m200:02:29.6"/>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0"/>
                                            </p:tgtEl>
                                            <p:attrNameLst>
                                              <p:attrName>style.visibility</p:attrName>
                                            </p:attrNameLst>
                                          </p:cBhvr>
                                          <p:to>
                                            <p:strVal val="visible"/>
                                          </p:to>
                                        </p:set>
                                        <p:animEffect transition="in" filter="fade">
                                          <p:cBhvr>
                                            <p:cTn id="291" dur="200"/>
                                            <p:tgtEl>
                                              <p:spTgt spid="60"/>
                                            </p:tgtEl>
                                          </p:cBhvr>
                                        </p:animEffect>
                                      </p:childTnLst>
                                    </p:cTn>
                                  </p:par>
                                </p:childTnLst>
                              </p:cTn>
                            </p:par>
                          </p:childTnLst>
                        </p:cTn>
                      </p:par>
                    </p:childTnLst>
                  </p:cTn>
                  <p:nextCondLst>
                    <p:cond evt="onMediaBookmark" delay="0">
                      <p:tgtEl>
                        <p14:bmkTgt spid="2" bmkName="AdvancedMailMerge_m200:02:29.6"/>
                      </p:tgtEl>
                    </p:cond>
                  </p:nextCondLst>
                </p:seq>
                <p:seq concurrent="1" nextAc="seek">
                  <p:cTn id="292" restart="whenNotActive" fill="hold" evtFilter="cancelBubble" nodeType="interactiveSeq">
                    <p:stCondLst>
                      <p:cond evt="onMediaBookmark" delay="0">
                        <p:tgtEl>
                          <p14:bmkTgt spid="2" bmkName="AdvancedMailMerge_m200:02:36.5"/>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0"/>
                                            </p:tgtEl>
                                          </p:cBhvr>
                                        </p:animEffect>
                                        <p:set>
                                          <p:cBhvr>
                                            <p:cTn id="297"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2:36.5"/>
                      </p:tgtEl>
                    </p:cond>
                  </p:nextCondLst>
                </p:seq>
                <p:seq concurrent="1" nextAc="seek">
                  <p:cTn id="298" restart="whenNotActive" fill="hold" evtFilter="cancelBubble" nodeType="interactiveSeq">
                    <p:stCondLst>
                      <p:cond evt="onMediaBookmark" delay="0">
                        <p:tgtEl>
                          <p14:bmkTgt spid="2" bmkName="AdvancedMailMerge_m200:02:36.6"/>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1"/>
                                            </p:tgtEl>
                                            <p:attrNameLst>
                                              <p:attrName>style.visibility</p:attrName>
                                            </p:attrNameLst>
                                          </p:cBhvr>
                                          <p:to>
                                            <p:strVal val="visible"/>
                                          </p:to>
                                        </p:set>
                                        <p:animEffect transition="in" filter="fade">
                                          <p:cBhvr>
                                            <p:cTn id="303" dur="200"/>
                                            <p:tgtEl>
                                              <p:spTgt spid="61"/>
                                            </p:tgtEl>
                                          </p:cBhvr>
                                        </p:animEffect>
                                      </p:childTnLst>
                                    </p:cTn>
                                  </p:par>
                                </p:childTnLst>
                              </p:cTn>
                            </p:par>
                          </p:childTnLst>
                        </p:cTn>
                      </p:par>
                    </p:childTnLst>
                  </p:cTn>
                  <p:nextCondLst>
                    <p:cond evt="onMediaBookmark" delay="0">
                      <p:tgtEl>
                        <p14:bmkTgt spid="2" bmkName="AdvancedMailMerge_m200:02:36.6"/>
                      </p:tgtEl>
                    </p:cond>
                  </p:nextCondLst>
                </p:seq>
                <p:seq concurrent="1" nextAc="seek">
                  <p:cTn id="304" restart="whenNotActive" fill="hold" evtFilter="cancelBubble" nodeType="interactiveSeq">
                    <p:stCondLst>
                      <p:cond evt="onMediaBookmark" delay="0">
                        <p:tgtEl>
                          <p14:bmkTgt spid="2" bmkName="AdvancedMailMerge_m200:02:42.3"/>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1"/>
                                            </p:tgtEl>
                                          </p:cBhvr>
                                        </p:animEffect>
                                        <p:set>
                                          <p:cBhvr>
                                            <p:cTn id="309"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2:42.3"/>
                      </p:tgtEl>
                    </p:cond>
                  </p:nextCondLst>
                </p:seq>
                <p:seq concurrent="1" nextAc="seek">
                  <p:cTn id="310" restart="whenNotActive" fill="hold" evtFilter="cancelBubble" nodeType="interactiveSeq">
                    <p:stCondLst>
                      <p:cond evt="onMediaBookmark" delay="0">
                        <p:tgtEl>
                          <p14:bmkTgt spid="2" bmkName="AdvancedMailMerge_m200:02:42.4"/>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2"/>
                                            </p:tgtEl>
                                            <p:attrNameLst>
                                              <p:attrName>style.visibility</p:attrName>
                                            </p:attrNameLst>
                                          </p:cBhvr>
                                          <p:to>
                                            <p:strVal val="visible"/>
                                          </p:to>
                                        </p:set>
                                        <p:animEffect transition="in" filter="fade">
                                          <p:cBhvr>
                                            <p:cTn id="315" dur="200"/>
                                            <p:tgtEl>
                                              <p:spTgt spid="62"/>
                                            </p:tgtEl>
                                          </p:cBhvr>
                                        </p:animEffect>
                                      </p:childTnLst>
                                    </p:cTn>
                                  </p:par>
                                </p:childTnLst>
                              </p:cTn>
                            </p:par>
                          </p:childTnLst>
                        </p:cTn>
                      </p:par>
                    </p:childTnLst>
                  </p:cTn>
                  <p:nextCondLst>
                    <p:cond evt="onMediaBookmark" delay="0">
                      <p:tgtEl>
                        <p14:bmkTgt spid="2" bmkName="AdvancedMailMerge_m200:02:42.4"/>
                      </p:tgtEl>
                    </p:cond>
                  </p:nextCondLst>
                </p:seq>
                <p:seq concurrent="1" nextAc="seek">
                  <p:cTn id="316" restart="whenNotActive" fill="hold" evtFilter="cancelBubble" nodeType="interactiveSeq">
                    <p:stCondLst>
                      <p:cond evt="onMediaBookmark" delay="0">
                        <p:tgtEl>
                          <p14:bmkTgt spid="2" bmkName="AdvancedMailMerge_m200:02:50.4"/>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2"/>
                                            </p:tgtEl>
                                          </p:cBhvr>
                                        </p:animEffect>
                                        <p:set>
                                          <p:cBhvr>
                                            <p:cTn id="321"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2:50.4"/>
                      </p:tgtEl>
                    </p:cond>
                  </p:nextCondLst>
                </p:seq>
                <p:seq concurrent="1" nextAc="seek">
                  <p:cTn id="322" restart="whenNotActive" fill="hold" evtFilter="cancelBubble" nodeType="interactiveSeq">
                    <p:stCondLst>
                      <p:cond evt="onMediaBookmark" delay="0">
                        <p:tgtEl>
                          <p14:bmkTgt spid="2" bmkName="AdvancedMailMerge_m200:02:50.5"/>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3"/>
                                            </p:tgtEl>
                                            <p:attrNameLst>
                                              <p:attrName>style.visibility</p:attrName>
                                            </p:attrNameLst>
                                          </p:cBhvr>
                                          <p:to>
                                            <p:strVal val="visible"/>
                                          </p:to>
                                        </p:set>
                                        <p:animEffect transition="in" filter="fade">
                                          <p:cBhvr>
                                            <p:cTn id="327" dur="200"/>
                                            <p:tgtEl>
                                              <p:spTgt spid="63"/>
                                            </p:tgtEl>
                                          </p:cBhvr>
                                        </p:animEffect>
                                      </p:childTnLst>
                                    </p:cTn>
                                  </p:par>
                                </p:childTnLst>
                              </p:cTn>
                            </p:par>
                          </p:childTnLst>
                        </p:cTn>
                      </p:par>
                    </p:childTnLst>
                  </p:cTn>
                  <p:nextCondLst>
                    <p:cond evt="onMediaBookmark" delay="0">
                      <p:tgtEl>
                        <p14:bmkTgt spid="2" bmkName="AdvancedMailMerge_m200:02:50.5"/>
                      </p:tgtEl>
                    </p:cond>
                  </p:nextCondLst>
                </p:seq>
                <p:seq concurrent="1" nextAc="seek">
                  <p:cTn id="328" restart="whenNotActive" fill="hold" evtFilter="cancelBubble" nodeType="interactiveSeq">
                    <p:stCondLst>
                      <p:cond evt="onMediaBookmark" delay="0">
                        <p:tgtEl>
                          <p14:bmkTgt spid="2" bmkName="AdvancedMailMerge_m200:02:57.7"/>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3"/>
                                            </p:tgtEl>
                                          </p:cBhvr>
                                        </p:animEffect>
                                        <p:set>
                                          <p:cBhvr>
                                            <p:cTn id="333"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2:57.7"/>
                      </p:tgtEl>
                    </p:cond>
                  </p:nextCondLst>
                </p:seq>
                <p:seq concurrent="1" nextAc="seek">
                  <p:cTn id="334" restart="whenNotActive" fill="hold" evtFilter="cancelBubble" nodeType="interactiveSeq">
                    <p:stCondLst>
                      <p:cond evt="onMediaBookmark" delay="0">
                        <p:tgtEl>
                          <p14:bmkTgt spid="2" bmkName="AdvancedMailMerge_m200:02:57.8"/>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4"/>
                                            </p:tgtEl>
                                            <p:attrNameLst>
                                              <p:attrName>style.visibility</p:attrName>
                                            </p:attrNameLst>
                                          </p:cBhvr>
                                          <p:to>
                                            <p:strVal val="visible"/>
                                          </p:to>
                                        </p:set>
                                        <p:animEffect transition="in" filter="fade">
                                          <p:cBhvr>
                                            <p:cTn id="339" dur="200"/>
                                            <p:tgtEl>
                                              <p:spTgt spid="64"/>
                                            </p:tgtEl>
                                          </p:cBhvr>
                                        </p:animEffect>
                                      </p:childTnLst>
                                    </p:cTn>
                                  </p:par>
                                </p:childTnLst>
                              </p:cTn>
                            </p:par>
                          </p:childTnLst>
                        </p:cTn>
                      </p:par>
                    </p:childTnLst>
                  </p:cTn>
                  <p:nextCondLst>
                    <p:cond evt="onMediaBookmark" delay="0">
                      <p:tgtEl>
                        <p14:bmkTgt spid="2" bmkName="AdvancedMailMerge_m200:02:57.8"/>
                      </p:tgtEl>
                    </p:cond>
                  </p:nextCondLst>
                </p:seq>
                <p:seq concurrent="1" nextAc="seek">
                  <p:cTn id="340" restart="whenNotActive" fill="hold" evtFilter="cancelBubble" nodeType="interactiveSeq">
                    <p:stCondLst>
                      <p:cond evt="onMediaBookmark" delay="0">
                        <p:tgtEl>
                          <p14:bmkTgt spid="2" bmkName="AdvancedMailMerge_m200:03:03.9"/>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4"/>
                                            </p:tgtEl>
                                          </p:cBhvr>
                                        </p:animEffect>
                                        <p:set>
                                          <p:cBhvr>
                                            <p:cTn id="345"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3:03.9"/>
                      </p:tgtEl>
                    </p:cond>
                  </p:nextCondLst>
                </p:seq>
                <p:seq concurrent="1" nextAc="seek">
                  <p:cTn id="346" restart="whenNotActive" fill="hold" evtFilter="cancelBubble" nodeType="interactiveSeq">
                    <p:stCondLst>
                      <p:cond evt="onMediaBookmark" delay="0">
                        <p:tgtEl>
                          <p14:bmkTgt spid="2" bmkName="AdvancedMailMerge_m200:03:04.0"/>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65"/>
                                            </p:tgtEl>
                                            <p:attrNameLst>
                                              <p:attrName>style.visibility</p:attrName>
                                            </p:attrNameLst>
                                          </p:cBhvr>
                                          <p:to>
                                            <p:strVal val="visible"/>
                                          </p:to>
                                        </p:set>
                                        <p:animEffect transition="in" filter="fade">
                                          <p:cBhvr>
                                            <p:cTn id="351" dur="200"/>
                                            <p:tgtEl>
                                              <p:spTgt spid="65"/>
                                            </p:tgtEl>
                                          </p:cBhvr>
                                        </p:animEffect>
                                      </p:childTnLst>
                                    </p:cTn>
                                  </p:par>
                                </p:childTnLst>
                              </p:cTn>
                            </p:par>
                          </p:childTnLst>
                        </p:cTn>
                      </p:par>
                    </p:childTnLst>
                  </p:cTn>
                  <p:nextCondLst>
                    <p:cond evt="onMediaBookmark" delay="0">
                      <p:tgtEl>
                        <p14:bmkTgt spid="2" bmkName="AdvancedMailMerge_m200:03:04.0"/>
                      </p:tgtEl>
                    </p:cond>
                  </p:nextCondLst>
                </p:seq>
                <p:seq concurrent="1" nextAc="seek">
                  <p:cTn id="352" restart="whenNotActive" fill="hold" evtFilter="cancelBubble" nodeType="interactiveSeq">
                    <p:stCondLst>
                      <p:cond evt="onMediaBookmark" delay="0">
                        <p:tgtEl>
                          <p14:bmkTgt spid="2" bmkName="AdvancedMailMerge_m200:03:08.1"/>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65"/>
                                            </p:tgtEl>
                                          </p:cBhvr>
                                        </p:animEffect>
                                        <p:set>
                                          <p:cBhvr>
                                            <p:cTn id="357"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3:08.1"/>
                      </p:tgtEl>
                    </p:cond>
                  </p:nextCondLst>
                </p:seq>
                <p:seq concurrent="1" nextAc="seek">
                  <p:cTn id="358" restart="whenNotActive" fill="hold" evtFilter="cancelBubble" nodeType="interactiveSeq">
                    <p:stCondLst>
                      <p:cond evt="onMediaBookmark" delay="0">
                        <p:tgtEl>
                          <p14:bmkTgt spid="2" bmkName="AdvancedMailMerge_m200:03:08.2"/>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66"/>
                                            </p:tgtEl>
                                            <p:attrNameLst>
                                              <p:attrName>style.visibility</p:attrName>
                                            </p:attrNameLst>
                                          </p:cBhvr>
                                          <p:to>
                                            <p:strVal val="visible"/>
                                          </p:to>
                                        </p:set>
                                        <p:animEffect transition="in" filter="fade">
                                          <p:cBhvr>
                                            <p:cTn id="363" dur="200"/>
                                            <p:tgtEl>
                                              <p:spTgt spid="66"/>
                                            </p:tgtEl>
                                          </p:cBhvr>
                                        </p:animEffect>
                                      </p:childTnLst>
                                    </p:cTn>
                                  </p:par>
                                </p:childTnLst>
                              </p:cTn>
                            </p:par>
                          </p:childTnLst>
                        </p:cTn>
                      </p:par>
                    </p:childTnLst>
                  </p:cTn>
                  <p:nextCondLst>
                    <p:cond evt="onMediaBookmark" delay="0">
                      <p:tgtEl>
                        <p14:bmkTgt spid="2" bmkName="AdvancedMailMerge_m200:03:08.2"/>
                      </p:tgtEl>
                    </p:cond>
                  </p:nextCondLst>
                </p:seq>
                <p:seq concurrent="1" nextAc="seek">
                  <p:cTn id="364" restart="whenNotActive" fill="hold" evtFilter="cancelBubble" nodeType="interactiveSeq">
                    <p:stCondLst>
                      <p:cond evt="onMediaBookmark" delay="0">
                        <p:tgtEl>
                          <p14:bmkTgt spid="2" bmkName="AdvancedMailMerge_m200:03:14.4"/>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66"/>
                                            </p:tgtEl>
                                          </p:cBhvr>
                                        </p:animEffect>
                                        <p:set>
                                          <p:cBhvr>
                                            <p:cTn id="369"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3:14.4"/>
                      </p:tgtEl>
                    </p:cond>
                  </p:nextCondLst>
                </p:seq>
                <p:seq concurrent="1" nextAc="seek">
                  <p:cTn id="370" restart="whenNotActive" fill="hold" evtFilter="cancelBubble" nodeType="interactiveSeq">
                    <p:stCondLst>
                      <p:cond evt="onMediaBookmark" delay="0">
                        <p:tgtEl>
                          <p14:bmkTgt spid="2" bmkName="AdvancedMailMerge_m200:03:14.5"/>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67"/>
                                            </p:tgtEl>
                                            <p:attrNameLst>
                                              <p:attrName>style.visibility</p:attrName>
                                            </p:attrNameLst>
                                          </p:cBhvr>
                                          <p:to>
                                            <p:strVal val="visible"/>
                                          </p:to>
                                        </p:set>
                                        <p:animEffect transition="in" filter="fade">
                                          <p:cBhvr>
                                            <p:cTn id="375" dur="200"/>
                                            <p:tgtEl>
                                              <p:spTgt spid="67"/>
                                            </p:tgtEl>
                                          </p:cBhvr>
                                        </p:animEffect>
                                      </p:childTnLst>
                                    </p:cTn>
                                  </p:par>
                                </p:childTnLst>
                              </p:cTn>
                            </p:par>
                          </p:childTnLst>
                        </p:cTn>
                      </p:par>
                    </p:childTnLst>
                  </p:cTn>
                  <p:nextCondLst>
                    <p:cond evt="onMediaBookmark" delay="0">
                      <p:tgtEl>
                        <p14:bmkTgt spid="2" bmkName="AdvancedMailMerge_m200:03:14.5"/>
                      </p:tgtEl>
                    </p:cond>
                  </p:nextCondLst>
                </p:seq>
                <p:seq concurrent="1" nextAc="seek">
                  <p:cTn id="376" restart="whenNotActive" fill="hold" evtFilter="cancelBubble" nodeType="interactiveSeq">
                    <p:stCondLst>
                      <p:cond evt="onMediaBookmark" delay="0">
                        <p:tgtEl>
                          <p14:bmkTgt spid="2" bmkName="AdvancedMailMerge_m200:03:18.7"/>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67"/>
                                            </p:tgtEl>
                                          </p:cBhvr>
                                        </p:animEffect>
                                        <p:set>
                                          <p:cBhvr>
                                            <p:cTn id="381"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3:18.7"/>
                      </p:tgtEl>
                    </p:cond>
                  </p:nextCondLst>
                </p:seq>
                <p:seq concurrent="1" nextAc="seek">
                  <p:cTn id="382" restart="whenNotActive" fill="hold" evtFilter="cancelBubble" nodeType="interactiveSeq">
                    <p:stCondLst>
                      <p:cond evt="onMediaBookmark" delay="0">
                        <p:tgtEl>
                          <p14:bmkTgt spid="2" bmkName="AdvancedMailMerge_m200:03:18.8"/>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68"/>
                                            </p:tgtEl>
                                            <p:attrNameLst>
                                              <p:attrName>style.visibility</p:attrName>
                                            </p:attrNameLst>
                                          </p:cBhvr>
                                          <p:to>
                                            <p:strVal val="visible"/>
                                          </p:to>
                                        </p:set>
                                        <p:animEffect transition="in" filter="fade">
                                          <p:cBhvr>
                                            <p:cTn id="387" dur="200"/>
                                            <p:tgtEl>
                                              <p:spTgt spid="68"/>
                                            </p:tgtEl>
                                          </p:cBhvr>
                                        </p:animEffect>
                                      </p:childTnLst>
                                    </p:cTn>
                                  </p:par>
                                </p:childTnLst>
                              </p:cTn>
                            </p:par>
                          </p:childTnLst>
                        </p:cTn>
                      </p:par>
                    </p:childTnLst>
                  </p:cTn>
                  <p:nextCondLst>
                    <p:cond evt="onMediaBookmark" delay="0">
                      <p:tgtEl>
                        <p14:bmkTgt spid="2" bmkName="AdvancedMailMerge_m200:03:18.8"/>
                      </p:tgtEl>
                    </p:cond>
                  </p:nextCondLst>
                </p:seq>
                <p:seq concurrent="1" nextAc="seek">
                  <p:cTn id="388" restart="whenNotActive" fill="hold" evtFilter="cancelBubble" nodeType="interactiveSeq">
                    <p:stCondLst>
                      <p:cond evt="onMediaBookmark" delay="0">
                        <p:tgtEl>
                          <p14:bmkTgt spid="2" bmkName="AdvancedMailMerge_m200:03:27.7"/>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68"/>
                                            </p:tgtEl>
                                          </p:cBhvr>
                                        </p:animEffect>
                                        <p:set>
                                          <p:cBhvr>
                                            <p:cTn id="393"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3:27.7"/>
                      </p:tgtEl>
                    </p:cond>
                  </p:nextCondLst>
                </p:seq>
                <p:seq concurrent="1" nextAc="seek">
                  <p:cTn id="394" restart="whenNotActive" fill="hold" evtFilter="cancelBubble" nodeType="interactiveSeq">
                    <p:stCondLst>
                      <p:cond evt="onMediaBookmark" delay="0">
                        <p:tgtEl>
                          <p14:bmkTgt spid="2" bmkName="AdvancedMailMerge_m200:03:27.8"/>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69"/>
                                            </p:tgtEl>
                                            <p:attrNameLst>
                                              <p:attrName>style.visibility</p:attrName>
                                            </p:attrNameLst>
                                          </p:cBhvr>
                                          <p:to>
                                            <p:strVal val="visible"/>
                                          </p:to>
                                        </p:set>
                                        <p:animEffect transition="in" filter="fade">
                                          <p:cBhvr>
                                            <p:cTn id="399" dur="200"/>
                                            <p:tgtEl>
                                              <p:spTgt spid="69"/>
                                            </p:tgtEl>
                                          </p:cBhvr>
                                        </p:animEffect>
                                      </p:childTnLst>
                                    </p:cTn>
                                  </p:par>
                                </p:childTnLst>
                              </p:cTn>
                            </p:par>
                          </p:childTnLst>
                        </p:cTn>
                      </p:par>
                    </p:childTnLst>
                  </p:cTn>
                  <p:nextCondLst>
                    <p:cond evt="onMediaBookmark" delay="0">
                      <p:tgtEl>
                        <p14:bmkTgt spid="2" bmkName="AdvancedMailMerge_m200:03:27.8"/>
                      </p:tgtEl>
                    </p:cond>
                  </p:nextCondLst>
                </p:seq>
                <p:seq concurrent="1" nextAc="seek">
                  <p:cTn id="400" restart="whenNotActive" fill="hold" evtFilter="cancelBubble" nodeType="interactiveSeq">
                    <p:stCondLst>
                      <p:cond evt="onMediaBookmark" delay="0">
                        <p:tgtEl>
                          <p14:bmkTgt spid="2" bmkName="AdvancedMailMerge_m200:03:33.1"/>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69"/>
                                            </p:tgtEl>
                                          </p:cBhvr>
                                        </p:animEffect>
                                        <p:set>
                                          <p:cBhvr>
                                            <p:cTn id="405"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3:33.1"/>
                      </p:tgtEl>
                    </p:cond>
                  </p:nextCondLst>
                </p:seq>
                <p:seq concurrent="1" nextAc="seek">
                  <p:cTn id="406" restart="whenNotActive" fill="hold" evtFilter="cancelBubble" nodeType="interactiveSeq">
                    <p:stCondLst>
                      <p:cond evt="onMediaBookmark" delay="0">
                        <p:tgtEl>
                          <p14:bmkTgt spid="2" bmkName="AdvancedMailMerge_m200:03:33.2"/>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70"/>
                                            </p:tgtEl>
                                            <p:attrNameLst>
                                              <p:attrName>style.visibility</p:attrName>
                                            </p:attrNameLst>
                                          </p:cBhvr>
                                          <p:to>
                                            <p:strVal val="visible"/>
                                          </p:to>
                                        </p:set>
                                        <p:animEffect transition="in" filter="fade">
                                          <p:cBhvr>
                                            <p:cTn id="411" dur="200"/>
                                            <p:tgtEl>
                                              <p:spTgt spid="70"/>
                                            </p:tgtEl>
                                          </p:cBhvr>
                                        </p:animEffect>
                                      </p:childTnLst>
                                    </p:cTn>
                                  </p:par>
                                </p:childTnLst>
                              </p:cTn>
                            </p:par>
                          </p:childTnLst>
                        </p:cTn>
                      </p:par>
                    </p:childTnLst>
                  </p:cTn>
                  <p:nextCondLst>
                    <p:cond evt="onMediaBookmark" delay="0">
                      <p:tgtEl>
                        <p14:bmkTgt spid="2" bmkName="AdvancedMailMerge_m200:03:33.2"/>
                      </p:tgtEl>
                    </p:cond>
                  </p:nextCondLst>
                </p:seq>
                <p:seq concurrent="1" nextAc="seek">
                  <p:cTn id="412" restart="whenNotActive" fill="hold" evtFilter="cancelBubble" nodeType="interactiveSeq">
                    <p:stCondLst>
                      <p:cond evt="onMediaBookmark" delay="0">
                        <p:tgtEl>
                          <p14:bmkTgt spid="2" bmkName="AdvancedMailMerge_m200:03:40.0"/>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70"/>
                                            </p:tgtEl>
                                          </p:cBhvr>
                                        </p:animEffect>
                                        <p:set>
                                          <p:cBhvr>
                                            <p:cTn id="417"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3:40.0"/>
                      </p:tgtEl>
                    </p:cond>
                  </p:nextCondLst>
                </p:seq>
                <p:seq concurrent="1" nextAc="seek">
                  <p:cTn id="418" restart="whenNotActive" fill="hold" evtFilter="cancelBubble" nodeType="interactiveSeq">
                    <p:stCondLst>
                      <p:cond evt="onMediaBookmark" delay="0">
                        <p:tgtEl>
                          <p14:bmkTgt spid="2" bmkName="AdvancedMailMerge_m200:03:40.1"/>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71"/>
                                            </p:tgtEl>
                                            <p:attrNameLst>
                                              <p:attrName>style.visibility</p:attrName>
                                            </p:attrNameLst>
                                          </p:cBhvr>
                                          <p:to>
                                            <p:strVal val="visible"/>
                                          </p:to>
                                        </p:set>
                                        <p:animEffect transition="in" filter="fade">
                                          <p:cBhvr>
                                            <p:cTn id="423" dur="200"/>
                                            <p:tgtEl>
                                              <p:spTgt spid="71"/>
                                            </p:tgtEl>
                                          </p:cBhvr>
                                        </p:animEffect>
                                      </p:childTnLst>
                                    </p:cTn>
                                  </p:par>
                                </p:childTnLst>
                              </p:cTn>
                            </p:par>
                          </p:childTnLst>
                        </p:cTn>
                      </p:par>
                    </p:childTnLst>
                  </p:cTn>
                  <p:nextCondLst>
                    <p:cond evt="onMediaBookmark" delay="0">
                      <p:tgtEl>
                        <p14:bmkTgt spid="2" bmkName="AdvancedMailMerge_m200:03:40.1"/>
                      </p:tgtEl>
                    </p:cond>
                  </p:nextCondLst>
                </p:seq>
                <p:seq concurrent="1" nextAc="seek">
                  <p:cTn id="424" restart="whenNotActive" fill="hold" evtFilter="cancelBubble" nodeType="interactiveSeq">
                    <p:stCondLst>
                      <p:cond evt="onMediaBookmark" delay="0">
                        <p:tgtEl>
                          <p14:bmkTgt spid="2" bmkName="AdvancedMailMerge_m200:03:45.7"/>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71"/>
                                            </p:tgtEl>
                                          </p:cBhvr>
                                        </p:animEffect>
                                        <p:set>
                                          <p:cBhvr>
                                            <p:cTn id="429"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3:45.7"/>
                      </p:tgtEl>
                    </p:cond>
                  </p:nextCondLst>
                </p:seq>
                <p:seq concurrent="1" nextAc="seek">
                  <p:cTn id="430" restart="whenNotActive" fill="hold" evtFilter="cancelBubble" nodeType="interactiveSeq">
                    <p:stCondLst>
                      <p:cond evt="onMediaBookmark" delay="0">
                        <p:tgtEl>
                          <p14:bmkTgt spid="2" bmkName="AdvancedMailMerge_m200:03:45.8"/>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72"/>
                                            </p:tgtEl>
                                            <p:attrNameLst>
                                              <p:attrName>style.visibility</p:attrName>
                                            </p:attrNameLst>
                                          </p:cBhvr>
                                          <p:to>
                                            <p:strVal val="visible"/>
                                          </p:to>
                                        </p:set>
                                        <p:animEffect transition="in" filter="fade">
                                          <p:cBhvr>
                                            <p:cTn id="435" dur="200"/>
                                            <p:tgtEl>
                                              <p:spTgt spid="72"/>
                                            </p:tgtEl>
                                          </p:cBhvr>
                                        </p:animEffect>
                                      </p:childTnLst>
                                    </p:cTn>
                                  </p:par>
                                </p:childTnLst>
                              </p:cTn>
                            </p:par>
                          </p:childTnLst>
                        </p:cTn>
                      </p:par>
                    </p:childTnLst>
                  </p:cTn>
                  <p:nextCondLst>
                    <p:cond evt="onMediaBookmark" delay="0">
                      <p:tgtEl>
                        <p14:bmkTgt spid="2" bmkName="AdvancedMailMerge_m200:03:45.8"/>
                      </p:tgtEl>
                    </p:cond>
                  </p:nextCondLst>
                </p:seq>
                <p:seq concurrent="1" nextAc="seek">
                  <p:cTn id="436" restart="whenNotActive" fill="hold" evtFilter="cancelBubble" nodeType="interactiveSeq">
                    <p:stCondLst>
                      <p:cond evt="onMediaBookmark" delay="0">
                        <p:tgtEl>
                          <p14:bmkTgt spid="2" bmkName="AdvancedMailMerge_m200:03:49.5"/>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72"/>
                                            </p:tgtEl>
                                          </p:cBhvr>
                                        </p:animEffect>
                                        <p:set>
                                          <p:cBhvr>
                                            <p:cTn id="441"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200:03:49.5"/>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1" grpId="0" animBg="1"/>
          <p:bldP spid="31" grpId="1" animBg="1"/>
          <p:bldP spid="33" grpId="0" animBg="1"/>
          <p:bldP spid="33" grpId="1" animBg="1"/>
          <p:bldP spid="37" grpId="0" animBg="1"/>
          <p:bldP spid="37" grpId="1" animBg="1"/>
          <p:bldP spid="44" grpId="0" animBg="1"/>
          <p:bldP spid="44" grpId="1" animBg="1"/>
          <p:bldP spid="45" grpId="0" animBg="1"/>
          <p:bldP spid="45" grpId="1" animBg="1"/>
          <p:bldP spid="48" grpId="0" animBg="1"/>
          <p:bldP spid="48" grpId="1" animBg="1"/>
          <p:bldP spid="49" grpId="0" animBg="1"/>
          <p:bldP spid="49"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p:sp>
      <p:pic>
        <p:nvPicPr>
          <p:cNvPr id="42" name="Media Placeholder 41">
            <a:hlinkClick r:id="rId45" action="ppaction://hlinksldjump"/>
          </p:cNvPr>
          <p:cNvPicPr>
            <a:picLocks noGrp="1"/>
          </p:cNvPicPr>
          <p:nvPr>
            <p:ph type="media" sz="quarter" idx="11"/>
          </p:nvPr>
        </p:nvPicPr>
        <p:blipFill>
          <a:blip r:embed="rId46">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47" action="ppaction://hlinksldjump"/>
          </p:cNvPr>
          <p:cNvPicPr>
            <a:picLocks noGrp="1"/>
          </p:cNvPicPr>
          <p:nvPr>
            <p:ph type="media" sz="quarter" idx="12"/>
          </p:nvPr>
        </p:nvPicPr>
        <p:blipFill>
          <a:blip r:embed="rId48">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49" action="ppaction://hlinksldjump"/>
          </p:cNvPr>
          <p:cNvPicPr>
            <a:picLocks noGrp="1"/>
          </p:cNvPicPr>
          <p:nvPr>
            <p:ph type="media" sz="quarter" idx="15"/>
          </p:nvPr>
        </p:nvPicPr>
        <p:blipFill>
          <a:blip r:embed="rId50">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51" action="ppaction://hlinksldjump"/>
          </p:cNvPr>
          <p:cNvPicPr>
            <a:picLocks noGrp="1"/>
          </p:cNvPicPr>
          <p:nvPr>
            <p:ph type="media" sz="quarter" idx="16"/>
          </p:nvPr>
        </p:nvPicPr>
        <p:blipFill>
          <a:blip r:embed="rId52">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3/3 videos</a:t>
            </a:r>
            <a:endParaRPr lang="en-US" sz="1500" dirty="0">
              <a:solidFill>
                <a:schemeClr val="bg1"/>
              </a:solidFill>
              <a:latin typeface="Segoe Light" pitchFamily="34" charset="0"/>
            </a:endParaRPr>
          </a:p>
        </p:txBody>
      </p:sp>
      <p:sp>
        <p:nvSpPr>
          <p:cNvPr id="10" name="TextBox 9"/>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Advanced mail merge</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53">
              <a:extLst>
                <a:ext uri="{BEBA8EAE-BF5A-486C-A8C5-ECC9F3942E4B}">
                  <a14:imgProps xmlns:a14="http://schemas.microsoft.com/office/drawing/2010/main">
                    <a14:imgLayer r:embed="rId54">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46" name="Media Placeholder 45">
            <a:hlinkClick r:id="rId55" action="ppaction://hlinksldjump"/>
          </p:cNvPr>
          <p:cNvPicPr>
            <a:picLocks noGrp="1"/>
          </p:cNvPicPr>
          <p:nvPr>
            <p:ph type="media" sz="quarter" idx="13"/>
          </p:nvPr>
        </p:nvPicPr>
        <p:blipFill>
          <a:blip r:embed="rId56">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AdvancedMailMerge_m3.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AdvancedMailMerge_m300:00:00.0" time="33"/>
                    <p14:bmk name="AdvancedMailMerge_m300:00:02.3" time="2300"/>
                    <p14:bmk name="AdvancedMailMerge_m300:00:02.4" time="2400"/>
                    <p14:bmk name="AdvancedMailMerge_m300:00:06.8" time="6867"/>
                    <p14:bmk name="AdvancedMailMerge_m300:00:06.9" time="6967"/>
                    <p14:bmk name="AdvancedMailMerge_m300:00:14.2" time="14233"/>
                    <p14:bmk name="AdvancedMailMerge_m300:00:14.3" time="14333"/>
                    <p14:bmk name="AdvancedMailMerge_m300:00:21.5" time="21500"/>
                    <p14:bmk name="AdvancedMailMerge_m300:00:21.6" time="21600"/>
                    <p14:bmk name="AdvancedMailMerge_m300:00:34.6" time="34633"/>
                    <p14:bmk name="AdvancedMailMerge_m300:00:34.7" time="34733"/>
                    <p14:bmk name="AdvancedMailMerge_m300:00:40.4" time="40400"/>
                    <p14:bmk name="AdvancedMailMerge_m300:00:40.5" time="40500"/>
                    <p14:bmk name="AdvancedMailMerge_m300:00:45.6" time="45667"/>
                    <p14:bmk name="AdvancedMailMerge_m300:00:45.7" time="45767"/>
                    <p14:bmk name="AdvancedMailMerge_m300:00:50.0" time="50033"/>
                    <p14:bmk name="AdvancedMailMerge_m300:00:50.1" time="50133"/>
                    <p14:bmk name="AdvancedMailMerge_m300:00:56.9" time="56967"/>
                    <p14:bmk name="AdvancedMailMerge_m300:00:57.0" time="57067"/>
                    <p14:bmk name="AdvancedMailMerge_m300:01:05.1" time="65167"/>
                    <p14:bmk name="AdvancedMailMerge_m300:01:05.2" time="65267"/>
                    <p14:bmk name="AdvancedMailMerge_m300:01:10.0" time="70033"/>
                    <p14:bmk name="AdvancedMailMerge_m300:01:10.1" time="70133"/>
                    <p14:bmk name="AdvancedMailMerge_m300:01:14.0" time="74033"/>
                    <p14:bmk name="AdvancedMailMerge_m300:01:14.1" time="74133"/>
                    <p14:bmk name="AdvancedMailMerge_m300:01:18.3" time="78333"/>
                    <p14:bmk name="AdvancedMailMerge_m300:01:18.4" time="78433"/>
                    <p14:bmk name="AdvancedMailMerge_m300:01:23.3" time="83367"/>
                    <p14:bmk name="AdvancedMailMerge_m300:01:23.4" time="83467"/>
                    <p14:bmk name="AdvancedMailMerge_m300:01:28.5" time="88567"/>
                    <p14:bmk name="AdvancedMailMerge_m300:01:28.6" time="88667"/>
                    <p14:bmk name="AdvancedMailMerge_m300:01:32.2" time="92267"/>
                    <p14:bmk name="AdvancedMailMerge_m300:01:32.3" time="92367"/>
                    <p14:bmk name="AdvancedMailMerge_m300:01:48.4" time="108433"/>
                    <p14:bmk name="AdvancedMailMerge_m300:01:48.5" time="108533"/>
                    <p14:bmk name="AdvancedMailMerge_m300:01:53.3" time="113300"/>
                    <p14:bmk name="AdvancedMailMerge_m300:01:53.4" time="113400"/>
                    <p14:bmk name="AdvancedMailMerge_m300:02:02.3" time="122333"/>
                    <p14:bmk name="AdvancedMailMerge_m300:02:02.4" time="122433"/>
                    <p14:bmk name="AdvancedMailMerge_m300:02:09.5" time="129533"/>
                    <p14:bmk name="AdvancedMailMerge_m300:02:09.6" time="129633"/>
                    <p14:bmk name="AdvancedMailMerge_m300:02:16.4" time="136467"/>
                    <p14:bmk name="AdvancedMailMerge_m300:02:16.5" time="136567"/>
                    <p14:bmk name="AdvancedMailMerge_m300:02:19.7" time="139767"/>
                    <p14:bmk name="AdvancedMailMerge_m300:02:19.8" time="139867"/>
                    <p14:bmk name="AdvancedMailMerge_m300:02:26.5" time="146533"/>
                    <p14:bmk name="AdvancedMailMerge_m300:02:26.6" time="146633"/>
                    <p14:bmk name="AdvancedMailMerge_m300:02:35.1" time="155167"/>
                    <p14:bmk name="AdvancedMailMerge_m300:02:35.2" time="155267"/>
                    <p14:bmk name="AdvancedMailMerge_m300:02:39.1" time="159167"/>
                    <p14:bmk name="AdvancedMailMerge_m300:02:39.2" time="159267"/>
                    <p14:bmk name="AdvancedMailMerge_m300:02:48.8" time="168867"/>
                    <p14:bmk name="AdvancedMailMerge_m300:02:48.9" time="168967"/>
                    <p14:bmk name="AdvancedMailMerge_m300:02:54.2" time="174267"/>
                    <p14:bmk name="AdvancedMailMerge_m300:02:54.3" time="174367"/>
                    <p14:bmk name="AdvancedMailMerge_m300:03:02.6" time="182667"/>
                    <p14:bmk name="AdvancedMailMerge_m300:03:02.7" time="182767"/>
                    <p14:bmk name="AdvancedMailMerge_m300:03:12.5" time="192567"/>
                    <p14:bmk name="AdvancedMailMerge_m300:03:12.6" time="192667"/>
                    <p14:bmk name="AdvancedMailMerge_m300:03:16.5" time="196533"/>
                    <p14:bmk name="AdvancedMailMerge_m300:03:16.6" time="196633"/>
                    <p14:bmk name="AdvancedMailMerge_m300:03:26.6" time="206633"/>
                    <p14:bmk name="AdvancedMailMerge_m300:03:26.7" time="206733"/>
                    <p14:bmk name="AdvancedMailMerge_m300:03:31.5" time="211533"/>
                    <p14:bmk name="AdvancedMailMerge_m300:03:31.6" time="211633"/>
                    <p14:bmk name="AdvancedMailMerge_m300:03:36.6" time="216667"/>
                    <p14:bmk name="AdvancedMailMerge_m300:03:36.7" time="216767"/>
                    <p14:bmk name="AdvancedMailMerge_m300:03:46.2" time="226267"/>
                    <p14:bmk name="AdvancedMailMerge_m300:03:46.3" time="226367"/>
                    <p14:bmk name="AdvancedMailMerge_m300:03:49.1" time="229100"/>
                    <p14:bmk name="AdvancedMailMerge_m300:03:49.2" time="229200"/>
                    <p14:bmk name="AdvancedMailMerge_m300:03:57.0" time="237033"/>
                    <p14:bmk name="AdvancedMailMerge_m300:03:57.1" time="237133"/>
                    <p14:bmk name="AdvancedMailMerge_m300:04:02.4" time="242400"/>
                    <p14:bmk name="AdvancedMailMerge_m300:04:02.5" time="242500"/>
                    <p14:bmk name="AdvancedMailMerge_m300:04:13.7" time="253700"/>
                    <p14:bmk name="AdvancedMailMerge_m300:04:13.8" time="253800"/>
                    <p14:bmk name="AdvancedMailMerge_m300:04:20.4" time="260400"/>
                    <p14:bmk name="AdvancedMailMerge_m300:04:20.5" time="260500"/>
                    <p14:bmk name="AdvancedMailMerge_m300:04:24.6" time="264600"/>
                  </p14:bmkLst>
                </p14:media>
              </p:ext>
            </p:extLst>
          </p:nvPr>
        </p:nvPicPr>
        <p:blipFill>
          <a:blip r:embed="rId58"/>
          <a:stretch>
            <a:fillRect/>
          </a:stretch>
        </p:blipFill>
        <p:spPr>
          <a:xfrm>
            <a:off x="1235075" y="1042988"/>
            <a:ext cx="10515600" cy="5915025"/>
          </a:xfrm>
        </p:spPr>
      </p:pic>
      <p:pic>
        <p:nvPicPr>
          <p:cNvPr id="40" name="Picture 39">
            <a:hlinkClick r:id="" action="ppaction://hlinkshowjump?jump=previousslide"/>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43" name="Rectangle 42">
            <a:hlinkClick r:id="rId45" action="ppaction://hlinksldjump"/>
          </p:cNvPr>
          <p:cNvSpPr/>
          <p:nvPr/>
        </p:nvSpPr>
        <p:spPr>
          <a:xfrm>
            <a:off x="3874923" y="848221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AdvancedMailMerge_m3Tomakeour00:00:00.0-00:00:02.3"/>
          <p:cNvSpPr txBox="1"/>
          <p:nvPr>
            <p:custDataLst>
              <p:tags r:id="rId4"/>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To make our email even more effective,</a:t>
            </a:r>
            <a:endParaRPr lang="en-US" sz="1800">
              <a:solidFill>
                <a:srgbClr val="FFFFFF"/>
              </a:solidFill>
              <a:latin typeface="Segoe UI Light"/>
            </a:endParaRPr>
          </a:p>
        </p:txBody>
      </p:sp>
      <p:sp>
        <p:nvSpPr>
          <p:cNvPr id="7" name="AdvancedMailMerge_m3wecantarget00:00:02.4-00:00:06.8"/>
          <p:cNvSpPr txBox="1"/>
          <p:nvPr>
            <p:custDataLst>
              <p:tags r:id="rId5"/>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we can target the message to only those recipients who need to have their cars serviced.</a:t>
            </a:r>
            <a:endParaRPr lang="en-US" sz="1800">
              <a:solidFill>
                <a:srgbClr val="FFFFFF"/>
              </a:solidFill>
              <a:latin typeface="Segoe UI Light"/>
            </a:endParaRPr>
          </a:p>
        </p:txBody>
      </p:sp>
      <p:sp>
        <p:nvSpPr>
          <p:cNvPr id="8" name="AdvancedMailMerge_m3Then,wecan00:00:06.9-00:00:14.2"/>
          <p:cNvSpPr txBox="1"/>
          <p:nvPr>
            <p:custDataLst>
              <p:tags r:id="rId6"/>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Then, we can eliminate any unclear language and be very direct – it’s time to get your car serviced.</a:t>
            </a:r>
            <a:endParaRPr lang="en-US" sz="1800">
              <a:solidFill>
                <a:srgbClr val="FFFFFF"/>
              </a:solidFill>
              <a:latin typeface="Segoe UI Light"/>
            </a:endParaRPr>
          </a:p>
        </p:txBody>
      </p:sp>
      <p:sp>
        <p:nvSpPr>
          <p:cNvPr id="15" name="AdvancedMailMerge_m3ClickEditRecipient00:00:14.3-00:00:21.5"/>
          <p:cNvSpPr txBox="1"/>
          <p:nvPr>
            <p:custDataLst>
              <p:tags r:id="rId7"/>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Click Edit Recipient List. I’ve added a column that shows when each recipient’s next service is due.</a:t>
            </a:r>
            <a:endParaRPr lang="en-US" sz="1800">
              <a:solidFill>
                <a:srgbClr val="FFFFFF"/>
              </a:solidFill>
              <a:latin typeface="Segoe UI Light"/>
            </a:endParaRPr>
          </a:p>
        </p:txBody>
      </p:sp>
      <p:sp>
        <p:nvSpPr>
          <p:cNvPr id="16" name="AdvancedMailMerge_m3ClickFilter.Choose00:00:21.6-00:00:34.6"/>
          <p:cNvSpPr txBox="1"/>
          <p:nvPr>
            <p:custDataLst>
              <p:tags r:id="rId8"/>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Click Filter. Choose the Next Service field. In comparison, select Less than or equal.</a:t>
            </a:r>
            <a:endParaRPr lang="en-US" sz="1800">
              <a:solidFill>
                <a:srgbClr val="FFFFFF"/>
              </a:solidFill>
              <a:latin typeface="Segoe UI Light"/>
            </a:endParaRPr>
          </a:p>
        </p:txBody>
      </p:sp>
      <p:sp>
        <p:nvSpPr>
          <p:cNvPr id="17" name="AdvancedMailMerge_m3AndinCompare00:00:34.7-00:00:40.4"/>
          <p:cNvSpPr txBox="1"/>
          <p:nvPr>
            <p:custDataLst>
              <p:tags r:id="rId9"/>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And in Compare to, type today’s date. And click OK. </a:t>
            </a:r>
            <a:endParaRPr lang="en-US" sz="1800">
              <a:solidFill>
                <a:srgbClr val="FFFFFF"/>
              </a:solidFill>
              <a:latin typeface="Segoe UI Light"/>
            </a:endParaRPr>
          </a:p>
        </p:txBody>
      </p:sp>
      <p:sp>
        <p:nvSpPr>
          <p:cNvPr id="18" name="AdvancedMailMerge_m3Therecipientlist00:00:40.5-00:00:45.6"/>
          <p:cNvSpPr txBox="1"/>
          <p:nvPr>
            <p:custDataLst>
              <p:tags r:id="rId10"/>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 recipient list is narrowed down to Next service dates that are older than today.</a:t>
            </a:r>
            <a:endParaRPr lang="en-US" sz="1800">
              <a:solidFill>
                <a:srgbClr val="FFFFFF"/>
              </a:solidFill>
              <a:latin typeface="Segoe UI Light"/>
            </a:endParaRPr>
          </a:p>
        </p:txBody>
      </p:sp>
      <p:sp>
        <p:nvSpPr>
          <p:cNvPr id="19" name="AdvancedMailMerge_m3Thefilteris00:00:45.7-00:00:50.0"/>
          <p:cNvSpPr txBox="1"/>
          <p:nvPr>
            <p:custDataLst>
              <p:tags r:id="rId11"/>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 filter is a good solution if you plan to email a document a few times.</a:t>
            </a:r>
            <a:endParaRPr lang="en-US" sz="1800">
              <a:solidFill>
                <a:srgbClr val="FFFFFF"/>
              </a:solidFill>
              <a:latin typeface="Segoe UI Light"/>
            </a:endParaRPr>
          </a:p>
        </p:txBody>
      </p:sp>
      <p:sp>
        <p:nvSpPr>
          <p:cNvPr id="20" name="AdvancedMailMerge_m3Butifyou00:00:50.1-00:00:56.9"/>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But if you use mail merge a lot on a document, you can save time by filtering the recipients using field code.</a:t>
            </a:r>
            <a:endParaRPr lang="en-US" sz="1800">
              <a:solidFill>
                <a:srgbClr val="FFFFFF"/>
              </a:solidFill>
              <a:latin typeface="Segoe UI Light"/>
            </a:endParaRPr>
          </a:p>
        </p:txBody>
      </p:sp>
      <p:sp>
        <p:nvSpPr>
          <p:cNvPr id="21" name="AdvancedMailMerge_m3First,clickFilter00:00:57.0-00:01:05.1"/>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First, click Filter and Clear All. Then, OK and OK.</a:t>
            </a:r>
            <a:endParaRPr lang="en-US" sz="1800">
              <a:solidFill>
                <a:srgbClr val="FFFFFF"/>
              </a:solidFill>
              <a:latin typeface="Segoe UI Light"/>
            </a:endParaRPr>
          </a:p>
        </p:txBody>
      </p:sp>
      <p:sp>
        <p:nvSpPr>
          <p:cNvPr id="22" name="AdvancedMailMerge_m3Clickatthe00:01:05.2-00:01:10.0"/>
          <p:cNvSpPr txBox="1"/>
          <p:nvPr>
            <p:custDataLst>
              <p:tags r:id="rId14"/>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Click at the beginning of your email. Then, click Rules.</a:t>
            </a:r>
            <a:endParaRPr lang="en-US" sz="1800">
              <a:solidFill>
                <a:srgbClr val="FFFFFF"/>
              </a:solidFill>
              <a:latin typeface="Segoe UI Light"/>
            </a:endParaRPr>
          </a:p>
        </p:txBody>
      </p:sp>
      <p:sp>
        <p:nvSpPr>
          <p:cNvPr id="30" name="AdvancedMailMerge_m3Thisiswhere00:01:10.1-00:01:14.0"/>
          <p:cNvSpPr txBox="1"/>
          <p:nvPr>
            <p:custDataLst>
              <p:tags r:id="rId15"/>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This is where you can go if you want to add a field code related to mail merge.</a:t>
            </a:r>
            <a:endParaRPr lang="en-US" sz="1800">
              <a:solidFill>
                <a:srgbClr val="FFFFFF"/>
              </a:solidFill>
              <a:latin typeface="Segoe UI Light"/>
            </a:endParaRPr>
          </a:p>
        </p:txBody>
      </p:sp>
      <p:sp>
        <p:nvSpPr>
          <p:cNvPr id="31" name="AdvancedMailMerge_m3Thefieldcode00:01:14.1-00:01:18.3"/>
          <p:cNvSpPr txBox="1"/>
          <p:nvPr>
            <p:custDataLst>
              <p:tags r:id="rId16"/>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 field code we’re going to use is Skip Record If.</a:t>
            </a:r>
            <a:endParaRPr lang="en-US" sz="1800">
              <a:solidFill>
                <a:srgbClr val="FFFFFF"/>
              </a:solidFill>
              <a:latin typeface="Segoe UI Light"/>
            </a:endParaRPr>
          </a:p>
        </p:txBody>
      </p:sp>
      <p:sp>
        <p:nvSpPr>
          <p:cNvPr id="33" name="AdvancedMailMerge_m3Withthisone,00:01:18.4-00:01:23.3"/>
          <p:cNvSpPr txBox="1"/>
          <p:nvPr>
            <p:custDataLst>
              <p:tags r:id="rId17"/>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With this one, you set up a condition, like First Name is equal to Fred.</a:t>
            </a:r>
            <a:endParaRPr lang="en-US" sz="1800">
              <a:solidFill>
                <a:srgbClr val="FFFFFF"/>
              </a:solidFill>
              <a:latin typeface="Segoe UI Light"/>
            </a:endParaRPr>
          </a:p>
        </p:txBody>
      </p:sp>
      <p:sp>
        <p:nvSpPr>
          <p:cNvPr id="34" name="AdvancedMailMerge_m3Ifthecondition00:01:23.4-00:01:28.5"/>
          <p:cNvSpPr txBox="1"/>
          <p:nvPr>
            <p:custDataLst>
              <p:tags r:id="rId18"/>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If the condition is true, Word skips the record when it performs the merge.</a:t>
            </a:r>
            <a:endParaRPr lang="en-US" sz="1800">
              <a:solidFill>
                <a:srgbClr val="FFFFFF"/>
              </a:solidFill>
              <a:latin typeface="Segoe UI Light"/>
            </a:endParaRPr>
          </a:p>
        </p:txBody>
      </p:sp>
      <p:sp>
        <p:nvSpPr>
          <p:cNvPr id="35" name="AdvancedMailMerge_m3ClickCancel,because00:01:28.6-00:01:32.2"/>
          <p:cNvSpPr txBox="1"/>
          <p:nvPr>
            <p:custDataLst>
              <p:tags r:id="rId19"/>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Click Cancel, because we’re going to enter our code manually.</a:t>
            </a:r>
            <a:endParaRPr lang="en-US" sz="1800">
              <a:solidFill>
                <a:srgbClr val="FFFFFF"/>
              </a:solidFill>
              <a:latin typeface="Segoe UI Light"/>
            </a:endParaRPr>
          </a:p>
        </p:txBody>
      </p:sp>
      <p:sp>
        <p:nvSpPr>
          <p:cNvPr id="36" name="AdvancedMailMerge_m3PressAltT+F9,then00:01:32.3-00:01:48.4"/>
          <p:cNvSpPr txBox="1"/>
          <p:nvPr>
            <p:custDataLst>
              <p:tags r:id="rId20"/>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Press AltT+F9, then Ctrl+F9 and type SKIPIF and space. Go to Insert merge field and select Next_Service and space.</a:t>
            </a:r>
            <a:endParaRPr lang="en-US" sz="1800">
              <a:solidFill>
                <a:srgbClr val="FFFFFF"/>
              </a:solidFill>
              <a:latin typeface="Segoe UI Light"/>
            </a:endParaRPr>
          </a:p>
        </p:txBody>
      </p:sp>
      <p:sp>
        <p:nvSpPr>
          <p:cNvPr id="37" name="AdvancedMailMerge_m3Typethegreater00:01:48.5-00:01:53.3"/>
          <p:cNvSpPr txBox="1"/>
          <p:nvPr>
            <p:custDataLst>
              <p:tags r:id="rId21"/>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Type the greater than and equal symbols, and space.</a:t>
            </a:r>
            <a:endParaRPr lang="en-US" sz="1800">
              <a:solidFill>
                <a:srgbClr val="FFFFFF"/>
              </a:solidFill>
              <a:latin typeface="Segoe UI Light"/>
            </a:endParaRPr>
          </a:p>
        </p:txBody>
      </p:sp>
      <p:sp>
        <p:nvSpPr>
          <p:cNvPr id="44" name="AdvancedMailMerge_m3Then,pressCtrl+F900:01:53.4-00:02:02.3"/>
          <p:cNvSpPr txBox="1"/>
          <p:nvPr>
            <p:custDataLst>
              <p:tags r:id="rId22"/>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Then, press Ctrl+F9 and type DATE – the field code that displays the current date in a document.</a:t>
            </a:r>
            <a:endParaRPr lang="en-US" sz="1800">
              <a:solidFill>
                <a:srgbClr val="FFFFFF"/>
              </a:solidFill>
              <a:latin typeface="Segoe UI Light"/>
            </a:endParaRPr>
          </a:p>
        </p:txBody>
      </p:sp>
      <p:sp>
        <p:nvSpPr>
          <p:cNvPr id="45" name="AdvancedMailMerge_m3NowWordwill00:02:02.4-00:02:09.5"/>
          <p:cNvSpPr txBox="1"/>
          <p:nvPr>
            <p:custDataLst>
              <p:tags r:id="rId23"/>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Now Word will skip any record with a Next service date that is greater than or equal to the current date.</a:t>
            </a:r>
            <a:endParaRPr lang="en-US" sz="1800">
              <a:solidFill>
                <a:srgbClr val="FFFFFF"/>
              </a:solidFill>
              <a:latin typeface="Segoe UI Light"/>
            </a:endParaRPr>
          </a:p>
        </p:txBody>
      </p:sp>
      <p:sp>
        <p:nvSpPr>
          <p:cNvPr id="48" name="AdvancedMailMerge_m3Beforethecomparison00:02:09.6-00:02:16.4"/>
          <p:cNvSpPr txBox="1"/>
          <p:nvPr>
            <p:custDataLst>
              <p:tags r:id="rId24"/>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Before the comparison will work, however, we need to add a picture switch that formats both dates exactly the same.</a:t>
            </a:r>
            <a:endParaRPr lang="en-US" sz="1800">
              <a:solidFill>
                <a:srgbClr val="FFFFFF"/>
              </a:solidFill>
              <a:latin typeface="Segoe UI Light"/>
            </a:endParaRPr>
          </a:p>
        </p:txBody>
      </p:sp>
      <p:sp>
        <p:nvSpPr>
          <p:cNvPr id="49" name="AdvancedMailMerge_m3ClickafterNext_Service00:02:16.5-00:02:19.7"/>
          <p:cNvSpPr txBox="1"/>
          <p:nvPr>
            <p:custDataLst>
              <p:tags r:id="rId25"/>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Click after Next_Service inside the field code.</a:t>
            </a:r>
            <a:endParaRPr lang="en-US" sz="1800">
              <a:solidFill>
                <a:srgbClr val="FFFFFF"/>
              </a:solidFill>
              <a:latin typeface="Segoe UI Light"/>
            </a:endParaRPr>
          </a:p>
        </p:txBody>
      </p:sp>
      <p:sp>
        <p:nvSpPr>
          <p:cNvPr id="57" name="AdvancedMailMerge_m3Then,typespace,00:02:19.8-00:02:26.5"/>
          <p:cNvSpPr txBox="1"/>
          <p:nvPr>
            <p:custDataLst>
              <p:tags r:id="rId26"/>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Then, type space, backslash and the @ symbol to format the number as a date.</a:t>
            </a:r>
            <a:endParaRPr lang="en-US" sz="1800">
              <a:solidFill>
                <a:srgbClr val="FFFFFF"/>
              </a:solidFill>
              <a:latin typeface="Segoe UI Light"/>
            </a:endParaRPr>
          </a:p>
        </p:txBody>
      </p:sp>
      <p:sp>
        <p:nvSpPr>
          <p:cNvPr id="58" name="AdvancedMailMerge_m3Then,insidequotation00:02:26.6-00:02:35.1"/>
          <p:cNvSpPr txBox="1"/>
          <p:nvPr>
            <p:custDataLst>
              <p:tags r:id="rId27"/>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Then, inside quotation marks, type four uppercase Ys, two uppercase Ms, and two uppercase Ds.</a:t>
            </a:r>
            <a:endParaRPr lang="en-US" sz="1800">
              <a:solidFill>
                <a:srgbClr val="FFFFFF"/>
              </a:solidFill>
              <a:latin typeface="Segoe UI Light"/>
            </a:endParaRPr>
          </a:p>
        </p:txBody>
      </p:sp>
      <p:sp>
        <p:nvSpPr>
          <p:cNvPr id="59" name="AdvancedMailMerge_m3Then,repeatthis00:02:35.2-00:02:39.1"/>
          <p:cNvSpPr txBox="1"/>
          <p:nvPr>
            <p:custDataLst>
              <p:tags r:id="rId28"/>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Then, repeat this in the Date field code.</a:t>
            </a:r>
            <a:endParaRPr lang="en-US" sz="1800">
              <a:solidFill>
                <a:srgbClr val="FFFFFF"/>
              </a:solidFill>
              <a:latin typeface="Segoe UI Light"/>
            </a:endParaRPr>
          </a:p>
        </p:txBody>
      </p:sp>
      <p:sp>
        <p:nvSpPr>
          <p:cNvPr id="60" name="AdvancedMailMerge_m3Makesurethe00:02:39.2-00:02:48.8"/>
          <p:cNvSpPr txBox="1"/>
          <p:nvPr>
            <p:custDataLst>
              <p:tags r:id="rId29"/>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Make sure the picture switch is the same for both field codes. Press Alt+F9 and F9 to update the field.</a:t>
            </a:r>
            <a:endParaRPr lang="en-US" sz="1800">
              <a:solidFill>
                <a:srgbClr val="FFFFFF"/>
              </a:solidFill>
              <a:latin typeface="Segoe UI Light"/>
            </a:endParaRPr>
          </a:p>
        </p:txBody>
      </p:sp>
      <p:sp>
        <p:nvSpPr>
          <p:cNvPr id="61" name="AdvancedMailMerge_m3TheSKIPIFfield00:02:48.9-00:02:54.2"/>
          <p:cNvSpPr txBox="1"/>
          <p:nvPr>
            <p:custDataLst>
              <p:tags r:id="rId30"/>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 SKIPIF field code is hidden and won’t be read by Word until you perform a merge.</a:t>
            </a:r>
            <a:endParaRPr lang="en-US" sz="1800">
              <a:solidFill>
                <a:srgbClr val="FFFFFF"/>
              </a:solidFill>
              <a:latin typeface="Segoe UI Light"/>
            </a:endParaRPr>
          </a:p>
        </p:txBody>
      </p:sp>
      <p:sp>
        <p:nvSpPr>
          <p:cNvPr id="62" name="AdvancedMailMerge_m3Let’stestthe00:02:54.3-00:03:02.6"/>
          <p:cNvSpPr txBox="1"/>
          <p:nvPr>
            <p:custDataLst>
              <p:tags r:id="rId31"/>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Let’s test the SKIPIF code. Add a temporary merge field here that displays the Next service date.</a:t>
            </a:r>
            <a:endParaRPr lang="en-US" sz="1800">
              <a:solidFill>
                <a:srgbClr val="FFFFFF"/>
              </a:solidFill>
              <a:latin typeface="Segoe UI Light"/>
            </a:endParaRPr>
          </a:p>
        </p:txBody>
      </p:sp>
      <p:sp>
        <p:nvSpPr>
          <p:cNvPr id="63" name="AdvancedMailMerge_m3ClickFinish&amp;00:03:02.7-00:03:12.5"/>
          <p:cNvSpPr txBox="1"/>
          <p:nvPr>
            <p:custDataLst>
              <p:tags r:id="rId32"/>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Click Finish &amp; Merge, and let’s merge into individual documents. Click OK to merge all records to a new document.</a:t>
            </a:r>
            <a:endParaRPr lang="en-US" sz="1800">
              <a:solidFill>
                <a:srgbClr val="FFFFFF"/>
              </a:solidFill>
              <a:latin typeface="Segoe UI Light"/>
            </a:endParaRPr>
          </a:p>
        </p:txBody>
      </p:sp>
      <p:sp>
        <p:nvSpPr>
          <p:cNvPr id="64" name="AdvancedMailMerge_m3Nowasyou00:03:12.6-00:03:16.5"/>
          <p:cNvSpPr txBox="1"/>
          <p:nvPr>
            <p:custDataLst>
              <p:tags r:id="rId33"/>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Now as you scroll through the new document, check the dates,</a:t>
            </a:r>
            <a:endParaRPr lang="en-US" sz="1800">
              <a:solidFill>
                <a:srgbClr val="FFFFFF"/>
              </a:solidFill>
              <a:latin typeface="Segoe UI Light"/>
            </a:endParaRPr>
          </a:p>
        </p:txBody>
      </p:sp>
      <p:sp>
        <p:nvSpPr>
          <p:cNvPr id="65" name="AdvancedMailMerge_m3andweshould00:03:16.6-00:03:26.6"/>
          <p:cNvSpPr txBox="1"/>
          <p:nvPr>
            <p:custDataLst>
              <p:tags r:id="rId34"/>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and we should only see emails with next service dates older than the current date.</a:t>
            </a:r>
            <a:endParaRPr lang="en-US" sz="1800">
              <a:solidFill>
                <a:srgbClr val="FFFFFF"/>
              </a:solidFill>
              <a:latin typeface="Segoe UI Light"/>
            </a:endParaRPr>
          </a:p>
        </p:txBody>
      </p:sp>
      <p:sp>
        <p:nvSpPr>
          <p:cNvPr id="66" name="AdvancedMailMerge_m3Whenyou’redone,00:03:26.7-00:03:31.5"/>
          <p:cNvSpPr txBox="1"/>
          <p:nvPr>
            <p:custDataLst>
              <p:tags r:id="rId35"/>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When you’re done, you can delete this test document.</a:t>
            </a:r>
            <a:endParaRPr lang="en-US" sz="1800">
              <a:solidFill>
                <a:srgbClr val="FFFFFF"/>
              </a:solidFill>
              <a:latin typeface="Segoe UI Light"/>
            </a:endParaRPr>
          </a:p>
        </p:txBody>
      </p:sp>
      <p:sp>
        <p:nvSpPr>
          <p:cNvPr id="67" name="AdvancedMailMerge_m3Here’sonemore00:03:31.6-00:03:36.6"/>
          <p:cNvSpPr txBox="1"/>
          <p:nvPr>
            <p:custDataLst>
              <p:tags r:id="rId36"/>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Here’s one more thing you may find useful. Let’s say you make a mistake as you type some field code.</a:t>
            </a:r>
            <a:endParaRPr lang="en-US" sz="1800">
              <a:solidFill>
                <a:srgbClr val="FFFFFF"/>
              </a:solidFill>
              <a:latin typeface="Segoe UI Light"/>
            </a:endParaRPr>
          </a:p>
        </p:txBody>
      </p:sp>
      <p:sp>
        <p:nvSpPr>
          <p:cNvPr id="68" name="AdvancedMailMerge_m3Beforeyoufinish00:03:36.7-00:03:46.2"/>
          <p:cNvSpPr txBox="1"/>
          <p:nvPr>
            <p:custDataLst>
              <p:tags r:id="rId37"/>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Before you finish a merge, click Check for Errors. Click Simulate the merge and report errors in a new document, and OK.</a:t>
            </a:r>
            <a:endParaRPr lang="en-US" sz="1800">
              <a:solidFill>
                <a:srgbClr val="FFFFFF"/>
              </a:solidFill>
              <a:latin typeface="Segoe UI Light"/>
            </a:endParaRPr>
          </a:p>
        </p:txBody>
      </p:sp>
      <p:sp>
        <p:nvSpPr>
          <p:cNvPr id="69" name="AdvancedMailMerge_m3Wordshowsinvalid00:03:46.3-00:03:49.1"/>
          <p:cNvSpPr txBox="1"/>
          <p:nvPr>
            <p:custDataLst>
              <p:tags r:id="rId38"/>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Word shows invalid merge fields.</a:t>
            </a:r>
            <a:endParaRPr lang="en-US" sz="1800">
              <a:solidFill>
                <a:srgbClr val="FFFFFF"/>
              </a:solidFill>
              <a:latin typeface="Segoe UI Light"/>
            </a:endParaRPr>
          </a:p>
        </p:txBody>
      </p:sp>
      <p:sp>
        <p:nvSpPr>
          <p:cNvPr id="70" name="AdvancedMailMerge_m3Inthiscase,00:03:49.2-00:03:57.0"/>
          <p:cNvSpPr txBox="1"/>
          <p:nvPr>
            <p:custDataLst>
              <p:tags r:id="rId39"/>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In this case, you can remove the field or select the correct name from the list of fields in the data source.</a:t>
            </a:r>
            <a:endParaRPr lang="en-US" sz="1800">
              <a:solidFill>
                <a:srgbClr val="FFFFFF"/>
              </a:solidFill>
              <a:latin typeface="Segoe UI Light"/>
            </a:endParaRPr>
          </a:p>
        </p:txBody>
      </p:sp>
      <p:sp>
        <p:nvSpPr>
          <p:cNvPr id="71" name="AdvancedMailMerge_m3Ifnomore00:03:57.1-00:04:02.4"/>
          <p:cNvSpPr txBox="1"/>
          <p:nvPr>
            <p:custDataLst>
              <p:tags r:id="rId40"/>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If no more errors are found, click OK.</a:t>
            </a:r>
            <a:endParaRPr lang="en-US" sz="1800">
              <a:solidFill>
                <a:srgbClr val="FFFFFF"/>
              </a:solidFill>
              <a:latin typeface="Segoe UI Light"/>
            </a:endParaRPr>
          </a:p>
        </p:txBody>
      </p:sp>
      <p:sp>
        <p:nvSpPr>
          <p:cNvPr id="72" name="AdvancedMailMerge_m3Toperformthe00:04:02.5-00:04:13.7"/>
          <p:cNvSpPr txBox="1"/>
          <p:nvPr>
            <p:custDataLst>
              <p:tags r:id="rId41"/>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To perform the final merge, click Finish &amp; Merge and Send Email Messages. Type a Subject line and click OK.</a:t>
            </a:r>
            <a:endParaRPr lang="en-US" sz="1800">
              <a:solidFill>
                <a:srgbClr val="FFFFFF"/>
              </a:solidFill>
              <a:latin typeface="Segoe UI Light"/>
            </a:endParaRPr>
          </a:p>
        </p:txBody>
      </p:sp>
      <p:sp>
        <p:nvSpPr>
          <p:cNvPr id="73" name="AdvancedMailMerge_m3Inthiscourse,00:04:13.8-00:04:20.4"/>
          <p:cNvSpPr txBox="1"/>
          <p:nvPr>
            <p:custDataLst>
              <p:tags r:id="rId42"/>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In this course, you learned how to go beyond the basic mail merge tools to perform advanced mail merges using field codes.</a:t>
            </a:r>
            <a:endParaRPr lang="en-US" sz="1800">
              <a:solidFill>
                <a:srgbClr val="FFFFFF"/>
              </a:solidFill>
              <a:latin typeface="Segoe UI Light"/>
            </a:endParaRPr>
          </a:p>
        </p:txBody>
      </p:sp>
      <p:sp>
        <p:nvSpPr>
          <p:cNvPr id="74" name="AdvancedMailMerge_m3Tolearnmore00:04:20.5-00:04:24.6"/>
          <p:cNvSpPr txBox="1"/>
          <p:nvPr>
            <p:custDataLst>
              <p:tags r:id="rId4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dirty="0" smtClean="0">
                <a:solidFill>
                  <a:srgbClr val="FFFFFF"/>
                </a:solidFill>
                <a:latin typeface="Segoe UI Light"/>
              </a:rPr>
              <a:t>To learn more about field codes, check out the links in the course summary.</a:t>
            </a:r>
            <a:endParaRPr lang="en-US" sz="1800" dirty="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75" name="Media Placeholder 83">
            <a:hlinkClick r:id="rId60" action="ppaction://hlinksldjump"/>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76" name="Rectangle 75">
            <a:hlinkClick r:id="rId60" action="ppaction://hlinksldjump"/>
          </p:cNvPr>
          <p:cNvSpPr/>
          <p:nvPr/>
        </p:nvSpPr>
        <p:spPr>
          <a:xfrm>
            <a:off x="2496502" y="8482476"/>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p>
        </p:txBody>
      </p:sp>
      <p:sp>
        <p:nvSpPr>
          <p:cNvPr id="78" name="Text Placeholder 6"/>
          <p:cNvSpPr txBox="1">
            <a:spLocks/>
          </p:cNvSpPr>
          <p:nvPr/>
        </p:nvSpPr>
        <p:spPr>
          <a:xfrm>
            <a:off x="3912762" y="9220768"/>
            <a:ext cx="1217243"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Formulas &amp;</a:t>
            </a:r>
            <a:r>
              <a:rPr lang="en-US" dirty="0" smtClean="0"/>
              <a:t> </a:t>
            </a:r>
            <a:r>
              <a:rPr lang="en-US" dirty="0"/>
              <a:t>more</a:t>
            </a:r>
          </a:p>
        </p:txBody>
      </p:sp>
      <p:sp>
        <p:nvSpPr>
          <p:cNvPr id="79" name="Text Placeholder 6"/>
          <p:cNvSpPr txBox="1">
            <a:spLocks/>
          </p:cNvSpPr>
          <p:nvPr/>
        </p:nvSpPr>
        <p:spPr>
          <a:xfrm>
            <a:off x="5302587" y="9220768"/>
            <a:ext cx="119028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Target recipients</a:t>
            </a:r>
          </a:p>
        </p:txBody>
      </p:sp>
      <p:sp>
        <p:nvSpPr>
          <p:cNvPr id="83" name="TextBox 82"/>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a:t>
            </a:r>
            <a:r>
              <a:rPr lang="en-US" sz="1000" dirty="0" smtClean="0">
                <a:solidFill>
                  <a:schemeClr val="bg1"/>
                </a:solidFill>
                <a:latin typeface="Segoe UI Light" pitchFamily="34" charset="0"/>
              </a:rPr>
              <a:t>:27</a:t>
            </a:r>
            <a:endParaRPr lang="en-US" sz="1000" dirty="0">
              <a:solidFill>
                <a:schemeClr val="bg1"/>
              </a:solidFill>
              <a:latin typeface="Segoe UI Light" pitchFamily="34" charset="0"/>
            </a:endParaRPr>
          </a:p>
        </p:txBody>
      </p:sp>
      <p:sp>
        <p:nvSpPr>
          <p:cNvPr id="84" name="TextBox 83"/>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a:t>
            </a:r>
            <a:r>
              <a:rPr lang="en-US" sz="1000" dirty="0" smtClean="0">
                <a:solidFill>
                  <a:schemeClr val="bg1"/>
                </a:solidFill>
                <a:latin typeface="Segoe UI Light" pitchFamily="34" charset="0"/>
              </a:rPr>
              <a:t>:30</a:t>
            </a:r>
            <a:endParaRPr lang="en-US" sz="1000" dirty="0">
              <a:solidFill>
                <a:schemeClr val="bg1"/>
              </a:solidFill>
              <a:latin typeface="Segoe UI Light" pitchFamily="34" charset="0"/>
            </a:endParaRPr>
          </a:p>
        </p:txBody>
      </p:sp>
      <p:sp>
        <p:nvSpPr>
          <p:cNvPr id="85" name="TextBox 84"/>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a:t>
            </a:r>
            <a:r>
              <a:rPr lang="en-US" sz="1000" dirty="0" smtClean="0">
                <a:solidFill>
                  <a:schemeClr val="bg1"/>
                </a:solidFill>
                <a:latin typeface="Segoe UI Light" pitchFamily="34" charset="0"/>
              </a:rPr>
              <a:t>:53</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2323200115"/>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AdvancedMailMerge_m3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AdvancedMailMerge_m300:00:00.0"/>
                      </p:tgtEl>
                    </p:cond>
                  </p:nextCondLst>
                </p:seq>
                <p:seq concurrent="1" nextAc="seek">
                  <p:cTn id="28" restart="whenNotActive" fill="hold" evtFilter="cancelBubble" nodeType="interactiveSeq">
                    <p:stCondLst>
                      <p:cond evt="onMediaBookmark" delay="0">
                        <p:tgtEl>
                          <p14:bmkTgt spid="2" bmkName="AdvancedMailMerge_m300:00:02.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0:02.3"/>
                      </p:tgtEl>
                    </p:cond>
                  </p:nextCondLst>
                </p:seq>
                <p:seq concurrent="1" nextAc="seek">
                  <p:cTn id="34" restart="whenNotActive" fill="hold" evtFilter="cancelBubble" nodeType="interactiveSeq">
                    <p:stCondLst>
                      <p:cond evt="onMediaBookmark" delay="0">
                        <p:tgtEl>
                          <p14:bmkTgt spid="2" bmkName="AdvancedMailMerge_m300:00:02.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AdvancedMailMerge_m300:00:02.4"/>
                      </p:tgtEl>
                    </p:cond>
                  </p:nextCondLst>
                </p:seq>
                <p:seq concurrent="1" nextAc="seek">
                  <p:cTn id="40" restart="whenNotActive" fill="hold" evtFilter="cancelBubble" nodeType="interactiveSeq">
                    <p:stCondLst>
                      <p:cond evt="onMediaBookmark" delay="0">
                        <p:tgtEl>
                          <p14:bmkTgt spid="2" bmkName="AdvancedMailMerge_m300:00:06.8"/>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0:06.8"/>
                      </p:tgtEl>
                    </p:cond>
                  </p:nextCondLst>
                </p:seq>
                <p:seq concurrent="1" nextAc="seek">
                  <p:cTn id="46" restart="whenNotActive" fill="hold" evtFilter="cancelBubble" nodeType="interactiveSeq">
                    <p:stCondLst>
                      <p:cond evt="onMediaBookmark" delay="0">
                        <p:tgtEl>
                          <p14:bmkTgt spid="2" bmkName="AdvancedMailMerge_m300:00:06.9"/>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AdvancedMailMerge_m300:00:06.9"/>
                      </p:tgtEl>
                    </p:cond>
                  </p:nextCondLst>
                </p:seq>
                <p:seq concurrent="1" nextAc="seek">
                  <p:cTn id="52" restart="whenNotActive" fill="hold" evtFilter="cancelBubble" nodeType="interactiveSeq">
                    <p:stCondLst>
                      <p:cond evt="onMediaBookmark" delay="0">
                        <p:tgtEl>
                          <p14:bmkTgt spid="2" bmkName="AdvancedMailMerge_m300:00:14.2"/>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0:14.2"/>
                      </p:tgtEl>
                    </p:cond>
                  </p:nextCondLst>
                </p:seq>
                <p:seq concurrent="1" nextAc="seek">
                  <p:cTn id="58" restart="whenNotActive" fill="hold" evtFilter="cancelBubble" nodeType="interactiveSeq">
                    <p:stCondLst>
                      <p:cond evt="onMediaBookmark" delay="0">
                        <p:tgtEl>
                          <p14:bmkTgt spid="2" bmkName="AdvancedMailMerge_m300:00:14.3"/>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AdvancedMailMerge_m300:00:14.3"/>
                      </p:tgtEl>
                    </p:cond>
                  </p:nextCondLst>
                </p:seq>
                <p:seq concurrent="1" nextAc="seek">
                  <p:cTn id="64" restart="whenNotActive" fill="hold" evtFilter="cancelBubble" nodeType="interactiveSeq">
                    <p:stCondLst>
                      <p:cond evt="onMediaBookmark" delay="0">
                        <p:tgtEl>
                          <p14:bmkTgt spid="2" bmkName="AdvancedMailMerge_m300:00:21.5"/>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0:21.5"/>
                      </p:tgtEl>
                    </p:cond>
                  </p:nextCondLst>
                </p:seq>
                <p:seq concurrent="1" nextAc="seek">
                  <p:cTn id="70" restart="whenNotActive" fill="hold" evtFilter="cancelBubble" nodeType="interactiveSeq">
                    <p:stCondLst>
                      <p:cond evt="onMediaBookmark" delay="0">
                        <p:tgtEl>
                          <p14:bmkTgt spid="2" bmkName="AdvancedMailMerge_m300:00:21.6"/>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AdvancedMailMerge_m300:00:21.6"/>
                      </p:tgtEl>
                    </p:cond>
                  </p:nextCondLst>
                </p:seq>
                <p:seq concurrent="1" nextAc="seek">
                  <p:cTn id="76" restart="whenNotActive" fill="hold" evtFilter="cancelBubble" nodeType="interactiveSeq">
                    <p:stCondLst>
                      <p:cond evt="onMediaBookmark" delay="0">
                        <p:tgtEl>
                          <p14:bmkTgt spid="2" bmkName="AdvancedMailMerge_m300:00:34.6"/>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0:34.6"/>
                      </p:tgtEl>
                    </p:cond>
                  </p:nextCondLst>
                </p:seq>
                <p:seq concurrent="1" nextAc="seek">
                  <p:cTn id="82" restart="whenNotActive" fill="hold" evtFilter="cancelBubble" nodeType="interactiveSeq">
                    <p:stCondLst>
                      <p:cond evt="onMediaBookmark" delay="0">
                        <p:tgtEl>
                          <p14:bmkTgt spid="2" bmkName="AdvancedMailMerge_m300:00:34.7"/>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AdvancedMailMerge_m300:00:34.7"/>
                      </p:tgtEl>
                    </p:cond>
                  </p:nextCondLst>
                </p:seq>
                <p:seq concurrent="1" nextAc="seek">
                  <p:cTn id="88" restart="whenNotActive" fill="hold" evtFilter="cancelBubble" nodeType="interactiveSeq">
                    <p:stCondLst>
                      <p:cond evt="onMediaBookmark" delay="0">
                        <p:tgtEl>
                          <p14:bmkTgt spid="2" bmkName="AdvancedMailMerge_m300:00:40.4"/>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0:40.4"/>
                      </p:tgtEl>
                    </p:cond>
                  </p:nextCondLst>
                </p:seq>
                <p:seq concurrent="1" nextAc="seek">
                  <p:cTn id="94" restart="whenNotActive" fill="hold" evtFilter="cancelBubble" nodeType="interactiveSeq">
                    <p:stCondLst>
                      <p:cond evt="onMediaBookmark" delay="0">
                        <p:tgtEl>
                          <p14:bmkTgt spid="2" bmkName="AdvancedMailMerge_m300:00:40.5"/>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AdvancedMailMerge_m300:00:40.5"/>
                      </p:tgtEl>
                    </p:cond>
                  </p:nextCondLst>
                </p:seq>
                <p:seq concurrent="1" nextAc="seek">
                  <p:cTn id="100" restart="whenNotActive" fill="hold" evtFilter="cancelBubble" nodeType="interactiveSeq">
                    <p:stCondLst>
                      <p:cond evt="onMediaBookmark" delay="0">
                        <p:tgtEl>
                          <p14:bmkTgt spid="2" bmkName="AdvancedMailMerge_m300:00:45.6"/>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0:45.6"/>
                      </p:tgtEl>
                    </p:cond>
                  </p:nextCondLst>
                </p:seq>
                <p:seq concurrent="1" nextAc="seek">
                  <p:cTn id="106" restart="whenNotActive" fill="hold" evtFilter="cancelBubble" nodeType="interactiveSeq">
                    <p:stCondLst>
                      <p:cond evt="onMediaBookmark" delay="0">
                        <p:tgtEl>
                          <p14:bmkTgt spid="2" bmkName="AdvancedMailMerge_m300:00:45.7"/>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AdvancedMailMerge_m300:00:45.7"/>
                      </p:tgtEl>
                    </p:cond>
                  </p:nextCondLst>
                </p:seq>
                <p:seq concurrent="1" nextAc="seek">
                  <p:cTn id="112" restart="whenNotActive" fill="hold" evtFilter="cancelBubble" nodeType="interactiveSeq">
                    <p:stCondLst>
                      <p:cond evt="onMediaBookmark" delay="0">
                        <p:tgtEl>
                          <p14:bmkTgt spid="2" bmkName="AdvancedMailMerge_m300:00:50.0"/>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0:50.0"/>
                      </p:tgtEl>
                    </p:cond>
                  </p:nextCondLst>
                </p:seq>
                <p:seq concurrent="1" nextAc="seek">
                  <p:cTn id="118" restart="whenNotActive" fill="hold" evtFilter="cancelBubble" nodeType="interactiveSeq">
                    <p:stCondLst>
                      <p:cond evt="onMediaBookmark" delay="0">
                        <p:tgtEl>
                          <p14:bmkTgt spid="2" bmkName="AdvancedMailMerge_m300:00:50.1"/>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AdvancedMailMerge_m300:00:50.1"/>
                      </p:tgtEl>
                    </p:cond>
                  </p:nextCondLst>
                </p:seq>
                <p:seq concurrent="1" nextAc="seek">
                  <p:cTn id="124" restart="whenNotActive" fill="hold" evtFilter="cancelBubble" nodeType="interactiveSeq">
                    <p:stCondLst>
                      <p:cond evt="onMediaBookmark" delay="0">
                        <p:tgtEl>
                          <p14:bmkTgt spid="2" bmkName="AdvancedMailMerge_m300:00:56.9"/>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0:56.9"/>
                      </p:tgtEl>
                    </p:cond>
                  </p:nextCondLst>
                </p:seq>
                <p:seq concurrent="1" nextAc="seek">
                  <p:cTn id="130" restart="whenNotActive" fill="hold" evtFilter="cancelBubble" nodeType="interactiveSeq">
                    <p:stCondLst>
                      <p:cond evt="onMediaBookmark" delay="0">
                        <p:tgtEl>
                          <p14:bmkTgt spid="2" bmkName="AdvancedMailMerge_m300:00:57.0"/>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AdvancedMailMerge_m300:00:57.0"/>
                      </p:tgtEl>
                    </p:cond>
                  </p:nextCondLst>
                </p:seq>
                <p:seq concurrent="1" nextAc="seek">
                  <p:cTn id="136" restart="whenNotActive" fill="hold" evtFilter="cancelBubble" nodeType="interactiveSeq">
                    <p:stCondLst>
                      <p:cond evt="onMediaBookmark" delay="0">
                        <p:tgtEl>
                          <p14:bmkTgt spid="2" bmkName="AdvancedMailMerge_m300:01:05.1"/>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1:05.1"/>
                      </p:tgtEl>
                    </p:cond>
                  </p:nextCondLst>
                </p:seq>
                <p:seq concurrent="1" nextAc="seek">
                  <p:cTn id="142" restart="whenNotActive" fill="hold" evtFilter="cancelBubble" nodeType="interactiveSeq">
                    <p:stCondLst>
                      <p:cond evt="onMediaBookmark" delay="0">
                        <p:tgtEl>
                          <p14:bmkTgt spid="2" bmkName="AdvancedMailMerge_m300:01:05.2"/>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AdvancedMailMerge_m300:01:05.2"/>
                      </p:tgtEl>
                    </p:cond>
                  </p:nextCondLst>
                </p:seq>
                <p:seq concurrent="1" nextAc="seek">
                  <p:cTn id="148" restart="whenNotActive" fill="hold" evtFilter="cancelBubble" nodeType="interactiveSeq">
                    <p:stCondLst>
                      <p:cond evt="onMediaBookmark" delay="0">
                        <p:tgtEl>
                          <p14:bmkTgt spid="2" bmkName="AdvancedMailMerge_m300:01:10.0"/>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1:10.0"/>
                      </p:tgtEl>
                    </p:cond>
                  </p:nextCondLst>
                </p:seq>
                <p:seq concurrent="1" nextAc="seek">
                  <p:cTn id="154" restart="whenNotActive" fill="hold" evtFilter="cancelBubble" nodeType="interactiveSeq">
                    <p:stCondLst>
                      <p:cond evt="onMediaBookmark" delay="0">
                        <p:tgtEl>
                          <p14:bmkTgt spid="2" bmkName="AdvancedMailMerge_m300:01:10.1"/>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AdvancedMailMerge_m300:01:10.1"/>
                      </p:tgtEl>
                    </p:cond>
                  </p:nextCondLst>
                </p:seq>
                <p:seq concurrent="1" nextAc="seek">
                  <p:cTn id="160" restart="whenNotActive" fill="hold" evtFilter="cancelBubble" nodeType="interactiveSeq">
                    <p:stCondLst>
                      <p:cond evt="onMediaBookmark" delay="0">
                        <p:tgtEl>
                          <p14:bmkTgt spid="2" bmkName="AdvancedMailMerge_m300:01:14.0"/>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1:14.0"/>
                      </p:tgtEl>
                    </p:cond>
                  </p:nextCondLst>
                </p:seq>
                <p:seq concurrent="1" nextAc="seek">
                  <p:cTn id="166" restart="whenNotActive" fill="hold" evtFilter="cancelBubble" nodeType="interactiveSeq">
                    <p:stCondLst>
                      <p:cond evt="onMediaBookmark" delay="0">
                        <p:tgtEl>
                          <p14:bmkTgt spid="2" bmkName="AdvancedMailMerge_m300:01:14.1"/>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fade">
                                          <p:cBhvr>
                                            <p:cTn id="171" dur="200"/>
                                            <p:tgtEl>
                                              <p:spTgt spid="31"/>
                                            </p:tgtEl>
                                          </p:cBhvr>
                                        </p:animEffect>
                                      </p:childTnLst>
                                    </p:cTn>
                                  </p:par>
                                </p:childTnLst>
                              </p:cTn>
                            </p:par>
                          </p:childTnLst>
                        </p:cTn>
                      </p:par>
                    </p:childTnLst>
                  </p:cTn>
                  <p:nextCondLst>
                    <p:cond evt="onMediaBookmark" delay="0">
                      <p:tgtEl>
                        <p14:bmkTgt spid="2" bmkName="AdvancedMailMerge_m300:01:14.1"/>
                      </p:tgtEl>
                    </p:cond>
                  </p:nextCondLst>
                </p:seq>
                <p:seq concurrent="1" nextAc="seek">
                  <p:cTn id="172" restart="whenNotActive" fill="hold" evtFilter="cancelBubble" nodeType="interactiveSeq">
                    <p:stCondLst>
                      <p:cond evt="onMediaBookmark" delay="0">
                        <p:tgtEl>
                          <p14:bmkTgt spid="2" bmkName="AdvancedMailMerge_m300:01:18.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1"/>
                                            </p:tgtEl>
                                          </p:cBhvr>
                                        </p:animEffect>
                                        <p:set>
                                          <p:cBhvr>
                                            <p:cTn id="17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1:18.3"/>
                      </p:tgtEl>
                    </p:cond>
                  </p:nextCondLst>
                </p:seq>
                <p:seq concurrent="1" nextAc="seek">
                  <p:cTn id="178" restart="whenNotActive" fill="hold" evtFilter="cancelBubble" nodeType="interactiveSeq">
                    <p:stCondLst>
                      <p:cond evt="onMediaBookmark" delay="0">
                        <p:tgtEl>
                          <p14:bmkTgt spid="2" bmkName="AdvancedMailMerge_m300:01:18.4"/>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33"/>
                                            </p:tgtEl>
                                            <p:attrNameLst>
                                              <p:attrName>style.visibility</p:attrName>
                                            </p:attrNameLst>
                                          </p:cBhvr>
                                          <p:to>
                                            <p:strVal val="visible"/>
                                          </p:to>
                                        </p:set>
                                        <p:animEffect transition="in" filter="fade">
                                          <p:cBhvr>
                                            <p:cTn id="183" dur="200"/>
                                            <p:tgtEl>
                                              <p:spTgt spid="33"/>
                                            </p:tgtEl>
                                          </p:cBhvr>
                                        </p:animEffect>
                                      </p:childTnLst>
                                    </p:cTn>
                                  </p:par>
                                </p:childTnLst>
                              </p:cTn>
                            </p:par>
                          </p:childTnLst>
                        </p:cTn>
                      </p:par>
                    </p:childTnLst>
                  </p:cTn>
                  <p:nextCondLst>
                    <p:cond evt="onMediaBookmark" delay="0">
                      <p:tgtEl>
                        <p14:bmkTgt spid="2" bmkName="AdvancedMailMerge_m300:01:18.4"/>
                      </p:tgtEl>
                    </p:cond>
                  </p:nextCondLst>
                </p:seq>
                <p:seq concurrent="1" nextAc="seek">
                  <p:cTn id="184" restart="whenNotActive" fill="hold" evtFilter="cancelBubble" nodeType="interactiveSeq">
                    <p:stCondLst>
                      <p:cond evt="onMediaBookmark" delay="0">
                        <p:tgtEl>
                          <p14:bmkTgt spid="2" bmkName="AdvancedMailMerge_m300:01:23.3"/>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33"/>
                                            </p:tgtEl>
                                          </p:cBhvr>
                                        </p:animEffect>
                                        <p:set>
                                          <p:cBhvr>
                                            <p:cTn id="189"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1:23.3"/>
                      </p:tgtEl>
                    </p:cond>
                  </p:nextCondLst>
                </p:seq>
                <p:seq concurrent="1" nextAc="seek">
                  <p:cTn id="190" restart="whenNotActive" fill="hold" evtFilter="cancelBubble" nodeType="interactiveSeq">
                    <p:stCondLst>
                      <p:cond evt="onMediaBookmark" delay="0">
                        <p:tgtEl>
                          <p14:bmkTgt spid="2" bmkName="AdvancedMailMerge_m300:01:23.4"/>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34"/>
                                            </p:tgtEl>
                                            <p:attrNameLst>
                                              <p:attrName>style.visibility</p:attrName>
                                            </p:attrNameLst>
                                          </p:cBhvr>
                                          <p:to>
                                            <p:strVal val="visible"/>
                                          </p:to>
                                        </p:set>
                                        <p:animEffect transition="in" filter="fade">
                                          <p:cBhvr>
                                            <p:cTn id="195" dur="200"/>
                                            <p:tgtEl>
                                              <p:spTgt spid="34"/>
                                            </p:tgtEl>
                                          </p:cBhvr>
                                        </p:animEffect>
                                      </p:childTnLst>
                                    </p:cTn>
                                  </p:par>
                                </p:childTnLst>
                              </p:cTn>
                            </p:par>
                          </p:childTnLst>
                        </p:cTn>
                      </p:par>
                    </p:childTnLst>
                  </p:cTn>
                  <p:nextCondLst>
                    <p:cond evt="onMediaBookmark" delay="0">
                      <p:tgtEl>
                        <p14:bmkTgt spid="2" bmkName="AdvancedMailMerge_m300:01:23.4"/>
                      </p:tgtEl>
                    </p:cond>
                  </p:nextCondLst>
                </p:seq>
                <p:seq concurrent="1" nextAc="seek">
                  <p:cTn id="196" restart="whenNotActive" fill="hold" evtFilter="cancelBubble" nodeType="interactiveSeq">
                    <p:stCondLst>
                      <p:cond evt="onMediaBookmark" delay="0">
                        <p:tgtEl>
                          <p14:bmkTgt spid="2" bmkName="AdvancedMailMerge_m300:01:28.5"/>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34"/>
                                            </p:tgtEl>
                                          </p:cBhvr>
                                        </p:animEffect>
                                        <p:set>
                                          <p:cBhvr>
                                            <p:cTn id="201"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1:28.5"/>
                      </p:tgtEl>
                    </p:cond>
                  </p:nextCondLst>
                </p:seq>
                <p:seq concurrent="1" nextAc="seek">
                  <p:cTn id="202" restart="whenNotActive" fill="hold" evtFilter="cancelBubble" nodeType="interactiveSeq">
                    <p:stCondLst>
                      <p:cond evt="onMediaBookmark" delay="0">
                        <p:tgtEl>
                          <p14:bmkTgt spid="2" bmkName="AdvancedMailMerge_m300:01:28.6"/>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35"/>
                                            </p:tgtEl>
                                            <p:attrNameLst>
                                              <p:attrName>style.visibility</p:attrName>
                                            </p:attrNameLst>
                                          </p:cBhvr>
                                          <p:to>
                                            <p:strVal val="visible"/>
                                          </p:to>
                                        </p:set>
                                        <p:animEffect transition="in" filter="fade">
                                          <p:cBhvr>
                                            <p:cTn id="207" dur="200"/>
                                            <p:tgtEl>
                                              <p:spTgt spid="35"/>
                                            </p:tgtEl>
                                          </p:cBhvr>
                                        </p:animEffect>
                                      </p:childTnLst>
                                    </p:cTn>
                                  </p:par>
                                </p:childTnLst>
                              </p:cTn>
                            </p:par>
                          </p:childTnLst>
                        </p:cTn>
                      </p:par>
                    </p:childTnLst>
                  </p:cTn>
                  <p:nextCondLst>
                    <p:cond evt="onMediaBookmark" delay="0">
                      <p:tgtEl>
                        <p14:bmkTgt spid="2" bmkName="AdvancedMailMerge_m300:01:28.6"/>
                      </p:tgtEl>
                    </p:cond>
                  </p:nextCondLst>
                </p:seq>
                <p:seq concurrent="1" nextAc="seek">
                  <p:cTn id="208" restart="whenNotActive" fill="hold" evtFilter="cancelBubble" nodeType="interactiveSeq">
                    <p:stCondLst>
                      <p:cond evt="onMediaBookmark" delay="0">
                        <p:tgtEl>
                          <p14:bmkTgt spid="2" bmkName="AdvancedMailMerge_m300:01:32.2"/>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35"/>
                                            </p:tgtEl>
                                          </p:cBhvr>
                                        </p:animEffect>
                                        <p:set>
                                          <p:cBhvr>
                                            <p:cTn id="213"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1:32.2"/>
                      </p:tgtEl>
                    </p:cond>
                  </p:nextCondLst>
                </p:seq>
                <p:seq concurrent="1" nextAc="seek">
                  <p:cTn id="214" restart="whenNotActive" fill="hold" evtFilter="cancelBubble" nodeType="interactiveSeq">
                    <p:stCondLst>
                      <p:cond evt="onMediaBookmark" delay="0">
                        <p:tgtEl>
                          <p14:bmkTgt spid="2" bmkName="AdvancedMailMerge_m300:01:32.3"/>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36"/>
                                            </p:tgtEl>
                                            <p:attrNameLst>
                                              <p:attrName>style.visibility</p:attrName>
                                            </p:attrNameLst>
                                          </p:cBhvr>
                                          <p:to>
                                            <p:strVal val="visible"/>
                                          </p:to>
                                        </p:set>
                                        <p:animEffect transition="in" filter="fade">
                                          <p:cBhvr>
                                            <p:cTn id="219" dur="200"/>
                                            <p:tgtEl>
                                              <p:spTgt spid="36"/>
                                            </p:tgtEl>
                                          </p:cBhvr>
                                        </p:animEffect>
                                      </p:childTnLst>
                                    </p:cTn>
                                  </p:par>
                                </p:childTnLst>
                              </p:cTn>
                            </p:par>
                          </p:childTnLst>
                        </p:cTn>
                      </p:par>
                    </p:childTnLst>
                  </p:cTn>
                  <p:nextCondLst>
                    <p:cond evt="onMediaBookmark" delay="0">
                      <p:tgtEl>
                        <p14:bmkTgt spid="2" bmkName="AdvancedMailMerge_m300:01:32.3"/>
                      </p:tgtEl>
                    </p:cond>
                  </p:nextCondLst>
                </p:seq>
                <p:seq concurrent="1" nextAc="seek">
                  <p:cTn id="220" restart="whenNotActive" fill="hold" evtFilter="cancelBubble" nodeType="interactiveSeq">
                    <p:stCondLst>
                      <p:cond evt="onMediaBookmark" delay="0">
                        <p:tgtEl>
                          <p14:bmkTgt spid="2" bmkName="AdvancedMailMerge_m300:01:48.4"/>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36"/>
                                            </p:tgtEl>
                                          </p:cBhvr>
                                        </p:animEffect>
                                        <p:set>
                                          <p:cBhvr>
                                            <p:cTn id="225" dur="1" fill="hold">
                                              <p:stCondLst>
                                                <p:cond delay="1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1:48.4"/>
                      </p:tgtEl>
                    </p:cond>
                  </p:nextCondLst>
                </p:seq>
                <p:seq concurrent="1" nextAc="seek">
                  <p:cTn id="226" restart="whenNotActive" fill="hold" evtFilter="cancelBubble" nodeType="interactiveSeq">
                    <p:stCondLst>
                      <p:cond evt="onMediaBookmark" delay="0">
                        <p:tgtEl>
                          <p14:bmkTgt spid="2" bmkName="AdvancedMailMerge_m300:01:48.5"/>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37"/>
                                            </p:tgtEl>
                                            <p:attrNameLst>
                                              <p:attrName>style.visibility</p:attrName>
                                            </p:attrNameLst>
                                          </p:cBhvr>
                                          <p:to>
                                            <p:strVal val="visible"/>
                                          </p:to>
                                        </p:set>
                                        <p:animEffect transition="in" filter="fade">
                                          <p:cBhvr>
                                            <p:cTn id="231" dur="200"/>
                                            <p:tgtEl>
                                              <p:spTgt spid="37"/>
                                            </p:tgtEl>
                                          </p:cBhvr>
                                        </p:animEffect>
                                      </p:childTnLst>
                                    </p:cTn>
                                  </p:par>
                                </p:childTnLst>
                              </p:cTn>
                            </p:par>
                          </p:childTnLst>
                        </p:cTn>
                      </p:par>
                    </p:childTnLst>
                  </p:cTn>
                  <p:nextCondLst>
                    <p:cond evt="onMediaBookmark" delay="0">
                      <p:tgtEl>
                        <p14:bmkTgt spid="2" bmkName="AdvancedMailMerge_m300:01:48.5"/>
                      </p:tgtEl>
                    </p:cond>
                  </p:nextCondLst>
                </p:seq>
                <p:seq concurrent="1" nextAc="seek">
                  <p:cTn id="232" restart="whenNotActive" fill="hold" evtFilter="cancelBubble" nodeType="interactiveSeq">
                    <p:stCondLst>
                      <p:cond evt="onMediaBookmark" delay="0">
                        <p:tgtEl>
                          <p14:bmkTgt spid="2" bmkName="AdvancedMailMerge_m300:01:53.3"/>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37"/>
                                            </p:tgtEl>
                                          </p:cBhvr>
                                        </p:animEffect>
                                        <p:set>
                                          <p:cBhvr>
                                            <p:cTn id="237"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1:53.3"/>
                      </p:tgtEl>
                    </p:cond>
                  </p:nextCondLst>
                </p:seq>
                <p:seq concurrent="1" nextAc="seek">
                  <p:cTn id="238" restart="whenNotActive" fill="hold" evtFilter="cancelBubble" nodeType="interactiveSeq">
                    <p:stCondLst>
                      <p:cond evt="onMediaBookmark" delay="0">
                        <p:tgtEl>
                          <p14:bmkTgt spid="2" bmkName="AdvancedMailMerge_m300:01:53.4"/>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44"/>
                                            </p:tgtEl>
                                            <p:attrNameLst>
                                              <p:attrName>style.visibility</p:attrName>
                                            </p:attrNameLst>
                                          </p:cBhvr>
                                          <p:to>
                                            <p:strVal val="visible"/>
                                          </p:to>
                                        </p:set>
                                        <p:animEffect transition="in" filter="fade">
                                          <p:cBhvr>
                                            <p:cTn id="243" dur="200"/>
                                            <p:tgtEl>
                                              <p:spTgt spid="44"/>
                                            </p:tgtEl>
                                          </p:cBhvr>
                                        </p:animEffect>
                                      </p:childTnLst>
                                    </p:cTn>
                                  </p:par>
                                </p:childTnLst>
                              </p:cTn>
                            </p:par>
                          </p:childTnLst>
                        </p:cTn>
                      </p:par>
                    </p:childTnLst>
                  </p:cTn>
                  <p:nextCondLst>
                    <p:cond evt="onMediaBookmark" delay="0">
                      <p:tgtEl>
                        <p14:bmkTgt spid="2" bmkName="AdvancedMailMerge_m300:01:53.4"/>
                      </p:tgtEl>
                    </p:cond>
                  </p:nextCondLst>
                </p:seq>
                <p:seq concurrent="1" nextAc="seek">
                  <p:cTn id="244" restart="whenNotActive" fill="hold" evtFilter="cancelBubble" nodeType="interactiveSeq">
                    <p:stCondLst>
                      <p:cond evt="onMediaBookmark" delay="0">
                        <p:tgtEl>
                          <p14:bmkTgt spid="2" bmkName="AdvancedMailMerge_m300:02:02.3"/>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44"/>
                                            </p:tgtEl>
                                          </p:cBhvr>
                                        </p:animEffect>
                                        <p:set>
                                          <p:cBhvr>
                                            <p:cTn id="249"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2:02.3"/>
                      </p:tgtEl>
                    </p:cond>
                  </p:nextCondLst>
                </p:seq>
                <p:seq concurrent="1" nextAc="seek">
                  <p:cTn id="250" restart="whenNotActive" fill="hold" evtFilter="cancelBubble" nodeType="interactiveSeq">
                    <p:stCondLst>
                      <p:cond evt="onMediaBookmark" delay="0">
                        <p:tgtEl>
                          <p14:bmkTgt spid="2" bmkName="AdvancedMailMerge_m300:02:02.4"/>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45"/>
                                            </p:tgtEl>
                                            <p:attrNameLst>
                                              <p:attrName>style.visibility</p:attrName>
                                            </p:attrNameLst>
                                          </p:cBhvr>
                                          <p:to>
                                            <p:strVal val="visible"/>
                                          </p:to>
                                        </p:set>
                                        <p:animEffect transition="in" filter="fade">
                                          <p:cBhvr>
                                            <p:cTn id="255" dur="200"/>
                                            <p:tgtEl>
                                              <p:spTgt spid="45"/>
                                            </p:tgtEl>
                                          </p:cBhvr>
                                        </p:animEffect>
                                      </p:childTnLst>
                                    </p:cTn>
                                  </p:par>
                                </p:childTnLst>
                              </p:cTn>
                            </p:par>
                          </p:childTnLst>
                        </p:cTn>
                      </p:par>
                    </p:childTnLst>
                  </p:cTn>
                  <p:nextCondLst>
                    <p:cond evt="onMediaBookmark" delay="0">
                      <p:tgtEl>
                        <p14:bmkTgt spid="2" bmkName="AdvancedMailMerge_m300:02:02.4"/>
                      </p:tgtEl>
                    </p:cond>
                  </p:nextCondLst>
                </p:seq>
                <p:seq concurrent="1" nextAc="seek">
                  <p:cTn id="256" restart="whenNotActive" fill="hold" evtFilter="cancelBubble" nodeType="interactiveSeq">
                    <p:stCondLst>
                      <p:cond evt="onMediaBookmark" delay="0">
                        <p:tgtEl>
                          <p14:bmkTgt spid="2" bmkName="AdvancedMailMerge_m300:02:09.5"/>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45"/>
                                            </p:tgtEl>
                                          </p:cBhvr>
                                        </p:animEffect>
                                        <p:set>
                                          <p:cBhvr>
                                            <p:cTn id="261"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2:09.5"/>
                      </p:tgtEl>
                    </p:cond>
                  </p:nextCondLst>
                </p:seq>
                <p:seq concurrent="1" nextAc="seek">
                  <p:cTn id="262" restart="whenNotActive" fill="hold" evtFilter="cancelBubble" nodeType="interactiveSeq">
                    <p:stCondLst>
                      <p:cond evt="onMediaBookmark" delay="0">
                        <p:tgtEl>
                          <p14:bmkTgt spid="2" bmkName="AdvancedMailMerge_m300:02:09.6"/>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48"/>
                                            </p:tgtEl>
                                            <p:attrNameLst>
                                              <p:attrName>style.visibility</p:attrName>
                                            </p:attrNameLst>
                                          </p:cBhvr>
                                          <p:to>
                                            <p:strVal val="visible"/>
                                          </p:to>
                                        </p:set>
                                        <p:animEffect transition="in" filter="fade">
                                          <p:cBhvr>
                                            <p:cTn id="267" dur="200"/>
                                            <p:tgtEl>
                                              <p:spTgt spid="48"/>
                                            </p:tgtEl>
                                          </p:cBhvr>
                                        </p:animEffect>
                                      </p:childTnLst>
                                    </p:cTn>
                                  </p:par>
                                </p:childTnLst>
                              </p:cTn>
                            </p:par>
                          </p:childTnLst>
                        </p:cTn>
                      </p:par>
                    </p:childTnLst>
                  </p:cTn>
                  <p:nextCondLst>
                    <p:cond evt="onMediaBookmark" delay="0">
                      <p:tgtEl>
                        <p14:bmkTgt spid="2" bmkName="AdvancedMailMerge_m300:02:09.6"/>
                      </p:tgtEl>
                    </p:cond>
                  </p:nextCondLst>
                </p:seq>
                <p:seq concurrent="1" nextAc="seek">
                  <p:cTn id="268" restart="whenNotActive" fill="hold" evtFilter="cancelBubble" nodeType="interactiveSeq">
                    <p:stCondLst>
                      <p:cond evt="onMediaBookmark" delay="0">
                        <p:tgtEl>
                          <p14:bmkTgt spid="2" bmkName="AdvancedMailMerge_m300:02:16.4"/>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48"/>
                                            </p:tgtEl>
                                          </p:cBhvr>
                                        </p:animEffect>
                                        <p:set>
                                          <p:cBhvr>
                                            <p:cTn id="273"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2:16.4"/>
                      </p:tgtEl>
                    </p:cond>
                  </p:nextCondLst>
                </p:seq>
                <p:seq concurrent="1" nextAc="seek">
                  <p:cTn id="274" restart="whenNotActive" fill="hold" evtFilter="cancelBubble" nodeType="interactiveSeq">
                    <p:stCondLst>
                      <p:cond evt="onMediaBookmark" delay="0">
                        <p:tgtEl>
                          <p14:bmkTgt spid="2" bmkName="AdvancedMailMerge_m300:02:16.5"/>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49"/>
                                            </p:tgtEl>
                                            <p:attrNameLst>
                                              <p:attrName>style.visibility</p:attrName>
                                            </p:attrNameLst>
                                          </p:cBhvr>
                                          <p:to>
                                            <p:strVal val="visible"/>
                                          </p:to>
                                        </p:set>
                                        <p:animEffect transition="in" filter="fade">
                                          <p:cBhvr>
                                            <p:cTn id="279" dur="200"/>
                                            <p:tgtEl>
                                              <p:spTgt spid="49"/>
                                            </p:tgtEl>
                                          </p:cBhvr>
                                        </p:animEffect>
                                      </p:childTnLst>
                                    </p:cTn>
                                  </p:par>
                                </p:childTnLst>
                              </p:cTn>
                            </p:par>
                          </p:childTnLst>
                        </p:cTn>
                      </p:par>
                    </p:childTnLst>
                  </p:cTn>
                  <p:nextCondLst>
                    <p:cond evt="onMediaBookmark" delay="0">
                      <p:tgtEl>
                        <p14:bmkTgt spid="2" bmkName="AdvancedMailMerge_m300:02:16.5"/>
                      </p:tgtEl>
                    </p:cond>
                  </p:nextCondLst>
                </p:seq>
                <p:seq concurrent="1" nextAc="seek">
                  <p:cTn id="280" restart="whenNotActive" fill="hold" evtFilter="cancelBubble" nodeType="interactiveSeq">
                    <p:stCondLst>
                      <p:cond evt="onMediaBookmark" delay="0">
                        <p:tgtEl>
                          <p14:bmkTgt spid="2" bmkName="AdvancedMailMerge_m300:02:19.7"/>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49"/>
                                            </p:tgtEl>
                                          </p:cBhvr>
                                        </p:animEffect>
                                        <p:set>
                                          <p:cBhvr>
                                            <p:cTn id="285"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2:19.7"/>
                      </p:tgtEl>
                    </p:cond>
                  </p:nextCondLst>
                </p:seq>
                <p:seq concurrent="1" nextAc="seek">
                  <p:cTn id="286" restart="whenNotActive" fill="hold" evtFilter="cancelBubble" nodeType="interactiveSeq">
                    <p:stCondLst>
                      <p:cond evt="onMediaBookmark" delay="0">
                        <p:tgtEl>
                          <p14:bmkTgt spid="2" bmkName="AdvancedMailMerge_m300:02:19.8"/>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57"/>
                                            </p:tgtEl>
                                            <p:attrNameLst>
                                              <p:attrName>style.visibility</p:attrName>
                                            </p:attrNameLst>
                                          </p:cBhvr>
                                          <p:to>
                                            <p:strVal val="visible"/>
                                          </p:to>
                                        </p:set>
                                        <p:animEffect transition="in" filter="fade">
                                          <p:cBhvr>
                                            <p:cTn id="291" dur="200"/>
                                            <p:tgtEl>
                                              <p:spTgt spid="57"/>
                                            </p:tgtEl>
                                          </p:cBhvr>
                                        </p:animEffect>
                                      </p:childTnLst>
                                    </p:cTn>
                                  </p:par>
                                </p:childTnLst>
                              </p:cTn>
                            </p:par>
                          </p:childTnLst>
                        </p:cTn>
                      </p:par>
                    </p:childTnLst>
                  </p:cTn>
                  <p:nextCondLst>
                    <p:cond evt="onMediaBookmark" delay="0">
                      <p:tgtEl>
                        <p14:bmkTgt spid="2" bmkName="AdvancedMailMerge_m300:02:19.8"/>
                      </p:tgtEl>
                    </p:cond>
                  </p:nextCondLst>
                </p:seq>
                <p:seq concurrent="1" nextAc="seek">
                  <p:cTn id="292" restart="whenNotActive" fill="hold" evtFilter="cancelBubble" nodeType="interactiveSeq">
                    <p:stCondLst>
                      <p:cond evt="onMediaBookmark" delay="0">
                        <p:tgtEl>
                          <p14:bmkTgt spid="2" bmkName="AdvancedMailMerge_m300:02:26.5"/>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57"/>
                                            </p:tgtEl>
                                          </p:cBhvr>
                                        </p:animEffect>
                                        <p:set>
                                          <p:cBhvr>
                                            <p:cTn id="297"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2:26.5"/>
                      </p:tgtEl>
                    </p:cond>
                  </p:nextCondLst>
                </p:seq>
                <p:seq concurrent="1" nextAc="seek">
                  <p:cTn id="298" restart="whenNotActive" fill="hold" evtFilter="cancelBubble" nodeType="interactiveSeq">
                    <p:stCondLst>
                      <p:cond evt="onMediaBookmark" delay="0">
                        <p:tgtEl>
                          <p14:bmkTgt spid="2" bmkName="AdvancedMailMerge_m300:02:26.6"/>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58"/>
                                            </p:tgtEl>
                                            <p:attrNameLst>
                                              <p:attrName>style.visibility</p:attrName>
                                            </p:attrNameLst>
                                          </p:cBhvr>
                                          <p:to>
                                            <p:strVal val="visible"/>
                                          </p:to>
                                        </p:set>
                                        <p:animEffect transition="in" filter="fade">
                                          <p:cBhvr>
                                            <p:cTn id="303" dur="200"/>
                                            <p:tgtEl>
                                              <p:spTgt spid="58"/>
                                            </p:tgtEl>
                                          </p:cBhvr>
                                        </p:animEffect>
                                      </p:childTnLst>
                                    </p:cTn>
                                  </p:par>
                                </p:childTnLst>
                              </p:cTn>
                            </p:par>
                          </p:childTnLst>
                        </p:cTn>
                      </p:par>
                    </p:childTnLst>
                  </p:cTn>
                  <p:nextCondLst>
                    <p:cond evt="onMediaBookmark" delay="0">
                      <p:tgtEl>
                        <p14:bmkTgt spid="2" bmkName="AdvancedMailMerge_m300:02:26.6"/>
                      </p:tgtEl>
                    </p:cond>
                  </p:nextCondLst>
                </p:seq>
                <p:seq concurrent="1" nextAc="seek">
                  <p:cTn id="304" restart="whenNotActive" fill="hold" evtFilter="cancelBubble" nodeType="interactiveSeq">
                    <p:stCondLst>
                      <p:cond evt="onMediaBookmark" delay="0">
                        <p:tgtEl>
                          <p14:bmkTgt spid="2" bmkName="AdvancedMailMerge_m300:02:35.1"/>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58"/>
                                            </p:tgtEl>
                                          </p:cBhvr>
                                        </p:animEffect>
                                        <p:set>
                                          <p:cBhvr>
                                            <p:cTn id="309"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2:35.1"/>
                      </p:tgtEl>
                    </p:cond>
                  </p:nextCondLst>
                </p:seq>
                <p:seq concurrent="1" nextAc="seek">
                  <p:cTn id="310" restart="whenNotActive" fill="hold" evtFilter="cancelBubble" nodeType="interactiveSeq">
                    <p:stCondLst>
                      <p:cond evt="onMediaBookmark" delay="0">
                        <p:tgtEl>
                          <p14:bmkTgt spid="2" bmkName="AdvancedMailMerge_m300:02:35.2"/>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59"/>
                                            </p:tgtEl>
                                            <p:attrNameLst>
                                              <p:attrName>style.visibility</p:attrName>
                                            </p:attrNameLst>
                                          </p:cBhvr>
                                          <p:to>
                                            <p:strVal val="visible"/>
                                          </p:to>
                                        </p:set>
                                        <p:animEffect transition="in" filter="fade">
                                          <p:cBhvr>
                                            <p:cTn id="315" dur="200"/>
                                            <p:tgtEl>
                                              <p:spTgt spid="59"/>
                                            </p:tgtEl>
                                          </p:cBhvr>
                                        </p:animEffect>
                                      </p:childTnLst>
                                    </p:cTn>
                                  </p:par>
                                </p:childTnLst>
                              </p:cTn>
                            </p:par>
                          </p:childTnLst>
                        </p:cTn>
                      </p:par>
                    </p:childTnLst>
                  </p:cTn>
                  <p:nextCondLst>
                    <p:cond evt="onMediaBookmark" delay="0">
                      <p:tgtEl>
                        <p14:bmkTgt spid="2" bmkName="AdvancedMailMerge_m300:02:35.2"/>
                      </p:tgtEl>
                    </p:cond>
                  </p:nextCondLst>
                </p:seq>
                <p:seq concurrent="1" nextAc="seek">
                  <p:cTn id="316" restart="whenNotActive" fill="hold" evtFilter="cancelBubble" nodeType="interactiveSeq">
                    <p:stCondLst>
                      <p:cond evt="onMediaBookmark" delay="0">
                        <p:tgtEl>
                          <p14:bmkTgt spid="2" bmkName="AdvancedMailMerge_m300:02:39.1"/>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59"/>
                                            </p:tgtEl>
                                          </p:cBhvr>
                                        </p:animEffect>
                                        <p:set>
                                          <p:cBhvr>
                                            <p:cTn id="321"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2:39.1"/>
                      </p:tgtEl>
                    </p:cond>
                  </p:nextCondLst>
                </p:seq>
                <p:seq concurrent="1" nextAc="seek">
                  <p:cTn id="322" restart="whenNotActive" fill="hold" evtFilter="cancelBubble" nodeType="interactiveSeq">
                    <p:stCondLst>
                      <p:cond evt="onMediaBookmark" delay="0">
                        <p:tgtEl>
                          <p14:bmkTgt spid="2" bmkName="AdvancedMailMerge_m300:02:39.2"/>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0"/>
                                            </p:tgtEl>
                                            <p:attrNameLst>
                                              <p:attrName>style.visibility</p:attrName>
                                            </p:attrNameLst>
                                          </p:cBhvr>
                                          <p:to>
                                            <p:strVal val="visible"/>
                                          </p:to>
                                        </p:set>
                                        <p:animEffect transition="in" filter="fade">
                                          <p:cBhvr>
                                            <p:cTn id="327" dur="200"/>
                                            <p:tgtEl>
                                              <p:spTgt spid="60"/>
                                            </p:tgtEl>
                                          </p:cBhvr>
                                        </p:animEffect>
                                      </p:childTnLst>
                                    </p:cTn>
                                  </p:par>
                                </p:childTnLst>
                              </p:cTn>
                            </p:par>
                          </p:childTnLst>
                        </p:cTn>
                      </p:par>
                    </p:childTnLst>
                  </p:cTn>
                  <p:nextCondLst>
                    <p:cond evt="onMediaBookmark" delay="0">
                      <p:tgtEl>
                        <p14:bmkTgt spid="2" bmkName="AdvancedMailMerge_m300:02:39.2"/>
                      </p:tgtEl>
                    </p:cond>
                  </p:nextCondLst>
                </p:seq>
                <p:seq concurrent="1" nextAc="seek">
                  <p:cTn id="328" restart="whenNotActive" fill="hold" evtFilter="cancelBubble" nodeType="interactiveSeq">
                    <p:stCondLst>
                      <p:cond evt="onMediaBookmark" delay="0">
                        <p:tgtEl>
                          <p14:bmkTgt spid="2" bmkName="AdvancedMailMerge_m300:02:48.8"/>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0"/>
                                            </p:tgtEl>
                                          </p:cBhvr>
                                        </p:animEffect>
                                        <p:set>
                                          <p:cBhvr>
                                            <p:cTn id="333"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2:48.8"/>
                      </p:tgtEl>
                    </p:cond>
                  </p:nextCondLst>
                </p:seq>
                <p:seq concurrent="1" nextAc="seek">
                  <p:cTn id="334" restart="whenNotActive" fill="hold" evtFilter="cancelBubble" nodeType="interactiveSeq">
                    <p:stCondLst>
                      <p:cond evt="onMediaBookmark" delay="0">
                        <p:tgtEl>
                          <p14:bmkTgt spid="2" bmkName="AdvancedMailMerge_m300:02:48.9"/>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1"/>
                                            </p:tgtEl>
                                            <p:attrNameLst>
                                              <p:attrName>style.visibility</p:attrName>
                                            </p:attrNameLst>
                                          </p:cBhvr>
                                          <p:to>
                                            <p:strVal val="visible"/>
                                          </p:to>
                                        </p:set>
                                        <p:animEffect transition="in" filter="fade">
                                          <p:cBhvr>
                                            <p:cTn id="339" dur="200"/>
                                            <p:tgtEl>
                                              <p:spTgt spid="61"/>
                                            </p:tgtEl>
                                          </p:cBhvr>
                                        </p:animEffect>
                                      </p:childTnLst>
                                    </p:cTn>
                                  </p:par>
                                </p:childTnLst>
                              </p:cTn>
                            </p:par>
                          </p:childTnLst>
                        </p:cTn>
                      </p:par>
                    </p:childTnLst>
                  </p:cTn>
                  <p:nextCondLst>
                    <p:cond evt="onMediaBookmark" delay="0">
                      <p:tgtEl>
                        <p14:bmkTgt spid="2" bmkName="AdvancedMailMerge_m300:02:48.9"/>
                      </p:tgtEl>
                    </p:cond>
                  </p:nextCondLst>
                </p:seq>
                <p:seq concurrent="1" nextAc="seek">
                  <p:cTn id="340" restart="whenNotActive" fill="hold" evtFilter="cancelBubble" nodeType="interactiveSeq">
                    <p:stCondLst>
                      <p:cond evt="onMediaBookmark" delay="0">
                        <p:tgtEl>
                          <p14:bmkTgt spid="2" bmkName="AdvancedMailMerge_m300:02:54.2"/>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1"/>
                                            </p:tgtEl>
                                          </p:cBhvr>
                                        </p:animEffect>
                                        <p:set>
                                          <p:cBhvr>
                                            <p:cTn id="345"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2:54.2"/>
                      </p:tgtEl>
                    </p:cond>
                  </p:nextCondLst>
                </p:seq>
                <p:seq concurrent="1" nextAc="seek">
                  <p:cTn id="346" restart="whenNotActive" fill="hold" evtFilter="cancelBubble" nodeType="interactiveSeq">
                    <p:stCondLst>
                      <p:cond evt="onMediaBookmark" delay="0">
                        <p:tgtEl>
                          <p14:bmkTgt spid="2" bmkName="AdvancedMailMerge_m300:02:54.3"/>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62"/>
                                            </p:tgtEl>
                                            <p:attrNameLst>
                                              <p:attrName>style.visibility</p:attrName>
                                            </p:attrNameLst>
                                          </p:cBhvr>
                                          <p:to>
                                            <p:strVal val="visible"/>
                                          </p:to>
                                        </p:set>
                                        <p:animEffect transition="in" filter="fade">
                                          <p:cBhvr>
                                            <p:cTn id="351" dur="200"/>
                                            <p:tgtEl>
                                              <p:spTgt spid="62"/>
                                            </p:tgtEl>
                                          </p:cBhvr>
                                        </p:animEffect>
                                      </p:childTnLst>
                                    </p:cTn>
                                  </p:par>
                                </p:childTnLst>
                              </p:cTn>
                            </p:par>
                          </p:childTnLst>
                        </p:cTn>
                      </p:par>
                    </p:childTnLst>
                  </p:cTn>
                  <p:nextCondLst>
                    <p:cond evt="onMediaBookmark" delay="0">
                      <p:tgtEl>
                        <p14:bmkTgt spid="2" bmkName="AdvancedMailMerge_m300:02:54.3"/>
                      </p:tgtEl>
                    </p:cond>
                  </p:nextCondLst>
                </p:seq>
                <p:seq concurrent="1" nextAc="seek">
                  <p:cTn id="352" restart="whenNotActive" fill="hold" evtFilter="cancelBubble" nodeType="interactiveSeq">
                    <p:stCondLst>
                      <p:cond evt="onMediaBookmark" delay="0">
                        <p:tgtEl>
                          <p14:bmkTgt spid="2" bmkName="AdvancedMailMerge_m300:03:02.6"/>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62"/>
                                            </p:tgtEl>
                                          </p:cBhvr>
                                        </p:animEffect>
                                        <p:set>
                                          <p:cBhvr>
                                            <p:cTn id="357"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3:02.6"/>
                      </p:tgtEl>
                    </p:cond>
                  </p:nextCondLst>
                </p:seq>
                <p:seq concurrent="1" nextAc="seek">
                  <p:cTn id="358" restart="whenNotActive" fill="hold" evtFilter="cancelBubble" nodeType="interactiveSeq">
                    <p:stCondLst>
                      <p:cond evt="onMediaBookmark" delay="0">
                        <p:tgtEl>
                          <p14:bmkTgt spid="2" bmkName="AdvancedMailMerge_m300:03:02.7"/>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63"/>
                                            </p:tgtEl>
                                            <p:attrNameLst>
                                              <p:attrName>style.visibility</p:attrName>
                                            </p:attrNameLst>
                                          </p:cBhvr>
                                          <p:to>
                                            <p:strVal val="visible"/>
                                          </p:to>
                                        </p:set>
                                        <p:animEffect transition="in" filter="fade">
                                          <p:cBhvr>
                                            <p:cTn id="363" dur="200"/>
                                            <p:tgtEl>
                                              <p:spTgt spid="63"/>
                                            </p:tgtEl>
                                          </p:cBhvr>
                                        </p:animEffect>
                                      </p:childTnLst>
                                    </p:cTn>
                                  </p:par>
                                </p:childTnLst>
                              </p:cTn>
                            </p:par>
                          </p:childTnLst>
                        </p:cTn>
                      </p:par>
                    </p:childTnLst>
                  </p:cTn>
                  <p:nextCondLst>
                    <p:cond evt="onMediaBookmark" delay="0">
                      <p:tgtEl>
                        <p14:bmkTgt spid="2" bmkName="AdvancedMailMerge_m300:03:02.7"/>
                      </p:tgtEl>
                    </p:cond>
                  </p:nextCondLst>
                </p:seq>
                <p:seq concurrent="1" nextAc="seek">
                  <p:cTn id="364" restart="whenNotActive" fill="hold" evtFilter="cancelBubble" nodeType="interactiveSeq">
                    <p:stCondLst>
                      <p:cond evt="onMediaBookmark" delay="0">
                        <p:tgtEl>
                          <p14:bmkTgt spid="2" bmkName="AdvancedMailMerge_m300:03:12.5"/>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63"/>
                                            </p:tgtEl>
                                          </p:cBhvr>
                                        </p:animEffect>
                                        <p:set>
                                          <p:cBhvr>
                                            <p:cTn id="369"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3:12.5"/>
                      </p:tgtEl>
                    </p:cond>
                  </p:nextCondLst>
                </p:seq>
                <p:seq concurrent="1" nextAc="seek">
                  <p:cTn id="370" restart="whenNotActive" fill="hold" evtFilter="cancelBubble" nodeType="interactiveSeq">
                    <p:stCondLst>
                      <p:cond evt="onMediaBookmark" delay="0">
                        <p:tgtEl>
                          <p14:bmkTgt spid="2" bmkName="AdvancedMailMerge_m300:03:12.6"/>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64"/>
                                            </p:tgtEl>
                                            <p:attrNameLst>
                                              <p:attrName>style.visibility</p:attrName>
                                            </p:attrNameLst>
                                          </p:cBhvr>
                                          <p:to>
                                            <p:strVal val="visible"/>
                                          </p:to>
                                        </p:set>
                                        <p:animEffect transition="in" filter="fade">
                                          <p:cBhvr>
                                            <p:cTn id="375" dur="200"/>
                                            <p:tgtEl>
                                              <p:spTgt spid="64"/>
                                            </p:tgtEl>
                                          </p:cBhvr>
                                        </p:animEffect>
                                      </p:childTnLst>
                                    </p:cTn>
                                  </p:par>
                                </p:childTnLst>
                              </p:cTn>
                            </p:par>
                          </p:childTnLst>
                        </p:cTn>
                      </p:par>
                    </p:childTnLst>
                  </p:cTn>
                  <p:nextCondLst>
                    <p:cond evt="onMediaBookmark" delay="0">
                      <p:tgtEl>
                        <p14:bmkTgt spid="2" bmkName="AdvancedMailMerge_m300:03:12.6"/>
                      </p:tgtEl>
                    </p:cond>
                  </p:nextCondLst>
                </p:seq>
                <p:seq concurrent="1" nextAc="seek">
                  <p:cTn id="376" restart="whenNotActive" fill="hold" evtFilter="cancelBubble" nodeType="interactiveSeq">
                    <p:stCondLst>
                      <p:cond evt="onMediaBookmark" delay="0">
                        <p:tgtEl>
                          <p14:bmkTgt spid="2" bmkName="AdvancedMailMerge_m300:03:16.5"/>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64"/>
                                            </p:tgtEl>
                                          </p:cBhvr>
                                        </p:animEffect>
                                        <p:set>
                                          <p:cBhvr>
                                            <p:cTn id="381"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3:16.5"/>
                      </p:tgtEl>
                    </p:cond>
                  </p:nextCondLst>
                </p:seq>
                <p:seq concurrent="1" nextAc="seek">
                  <p:cTn id="382" restart="whenNotActive" fill="hold" evtFilter="cancelBubble" nodeType="interactiveSeq">
                    <p:stCondLst>
                      <p:cond evt="onMediaBookmark" delay="0">
                        <p:tgtEl>
                          <p14:bmkTgt spid="2" bmkName="AdvancedMailMerge_m300:03:16.6"/>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65"/>
                                            </p:tgtEl>
                                            <p:attrNameLst>
                                              <p:attrName>style.visibility</p:attrName>
                                            </p:attrNameLst>
                                          </p:cBhvr>
                                          <p:to>
                                            <p:strVal val="visible"/>
                                          </p:to>
                                        </p:set>
                                        <p:animEffect transition="in" filter="fade">
                                          <p:cBhvr>
                                            <p:cTn id="387" dur="200"/>
                                            <p:tgtEl>
                                              <p:spTgt spid="65"/>
                                            </p:tgtEl>
                                          </p:cBhvr>
                                        </p:animEffect>
                                      </p:childTnLst>
                                    </p:cTn>
                                  </p:par>
                                </p:childTnLst>
                              </p:cTn>
                            </p:par>
                          </p:childTnLst>
                        </p:cTn>
                      </p:par>
                    </p:childTnLst>
                  </p:cTn>
                  <p:nextCondLst>
                    <p:cond evt="onMediaBookmark" delay="0">
                      <p:tgtEl>
                        <p14:bmkTgt spid="2" bmkName="AdvancedMailMerge_m300:03:16.6"/>
                      </p:tgtEl>
                    </p:cond>
                  </p:nextCondLst>
                </p:seq>
                <p:seq concurrent="1" nextAc="seek">
                  <p:cTn id="388" restart="whenNotActive" fill="hold" evtFilter="cancelBubble" nodeType="interactiveSeq">
                    <p:stCondLst>
                      <p:cond evt="onMediaBookmark" delay="0">
                        <p:tgtEl>
                          <p14:bmkTgt spid="2" bmkName="AdvancedMailMerge_m300:03:26.6"/>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65"/>
                                            </p:tgtEl>
                                          </p:cBhvr>
                                        </p:animEffect>
                                        <p:set>
                                          <p:cBhvr>
                                            <p:cTn id="393"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3:26.6"/>
                      </p:tgtEl>
                    </p:cond>
                  </p:nextCondLst>
                </p:seq>
                <p:seq concurrent="1" nextAc="seek">
                  <p:cTn id="394" restart="whenNotActive" fill="hold" evtFilter="cancelBubble" nodeType="interactiveSeq">
                    <p:stCondLst>
                      <p:cond evt="onMediaBookmark" delay="0">
                        <p:tgtEl>
                          <p14:bmkTgt spid="2" bmkName="AdvancedMailMerge_m300:03:26.7"/>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66"/>
                                            </p:tgtEl>
                                            <p:attrNameLst>
                                              <p:attrName>style.visibility</p:attrName>
                                            </p:attrNameLst>
                                          </p:cBhvr>
                                          <p:to>
                                            <p:strVal val="visible"/>
                                          </p:to>
                                        </p:set>
                                        <p:animEffect transition="in" filter="fade">
                                          <p:cBhvr>
                                            <p:cTn id="399" dur="200"/>
                                            <p:tgtEl>
                                              <p:spTgt spid="66"/>
                                            </p:tgtEl>
                                          </p:cBhvr>
                                        </p:animEffect>
                                      </p:childTnLst>
                                    </p:cTn>
                                  </p:par>
                                </p:childTnLst>
                              </p:cTn>
                            </p:par>
                          </p:childTnLst>
                        </p:cTn>
                      </p:par>
                    </p:childTnLst>
                  </p:cTn>
                  <p:nextCondLst>
                    <p:cond evt="onMediaBookmark" delay="0">
                      <p:tgtEl>
                        <p14:bmkTgt spid="2" bmkName="AdvancedMailMerge_m300:03:26.7"/>
                      </p:tgtEl>
                    </p:cond>
                  </p:nextCondLst>
                </p:seq>
                <p:seq concurrent="1" nextAc="seek">
                  <p:cTn id="400" restart="whenNotActive" fill="hold" evtFilter="cancelBubble" nodeType="interactiveSeq">
                    <p:stCondLst>
                      <p:cond evt="onMediaBookmark" delay="0">
                        <p:tgtEl>
                          <p14:bmkTgt spid="2" bmkName="AdvancedMailMerge_m300:03:31.5"/>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66"/>
                                            </p:tgtEl>
                                          </p:cBhvr>
                                        </p:animEffect>
                                        <p:set>
                                          <p:cBhvr>
                                            <p:cTn id="405"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3:31.5"/>
                      </p:tgtEl>
                    </p:cond>
                  </p:nextCondLst>
                </p:seq>
                <p:seq concurrent="1" nextAc="seek">
                  <p:cTn id="406" restart="whenNotActive" fill="hold" evtFilter="cancelBubble" nodeType="interactiveSeq">
                    <p:stCondLst>
                      <p:cond evt="onMediaBookmark" delay="0">
                        <p:tgtEl>
                          <p14:bmkTgt spid="2" bmkName="AdvancedMailMerge_m300:03:31.6"/>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67"/>
                                            </p:tgtEl>
                                            <p:attrNameLst>
                                              <p:attrName>style.visibility</p:attrName>
                                            </p:attrNameLst>
                                          </p:cBhvr>
                                          <p:to>
                                            <p:strVal val="visible"/>
                                          </p:to>
                                        </p:set>
                                        <p:animEffect transition="in" filter="fade">
                                          <p:cBhvr>
                                            <p:cTn id="411" dur="200"/>
                                            <p:tgtEl>
                                              <p:spTgt spid="67"/>
                                            </p:tgtEl>
                                          </p:cBhvr>
                                        </p:animEffect>
                                      </p:childTnLst>
                                    </p:cTn>
                                  </p:par>
                                </p:childTnLst>
                              </p:cTn>
                            </p:par>
                          </p:childTnLst>
                        </p:cTn>
                      </p:par>
                    </p:childTnLst>
                  </p:cTn>
                  <p:nextCondLst>
                    <p:cond evt="onMediaBookmark" delay="0">
                      <p:tgtEl>
                        <p14:bmkTgt spid="2" bmkName="AdvancedMailMerge_m300:03:31.6"/>
                      </p:tgtEl>
                    </p:cond>
                  </p:nextCondLst>
                </p:seq>
                <p:seq concurrent="1" nextAc="seek">
                  <p:cTn id="412" restart="whenNotActive" fill="hold" evtFilter="cancelBubble" nodeType="interactiveSeq">
                    <p:stCondLst>
                      <p:cond evt="onMediaBookmark" delay="0">
                        <p:tgtEl>
                          <p14:bmkTgt spid="2" bmkName="AdvancedMailMerge_m300:03:36.6"/>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67"/>
                                            </p:tgtEl>
                                          </p:cBhvr>
                                        </p:animEffect>
                                        <p:set>
                                          <p:cBhvr>
                                            <p:cTn id="417"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3:36.6"/>
                      </p:tgtEl>
                    </p:cond>
                  </p:nextCondLst>
                </p:seq>
                <p:seq concurrent="1" nextAc="seek">
                  <p:cTn id="418" restart="whenNotActive" fill="hold" evtFilter="cancelBubble" nodeType="interactiveSeq">
                    <p:stCondLst>
                      <p:cond evt="onMediaBookmark" delay="0">
                        <p:tgtEl>
                          <p14:bmkTgt spid="2" bmkName="AdvancedMailMerge_m300:03:36.7"/>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68"/>
                                            </p:tgtEl>
                                            <p:attrNameLst>
                                              <p:attrName>style.visibility</p:attrName>
                                            </p:attrNameLst>
                                          </p:cBhvr>
                                          <p:to>
                                            <p:strVal val="visible"/>
                                          </p:to>
                                        </p:set>
                                        <p:animEffect transition="in" filter="fade">
                                          <p:cBhvr>
                                            <p:cTn id="423" dur="200"/>
                                            <p:tgtEl>
                                              <p:spTgt spid="68"/>
                                            </p:tgtEl>
                                          </p:cBhvr>
                                        </p:animEffect>
                                      </p:childTnLst>
                                    </p:cTn>
                                  </p:par>
                                </p:childTnLst>
                              </p:cTn>
                            </p:par>
                          </p:childTnLst>
                        </p:cTn>
                      </p:par>
                    </p:childTnLst>
                  </p:cTn>
                  <p:nextCondLst>
                    <p:cond evt="onMediaBookmark" delay="0">
                      <p:tgtEl>
                        <p14:bmkTgt spid="2" bmkName="AdvancedMailMerge_m300:03:36.7"/>
                      </p:tgtEl>
                    </p:cond>
                  </p:nextCondLst>
                </p:seq>
                <p:seq concurrent="1" nextAc="seek">
                  <p:cTn id="424" restart="whenNotActive" fill="hold" evtFilter="cancelBubble" nodeType="interactiveSeq">
                    <p:stCondLst>
                      <p:cond evt="onMediaBookmark" delay="0">
                        <p:tgtEl>
                          <p14:bmkTgt spid="2" bmkName="AdvancedMailMerge_m300:03:46.2"/>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68"/>
                                            </p:tgtEl>
                                          </p:cBhvr>
                                        </p:animEffect>
                                        <p:set>
                                          <p:cBhvr>
                                            <p:cTn id="429"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3:46.2"/>
                      </p:tgtEl>
                    </p:cond>
                  </p:nextCondLst>
                </p:seq>
                <p:seq concurrent="1" nextAc="seek">
                  <p:cTn id="430" restart="whenNotActive" fill="hold" evtFilter="cancelBubble" nodeType="interactiveSeq">
                    <p:stCondLst>
                      <p:cond evt="onMediaBookmark" delay="0">
                        <p:tgtEl>
                          <p14:bmkTgt spid="2" bmkName="AdvancedMailMerge_m300:03:46.3"/>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69"/>
                                            </p:tgtEl>
                                            <p:attrNameLst>
                                              <p:attrName>style.visibility</p:attrName>
                                            </p:attrNameLst>
                                          </p:cBhvr>
                                          <p:to>
                                            <p:strVal val="visible"/>
                                          </p:to>
                                        </p:set>
                                        <p:animEffect transition="in" filter="fade">
                                          <p:cBhvr>
                                            <p:cTn id="435" dur="200"/>
                                            <p:tgtEl>
                                              <p:spTgt spid="69"/>
                                            </p:tgtEl>
                                          </p:cBhvr>
                                        </p:animEffect>
                                      </p:childTnLst>
                                    </p:cTn>
                                  </p:par>
                                </p:childTnLst>
                              </p:cTn>
                            </p:par>
                          </p:childTnLst>
                        </p:cTn>
                      </p:par>
                    </p:childTnLst>
                  </p:cTn>
                  <p:nextCondLst>
                    <p:cond evt="onMediaBookmark" delay="0">
                      <p:tgtEl>
                        <p14:bmkTgt spid="2" bmkName="AdvancedMailMerge_m300:03:46.3"/>
                      </p:tgtEl>
                    </p:cond>
                  </p:nextCondLst>
                </p:seq>
                <p:seq concurrent="1" nextAc="seek">
                  <p:cTn id="436" restart="whenNotActive" fill="hold" evtFilter="cancelBubble" nodeType="interactiveSeq">
                    <p:stCondLst>
                      <p:cond evt="onMediaBookmark" delay="0">
                        <p:tgtEl>
                          <p14:bmkTgt spid="2" bmkName="AdvancedMailMerge_m300:03:49.1"/>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69"/>
                                            </p:tgtEl>
                                          </p:cBhvr>
                                        </p:animEffect>
                                        <p:set>
                                          <p:cBhvr>
                                            <p:cTn id="441"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3:49.1"/>
                      </p:tgtEl>
                    </p:cond>
                  </p:nextCondLst>
                </p:seq>
                <p:seq concurrent="1" nextAc="seek">
                  <p:cTn id="442" restart="whenNotActive" fill="hold" evtFilter="cancelBubble" nodeType="interactiveSeq">
                    <p:stCondLst>
                      <p:cond evt="onMediaBookmark" delay="0">
                        <p:tgtEl>
                          <p14:bmkTgt spid="2" bmkName="AdvancedMailMerge_m300:03:49.2"/>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70"/>
                                            </p:tgtEl>
                                            <p:attrNameLst>
                                              <p:attrName>style.visibility</p:attrName>
                                            </p:attrNameLst>
                                          </p:cBhvr>
                                          <p:to>
                                            <p:strVal val="visible"/>
                                          </p:to>
                                        </p:set>
                                        <p:animEffect transition="in" filter="fade">
                                          <p:cBhvr>
                                            <p:cTn id="447" dur="200"/>
                                            <p:tgtEl>
                                              <p:spTgt spid="70"/>
                                            </p:tgtEl>
                                          </p:cBhvr>
                                        </p:animEffect>
                                      </p:childTnLst>
                                    </p:cTn>
                                  </p:par>
                                </p:childTnLst>
                              </p:cTn>
                            </p:par>
                          </p:childTnLst>
                        </p:cTn>
                      </p:par>
                    </p:childTnLst>
                  </p:cTn>
                  <p:nextCondLst>
                    <p:cond evt="onMediaBookmark" delay="0">
                      <p:tgtEl>
                        <p14:bmkTgt spid="2" bmkName="AdvancedMailMerge_m300:03:49.2"/>
                      </p:tgtEl>
                    </p:cond>
                  </p:nextCondLst>
                </p:seq>
                <p:seq concurrent="1" nextAc="seek">
                  <p:cTn id="448" restart="whenNotActive" fill="hold" evtFilter="cancelBubble" nodeType="interactiveSeq">
                    <p:stCondLst>
                      <p:cond evt="onMediaBookmark" delay="0">
                        <p:tgtEl>
                          <p14:bmkTgt spid="2" bmkName="AdvancedMailMerge_m300:03:57.0"/>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70"/>
                                            </p:tgtEl>
                                          </p:cBhvr>
                                        </p:animEffect>
                                        <p:set>
                                          <p:cBhvr>
                                            <p:cTn id="453"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3:57.0"/>
                      </p:tgtEl>
                    </p:cond>
                  </p:nextCondLst>
                </p:seq>
                <p:seq concurrent="1" nextAc="seek">
                  <p:cTn id="454" restart="whenNotActive" fill="hold" evtFilter="cancelBubble" nodeType="interactiveSeq">
                    <p:stCondLst>
                      <p:cond evt="onMediaBookmark" delay="0">
                        <p:tgtEl>
                          <p14:bmkTgt spid="2" bmkName="AdvancedMailMerge_m300:03:57.1"/>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71"/>
                                            </p:tgtEl>
                                            <p:attrNameLst>
                                              <p:attrName>style.visibility</p:attrName>
                                            </p:attrNameLst>
                                          </p:cBhvr>
                                          <p:to>
                                            <p:strVal val="visible"/>
                                          </p:to>
                                        </p:set>
                                        <p:animEffect transition="in" filter="fade">
                                          <p:cBhvr>
                                            <p:cTn id="459" dur="200"/>
                                            <p:tgtEl>
                                              <p:spTgt spid="71"/>
                                            </p:tgtEl>
                                          </p:cBhvr>
                                        </p:animEffect>
                                      </p:childTnLst>
                                    </p:cTn>
                                  </p:par>
                                </p:childTnLst>
                              </p:cTn>
                            </p:par>
                          </p:childTnLst>
                        </p:cTn>
                      </p:par>
                    </p:childTnLst>
                  </p:cTn>
                  <p:nextCondLst>
                    <p:cond evt="onMediaBookmark" delay="0">
                      <p:tgtEl>
                        <p14:bmkTgt spid="2" bmkName="AdvancedMailMerge_m300:03:57.1"/>
                      </p:tgtEl>
                    </p:cond>
                  </p:nextCondLst>
                </p:seq>
                <p:seq concurrent="1" nextAc="seek">
                  <p:cTn id="460" restart="whenNotActive" fill="hold" evtFilter="cancelBubble" nodeType="interactiveSeq">
                    <p:stCondLst>
                      <p:cond evt="onMediaBookmark" delay="0">
                        <p:tgtEl>
                          <p14:bmkTgt spid="2" bmkName="AdvancedMailMerge_m300:04:02.4"/>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71"/>
                                            </p:tgtEl>
                                          </p:cBhvr>
                                        </p:animEffect>
                                        <p:set>
                                          <p:cBhvr>
                                            <p:cTn id="465"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4:02.4"/>
                      </p:tgtEl>
                    </p:cond>
                  </p:nextCondLst>
                </p:seq>
                <p:seq concurrent="1" nextAc="seek">
                  <p:cTn id="466" restart="whenNotActive" fill="hold" evtFilter="cancelBubble" nodeType="interactiveSeq">
                    <p:stCondLst>
                      <p:cond evt="onMediaBookmark" delay="0">
                        <p:tgtEl>
                          <p14:bmkTgt spid="2" bmkName="AdvancedMailMerge_m300:04:02.5"/>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72"/>
                                            </p:tgtEl>
                                            <p:attrNameLst>
                                              <p:attrName>style.visibility</p:attrName>
                                            </p:attrNameLst>
                                          </p:cBhvr>
                                          <p:to>
                                            <p:strVal val="visible"/>
                                          </p:to>
                                        </p:set>
                                        <p:animEffect transition="in" filter="fade">
                                          <p:cBhvr>
                                            <p:cTn id="471" dur="200"/>
                                            <p:tgtEl>
                                              <p:spTgt spid="72"/>
                                            </p:tgtEl>
                                          </p:cBhvr>
                                        </p:animEffect>
                                      </p:childTnLst>
                                    </p:cTn>
                                  </p:par>
                                </p:childTnLst>
                              </p:cTn>
                            </p:par>
                          </p:childTnLst>
                        </p:cTn>
                      </p:par>
                    </p:childTnLst>
                  </p:cTn>
                  <p:nextCondLst>
                    <p:cond evt="onMediaBookmark" delay="0">
                      <p:tgtEl>
                        <p14:bmkTgt spid="2" bmkName="AdvancedMailMerge_m300:04:02.5"/>
                      </p:tgtEl>
                    </p:cond>
                  </p:nextCondLst>
                </p:seq>
                <p:seq concurrent="1" nextAc="seek">
                  <p:cTn id="472" restart="whenNotActive" fill="hold" evtFilter="cancelBubble" nodeType="interactiveSeq">
                    <p:stCondLst>
                      <p:cond evt="onMediaBookmark" delay="0">
                        <p:tgtEl>
                          <p14:bmkTgt spid="2" bmkName="AdvancedMailMerge_m300:04:13.7"/>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72"/>
                                            </p:tgtEl>
                                          </p:cBhvr>
                                        </p:animEffect>
                                        <p:set>
                                          <p:cBhvr>
                                            <p:cTn id="477"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4:13.7"/>
                      </p:tgtEl>
                    </p:cond>
                  </p:nextCondLst>
                </p:seq>
                <p:seq concurrent="1" nextAc="seek">
                  <p:cTn id="478" restart="whenNotActive" fill="hold" evtFilter="cancelBubble" nodeType="interactiveSeq">
                    <p:stCondLst>
                      <p:cond evt="onMediaBookmark" delay="0">
                        <p:tgtEl>
                          <p14:bmkTgt spid="2" bmkName="AdvancedMailMerge_m300:04:13.8"/>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73"/>
                                            </p:tgtEl>
                                            <p:attrNameLst>
                                              <p:attrName>style.visibility</p:attrName>
                                            </p:attrNameLst>
                                          </p:cBhvr>
                                          <p:to>
                                            <p:strVal val="visible"/>
                                          </p:to>
                                        </p:set>
                                        <p:animEffect transition="in" filter="fade">
                                          <p:cBhvr>
                                            <p:cTn id="483" dur="200"/>
                                            <p:tgtEl>
                                              <p:spTgt spid="73"/>
                                            </p:tgtEl>
                                          </p:cBhvr>
                                        </p:animEffect>
                                      </p:childTnLst>
                                    </p:cTn>
                                  </p:par>
                                </p:childTnLst>
                              </p:cTn>
                            </p:par>
                          </p:childTnLst>
                        </p:cTn>
                      </p:par>
                    </p:childTnLst>
                  </p:cTn>
                  <p:nextCondLst>
                    <p:cond evt="onMediaBookmark" delay="0">
                      <p:tgtEl>
                        <p14:bmkTgt spid="2" bmkName="AdvancedMailMerge_m300:04:13.8"/>
                      </p:tgtEl>
                    </p:cond>
                  </p:nextCondLst>
                </p:seq>
                <p:seq concurrent="1" nextAc="seek">
                  <p:cTn id="484" restart="whenNotActive" fill="hold" evtFilter="cancelBubble" nodeType="interactiveSeq">
                    <p:stCondLst>
                      <p:cond evt="onMediaBookmark" delay="0">
                        <p:tgtEl>
                          <p14:bmkTgt spid="2" bmkName="AdvancedMailMerge_m300:04:20.4"/>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73"/>
                                            </p:tgtEl>
                                          </p:cBhvr>
                                        </p:animEffect>
                                        <p:set>
                                          <p:cBhvr>
                                            <p:cTn id="489"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4:20.4"/>
                      </p:tgtEl>
                    </p:cond>
                  </p:nextCondLst>
                </p:seq>
                <p:seq concurrent="1" nextAc="seek">
                  <p:cTn id="490" restart="whenNotActive" fill="hold" evtFilter="cancelBubble" nodeType="interactiveSeq">
                    <p:stCondLst>
                      <p:cond evt="onMediaBookmark" delay="0">
                        <p:tgtEl>
                          <p14:bmkTgt spid="2" bmkName="AdvancedMailMerge_m300:04:20.5"/>
                        </p:tgtEl>
                      </p:cond>
                    </p:stCondLst>
                    <p:endSync evt="end" delay="0">
                      <p:rtn val="all"/>
                    </p:endSync>
                    <p:childTnLst>
                      <p:par>
                        <p:cTn id="491" fill="hold">
                          <p:stCondLst>
                            <p:cond delay="0"/>
                          </p:stCondLst>
                          <p:childTnLst>
                            <p:par>
                              <p:cTn id="492" fill="hold">
                                <p:stCondLst>
                                  <p:cond delay="0"/>
                                </p:stCondLst>
                                <p:childTnLst>
                                  <p:par>
                                    <p:cTn id="493" presetID="10" presetClass="entr" presetSubtype="0" fill="hold" grpId="0" nodeType="withEffect">
                                      <p:stCondLst>
                                        <p:cond delay="0"/>
                                      </p:stCondLst>
                                      <p:childTnLst>
                                        <p:set>
                                          <p:cBhvr>
                                            <p:cTn id="494" dur="1" fill="hold">
                                              <p:stCondLst>
                                                <p:cond delay="0"/>
                                              </p:stCondLst>
                                            </p:cTn>
                                            <p:tgtEl>
                                              <p:spTgt spid="74"/>
                                            </p:tgtEl>
                                            <p:attrNameLst>
                                              <p:attrName>style.visibility</p:attrName>
                                            </p:attrNameLst>
                                          </p:cBhvr>
                                          <p:to>
                                            <p:strVal val="visible"/>
                                          </p:to>
                                        </p:set>
                                        <p:animEffect transition="in" filter="fade">
                                          <p:cBhvr>
                                            <p:cTn id="495" dur="200"/>
                                            <p:tgtEl>
                                              <p:spTgt spid="74"/>
                                            </p:tgtEl>
                                          </p:cBhvr>
                                        </p:animEffect>
                                      </p:childTnLst>
                                    </p:cTn>
                                  </p:par>
                                </p:childTnLst>
                              </p:cTn>
                            </p:par>
                          </p:childTnLst>
                        </p:cTn>
                      </p:par>
                    </p:childTnLst>
                  </p:cTn>
                  <p:nextCondLst>
                    <p:cond evt="onMediaBookmark" delay="0">
                      <p:tgtEl>
                        <p14:bmkTgt spid="2" bmkName="AdvancedMailMerge_m300:04:20.5"/>
                      </p:tgtEl>
                    </p:cond>
                  </p:nextCondLst>
                </p:seq>
                <p:seq concurrent="1" nextAc="seek">
                  <p:cTn id="496" restart="whenNotActive" fill="hold" evtFilter="cancelBubble" nodeType="interactiveSeq">
                    <p:stCondLst>
                      <p:cond evt="onMediaBookmark" delay="0">
                        <p:tgtEl>
                          <p14:bmkTgt spid="2" bmkName="AdvancedMailMerge_m300:04:24.6"/>
                        </p:tgtEl>
                      </p:cond>
                    </p:stCondLst>
                    <p:endSync evt="end" delay="0">
                      <p:rtn val="all"/>
                    </p:endSync>
                    <p:childTnLst>
                      <p:par>
                        <p:cTn id="497" fill="hold">
                          <p:stCondLst>
                            <p:cond delay="0"/>
                          </p:stCondLst>
                          <p:childTnLst>
                            <p:par>
                              <p:cTn id="498" fill="hold">
                                <p:stCondLst>
                                  <p:cond delay="0"/>
                                </p:stCondLst>
                                <p:childTnLst>
                                  <p:par>
                                    <p:cTn id="499" presetID="10" presetClass="exit" presetSubtype="0" fill="hold" grpId="1" nodeType="withEffect">
                                      <p:stCondLst>
                                        <p:cond delay="0"/>
                                      </p:stCondLst>
                                      <p:childTnLst>
                                        <p:animEffect transition="out" filter="fade">
                                          <p:cBhvr>
                                            <p:cTn id="500" dur="200"/>
                                            <p:tgtEl>
                                              <p:spTgt spid="74"/>
                                            </p:tgtEl>
                                          </p:cBhvr>
                                        </p:animEffect>
                                        <p:set>
                                          <p:cBhvr>
                                            <p:cTn id="501"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2" bmkName="AdvancedMailMerge_m300:04:24.6"/>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1" grpId="0" animBg="1"/>
          <p:bldP spid="31"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44" grpId="0" animBg="1"/>
          <p:bldP spid="44" grpId="1" animBg="1"/>
          <p:bldP spid="45" grpId="0" animBg="1"/>
          <p:bldP spid="45" grpId="1" animBg="1"/>
          <p:bldP spid="48" grpId="0" animBg="1"/>
          <p:bldP spid="48" grpId="1" animBg="1"/>
          <p:bldP spid="49" grpId="0" animBg="1"/>
          <p:bldP spid="49"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1082039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summary—Advanced mail merge </a:t>
            </a:r>
            <a:endParaRPr lang="en-US" sz="2100" dirty="0">
              <a:solidFill>
                <a:prstClr val="white"/>
              </a:solidFill>
              <a:latin typeface="Segoe UI Light" pitchFamily="34" charset="0"/>
            </a:endParaRPr>
          </a:p>
        </p:txBody>
      </p:sp>
      <p:pic>
        <p:nvPicPr>
          <p:cNvPr id="42"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3" name="Media Placeholder 40">
            <a:hlinkClick r:id="rId2"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4" name="Media Placeholder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5" name="Media Placeholder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48"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9"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0"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1" name="Media Placeholder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52"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53" name="Media Placeholder 40">
            <a:hlinkClick r:id="rId2"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54" name="Media Placeholder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55" name="Media Placeholder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56" name="Media Placeholder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57" name="Rectangle 56">
            <a:hlinkClick r:id="rId5"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64" name="TextBox 63"/>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65" name="TextBox 64"/>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66" name="TextBox 65"/>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67" name="TextBox 66"/>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68" name="TextBox 67"/>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69" name="Rectangle 68">
            <a:hlinkClick r:id="rId2"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40" name="Picture 39">
            <a:hlinkClick r:id="" action="ppaction://hlinkshowjump?jump=nextslide"/>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41" name="Media Placeholder 8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46" name="Rectangle 45">
            <a:hlinkClick r:id="rId16" action="ppaction://hlinksldjump"/>
          </p:cNvPr>
          <p:cNvSpPr/>
          <p:nvPr/>
        </p:nvSpPr>
        <p:spPr>
          <a:xfrm>
            <a:off x="2496502" y="8482476"/>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p>
        </p:txBody>
      </p:sp>
      <p:sp>
        <p:nvSpPr>
          <p:cNvPr id="58" name="Text Placeholder 6"/>
          <p:cNvSpPr txBox="1">
            <a:spLocks/>
          </p:cNvSpPr>
          <p:nvPr/>
        </p:nvSpPr>
        <p:spPr>
          <a:xfrm>
            <a:off x="3912762" y="9220768"/>
            <a:ext cx="1217243"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Formulas &amp;</a:t>
            </a:r>
            <a:r>
              <a:rPr lang="en-US" dirty="0" smtClean="0"/>
              <a:t> </a:t>
            </a:r>
            <a:r>
              <a:rPr lang="en-US" dirty="0"/>
              <a:t>more</a:t>
            </a:r>
          </a:p>
        </p:txBody>
      </p:sp>
      <p:sp>
        <p:nvSpPr>
          <p:cNvPr id="60" name="Text Placeholder 6"/>
          <p:cNvSpPr txBox="1">
            <a:spLocks/>
          </p:cNvSpPr>
          <p:nvPr/>
        </p:nvSpPr>
        <p:spPr>
          <a:xfrm>
            <a:off x="5302587" y="9220768"/>
            <a:ext cx="119028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Target recipients</a:t>
            </a:r>
          </a:p>
        </p:txBody>
      </p:sp>
      <p:sp>
        <p:nvSpPr>
          <p:cNvPr id="72" name="Text Placeholder 6"/>
          <p:cNvSpPr txBox="1">
            <a:spLocks/>
          </p:cNvSpPr>
          <p:nvPr/>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2400" b="1" dirty="0" smtClean="0">
                <a:solidFill>
                  <a:srgbClr val="C00000"/>
                </a:solidFill>
                <a:latin typeface="Segoe UI Light" pitchFamily="34" charset="0"/>
                <a:ea typeface="Segoe UI" pitchFamily="34" charset="0"/>
                <a:cs typeface="Segoe UI" pitchFamily="34" charset="0"/>
              </a:rPr>
              <a:t>Show field codes</a:t>
            </a:r>
          </a:p>
          <a:p>
            <a:pPr marL="0" indent="0">
              <a:spcBef>
                <a:spcPts val="400"/>
              </a:spcBef>
              <a:buNone/>
            </a:pPr>
            <a:r>
              <a:rPr lang="en-US" sz="1500" dirty="0" smtClean="0">
                <a:latin typeface="Segoe UI Light" panose="020B0502040204020203" pitchFamily="34" charset="0"/>
                <a:cs typeface="Segoe UI Light" panose="020B0502040204020203" pitchFamily="34" charset="0"/>
              </a:rPr>
              <a:t>Sometimes, to get the results you want, you </a:t>
            </a:r>
            <a:r>
              <a:rPr lang="en-US" sz="1500" dirty="0">
                <a:latin typeface="Segoe UI Light" panose="020B0502040204020203" pitchFamily="34" charset="0"/>
                <a:cs typeface="Segoe UI Light" panose="020B0502040204020203" pitchFamily="34" charset="0"/>
              </a:rPr>
              <a:t>n</a:t>
            </a:r>
            <a:r>
              <a:rPr lang="en-US" sz="1500" dirty="0" smtClean="0">
                <a:latin typeface="Segoe UI Light" panose="020B0502040204020203" pitchFamily="34" charset="0"/>
                <a:cs typeface="Segoe UI Light" panose="020B0502040204020203" pitchFamily="34" charset="0"/>
              </a:rPr>
              <a:t>eed </a:t>
            </a:r>
            <a:r>
              <a:rPr lang="en-US" sz="1500" dirty="0">
                <a:latin typeface="Segoe UI Light" panose="020B0502040204020203" pitchFamily="34" charset="0"/>
                <a:cs typeface="Segoe UI Light" panose="020B0502040204020203" pitchFamily="34" charset="0"/>
              </a:rPr>
              <a:t>to go beyond the basic mail merge </a:t>
            </a:r>
            <a:r>
              <a:rPr lang="en-US" sz="1500" dirty="0" smtClean="0">
                <a:latin typeface="Segoe UI Light" panose="020B0502040204020203" pitchFamily="34" charset="0"/>
                <a:cs typeface="Segoe UI Light" panose="020B0502040204020203" pitchFamily="34" charset="0"/>
              </a:rPr>
              <a:t>commands. First, on the </a:t>
            </a:r>
            <a:r>
              <a:rPr lang="en-US" sz="1500" b="1" dirty="0" smtClean="0">
                <a:latin typeface="Segoe UI Light" panose="020B0502040204020203" pitchFamily="34" charset="0"/>
                <a:cs typeface="Segoe UI Light" panose="020B0502040204020203" pitchFamily="34" charset="0"/>
              </a:rPr>
              <a:t>Mailings </a:t>
            </a:r>
            <a:r>
              <a:rPr lang="en-US" sz="1500" dirty="0" smtClean="0">
                <a:latin typeface="Segoe UI Light" panose="020B0502040204020203" pitchFamily="34" charset="0"/>
                <a:cs typeface="Segoe UI Light" panose="020B0502040204020203" pitchFamily="34" charset="0"/>
              </a:rPr>
              <a:t>tab, click </a:t>
            </a:r>
            <a:r>
              <a:rPr lang="en-US" sz="1500" b="1" dirty="0" smtClean="0">
                <a:latin typeface="Segoe UI Light" panose="020B0502040204020203" pitchFamily="34" charset="0"/>
                <a:cs typeface="Segoe UI Light" panose="020B0502040204020203" pitchFamily="34" charset="0"/>
              </a:rPr>
              <a:t>Preview Results </a:t>
            </a:r>
            <a:r>
              <a:rPr lang="en-US" sz="1500" dirty="0" smtClean="0">
                <a:latin typeface="Segoe UI Light" panose="020B0502040204020203" pitchFamily="34" charset="0"/>
                <a:cs typeface="Segoe UI Light" panose="020B0502040204020203" pitchFamily="34" charset="0"/>
              </a:rPr>
              <a:t>to turn off Preview Results. You can then </a:t>
            </a:r>
            <a:r>
              <a:rPr lang="en-US" sz="1500" dirty="0">
                <a:latin typeface="Segoe UI Light" panose="020B0502040204020203" pitchFamily="34" charset="0"/>
                <a:cs typeface="Segoe UI Light" panose="020B0502040204020203" pitchFamily="34" charset="0"/>
              </a:rPr>
              <a:t>see the mail merge fields that generated the merged text</a:t>
            </a:r>
            <a:r>
              <a:rPr lang="en-US" sz="1500" dirty="0" smtClean="0">
                <a:latin typeface="Segoe UI Light" panose="020B0502040204020203" pitchFamily="34" charset="0"/>
                <a:cs typeface="Segoe UI Light" panose="020B0502040204020203" pitchFamily="34" charset="0"/>
              </a:rPr>
              <a:t>. Now </a:t>
            </a:r>
            <a:r>
              <a:rPr lang="en-US" sz="1500" dirty="0">
                <a:latin typeface="Segoe UI Light" panose="020B0502040204020203" pitchFamily="34" charset="0"/>
                <a:cs typeface="Segoe UI Light" panose="020B0502040204020203" pitchFamily="34" charset="0"/>
              </a:rPr>
              <a:t>press Alt+F9 and you see the code that generated the merge field, called field code. Field codes are placeholders for data that you want Word to add automatically. They’re not just used for merge fields. Field codes are also used for things like page numbers and automatic tables of contents. By default, field codes are hidden from view. But with the keyboard shortcut Alt+F9, you can toggle between viewing the field codes and their results. </a:t>
            </a:r>
            <a:endParaRPr lang="en-US" sz="1500" dirty="0" smtClean="0">
              <a:latin typeface="Segoe UI Light" panose="020B0502040204020203" pitchFamily="34" charset="0"/>
              <a:cs typeface="Segoe UI Light" panose="020B0502040204020203" pitchFamily="34" charset="0"/>
            </a:endParaRPr>
          </a:p>
          <a:p>
            <a:pPr marL="0" indent="0">
              <a:spcBef>
                <a:spcPts val="400"/>
              </a:spcBef>
              <a:buNone/>
            </a:pPr>
            <a:r>
              <a:rPr lang="en-US" sz="2400" b="1" dirty="0" smtClean="0">
                <a:solidFill>
                  <a:srgbClr val="C00000"/>
                </a:solidFill>
                <a:latin typeface="Segoe UI Light" pitchFamily="34" charset="0"/>
                <a:ea typeface="Segoe UI" pitchFamily="34" charset="0"/>
                <a:cs typeface="Segoe UI" pitchFamily="34" charset="0"/>
              </a:rPr>
              <a:t>Check for errors </a:t>
            </a:r>
          </a:p>
          <a:p>
            <a:pPr marL="0" indent="0">
              <a:spcBef>
                <a:spcPts val="400"/>
              </a:spcBef>
              <a:buNone/>
            </a:pPr>
            <a:r>
              <a:rPr lang="en-US" sz="1500" dirty="0">
                <a:solidFill>
                  <a:prstClr val="black">
                    <a:lumMod val="75000"/>
                    <a:lumOff val="25000"/>
                  </a:prstClr>
                </a:solidFill>
                <a:latin typeface="Segoe UI Light" pitchFamily="34" charset="0"/>
                <a:ea typeface="Segoe UI" pitchFamily="34" charset="0"/>
                <a:cs typeface="Segoe UI" pitchFamily="34" charset="0"/>
              </a:rPr>
              <a:t>Here’s one more thing you may find useful. Let’s say you make a mistake as you type some field code. Before you finish a merge, </a:t>
            </a:r>
            <a:r>
              <a:rPr lang="en-US" sz="1500" dirty="0" smtClean="0">
                <a:solidFill>
                  <a:prstClr val="black">
                    <a:lumMod val="75000"/>
                    <a:lumOff val="25000"/>
                  </a:prstClr>
                </a:solidFill>
                <a:latin typeface="Segoe UI Light" pitchFamily="34" charset="0"/>
                <a:ea typeface="Segoe UI" pitchFamily="34" charset="0"/>
                <a:cs typeface="Segoe UI" pitchFamily="34" charset="0"/>
              </a:rPr>
              <a:t>on the </a:t>
            </a:r>
            <a:r>
              <a:rPr lang="en-US" sz="1500" b="1" dirty="0" smtClean="0">
                <a:solidFill>
                  <a:prstClr val="black">
                    <a:lumMod val="75000"/>
                    <a:lumOff val="25000"/>
                  </a:prstClr>
                </a:solidFill>
                <a:latin typeface="Segoe UI Light" pitchFamily="34" charset="0"/>
                <a:ea typeface="Segoe UI" pitchFamily="34" charset="0"/>
                <a:cs typeface="Segoe UI" pitchFamily="34" charset="0"/>
              </a:rPr>
              <a:t>Mailings </a:t>
            </a:r>
            <a:r>
              <a:rPr lang="en-US" sz="1500" dirty="0" smtClean="0">
                <a:solidFill>
                  <a:prstClr val="black">
                    <a:lumMod val="75000"/>
                    <a:lumOff val="25000"/>
                  </a:prstClr>
                </a:solidFill>
                <a:latin typeface="Segoe UI Light" pitchFamily="34" charset="0"/>
                <a:ea typeface="Segoe UI" pitchFamily="34" charset="0"/>
                <a:cs typeface="Segoe UI" pitchFamily="34" charset="0"/>
              </a:rPr>
              <a:t>tab, click </a:t>
            </a:r>
            <a:r>
              <a:rPr lang="en-US" sz="1500" b="1" dirty="0">
                <a:solidFill>
                  <a:prstClr val="black">
                    <a:lumMod val="75000"/>
                    <a:lumOff val="25000"/>
                  </a:prstClr>
                </a:solidFill>
                <a:latin typeface="Segoe UI Light" pitchFamily="34" charset="0"/>
                <a:ea typeface="Segoe UI" pitchFamily="34" charset="0"/>
                <a:cs typeface="Segoe UI" pitchFamily="34" charset="0"/>
              </a:rPr>
              <a:t>Check for Errors</a:t>
            </a:r>
            <a:r>
              <a:rPr lang="en-US" sz="1500" dirty="0">
                <a:solidFill>
                  <a:prstClr val="black">
                    <a:lumMod val="75000"/>
                    <a:lumOff val="25000"/>
                  </a:prstClr>
                </a:solidFill>
                <a:latin typeface="Segoe UI Light" pitchFamily="34" charset="0"/>
                <a:ea typeface="Segoe UI" pitchFamily="34" charset="0"/>
                <a:cs typeface="Segoe UI" pitchFamily="34" charset="0"/>
              </a:rPr>
              <a:t>. Click </a:t>
            </a:r>
            <a:r>
              <a:rPr lang="en-US" sz="1500" b="1" dirty="0">
                <a:solidFill>
                  <a:prstClr val="black">
                    <a:lumMod val="75000"/>
                    <a:lumOff val="25000"/>
                  </a:prstClr>
                </a:solidFill>
                <a:latin typeface="Segoe UI Light" pitchFamily="34" charset="0"/>
                <a:ea typeface="Segoe UI" pitchFamily="34" charset="0"/>
                <a:cs typeface="Segoe UI" pitchFamily="34" charset="0"/>
              </a:rPr>
              <a:t>Simulate the merge and report errors in a new document</a:t>
            </a:r>
            <a:r>
              <a:rPr lang="en-US" sz="1500" dirty="0">
                <a:solidFill>
                  <a:prstClr val="black">
                    <a:lumMod val="75000"/>
                    <a:lumOff val="25000"/>
                  </a:prstClr>
                </a:solidFill>
                <a:latin typeface="Segoe UI Light" pitchFamily="34" charset="0"/>
                <a:ea typeface="Segoe UI" pitchFamily="34" charset="0"/>
                <a:cs typeface="Segoe UI" pitchFamily="34" charset="0"/>
              </a:rPr>
              <a:t>, and </a:t>
            </a:r>
            <a:r>
              <a:rPr lang="en-US" sz="1500" b="1" dirty="0">
                <a:solidFill>
                  <a:prstClr val="black">
                    <a:lumMod val="75000"/>
                    <a:lumOff val="25000"/>
                  </a:prstClr>
                </a:solidFill>
                <a:latin typeface="Segoe UI Light" pitchFamily="34" charset="0"/>
                <a:ea typeface="Segoe UI" pitchFamily="34" charset="0"/>
                <a:cs typeface="Segoe UI" pitchFamily="34" charset="0"/>
              </a:rPr>
              <a:t>OK</a:t>
            </a:r>
            <a:r>
              <a:rPr lang="en-US" sz="1500" dirty="0">
                <a:solidFill>
                  <a:prstClr val="black">
                    <a:lumMod val="75000"/>
                    <a:lumOff val="25000"/>
                  </a:prstClr>
                </a:solidFill>
                <a:latin typeface="Segoe UI Light" pitchFamily="34" charset="0"/>
                <a:ea typeface="Segoe UI" pitchFamily="34" charset="0"/>
                <a:cs typeface="Segoe UI" pitchFamily="34" charset="0"/>
              </a:rPr>
              <a:t>. Word shows invalid merge fields. </a:t>
            </a:r>
            <a:r>
              <a:rPr lang="en-US" sz="1500" dirty="0" smtClean="0">
                <a:solidFill>
                  <a:prstClr val="black">
                    <a:lumMod val="75000"/>
                    <a:lumOff val="25000"/>
                  </a:prstClr>
                </a:solidFill>
                <a:latin typeface="Segoe UI Light" pitchFamily="34" charset="0"/>
                <a:ea typeface="Segoe UI" pitchFamily="34" charset="0"/>
                <a:cs typeface="Segoe UI" pitchFamily="34" charset="0"/>
              </a:rPr>
              <a:t>Remove </a:t>
            </a:r>
            <a:r>
              <a:rPr lang="en-US" sz="1500" dirty="0">
                <a:solidFill>
                  <a:prstClr val="black">
                    <a:lumMod val="75000"/>
                    <a:lumOff val="25000"/>
                  </a:prstClr>
                </a:solidFill>
                <a:latin typeface="Segoe UI Light" pitchFamily="34" charset="0"/>
                <a:ea typeface="Segoe UI" pitchFamily="34" charset="0"/>
                <a:cs typeface="Segoe UI" pitchFamily="34" charset="0"/>
              </a:rPr>
              <a:t>the field or select the correct name from the list of fields in the data source. If no more errors are found, click </a:t>
            </a:r>
            <a:r>
              <a:rPr lang="en-US" sz="1500" b="1" dirty="0">
                <a:solidFill>
                  <a:prstClr val="black">
                    <a:lumMod val="75000"/>
                    <a:lumOff val="25000"/>
                  </a:prstClr>
                </a:solidFill>
                <a:latin typeface="Segoe UI Light" pitchFamily="34" charset="0"/>
                <a:ea typeface="Segoe UI" pitchFamily="34" charset="0"/>
                <a:cs typeface="Segoe UI" pitchFamily="34" charset="0"/>
              </a:rPr>
              <a:t>OK</a:t>
            </a:r>
            <a:r>
              <a:rPr lang="en-US" sz="1500" dirty="0" smtClean="0">
                <a:solidFill>
                  <a:prstClr val="black">
                    <a:lumMod val="75000"/>
                    <a:lumOff val="25000"/>
                  </a:prstClr>
                </a:solidFill>
                <a:latin typeface="Segoe UI Light" pitchFamily="34" charset="0"/>
                <a:ea typeface="Segoe UI" pitchFamily="34" charset="0"/>
                <a:cs typeface="Segoe UI" pitchFamily="34" charset="0"/>
              </a:rPr>
              <a:t>.</a:t>
            </a:r>
            <a:endParaRPr lang="en-US" sz="15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73" name="Subtitle 2"/>
          <p:cNvSpPr txBox="1">
            <a:spLocks/>
          </p:cNvSpPr>
          <p:nvPr/>
        </p:nvSpPr>
        <p:spPr>
          <a:xfrm>
            <a:off x="6730206" y="1246341"/>
            <a:ext cx="3986599" cy="2365798"/>
          </a:xfrm>
          <a:prstGeom prst="rect">
            <a:avLst/>
          </a:prstGeom>
        </p:spPr>
        <p:txBody>
          <a:bodyPr vert="horz" lIns="130039" tIns="65020" rIns="130039" bIns="65020" rtlCol="0">
            <a:normAutofit/>
          </a:bodyPr>
          <a:lst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400" b="1" dirty="0" smtClean="0">
                <a:solidFill>
                  <a:srgbClr val="C00000"/>
                </a:solidFill>
                <a:latin typeface="Segoe UI Light" pitchFamily="34" charset="0"/>
                <a:ea typeface="Segoe UI" pitchFamily="34" charset="0"/>
                <a:cs typeface="Segoe UI" pitchFamily="34" charset="0"/>
              </a:rPr>
              <a:t>See also</a:t>
            </a:r>
          </a:p>
          <a:p>
            <a:pPr marL="339725" indent="-339725"/>
            <a:r>
              <a:rPr lang="en-US" sz="1700" dirty="0" smtClean="0">
                <a:latin typeface="Segoe UI Light" pitchFamily="34" charset="0"/>
                <a:ea typeface="Segoe UI" pitchFamily="34" charset="0"/>
                <a:cs typeface="Segoe UI" pitchFamily="34" charset="0"/>
                <a:hlinkClick r:id="rId18"/>
              </a:rPr>
              <a:t>Field codes in Word</a:t>
            </a:r>
            <a:endParaRPr lang="en-US" sz="1700" dirty="0" smtClean="0">
              <a:latin typeface="Segoe UI Light" pitchFamily="34" charset="0"/>
              <a:ea typeface="Segoe UI" pitchFamily="34" charset="0"/>
              <a:cs typeface="Segoe UI" pitchFamily="34" charset="0"/>
            </a:endParaRPr>
          </a:p>
          <a:p>
            <a:pPr marL="339725" indent="-339725"/>
            <a:r>
              <a:rPr lang="en-US" sz="1700" dirty="0" smtClean="0">
                <a:latin typeface="Segoe UI Light" pitchFamily="34" charset="0"/>
                <a:ea typeface="Segoe UI" pitchFamily="34" charset="0"/>
                <a:cs typeface="Segoe UI" pitchFamily="34" charset="0"/>
                <a:hlinkClick r:id="rId19"/>
              </a:rPr>
              <a:t>Mail merge</a:t>
            </a:r>
            <a:endParaRPr lang="en-US" sz="1700" dirty="0" smtClean="0">
              <a:latin typeface="Segoe UI Light" pitchFamily="34" charset="0"/>
              <a:ea typeface="Segoe UI" pitchFamily="34" charset="0"/>
              <a:cs typeface="Segoe UI" pitchFamily="34" charset="0"/>
            </a:endParaRPr>
          </a:p>
          <a:p>
            <a:pPr marL="339725" indent="-339725"/>
            <a:r>
              <a:rPr lang="en-US" sz="1700" dirty="0" smtClean="0">
                <a:latin typeface="Segoe UI Light" pitchFamily="34" charset="0"/>
                <a:ea typeface="Segoe UI" pitchFamily="34" charset="0"/>
                <a:cs typeface="Segoe UI" pitchFamily="34" charset="0"/>
                <a:hlinkClick r:id="rId20"/>
              </a:rPr>
              <a:t>Take mail merge to the next level</a:t>
            </a:r>
            <a:endParaRPr lang="en-US" sz="1700" dirty="0" smtClean="0">
              <a:latin typeface="Segoe UI Light" pitchFamily="34" charset="0"/>
              <a:ea typeface="Segoe UI" pitchFamily="34" charset="0"/>
              <a:cs typeface="Segoe UI" pitchFamily="34" charset="0"/>
            </a:endParaRPr>
          </a:p>
          <a:p>
            <a:pPr marL="339725" indent="-339725"/>
            <a:r>
              <a:rPr lang="en-US" sz="1700" dirty="0" smtClean="0">
                <a:latin typeface="Segoe UI Light" pitchFamily="34" charset="0"/>
                <a:ea typeface="Segoe UI" pitchFamily="34" charset="0"/>
                <a:cs typeface="Segoe UI" pitchFamily="34" charset="0"/>
                <a:hlinkClick r:id="rId21"/>
              </a:rPr>
              <a:t>More training courses</a:t>
            </a:r>
            <a:endParaRPr lang="en-US" sz="1700" dirty="0" smtClean="0">
              <a:latin typeface="Segoe UI Light" pitchFamily="34" charset="0"/>
              <a:ea typeface="Segoe UI" pitchFamily="34" charset="0"/>
              <a:cs typeface="Segoe UI" pitchFamily="34" charset="0"/>
            </a:endParaRPr>
          </a:p>
          <a:p>
            <a:pPr marL="339725" indent="-339725"/>
            <a:r>
              <a:rPr lang="en-US" sz="1700" dirty="0" smtClean="0">
                <a:latin typeface="Segoe UI Light" pitchFamily="34" charset="0"/>
                <a:ea typeface="Segoe UI" pitchFamily="34" charset="0"/>
                <a:cs typeface="Segoe UI" pitchFamily="34" charset="0"/>
                <a:hlinkClick r:id="rId22"/>
              </a:rPr>
              <a:t>Office Compatibility Pack</a:t>
            </a:r>
            <a:endParaRPr lang="en-US" sz="1700" dirty="0" smtClean="0">
              <a:latin typeface="Segoe UI Light" pitchFamily="34" charset="0"/>
              <a:ea typeface="Segoe UI" pitchFamily="34" charset="0"/>
              <a:cs typeface="Segoe UI" pitchFamily="34" charset="0"/>
            </a:endParaRPr>
          </a:p>
        </p:txBody>
      </p:sp>
      <p:sp>
        <p:nvSpPr>
          <p:cNvPr id="74" name="TextBox 73"/>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a:t>
            </a:r>
            <a:r>
              <a:rPr lang="en-US" sz="1000" dirty="0" smtClean="0">
                <a:solidFill>
                  <a:schemeClr val="bg1"/>
                </a:solidFill>
                <a:latin typeface="Segoe UI Light" pitchFamily="34" charset="0"/>
              </a:rPr>
              <a:t>:27</a:t>
            </a:r>
            <a:endParaRPr lang="en-US" sz="1000" dirty="0">
              <a:solidFill>
                <a:schemeClr val="bg1"/>
              </a:solidFill>
              <a:latin typeface="Segoe UI Light" pitchFamily="34" charset="0"/>
            </a:endParaRPr>
          </a:p>
        </p:txBody>
      </p:sp>
      <p:sp>
        <p:nvSpPr>
          <p:cNvPr id="75" name="TextBox 74"/>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a:t>
            </a:r>
            <a:r>
              <a:rPr lang="en-US" sz="1000" dirty="0" smtClean="0">
                <a:solidFill>
                  <a:schemeClr val="bg1"/>
                </a:solidFill>
                <a:latin typeface="Segoe UI Light" pitchFamily="34" charset="0"/>
              </a:rPr>
              <a:t>:30</a:t>
            </a:r>
            <a:endParaRPr lang="en-US" sz="1000" dirty="0">
              <a:solidFill>
                <a:schemeClr val="bg1"/>
              </a:solidFill>
              <a:latin typeface="Segoe UI Light" pitchFamily="34" charset="0"/>
            </a:endParaRPr>
          </a:p>
        </p:txBody>
      </p:sp>
      <p:sp>
        <p:nvSpPr>
          <p:cNvPr id="76" name="TextBox 75"/>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a:t>
            </a:r>
            <a:r>
              <a:rPr lang="en-US" sz="1000" dirty="0" smtClean="0">
                <a:solidFill>
                  <a:schemeClr val="bg1"/>
                </a:solidFill>
                <a:latin typeface="Segoe UI Light" pitchFamily="34" charset="0"/>
              </a:rPr>
              <a:t>:53</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1730362685"/>
      </p:ext>
    </p:extLst>
  </p:cSld>
  <p:clrMapOvr>
    <a:masterClrMapping/>
  </p:clrMapOvr>
  <p:transition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54171" y="3887787"/>
            <a:ext cx="2572781" cy="504042"/>
          </a:xfrm>
        </p:spPr>
        <p:txBody>
          <a:bodyPr>
            <a:normAutofit/>
          </a:bodyPr>
          <a:lstStyle/>
          <a:p>
            <a:pPr marL="0" indent="0">
              <a:buNone/>
            </a:pPr>
            <a:r>
              <a:rPr lang="en-US" sz="1700" dirty="0" smtClean="0">
                <a:latin typeface="Segoe UI Light" pitchFamily="34" charset="0"/>
                <a:ea typeface="Segoe UI" pitchFamily="34" charset="0"/>
                <a:cs typeface="Segoe UI" pitchFamily="34" charset="0"/>
                <a:hlinkClick r:id="rId2"/>
              </a:rPr>
              <a:t>Check out more courses</a:t>
            </a:r>
            <a:endParaRPr lang="en-US" sz="1700" dirty="0">
              <a:latin typeface="Segoe UI Light" pitchFamily="34" charset="0"/>
              <a:ea typeface="Segoe UI" pitchFamily="34" charset="0"/>
              <a:cs typeface="Segoe UI" pitchFamily="34" charset="0"/>
            </a:endParaRPr>
          </a:p>
        </p:txBody>
      </p:sp>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rId3"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3" action="ppaction://hlinksldjump"/>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6">
            <a:duotone>
              <a:srgbClr val="FF8A00">
                <a:shade val="45000"/>
                <a:satMod val="135000"/>
              </a:srgbClr>
              <a:prstClr val="white"/>
            </a:duotone>
            <a:extLst>
              <a:ext uri="{BEBA8EAE-BF5A-486C-A8C5-ECC9F3942E4B}">
                <a14:imgProps xmlns:a14="http://schemas.microsoft.com/office/drawing/2010/main">
                  <a14:imgLayer r:embed="rId7">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31079"/>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7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rPr>
              <a:t>Please tell us what you think</a:t>
            </a:r>
            <a:endPar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10"/>
            </a:endParaRPr>
          </a:p>
        </p:txBody>
      </p:sp>
      <p:pic>
        <p:nvPicPr>
          <p:cNvPr id="45" name="Media Placeholder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6" name="Media Placeholder 4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7" name="Media Placeholder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8" name="Media Placeholder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51"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2"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3"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3" name="Media Placeholder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84" name="Media Placeholder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89" name="Media Placeholder 4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90" name="Media Placeholder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91" name="Media Placeholder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92" name="Media Placeholder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93" name="Rectangle 92">
            <a:hlinkClick r:id="rId11"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95" name="TextBox 94"/>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96" name="TextBox 95"/>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97" name="TextBox 96"/>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98" name="TextBox 97"/>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99" name="TextBox 98"/>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100" name="Rectangle 99">
            <a:hlinkClick r:id="rId13"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hlinkClick r:id="rId19" action="ppaction://hlinksldjump"/>
          </p:cNvPr>
          <p:cNvSpPr/>
          <p:nvPr/>
        </p:nvSpPr>
        <p:spPr>
          <a:xfrm>
            <a:off x="6610586" y="848969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50" name="Picture 49">
            <a:hlinkClick r:id="" action="ppaction://hlinkshowjump?jump=nextslide"/>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54" name="Media Placeholder 83">
            <a:hlinkClick r:id="rId3"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55" name="Rectangle 54">
            <a:hlinkClick r:id="rId3" action="ppaction://hlinksldjump"/>
          </p:cNvPr>
          <p:cNvSpPr/>
          <p:nvPr/>
        </p:nvSpPr>
        <p:spPr>
          <a:xfrm>
            <a:off x="2496502" y="8482476"/>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p>
        </p:txBody>
      </p:sp>
      <p:sp>
        <p:nvSpPr>
          <p:cNvPr id="57" name="Text Placeholder 6"/>
          <p:cNvSpPr txBox="1">
            <a:spLocks/>
          </p:cNvSpPr>
          <p:nvPr/>
        </p:nvSpPr>
        <p:spPr>
          <a:xfrm>
            <a:off x="3912762" y="9220768"/>
            <a:ext cx="1217243"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Formulas &amp;</a:t>
            </a:r>
            <a:r>
              <a:rPr lang="en-US" dirty="0" smtClean="0"/>
              <a:t> </a:t>
            </a:r>
            <a:r>
              <a:rPr lang="en-US" dirty="0"/>
              <a:t>more</a:t>
            </a:r>
          </a:p>
        </p:txBody>
      </p:sp>
      <p:sp>
        <p:nvSpPr>
          <p:cNvPr id="58" name="Text Placeholder 6"/>
          <p:cNvSpPr txBox="1">
            <a:spLocks/>
          </p:cNvSpPr>
          <p:nvPr/>
        </p:nvSpPr>
        <p:spPr>
          <a:xfrm>
            <a:off x="5302587" y="9220768"/>
            <a:ext cx="119028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Target recipients</a:t>
            </a:r>
          </a:p>
        </p:txBody>
      </p:sp>
      <p:sp>
        <p:nvSpPr>
          <p:cNvPr id="74" name="TextBox 73"/>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a:t>
            </a:r>
            <a:r>
              <a:rPr lang="en-US" sz="1000" dirty="0" smtClean="0">
                <a:solidFill>
                  <a:schemeClr val="bg1"/>
                </a:solidFill>
                <a:latin typeface="Segoe UI Light" pitchFamily="34" charset="0"/>
              </a:rPr>
              <a:t>:27</a:t>
            </a:r>
            <a:endParaRPr lang="en-US" sz="1000" dirty="0">
              <a:solidFill>
                <a:schemeClr val="bg1"/>
              </a:solidFill>
              <a:latin typeface="Segoe UI Light" pitchFamily="34" charset="0"/>
            </a:endParaRPr>
          </a:p>
        </p:txBody>
      </p:sp>
      <p:sp>
        <p:nvSpPr>
          <p:cNvPr id="75" name="TextBox 74"/>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a:t>
            </a:r>
            <a:r>
              <a:rPr lang="en-US" sz="1000" dirty="0" smtClean="0">
                <a:solidFill>
                  <a:schemeClr val="bg1"/>
                </a:solidFill>
                <a:latin typeface="Segoe UI Light" pitchFamily="34" charset="0"/>
              </a:rPr>
              <a:t>:30</a:t>
            </a:r>
            <a:endParaRPr lang="en-US" sz="1000" dirty="0">
              <a:solidFill>
                <a:schemeClr val="bg1"/>
              </a:solidFill>
              <a:latin typeface="Segoe UI Light" pitchFamily="34" charset="0"/>
            </a:endParaRPr>
          </a:p>
        </p:txBody>
      </p:sp>
      <p:sp>
        <p:nvSpPr>
          <p:cNvPr id="76" name="TextBox 75"/>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a:t>
            </a:r>
            <a:r>
              <a:rPr lang="en-US" sz="1000" dirty="0" smtClean="0">
                <a:solidFill>
                  <a:schemeClr val="bg1"/>
                </a:solidFill>
                <a:latin typeface="Segoe UI Light" pitchFamily="34" charset="0"/>
              </a:rPr>
              <a:t>:53</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3426565656"/>
      </p:ext>
    </p:extLst>
  </p:cSld>
  <p:clrMapOvr>
    <a:masterClrMapping/>
  </p:clrMapOvr>
  <p:transition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pic>
        <p:nvPicPr>
          <p:cNvPr id="41"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2" name="Media Placeholder 4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3" name="Media Placeholder 3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4" name="Media Placeholder 3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4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6" name="Media Placeholder 4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77"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78" name="Media Placeholder 4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79" name="Media Placeholder 3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80" name="Media Placeholder 3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81" name="Media Placeholder 4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82" name="Rectangle 81">
            <a:hlinkClick r:id="rId5"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84" name="TextBox 83"/>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85" name="TextBox 84"/>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86" name="TextBox 85"/>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87" name="TextBox 86"/>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88" name="TextBox 87"/>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89" name="Rectangle 88">
            <a:hlinkClick r:id="rId7"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hlinkClick r:id="rId13" action="ppaction://hlinksldjump"/>
          </p:cNvPr>
          <p:cNvSpPr/>
          <p:nvPr/>
        </p:nvSpPr>
        <p:spPr>
          <a:xfrm>
            <a:off x="6610586" y="848969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hlinkClick r:id="rId9" action="ppaction://hlinksldjump"/>
          </p:cNvPr>
          <p:cNvSpPr/>
          <p:nvPr/>
        </p:nvSpPr>
        <p:spPr>
          <a:xfrm>
            <a:off x="7985496" y="848307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
        <p:nvSpPr>
          <p:cNvPr id="52"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53"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54"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56" name="Picture 5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46"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7"/>
              </a:rPr>
              <a:t>get the PowerPoint Viewer</a:t>
            </a:r>
            <a:r>
              <a:rPr lang="en-US" sz="1700" dirty="0" smtClean="0">
                <a:latin typeface="Segoe UI" pitchFamily="34" charset="0"/>
                <a:ea typeface="Segoe UI" pitchFamily="34" charset="0"/>
                <a:cs typeface="Segoe UI" pitchFamily="34" charset="0"/>
              </a:rPr>
              <a:t>.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PowerPoint 2010, you need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8"/>
              </a:rPr>
              <a:t>the QuickTime player</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9"/>
              </a:rPr>
              <a:t>upgrade to PowerPoint 2013</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50" name="Picture 4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43855" y="2393084"/>
            <a:ext cx="5657143" cy="571429"/>
          </a:xfrm>
          <a:prstGeom prst="rect">
            <a:avLst/>
          </a:prstGeom>
        </p:spPr>
      </p:pic>
      <p:pic>
        <p:nvPicPr>
          <p:cNvPr id="51" name="Media Placeholder 83">
            <a:hlinkClick r:id="rId2"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55" name="Rectangle 54">
            <a:hlinkClick r:id="rId2" action="ppaction://hlinksldjump"/>
          </p:cNvPr>
          <p:cNvSpPr/>
          <p:nvPr/>
        </p:nvSpPr>
        <p:spPr>
          <a:xfrm>
            <a:off x="2496502" y="8482476"/>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p>
        </p:txBody>
      </p:sp>
      <p:sp>
        <p:nvSpPr>
          <p:cNvPr id="59" name="Text Placeholder 6"/>
          <p:cNvSpPr txBox="1">
            <a:spLocks/>
          </p:cNvSpPr>
          <p:nvPr/>
        </p:nvSpPr>
        <p:spPr>
          <a:xfrm>
            <a:off x="3912762" y="9220768"/>
            <a:ext cx="1217243"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Formulas &amp;</a:t>
            </a:r>
            <a:r>
              <a:rPr lang="en-US" dirty="0" smtClean="0"/>
              <a:t> </a:t>
            </a:r>
            <a:r>
              <a:rPr lang="en-US" dirty="0"/>
              <a:t>more</a:t>
            </a:r>
          </a:p>
        </p:txBody>
      </p:sp>
      <p:sp>
        <p:nvSpPr>
          <p:cNvPr id="60" name="Text Placeholder 6"/>
          <p:cNvSpPr txBox="1">
            <a:spLocks/>
          </p:cNvSpPr>
          <p:nvPr/>
        </p:nvSpPr>
        <p:spPr>
          <a:xfrm>
            <a:off x="5302587" y="9220768"/>
            <a:ext cx="119028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Target recipients</a:t>
            </a:r>
          </a:p>
        </p:txBody>
      </p:sp>
      <p:sp>
        <p:nvSpPr>
          <p:cNvPr id="65" name="TextBox 64"/>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a:t>
            </a:r>
            <a:r>
              <a:rPr lang="en-US" sz="1000" dirty="0" smtClean="0">
                <a:solidFill>
                  <a:schemeClr val="bg1"/>
                </a:solidFill>
                <a:latin typeface="Segoe UI Light" pitchFamily="34" charset="0"/>
              </a:rPr>
              <a:t>:27</a:t>
            </a:r>
            <a:endParaRPr lang="en-US" sz="1000" dirty="0">
              <a:solidFill>
                <a:schemeClr val="bg1"/>
              </a:solidFill>
              <a:latin typeface="Segoe UI Light" pitchFamily="34" charset="0"/>
            </a:endParaRPr>
          </a:p>
        </p:txBody>
      </p:sp>
      <p:sp>
        <p:nvSpPr>
          <p:cNvPr id="66" name="TextBox 65"/>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a:t>
            </a:r>
            <a:r>
              <a:rPr lang="en-US" sz="1000" dirty="0" smtClean="0">
                <a:solidFill>
                  <a:schemeClr val="bg1"/>
                </a:solidFill>
                <a:latin typeface="Segoe UI Light" pitchFamily="34" charset="0"/>
              </a:rPr>
              <a:t>:30</a:t>
            </a:r>
            <a:endParaRPr lang="en-US" sz="1000" dirty="0">
              <a:solidFill>
                <a:schemeClr val="bg1"/>
              </a:solidFill>
              <a:latin typeface="Segoe UI Light" pitchFamily="34" charset="0"/>
            </a:endParaRPr>
          </a:p>
        </p:txBody>
      </p:sp>
      <p:sp>
        <p:nvSpPr>
          <p:cNvPr id="67" name="TextBox 66"/>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a:t>
            </a:r>
            <a:r>
              <a:rPr lang="en-US" sz="1000" dirty="0" smtClean="0">
                <a:solidFill>
                  <a:schemeClr val="bg1"/>
                </a:solidFill>
                <a:latin typeface="Segoe UI Light" pitchFamily="34" charset="0"/>
              </a:rPr>
              <a:t>:53</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82699419"/>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48194699-4464-4efa-bf2e-d8bc816d8e42"/>
  <p:tag name="MEDIACAPTIONSPROMPTED" val="False"/>
  <p:tag name="TEMPPRESENTATIONFILE" val="C:\Users\Administrator\AppData\Local\Temp\tmpCBC4.tmp"/>
  <p:tag name="TEMPMEDIAFILENAME" val="C:\Users\Administrator\AppData\Local\Temp\tmpCF2F_AdvancedMailMerge_m1.mp4"/>
  <p:tag name="MEDIAFADEDURATION" val="0.2"/>
  <p:tag name="MEDIATRANSPARENCY" val="0.3"/>
  <p:tag name="MEDIACAPTIONSHIDDEN" val="False"/>
  <p:tag name="CUSTOMXMLPARTID" val="{D6080139-1206-4B4B-881F-CB4566DF1C50}"/>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a586b429-9758-47b9-9cce-fead44658f78"/>
  <p:tag name="CAPTIONITEMSYSNAME" val="AdvancedMailMerge_m1They’renotjust00:00:46.3-00:00:48.4"/>
  <p:tag name="BOOKMARKENTRYNAME" val="AdvancedMailMerge_m100:00:46.3"/>
  <p:tag name="BOOKMARKEXITNAME" val="AdvancedMailMerge_m100:00:48.4"/>
</p:tagLst>
</file>

<file path=ppt/tags/tag100.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4ccaa32e-6cef-4153-89bd-ed8cef6ce900"/>
  <p:tag name="CAPTIONITEMSYSNAME" val="AdvancedMailMerge_m3Then,repeatthis00:02:35.2-00:02:39.1"/>
  <p:tag name="BOOKMARKENTRYNAME" val="AdvancedMailMerge_m300:02:35.2"/>
  <p:tag name="BOOKMARKEXITNAME" val="AdvancedMailMerge_m300:02:39.1"/>
</p:tagLst>
</file>

<file path=ppt/tags/tag101.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0ddba885-5978-4d6f-b0ac-852ee4141b54"/>
  <p:tag name="CAPTIONITEMSYSNAME" val="AdvancedMailMerge_m3Makesurethe00:02:39.2-00:02:48.8"/>
  <p:tag name="BOOKMARKENTRYNAME" val="AdvancedMailMerge_m300:02:39.2"/>
  <p:tag name="BOOKMARKEXITNAME" val="AdvancedMailMerge_m300:02:48.8"/>
</p:tagLst>
</file>

<file path=ppt/tags/tag102.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146e0b48-1162-4f7c-a749-00719fa4bd34"/>
  <p:tag name="CAPTIONITEMSYSNAME" val="AdvancedMailMerge_m3TheSKIPIFfield00:02:48.9-00:02:54.2"/>
  <p:tag name="BOOKMARKENTRYNAME" val="AdvancedMailMerge_m300:02:48.9"/>
  <p:tag name="BOOKMARKEXITNAME" val="AdvancedMailMerge_m300:02:54.2"/>
</p:tagLst>
</file>

<file path=ppt/tags/tag103.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7a1793b7-3b60-4b38-8d41-0a6502f4fd7a"/>
  <p:tag name="CAPTIONITEMSYSNAME" val="AdvancedMailMerge_m3Let’stestthe00:02:54.3-00:03:02.6"/>
  <p:tag name="BOOKMARKENTRYNAME" val="AdvancedMailMerge_m300:02:54.3"/>
  <p:tag name="BOOKMARKEXITNAME" val="AdvancedMailMerge_m300:03:02.6"/>
</p:tagLst>
</file>

<file path=ppt/tags/tag104.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0b92e5a6-1eec-4155-9adf-45e12db37bea"/>
  <p:tag name="CAPTIONITEMSYSNAME" val="AdvancedMailMerge_m3ClickFinish&amp;00:03:02.7-00:03:12.5"/>
  <p:tag name="BOOKMARKENTRYNAME" val="AdvancedMailMerge_m300:03:02.7"/>
  <p:tag name="BOOKMARKEXITNAME" val="AdvancedMailMerge_m300:03:12.5"/>
</p:tagLst>
</file>

<file path=ppt/tags/tag105.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78e6c9aa-0263-4e01-8dac-b9c30bafe03b"/>
  <p:tag name="CAPTIONITEMSYSNAME" val="AdvancedMailMerge_m3Nowasyou00:03:12.6-00:03:16.5"/>
  <p:tag name="BOOKMARKENTRYNAME" val="AdvancedMailMerge_m300:03:12.6"/>
  <p:tag name="BOOKMARKEXITNAME" val="AdvancedMailMerge_m300:03:16.5"/>
</p:tagLst>
</file>

<file path=ppt/tags/tag106.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833a4982-a242-4ccd-810b-4e05de02c113"/>
  <p:tag name="CAPTIONITEMSYSNAME" val="AdvancedMailMerge_m3andweshould00:03:16.6-00:03:26.6"/>
  <p:tag name="BOOKMARKENTRYNAME" val="AdvancedMailMerge_m300:03:16.6"/>
  <p:tag name="BOOKMARKEXITNAME" val="AdvancedMailMerge_m300:03:26.6"/>
</p:tagLst>
</file>

<file path=ppt/tags/tag107.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b1021467-8664-4c4b-8295-d10a465c7e4d"/>
  <p:tag name="CAPTIONITEMSYSNAME" val="AdvancedMailMerge_m3Whenyou’redone,00:03:26.7-00:03:31.5"/>
  <p:tag name="BOOKMARKENTRYNAME" val="AdvancedMailMerge_m300:03:26.7"/>
  <p:tag name="BOOKMARKEXITNAME" val="AdvancedMailMerge_m300:03:31.5"/>
</p:tagLst>
</file>

<file path=ppt/tags/tag108.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88b0d085-6d10-4477-a244-d22337abef45"/>
  <p:tag name="CAPTIONITEMSYSNAME" val="AdvancedMailMerge_m3Here’sonemore00:03:31.6-00:03:36.6"/>
  <p:tag name="BOOKMARKENTRYNAME" val="AdvancedMailMerge_m300:03:31.6"/>
  <p:tag name="BOOKMARKEXITNAME" val="AdvancedMailMerge_m300:03:36.6"/>
</p:tagLst>
</file>

<file path=ppt/tags/tag109.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b0e2cfb7-9725-45e3-b2b7-608ea36d4ad0"/>
  <p:tag name="CAPTIONITEMSYSNAME" val="AdvancedMailMerge_m3Beforeyoufinish00:03:36.7-00:03:46.2"/>
  <p:tag name="BOOKMARKENTRYNAME" val="AdvancedMailMerge_m300:03:36.7"/>
  <p:tag name="BOOKMARKEXITNAME" val="AdvancedMailMerge_m300:03:46.2"/>
</p:tagLst>
</file>

<file path=ppt/tags/tag11.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d220c626-f2a6-43b6-850a-2ff2e9a4bb1f"/>
  <p:tag name="CAPTIONITEMSYSNAME" val="AdvancedMailMerge_m1Fieldcodesare00:00:48.5-00:00:56.0"/>
  <p:tag name="BOOKMARKENTRYNAME" val="AdvancedMailMerge_m100:00:48.5"/>
  <p:tag name="BOOKMARKEXITNAME" val="AdvancedMailMerge_m100:00:56.0"/>
</p:tagLst>
</file>

<file path=ppt/tags/tag110.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38cb111d-afcc-4301-86b1-b409fca6d79f"/>
  <p:tag name="CAPTIONITEMSYSNAME" val="AdvancedMailMerge_m3Wordshowsinvalid00:03:46.3-00:03:49.1"/>
  <p:tag name="BOOKMARKENTRYNAME" val="AdvancedMailMerge_m300:03:46.3"/>
  <p:tag name="BOOKMARKEXITNAME" val="AdvancedMailMerge_m300:03:49.1"/>
</p:tagLst>
</file>

<file path=ppt/tags/tag111.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2c3dce7c-8dd4-415c-be2f-7ab6ace000fa"/>
  <p:tag name="CAPTIONITEMSYSNAME" val="AdvancedMailMerge_m3Inthiscase,00:03:49.2-00:03:57.0"/>
  <p:tag name="BOOKMARKENTRYNAME" val="AdvancedMailMerge_m300:03:49.2"/>
  <p:tag name="BOOKMARKEXITNAME" val="AdvancedMailMerge_m300:03:57.0"/>
</p:tagLst>
</file>

<file path=ppt/tags/tag112.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f154d4ec-1118-43ed-8b43-c5ff9d56af24"/>
  <p:tag name="CAPTIONITEMSYSNAME" val="AdvancedMailMerge_m3Ifnomore00:03:57.1-00:04:02.4"/>
  <p:tag name="BOOKMARKENTRYNAME" val="AdvancedMailMerge_m300:03:57.1"/>
  <p:tag name="BOOKMARKEXITNAME" val="AdvancedMailMerge_m300:04:02.4"/>
</p:tagLst>
</file>

<file path=ppt/tags/tag113.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9db8a6e7-0cb3-4633-ab4a-80398750b992"/>
  <p:tag name="CAPTIONITEMSYSNAME" val="AdvancedMailMerge_m3Toperformthe00:04:02.5-00:04:13.7"/>
  <p:tag name="BOOKMARKENTRYNAME" val="AdvancedMailMerge_m300:04:02.5"/>
  <p:tag name="BOOKMARKEXITNAME" val="AdvancedMailMerge_m300:04:13.7"/>
</p:tagLst>
</file>

<file path=ppt/tags/tag114.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7c7323d8-b038-4beb-ab10-a8c4b650c4f6"/>
  <p:tag name="CAPTIONITEMSYSNAME" val="AdvancedMailMerge_m3Inthiscourse,00:04:13.8-00:04:20.4"/>
  <p:tag name="BOOKMARKENTRYNAME" val="AdvancedMailMerge_m300:04:13.8"/>
  <p:tag name="BOOKMARKEXITNAME" val="AdvancedMailMerge_m300:04:20.4"/>
</p:tagLst>
</file>

<file path=ppt/tags/tag115.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5d9f10b8-080b-4458-8b49-7e3504df3991"/>
  <p:tag name="CAPTIONITEMSYSNAME" val="AdvancedMailMerge_m3Tolearnmore00:04:20.5-00:04:24.6"/>
  <p:tag name="BOOKMARKENTRYNAME" val="AdvancedMailMerge_m300:04:20.5"/>
  <p:tag name="BOOKMARKEXITNAME" val="AdvancedMailMerge_m300:04:24.6"/>
</p:tagLst>
</file>

<file path=ppt/tags/tag12.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63120333-0278-4b7f-af62-471a6448b235"/>
  <p:tag name="CAPTIONITEMSYSNAME" val="AdvancedMailMerge_m1Bydefault,field00:00:56.1-00:00:59.0"/>
  <p:tag name="BOOKMARKENTRYNAME" val="AdvancedMailMerge_m100:00:56.1"/>
  <p:tag name="BOOKMARKEXITNAME" val="AdvancedMailMerge_m100:00:59.0"/>
</p:tagLst>
</file>

<file path=ppt/tags/tag13.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d81ce840-35d3-4b33-a547-e7c36bfbbee9"/>
  <p:tag name="CAPTIONITEMSYSNAME" val="AdvancedMailMerge_m1Butwiththe00:00:59.1-00:01:07.5"/>
  <p:tag name="BOOKMARKENTRYNAME" val="AdvancedMailMerge_m100:00:59.1"/>
  <p:tag name="BOOKMARKEXITNAME" val="AdvancedMailMerge_m100:01:07.5"/>
</p:tagLst>
</file>

<file path=ppt/tags/tag14.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69d816f5-ff91-42d6-bee4-a1f03f038e2c"/>
  <p:tag name="CAPTIONITEMSYSNAME" val="AdvancedMailMerge_m1Inmostcases,00:01:07.6-00:01:12.8"/>
  <p:tag name="BOOKMARKENTRYNAME" val="AdvancedMailMerge_m100:01:07.6"/>
  <p:tag name="BOOKMARKEXITNAME" val="AdvancedMailMerge_m100:01:12.8"/>
</p:tagLst>
</file>

<file path=ppt/tags/tag15.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a8f76bd8-21ef-41bc-a3bc-e50e8d4df2d3"/>
  <p:tag name="CAPTIONITEMSYSNAME" val="AdvancedMailMerge_m1suchasInsert00:01:12.9-00:01:16.9"/>
  <p:tag name="BOOKMARKENTRYNAME" val="AdvancedMailMerge_m100:01:12.9"/>
  <p:tag name="BOOKMARKEXITNAME" val="AdvancedMailMerge_m100:01:16.9"/>
</p:tagLst>
</file>

<file path=ppt/tags/tag16.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c8630c92-9ff4-4deb-aee2-82a111b1e674"/>
  <p:tag name="CAPTIONITEMSYSNAME" val="AdvancedMailMerge_m1Sowhydo00:01:17.0-00:01:23.5"/>
  <p:tag name="BOOKMARKENTRYNAME" val="AdvancedMailMerge_m100:01:17.0"/>
  <p:tag name="BOOKMARKEXITNAME" val="AdvancedMailMerge_m100:01:23.5"/>
</p:tagLst>
</file>

<file path=ppt/tags/tag17.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2665b8c1-6c56-4a60-805e-4746212686aa"/>
  <p:tag name="CAPTIONITEMSYSNAME" val="AdvancedMailMerge_m1Andoneof00:01:23.6-00:01:29.7"/>
  <p:tag name="BOOKMARKENTRYNAME" val="AdvancedMailMerge_m100:01:23.6"/>
  <p:tag name="BOOKMARKEXITNAME" val="AdvancedMailMerge_m100:01:29.7"/>
</p:tagLst>
</file>

<file path=ppt/tags/tag18.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c991c88e-c79b-4153-aad9-744dbba562bc"/>
  <p:tag name="CAPTIONITEMSYSNAME" val="AdvancedMailMerge_m1Thefieldcode00:01:29.8-00:01:34.7"/>
  <p:tag name="BOOKMARKENTRYNAME" val="AdvancedMailMerge_m100:01:29.8"/>
  <p:tag name="BOOKMARKEXITNAME" val="AdvancedMailMerge_m100:01:34.7"/>
</p:tagLst>
</file>

<file path=ppt/tags/tag19.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0178e0e9-8335-4814-999e-cfee4ef8c0b8"/>
  <p:tag name="CAPTIONITEMSYSNAME" val="AdvancedMailMerge_m1Ifyouwant00:01:34.8-00:01:39.7"/>
  <p:tag name="BOOKMARKENTRYNAME" val="AdvancedMailMerge_m100:01:34.8"/>
  <p:tag name="BOOKMARKEXITNAME" val="AdvancedMailMerge_m100:01:39.7"/>
</p:tagLst>
</file>

<file path=ppt/tags/tag2.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de1a9c6f-539e-4ff9-8800-ece2f4082d27"/>
  <p:tag name="CAPTIONITEMSYSNAME" val="AdvancedMailMerge_m1Ifyouuse00:00:00.0-00:00:04.4"/>
  <p:tag name="BOOKMARKENTRYNAME" val="AdvancedMailMerge_m100:00:00.0"/>
  <p:tag name="BOOKMARKEXITNAME" val="AdvancedMailMerge_m100:00:04.4"/>
</p:tagLst>
</file>

<file path=ppt/tags/tag20.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97b16036-30a2-4f38-ae91-c130918fa61f"/>
  <p:tag name="CAPTIONITEMSYSNAME" val="AdvancedMailMerge_m1andyoudo00:01:39.8-00:01:44.9"/>
  <p:tag name="BOOKMARKENTRYNAME" val="AdvancedMailMerge_m100:01:39.8"/>
  <p:tag name="BOOKMARKEXITNAME" val="AdvancedMailMerge_m100:01:44.9"/>
</p:tagLst>
</file>

<file path=ppt/tags/tag21.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f4df8732-24c7-4ad8-82f5-bf4502aae2c3"/>
  <p:tag name="CAPTIONITEMSYSNAME" val="AdvancedMailMerge_m1Clickaftermileage,00:01:45.0-00:01:53.7"/>
  <p:tag name="BOOKMARKENTRYNAME" val="AdvancedMailMerge_m100:01:45.0"/>
  <p:tag name="BOOKMARKEXITNAME" val="AdvancedMailMerge_m100:01:53.7"/>
</p:tagLst>
</file>

<file path=ppt/tags/tag22.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484c5fdc-e222-43e3-bdd4-c7eabebe56d4"/>
  <p:tag name="CAPTIONITEMSYSNAME" val="AdvancedMailMerge_m1Then,inquotation00:01:53.8-00:02:00.7"/>
  <p:tag name="BOOKMARKENTRYNAME" val="AdvancedMailMerge_m100:01:53.8"/>
  <p:tag name="BOOKMARKEXITNAME" val="AdvancedMailMerge_m100:02:00.7"/>
</p:tagLst>
</file>

<file path=ppt/tags/tag23.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c589bb0c-3819-4c6b-b8c3-8306e28a3306"/>
  <p:tag name="CAPTIONITEMSYSNAME" val="AdvancedMailMerge_m1Thisiscalled00:02:00.8-00:02:07.4"/>
  <p:tag name="BOOKMARKENTRYNAME" val="AdvancedMailMerge_m100:02:00.8"/>
  <p:tag name="BOOKMARKEXITNAME" val="AdvancedMailMerge_m100:02:07.4"/>
</p:tagLst>
</file>

<file path=ppt/tags/tag24.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d2512a07-2482-4d9a-bf8d-a038db4b8c13"/>
  <p:tag name="CAPTIONITEMSYSNAME" val="AdvancedMailMerge_m1Thenumbersigns00:02:07.5-00:02:12.8"/>
  <p:tag name="BOOKMARKENTRYNAME" val="AdvancedMailMerge_m100:02:07.5"/>
  <p:tag name="BOOKMARKEXITNAME" val="AdvancedMailMerge_m100:02:12.8"/>
</p:tagLst>
</file>

<file path=ppt/tags/tag25.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dcc64bc9-e3fb-4fbf-bc84-3a5b9ed010a8"/>
  <p:tag name="CAPTIONITEMSYSNAME" val="AdvancedMailMerge_m1PressAlt+F9and00:02:12.9-00:02:23.0"/>
  <p:tag name="BOOKMARKENTRYNAME" val="AdvancedMailMerge_m100:02:12.9"/>
  <p:tag name="BOOKMARKEXITNAME" val="AdvancedMailMerge_m100:02:23.0"/>
</p:tagLst>
</file>

<file path=ppt/tags/tag26.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2a3a8d3d-d98d-42b7-9424-d00e3b10dd3c"/>
  <p:tag name="CAPTIONITEMSYSNAME" val="AdvancedMailMerge_m1NowpressAlt+F900:02:23.1-00:02:27.4"/>
  <p:tag name="BOOKMARKENTRYNAME" val="AdvancedMailMerge_m100:02:23.1"/>
  <p:tag name="BOOKMARKEXITNAME" val="AdvancedMailMerge_m100:02:27.4"/>
</p:tagLst>
</file>

<file path=ppt/tags/tag27.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3b04fb7b-4103-4882-b6e3-8946f500a50b"/>
  <p:tag name="CAPTIONITEMSYSNAME" val="AdvancedMailMerge_m1Fieldscodesare00:02:27.5-00:02:33.7"/>
  <p:tag name="BOOKMARKENTRYNAME" val="AdvancedMailMerge_m100:02:27.5"/>
  <p:tag name="BOOKMARKEXITNAME" val="AdvancedMailMerge_m100:02:33.7"/>
</p:tagLst>
</file>

<file path=ppt/tags/tag28.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5ec66060-d1b1-4f6c-bd08-32cfa3c715a8"/>
  <p:tag name="CAPTIONITEMSYSNAME" val="AdvancedMailMerge_m1Tolearnmore00:02:33.8-00:02:35.8"/>
  <p:tag name="BOOKMARKENTRYNAME" val="AdvancedMailMerge_m100:02:33.8"/>
  <p:tag name="BOOKMARKEXITNAME" val="AdvancedMailMerge_m100:02:35.8"/>
</p:tagLst>
</file>

<file path=ppt/tags/tag29.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0cf946fa-55fe-4c68-8b7a-f5f52520ae3d"/>
  <p:tag name="CAPTIONITEMSYSNAME" val="AdvancedMailMerge_m1youcancheck00:02:35.9-00:02:40.7"/>
  <p:tag name="BOOKMARKENTRYNAME" val="AdvancedMailMerge_m100:02:35.9"/>
  <p:tag name="BOOKMARKEXITNAME" val="AdvancedMailMerge_m100:02:40.7"/>
</p:tagLst>
</file>

<file path=ppt/tags/tag3.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9751bf1b-8df6-46b7-995d-ee35f8ab792b"/>
  <p:tag name="CAPTIONITEMSYSNAME" val="AdvancedMailMerge_m1Inthelast00:00:04.5-00:00:09.5"/>
  <p:tag name="BOOKMARKENTRYNAME" val="AdvancedMailMerge_m100:00:04.5"/>
  <p:tag name="BOOKMARKEXITNAME" val="AdvancedMailMerge_m100:00:09.5"/>
</p:tagLst>
</file>

<file path=ppt/tags/tag30.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19756c66-2a84-415e-9385-e174936d3e08"/>
  <p:tag name="CAPTIONITEMSYSNAME" val="AdvancedMailMerge_m1TheMERGEFIELDreference00:02:40.8-00:02:49.8"/>
  <p:tag name="BOOKMARKENTRYNAME" val="AdvancedMailMerge_m100:02:40.8"/>
  <p:tag name="BOOKMARKEXITNAME" val="AdvancedMailMerge_m100:02:49.8"/>
</p:tagLst>
</file>

<file path=ppt/tags/tag31.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ee692dc4-8431-4f49-9052-902cbc8f6f98"/>
  <p:tag name="CAPTIONITEMSYSNAME" val="AdvancedMailMerge_m1Inthisexample00:02:49.9-00:02:55.7"/>
  <p:tag name="BOOKMARKENTRYNAME" val="AdvancedMailMerge_m100:02:49.9"/>
  <p:tag name="BOOKMARKEXITNAME" val="AdvancedMailMerge_m100:02:55.7"/>
</p:tagLst>
</file>

<file path=ppt/tags/tag32.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c8f6a861-cca9-470a-805d-3f2b1c528759"/>
  <p:tag name="CAPTIONITEMSYSNAME" val="AdvancedMailMerge_m1Ifthemergefield00:02:55.8-00:02:59.9"/>
  <p:tag name="BOOKMARKENTRYNAME" val="AdvancedMailMerge_m100:02:55.8"/>
  <p:tag name="BOOKMARKEXITNAME" val="AdvancedMailMerge_m100:02:59.9"/>
</p:tagLst>
</file>

<file path=ppt/tags/tag33.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75de7c01-59d7-4838-b6ad-975dbbd52ec5"/>
  <p:tag name="CAPTIONITEMSYSNAME" val="AdvancedMailMerge_m1Thiswebpage00:03:00.0-00:03:06.5"/>
  <p:tag name="BOOKMARKENTRYNAME" val="AdvancedMailMerge_m100:03:00.0"/>
  <p:tag name="BOOKMARKEXITNAME" val="AdvancedMailMerge_m100:03:06.5"/>
</p:tagLst>
</file>

<file path=ppt/tags/tag34.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061719fc-13a3-4086-ba98-cbf8560cb984"/>
  <p:tag name="CAPTIONITEMSYSNAME" val="AdvancedMailMerge_m1Thisonedescribes00:03:06.6-00:03:10.9"/>
  <p:tag name="BOOKMARKENTRYNAME" val="AdvancedMailMerge_m100:03:06.6"/>
  <p:tag name="BOOKMARKEXITNAME" val="AdvancedMailMerge_m100:03:10.9"/>
</p:tagLst>
</file>

<file path=ppt/tags/tag35.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bc8c1e2d-556c-43e6-b49a-d269b6c75db7"/>
  <p:tag name="CAPTIONITEMSYSNAME" val="AdvancedMailMerge_m1Asyou’veprobably00:03:11.0-00:03:13.8"/>
  <p:tag name="BOOKMARKENTRYNAME" val="AdvancedMailMerge_m100:03:11.0"/>
  <p:tag name="BOOKMARKEXITNAME" val="AdvancedMailMerge_m100:03:13.8"/>
</p:tagLst>
</file>

<file path=ppt/tags/tag36.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4b3c15ee-382d-4f81-8d26-3aa325aaf603"/>
  <p:tag name="CAPTIONITEMSYSNAME" val="AdvancedMailMerge_m1Tousethem,00:03:13.9-00:03:18.7"/>
  <p:tag name="BOOKMARKENTRYNAME" val="AdvancedMailMerge_m100:03:13.9"/>
  <p:tag name="BOOKMARKEXITNAME" val="AdvancedMailMerge_m100:03:18.7"/>
</p:tagLst>
</file>

<file path=ppt/tags/tag37.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ee5345b6-88bf-4115-8a9d-b61365303dbf"/>
  <p:tag name="CAPTIONITEMSYSNAME" val="AdvancedMailMerge_m1Butifyou00:03:18.8-00:03:23.4"/>
  <p:tag name="BOOKMARKENTRYNAME" val="AdvancedMailMerge_m100:03:18.8"/>
  <p:tag name="BOOKMARKEXITNAME" val="AdvancedMailMerge_m100:03:23.4"/>
</p:tagLst>
</file>

<file path=ppt/tags/tag38.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2ff17b87-843e-4d71-92de-40075e4b76ac"/>
  <p:tag name="CAPTIONITEMSYSNAME" val="AdvancedMailMerge_m1Upnext,we’ll00:03:23.5-00:03:27.6"/>
  <p:tag name="BOOKMARKENTRYNAME" val="AdvancedMailMerge_m100:03:23.5"/>
  <p:tag name="BOOKMARKEXITNAME" val="AdvancedMailMerge_m100:03:27.6"/>
</p:tagLst>
</file>

<file path=ppt/tags/tag39.xml><?xml version="1.0" encoding="utf-8"?>
<p:tagLst xmlns:a="http://schemas.openxmlformats.org/drawingml/2006/main" xmlns:r="http://schemas.openxmlformats.org/officeDocument/2006/relationships" xmlns:p="http://schemas.openxmlformats.org/presentationml/2006/main">
  <p:tag name="CAPTIONID" val="3e434e95-daf5-4740-98b8-bedea1b54a1a"/>
  <p:tag name="MEDIACAPTIONSPROMPTED" val="False"/>
  <p:tag name="TEMPPRESENTATIONFILE" val="C:\Users\Administrator\AppData\Local\Temp\tmp5917.tmp"/>
  <p:tag name="TEMPMEDIAFILENAME" val="C:\Users\Administrator\AppData\Local\Temp\tmp5C35_AdvancedMailMerge_m2.mp4"/>
  <p:tag name="MEDIAFADEDURATION" val="0.2"/>
  <p:tag name="MEDIATRANSPARENCY" val="0.3"/>
  <p:tag name="MEDIACAPTIONSHIDDEN" val="False"/>
  <p:tag name="CUSTOMXMLPARTID" val="{E0F84979-9754-417B-B8E1-6A9250B764AA}"/>
  <p:tag name="MEDIACAPTIONCOUNT" val="True"/>
</p:tagLst>
</file>

<file path=ppt/tags/tag4.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ed340f78-f027-4f77-a6ba-c7242b9fbbaa"/>
  <p:tag name="CAPTIONITEMSYSNAME" val="AdvancedMailMerge_m1wecreatedthis00:00:09.6-00:00:14.3"/>
  <p:tag name="BOOKMARKENTRYNAME" val="AdvancedMailMerge_m100:00:09.6"/>
  <p:tag name="BOOKMARKEXITNAME" val="AdvancedMailMerge_m100:00:14.3"/>
</p:tagLst>
</file>

<file path=ppt/tags/tag40.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217d33dc-1b9b-4986-a0a6-7b2d2031993c"/>
  <p:tag name="CAPTIONITEMSYSNAME" val="AdvancedMailMerge_m2Sofar,we’ve00:00:00.0-00:00:07.0"/>
  <p:tag name="BOOKMARKENTRYNAME" val="AdvancedMailMerge_m200:00:00.0"/>
  <p:tag name="BOOKMARKEXITNAME" val="AdvancedMailMerge_m200:00:07.0"/>
</p:tagLst>
</file>

<file path=ppt/tags/tag41.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52ca6183-ea32-4cf3-95c9-828b99c6c465"/>
  <p:tag name="CAPTIONITEMSYSNAME" val="AdvancedMailMerge_m2First,let’sadd00:00:07.1-00:00:09.4"/>
  <p:tag name="BOOKMARKENTRYNAME" val="AdvancedMailMerge_m200:00:07.1"/>
  <p:tag name="BOOKMARKEXITNAME" val="AdvancedMailMerge_m200:00:09.4"/>
</p:tagLst>
</file>

<file path=ppt/tags/tag42.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6a9b2c70-c28a-4f1a-8bdd-5dee40269db2"/>
  <p:tag name="CAPTIONITEMSYSNAME" val="AdvancedMailMerge_m2Inthecurrent00:00:09.5-00:00:16.3"/>
  <p:tag name="BOOKMARKENTRYNAME" val="AdvancedMailMerge_m200:00:09.5"/>
  <p:tag name="BOOKMARKEXITNAME" val="AdvancedMailMerge_m200:00:16.3"/>
</p:tagLst>
</file>

<file path=ppt/tags/tag43.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6511b8a0-5111-4c96-9a4b-e4339579fcda"/>
  <p:tag name="CAPTIONITEMSYSNAME" val="AdvancedMailMerge_m2Itmaynot00:00:16.4-00:00:22.0"/>
  <p:tag name="BOOKMARKENTRYNAME" val="AdvancedMailMerge_m200:00:16.4"/>
  <p:tag name="BOOKMARKEXITNAME" val="AdvancedMailMerge_m200:00:22.0"/>
</p:tagLst>
</file>

<file path=ppt/tags/tag44.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66075369-9a36-475e-81c0-8d92620e8daa"/>
  <p:tag name="CAPTIONITEMSYSNAME" val="AdvancedMailMerge_m2However,wecan00:00:22.1-00:00:26.0"/>
  <p:tag name="BOOKMARKENTRYNAME" val="AdvancedMailMerge_m200:00:22.1"/>
  <p:tag name="BOOKMARKEXITNAME" val="AdvancedMailMerge_m200:00:26.0"/>
</p:tagLst>
</file>

<file path=ppt/tags/tag45.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da44359a-a24b-4b01-9c2a-4e3c92183b9e"/>
  <p:tag name="CAPTIONITEMSYSNAME" val="AdvancedMailMerge_m2Firstlet’srewrite00:00:26.1-00:00:31.4"/>
  <p:tag name="BOOKMARKENTRYNAME" val="AdvancedMailMerge_m200:00:26.1"/>
  <p:tag name="BOOKMARKEXITNAME" val="AdvancedMailMerge_m200:00:31.4"/>
</p:tagLst>
</file>

<file path=ppt/tags/tag46.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66ebdd9b-2c2b-443f-9738-ad1b246dcc24"/>
  <p:tag name="CAPTIONITEMSYSNAME" val="AdvancedMailMerge_m2Nextselectthe00:00:31.5-00:00:41.0"/>
  <p:tag name="BOOKMARKENTRYNAME" val="AdvancedMailMerge_m200:00:31.5"/>
  <p:tag name="BOOKMARKEXITNAME" val="AdvancedMailMerge_m200:00:41.0"/>
</p:tagLst>
</file>

<file path=ppt/tags/tag47.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6bc03b23-3e50-4bdb-a179-5162d3272d24"/>
  <p:tag name="CAPTIONITEMSYSNAME" val="AdvancedMailMerge_m2Toadda00:00:41.1-00:00:50.3"/>
  <p:tag name="BOOKMARKENTRYNAME" val="AdvancedMailMerge_m200:00:41.1"/>
  <p:tag name="BOOKMARKEXITNAME" val="AdvancedMailMerge_m200:00:50.3"/>
</p:tagLst>
</file>

<file path=ppt/tags/tag48.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57436acb-e723-45c7-99a6-3a9534f21c51"/>
  <p:tag name="CAPTIONITEMSYSNAME" val="AdvancedMailMerge_m2Youcouldalso00:00:50.4-00:00:59.3"/>
  <p:tag name="BOOKMARKENTRYNAME" val="AdvancedMailMerge_m200:00:50.4"/>
  <p:tag name="BOOKMARKEXITNAME" val="AdvancedMailMerge_m200:00:59.3"/>
</p:tagLst>
</file>

<file path=ppt/tags/tag49.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2d48805a-cfca-46d5-acc9-0551933f43fd"/>
  <p:tag name="CAPTIONITEMSYSNAME" val="AdvancedMailMerge_m2Andfinally,add00:00:59.4-00:01:06.8"/>
  <p:tag name="BOOKMARKENTRYNAME" val="AdvancedMailMerge_m200:00:59.4"/>
  <p:tag name="BOOKMARKEXITNAME" val="AdvancedMailMerge_m200:01:06.8"/>
</p:tagLst>
</file>

<file path=ppt/tags/tag5.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1a72fe00-68d0-40bd-9fcc-5c1c5b14a517"/>
  <p:tag name="CAPTIONITEMSYSNAME" val="AdvancedMailMerge_m1Everythingisokay00:00:14.4-00:00:19.5"/>
  <p:tag name="BOOKMARKENTRYNAME" val="AdvancedMailMerge_m100:00:14.4"/>
  <p:tag name="BOOKMARKEXITNAME" val="AdvancedMailMerge_m100:00:19.5"/>
</p:tagLst>
</file>

<file path=ppt/tags/tag50.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6706e36a-bb24-4764-85a7-6be52cea9f98"/>
  <p:tag name="CAPTIONITEMSYSNAME" val="AdvancedMailMerge_m2Theformulaadds00:01:06.9-00:01:12.7"/>
  <p:tag name="BOOKMARKENTRYNAME" val="AdvancedMailMerge_m200:01:06.9"/>
  <p:tag name="BOOKMARKEXITNAME" val="AdvancedMailMerge_m200:01:12.7"/>
</p:tagLst>
</file>

<file path=ppt/tags/tag51.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e0588dc8-bed3-40c3-b90d-224fa47b1c6e"/>
  <p:tag name="CAPTIONITEMSYSNAME" val="AdvancedMailMerge_m2PressAlt+F9,and00:01:12.8-00:01:19.8"/>
  <p:tag name="BOOKMARKENTRYNAME" val="AdvancedMailMerge_m200:01:12.8"/>
  <p:tag name="BOOKMARKEXITNAME" val="AdvancedMailMerge_m200:01:19.8"/>
</p:tagLst>
</file>

<file path=ppt/tags/tag52.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ead39a7f-e00a-4f64-8acd-8d0624700c84"/>
  <p:tag name="CAPTIONITEMSYSNAME" val="AdvancedMailMerge_m2Nowcustomerswon’t00:01:19.9-00:01:28.8"/>
  <p:tag name="BOOKMARKENTRYNAME" val="AdvancedMailMerge_m200:01:19.9"/>
  <p:tag name="BOOKMARKEXITNAME" val="AdvancedMailMerge_m200:01:28.8"/>
</p:tagLst>
</file>

<file path=ppt/tags/tag53.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bb6a471a-a642-4715-8a3f-e06139ae4d14"/>
  <p:tag name="CAPTIONITEMSYSNAME" val="AdvancedMailMerge_m2Prettystraightforward,but00:01:28.9-00:01:36.6"/>
  <p:tag name="BOOKMARKENTRYNAME" val="AdvancedMailMerge_m200:01:28.9"/>
  <p:tag name="BOOKMARKEXITNAME" val="AdvancedMailMerge_m200:01:36.6"/>
</p:tagLst>
</file>

<file path=ppt/tags/tag54.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f8342c44-a1a5-4388-856f-ba7428e96aa8"/>
  <p:tag name="CAPTIONITEMSYSNAME" val="AdvancedMailMerge_m2Andtodo00:01:36.7-00:01:41.9"/>
  <p:tag name="BOOKMARKENTRYNAME" val="AdvancedMailMerge_m200:01:36.7"/>
  <p:tag name="BOOKMARKEXITNAME" val="AdvancedMailMerge_m200:01:41.9"/>
</p:tagLst>
</file>

<file path=ppt/tags/tag55.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fefb31b1-2b3b-44fb-8d94-7003159a1a66"/>
  <p:tag name="CAPTIONITEMSYSNAME" val="AdvancedMailMerge_m2First,deletethe00:01:42.0-00:01:51.6"/>
  <p:tag name="BOOKMARKENTRYNAME" val="AdvancedMailMerge_m200:01:42.0"/>
  <p:tag name="BOOKMARKEXITNAME" val="AdvancedMailMerge_m200:01:51.6"/>
</p:tagLst>
</file>

<file path=ppt/tags/tag56.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3b9eaf66-4b92-4d71-8d2b-c44ea30ef74a"/>
  <p:tag name="CAPTIONITEMSYSNAME" val="AdvancedMailMerge_m2TypeIFand00:01:51.7-00:01:59.9"/>
  <p:tag name="BOOKMARKENTRYNAME" val="AdvancedMailMerge_m200:01:51.7"/>
  <p:tag name="BOOKMARKEXITNAME" val="AdvancedMailMerge_m200:01:59.9"/>
</p:tagLst>
</file>

<file path=ppt/tags/tag57.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cac613f2-097f-4a85-b845-50cfe68ea29f"/>
  <p:tag name="CAPTIONITEMSYSNAME" val="AdvancedMailMerge_m2Next,typespace,00:02:00.0-00:02:11.1"/>
  <p:tag name="BOOKMARKENTRYNAME" val="AdvancedMailMerge_m200:02:00.0"/>
  <p:tag name="BOOKMARKEXITNAME" val="AdvancedMailMerge_m200:02:11.1"/>
</p:tagLst>
</file>

<file path=ppt/tags/tag58.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7e0fece8-bd2e-48e6-a188-561386032e6b"/>
  <p:tag name="CAPTIONITEMSYSNAME" val="AdvancedMailMerge_m2Sothattakes00:02:11.2-00:02:14.1"/>
  <p:tag name="BOOKMARKENTRYNAME" val="AdvancedMailMerge_m200:02:11.2"/>
  <p:tag name="BOOKMARKEXITNAME" val="AdvancedMailMerge_m200:02:14.1"/>
</p:tagLst>
</file>

<file path=ppt/tags/tag59.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0118b0a6-c59e-420f-bbce-571e1a304db2"/>
  <p:tag name="CAPTIONITEMSYSNAME" val="AdvancedMailMerge_m2Typeaspace,00:02:14.2-00:02:18.3"/>
  <p:tag name="BOOKMARKENTRYNAME" val="AdvancedMailMerge_m200:02:14.2"/>
  <p:tag name="BOOKMARKEXITNAME" val="AdvancedMailMerge_m200:02:18.3"/>
</p:tagLst>
</file>

<file path=ppt/tags/tag6.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26e6c5c3-44df-483d-ad5b-b94cc845e5fa"/>
  <p:tag name="CAPTIONITEMSYSNAME" val="AdvancedMailMerge_m1Itmayseem00:00:19.6-00:00:26.3"/>
  <p:tag name="BOOKMARKENTRYNAME" val="AdvancedMailMerge_m100:00:19.6"/>
  <p:tag name="BOOKMARKEXITNAME" val="AdvancedMailMerge_m100:00:26.3"/>
</p:tagLst>
</file>

<file path=ppt/tags/tag60.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9d94820f-060d-4ff5-a5ea-a627d4d60bf7"/>
  <p:tag name="CAPTIONITEMSYSNAME" val="AdvancedMailMerge_m2typethetext00:02:18.4-00:02:26.1"/>
  <p:tag name="BOOKMARKENTRYNAME" val="AdvancedMailMerge_m200:02:18.4"/>
  <p:tag name="BOOKMARKEXITNAME" val="AdvancedMailMerge_m200:02:26.1"/>
</p:tagLst>
</file>

<file path=ppt/tags/tag61.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70831ac5-c371-42d3-9255-fde3e3b48145"/>
  <p:tag name="CAPTIONITEMSYSNAME" val="AdvancedMailMerge_m2Typeanotherspace,00:02:26.2-00:02:29.5"/>
  <p:tag name="BOOKMARKENTRYNAME" val="AdvancedMailMerge_m200:02:26.2"/>
  <p:tag name="BOOKMARKEXITNAME" val="AdvancedMailMerge_m200:02:29.5"/>
</p:tagLst>
</file>

<file path=ppt/tags/tag62.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b36c8541-f7a9-4b89-a21d-a7caf2687003"/>
  <p:tag name="CAPTIONITEMSYSNAME" val="AdvancedMailMerge_m2typethetext00:02:29.6-00:02:36.5"/>
  <p:tag name="BOOKMARKENTRYNAME" val="AdvancedMailMerge_m200:02:29.6"/>
  <p:tag name="BOOKMARKEXITNAME" val="AdvancedMailMerge_m200:02:36.5"/>
</p:tagLst>
</file>

<file path=ppt/tags/tag63.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b04168f9-6263-43e4-b622-d09fc8a67170"/>
  <p:tag name="CAPTIONITEMSYSNAME" val="AdvancedMailMerge_m2Wedon’thave00:02:36.6-00:02:42.3"/>
  <p:tag name="BOOKMARKENTRYNAME" val="AdvancedMailMerge_m200:02:36.6"/>
  <p:tag name="BOOKMARKEXITNAME" val="AdvancedMailMerge_m200:02:42.3"/>
</p:tagLst>
</file>

<file path=ppt/tags/tag64.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e73db338-b7da-4b79-a7f2-64e1de68e5de"/>
  <p:tag name="CAPTIONITEMSYSNAME" val="AdvancedMailMerge_m2PressAlt+F9and00:02:42.4-00:02:50.4"/>
  <p:tag name="BOOKMARKENTRYNAME" val="AdvancedMailMerge_m200:02:42.4"/>
  <p:tag name="BOOKMARKEXITNAME" val="AdvancedMailMerge_m200:02:50.4"/>
</p:tagLst>
</file>

<file path=ppt/tags/tag65.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add7158c-f563-45b2-8f35-f6c7395de7fe"/>
  <p:tag name="CAPTIONITEMSYSNAME" val="AdvancedMailMerge_m2Nowasyou00:02:50.5-00:02:57.7"/>
  <p:tag name="BOOKMARKENTRYNAME" val="AdvancedMailMerge_m200:02:50.5"/>
  <p:tag name="BOOKMARKEXITNAME" val="AdvancedMailMerge_m200:02:57.7"/>
</p:tagLst>
</file>

<file path=ppt/tags/tag66.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591a1482-405a-444c-b4fd-7eafeb5c32c1"/>
  <p:tag name="CAPTIONITEMSYSNAME" val="AdvancedMailMerge_m2Toseemore00:02:57.8-00:03:03.9"/>
  <p:tag name="BOOKMARKENTRYNAME" val="AdvancedMailMerge_m200:02:57.8"/>
  <p:tag name="BOOKMARKEXITNAME" val="AdvancedMailMerge_m200:03:03.9"/>
</p:tagLst>
</file>

<file path=ppt/tags/tag67.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68e64a97-1e6f-4c24-967b-46beea5aeadd"/>
  <p:tag name="CAPTIONITEMSYSNAME" val="AdvancedMailMerge_m2Ifyoudon’t00:03:04.0-00:03:08.1"/>
  <p:tag name="BOOKMARKENTRYNAME" val="AdvancedMailMerge_m200:03:04.0"/>
  <p:tag name="BOOKMARKEXITNAME" val="AdvancedMailMerge_m200:03:08.1"/>
</p:tagLst>
</file>

<file path=ppt/tags/tag68.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cf93de3e-b8e0-4413-a6e2-4b87dc7ad0d9"/>
  <p:tag name="CAPTIONITEMSYSNAME" val="AdvancedMailMerge_m2ClicktheInsert00:03:08.2-00:03:14.4"/>
  <p:tag name="BOOKMARKENTRYNAME" val="AdvancedMailMerge_m200:03:08.2"/>
  <p:tag name="BOOKMARKEXITNAME" val="AdvancedMailMerge_m200:03:14.4"/>
</p:tagLst>
</file>

<file path=ppt/tags/tag69.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86e3ff1b-3bae-4ddb-841e-32052e39b8c0"/>
  <p:tag name="CAPTIONITEMSYSNAME" val="AdvancedMailMerge_m2Theliston00:03:14.5-00:03:18.7"/>
  <p:tag name="BOOKMARKENTRYNAME" val="AdvancedMailMerge_m200:03:14.5"/>
  <p:tag name="BOOKMARKEXITNAME" val="AdvancedMailMerge_m200:03:18.7"/>
</p:tagLst>
</file>

<file path=ppt/tags/tag7.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97941321-8cc7-4ea7-92e0-a58bf00227da"/>
  <p:tag name="CAPTIONITEMSYSNAME" val="AdvancedMailMerge_m1Whenyouturn00:00:26.4-00:00:32.9"/>
  <p:tag name="BOOKMARKENTRYNAME" val="AdvancedMailMerge_m100:00:26.4"/>
  <p:tag name="BOOKMARKEXITNAME" val="AdvancedMailMerge_m100:00:32.9"/>
</p:tagLst>
</file>

<file path=ppt/tags/tag70.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64f0cf2a-ff8b-492e-93b8-fa26d99fd291"/>
  <p:tag name="CAPTIONITEMSYSNAME" val="AdvancedMailMerge_m2Clickoneof00:03:18.8-00:03:27.7"/>
  <p:tag name="BOOKMARKENTRYNAME" val="AdvancedMailMerge_m200:03:18.8"/>
  <p:tag name="BOOKMARKEXITNAME" val="AdvancedMailMerge_m200:03:27.7"/>
</p:tagLst>
</file>

<file path=ppt/tags/tag71.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81900de5-4129-48b3-ae21-c79dca0f80db"/>
  <p:tag name="CAPTIONITEMSYSNAME" val="AdvancedMailMerge_m2However,asyou00:03:27.8-00:03:33.1"/>
  <p:tag name="BOOKMARKENTRYNAME" val="AdvancedMailMerge_m200:03:27.8"/>
  <p:tag name="BOOKMARKEXITNAME" val="AdvancedMailMerge_m200:03:33.1"/>
</p:tagLst>
</file>

<file path=ppt/tags/tag72.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73435955-c477-4b05-9d1e-2c8a5b199399"/>
  <p:tag name="CAPTIONITEMSYSNAME" val="AdvancedMailMerge_m2Ifyourun00:03:33.2-00:03:40.0"/>
  <p:tag name="BOOKMARKENTRYNAME" val="AdvancedMailMerge_m200:03:33.2"/>
  <p:tag name="BOOKMARKEXITNAME" val="AdvancedMailMerge_m200:03:40.0"/>
</p:tagLst>
</file>

<file path=ppt/tags/tag73.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652dcb84-526d-42c4-8d67-3460f59692f7"/>
  <p:tag name="CAPTIONITEMSYSNAME" val="AdvancedMailMerge_m2Nowyoucan00:03:40.1-00:03:45.7"/>
  <p:tag name="BOOKMARKENTRYNAME" val="AdvancedMailMerge_m200:03:40.1"/>
  <p:tag name="BOOKMARKEXITNAME" val="AdvancedMailMerge_m200:03:45.7"/>
</p:tagLst>
</file>

<file path=ppt/tags/tag74.xml><?xml version="1.0" encoding="utf-8"?>
<p:tagLst xmlns:a="http://schemas.openxmlformats.org/drawingml/2006/main" xmlns:r="http://schemas.openxmlformats.org/officeDocument/2006/relationships" xmlns:p="http://schemas.openxmlformats.org/presentationml/2006/main">
  <p:tag name="CAPTIONID" val="3e434e95-daf5-4740-98b8-bedea1b54a1a"/>
  <p:tag name="CAPTIONINTERNALID" val="01a02707-e30d-4442-8412-a20a9d3c41f7"/>
  <p:tag name="CAPTIONITEMSYSNAME" val="AdvancedMailMerge_m2Upnext,we’ll00:03:45.8-00:03:49.5"/>
  <p:tag name="BOOKMARKENTRYNAME" val="AdvancedMailMerge_m200:03:45.8"/>
  <p:tag name="BOOKMARKEXITNAME" val="AdvancedMailMerge_m200:03:49.5"/>
</p:tagLst>
</file>

<file path=ppt/tags/tag75.xml><?xml version="1.0" encoding="utf-8"?>
<p:tagLst xmlns:a="http://schemas.openxmlformats.org/drawingml/2006/main" xmlns:r="http://schemas.openxmlformats.org/officeDocument/2006/relationships" xmlns:p="http://schemas.openxmlformats.org/presentationml/2006/main">
  <p:tag name="CAPTIONID" val="676e7974-8153-4f81-bc78-3d0da1f3e39a"/>
  <p:tag name="MEDIACAPTIONSPROMPTED" val="False"/>
  <p:tag name="TEMPPRESENTATIONFILE" val="C:\Users\Administrator\AppData\Local\Temp\tmpE4F4.tmp"/>
  <p:tag name="TEMPMEDIAFILENAME" val="C:\Users\Administrator\AppData\Local\Temp\tmpE860_AdvancedMailMerge_m3.mp4"/>
  <p:tag name="MEDIAFADEDURATION" val="0.2"/>
  <p:tag name="MEDIATRANSPARENCY" val="0.3"/>
  <p:tag name="MEDIACAPTIONSHIDDEN" val="False"/>
  <p:tag name="CUSTOMXMLPARTID" val="{0D2B2508-1BED-443D-999C-91B46FADC801}"/>
  <p:tag name="MEDIACAPTIONCOUNT" val="True"/>
</p:tagLst>
</file>

<file path=ppt/tags/tag76.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779da83d-7076-4f59-89d6-d03026ce8f3e"/>
  <p:tag name="CAPTIONITEMSYSNAME" val="AdvancedMailMerge_m3Tomakeour00:00:00.0-00:00:02.3"/>
  <p:tag name="BOOKMARKENTRYNAME" val="AdvancedMailMerge_m300:00:00.0"/>
  <p:tag name="BOOKMARKEXITNAME" val="AdvancedMailMerge_m300:00:02.3"/>
</p:tagLst>
</file>

<file path=ppt/tags/tag77.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b2a9534f-26c0-4432-997c-c7bc166bd011"/>
  <p:tag name="CAPTIONITEMSYSNAME" val="AdvancedMailMerge_m3wecantarget00:00:02.4-00:00:06.8"/>
  <p:tag name="BOOKMARKENTRYNAME" val="AdvancedMailMerge_m300:00:02.4"/>
  <p:tag name="BOOKMARKEXITNAME" val="AdvancedMailMerge_m300:00:06.8"/>
</p:tagLst>
</file>

<file path=ppt/tags/tag78.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d21fae31-89cf-4870-add0-2b24599cef31"/>
  <p:tag name="CAPTIONITEMSYSNAME" val="AdvancedMailMerge_m3Then,wecan00:00:06.9-00:00:14.2"/>
  <p:tag name="BOOKMARKENTRYNAME" val="AdvancedMailMerge_m300:00:06.9"/>
  <p:tag name="BOOKMARKEXITNAME" val="AdvancedMailMerge_m300:00:14.2"/>
</p:tagLst>
</file>

<file path=ppt/tags/tag79.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23d33d94-815d-4553-93e9-3f6aa1e10b55"/>
  <p:tag name="CAPTIONITEMSYSNAME" val="AdvancedMailMerge_m3ClickEditRecipient00:00:14.3-00:00:21.5"/>
  <p:tag name="BOOKMARKENTRYNAME" val="AdvancedMailMerge_m300:00:14.3"/>
  <p:tag name="BOOKMARKEXITNAME" val="AdvancedMailMerge_m300:00:21.5"/>
</p:tagLst>
</file>

<file path=ppt/tags/tag8.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512c34de-a265-4e65-88a5-717ac2c1bb84"/>
  <p:tag name="CAPTIONITEMSYSNAME" val="AdvancedMailMerge_m1NowpressAlt+F900:00:33.0-00:00:41.2"/>
  <p:tag name="BOOKMARKENTRYNAME" val="AdvancedMailMerge_m100:00:33.0"/>
  <p:tag name="BOOKMARKEXITNAME" val="AdvancedMailMerge_m100:00:41.2"/>
</p:tagLst>
</file>

<file path=ppt/tags/tag80.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41b29cd9-09bf-4104-bb27-cc8fd600c255"/>
  <p:tag name="CAPTIONITEMSYSNAME" val="AdvancedMailMerge_m3ClickFilter.Choose00:00:21.6-00:00:34.6"/>
  <p:tag name="BOOKMARKENTRYNAME" val="AdvancedMailMerge_m300:00:21.6"/>
  <p:tag name="BOOKMARKEXITNAME" val="AdvancedMailMerge_m300:00:34.6"/>
</p:tagLst>
</file>

<file path=ppt/tags/tag81.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796e4029-9d5a-45cb-8f24-781f49ce8257"/>
  <p:tag name="CAPTIONITEMSYSNAME" val="AdvancedMailMerge_m3AndinCompare00:00:34.7-00:00:40.4"/>
  <p:tag name="BOOKMARKENTRYNAME" val="AdvancedMailMerge_m300:00:34.7"/>
  <p:tag name="BOOKMARKEXITNAME" val="AdvancedMailMerge_m300:00:40.4"/>
</p:tagLst>
</file>

<file path=ppt/tags/tag82.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47b71365-ce4f-4105-8bb9-05d54859e5f0"/>
  <p:tag name="CAPTIONITEMSYSNAME" val="AdvancedMailMerge_m3Therecipientlist00:00:40.5-00:00:45.6"/>
  <p:tag name="BOOKMARKENTRYNAME" val="AdvancedMailMerge_m300:00:40.5"/>
  <p:tag name="BOOKMARKEXITNAME" val="AdvancedMailMerge_m300:00:45.6"/>
</p:tagLst>
</file>

<file path=ppt/tags/tag83.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b5f0b2f4-e36d-4478-ab33-ef861dcede06"/>
  <p:tag name="CAPTIONITEMSYSNAME" val="AdvancedMailMerge_m3Thefilteris00:00:45.7-00:00:50.0"/>
  <p:tag name="BOOKMARKENTRYNAME" val="AdvancedMailMerge_m300:00:45.7"/>
  <p:tag name="BOOKMARKEXITNAME" val="AdvancedMailMerge_m300:00:50.0"/>
</p:tagLst>
</file>

<file path=ppt/tags/tag84.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29ab5a55-ed66-4f05-a3f1-50f2b052ca8c"/>
  <p:tag name="CAPTIONITEMSYSNAME" val="AdvancedMailMerge_m3Butifyou00:00:50.1-00:00:56.9"/>
  <p:tag name="BOOKMARKENTRYNAME" val="AdvancedMailMerge_m300:00:50.1"/>
  <p:tag name="BOOKMARKEXITNAME" val="AdvancedMailMerge_m300:00:56.9"/>
</p:tagLst>
</file>

<file path=ppt/tags/tag85.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4e5a7599-b048-4dc5-b5b3-b219ae9fd529"/>
  <p:tag name="CAPTIONITEMSYSNAME" val="AdvancedMailMerge_m3First,clickFilter00:00:57.0-00:01:05.1"/>
  <p:tag name="BOOKMARKENTRYNAME" val="AdvancedMailMerge_m300:00:57.0"/>
  <p:tag name="BOOKMARKEXITNAME" val="AdvancedMailMerge_m300:01:05.1"/>
</p:tagLst>
</file>

<file path=ppt/tags/tag86.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2b6f4b8f-7bc5-4f29-8c9b-ac2b4d9a4d82"/>
  <p:tag name="CAPTIONITEMSYSNAME" val="AdvancedMailMerge_m3Clickatthe00:01:05.2-00:01:10.0"/>
  <p:tag name="BOOKMARKENTRYNAME" val="AdvancedMailMerge_m300:01:05.2"/>
  <p:tag name="BOOKMARKEXITNAME" val="AdvancedMailMerge_m300:01:10.0"/>
</p:tagLst>
</file>

<file path=ppt/tags/tag87.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ecb78479-8ac5-4aa1-bfc4-a70f9a2d4693"/>
  <p:tag name="CAPTIONITEMSYSNAME" val="AdvancedMailMerge_m3Thisiswhere00:01:10.1-00:01:14.0"/>
  <p:tag name="BOOKMARKENTRYNAME" val="AdvancedMailMerge_m300:01:10.1"/>
  <p:tag name="BOOKMARKEXITNAME" val="AdvancedMailMerge_m300:01:14.0"/>
</p:tagLst>
</file>

<file path=ppt/tags/tag88.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8e319808-151c-4a32-b9c8-e5f5dd5f61c6"/>
  <p:tag name="CAPTIONITEMSYSNAME" val="AdvancedMailMerge_m3Thefieldcode00:01:14.1-00:01:18.3"/>
  <p:tag name="BOOKMARKENTRYNAME" val="AdvancedMailMerge_m300:01:14.1"/>
  <p:tag name="BOOKMARKEXITNAME" val="AdvancedMailMerge_m300:01:18.3"/>
</p:tagLst>
</file>

<file path=ppt/tags/tag89.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f208c323-6767-4b96-96c3-01da4175452c"/>
  <p:tag name="CAPTIONITEMSYSNAME" val="AdvancedMailMerge_m3Withthisone,00:01:18.4-00:01:23.3"/>
  <p:tag name="BOOKMARKENTRYNAME" val="AdvancedMailMerge_m300:01:18.4"/>
  <p:tag name="BOOKMARKEXITNAME" val="AdvancedMailMerge_m300:01:23.3"/>
</p:tagLst>
</file>

<file path=ppt/tags/tag9.xml><?xml version="1.0" encoding="utf-8"?>
<p:tagLst xmlns:a="http://schemas.openxmlformats.org/drawingml/2006/main" xmlns:r="http://schemas.openxmlformats.org/officeDocument/2006/relationships" xmlns:p="http://schemas.openxmlformats.org/presentationml/2006/main">
  <p:tag name="CAPTIONID" val="48194699-4464-4efa-bf2e-d8bc816d8e42"/>
  <p:tag name="CAPTIONINTERNALID" val="bd120e20-901f-45f4-a1fc-1a73e91daccc"/>
  <p:tag name="CAPTIONITEMSYSNAME" val="AdvancedMailMerge_m1Fieldcodesare00:00:41.3-00:00:46.2"/>
  <p:tag name="BOOKMARKENTRYNAME" val="AdvancedMailMerge_m100:00:41.3"/>
  <p:tag name="BOOKMARKEXITNAME" val="AdvancedMailMerge_m100:00:46.2"/>
</p:tagLst>
</file>

<file path=ppt/tags/tag90.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d4d7a826-932e-4fdf-b1fc-fed207dff557"/>
  <p:tag name="CAPTIONITEMSYSNAME" val="AdvancedMailMerge_m3Ifthecondition00:01:23.4-00:01:28.5"/>
  <p:tag name="BOOKMARKENTRYNAME" val="AdvancedMailMerge_m300:01:23.4"/>
  <p:tag name="BOOKMARKEXITNAME" val="AdvancedMailMerge_m300:01:28.5"/>
</p:tagLst>
</file>

<file path=ppt/tags/tag91.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d5e9078f-3b8b-474c-b284-3f7a66c7f323"/>
  <p:tag name="CAPTIONITEMSYSNAME" val="AdvancedMailMerge_m3ClickCancel,because00:01:28.6-00:01:32.2"/>
  <p:tag name="BOOKMARKENTRYNAME" val="AdvancedMailMerge_m300:01:28.6"/>
  <p:tag name="BOOKMARKEXITNAME" val="AdvancedMailMerge_m300:01:32.2"/>
</p:tagLst>
</file>

<file path=ppt/tags/tag92.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0452fee9-6d31-4ce3-98c8-35f0099d10d0"/>
  <p:tag name="CAPTIONITEMSYSNAME" val="AdvancedMailMerge_m3PressAltT+F9,then00:01:32.3-00:01:48.4"/>
  <p:tag name="BOOKMARKENTRYNAME" val="AdvancedMailMerge_m300:01:32.3"/>
  <p:tag name="BOOKMARKEXITNAME" val="AdvancedMailMerge_m300:01:48.4"/>
</p:tagLst>
</file>

<file path=ppt/tags/tag93.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35cdd3ba-7ed4-4418-ab3d-fae89969baf5"/>
  <p:tag name="CAPTIONITEMSYSNAME" val="AdvancedMailMerge_m3Typethegreater00:01:48.5-00:01:53.3"/>
  <p:tag name="BOOKMARKENTRYNAME" val="AdvancedMailMerge_m300:01:48.5"/>
  <p:tag name="BOOKMARKEXITNAME" val="AdvancedMailMerge_m300:01:53.3"/>
</p:tagLst>
</file>

<file path=ppt/tags/tag94.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55fc095c-212c-47fb-8f0b-2e5f50f1ba98"/>
  <p:tag name="CAPTIONITEMSYSNAME" val="AdvancedMailMerge_m3Then,pressCtrl+F900:01:53.4-00:02:02.3"/>
  <p:tag name="BOOKMARKENTRYNAME" val="AdvancedMailMerge_m300:01:53.4"/>
  <p:tag name="BOOKMARKEXITNAME" val="AdvancedMailMerge_m300:02:02.3"/>
</p:tagLst>
</file>

<file path=ppt/tags/tag95.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1f4d61fe-a54c-4d59-95d9-aad606dabf27"/>
  <p:tag name="CAPTIONITEMSYSNAME" val="AdvancedMailMerge_m3NowWordwill00:02:02.4-00:02:09.5"/>
  <p:tag name="BOOKMARKENTRYNAME" val="AdvancedMailMerge_m300:02:02.4"/>
  <p:tag name="BOOKMARKEXITNAME" val="AdvancedMailMerge_m300:02:09.5"/>
</p:tagLst>
</file>

<file path=ppt/tags/tag96.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f93775be-3357-4a45-9449-15443a7771af"/>
  <p:tag name="CAPTIONITEMSYSNAME" val="AdvancedMailMerge_m3Beforethecomparison00:02:09.6-00:02:16.4"/>
  <p:tag name="BOOKMARKENTRYNAME" val="AdvancedMailMerge_m300:02:09.6"/>
  <p:tag name="BOOKMARKEXITNAME" val="AdvancedMailMerge_m300:02:16.4"/>
</p:tagLst>
</file>

<file path=ppt/tags/tag97.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c9e1ab81-dad8-4dba-810b-ac270e1e501d"/>
  <p:tag name="CAPTIONITEMSYSNAME" val="AdvancedMailMerge_m3ClickafterNext_Service00:02:16.5-00:02:19.7"/>
  <p:tag name="BOOKMARKENTRYNAME" val="AdvancedMailMerge_m300:02:16.5"/>
  <p:tag name="BOOKMARKEXITNAME" val="AdvancedMailMerge_m300:02:19.7"/>
</p:tagLst>
</file>

<file path=ppt/tags/tag98.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53af4112-d160-4d64-b451-346238f7a4f2"/>
  <p:tag name="CAPTIONITEMSYSNAME" val="AdvancedMailMerge_m3Then,typespace,00:02:19.8-00:02:26.5"/>
  <p:tag name="BOOKMARKENTRYNAME" val="AdvancedMailMerge_m300:02:19.8"/>
  <p:tag name="BOOKMARKEXITNAME" val="AdvancedMailMerge_m300:02:26.5"/>
</p:tagLst>
</file>

<file path=ppt/tags/tag99.xml><?xml version="1.0" encoding="utf-8"?>
<p:tagLst xmlns:a="http://schemas.openxmlformats.org/drawingml/2006/main" xmlns:r="http://schemas.openxmlformats.org/officeDocument/2006/relationships" xmlns:p="http://schemas.openxmlformats.org/presentationml/2006/main">
  <p:tag name="CAPTIONID" val="676e7974-8153-4f81-bc78-3d0da1f3e39a"/>
  <p:tag name="CAPTIONINTERNALID" val="7ce0eccc-a928-4906-a940-af5613966b43"/>
  <p:tag name="CAPTIONITEMSYSNAME" val="AdvancedMailMerge_m3Then,insidequotation00:02:26.6-00:02:35.1"/>
  <p:tag name="BOOKMARKENTRYNAME" val="AdvancedMailMerge_m300:02:26.6"/>
  <p:tag name="BOOKMARKEXITNAME" val="AdvancedMailMerge_m300:02:35.1"/>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5D44AE9E-A6A0-40F3-814B-A1BDA70932E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5F284A02-5C8C-4CB5-B575-89862BE3EB6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9D715FA8-0D9E-4CF1-A83A-FF03A5A5A2B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AEAC2520-0828-4944-8F8A-88C9C74E8ACC}"/>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249A42FA-6FF8-467A-948D-ACA4C84E64CA}"/>
    </a:ext>
  </a:extLst>
</a:theme>
</file>

<file path=ppt/theme/theme6.xml><?xml version="1.0" encoding="utf-8"?>
<a:theme xmlns:a="http://schemas.openxmlformats.org/drawingml/2006/main" name="2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CA155BFE-9A3F-4F95-93BA-7020F5F9D56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1 6 " ? > < C a p t i o n I t e m s L i s t   x m l n s : x s i = " h t t p : / / w w w . w 3 . o r g / 2 0 0 1 / X M L S c h e m a - i n s t a n c e "   x m l n s : x s d = " h t t p : / / w w w . w 3 . o r g / 2 0 0 1 / X M L S c h e m a " > < I d > 6 7 6 e 7 9 7 4 - 8 1 5 3 - 4 f 8 1 - b c 7 8 - 3 d 0 d a 1 f 3 e 3 9 a < / I d > < C a p t i o n I t e m s > < C a p t i o n I t e m > < I n t e r n a l I d > 7 7 9 d a 8 3 d - 7 0 7 6 - 4 f 5 9 - 8 9 d 6 - d 0 3 0 2 6 c e 8 f 3 e < / I n t e r n a l I d > < N a m e > A d v a n c e d M a i l M e r g e _ m 3 T o m a k e o u r 0 0 : 0 0 : 0 0 . 0 - 0 0 : 0 0 : 0 2 . 3 < / N a m e > < T e x t > T o   m a k e   o u r   e m a i l   e v e n   m o r e   e f f e c t i v e , < / T e x t > < B o o k M a r k E n t r y N a m e > A d v a n c e d M a i l M e r g e _ m 3 0 0 : 0 0 : 0 0 . 0 < / B o o k M a r k E n t r y N a m e > < B o o k M a r k E x i t N a m e > A d v a n c e d M a i l M e r g e _ m 3 0 0 : 0 0 : 0 2 . 3 < / B o o k M a r k E x i t N a m e > < B o o k M a r k E n t r y P o s i t i o n > 3 3 < / B o o k M a r k E n t r y P o s i t i o n > < B o o k M a r k E x i t P o s i t i o n > 2 3 0 0 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 b 2 a 9 5 3 4 f - 2 6 c 0 - 4 4 3 2 - 9 9 7 c - c 7 b c 1 6 6 b d 0 1 1 < / I n t e r n a l I d > < N a m e > A d v a n c e d M a i l M e r g e _ m 3 w e c a n t a r g e t 0 0 : 0 0 : 0 2 . 4 - 0 0 : 0 0 : 0 6 . 8 < / N a m e > < T e x t > w e   c a n   t a r g e t   t h e   m e s s a g e   t o   o n l y   t h o s e   r e c i p i e n t s   w h o   n e e d   t o   h a v e   t h e i r   c a r s   s e r v i c e d . < / T e x t > < B o o k M a r k E n t r y N a m e > A d v a n c e d M a i l M e r g e _ m 3 0 0 : 0 0 : 0 2 . 4 < / B o o k M a r k E n t r y N a m e > < B o o k M a r k E x i t N a m e > A d v a n c e d M a i l M e r g e _ m 3 0 0 : 0 0 : 0 6 . 8 < / B o o k M a r k E x i t N a m e > < B o o k M a r k E n t r y P o s i t i o n > 2 4 0 0 < / B o o k M a r k E n t r y P o s i t i o n > < B o o k M a r k E x i t P o s i t i o n > 6 8 6 7 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 d 2 1 f a e 3 1 - 8 9 c f - 4 8 7 0 - a d d 0 - 2 b 2 4 5 9 9 c e f 3 1 < / I n t e r n a l I d > < N a m e > A d v a n c e d M a i l M e r g e _ m 3 T h e n , w e c a n 0 0 : 0 0 : 0 6 . 9 - 0 0 : 0 0 : 1 4 . 2 < / N a m e > < T e x t > T h e n ,   w e   c a n   e l i m i n a t e   a n y   u n c l e a r   l a n g u a g e   a n d   b e   v e r y   d i r e c t      i t  s   t i m e   t o   g e t   y o u r   c a r   s e r v i c e d . < / T e x t > < B o o k M a r k E n t r y N a m e > A d v a n c e d M a i l M e r g e _ m 3 0 0 : 0 0 : 0 6 . 9 < / B o o k M a r k E n t r y N a m e > < B o o k M a r k E x i t N a m e > A d v a n c e d M a i l M e r g e _ m 3 0 0 : 0 0 : 1 4 . 2 < / B o o k M a r k E x i t N a m e > < B o o k M a r k E n t r y P o s i t i o n > 6 9 6 7 < / B o o k M a r k E n t r y P o s i t i o n > < B o o k M a r k E x i t P o s i t i o n > 1 4 2 3 3 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 2 3 d 3 3 d 9 4 - 8 1 5 d - 4 5 5 3 - 9 3 e 9 - 3 f 6 a a 1 e 1 0 b 5 5 < / I n t e r n a l I d > < N a m e > A d v a n c e d M a i l M e r g e _ m 3 C l i c k E d i t R e c i p i e n t 0 0 : 0 0 : 1 4 . 3 - 0 0 : 0 0 : 2 1 . 5 < / N a m e > < T e x t > C l i c k   E d i t   R e c i p i e n t   L i s t .   I  v e   a d d e d   a   c o l u m n   t h a t   s h o w s   w h e n   e a c h   r e c i p i e n t  s   n e x t   s e r v i c e   i s   d u e . < / T e x t > < B o o k M a r k E n t r y N a m e > A d v a n c e d M a i l M e r g e _ m 3 0 0 : 0 0 : 1 4 . 3 < / B o o k M a r k E n t r y N a m e > < B o o k M a r k E x i t N a m e > A d v a n c e d M a i l M e r g e _ m 3 0 0 : 0 0 : 2 1 . 5 < / B o o k M a r k E x i t N a m e > < B o o k M a r k E n t r y P o s i t i o n > 1 4 3 3 3 < / B o o k M a r k E n t r y P o s i t i o n > < B o o k M a r k E x i t P o s i t i o n > 2 1 5 0 0 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 4 1 b 2 9 c d 9 - 0 9 b f - 4 1 0 4 - b b 2 7 - c c 8 f d 6 0 0 c 2 5 5 < / I n t e r n a l I d > < N a m e > A d v a n c e d M a i l M e r g e _ m 3 C l i c k F i l t e r . C h o o s e 0 0 : 0 0 : 2 1 . 6 - 0 0 : 0 0 : 3 4 . 6 < / N a m e > < T e x t > C l i c k   F i l t e r .   C h o o s e   t h e   N e x t   S e r v i c e   f i e l d .   I n   c o m p a r i s o n ,   s e l e c t   L e s s   t h a n   o r   e q u a l . < / T e x t > < B o o k M a r k E n t r y N a m e > A d v a n c e d M a i l M e r g e _ m 3 0 0 : 0 0 : 2 1 . 6 < / B o o k M a r k E n t r y N a m e > < B o o k M a r k E x i t N a m e > A d v a n c e d M a i l M e r g e _ m 3 0 0 : 0 0 : 3 4 . 6 < / B o o k M a r k E x i t N a m e > < B o o k M a r k E n t r y P o s i t i o n > 2 1 6 0 0 < / B o o k M a r k E n t r y P o s i t i o n > < B o o k M a r k E x i t P o s i t i o n > 3 4 6 3 3 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 7 9 6 e 4 0 2 9 - 9 d 5 a - 4 5 c b - 8 f 2 4 - 7 8 1 f 4 9 c e 8 2 5 7 < / I n t e r n a l I d > < N a m e > A d v a n c e d M a i l M e r g e _ m 3 A n d i n C o m p a r e 0 0 : 0 0 : 3 4 . 7 - 0 0 : 0 0 : 4 0 . 4 < / N a m e > < T e x t > A n d   i n   C o m p a r e   t o ,   t y p e   t o d a y  s   d a t e .   A n d   c l i c k   O K .   < / T e x t > < B o o k M a r k E n t r y N a m e > A d v a n c e d M a i l M e r g e _ m 3 0 0 : 0 0 : 3 4 . 7 < / B o o k M a r k E n t r y N a m e > < B o o k M a r k E x i t N a m e > A d v a n c e d M a i l M e r g e _ m 3 0 0 : 0 0 : 4 0 . 4 < / B o o k M a r k E x i t N a m e > < B o o k M a r k E n t r y P o s i t i o n > 3 4 7 3 3 < / B o o k M a r k E n t r y P o s i t i o n > < B o o k M a r k E x i t P o s i t i o n > 4 0 4 0 0 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 4 7 b 7 1 3 6 5 - c e 4 f - 4 1 0 5 - 8 b b 9 - 0 5 d 5 4 8 5 9 e 5 f 0 < / I n t e r n a l I d > < N a m e > A d v a n c e d M a i l M e r g e _ m 3 T h e r e c i p i e n t l i s t 0 0 : 0 0 : 4 0 . 5 - 0 0 : 0 0 : 4 5 . 6 < / N a m e > < T e x t > T h e   r e c i p i e n t   l i s t   i s   n a r r o w e d   d o w n   t o   N e x t   s e r v i c e   d a t e s   t h a t   a r e   o l d e r   t h a n   t o d a y . < / T e x t > < B o o k M a r k E n t r y N a m e > A d v a n c e d M a i l M e r g e _ m 3 0 0 : 0 0 : 4 0 . 5 < / B o o k M a r k E n t r y N a m e > < B o o k M a r k E x i t N a m e > A d v a n c e d M a i l M e r g e _ m 3 0 0 : 0 0 : 4 5 . 6 < / B o o k M a r k E x i t N a m e > < B o o k M a r k E n t r y P o s i t i o n > 4 0 5 0 0 < / B o o k M a r k E n t r y P o s i t i o n > < B o o k M a r k E x i t P o s i t i o n > 4 5 6 6 7 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 b 5 f 0 b 2 f 4 - e 3 6 d - 4 4 7 8 - a b 3 3 - e f 8 6 1 d c e d e 0 6 < / I n t e r n a l I d > < N a m e > A d v a n c e d M a i l M e r g e _ m 3 T h e f i l t e r i s 0 0 : 0 0 : 4 5 . 7 - 0 0 : 0 0 : 5 0 . 0 < / N a m e > < T e x t > T h e   f i l t e r   i s   a   g o o d   s o l u t i o n   i f   y o u   p l a n   t o   e m a i l   a   d o c u m e n t   a   f e w   t i m e s . < / T e x t > < B o o k M a r k E n t r y N a m e > A d v a n c e d M a i l M e r g e _ m 3 0 0 : 0 0 : 4 5 . 7 < / B o o k M a r k E n t r y N a m e > < B o o k M a r k E x i t N a m e > A d v a n c e d M a i l M e r g e _ m 3 0 0 : 0 0 : 5 0 . 0 < / B o o k M a r k E x i t N a m e > < B o o k M a r k E n t r y P o s i t i o n > 4 5 7 6 7 < / B o o k M a r k E n t r y P o s i t i o n > < B o o k M a r k E x i t P o s i t i o n > 5 0 0 3 3 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 2 9 a b 5 a 5 5 - e d 6 6 - 4 f 0 5 - a 3 f 1 - 5 0 f 2 b 0 5 2 c a 8 c < / I n t e r n a l I d > < N a m e > A d v a n c e d M a i l M e r g e _ m 3 B u t i f y o u 0 0 : 0 0 : 5 0 . 1 - 0 0 : 0 0 : 5 6 . 9 < / N a m e > < T e x t > B u t   i f   y o u   u s e   m a i l   m e r g e   a   l o t   o n   a   d o c u m e n t ,   y o u   c a n   s a v e   t i m e   b y   f i l t e r i n g   t h e   r e c i p i e n t s   u s i n g   f i e l d   c o d e . < / T e x t > < B o o k M a r k E n t r y N a m e > A d v a n c e d M a i l M e r g e _ m 3 0 0 : 0 0 : 5 0 . 1 < / B o o k M a r k E n t r y N a m e > < B o o k M a r k E x i t N a m e > A d v a n c e d M a i l M e r g e _ m 3 0 0 : 0 0 : 5 6 . 9 < / B o o k M a r k E x i t N a m e > < B o o k M a r k E n t r y P o s i t i o n > 5 0 1 3 3 < / B o o k M a r k E n t r y P o s i t i o n > < B o o k M a r k E x i t P o s i t i o n > 5 6 9 6 7 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 4 e 5 a 7 5 9 9 - b 0 4 8 - 4 d c 5 - b 5 b 3 - b 2 1 9 a e 9 f d 5 2 9 < / I n t e r n a l I d > < N a m e > A d v a n c e d M a i l M e r g e _ m 3 F i r s t , c l i c k F i l t e r 0 0 : 0 0 : 5 7 . 0 - 0 0 : 0 1 : 0 5 . 1 < / N a m e > < T e x t > F i r s t ,   c l i c k   F i l t e r   a n d   C l e a r   A l l .   T h e n ,   O K   a n d   O K . < / T e x t > < B o o k M a r k E n t r y N a m e > A d v a n c e d M a i l M e r g e _ m 3 0 0 : 0 0 : 5 7 . 0 < / B o o k M a r k E n t r y N a m e > < B o o k M a r k E x i t N a m e > A d v a n c e d M a i l M e r g e _ m 3 0 0 : 0 1 : 0 5 . 1 < / B o o k M a r k E x i t N a m e > < B o o k M a r k E n t r y P o s i t i o n > 5 7 0 6 7 < / B o o k M a r k E n t r y P o s i t i o n > < B o o k M a r k E x i t P o s i t i o n > 6 5 1 6 7 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 2 b 6 f 4 b 8 f - 7 b c 5 - 4 f 2 9 - 8 c 9 b - a c 2 b 4 d 9 a 4 d 8 2 < / I n t e r n a l I d > < N a m e > A d v a n c e d M a i l M e r g e _ m 3 C l i c k a t t h e 0 0 : 0 1 : 0 5 . 2 - 0 0 : 0 1 : 1 0 . 0 < / N a m e > < T e x t > C l i c k   a t   t h e   b e g i n n i n g   o f   y o u r   e m a i l .   T h e n ,   c l i c k   R u l e s . < / T e x t > < B o o k M a r k E n t r y N a m e > A d v a n c e d M a i l M e r g e _ m 3 0 0 : 0 1 : 0 5 . 2 < / B o o k M a r k E n t r y N a m e > < B o o k M a r k E x i t N a m e > A d v a n c e d M a i l M e r g e _ m 3 0 0 : 0 1 : 1 0 . 0 < / B o o k M a r k E x i t N a m e > < B o o k M a r k E n t r y P o s i t i o n > 6 5 2 6 7 < / B o o k M a r k E n t r y P o s i t i o n > < B o o k M a r k E x i t P o s i t i o n > 7 0 0 3 3 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 e c b 7 8 4 7 9 - 8 a c 5 - 4 a a 1 - b f c 4 - a 7 0 f 9 a 2 d 4 6 9 3 < / I n t e r n a l I d > < N a m e > A d v a n c e d M a i l M e r g e _ m 3 T h i s i s w h e r e 0 0 : 0 1 : 1 0 . 1 - 0 0 : 0 1 : 1 4 . 0 < / N a m e > < T e x t > T h i s   i s   w h e r e   y o u   c a n   g o   i f   y o u   w a n t   t o   a d d   a   f i e l d   c o d e   r e l a t e d   t o   m a i l   m e r g e . < / T e x t > < B o o k M a r k E n t r y N a m e > A d v a n c e d M a i l M e r g e _ m 3 0 0 : 0 1 : 1 0 . 1 < / B o o k M a r k E n t r y N a m e > < B o o k M a r k E x i t N a m e > A d v a n c e d M a i l M e r g e _ m 3 0 0 : 0 1 : 1 4 . 0 < / B o o k M a r k E x i t N a m e > < B o o k M a r k E n t r y P o s i t i o n > 7 0 1 3 3 < / B o o k M a r k E n t r y P o s i t i o n > < B o o k M a r k E x i t P o s i t i o n > 7 4 0 3 3 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 8 e 3 1 9 8 0 8 - 1 5 1 c - 4 a 3 2 - b 9 c 8 - e 5 f 5 d d 5 f 6 1 c 6 < / I n t e r n a l I d > < N a m e > A d v a n c e d M a i l M e r g e _ m 3 T h e f i e l d c o d e 0 0 : 0 1 : 1 4 . 1 - 0 0 : 0 1 : 1 8 . 3 < / N a m e > < T e x t > T h e   f i e l d   c o d e   w e  r e   g o i n g   t o   u s e   i s   S k i p   R e c o r d   I f . < / T e x t > < B o o k M a r k E n t r y N a m e > A d v a n c e d M a i l M e r g e _ m 3 0 0 : 0 1 : 1 4 . 1 < / B o o k M a r k E n t r y N a m e > < B o o k M a r k E x i t N a m e > A d v a n c e d M a i l M e r g e _ m 3 0 0 : 0 1 : 1 8 . 3 < / B o o k M a r k E x i t N a m e > < B o o k M a r k E n t r y P o s i t i o n > 7 4 1 3 3 < / B o o k M a r k E n t r y P o s i t i o n > < B o o k M a r k E x i t P o s i t i o n > 7 8 3 3 3 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 f 2 0 8 c 3 2 3 - 6 7 6 7 - 4 b 9 6 - 9 6 c 3 - 0 1 d a 4 1 7 5 4 5 2 c < / I n t e r n a l I d > < N a m e > A d v a n c e d M a i l M e r g e _ m 3 W i t h t h i s o n e , 0 0 : 0 1 : 1 8 . 4 - 0 0 : 0 1 : 2 3 . 3 < / N a m e > < T e x t > W i t h   t h i s   o n e ,   y o u   s e t   u p   a   c o n d i t i o n ,   l i k e   F i r s t   N a m e   i s   e q u a l   t o   F r e d . < / T e x t > < B o o k M a r k E n t r y N a m e > A d v a n c e d M a i l M e r g e _ m 3 0 0 : 0 1 : 1 8 . 4 < / B o o k M a r k E n t r y N a m e > < B o o k M a r k E x i t N a m e > A d v a n c e d M a i l M e r g e _ m 3 0 0 : 0 1 : 2 3 . 3 < / B o o k M a r k E x i t N a m e > < B o o k M a r k E n t r y P o s i t i o n > 7 8 4 3 3 < / B o o k M a r k E n t r y P o s i t i o n > < B o o k M a r k E x i t P o s i t i o n > 8 3 3 6 7 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 d 4 d 7 a 8 2 6 - 9 3 2 e - 4 f d f - b 1 f c - f e d 2 0 7 d f f 5 5 7 < / I n t e r n a l I d > < N a m e > A d v a n c e d M a i l M e r g e _ m 3 I f t h e c o n d i t i o n 0 0 : 0 1 : 2 3 . 4 - 0 0 : 0 1 : 2 8 . 5 < / N a m e > < T e x t > I f   t h e   c o n d i t i o n   i s   t r u e ,   W o r d   s k i p s   t h e   r e c o r d   w h e n   i t   p e r f o r m s   t h e   m e r g e . < / T e x t > < B o o k M a r k E n t r y N a m e > A d v a n c e d M a i l M e r g e _ m 3 0 0 : 0 1 : 2 3 . 4 < / B o o k M a r k E n t r y N a m e > < B o o k M a r k E x i t N a m e > A d v a n c e d M a i l M e r g e _ m 3 0 0 : 0 1 : 2 8 . 5 < / B o o k M a r k E x i t N a m e > < B o o k M a r k E n t r y P o s i t i o n > 8 3 4 6 7 < / B o o k M a r k E n t r y P o s i t i o n > < B o o k M a r k E x i t P o s i t i o n > 8 8 5 6 7 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 d 5 e 9 0 7 8 f - 3 b 8 b - 4 7 4 c - b 2 8 4 - 3 f 7 a 6 6 c 7 f 3 2 3 < / I n t e r n a l I d > < N a m e > A d v a n c e d M a i l M e r g e _ m 3 C l i c k C a n c e l , b e c a u s e 0 0 : 0 1 : 2 8 . 6 - 0 0 : 0 1 : 3 2 . 2 < / N a m e > < T e x t > C l i c k   C a n c e l ,   b e c a u s e   w e  r e   g o i n g   t o   e n t e r   o u r   c o d e   m a n u a l l y . < / T e x t > < B o o k M a r k E n t r y N a m e > A d v a n c e d M a i l M e r g e _ m 3 0 0 : 0 1 : 2 8 . 6 < / B o o k M a r k E n t r y N a m e > < B o o k M a r k E x i t N a m e > A d v a n c e d M a i l M e r g e _ m 3 0 0 : 0 1 : 3 2 . 2 < / B o o k M a r k E x i t N a m e > < B o o k M a r k E n t r y P o s i t i o n > 8 8 6 6 7 < / B o o k M a r k E n t r y P o s i t i o n > < B o o k M a r k E x i t P o s i t i o n > 9 2 2 6 7 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 0 4 5 2 f e e 9 - 6 d 3 1 - 4 c e 3 - 9 8 c 8 - 3 5 f 0 0 9 9 d 1 0 d 0 < / I n t e r n a l I d > < N a m e > A d v a n c e d M a i l M e r g e _ m 3 P r e s s A l t T + F 9 , t h e n 0 0 : 0 1 : 3 2 . 3 - 0 0 : 0 1 : 4 8 . 4 < / N a m e > < T e x t > P r e s s   A l t T + F 9 ,   t h e n   C t r l + F 9   a n d   t y p e   S K I P I F   a n d   s p a c e .   G o   t o   I n s e r t   m e r g e   f i e l d   a n d   s e l e c t   N e x t _ S e r v i c e   a n d   s p a c e . < / T e x t > < B o o k M a r k E n t r y N a m e > A d v a n c e d M a i l M e r g e _ m 3 0 0 : 0 1 : 3 2 . 3 < / B o o k M a r k E n t r y N a m e > < B o o k M a r k E x i t N a m e > A d v a n c e d M a i l M e r g e _ m 3 0 0 : 0 1 : 4 8 . 4 < / B o o k M a r k E x i t N a m e > < B o o k M a r k E n t r y P o s i t i o n > 9 2 3 6 7 < / B o o k M a r k E n t r y P o s i t i o n > < B o o k M a r k E x i t P o s i t i o n > 1 0 8 4 3 3 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 3 5 c d d 3 b a - 7 e d 4 - 4 4 1 8 - a b 3 d - f a e 8 9 9 6 9 b a f 5 < / I n t e r n a l I d > < N a m e > A d v a n c e d M a i l M e r g e _ m 3 T y p e t h e g r e a t e r 0 0 : 0 1 : 4 8 . 5 - 0 0 : 0 1 : 5 3 . 3 < / N a m e > < T e x t > T y p e   t h e   g r e a t e r   t h a n   a n d   e q u a l   s y m b o l s ,   a n d   s p a c e . < / T e x t > < B o o k M a r k E n t r y N a m e > A d v a n c e d M a i l M e r g e _ m 3 0 0 : 0 1 : 4 8 . 5 < / B o o k M a r k E n t r y N a m e > < B o o k M a r k E x i t N a m e > A d v a n c e d M a i l M e r g e _ m 3 0 0 : 0 1 : 5 3 . 3 < / B o o k M a r k E x i t N a m e > < B o o k M a r k E n t r y P o s i t i o n > 1 0 8 5 3 3 < / B o o k M a r k E n t r y P o s i t i o n > < B o o k M a r k E x i t P o s i t i o n > 1 1 3 3 0 0 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 5 5 f c 0 9 5 c - 2 1 2 c - 4 7 f b - 8 f 0 b - 2 e 5 f 5 0 f 1 b a 9 8 < / I n t e r n a l I d > < N a m e > A d v a n c e d M a i l M e r g e _ m 3 T h e n , p r e s s C t r l + F 9 0 0 : 0 1 : 5 3 . 4 - 0 0 : 0 2 : 0 2 . 3 < / N a m e > < T e x t > T h e n ,   p r e s s   C t r l + F 9   a n d   t y p e   D A T E      t h e   f i e l d   c o d e   t h a t   d i s p l a y s   t h e   c u r r e n t   d a t e   i n   a   d o c u m e n t . < / T e x t > < B o o k M a r k E n t r y N a m e > A d v a n c e d M a i l M e r g e _ m 3 0 0 : 0 1 : 5 3 . 4 < / B o o k M a r k E n t r y N a m e > < B o o k M a r k E x i t N a m e > A d v a n c e d M a i l M e r g e _ m 3 0 0 : 0 2 : 0 2 . 3 < / B o o k M a r k E x i t N a m e > < B o o k M a r k E n t r y P o s i t i o n > 1 1 3 4 0 0 < / B o o k M a r k E n t r y P o s i t i o n > < B o o k M a r k E x i t P o s i t i o n > 1 2 2 3 3 3 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 1 f 4 d 6 1 f e - a 5 4 c - 4 d 5 9 - 9 5 d 9 - a a d 6 0 6 d a b f 2 7 < / I n t e r n a l I d > < N a m e > A d v a n c e d M a i l M e r g e _ m 3 N o w W o r d w i l l 0 0 : 0 2 : 0 2 . 4 - 0 0 : 0 2 : 0 9 . 5 < / N a m e > < T e x t > N o w   W o r d   w i l l   s k i p   a n y   r e c o r d   w i t h   a   N e x t   s e r v i c e   d a t e   t h a t   i s   g r e a t e r   t h a n   o r   e q u a l   t o   t h e   c u r r e n t   d a t e . < / T e x t > < B o o k M a r k E n t r y N a m e > A d v a n c e d M a i l M e r g e _ m 3 0 0 : 0 2 : 0 2 . 4 < / B o o k M a r k E n t r y N a m e > < B o o k M a r k E x i t N a m e > A d v a n c e d M a i l M e r g e _ m 3 0 0 : 0 2 : 0 9 . 5 < / B o o k M a r k E x i t N a m e > < B o o k M a r k E n t r y P o s i t i o n > 1 2 2 4 3 3 < / B o o k M a r k E n t r y P o s i t i o n > < B o o k M a r k E x i t P o s i t i o n > 1 2 9 5 3 3 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 f 9 3 7 7 5 b e - 3 3 5 7 - 4 a 4 5 - 9 4 4 9 - 1 5 4 4 3 a 7 7 7 1 a f < / I n t e r n a l I d > < N a m e > A d v a n c e d M a i l M e r g e _ m 3 B e f o r e t h e c o m p a r i s o n 0 0 : 0 2 : 0 9 . 6 - 0 0 : 0 2 : 1 6 . 4 < / N a m e > < T e x t > B e f o r e   t h e   c o m p a r i s o n   w i l l   w o r k ,   h o w e v e r ,   w e   n e e d   t o   a d d   a   p i c t u r e   s w i t c h   t h a t   f o r m a t s   b o t h   d a t e s   e x a c t l y   t h e   s a m e . < / T e x t > < B o o k M a r k E n t r y N a m e > A d v a n c e d M a i l M e r g e _ m 3 0 0 : 0 2 : 0 9 . 6 < / B o o k M a r k E n t r y N a m e > < B o o k M a r k E x i t N a m e > A d v a n c e d M a i l M e r g e _ m 3 0 0 : 0 2 : 1 6 . 4 < / B o o k M a r k E x i t N a m e > < B o o k M a r k E n t r y P o s i t i o n > 1 2 9 6 3 3 < / B o o k M a r k E n t r y P o s i t i o n > < B o o k M a r k E x i t P o s i t i o n > 1 3 6 4 6 7 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 c 9 e 1 a b 8 1 - d a d 8 - 4 d b a - 8 1 0 b - a c 2 7 0 e 1 e 5 0 1 d < / I n t e r n a l I d > < N a m e > A d v a n c e d M a i l M e r g e _ m 3 C l i c k a f t e r N e x t _ S e r v i c e 0 0 : 0 2 : 1 6 . 5 - 0 0 : 0 2 : 1 9 . 7 < / N a m e > < T e x t > C l i c k   a f t e r   N e x t _ S e r v i c e   i n s i d e   t h e   f i e l d   c o d e . < / T e x t > < B o o k M a r k E n t r y N a m e > A d v a n c e d M a i l M e r g e _ m 3 0 0 : 0 2 : 1 6 . 5 < / B o o k M a r k E n t r y N a m e > < B o o k M a r k E x i t N a m e > A d v a n c e d M a i l M e r g e _ m 3 0 0 : 0 2 : 1 9 . 7 < / B o o k M a r k E x i t N a m e > < B o o k M a r k E n t r y P o s i t i o n > 1 3 6 5 6 7 < / B o o k M a r k E n t r y P o s i t i o n > < B o o k M a r k E x i t P o s i t i o n > 1 3 9 7 6 7 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 5 3 a f 4 1 1 2 - d 1 6 0 - 4 d 6 4 - b 4 5 1 - 3 4 6 2 3 8 f 7 a 4 f 2 < / I n t e r n a l I d > < N a m e > A d v a n c e d M a i l M e r g e _ m 3 T h e n , t y p e s p a c e , 0 0 : 0 2 : 1 9 . 8 - 0 0 : 0 2 : 2 6 . 5 < / N a m e > < T e x t > T h e n ,   t y p e   s p a c e ,   b a c k s l a s h   a n d   t h e   @   s y m b o l   t o   f o r m a t   t h e   n u m b e r   a s   a   d a t e . < / T e x t > < B o o k M a r k E n t r y N a m e > A d v a n c e d M a i l M e r g e _ m 3 0 0 : 0 2 : 1 9 . 8 < / B o o k M a r k E n t r y N a m e > < B o o k M a r k E x i t N a m e > A d v a n c e d M a i l M e r g e _ m 3 0 0 : 0 2 : 2 6 . 5 < / B o o k M a r k E x i t N a m e > < B o o k M a r k E n t r y P o s i t i o n > 1 3 9 8 6 7 < / B o o k M a r k E n t r y P o s i t i o n > < B o o k M a r k E x i t P o s i t i o n > 1 4 6 5 3 3 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 7 c e 0 e c c c - a 9 2 8 - 4 9 0 6 - a 9 4 0 - a f 5 6 1 3 9 6 6 b 4 3 < / I n t e r n a l I d > < N a m e > A d v a n c e d M a i l M e r g e _ m 3 T h e n , i n s i d e q u o t a t i o n 0 0 : 0 2 : 2 6 . 6 - 0 0 : 0 2 : 3 5 . 1 < / N a m e > < T e x t > T h e n ,   i n s i d e   q u o t a t i o n   m a r k s ,   t y p e   f o u r   u p p e r c a s e   Y s ,   t w o   u p p e r c a s e   M s ,   a n d   t w o   u p p e r c a s e   D s . < / T e x t > < B o o k M a r k E n t r y N a m e > A d v a n c e d M a i l M e r g e _ m 3 0 0 : 0 2 : 2 6 . 6 < / B o o k M a r k E n t r y N a m e > < B o o k M a r k E x i t N a m e > A d v a n c e d M a i l M e r g e _ m 3 0 0 : 0 2 : 3 5 . 1 < / B o o k M a r k E x i t N a m e > < B o o k M a r k E n t r y P o s i t i o n > 1 4 6 6 3 3 < / B o o k M a r k E n t r y P o s i t i o n > < B o o k M a r k E x i t P o s i t i o n > 1 5 5 1 6 7 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 4 c c a a 3 2 e - 6 c e f - 4 1 5 3 - 8 9 b d - e d 8 c e f 6 c e 9 0 0 < / I n t e r n a l I d > < N a m e > A d v a n c e d M a i l M e r g e _ m 3 T h e n , r e p e a t t h i s 0 0 : 0 2 : 3 5 . 2 - 0 0 : 0 2 : 3 9 . 1 < / N a m e > < T e x t > T h e n ,   r e p e a t   t h i s   i n   t h e   D a t e   f i e l d   c o d e . < / T e x t > < B o o k M a r k E n t r y N a m e > A d v a n c e d M a i l M e r g e _ m 3 0 0 : 0 2 : 3 5 . 2 < / B o o k M a r k E n t r y N a m e > < B o o k M a r k E x i t N a m e > A d v a n c e d M a i l M e r g e _ m 3 0 0 : 0 2 : 3 9 . 1 < / B o o k M a r k E x i t N a m e > < B o o k M a r k E n t r y P o s i t i o n > 1 5 5 2 6 7 < / B o o k M a r k E n t r y P o s i t i o n > < B o o k M a r k E x i t P o s i t i o n > 1 5 9 1 6 7 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 0 d d b a 8 8 5 - 5 9 7 8 - 4 d 6 f - b 0 a c - 8 5 2 e e 4 1 4 1 b 5 4 < / I n t e r n a l I d > < N a m e > A d v a n c e d M a i l M e r g e _ m 3 M a k e s u r e t h e 0 0 : 0 2 : 3 9 . 2 - 0 0 : 0 2 : 4 8 . 8 < / N a m e > < T e x t > M a k e   s u r e   t h e   p i c t u r e   s w i t c h   i s   t h e   s a m e   f o r   b o t h   f i e l d   c o d e s .   P r e s s   A l t + F 9   a n d   F 9   t o   u p d a t e   t h e   f i e l d . < / T e x t > < B o o k M a r k E n t r y N a m e > A d v a n c e d M a i l M e r g e _ m 3 0 0 : 0 2 : 3 9 . 2 < / B o o k M a r k E n t r y N a m e > < B o o k M a r k E x i t N a m e > A d v a n c e d M a i l M e r g e _ m 3 0 0 : 0 2 : 4 8 . 8 < / B o o k M a r k E x i t N a m e > < B o o k M a r k E n t r y P o s i t i o n > 1 5 9 2 6 7 < / B o o k M a r k E n t r y P o s i t i o n > < B o o k M a r k E x i t P o s i t i o n > 1 6 8 8 6 7 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 1 4 6 e 0 b 4 8 - 1 1 6 2 - 4 f 7 c - a 7 4 9 - 0 0 7 1 9 f a 4 b d 3 4 < / I n t e r n a l I d > < N a m e > A d v a n c e d M a i l M e r g e _ m 3 T h e S K I P I F f i e l d 0 0 : 0 2 : 4 8 . 9 - 0 0 : 0 2 : 5 4 . 2 < / N a m e > < T e x t > T h e   S K I P I F   f i e l d   c o d e   i s   h i d d e n   a n d   w o n  t   b e   r e a d   b y   W o r d   u n t i l   y o u   p e r f o r m   a   m e r g e . < / T e x t > < B o o k M a r k E n t r y N a m e > A d v a n c e d M a i l M e r g e _ m 3 0 0 : 0 2 : 4 8 . 9 < / B o o k M a r k E n t r y N a m e > < B o o k M a r k E x i t N a m e > A d v a n c e d M a i l M e r g e _ m 3 0 0 : 0 2 : 5 4 . 2 < / B o o k M a r k E x i t N a m e > < B o o k M a r k E n t r y P o s i t i o n > 1 6 8 9 6 7 < / B o o k M a r k E n t r y P o s i t i o n > < B o o k M a r k E x i t P o s i t i o n > 1 7 4 2 6 7 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 7 a 1 7 9 3 b 7 - 3 b 6 0 - 4 b 3 8 - 8 d 4 1 - 0 a 6 5 0 2 f 4 f d 7 a < / I n t e r n a l I d > < N a m e > A d v a n c e d M a i l M e r g e _ m 3 L e t  s t e s t t h e 0 0 : 0 2 : 5 4 . 3 - 0 0 : 0 3 : 0 2 . 6 < / N a m e > < T e x t > L e t  s   t e s t   t h e   S K I P I F   c o d e .   A d d   a   t e m p o r a r y   m e r g e   f i e l d   h e r e   t h a t   d i s p l a y s   t h e   N e x t   s e r v i c e   d a t e . < / T e x t > < B o o k M a r k E n t r y N a m e > A d v a n c e d M a i l M e r g e _ m 3 0 0 : 0 2 : 5 4 . 3 < / B o o k M a r k E n t r y N a m e > < B o o k M a r k E x i t N a m e > A d v a n c e d M a i l M e r g e _ m 3 0 0 : 0 3 : 0 2 . 6 < / B o o k M a r k E x i t N a m e > < B o o k M a r k E n t r y P o s i t i o n > 1 7 4 3 6 7 < / B o o k M a r k E n t r y P o s i t i o n > < B o o k M a r k E x i t P o s i t i o n > 1 8 2 6 6 7 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 0 b 9 2 e 5 a 6 - 1 e e c - 4 1 5 5 - 9 a d f - 4 5 e 1 2 d b 3 7 b e a < / I n t e r n a l I d > < N a m e > A d v a n c e d M a i l M e r g e _ m 3 C l i c k F i n i s h & a m p ; 0 0 : 0 3 : 0 2 . 7 - 0 0 : 0 3 : 1 2 . 5 < / N a m e > < T e x t > C l i c k   F i n i s h   & a m p ;   M e r g e ,   a n d   l e t  s   m e r g e   i n t o   i n d i v i d u a l   d o c u m e n t s .   C l i c k   O K   t o   m e r g e   a l l   r e c o r d s   t o   a   n e w   d o c u m e n t . < / T e x t > < B o o k M a r k E n t r y N a m e > A d v a n c e d M a i l M e r g e _ m 3 0 0 : 0 3 : 0 2 . 7 < / B o o k M a r k E n t r y N a m e > < B o o k M a r k E x i t N a m e > A d v a n c e d M a i l M e r g e _ m 3 0 0 : 0 3 : 1 2 . 5 < / B o o k M a r k E x i t N a m e > < B o o k M a r k E n t r y P o s i t i o n > 1 8 2 7 6 7 < / B o o k M a r k E n t r y P o s i t i o n > < B o o k M a r k E x i t P o s i t i o n > 1 9 2 5 6 7 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 7 8 e 6 c 9 a a - 0 2 6 3 - 4 e 0 1 - 8 d a c - b 9 c 3 0 b a f e 0 3 b < / I n t e r n a l I d > < N a m e > A d v a n c e d M a i l M e r g e _ m 3 N o w a s y o u 0 0 : 0 3 : 1 2 . 6 - 0 0 : 0 3 : 1 6 . 5 < / N a m e > < T e x t > N o w   a s   y o u   s c r o l l   t h r o u g h   t h e   n e w   d o c u m e n t ,   c h e c k   t h e   d a t e s , < / T e x t > < B o o k M a r k E n t r y N a m e > A d v a n c e d M a i l M e r g e _ m 3 0 0 : 0 3 : 1 2 . 6 < / B o o k M a r k E n t r y N a m e > < B o o k M a r k E x i t N a m e > A d v a n c e d M a i l M e r g e _ m 3 0 0 : 0 3 : 1 6 . 5 < / B o o k M a r k E x i t N a m e > < B o o k M a r k E n t r y P o s i t i o n > 1 9 2 6 6 7 < / B o o k M a r k E n t r y P o s i t i o n > < B o o k M a r k E x i t P o s i t i o n > 1 9 6 5 3 3 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 8 3 3 a 4 9 8 2 - a 2 4 2 - 4 c c d - 8 1 0 b - 4 e 0 5 d e 0 2 c 1 1 3 < / I n t e r n a l I d > < N a m e > A d v a n c e d M a i l M e r g e _ m 3 a n d w e s h o u l d 0 0 : 0 3 : 1 6 . 6 - 0 0 : 0 3 : 2 6 . 6 < / N a m e > < T e x t > a n d   w e   s h o u l d   o n l y   s e e   e m a i l s   w i t h   n e x t   s e r v i c e   d a t e s   o l d e r   t h a n   t h e   c u r r e n t   d a t e . < / T e x t > < B o o k M a r k E n t r y N a m e > A d v a n c e d M a i l M e r g e _ m 3 0 0 : 0 3 : 1 6 . 6 < / B o o k M a r k E n t r y N a m e > < B o o k M a r k E x i t N a m e > A d v a n c e d M a i l M e r g e _ m 3 0 0 : 0 3 : 2 6 . 6 < / B o o k M a r k E x i t N a m e > < B o o k M a r k E n t r y P o s i t i o n > 1 9 6 6 3 3 < / B o o k M a r k E n t r y P o s i t i o n > < B o o k M a r k E x i t P o s i t i o n > 2 0 6 6 3 3 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 b 1 0 2 1 4 6 7 - 8 6 6 4 - 4 c 4 b - 8 2 9 5 - d 1 0 a 4 6 5 c 7 e 4 d < / I n t e r n a l I d > < N a m e > A d v a n c e d M a i l M e r g e _ m 3 W h e n y o u  r e d o n e , 0 0 : 0 3 : 2 6 . 7 - 0 0 : 0 3 : 3 1 . 5 < / N a m e > < T e x t > W h e n   y o u  r e   d o n e ,   y o u   c a n   d e l e t e   t h i s   t e s t   d o c u m e n t . < / T e x t > < B o o k M a r k E n t r y N a m e > A d v a n c e d M a i l M e r g e _ m 3 0 0 : 0 3 : 2 6 . 7 < / B o o k M a r k E n t r y N a m e > < B o o k M a r k E x i t N a m e > A d v a n c e d M a i l M e r g e _ m 3 0 0 : 0 3 : 3 1 . 5 < / B o o k M a r k E x i t N a m e > < B o o k M a r k E n t r y P o s i t i o n > 2 0 6 7 3 3 < / B o o k M a r k E n t r y P o s i t i o n > < B o o k M a r k E x i t P o s i t i o n > 2 1 1 5 3 3 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 8 8 b 0 d 0 8 5 - 6 d 1 0 - 4 4 7 7 - a 2 4 4 - d 2 2 3 3 7 a b e f 4 5 < / I n t e r n a l I d > < N a m e > A d v a n c e d M a i l M e r g e _ m 3 H e r e  s o n e m o r e 0 0 : 0 3 : 3 1 . 6 - 0 0 : 0 3 : 3 6 . 6 < / N a m e > < T e x t > H e r e  s   o n e   m o r e   t h i n g   y o u   m a y   f i n d   u s e f u l .   L e t  s   s a y   y o u   m a k e   a   m i s t a k e   a s   y o u   t y p e   s o m e   f i e l d   c o d e . < / T e x t > < B o o k M a r k E n t r y N a m e > A d v a n c e d M a i l M e r g e _ m 3 0 0 : 0 3 : 3 1 . 6 < / B o o k M a r k E n t r y N a m e > < B o o k M a r k E x i t N a m e > A d v a n c e d M a i l M e r g e _ m 3 0 0 : 0 3 : 3 6 . 6 < / B o o k M a r k E x i t N a m e > < B o o k M a r k E n t r y P o s i t i o n > 2 1 1 6 3 3 < / B o o k M a r k E n t r y P o s i t i o n > < B o o k M a r k E x i t P o s i t i o n > 2 1 6 6 6 7 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 b 0 e 2 c f b 7 - 9 7 2 5 - 4 5 e 3 - b 2 b 7 - 6 0 8 e a 3 6 d 4 a d 0 < / I n t e r n a l I d > < N a m e > A d v a n c e d M a i l M e r g e _ m 3 B e f o r e y o u f i n i s h 0 0 : 0 3 : 3 6 . 7 - 0 0 : 0 3 : 4 6 . 2 < / N a m e > < T e x t > B e f o r e   y o u   f i n i s h   a   m e r g e ,   c l i c k   C h e c k   f o r   E r r o r s .   C l i c k   S i m u l a t e   t h e   m e r g e   a n d   r e p o r t   e r r o r s   i n   a   n e w   d o c u m e n t ,   a n d   O K . < / T e x t > < B o o k M a r k E n t r y N a m e > A d v a n c e d M a i l M e r g e _ m 3 0 0 : 0 3 : 3 6 . 7 < / B o o k M a r k E n t r y N a m e > < B o o k M a r k E x i t N a m e > A d v a n c e d M a i l M e r g e _ m 3 0 0 : 0 3 : 4 6 . 2 < / B o o k M a r k E x i t N a m e > < B o o k M a r k E n t r y P o s i t i o n > 2 1 6 7 6 7 < / B o o k M a r k E n t r y P o s i t i o n > < B o o k M a r k E x i t P o s i t i o n > 2 2 6 2 6 7 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 3 8 c b 1 1 1 d - a f c c - 4 3 0 1 - 8 6 b 1 - b 4 0 9 f c a 6 d 7 9 f < / I n t e r n a l I d > < N a m e > A d v a n c e d M a i l M e r g e _ m 3 W o r d s h o w s i n v a l i d 0 0 : 0 3 : 4 6 . 3 - 0 0 : 0 3 : 4 9 . 1 < / N a m e > < T e x t > W o r d   s h o w s   i n v a l i d   m e r g e   f i e l d s . < / T e x t > < B o o k M a r k E n t r y N a m e > A d v a n c e d M a i l M e r g e _ m 3 0 0 : 0 3 : 4 6 . 3 < / B o o k M a r k E n t r y N a m e > < B o o k M a r k E x i t N a m e > A d v a n c e d M a i l M e r g e _ m 3 0 0 : 0 3 : 4 9 . 1 < / B o o k M a r k E x i t N a m e > < B o o k M a r k E n t r y P o s i t i o n > 2 2 6 3 6 7 < / B o o k M a r k E n t r y P o s i t i o n > < B o o k M a r k E x i t P o s i t i o n > 2 2 9 1 0 0 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 2 c 3 d c e 7 c - 8 d d 4 - 4 1 5 c - b e 2 f - 7 a b 6 a c e 0 0 0 f a < / I n t e r n a l I d > < N a m e > A d v a n c e d M a i l M e r g e _ m 3 I n t h i s c a s e , 0 0 : 0 3 : 4 9 . 2 - 0 0 : 0 3 : 5 7 . 0 < / N a m e > < T e x t > I n   t h i s   c a s e ,   y o u   c a n   r e m o v e   t h e   f i e l d   o r   s e l e c t   t h e   c o r r e c t   n a m e   f r o m   t h e   l i s t   o f   f i e l d s   i n   t h e   d a t a   s o u r c e . < / T e x t > < B o o k M a r k E n t r y N a m e > A d v a n c e d M a i l M e r g e _ m 3 0 0 : 0 3 : 4 9 . 2 < / B o o k M a r k E n t r y N a m e > < B o o k M a r k E x i t N a m e > A d v a n c e d M a i l M e r g e _ m 3 0 0 : 0 3 : 5 7 . 0 < / B o o k M a r k E x i t N a m e > < B o o k M a r k E n t r y P o s i t i o n > 2 2 9 2 0 0 < / B o o k M a r k E n t r y P o s i t i o n > < B o o k M a r k E x i t P o s i t i o n > 2 3 7 0 3 3 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 f 1 5 4 d 4 e c - 1 1 1 8 - 4 3 e d - 8 b 4 3 - c 5 f f 9 d 5 6 a f 2 4 < / I n t e r n a l I d > < N a m e > A d v a n c e d M a i l M e r g e _ m 3 I f n o m o r e 0 0 : 0 3 : 5 7 . 1 - 0 0 : 0 4 : 0 2 . 4 < / N a m e > < T e x t > I f   n o   m o r e   e r r o r s   a r e   f o u n d ,   c l i c k   O K . < / T e x t > < B o o k M a r k E n t r y N a m e > A d v a n c e d M a i l M e r g e _ m 3 0 0 : 0 3 : 5 7 . 1 < / B o o k M a r k E n t r y N a m e > < B o o k M a r k E x i t N a m e > A d v a n c e d M a i l M e r g e _ m 3 0 0 : 0 4 : 0 2 . 4 < / B o o k M a r k E x i t N a m e > < B o o k M a r k E n t r y P o s i t i o n > 2 3 7 1 3 3 < / B o o k M a r k E n t r y P o s i t i o n > < B o o k M a r k E x i t P o s i t i o n > 2 4 2 4 0 0 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 9 d b 8 a 6 e 7 - 0 c b 3 - 4 6 3 3 - a b 4 a - 8 0 3 9 8 7 5 0 b 9 9 2 < / I n t e r n a l I d > < N a m e > A d v a n c e d M a i l M e r g e _ m 3 T o p e r f o r m t h e 0 0 : 0 4 : 0 2 . 5 - 0 0 : 0 4 : 1 3 . 7 < / N a m e > < T e x t > T o   p e r f o r m   t h e   f i n a l   m e r g e ,   c l i c k   F i n i s h   & a m p ;   M e r g e   a n d   S e n d   E m a i l   M e s s a g e s .   T y p e   a   S u b j e c t   l i n e   a n d   c l i c k   O K . < / T e x t > < B o o k M a r k E n t r y N a m e > A d v a n c e d M a i l M e r g e _ m 3 0 0 : 0 4 : 0 2 . 5 < / B o o k M a r k E n t r y N a m e > < B o o k M a r k E x i t N a m e > A d v a n c e d M a i l M e r g e _ m 3 0 0 : 0 4 : 1 3 . 7 < / B o o k M a r k E x i t N a m e > < B o o k M a r k E n t r y P o s i t i o n > 2 4 2 5 0 0 < / B o o k M a r k E n t r y P o s i t i o n > < B o o k M a r k E x i t P o s i t i o n > 2 5 3 7 0 0 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 7 c 7 3 2 3 d 8 - b 0 3 8 - 4 b e b - a b 1 0 - a 8 c 4 b 6 5 0 c 4 f 6 < / I n t e r n a l I d > < N a m e > A d v a n c e d M a i l M e r g e _ m 3 I n t h i s c o u r s e , 0 0 : 0 4 : 1 3 . 8 - 0 0 : 0 4 : 2 0 . 4 < / N a m e > < T e x t > I n   t h i s   c o u r s e ,   y o u   l e a r n e d   h o w   t o   g o   b e y o n d   t h e   b a s i c   m a i l   m e r g e   t o o l s   t o   p e r f o r m   a d v a n c e d   m a i l   m e r g e s   u s i n g   f i e l d   c o d e s . < / T e x t > < B o o k M a r k E n t r y N a m e > A d v a n c e d M a i l M e r g e _ m 3 0 0 : 0 4 : 1 3 . 8 < / B o o k M a r k E n t r y N a m e > < B o o k M a r k E x i t N a m e > A d v a n c e d M a i l M e r g e _ m 3 0 0 : 0 4 : 2 0 . 4 < / B o o k M a r k E x i t N a m e > < B o o k M a r k E n t r y P o s i t i o n > 2 5 3 8 0 0 < / B o o k M a r k E n t r y P o s i t i o n > < B o o k M a r k E x i t P o s i t i o n > 2 6 0 4 0 0 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 5 d 9 f 1 0 b 8 - 0 8 0 b - 4 4 5 8 - 8 b 4 9 - 7 e 3 5 0 4 d f 3 9 9 1 < / I n t e r n a l I d > < N a m e > A d v a n c e d M a i l M e r g e _ m 3 T o l e a r n m o r e 0 0 : 0 4 : 2 0 . 5 - 0 0 : 0 4 : 2 4 . 6 < / N a m e > < T e x t > T o   l e a r n   m o r e   a b o u t   f i e l d   c o d e s ,   c h e c k   o u t   t h e   l i n k s   i n   t h e   c o u r s e   s u m m a r y . < / T e x t > < B o o k M a r k E n t r y N a m e > A d v a n c e d M a i l M e r g e _ m 3 0 0 : 0 4 : 2 0 . 5 < / B o o k M a r k E n t r y N a m e > < B o o k M a r k E x i t N a m e > A d v a n c e d M a i l M e r g e _ m 3 0 0 : 0 4 : 2 4 . 6 < / B o o k M a r k E x i t N a m e > < B o o k M a r k E n t r y P o s i t i o n > 2 6 0 5 0 0 < / B o o k M a r k E n t r y P o s i t i o n > < B o o k M a r k E x i t P o s i t i o n > 2 6 4 6 0 0 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2.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1 6 " ? > < C a p t i o n I t e m s L i s t   x m l n s : x s i = " h t t p : / / w w w . w 3 . o r g / 2 0 0 1 / X M L S c h e m a - i n s t a n c e "   x m l n s : x s d = " h t t p : / / w w w . w 3 . o r g / 2 0 0 1 / X M L S c h e m a " > < I d > 3 e 4 3 4 e 9 5 - d a f 5 - 4 7 4 0 - 9 8 b 8 - b e d e a 1 b 5 4 a 1 a < / I d > < C a p t i o n I t e m s > < C a p t i o n I t e m > < I n t e r n a l I d > 2 1 7 d 3 3 d c - 1 b 9 b - 4 9 8 6 - a 0 a 6 - 7 b 2 d 2 0 3 1 9 9 3 c < / I n t e r n a l I d > < N a m e > A d v a n c e d M a i l M e r g e _ m 2 S o f a r , w e  v e 0 0 : 0 0 : 0 0 . 0 - 0 0 : 0 0 : 0 7 . 0 < / N a m e > < T e x t > S o   f a r ,   w e  v e   f o c u s e d   p r i m a r i l y   o n   t h e   M E R G E F I E L D   f i e l d   c o d e .   B u t   y o u   c a n   g o   a   l o t   f a r t h e r . < / T e x t > < B o o k M a r k E n t r y N a m e > A d v a n c e d M a i l M e r g e _ m 2 0 0 : 0 0 : 0 0 . 0 < / B o o k M a r k E n t r y N a m e > < B o o k M a r k E x i t N a m e > A d v a n c e d M a i l M e r g e _ m 2 0 0 : 0 0 : 0 7 . 0 < / B o o k M a r k E x i t N a m e > < B o o k M a r k E n t r y P o s i t i o n > 3 3 < / B o o k M a r k E n t r y P o s i t i o n > < B o o k M a r k E x i t P o s i t i o n > 7 0 6 7 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 5 2 c a 6 1 8 3 - e a 3 2 - 4 c f 3 - 9 5 c 9 - 8 2 8 b 9 9 c 6 c 4 6 5 < / I n t e r n a l I d > < N a m e > A d v a n c e d M a i l M e r g e _ m 2 F i r s t , l e t  s a d d 0 0 : 0 0 : 0 7 . 1 - 0 0 : 0 0 : 0 9 . 4 < / N a m e > < T e x t > F i r s t ,   l e t  s   a d d   a   f o r m u l a .   < / T e x t > < B o o k M a r k E n t r y N a m e > A d v a n c e d M a i l M e r g e _ m 2 0 0 : 0 0 : 0 7 . 1 < / B o o k M a r k E n t r y N a m e > < B o o k M a r k E x i t N a m e > A d v a n c e d M a i l M e r g e _ m 2 0 0 : 0 0 : 0 9 . 4 < / B o o k M a r k E x i t N a m e > < B o o k M a r k E n t r y P o s i t i o n > 7 1 6 7 < / B o o k M a r k E n t r y P o s i t i o n > < B o o k M a r k E x i t P o s i t i o n > 9 4 3 3 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 6 a 9 b 2 c 7 0 - c 2 8 a - 4 f 1 a - 8 b d d - 5 d e e 4 0 2 6 9 d b 2 < / I n t e r n a l I d > < N a m e > A d v a n c e d M a i l M e r g e _ m 2 I n t h e c u r r e n t 0 0 : 0 0 : 0 9 . 5 - 0 0 : 0 0 : 1 6 . 3 < / N a m e > < T e x t > I n   t h e   c u r r e n t   e m a i l ,   w e   a s k   r e c i p i e n t s   t o   a d d   6 , 0 0 0   m i l e s   t o   t h e   m i l e a g e   t h e y   h a d   w h e n   t h e i r   c a r   w a s   l a s t   s e r v i c e d . < / T e x t > < B o o k M a r k E n t r y N a m e > A d v a n c e d M a i l M e r g e _ m 2 0 0 : 0 0 : 0 9 . 5 < / B o o k M a r k E n t r y N a m e > < B o o k M a r k E x i t N a m e > A d v a n c e d M a i l M e r g e _ m 2 0 0 : 0 0 : 1 6 . 3 < / B o o k M a r k E x i t N a m e > < B o o k M a r k E n t r y P o s i t i o n > 9 5 3 3 < / B o o k M a r k E n t r y P o s i t i o n > < B o o k M a r k E x i t P o s i t i o n > 1 6 3 0 0 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 6 5 1 1 b 8 a 0 - 5 1 1 1 - 4 c 9 6 - 9 a 4 b - e 4 3 3 9 5 7 9 f c d a < / I n t e r n a l I d > < N a m e > A d v a n c e d M a i l M e r g e _ m 2 I t m a y n o t 0 0 : 0 0 : 1 6 . 4 - 0 0 : 0 0 : 2 2 . 0 < / N a m e > < T e x t > I t   m a y   n o t   s e e m   l i k e   m u c h ,   b u t   a s k i n g   c u s t o m e r s   t o   d o   m a t h   i s   a   g o o d   w a y   t o   l o s e   t h e i r   a t t e n t i o n . < / T e x t > < B o o k M a r k E n t r y N a m e > A d v a n c e d M a i l M e r g e _ m 2 0 0 : 0 0 : 1 6 . 4 < / B o o k M a r k E n t r y N a m e > < B o o k M a r k E x i t N a m e > A d v a n c e d M a i l M e r g e _ m 2 0 0 : 0 0 : 2 2 . 0 < / B o o k M a r k E x i t N a m e > < B o o k M a r k E n t r y P o s i t i o n > 1 6 4 0 0 < / B o o k M a r k E n t r y P o s i t i o n > < B o o k M a r k E x i t P o s i t i o n > 2 2 0 3 3 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 6 6 0 7 5 3 6 9 - 9 a 3 6 - 4 7 5 e - 8 1 c 0 - 8 d 9 2 6 2 0 e 8 d a a < / I n t e r n a l I d > < N a m e > A d v a n c e d M a i l M e r g e _ m 2 H o w e v e r , w e c a n 0 0 : 0 0 : 2 2 . 1 - 0 0 : 0 0 : 2 6 . 0 < / N a m e > < T e x t > H o w e v e r ,   w e   c a n   g i v e   t h e m   a   h a n d   b y   d o i n g   t h e   m a t h   f o r   t h e m . < / T e x t > < B o o k M a r k E n t r y N a m e > A d v a n c e d M a i l M e r g e _ m 2 0 0 : 0 0 : 2 2 . 1 < / B o o k M a r k E n t r y N a m e > < B o o k M a r k E x i t N a m e > A d v a n c e d M a i l M e r g e _ m 2 0 0 : 0 0 : 2 6 . 0 < / B o o k M a r k E x i t N a m e > < B o o k M a r k E n t r y P o s i t i o n > 2 2 1 3 3 < / B o o k M a r k E n t r y P o s i t i o n > < B o o k M a r k E x i t P o s i t i o n > 2 6 0 0 0 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 d a 4 4 3 5 9 a - a 2 4 b - 4 b 0 1 - 9 c 2 a - 4 e 3 c 9 2 1 8 3 b 9 e < / I n t e r n a l I d > < N a m e > A d v a n c e d M a i l M e r g e _ m 2 F i r s t l e t  s r e w r i t e 0 0 : 0 0 : 2 6 . 1 - 0 0 : 0 0 : 3 1 . 4 < / N a m e > < T e x t > F i r s t   l e t  s   r e w r i t e   t h e   l i n e ,   s o   r e c i p i e n t s   o n l y   h a v e   t o   c h e c k   t h e i r   m i l e a g e . < / T e x t > < B o o k M a r k E n t r y N a m e > A d v a n c e d M a i l M e r g e _ m 2 0 0 : 0 0 : 2 6 . 1 < / B o o k M a r k E n t r y N a m e > < B o o k M a r k E x i t N a m e > A d v a n c e d M a i l M e r g e _ m 2 0 0 : 0 0 : 3 1 . 4 < / B o o k M a r k E x i t N a m e > < B o o k M a r k E n t r y P o s i t i o n > 2 6 1 0 0 < / B o o k M a r k E n t r y P o s i t i o n > < B o o k M a r k E x i t P o s i t i o n > 3 1 4 3 3 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 6 6 e b d d 9 b - 2 c 2 b - 4 4 3 f - 9 7 3 8 - a d 1 b 2 4 6 d c c 2 4 < / I n t e r n a l I d > < N a m e > A d v a n c e d M a i l M e r g e _ m 2 N e x t s e l e c t t h e 0 0 : 0 0 : 3 1 . 5 - 0 0 : 0 0 : 4 1 . 0 < / N a m e > < T e x t > N e x t   s e l e c t   t h e   p l a c e h o l d e r ,   d e l e t e   i t   a n d   p r e s s   C t r l + F 9 .   T h i s   a d d s   a   b l a n k   f i e l d   c o d e . < / T e x t > < B o o k M a r k E n t r y N a m e > A d v a n c e d M a i l M e r g e _ m 2 0 0 : 0 0 : 3 1 . 5 < / B o o k M a r k E n t r y N a m e > < B o o k M a r k E x i t N a m e > A d v a n c e d M a i l M e r g e _ m 2 0 0 : 0 0 : 4 1 . 0 < / B o o k M a r k E x i t N a m e > < B o o k M a r k E n t r y P o s i t i o n > 3 1 5 3 3 < / B o o k M a r k E n t r y P o s i t i o n > < B o o k M a r k E x i t P o s i t i o n > 4 1 0 6 7 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 6 b c 0 3 b 2 3 - 3 e 5 0 - 4 b d b - a 1 7 9 - 5 1 6 2 d 3 2 7 2 d 2 4 < / I n t e r n a l I d > < N a m e > A d v a n c e d M a i l M e r g e _ m 2 T o a d d a 0 0 : 0 0 : 4 1 . 1 - 0 0 : 0 0 : 5 0 . 3 < / N a m e > < T e x t > T o   a d d   a   f o r m u l a ,   s t a r t   b y   t y p i n g   t h e   e q u a l   s i g n .   G o   t o   t h e   M a i l i n g s   t a b   a n d   i n s e r t   t h e   M i l e a g e   m e r g e   f i e l d . < / T e x t > < B o o k M a r k E n t r y N a m e > A d v a n c e d M a i l M e r g e _ m 2 0 0 : 0 0 : 4 1 . 1 < / B o o k M a r k E n t r y N a m e > < B o o k M a r k E x i t N a m e > A d v a n c e d M a i l M e r g e _ m 2 0 0 : 0 0 : 5 0 . 3 < / B o o k M a r k E x i t N a m e > < B o o k M a r k E n t r y P o s i t i o n > 4 1 1 6 7 < / B o o k M a r k E n t r y P o s i t i o n > < B o o k M a r k E x i t P o s i t i o n > 5 0 3 0 0 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 5 7 4 3 6 a c b - e 7 2 3 - 4 5 c 7 - 9 9 a 6 - 3 a 9 5 3 4 f 2 1 c 5 1 < / I n t e r n a l I d > < N a m e > A d v a n c e d M a i l M e r g e _ m 2 Y o u c o u l d a l s o 0 0 : 0 0 : 5 0 . 4 - 0 0 : 0 0 : 5 9 . 3 < / N a m e > < T e x t > Y o u   c o u l d   a l s o   p r e s s   C t r l   + F 9   a n d   t y p e   i t   m a n u a l l y .   A f t e r   t h e   m e r g e   f i e l d   t y p e   + 6 0 0 0 . < / T e x t > < B o o k M a r k E n t r y N a m e > A d v a n c e d M a i l M e r g e _ m 2 0 0 : 0 0 : 5 0 . 4 < / B o o k M a r k E n t r y N a m e > < B o o k M a r k E x i t N a m e > A d v a n c e d M a i l M e r g e _ m 2 0 0 : 0 0 : 5 9 . 3 < / B o o k M a r k E x i t N a m e > < B o o k M a r k E n t r y P o s i t i o n > 5 0 4 0 0 < / B o o k M a r k E n t r y P o s i t i o n > < B o o k M a r k E x i t P o s i t i o n > 5 9 3 0 0 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 2 d 4 8 8 0 5 a - c f c a - 4 6 d 5 - a c c 9 - 0 5 5 1 9 3 3 f 4 3 f d < / I n t e r n a l I d > < N a m e > A d v a n c e d M a i l M e r g e _ m 2 A n d f i n a l l y , a d d 0 0 : 0 0 : 5 9 . 4 - 0 0 : 0 1 : 0 6 . 8 < / N a m e > < T e x t > A n d   f i n a l l y ,   a d d   t h e   s w i t c h   t o   f o r m a t   t h e   n u m b e r   w i t h   a   c o m m a . < / T e x t > < B o o k M a r k E n t r y N a m e > A d v a n c e d M a i l M e r g e _ m 2 0 0 : 0 0 : 5 9 . 4 < / B o o k M a r k E n t r y N a m e > < B o o k M a r k E x i t N a m e > A d v a n c e d M a i l M e r g e _ m 2 0 0 : 0 1 : 0 6 . 8 < / B o o k M a r k E x i t N a m e > < B o o k M a r k E n t r y P o s i t i o n > 5 9 4 0 0 < / B o o k M a r k E n t r y P o s i t i o n > < B o o k M a r k E x i t P o s i t i o n > 6 6 8 3 3 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 6 7 0 6 e 3 6 a - b b 2 4 - 4 7 6 4 - 8 5 a 7 - 6 b e 5 2 c e a 9 f 9 8 < / I n t e r n a l I d > < N a m e > A d v a n c e d M a i l M e r g e _ m 2 T h e f o r m u l a a d d s 0 0 : 0 1 : 0 6 . 9 - 0 0 : 0 1 : 1 2 . 7 < / N a m e > < T e x t > T h e   f o r m u l a   a d d s   6 , 0 0 0   t o   t h e   M i l e a g e   a t   t h e   c u s t o m e r s    l a s t   s e r v i c e . < / T e x t > < B o o k M a r k E n t r y N a m e > A d v a n c e d M a i l M e r g e _ m 2 0 0 : 0 1 : 0 6 . 9 < / B o o k M a r k E n t r y N a m e > < B o o k M a r k E x i t N a m e > A d v a n c e d M a i l M e r g e _ m 2 0 0 : 0 1 : 1 2 . 7 < / B o o k M a r k E x i t N a m e > < B o o k M a r k E n t r y P o s i t i o n > 6 6 9 3 3 < / B o o k M a r k E n t r y P o s i t i o n > < B o o k M a r k E x i t P o s i t i o n > 7 2 7 0 0 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 e 0 5 8 8 d c 8 - b e d 3 - 4 0 c 3 - b 9 0 d - 2 2 4 f a 4 7 b 1 c 6 e < / I n t e r n a l I d > < N a m e > A d v a n c e d M a i l M e r g e _ m 2 P r e s s A l t + F 9 , a n d 0 0 : 0 1 : 1 2 . 8 - 0 0 : 0 1 : 1 9 . 8 < / N a m e > < T e x t > P r e s s   A l t + F 9 ,   a n d   t h e n   F 9   t o   u p d a t e   t h e   f i e l d   c o d e   a n d   p r e v i e w   t h e   r e s u l t . < / T e x t > < B o o k M a r k E n t r y N a m e > A d v a n c e d M a i l M e r g e _ m 2 0 0 : 0 1 : 1 2 . 8 < / B o o k M a r k E n t r y N a m e > < B o o k M a r k E x i t N a m e > A d v a n c e d M a i l M e r g e _ m 2 0 0 : 0 1 : 1 9 . 8 < / B o o k M a r k E x i t N a m e > < B o o k M a r k E n t r y P o s i t i o n > 7 2 8 0 0 < / B o o k M a r k E n t r y P o s i t i o n > < B o o k M a r k E x i t P o s i t i o n > 7 9 8 6 7 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 e a d 3 9 a 7 f - e 0 0 a - 4 f 6 4 - 8 a c d - 8 d 0 6 2 4 7 0 0 c 8 4 < / I n t e r n a l I d > < N a m e > A d v a n c e d M a i l M e r g e _ m 2 N o w c u s t o m e r s w o n  t 0 0 : 0 1 : 1 9 . 9 - 0 0 : 0 1 : 2 8 . 8 < / N a m e > < T e x t > N o w   c u s t o m e r s   w o n  t   h a v e   t o   d o   a n y   m a t h .   D o w n   h e r e ,   w e  r e   o f f e r i n g   a   d i s c o u n t   t o   c u s t o m e r s   w i t h   c a r s   o l d e r   t h a n   2 0 0 5 . < / T e x t > < B o o k M a r k E n t r y N a m e > A d v a n c e d M a i l M e r g e _ m 2 0 0 : 0 1 : 1 9 . 9 < / B o o k M a r k E n t r y N a m e > < B o o k M a r k E x i t N a m e > A d v a n c e d M a i l M e r g e _ m 2 0 0 : 0 1 : 2 8 . 8 < / B o o k M a r k E x i t N a m e > < B o o k M a r k E n t r y P o s i t i o n > 7 9 9 6 7 < / B o o k M a r k E n t r y P o s i t i o n > < B o o k M a r k E x i t P o s i t i o n > 8 8 8 6 7 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 b b 6 a 4 7 1 a - a 6 4 2 - 4 7 1 5 - 8 a 3 f - e 0 6 1 3 9 a e 4 d 1 4 < / I n t e r n a l I d > < N a m e > A d v a n c e d M a i l M e r g e _ m 2 P r e t t y s t r a i g h t f o r w a r d , b u t 0 0 : 0 1 : 2 8 . 9 - 0 0 : 0 1 : 3 6 . 6 < / N a m e > < T e x t > P r e t t y   s t r a i g h t f o r w a r d ,   b u t   w e   c a n   e l i m i n a t e   a n y   p o t e n t i a l   f o r   c o n f u s i o n   b y   o n l y   s h o w i n g   t h e   o f f e r   t o   c u s t o m e r s   t h a t   q u a l i f y . < / T e x t > < B o o k M a r k E n t r y N a m e > A d v a n c e d M a i l M e r g e _ m 2 0 0 : 0 1 : 2 8 . 9 < / B o o k M a r k E n t r y N a m e > < B o o k M a r k E x i t N a m e > A d v a n c e d M a i l M e r g e _ m 2 0 0 : 0 1 : 3 6 . 6 < / B o o k M a r k E x i t N a m e > < B o o k M a r k E n t r y P o s i t i o n > 8 8 9 6 7 < / B o o k M a r k E n t r y P o s i t i o n > < B o o k M a r k E x i t P o s i t i o n > 9 6 6 6 7 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 f 8 3 4 2 c 4 4 - a 1 a 5 - 4 3 8 8 - 8 5 6 f - b a 7 4 2 8 e 9 6 a a 8 < / I n t e r n a l I d > < N a m e > A d v a n c e d M a i l M e r g e _ m 2 A n d t o d o 0 0 : 0 1 : 3 6 . 7 - 0 0 : 0 1 : 4 1 . 9 < / N a m e > < T e x t > A n d   t o   d o   t h a t ,   w e  l l   u s e   a   c o n d i t i o n a l   s t a t e m e n t   -   t h e   I F   f i e l d   c o d e . < / T e x t > < B o o k M a r k E n t r y N a m e > A d v a n c e d M a i l M e r g e _ m 2 0 0 : 0 1 : 3 6 . 7 < / B o o k M a r k E n t r y N a m e > < B o o k M a r k E x i t N a m e > A d v a n c e d M a i l M e r g e _ m 2 0 0 : 0 1 : 4 1 . 9 < / B o o k M a r k E x i t N a m e > < B o o k M a r k E n t r y P o s i t i o n > 9 6 7 6 7 < / B o o k M a r k E n t r y P o s i t i o n > < B o o k M a r k E x i t P o s i t i o n > 1 0 1 9 0 0 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 f e f b 3 1 b 1 - 2 b 3 b - 4 4 f b - 8 d 9 4 - 7 0 0 3 1 5 9 a 1 a 6 6 < / I n t e r n a l I d > < N a m e > A d v a n c e d M a i l M e r g e _ m 2 F i r s t , d e l e t e t h e 0 0 : 0 1 : 4 2 . 0 - 0 0 : 0 1 : 5 1 . 6 < / N a m e > < T e x t > F i r s t ,   d e l e t e   t h e   t e x t .   P r e s s   A l t + F 9 .   T h e n ,   p r e s s   C t r l + F 9   t o   a d d   a   b l a n k   f i e l d   c o d e . < / T e x t > < B o o k M a r k E n t r y N a m e > A d v a n c e d M a i l M e r g e _ m 2 0 0 : 0 1 : 4 2 . 0 < / B o o k M a r k E n t r y N a m e > < B o o k M a r k E x i t N a m e > A d v a n c e d M a i l M e r g e _ m 2 0 0 : 0 1 : 5 1 . 6 < / B o o k M a r k E x i t N a m e > < B o o k M a r k E n t r y P o s i t i o n > 1 0 2 0 0 0 < / B o o k M a r k E n t r y P o s i t i o n > < B o o k M a r k E x i t P o s i t i o n > 1 1 1 6 3 3 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 3 b 9 e a f 6 6 - 4 b 9 2 - 4 d 7 1 - 8 d 2 b - c 4 4 e a 3 0 e f 7 4 a < / I n t e r n a l I d > < N a m e > A d v a n c e d M a i l M e r g e _ m 2 T y p e I F a n d 0 0 : 0 1 : 5 1 . 7 - 0 0 : 0 1 : 5 9 . 9 < / N a m e > < T e x t > T y p e   I F   a n d   a   s p a c e .   C l i c k   I n s e r t   M e r g e   F i e l d   a n d   s e l e c t   Y e a r . < / T e x t > < B o o k M a r k E n t r y N a m e > A d v a n c e d M a i l M e r g e _ m 2 0 0 : 0 1 : 5 1 . 7 < / B o o k M a r k E n t r y N a m e > < B o o k M a r k E x i t N a m e > A d v a n c e d M a i l M e r g e _ m 2 0 0 : 0 1 : 5 9 . 9 < / B o o k M a r k E x i t N a m e > < B o o k M a r k E n t r y P o s i t i o n > 1 1 1 7 3 3 < / B o o k M a r k E n t r y P o s i t i o n > < B o o k M a r k E x i t P o s i t i o n > 1 1 9 9 3 3 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 c a c 6 1 3 f 2 - 0 9 7 f - 4 a 8 5 - b 8 4 5 - 5 0 c f e 6 8 e a 2 9 f < / I n t e r n a l I d > < N a m e > A d v a n c e d M a i l M e r g e _ m 2 N e x t , t y p e s p a c e , 0 0 : 0 2 : 0 0 . 0 - 0 0 : 0 2 : 1 1 . 1 < / N a m e > < T e x t > N e x t ,   t y p e   s p a c e ,   t h e   l e s s   t h a n   a n d   e q u a l s   s y m b o l s ,   a n d   s p a c e ,   a n d   i n   q u o t a t i o n   m a r k s ,   t y p e   2 0 0 5 . < / T e x t > < B o o k M a r k E n t r y N a m e > A d v a n c e d M a i l M e r g e _ m 2 0 0 : 0 2 : 0 0 . 0 < / B o o k M a r k E n t r y N a m e > < B o o k M a r k E x i t N a m e > A d v a n c e d M a i l M e r g e _ m 2 0 0 : 0 2 : 1 1 . 1 < / B o o k M a r k E x i t N a m e > < B o o k M a r k E n t r y P o s i t i o n > 1 2 0 0 3 3 < / B o o k M a r k E n t r y P o s i t i o n > < B o o k M a r k E x i t P o s i t i o n > 1 3 1 1 6 7 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 7 e 0 f e c e 8 - b d 2 e - 4 8 e 6 - a 1 8 8 - 5 6 1 3 8 6 0 3 2 e 6 b < / I n t e r n a l I d > < N a m e > A d v a n c e d M a i l M e r g e _ m 2 S o t h a t t a k e s 0 0 : 0 2 : 1 1 . 2 - 0 0 : 0 2 : 1 4 . 1 < / N a m e > < T e x t > S o   t h a t   t a k e s   c a r e   o f   t h e   c o n d i t i o n . < / T e x t > < B o o k M a r k E n t r y N a m e > A d v a n c e d M a i l M e r g e _ m 2 0 0 : 0 2 : 1 1 . 2 < / B o o k M a r k E n t r y N a m e > < B o o k M a r k E x i t N a m e > A d v a n c e d M a i l M e r g e _ m 2 0 0 : 0 2 : 1 4 . 1 < / B o o k M a r k E x i t N a m e > < B o o k M a r k E n t r y P o s i t i o n > 1 3 1 2 6 7 < / B o o k M a r k E n t r y P o s i t i o n > < B o o k M a r k E x i t P o s i t i o n > 1 3 4 1 0 0 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 0 1 1 8 b 0 a 6 - c 5 9 e - 4 2 0 f - b b c e - 5 7 1 e 1 a 3 0 4 d b 2 < / I n t e r n a l I d > < N a m e > A d v a n c e d M a i l M e r g e _ m 2 T y p e a s p a c e , 0 0 : 0 2 : 1 4 . 2 - 0 0 : 0 2 : 1 8 . 3 < / N a m e > < T e x t > T y p e   a   s p a c e ,   a n d   t h e n   s e t   o f f   b y   q u o t a t i o n   m a r k s , < / T e x t > < B o o k M a r k E n t r y N a m e > A d v a n c e d M a i l M e r g e _ m 2 0 0 : 0 2 : 1 4 . 2 < / B o o k M a r k E n t r y N a m e > < B o o k M a r k E x i t N a m e > A d v a n c e d M a i l M e r g e _ m 2 0 0 : 0 2 : 1 8 . 3 < / B o o k M a r k E x i t N a m e > < B o o k M a r k E n t r y P o s i t i o n > 1 3 4 2 0 0 < / B o o k M a r k E n t r y P o s i t i o n > < B o o k M a r k E x i t P o s i t i o n > 1 3 8 3 3 3 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 9 d 9 4 8 2 0 f - 0 6 0 d - 4 f f 5 - a 5 e a - a 6 2 7 d 4 d 6 0 b f 7 < / I n t e r n a l I d > < N a m e > A d v a n c e d M a i l M e r g e _ m 2 t y p e t h e t e x t 0 0 : 0 2 : 1 8 . 4 - 0 0 : 0 2 : 2 6 . 1 < / N a m e > < T e x t > t y p e   t h e   t e x t   t h a t   y o u   w a n t   c u s t o m e r s   t o   s e e   i f   t h e   c o n d i t i o n   i s   t r u e      t h e i r   c a r   i s   o l d e r   t h a n   2 0 0 5 . < / T e x t > < B o o k M a r k E n t r y N a m e > A d v a n c e d M a i l M e r g e _ m 2 0 0 : 0 2 : 1 8 . 4 < / B o o k M a r k E n t r y N a m e > < B o o k M a r k E x i t N a m e > A d v a n c e d M a i l M e r g e _ m 2 0 0 : 0 2 : 2 6 . 1 < / B o o k M a r k E x i t N a m e > < B o o k M a r k E n t r y P o s i t i o n > 1 3 8 4 3 3 < / B o o k M a r k E n t r y P o s i t i o n > < B o o k M a r k E x i t P o s i t i o n > 1 4 6 1 6 7 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 7 0 8 3 1 a c 5 - c 3 7 1 - 4 2 d 3 - 9 2 5 5 - f d e 3 e 3 b 4 8 1 4 5 < / I n t e r n a l I d > < N a m e > A d v a n c e d M a i l M e r g e _ m 2 T y p e a n o t h e r s p a c e , 0 0 : 0 2 : 2 6 . 2 - 0 0 : 0 2 : 2 9 . 5 < / N a m e > < T e x t > T y p e   a n o t h e r   s p a c e ,   a n d   t h e n   i n s i d e   q u o t a t i o n   m a r k s , < / T e x t > < B o o k M a r k E n t r y N a m e > A d v a n c e d M a i l M e r g e _ m 2 0 0 : 0 2 : 2 6 . 2 < / B o o k M a r k E n t r y N a m e > < B o o k M a r k E x i t N a m e > A d v a n c e d M a i l M e r g e _ m 2 0 0 : 0 2 : 2 9 . 5 < / B o o k M a r k E x i t N a m e > < B o o k M a r k E n t r y P o s i t i o n > 1 4 6 2 6 7 < / B o o k M a r k E n t r y P o s i t i o n > < B o o k M a r k E x i t P o s i t i o n > 1 4 9 5 0 0 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 b 3 6 c 8 5 4 1 - f 7 a 9 - 4 b 8 9 - a 2 1 d - a 7 c a f 2 6 8 7 0 0 3 < / I n t e r n a l I d > < N a m e > A d v a n c e d M a i l M e r g e _ m 2 t y p e t h e t e x t 0 0 : 0 2 : 2 9 . 6 - 0 0 : 0 2 : 3 6 . 5 < / N a m e > < T e x t > t y p e   t h e   t e x t   t h a t   y o u   w a n t   c u s t o m e r s   t o   s e e   i f   t h e   c o n d i t i o n   i s   f a l s e      t h e i r   c a r   i s   2 0 0 5   o r   n e w e r . < / T e x t > < B o o k M a r k E n t r y N a m e > A d v a n c e d M a i l M e r g e _ m 2 0 0 : 0 2 : 2 9 . 6 < / B o o k M a r k E n t r y N a m e > < B o o k M a r k E x i t N a m e > A d v a n c e d M a i l M e r g e _ m 2 0 0 : 0 2 : 3 6 . 5 < / B o o k M a r k E x i t N a m e > < B o o k M a r k E n t r y P o s i t i o n > 1 4 9 6 0 0 < / B o o k M a r k E n t r y P o s i t i o n > < B o o k M a r k E x i t P o s i t i o n > 1 5 6 5 3 3 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 b 0 4 1 6 8 f 9 - 6 2 6 3 - 4 3 e 4 - b 6 2 2 - d 0 9 f c 8 a 6 7 1 7 0 < / I n t e r n a l I d > < N a m e > A d v a n c e d M a i l M e r g e _ m 2 W e d o n  t h a v e 0 0 : 0 2 : 3 6 . 6 - 0 0 : 0 2 : 4 2 . 3 < / N a m e > < T e x t > W e   d o n  t   h a v e   a n y   o f f e r   f o r   t h e s e   c u s t o m e r s ,   b u t   w e   c a n   p u t   i n   a   p l u g   f o r   t h e   s e r v i c e   d e p a r t m e n t . < / T e x t > < B o o k M a r k E n t r y N a m e > A d v a n c e d M a i l M e r g e _ m 2 0 0 : 0 2 : 3 6 . 6 < / B o o k M a r k E n t r y N a m e > < B o o k M a r k E x i t N a m e > A d v a n c e d M a i l M e r g e _ m 2 0 0 : 0 2 : 4 2 . 3 < / B o o k M a r k E x i t N a m e > < B o o k M a r k E n t r y P o s i t i o n > 1 5 6 6 3 3 < / B o o k M a r k E n t r y P o s i t i o n > < B o o k M a r k E x i t P o s i t i o n > 1 6 2 3 6 7 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 e 7 3 d b 3 3 8 - b 7 d a - 4 b 7 9 - a 7 f 2 - 6 4 e 1 d e 6 8 e 5 d e < / I n t e r n a l I d > < N a m e > A d v a n c e d M a i l M e r g e _ m 2 P r e s s A l t + F 9 a n d 0 0 : 0 2 : 4 2 . 4 - 0 0 : 0 2 : 5 0 . 4 < / N a m e > < T e x t > P r e s s   A l t + F 9   a n d   F 9   t o   u p d a t e   t h e   f i e l d   c o d e   a n d   p r e v i e w   t h e   r e s u l t . < / T e x t > < B o o k M a r k E n t r y N a m e > A d v a n c e d M a i l M e r g e _ m 2 0 0 : 0 2 : 4 2 . 4 < / B o o k M a r k E n t r y N a m e > < B o o k M a r k E x i t N a m e > A d v a n c e d M a i l M e r g e _ m 2 0 0 : 0 2 : 5 0 . 4 < / B o o k M a r k E x i t N a m e > < B o o k M a r k E n t r y P o s i t i o n > 1 6 2 4 6 7 < / B o o k M a r k E n t r y P o s i t i o n > < B o o k M a r k E x i t P o s i t i o n > 1 7 0 4 0 0 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 a d d 7 1 5 8 c - f 5 6 3 - 4 5 b 2 - 8 f 3 5 - f 6 c 7 3 9 5 d e 7 f e < / I n t e r n a l I d > < N a m e > A d v a n c e d M a i l M e r g e _ m 2 N o w a s y o u 0 0 : 0 2 : 5 0 . 5 - 0 0 : 0 2 : 5 7 . 7 < / N a m e > < T e x t > N o w   a s   y o u   c l i c k   t h r o u g h   t h e   r e c i p i e n t s ,   t h e   t e x t   c h a n g e s   d e p e n d i n g   o n   t h e   y e a r   o f   t h e   c u s t o m e r  s   c a r . < / T e x t > < B o o k M a r k E n t r y N a m e > A d v a n c e d M a i l M e r g e _ m 2 0 0 : 0 2 : 5 0 . 5 < / B o o k M a r k E n t r y N a m e > < B o o k M a r k E x i t N a m e > A d v a n c e d M a i l M e r g e _ m 2 0 0 : 0 2 : 5 7 . 7 < / B o o k M a r k E x i t N a m e > < B o o k M a r k E n t r y P o s i t i o n > 1 7 0 5 0 0 < / B o o k M a r k E n t r y P o s i t i o n > < B o o k M a r k E x i t P o s i t i o n > 1 7 7 7 3 3 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 5 9 1 a 1 4 8 2 - 4 0 5 a - 4 4 4 c - b 4 f d - 7 e a f e b 5 c 3 2 c 1 < / I n t e r n a l I d > < N a m e > A d v a n c e d M a i l M e r g e _ m 2 T o s e e m o r e 0 0 : 0 2 : 5 7 . 8 - 0 0 : 0 3 : 0 3 . 9 < / N a m e > < T e x t > T o   s e e   m o r e   a b o u t   h o w   t o   u s e   f o r m u l a s   a n d   c o n d i t i o n a l   s t a t e m e n t s ,   c h e c k   o u t   t h e   l i n k s   i n   t h e   c o u r s e   s u m m a r y . < / T e x t > < B o o k M a r k E n t r y N a m e > A d v a n c e d M a i l M e r g e _ m 2 0 0 : 0 2 : 5 7 . 8 < / B o o k M a r k E n t r y N a m e > < B o o k M a r k E x i t N a m e > A d v a n c e d M a i l M e r g e _ m 2 0 0 : 0 3 : 0 3 . 9 < / B o o k M a r k E x i t N a m e > < B o o k M a r k E n t r y P o s i t i o n > 1 7 7 8 3 3 < / B o o k M a r k E n t r y P o s i t i o n > < B o o k M a r k E x i t P o s i t i o n > 1 8 3 9 6 7 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 6 8 e 6 4 a 9 7 - 1 e 6 f - 4 c 2 4 - 9 6 7 b - 4 6 b e e a 5 a e a d d < / I n t e r n a l I d > < N a m e > A d v a n c e d M a i l M e r g e _ m 2 I f y o u d o n  t 0 0 : 0 3 : 0 4 . 0 - 0 0 : 0 3 : 0 8 . 1 < / N a m e > < T e x t > I f   y o u   d o n  t   l i k e   a l l   t h e   t y p i n g ,   t h e r e  s   a n o t h e r   w a y   t o   a d d   f i e l d   c o d e s . < / T e x t > < B o o k M a r k E n t r y N a m e > A d v a n c e d M a i l M e r g e _ m 2 0 0 : 0 3 : 0 4 . 0 < / B o o k M a r k E n t r y N a m e > < B o o k M a r k E x i t N a m e > A d v a n c e d M a i l M e r g e _ m 2 0 0 : 0 3 : 0 8 . 1 < / B o o k M a r k E x i t N a m e > < B o o k M a r k E n t r y P o s i t i o n > 1 8 4 0 6 7 < / B o o k M a r k E n t r y P o s i t i o n > < B o o k M a r k E x i t P o s i t i o n > 1 8 8 1 6 7 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 c f 9 3 d e 3 e - b 8 e 0 - 4 4 1 3 - a 6 e 2 - 4 b 8 7 d c 7 a d 0 d 9 < / I n t e r n a l I d > < N a m e > A d v a n c e d M a i l M e r g e _ m 2 C l i c k t h e I n s e r t 0 0 : 0 3 : 0 8 . 2 - 0 0 : 0 3 : 1 4 . 4 < / N a m e > < T e x t > C l i c k   t h e   I n s e r t   t a b ,   c l i c k   Q u i c k   P a r t s   a n d   F i e l d . < / T e x t > < B o o k M a r k E n t r y N a m e > A d v a n c e d M a i l M e r g e _ m 2 0 0 : 0 3 : 0 8 . 2 < / B o o k M a r k E n t r y N a m e > < B o o k M a r k E x i t N a m e > A d v a n c e d M a i l M e r g e _ m 2 0 0 : 0 3 : 1 4 . 4 < / B o o k M a r k E x i t N a m e > < B o o k M a r k E n t r y P o s i t i o n > 1 8 8 2 6 7 < / B o o k M a r k E n t r y P o s i t i o n > < B o o k M a r k E x i t P o s i t i o n > 1 9 4 4 3 3 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 8 6 e 3 f f 1 b - 3 b a e - 4 d d b - 8 4 1 e - 3 2 0 5 2 e 3 9 b 8 c 0 < / I n t e r n a l I d > < N a m e > A d v a n c e d M a i l M e r g e _ m 2 T h e l i s t o n 0 0 : 0 3 : 1 4 . 5 - 0 0 : 0 3 : 1 8 . 7 < / N a m e > < T e x t > T h e   l i s t   o n   t h e   l e f t   s h o w s   a l l   t h e   f i e l d   c o d e s   a v a i l a b l e   i n   W o r d . < / T e x t > < B o o k M a r k E n t r y N a m e > A d v a n c e d M a i l M e r g e _ m 2 0 0 : 0 3 : 1 4 . 5 < / B o o k M a r k E n t r y N a m e > < B o o k M a r k E x i t N a m e > A d v a n c e d M a i l M e r g e _ m 2 0 0 : 0 3 : 1 8 . 7 < / B o o k M a r k E x i t N a m e > < B o o k M a r k E n t r y P o s i t i o n > 1 9 4 5 3 3 < / B o o k M a r k E n t r y P o s i t i o n > < B o o k M a r k E x i t P o s i t i o n > 1 9 8 7 0 0 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 6 4 f 0 c f 2 a - f f 8 b - 4 9 2 e - 9 3 b 8 - f a 2 6 d 9 9 f d 2 9 1 < / I n t e r n a l I d > < N a m e > A d v a n c e d M a i l M e r g e _ m 2 C l i c k o n e o f 0 0 : 0 3 : 1 8 . 8 - 0 0 : 0 3 : 2 7 . 7 < / N a m e > < T e x t > C l i c k   o n e   o f   t h e m ,   t h e n   f i l l   i n   t h e   p r o p e r t i e s   a n d   o p t i o n s .   W h e n   y o u   c l i c k   O K ,   W o r d   i n s e r t s   t h e   f i e l d   c o d e . < / T e x t > < B o o k M a r k E n t r y N a m e > A d v a n c e d M a i l M e r g e _ m 2 0 0 : 0 3 : 1 8 . 8 < / B o o k M a r k E n t r y N a m e > < B o o k M a r k E x i t N a m e > A d v a n c e d M a i l M e r g e _ m 2 0 0 : 0 3 : 2 7 . 7 < / B o o k M a r k E x i t N a m e > < B o o k M a r k E n t r y P o s i t i o n > 1 9 8 8 0 0 < / B o o k M a r k E n t r y P o s i t i o n > < B o o k M a r k E x i t P o s i t i o n > 2 0 7 7 3 3 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 8 1 9 0 0 d e 5 - 4 1 2 9 - 4 8 b 3 - a e 2 1 - c 7 9 d c a 0 f 8 0 d b < / I n t e r n a l I d > < N a m e > A d v a n c e d M a i l M e r g e _ m 2 H o w e v e r , a s y o u 0 0 : 0 3 : 2 7 . 8 - 0 0 : 0 3 : 3 3 . 1 < / N a m e > < T e x t > H o w e v e r ,   a s   y o u   c a n   s e e ,   W o r d   d o e s n  t   p r o v i d e   a n   o p t i o n   o r   s w i t c h   t o   f o r m a t   t h e   n u m b e r . < / T e x t > < B o o k M a r k E n t r y N a m e > A d v a n c e d M a i l M e r g e _ m 2 0 0 : 0 3 : 2 7 . 8 < / B o o k M a r k E n t r y N a m e > < B o o k M a r k E x i t N a m e > A d v a n c e d M a i l M e r g e _ m 2 0 0 : 0 3 : 3 3 . 1 < / B o o k M a r k E x i t N a m e > < B o o k M a r k E n t r y P o s i t i o n > 2 0 7 8 3 3 < / B o o k M a r k E n t r y P o s i t i o n > < B o o k M a r k E x i t P o s i t i o n > 2 1 3 1 3 3 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 7 3 4 3 5 9 5 5 - c 4 7 7 - 4 b 0 5 - 9 d 1 e - 2 c 8 a 5 b 1 9 9 3 9 9 < / I n t e r n a l I d > < N a m e > A d v a n c e d M a i l M e r g e _ m 2 I f y o u r u n 0 0 : 0 3 : 3 3 . 2 - 0 0 : 0 3 : 4 0 . 0 < / N a m e > < T e x t > I f   y o u   r u n   i n t o   a   s i t u a t i o n   l i k e   t h i s ,   c l i c k   F i e l d   C o d e s   t o   v i e w   t h e   c o d e   b e f o r e   W o r d   i n s e r t s   i t . < / T e x t > < B o o k M a r k E n t r y N a m e > A d v a n c e d M a i l M e r g e _ m 2 0 0 : 0 3 : 3 3 . 2 < / B o o k M a r k E n t r y N a m e > < B o o k M a r k E x i t N a m e > A d v a n c e d M a i l M e r g e _ m 2 0 0 : 0 3 : 4 0 . 0 < / B o o k M a r k E x i t N a m e > < B o o k M a r k E n t r y P o s i t i o n > 2 1 3 2 3 3 < / B o o k M a r k E n t r y P o s i t i o n > < B o o k M a r k E x i t P o s i t i o n > 2 2 0 0 0 0 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 6 5 2 d c b 8 4 - 5 2 6 d - 4 2 c 4 - 8 d 6 7 - 3 4 6 0 f 5 9 6 9 2 f 7 < / I n t e r n a l I d > < N a m e > A d v a n c e d M a i l M e r g e _ m 2 N o w y o u c a n 0 0 : 0 3 : 4 0 . 1 - 0 0 : 0 3 : 4 5 . 7 < / N a m e > < T e x t > N o w   y o u   c a n   a d d   t h e   s w i t c h   t o   f o r m a t   t h e   n u m b e r   w i t h   c o m m a s ,   a n d   c l i c k   O K . < / T e x t > < B o o k M a r k E n t r y N a m e > A d v a n c e d M a i l M e r g e _ m 2 0 0 : 0 3 : 4 0 . 1 < / B o o k M a r k E n t r y N a m e > < B o o k M a r k E x i t N a m e > A d v a n c e d M a i l M e r g e _ m 2 0 0 : 0 3 : 4 5 . 7 < / B o o k M a r k E x i t N a m e > < B o o k M a r k E n t r y P o s i t i o n > 2 2 0 1 0 0 < / B o o k M a r k E n t r y P o s i t i o n > < B o o k M a r k E x i t P o s i t i o n > 2 2 5 7 0 0 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 0 1 a 0 2 7 0 7 - e 3 0 d - 4 4 4 2 - 8 4 1 2 - a 2 0 a 9 d 3 c 4 1 f 7 < / I n t e r n a l I d > < N a m e > A d v a n c e d M a i l M e r g e _ m 2 U p n e x t , w e  l l 0 0 : 0 3 : 4 5 . 8 - 0 0 : 0 3 : 4 9 . 5 < / N a m e > < T e x t > U p   n e x t ,   w e  l l   u s e   f i e l d   c o d e   t o   t a r g e t   t h e   r e c i p i e n t s . < / T e x t > < B o o k M a r k E n t r y N a m e > A d v a n c e d M a i l M e r g e _ m 2 0 0 : 0 3 : 4 5 . 8 < / B o o k M a r k E n t r y N a m e > < B o o k M a r k E x i t N a m e > A d v a n c e d M a i l M e r g e _ m 2 0 0 : 0 3 : 4 9 . 5 < / B o o k M a r k E x i t N a m e > < B o o k M a r k E n t r y P o s i t i o n > 2 2 5 8 0 0 < / B o o k M a r k E n t r y P o s i t i o n > < B o o k M a r k E x i t P o s i t i o n > 2 2 9 5 6 7 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6.xml>��< ? x m l   v e r s i o n = " 1 . 0 "   e n c o d i n g = " u t f - 1 6 " ? > < C a p t i o n I t e m s L i s t   x m l n s : x s i = " h t t p : / / w w w . w 3 . o r g / 2 0 0 1 / X M L S c h e m a - i n s t a n c e "   x m l n s : x s d = " h t t p : / / w w w . w 3 . o r g / 2 0 0 1 / X M L S c h e m a " > < I d > 4 8 1 9 4 6 9 9 - 4 4 6 4 - 4 e f a - b f 2 e - d 8 b c 8 1 6 d 8 e 4 2 < / I d > < C a p t i o n I t e m s > < C a p t i o n I t e m > < I n t e r n a l I d > d e 1 a 9 c 6 f - 5 3 9 e - 4 f f 9 - 8 8 0 0 - e c e 2 f 4 0 8 2 d 2 7 < / I n t e r n a l I d > < N a m e > A d v a n c e d M a i l M e r g e _ m 1 I f y o u u s e 0 0 : 0 0 : 0 0 . 0 - 0 0 : 0 0 : 0 4 . 4 < / N a m e > < T e x t > I f   y o u   u s e   m a i l   m e r g e   a   l o t   i n   y o u r   b u s i n e s s   t h e n   t h i s   c o u r s e   i s   f o r   y o u . < / T e x t > < B o o k M a r k E n t r y N a m e > A d v a n c e d M a i l M e r g e _ m 1 0 0 : 0 0 : 0 0 . 0 < / B o o k M a r k E n t r y N a m e > < B o o k M a r k E x i t N a m e > A d v a n c e d M a i l M e r g e _ m 1 0 0 : 0 0 : 0 4 . 4 < / B o o k M a r k E x i t N a m e > < B o o k M a r k E n t r y P o s i t i o n > 3 3 < / B o o k M a r k E n t r y P o s i t i o n > < B o o k M a r k E x i t P o s i t i o n > 4 4 0 0 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 9 7 5 1 b f 1 b - 8 d f 6 - 4 6 b 7 - 9 9 5 d - e e 3 5 f 8 a b 7 9 2 b < / I n t e r n a l I d > < N a m e > A d v a n c e d M a i l M e r g e _ m 1 I n t h e l a s t 0 0 : 0 0 : 0 4 . 5 - 0 0 : 0 0 : 0 9 . 5 < / N a m e > < T e x t > I n   t h e   l a s t   c o u r s e ,   T a k e   m a i l   m e r g e   t o   t h e   n e x t   l e v e l   ( s e e   t h e   s u m m a r y   a t   t h e   e n d   o f   t h i s   c o u r s e   f o r   a   l i n k   t o   i t ) , < / T e x t > < B o o k M a r k E n t r y N a m e > A d v a n c e d M a i l M e r g e _ m 1 0 0 : 0 0 : 0 4 . 5 < / B o o k M a r k E n t r y N a m e > < B o o k M a r k E x i t N a m e > A d v a n c e d M a i l M e r g e _ m 1 0 0 : 0 0 : 0 9 . 5 < / B o o k M a r k E x i t N a m e > < B o o k M a r k E n t r y P o s i t i o n > 4 5 0 0 < / B o o k M a r k E n t r y P o s i t i o n > < B o o k M a r k E x i t P o s i t i o n > 9 5 6 7 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 e d 3 4 0 f 7 8 - f 0 2 7 - 4 f 7 7 - a 6 b a - c 7 2 4 2 b 9 f b b a a < / I n t e r n a l I d > < N a m e > A d v a n c e d M a i l M e r g e _ m 1 w e c r e a t e d t h i s 0 0 : 0 0 : 0 9 . 6 - 0 0 : 0 0 : 1 4 . 3 < / N a m e > < T e x t > w e   c r e a t e d   t h i s   e - m a i l   m e s s a g e   u s i n g   t h e   c o m m a n d s   o n   t h e   M a i l i n g s   t a b . < / T e x t > < B o o k M a r k E n t r y N a m e > A d v a n c e d M a i l M e r g e _ m 1 0 0 : 0 0 : 0 9 . 6 < / B o o k M a r k E n t r y N a m e > < B o o k M a r k E x i t N a m e > A d v a n c e d M a i l M e r g e _ m 1 0 0 : 0 0 : 1 4 . 3 < / B o o k M a r k E x i t N a m e > < B o o k M a r k E n t r y P o s i t i o n > 9 6 6 7 < / B o o k M a r k E n t r y P o s i t i o n > < B o o k M a r k E x i t P o s i t i o n > 1 4 3 6 7 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 1 a 7 2 f e 0 0 - 6 8 d 0 - 4 0 b d - 9 f c c - 5 c 1 c 5 b 1 4 a 5 1 7 < / I n t e r n a l I d > < N a m e > A d v a n c e d M a i l M e r g e _ m 1 E v e r y t h i n g i s o k a y 0 0 : 0 0 : 1 4 . 4 - 0 0 : 0 0 : 1 9 . 5 < / N a m e > < T e x t > E v e r y t h i n g   i s   o k a y   w i t h   i t   e x c e p t   f o r   o n e   t h i n g      t h e   m i l e a g e   f i e l d   d o e s n  t   h a v e   a   c o m m a . < / T e x t > < B o o k M a r k E n t r y N a m e > A d v a n c e d M a i l M e r g e _ m 1 0 0 : 0 0 : 1 4 . 4 < / B o o k M a r k E n t r y N a m e > < B o o k M a r k E x i t N a m e > A d v a n c e d M a i l M e r g e _ m 1 0 0 : 0 0 : 1 9 . 5 < / B o o k M a r k E x i t N a m e > < B o o k M a r k E n t r y P o s i t i o n > 1 4 4 6 7 < / B o o k M a r k E n t r y P o s i t i o n > < B o o k M a r k E x i t P o s i t i o n > 1 9 5 3 3 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 2 6 e 6 c 5 c 3 - 4 4 d f - 4 8 3 d - a d 5 b - b 9 4 c c 8 4 5 e 5 f a < / I n t e r n a l I d > < N a m e > A d v a n c e d M a i l M e r g e _ m 1 I t m a y s e e m 0 0 : 0 0 : 1 9 . 6 - 0 0 : 0 0 : 2 6 . 3 < / N a m e > < T e x t > I t   m a y   s e e m   l i k e   a   s m a l l   t h i n g ,   b u t   t o   g e t   t h a t   c o m m a   w e   n e e d   t o   g o   b e y o n d   t h e   b a s i c   m a i l   m e r g e   c o m m a n d s . < / T e x t > < B o o k M a r k E n t r y N a m e > A d v a n c e d M a i l M e r g e _ m 1 0 0 : 0 0 : 1 9 . 6 < / B o o k M a r k E n t r y N a m e > < B o o k M a r k E x i t N a m e > A d v a n c e d M a i l M e r g e _ m 1 0 0 : 0 0 : 2 6 . 3 < / B o o k M a r k E x i t N a m e > < B o o k M a r k E n t r y P o s i t i o n > 1 9 6 3 3 < / B o o k M a r k E n t r y P o s i t i o n > < B o o k M a r k E x i t P o s i t i o n > 2 6 3 3 3 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 9 7 9 4 1 3 2 1 - 8 c c 7 - 4 e a 7 - 9 2 e 0 - a 5 8 b f 0 0 2 2 7 d a < / I n t e r n a l I d > < N a m e > A d v a n c e d M a i l M e r g e _ m 1 W h e n y o u t u r n 0 0 : 0 0 : 2 6 . 4 - 0 0 : 0 0 : 3 2 . 9 < / N a m e > < T e x t > W h e n   y o u   t u r n   o f f   P r e v i e w   R e s u l t s ,   y o u   s e e   t h e   m a i l   m e r g e   f i e l d s   t h a t   g e n e r a t e d   t h e   m e r g e d   t e x t . < / T e x t > < B o o k M a r k E n t r y N a m e > A d v a n c e d M a i l M e r g e _ m 1 0 0 : 0 0 : 2 6 . 4 < / B o o k M a r k E n t r y N a m e > < B o o k M a r k E x i t N a m e > A d v a n c e d M a i l M e r g e _ m 1 0 0 : 0 0 : 3 2 . 9 < / B o o k M a r k E x i t N a m e > < B o o k M a r k E n t r y P o s i t i o n > 2 6 4 3 3 < / B o o k M a r k E n t r y P o s i t i o n > < B o o k M a r k E x i t P o s i t i o n > 3 2 9 3 3 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 5 1 2 c 3 4 d e - a 2 6 5 - 4 e 6 5 - 8 8 a 5 - 7 1 7 a c 2 c 1 b b 8 4 < / I n t e r n a l I d > < N a m e > A d v a n c e d M a i l M e r g e _ m 1 N o w p r e s s A l t + F 9 0 0 : 0 0 : 3 3 . 0 - 0 0 : 0 0 : 4 1 . 2 < / N a m e > < T e x t > N o w   p r e s s   A l t + F 9   a n d   y o u   s e e   t h e   c o d e   t h a t   g e n e r a t e d   t h e   m e r g e   f i e l d ,   c a l l e d   f i e l d   c o d e . < / T e x t > < B o o k M a r k E n t r y N a m e > A d v a n c e d M a i l M e r g e _ m 1 0 0 : 0 0 : 3 3 . 0 < / B o o k M a r k E n t r y N a m e > < B o o k M a r k E x i t N a m e > A d v a n c e d M a i l M e r g e _ m 1 0 0 : 0 0 : 4 1 . 2 < / B o o k M a r k E x i t N a m e > < B o o k M a r k E n t r y P o s i t i o n > 3 3 0 3 3 < / B o o k M a r k E n t r y P o s i t i o n > < B o o k M a r k E x i t P o s i t i o n > 4 1 2 0 0 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 b d 1 2 0 e 2 0 - 9 0 1 f - 4 5 f 4 - a 1 f c - 1 a 7 3 e 9 1 d a c c c < / I n t e r n a l I d > < N a m e > A d v a n c e d M a i l M e r g e _ m 1 F i e l d c o d e s a r e 0 0 : 0 0 : 4 1 . 3 - 0 0 : 0 0 : 4 6 . 2 < / N a m e > < T e x t > F i e l d   c o d e s   a r e   p l a c e h o l d e r s   f o r   d a t a   t h a t   y o u   w a n t   W o r d   t o   a d d   a u t o m a t i c a l l y . < / T e x t > < B o o k M a r k E n t r y N a m e > A d v a n c e d M a i l M e r g e _ m 1 0 0 : 0 0 : 4 1 . 3 < / B o o k M a r k E n t r y N a m e > < B o o k M a r k E x i t N a m e > A d v a n c e d M a i l M e r g e _ m 1 0 0 : 0 0 : 4 6 . 2 < / B o o k M a r k E x i t N a m e > < B o o k M a r k E n t r y P o s i t i o n > 4 1 3 0 0 < / B o o k M a r k E n t r y P o s i t i o n > < B o o k M a r k E x i t P o s i t i o n > 4 6 2 6 7 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 a 5 8 6 b 4 2 9 - 9 7 5 8 - 4 7 b 9 - 9 c c e - f e a d 4 4 6 5 8 f 7 8 < / I n t e r n a l I d > < N a m e > A d v a n c e d M a i l M e r g e _ m 1 T h e y  r e n o t j u s t 0 0 : 0 0 : 4 6 . 3 - 0 0 : 0 0 : 4 8 . 4 < / N a m e > < T e x t > T h e y  r e   n o t   j u s t   u s e d   f o r   m e r g e   f i e l d s . < / T e x t > < B o o k M a r k E n t r y N a m e > A d v a n c e d M a i l M e r g e _ m 1 0 0 : 0 0 : 4 6 . 3 < / B o o k M a r k E n t r y N a m e > < B o o k M a r k E x i t N a m e > A d v a n c e d M a i l M e r g e _ m 1 0 0 : 0 0 : 4 8 . 4 < / B o o k M a r k E x i t N a m e > < B o o k M a r k E n t r y P o s i t i o n > 4 6 3 6 7 < / B o o k M a r k E n t r y P o s i t i o n > < B o o k M a r k E x i t P o s i t i o n > 4 8 4 0 0 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 d 2 2 0 c 6 2 6 - f 2 a 6 - 4 3 b 6 - 8 5 0 a - 2 f f 2 e 9 a 4 b b 1 f < / I n t e r n a l I d > < N a m e > A d v a n c e d M a i l M e r g e _ m 1 F i e l d c o d e s a r e 0 0 : 0 0 : 4 8 . 5 - 0 0 : 0 0 : 5 6 . 0 < / N a m e > < T e x t > F i e l d   c o d e s   a r e   a l s o   u s e d   f o r   t h i n g s   l i k e   p a g e   n u m b e r s   a n d   a u t o m a t i c   t a b l e s   o f   c o n t e n t s . < / T e x t > < B o o k M a r k E n t r y N a m e > A d v a n c e d M a i l M e r g e _ m 1 0 0 : 0 0 : 4 8 . 5 < / B o o k M a r k E n t r y N a m e > < B o o k M a r k E x i t N a m e > A d v a n c e d M a i l M e r g e _ m 1 0 0 : 0 0 : 5 6 . 0 < / B o o k M a r k E x i t N a m e > < B o o k M a r k E n t r y P o s i t i o n > 4 8 5 0 0 < / B o o k M a r k E n t r y P o s i t i o n > < B o o k M a r k E x i t P o s i t i o n > 5 6 0 6 7 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 6 3 1 2 0 3 3 3 - 0 2 7 8 - 4 b 7 f - a f 6 2 - 4 7 1 a 6 4 4 8 b 2 3 5 < / I n t e r n a l I d > < N a m e > A d v a n c e d M a i l M e r g e _ m 1 B y d e f a u l t , f i e l d 0 0 : 0 0 : 5 6 . 1 - 0 0 : 0 0 : 5 9 . 0 < / N a m e > < T e x t > B y   d e f a u l t ,   f i e l d   c o d e s   a r e   h i d d e n   f r o m   v i e w . < / T e x t > < B o o k M a r k E n t r y N a m e > A d v a n c e d M a i l M e r g e _ m 1 0 0 : 0 0 : 5 6 . 1 < / B o o k M a r k E n t r y N a m e > < B o o k M a r k E x i t N a m e > A d v a n c e d M a i l M e r g e _ m 1 0 0 : 0 0 : 5 9 . 0 < / B o o k M a r k E x i t N a m e > < B o o k M a r k E n t r y P o s i t i o n > 5 6 1 6 7 < / B o o k M a r k E n t r y P o s i t i o n > < B o o k M a r k E x i t P o s i t i o n > 5 9 0 0 0 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 d 8 1 c e 8 4 0 - 3 5 d 3 - 4 b 3 3 - a 5 4 7 - e 7 c 3 6 b f b b e e 9 < / I n t e r n a l I d > < N a m e > A d v a n c e d M a i l M e r g e _ m 1 B u t w i t h t h e 0 0 : 0 0 : 5 9 . 1 - 0 0 : 0 1 : 0 7 . 5 < / N a m e > < T e x t > B u t   w i t h   t h e   k e y b o a r d   s h o r t c u t   A l t + F 9 ,   y o u   c a n   t o g g l e   b e t w e e n   v i e w i n g   t h e   f i e l d   c o d e s   a n d   t h e i r   r e s u l t s . < / T e x t > < B o o k M a r k E n t r y N a m e > A d v a n c e d M a i l M e r g e _ m 1 0 0 : 0 0 : 5 9 . 1 < / B o o k M a r k E n t r y N a m e > < B o o k M a r k E x i t N a m e > A d v a n c e d M a i l M e r g e _ m 1 0 0 : 0 1 : 0 7 . 5 < / B o o k M a r k E x i t N a m e > < B o o k M a r k E n t r y P o s i t i o n > 5 9 1 0 0 < / B o o k M a r k E n t r y P o s i t i o n > < B o o k M a r k E x i t P o s i t i o n > 6 7 5 0 0 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 6 9 d 8 1 6 f 5 - f f 9 1 - 4 2 d 6 - b e e 4 - a 1 f 0 3 f 0 3 8 e 2 c < / I n t e r n a l I d > < N a m e > A d v a n c e d M a i l M e r g e _ m 1 I n m o s t c a s e s , 0 0 : 0 1 : 0 7 . 6 - 0 0 : 0 1 : 1 2 . 8 < / N a m e > < T e x t > I n   m o s t   c a s e s ,   y o u   n e v e r   h a v e   t o   d e a l   w i t h   f i e l d   c o d e s   b e c a u s e   W o r d   a d d s   t h e m   a u t o m a t i c a l l y   w h e n   y o u   c l i c k   c o m m a n d s , < / T e x t > < B o o k M a r k E n t r y N a m e > A d v a n c e d M a i l M e r g e _ m 1 0 0 : 0 1 : 0 7 . 6 < / B o o k M a r k E n t r y N a m e > < B o o k M a r k E x i t N a m e > A d v a n c e d M a i l M e r g e _ m 1 0 0 : 0 1 : 1 2 . 8 < / B o o k M a r k E x i t N a m e > < B o o k M a r k E n t r y P o s i t i o n > 6 7 6 0 0 < / B o o k M a r k E n t r y P o s i t i o n > < B o o k M a r k E x i t P o s i t i o n > 7 2 8 6 7 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 a 8 f 7 6 b d 8 - 2 1 e f - 4 1 b c - a 3 b c - e 5 0 e 8 d 4 d f 2 d 3 < / I n t e r n a l I d > < N a m e > A d v a n c e d M a i l M e r g e _ m 1 s u c h a s I n s e r t 0 0 : 0 1 : 1 2 . 9 - 0 0 : 0 1 : 1 6 . 9 < / N a m e > < T e x t > s u c h   a s   I n s e r t   m e r g e   f i e l d   a n d   G r e e t i n g   l i n e . < / T e x t > < B o o k M a r k E n t r y N a m e > A d v a n c e d M a i l M e r g e _ m 1 0 0 : 0 1 : 1 2 . 9 < / B o o k M a r k E n t r y N a m e > < B o o k M a r k E x i t N a m e > A d v a n c e d M a i l M e r g e _ m 1 0 0 : 0 1 : 1 6 . 9 < / B o o k M a r k E x i t N a m e > < B o o k M a r k E n t r y P o s i t i o n > 7 2 9 6 7 < / B o o k M a r k E n t r y P o s i t i o n > < B o o k M a r k E x i t P o s i t i o n > 7 6 9 3 3 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 c 8 6 3 0 c 9 2 - 9 f f 4 - 4 d e b - a e e 2 - 8 2 a 1 1 1 b 1 e 6 7 4 < / I n t e r n a l I d > < N a m e > A d v a n c e d M a i l M e r g e _ m 1 S o w h y d o 0 0 : 0 1 : 1 7 . 0 - 0 0 : 0 1 : 2 3 . 5 < / N a m e > < T e x t > S o   w h y   d o   y o u   e v e r   n e e d   t o   d e a l   w i t h   f i e l d   c o d e s ?   B e c a u s e   t h e r e   a r e   s o m e   p r o p e r t i e s   y o u   c a n  t   g e t   t o   w i t h   W o r d   c o m m a n d s   a l o n e . < / T e x t > < B o o k M a r k E n t r y N a m e > A d v a n c e d M a i l M e r g e _ m 1 0 0 : 0 1 : 1 7 . 0 < / B o o k M a r k E n t r y N a m e > < B o o k M a r k E x i t N a m e > A d v a n c e d M a i l M e r g e _ m 1 0 0 : 0 1 : 2 3 . 5 < / B o o k M a r k E x i t N a m e > < B o o k M a r k E n t r y P o s i t i o n > 7 7 0 3 3 < / B o o k M a r k E n t r y P o s i t i o n > < B o o k M a r k E x i t P o s i t i o n > 8 3 5 6 7 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 2 6 6 5 b 8 c 1 - 6 c 5 6 - 4 a 6 0 - 8 0 5 e - 4 7 4 6 2 1 2 6 8 6 a a < / I n t e r n a l I d > < N a m e > A d v a n c e d M a i l M e r g e _ m 1 A n d o n e o f 0 0 : 0 1 : 2 3 . 6 - 0 0 : 0 1 : 2 9 . 7 < / N a m e > < T e x t > A n d   o n e   o f   t h e m   i s   m e r g e   f i e l d   n u m b e r   f o r m a t t i n g ,   w h i c h   w i l l   g i v e   u s   c o m m a s   i n   n u m b e r s . < / T e x t > < B o o k M a r k E n t r y N a m e > A d v a n c e d M a i l M e r g e _ m 1 0 0 : 0 1 : 2 3 . 6 < / B o o k M a r k E n t r y N a m e > < B o o k M a r k E x i t N a m e > A d v a n c e d M a i l M e r g e _ m 1 0 0 : 0 1 : 2 9 . 7 < / B o o k M a r k E x i t N a m e > < B o o k M a r k E n t r y P o s i t i o n > 8 3 6 6 7 < / B o o k M a r k E n t r y P o s i t i o n > < B o o k M a r k E x i t P o s i t i o n > 8 9 7 0 0 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 c 9 9 1 c 8 8 e - c 7 9 b - 4 1 5 3 - a a d 9 - 7 4 4 d b b a 5 6 2 b c < / I n t e r n a l I d > < N a m e > A d v a n c e d M a i l M e r g e _ m 1 T h e f i e l d c o d e 0 0 : 0 1 : 2 9 . 8 - 0 0 : 0 1 : 3 4 . 7 < / N a m e > < T e x t > T h e   f i e l d   c o d e   M E R G E F I E L D   m i l e a g e ,   a d d s   t h e   m i l e a g e   m e r g e   f i e l d   a n d   t h a t  s   a l l . < / T e x t > < B o o k M a r k E n t r y N a m e > A d v a n c e d M a i l M e r g e _ m 1 0 0 : 0 1 : 2 9 . 8 < / B o o k M a r k E n t r y N a m e > < B o o k M a r k E x i t N a m e > A d v a n c e d M a i l M e r g e _ m 1 0 0 : 0 1 : 3 4 . 7 < / B o o k M a r k E x i t N a m e > < B o o k M a r k E n t r y P o s i t i o n > 8 9 8 0 0 < / B o o k M a r k E n t r y P o s i t i o n > < B o o k M a r k E x i t P o s i t i o n > 9 4 7 6 7 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 0 1 7 8 e 0 e 9 - 8 3 3 5 - 4 8 1 4 - 9 9 9 e - c f e e 4 e f 8 c 0 b 8 < / I n t e r n a l I d > < N a m e > A d v a n c e d M a i l M e r g e _ m 1 I f y o u w a n t 0 0 : 0 1 : 3 4 . 8 - 0 0 : 0 1 : 3 9 . 7 < / N a m e > < T e x t > I f   y o u   w a n t   t o   u s e   a   d i f f e r e n t   n u m b e r   f o r m a t t i n g   t h e n   y o u   n e e d   t o   u s e   s o m e t h i n g   c a l l e d   a   s w i t c h , < / T e x t > < B o o k M a r k E n t r y N a m e > A d v a n c e d M a i l M e r g e _ m 1 0 0 : 0 1 : 3 4 . 8 < / B o o k M a r k E n t r y N a m e > < B o o k M a r k E x i t N a m e > A d v a n c e d M a i l M e r g e _ m 1 0 0 : 0 1 : 3 9 . 7 < / B o o k M a r k E x i t N a m e > < B o o k M a r k E n t r y P o s i t i o n > 9 4 8 6 7 < / B o o k M a r k E n t r y P o s i t i o n > < B o o k M a r k E x i t P o s i t i o n > 9 9 7 6 7 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 9 7 b 1 6 0 3 6 - 3 0 a 2 - 4 f 3 8 - a e 9 1 - c 1 3 0 9 1 8 f a 6 1 f < / I n t e r n a l I d > < N a m e > A d v a n c e d M a i l M e r g e _ m 1 a n d y o u d o 0 0 : 0 1 : 3 9 . 8 - 0 0 : 0 1 : 4 4 . 9 < / N a m e > < T e x t > a n d   y o u   d o   t h a t   b y   t y p i n g   t h e   s w i t c h   c o d e   d i r e c t l y   i n   t h e   f i e l d   c o d e . < / T e x t > < B o o k M a r k E n t r y N a m e > A d v a n c e d M a i l M e r g e _ m 1 0 0 : 0 1 : 3 9 . 8 < / B o o k M a r k E n t r y N a m e > < B o o k M a r k E x i t N a m e > A d v a n c e d M a i l M e r g e _ m 1 0 0 : 0 1 : 4 4 . 9 < / B o o k M a r k E x i t N a m e > < B o o k M a r k E n t r y P o s i t i o n > 9 9 8 6 7 < / B o o k M a r k E n t r y P o s i t i o n > < B o o k M a r k E x i t P o s i t i o n > 1 0 4 9 3 3 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 f 4 d f 8 7 3 2 - 2 4 c 7 - 4 a d 8 - 8 2 f 5 - b f 4 5 0 2 a a e 2 c 3 < / I n t e r n a l I d > < N a m e > A d v a n c e d M a i l M e r g e _ m 1 C l i c k a f t e r m i l e a g e , 0 0 : 0 1 : 4 5 . 0 - 0 0 : 0 1 : 5 3 . 7 < / N a m e > < T e x t > C l i c k   a f t e r   m i l e a g e ,   p r e s s   s p a c e ,   b a c k s l a s h ,   n u m b e r   s i g n ,   a n d   s p a c e . < / T e x t > < B o o k M a r k E n t r y N a m e > A d v a n c e d M a i l M e r g e _ m 1 0 0 : 0 1 : 4 5 . 0 < / B o o k M a r k E n t r y N a m e > < B o o k M a r k E x i t N a m e > A d v a n c e d M a i l M e r g e _ m 1 0 0 : 0 1 : 5 3 . 7 < / B o o k M a r k E x i t N a m e > < B o o k M a r k E n t r y P o s i t i o n > 1 0 5 0 3 3 < / B o o k M a r k E n t r y P o s i t i o n > < B o o k M a r k E x i t P o s i t i o n > 1 1 3 7 6 7 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 4 8 4 c 5 f d c - e 2 2 2 - 4 3 e 3 - b d d 4 - c 7 e a b e b e 5 6 d 4 < / I n t e r n a l I d > < N a m e > A d v a n c e d M a i l M e r g e _ m 1 T h e n , i n q u o t a t i o n 0 0 : 0 1 : 5 3 . 8 - 0 0 : 0 2 : 0 0 . 7 < / N a m e > < T e x t > T h e n ,   i n   q u o t a t i o n   m a r k s ,   t y p e   t h r e e   n u m b e r   s i g n s ,   c o m m a ,   a n d   t h r e e   m o r e   n u m b e r   s i g n s . < / T e x t > < B o o k M a r k E n t r y N a m e > A d v a n c e d M a i l M e r g e _ m 1 0 0 : 0 1 : 5 3 . 8 < / B o o k M a r k E n t r y N a m e > < B o o k M a r k E x i t N a m e > A d v a n c e d M a i l M e r g e _ m 1 0 0 : 0 2 : 0 0 . 7 < / B o o k M a r k E x i t N a m e > < B o o k M a r k E n t r y P o s i t i o n > 1 1 3 8 6 7 < / B o o k M a r k E n t r y P o s i t i o n > < B o o k M a r k E x i t P o s i t i o n > 1 2 0 7 0 0 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 c 5 8 9 b b 0 c - 3 8 1 9 - 4 c 6 b - b 8 c 3 - 8 3 0 6 e 2 8 a 3 3 0 6 < / I n t e r n a l I d > < N a m e > A d v a n c e d M a i l M e r g e _ m 1 T h i s i s c a l l e d 0 0 : 0 2 : 0 0 . 8 - 0 0 : 0 2 : 0 7 . 4 < / N a m e > < T e x t > T h i s   i s   c a l l e d   a   p i c t u r e   s w i t c h      a   s w i t c h   t h a t   p r o v i d e s   a   p i c t u r e   o f   h o w   y o u   w a n t   W o r d   t o   f o r m a t   t h e   n u m b e r s . < / T e x t > < B o o k M a r k E n t r y N a m e > A d v a n c e d M a i l M e r g e _ m 1 0 0 : 0 2 : 0 0 . 8 < / B o o k M a r k E n t r y N a m e > < B o o k M a r k E x i t N a m e > A d v a n c e d M a i l M e r g e _ m 1 0 0 : 0 2 : 0 7 . 4 < / B o o k M a r k E x i t N a m e > < B o o k M a r k E n t r y P o s i t i o n > 1 2 0 8 0 0 < / B o o k M a r k E n t r y P o s i t i o n > < B o o k M a r k E x i t P o s i t i o n > 1 2 7 4 0 0 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 d 2 5 1 2 a 0 7 - 2 4 8 2 - 4 d 9 a - b f 8 d - a 0 3 8 d b 4 b 8 c 1 3 < / I n t e r n a l I d > < N a m e > A d v a n c e d M a i l M e r g e _ m 1 T h e n u m b e r s i g n s 0 0 : 0 2 : 0 7 . 5 - 0 0 : 0 2 : 1 2 . 8 < / N a m e > < T e x t > T h e   n u m b e r   s i g n s   i n s i d e   t h e   q u o t e s   a r e   p l a c e h o l d e r s   t h a t   W o r d   r e p l a c e s   w i t h   n u m b e r s . < / T e x t > < B o o k M a r k E n t r y N a m e > A d v a n c e d M a i l M e r g e _ m 1 0 0 : 0 2 : 0 7 . 5 < / B o o k M a r k E n t r y N a m e > < B o o k M a r k E x i t N a m e > A d v a n c e d M a i l M e r g e _ m 1 0 0 : 0 2 : 1 2 . 8 < / B o o k M a r k E x i t N a m e > < B o o k M a r k E n t r y P o s i t i o n > 1 2 7 5 0 0 < / B o o k M a r k E n t r y P o s i t i o n > < B o o k M a r k E x i t P o s i t i o n > 1 3 2 8 0 0 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 d c c 6 4 b c 9 - e 3 f b - 4 f b f - b c 8 4 - 3 a 5 b 9 e d 0 1 0 a 8 < / I n t e r n a l I d > < N a m e > A d v a n c e d M a i l M e r g e _ m 1 P r e s s A l t + F 9 a n d 0 0 : 0 2 : 1 2 . 9 - 0 0 : 0 2 : 2 3 . 0 < / N a m e > < T e x t > P r e s s   A l t + F 9   a n d   p r e s s   F 9   t o   u p d a t e   t h e   f i e l d   c o d e   a n d   p r e v i e w   t h e   r e s u l t s .   A n d   t h e r e  s   t h e   c o m m a . < / T e x t > < B o o k M a r k E n t r y N a m e > A d v a n c e d M a i l M e r g e _ m 1 0 0 : 0 2 : 1 2 . 9 < / B o o k M a r k E n t r y N a m e > < B o o k M a r k E x i t N a m e > A d v a n c e d M a i l M e r g e _ m 1 0 0 : 0 2 : 2 3 . 0 < / B o o k M a r k E x i t N a m e > < B o o k M a r k E n t r y P o s i t i o n > 1 3 2 9 0 0 < / B o o k M a r k E n t r y P o s i t i o n > < B o o k M a r k E x i t P o s i t i o n > 1 4 3 0 6 7 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 2 a 3 a 8 d 3 d - d 9 8 d - 4 2 b 7 - 9 4 2 4 - d 0 0 e 3 b 1 0 d d 3 c < / I n t e r n a l I d > < N a m e > A d v a n c e d M a i l M e r g e _ m 1 N o w p r e s s A l t + F 9 0 0 : 0 2 : 2 3 . 1 - 0 0 : 0 2 : 2 7 . 4 < / N a m e > < T e x t > N o w   p r e s s   A l t + F 9   a n d   l e t  s   t a k e   a   l o o k   a t   t h a t   f i e l d   c o d e . < / T e x t > < B o o k M a r k E n t r y N a m e > A d v a n c e d M a i l M e r g e _ m 1 0 0 : 0 2 : 2 3 . 1 < / B o o k M a r k E n t r y N a m e > < B o o k M a r k E x i t N a m e > A d v a n c e d M a i l M e r g e _ m 1 0 0 : 0 2 : 2 7 . 4 < / B o o k M a r k E x i t N a m e > < B o o k M a r k E n t r y P o s i t i o n > 1 4 3 1 6 7 < / B o o k M a r k E n t r y P o s i t i o n > < B o o k M a r k E x i t P o s i t i o n > 1 4 7 4 6 7 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 3 b 0 4 f b 7 b - 4 1 0 3 - 4 8 8 2 - b 6 e 3 - 8 9 4 6 f 5 0 0 a 5 0 b < / I n t e r n a l I d > < N a m e > A d v a n c e d M a i l M e r g e _ m 1 F i e l d s c o d e s a r e 0 0 : 0 2 : 2 7 . 5 - 0 0 : 0 2 : 3 3 . 7 < / N a m e > < T e x t > F i e l d s   c o d e s   a r e   m a d e   u p   o f   a   f i e l d   n a m e ,   p r o p e r t i e s ,   a n d   o p t i o n a l   s w i t c h e s . < / T e x t > < B o o k M a r k E n t r y N a m e > A d v a n c e d M a i l M e r g e _ m 1 0 0 : 0 2 : 2 7 . 5 < / B o o k M a r k E n t r y N a m e > < B o o k M a r k E x i t N a m e > A d v a n c e d M a i l M e r g e _ m 1 0 0 : 0 2 : 3 3 . 7 < / B o o k M a r k E x i t N a m e > < B o o k M a r k E n t r y P o s i t i o n > 1 4 7 5 6 7 < / B o o k M a r k E n t r y P o s i t i o n > < B o o k M a r k E x i t P o s i t i o n > 1 5 3 7 6 7 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 5 e c 6 6 0 6 0 - d 1 b 1 - 4 f 6 c - b d 0 8 - 3 2 c f a 3 c 7 1 5 a 8 < / I n t e r n a l I d > < N a m e > A d v a n c e d M a i l M e r g e _ m 1 T o l e a r n m o r e 0 0 : 0 2 : 3 3 . 8 - 0 0 : 0 2 : 3 5 . 8 < / N a m e > < T e x t > T o   l e a r n   m o r e   a b o u t   a   p a r t i c u l a r   f i e l d   c o d e , < / T e x t > < B o o k M a r k E n t r y N a m e > A d v a n c e d M a i l M e r g e _ m 1 0 0 : 0 2 : 3 3 . 8 < / B o o k M a r k E n t r y N a m e > < B o o k M a r k E x i t N a m e > A d v a n c e d M a i l M e r g e _ m 1 0 0 : 0 2 : 3 5 . 8 < / B o o k M a r k E x i t N a m e > < B o o k M a r k E n t r y P o s i t i o n > 1 5 3 8 6 7 < / B o o k M a r k E n t r y P o s i t i o n > < B o o k M a r k E x i t P o s i t i o n > 1 5 5 8 3 3 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 0 c f 9 4 6 f a - 5 5 f e - 4 c 6 8 - 8 b 7 a - f 5 f 5 2 5 2 0 a e 3 d < / I n t e r n a l I d > < N a m e > A d v a n c e d M a i l M e r g e _ m 1 y o u c a n c h e c k 0 0 : 0 2 : 3 5 . 9 - 0 0 : 0 2 : 4 0 . 7 < / N a m e > < T e x t > y o u   c a n   c h e c k   t h e   r e f e r e n c e   d o c u m e n t a t i o n   l i n k   i n   t h e   c o u r s e   s u m m a r y   a t   t h e   e n d   o f   t h i s   c o u r s e . < / T e x t > < B o o k M a r k E n t r y N a m e > A d v a n c e d M a i l M e r g e _ m 1 0 0 : 0 2 : 3 5 . 9 < / B o o k M a r k E n t r y N a m e > < B o o k M a r k E x i t N a m e > A d v a n c e d M a i l M e r g e _ m 1 0 0 : 0 2 : 4 0 . 7 < / B o o k M a r k E x i t N a m e > < B o o k M a r k E n t r y P o s i t i o n > 1 5 5 9 3 3 < / B o o k M a r k E n t r y P o s i t i o n > < B o o k M a r k E x i t P o s i t i o n > 1 6 0 7 6 7 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 1 9 7 5 6 c 6 6 - 2 a 8 4 - 4 1 5 e - 9 3 8 5 - e 1 7 4 9 3 6 d 3 e 0 8 < / I n t e r n a l I d > < N a m e > A d v a n c e d M a i l M e r g e _ m 1 T h e M E R G E F I E L D r e f e r e n c e 0 0 : 0 2 : 4 0 . 8 - 0 0 : 0 2 : 4 9 . 8 < / N a m e > < T e x t > T h e   M E R G E F I E L D   r e f e r e n c e   s h o w s   y o u   h o w   t o   u s e   t h e   f i e l d   c o d e ,   l i s t s   t h e   s w i t c h e s   y o u   c a n   u s e   w i t h   i t ,   a n d   p r o v i d e s   e x a m p l e s . < / T e x t > < B o o k M a r k E n t r y N a m e > A d v a n c e d M a i l M e r g e _ m 1 0 0 : 0 2 : 4 0 . 8 < / B o o k M a r k E n t r y N a m e > < B o o k M a r k E x i t N a m e > A d v a n c e d M a i l M e r g e _ m 1 0 0 : 0 2 : 4 9 . 8 < / B o o k M a r k E x i t N a m e > < B o o k M a r k E n t r y P o s i t i o n > 1 6 0 8 6 7 < / B o o k M a r k E n t r y P o s i t i o n > < B o o k M a r k E x i t P o s i t i o n > 1 6 9 8 0 0 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 e e 6 9 2 d c 4 - 8 4 3 1 - 4 f 4 9 - 9 0 5 2 - 9 0 2 c b c 8 f 6 f 9 8 < / I n t e r n a l I d > < N a m e > A d v a n c e d M a i l M e r g e _ m 1 I n t h i s e x a m p l e 0 0 : 0 2 : 4 9 . 9 - 0 0 : 0 2 : 5 5 . 7 < / N a m e > < T e x t > I n   t h i s   e x a m p l e   t h e   f   s w i t c h   a d d s   a   s p a c e   i f   t h e   m e r g e f i e l d   c o n t a i n s   s o m e   d a t a . < / T e x t > < B o o k M a r k E n t r y N a m e > A d v a n c e d M a i l M e r g e _ m 1 0 0 : 0 2 : 4 9 . 9 < / B o o k M a r k E n t r y N a m e > < B o o k M a r k E x i t N a m e > A d v a n c e d M a i l M e r g e _ m 1 0 0 : 0 2 : 5 5 . 7 < / B o o k M a r k E x i t N a m e > < B o o k M a r k E n t r y P o s i t i o n > 1 6 9 9 0 0 < / B o o k M a r k E n t r y P o s i t i o n > < B o o k M a r k E x i t P o s i t i o n > 1 7 5 7 0 0 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 c 8 f 6 a 8 6 1 - c c a 9 - 4 7 0 a - 8 0 5 d - 3 f 2 b 1 c 5 2 8 7 5 9 < / I n t e r n a l I d > < N a m e > A d v a n c e d M a i l M e r g e _ m 1 I f t h e m e r g e f i e l d 0 0 : 0 2 : 5 5 . 8 - 0 0 : 0 2 : 5 9 . 9 < / N a m e > < T e x t > I f   t h e   m e r g e f i e l d   i s   b l a n k ,   n o   s p a c e   i s   a d d e d . < / T e x t > < B o o k M a r k E n t r y N a m e > A d v a n c e d M a i l M e r g e _ m 1 0 0 : 0 2 : 5 5 . 8 < / B o o k M a r k E n t r y N a m e > < B o o k M a r k E x i t N a m e > A d v a n c e d M a i l M e r g e _ m 1 0 0 : 0 2 : 5 9 . 9 < / B o o k M a r k E x i t N a m e > < B o o k M a r k E n t r y P o s i t i o n > 1 7 5 8 0 0 < / B o o k M a r k E n t r y P o s i t i o n > < B o o k M a r k E x i t P o s i t i o n > 1 7 9 9 3 3 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 7 5 d e 7 c 0 1 - 5 9 d 7 - 4 8 3 8 - b 6 a d - 9 7 5 d b b d 5 2 e c 5 < / I n t e r n a l I d > < N a m e > A d v a n c e d M a i l M e r g e _ m 1 T h i s w e b p a g e 0 0 : 0 3 : 0 0 . 0 - 0 0 : 0 3 : 0 6 . 5 < / N a m e > < T e x t > T h i s   w e b   p a g e   l i s t s   a l l   t h e   f i e l d   c o d e s   i n   W o r d   a n d   p r o v i d e s   l i n k s   t o   t h e   r e f e r e n c e s   f o r   e a c h   o n e . < / T e x t > < B o o k M a r k E n t r y N a m e > A d v a n c e d M a i l M e r g e _ m 1 0 0 : 0 3 : 0 0 . 0 < / B o o k M a r k E n t r y N a m e > < B o o k M a r k E x i t N a m e > A d v a n c e d M a i l M e r g e _ m 1 0 0 : 0 3 : 0 6 . 5 < / B o o k M a r k E x i t N a m e > < B o o k M a r k E n t r y P o s i t i o n > 1 8 0 0 3 3 < / B o o k M a r k E n t r y P o s i t i o n > < B o o k M a r k E x i t P o s i t i o n > 1 8 6 5 6 7 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 0 6 1 7 1 9 f c - 1 3 a 3 - 4 0 8 6 - b a 9 8 - c b f 8 5 6 0 c b 9 8 4 < / I n t e r n a l I d > < N a m e > A d v a n c e d M a i l M e r g e _ m 1 T h i s o n e d e s c r i b e s 0 0 : 0 3 : 0 6 . 6 - 0 0 : 0 3 : 1 0 . 9 < / N a m e > < T e x t > T h i s   o n e   d e s c r i b e s   h o w   t o   i n s e r t   a n d   f o r m a t   f i e l d   c o d e s . < / T e x t > < B o o k M a r k E n t r y N a m e > A d v a n c e d M a i l M e r g e _ m 1 0 0 : 0 3 : 0 6 . 6 < / B o o k M a r k E n t r y N a m e > < B o o k M a r k E x i t N a m e > A d v a n c e d M a i l M e r g e _ m 1 0 0 : 0 3 : 1 0 . 9 < / B o o k M a r k E x i t N a m e > < B o o k M a r k E n t r y P o s i t i o n > 1 8 6 6 6 7 < / B o o k M a r k E n t r y P o s i t i o n > < B o o k M a r k E x i t P o s i t i o n > 1 9 0 9 3 3 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 b c 8 c 1 e 2 d - 5 5 6 c - 4 3 e 6 - b 4 9 a - d 2 6 9 b 6 c 7 5 d b 7 < / I n t e r n a l I d > < N a m e > A d v a n c e d M a i l M e r g e _ m 1 A s y o u  v e p r o b a b l y 0 0 : 0 3 : 1 1 . 0 - 0 0 : 0 3 : 1 3 . 8 < / N a m e > < T e x t > A s   y o u  v e   p r o b a b l y   f i g u r e d   o u t ,   f i e l d   c o d e s   a r e   n o t   f o r   e v e r y b o d y . < / T e x t > < B o o k M a r k E n t r y N a m e > A d v a n c e d M a i l M e r g e _ m 1 0 0 : 0 3 : 1 1 . 0 < / B o o k M a r k E n t r y N a m e > < B o o k M a r k E x i t N a m e > A d v a n c e d M a i l M e r g e _ m 1 0 0 : 0 3 : 1 3 . 8 < / B o o k M a r k E x i t N a m e > < B o o k M a r k E n t r y P o s i t i o n > 1 9 1 0 3 3 < / B o o k M a r k E n t r y P o s i t i o n > < B o o k M a r k E x i t P o s i t i o n > 1 9 3 8 3 3 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 4 b 3 c 1 5 e e - 3 8 2 d - 4 f 8 1 - 8 d 2 6 - 3 a a 3 2 5 a a f 6 0 3 < / I n t e r n a l I d > < N a m e > A d v a n c e d M a i l M e r g e _ m 1 T o u s e t h e m , 0 0 : 0 3 : 1 3 . 9 - 0 0 : 0 3 : 1 8 . 7 < / N a m e > < T e x t > T o   u s e   t h e m ,   y o u  l l   n e e d   t o   s p e n d   s o m e   t i m e   r e s e a r c h i n g   a n d   e x p e r i m e n t i n g   w i t h   c o d i n g   t e c h n i q u e s . < / T e x t > < B o o k M a r k E n t r y N a m e > A d v a n c e d M a i l M e r g e _ m 1 0 0 : 0 3 : 1 3 . 9 < / B o o k M a r k E n t r y N a m e > < B o o k M a r k E x i t N a m e > A d v a n c e d M a i l M e r g e _ m 1 0 0 : 0 3 : 1 8 . 7 < / B o o k M a r k E x i t N a m e > < B o o k M a r k E n t r y P o s i t i o n > 1 9 3 9 3 3 < / B o o k M a r k E n t r y P o s i t i o n > < B o o k M a r k E x i t P o s i t i o n > 1 9 8 7 3 3 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 e e 5 3 4 5 b 6 - 8 8 b f - 4 1 1 5 - 8 a 9 d - b 6 1 3 6 5 3 0 3 d b f < / I n t e r n a l I d > < N a m e > A d v a n c e d M a i l M e r g e _ m 1 B u t i f y o u 0 0 : 0 3 : 1 8 . 8 - 0 0 : 0 3 : 2 3 . 4 < / N a m e > < T e x t > B u t   i f   y o u   n e e d   t o   g o   b e y o n d   t h e   b a s i c   m a i l   m e r g e   c o m m a n d s ,   t h e n   f i e l d   c o d e s   a r e   y o u r   t i c k e t . < / T e x t > < B o o k M a r k E n t r y N a m e > A d v a n c e d M a i l M e r g e _ m 1 0 0 : 0 3 : 1 8 . 8 < / B o o k M a r k E n t r y N a m e > < B o o k M a r k E x i t N a m e > A d v a n c e d M a i l M e r g e _ m 1 0 0 : 0 3 : 2 3 . 4 < / B o o k M a r k E x i t N a m e > < B o o k M a r k E n t r y P o s i t i o n > 1 9 8 8 3 3 < / B o o k M a r k E n t r y P o s i t i o n > < B o o k M a r k E x i t P o s i t i o n > 2 0 3 4 6 7 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 2 f f 1 7 b 8 7 - 8 4 3 e - 4 d 7 1 - 9 2 d e - 4 0 0 7 5 e 4 b 7 6 a c < / I n t e r n a l I d > < N a m e > A d v a n c e d M a i l M e r g e _ m 1 U p n e x t , w e  l l 0 0 : 0 3 : 2 3 . 5 - 0 0 : 0 3 : 2 7 . 6 < / N a m e > < T e x t > U p   n e x t ,   w e  l l   d i v e   i n t o   f o r m u l a s   a n d   c o n d i t i o n a l   s t a t e m e n t s . < / T e x t > < B o o k M a r k E n t r y N a m e > A d v a n c e d M a i l M e r g e _ m 1 0 0 : 0 3 : 2 3 . 5 < / B o o k M a r k E n t r y N a m e > < B o o k M a r k E x i t N a m e > A d v a n c e d M a i l M e r g e _ m 1 0 0 : 0 3 : 2 7 . 6 < / B o o k M a r k E x i t N a m e > < B o o k M a r k E n t r y P o s i t i o n > 2 0 3 5 6 7 < / B o o k M a r k E n t r y P o s i t i o n > < B o o k M a r k E x i t P o s i t i o n > 2 0 7 6 3 3 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7.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8.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0D2B2508-1BED-443D-999C-91B46FADC801}">
  <ds:schemaRefs>
    <ds:schemaRef ds:uri="http://www.w3.org/2001/XMLSchema"/>
  </ds:schemaRefs>
</ds:datastoreItem>
</file>

<file path=customXml/itemProps2.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E0F84979-9754-417B-B8E1-6A9250B764AA}">
  <ds:schemaRefs>
    <ds:schemaRef ds:uri="http://www.w3.org/2001/XMLSchema"/>
  </ds:schemaRefs>
</ds:datastoreItem>
</file>

<file path=customXml/itemProps4.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5.xml><?xml version="1.0" encoding="utf-8"?>
<ds:datastoreItem xmlns:ds="http://schemas.openxmlformats.org/officeDocument/2006/customXml" ds:itemID="{E5A6BC58-6BA0-4F51-8C29-6FE1E96A2604}">
  <ds:schemaRefs>
    <ds:schemaRef ds:uri="http://www.w3.org/2001/XMLSchema"/>
  </ds:schemaRefs>
</ds:datastoreItem>
</file>

<file path=customXml/itemProps6.xml><?xml version="1.0" encoding="utf-8"?>
<ds:datastoreItem xmlns:ds="http://schemas.openxmlformats.org/officeDocument/2006/customXml" ds:itemID="{D6080139-1206-4B4B-881F-CB4566DF1C50}">
  <ds:schemaRefs>
    <ds:schemaRef ds:uri="http://www.w3.org/2001/XMLSchema"/>
  </ds:schemaRefs>
</ds:datastoreItem>
</file>

<file path=customXml/itemProps7.xml><?xml version="1.0" encoding="utf-8"?>
<ds:datastoreItem xmlns:ds="http://schemas.openxmlformats.org/officeDocument/2006/customXml" ds:itemID="{6EC2CB33-8105-43EB-8DE2-60F0971C4E24}">
  <ds:schemaRefs>
    <ds:schemaRef ds:uri="http://www.w3.org/2001/XMLSchema"/>
  </ds:schemaRefs>
</ds:datastoreItem>
</file>

<file path=customXml/itemProps8.xml><?xml version="1.0" encoding="utf-8"?>
<ds:datastoreItem xmlns:ds="http://schemas.openxmlformats.org/officeDocument/2006/customXml" ds:itemID="{2B60031C-5856-454E-8A95-187AF43A2F0C}">
  <ds:schemaRefs>
    <ds:schemaRef ds:uri="http://schemas.openxmlformats.org/package/2006/metadata/core-properties"/>
    <ds:schemaRef ds:uri="http://schemas.microsoft.com/office/2006/documentManagement/types"/>
    <ds:schemaRef ds:uri="http://purl.org/dc/elements/1.1/"/>
    <ds:schemaRef ds:uri="http://purl.org/dc/dcmitype/"/>
    <ds:schemaRef ds:uri="http://www.w3.org/XML/1998/namespace"/>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5883</TotalTime>
  <Words>2590</Words>
  <Application>Microsoft Office PowerPoint</Application>
  <PresentationFormat>Custom</PresentationFormat>
  <Paragraphs>240</Paragraphs>
  <Slides>7</Slides>
  <Notes>1</Notes>
  <HiddenSlides>0</HiddenSlides>
  <MMClips>3</MMClips>
  <ScaleCrop>false</ScaleCrop>
  <HeadingPairs>
    <vt:vector size="4" baseType="variant">
      <vt:variant>
        <vt:lpstr>Theme</vt:lpstr>
      </vt:variant>
      <vt:variant>
        <vt:i4>6</vt:i4>
      </vt:variant>
      <vt:variant>
        <vt:lpstr>Slide Titles</vt:lpstr>
      </vt:variant>
      <vt:variant>
        <vt:i4>7</vt:i4>
      </vt:variant>
    </vt:vector>
  </HeadingPairs>
  <TitlesOfParts>
    <vt:vector size="13" baseType="lpstr">
      <vt:lpstr>AllHandsDemo</vt:lpstr>
      <vt:lpstr>Custom Design</vt:lpstr>
      <vt:lpstr>1_Office Theme</vt:lpstr>
      <vt:lpstr>Office Theme</vt:lpstr>
      <vt:lpstr>2_Office Theme</vt:lpstr>
      <vt:lpstr>2_AllHandsDemo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Corporation</dc:creator>
  <cp:lastModifiedBy>-</cp:lastModifiedBy>
  <cp:revision>268</cp:revision>
  <dcterms:created xsi:type="dcterms:W3CDTF">2012-03-12T21:21:52Z</dcterms:created>
  <dcterms:modified xsi:type="dcterms:W3CDTF">2013-10-18T22:41:30Z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