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9"/>
    <p:sldMasterId id="2147483669" r:id="rId10"/>
    <p:sldMasterId id="2147483699" r:id="rId11"/>
    <p:sldMasterId id="2147483711" r:id="rId12"/>
    <p:sldMasterId id="2147483723" r:id="rId13"/>
    <p:sldMasterId id="2147483753" r:id="rId14"/>
  </p:sldMasterIdLst>
  <p:notesMasterIdLst>
    <p:notesMasterId r:id="rId22"/>
  </p:notesMasterIdLst>
  <p:sldIdLst>
    <p:sldId id="384" r:id="rId15"/>
    <p:sldId id="372" r:id="rId16"/>
    <p:sldId id="381" r:id="rId17"/>
    <p:sldId id="382" r:id="rId18"/>
    <p:sldId id="377" r:id="rId19"/>
    <p:sldId id="378" r:id="rId20"/>
    <p:sldId id="379" r:id="rId21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4"/>
            <p14:sldId id="372"/>
            <p14:sldId id="381"/>
            <p14:sldId id="382"/>
            <p14:sldId id="377"/>
            <p14:sldId id="378"/>
            <p14:sldId id="37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613">
          <p15:clr>
            <a:srgbClr val="A4A3A4"/>
          </p15:clr>
        </p15:guide>
        <p15:guide id="16" pos="68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890" y="-72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5.xml"/><Relationship Id="rId18" Type="http://schemas.openxmlformats.org/officeDocument/2006/relationships/slide" Target="slides/slide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4.xml"/><Relationship Id="rId17" Type="http://schemas.openxmlformats.org/officeDocument/2006/relationships/slide" Target="slides/slide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3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Master" Target="slideMasters/slideMaster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7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1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250719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88527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25039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662712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9579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5871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079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8439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8033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7956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955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184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057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0807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589601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9838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6687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15817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3217541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811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6242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76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91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4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9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slide" Target="slide7.xml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image" Target="../media/image6.png"/><Relationship Id="rId42" Type="http://schemas.microsoft.com/office/2007/relationships/hdphoto" Target="../media/hdphoto1.wdp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slide" Target="slide3.xml"/><Relationship Id="rId38" Type="http://schemas.openxmlformats.org/officeDocument/2006/relationships/image" Target="../media/image8.png"/><Relationship Id="rId46" Type="http://schemas.openxmlformats.org/officeDocument/2006/relationships/image" Target="../media/image13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image" Target="../media/image10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image" Target="../media/image5.png"/><Relationship Id="rId37" Type="http://schemas.openxmlformats.org/officeDocument/2006/relationships/slide" Target="slide6.xml"/><Relationship Id="rId40" Type="http://schemas.openxmlformats.org/officeDocument/2006/relationships/image" Target="../media/image9.png"/><Relationship Id="rId45" Type="http://schemas.openxmlformats.org/officeDocument/2006/relationships/image" Target="../media/image12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image" Target="../media/image7.png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slide" Target="slide2.xml"/><Relationship Id="rId44" Type="http://schemas.openxmlformats.org/officeDocument/2006/relationships/image" Target="../media/image11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slideLayout" Target="../slideLayouts/slideLayout5.xml"/><Relationship Id="rId35" Type="http://schemas.openxmlformats.org/officeDocument/2006/relationships/slide" Target="slide4.xml"/><Relationship Id="rId43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26" Type="http://schemas.openxmlformats.org/officeDocument/2006/relationships/tags" Target="../tags/tag51.xml"/><Relationship Id="rId39" Type="http://schemas.openxmlformats.org/officeDocument/2006/relationships/tags" Target="../tags/tag64.xml"/><Relationship Id="rId21" Type="http://schemas.openxmlformats.org/officeDocument/2006/relationships/tags" Target="../tags/tag46.xml"/><Relationship Id="rId34" Type="http://schemas.openxmlformats.org/officeDocument/2006/relationships/tags" Target="../tags/tag59.xml"/><Relationship Id="rId42" Type="http://schemas.openxmlformats.org/officeDocument/2006/relationships/slide" Target="slide3.xml"/><Relationship Id="rId47" Type="http://schemas.openxmlformats.org/officeDocument/2006/relationships/image" Target="../media/image8.png"/><Relationship Id="rId50" Type="http://schemas.openxmlformats.org/officeDocument/2006/relationships/image" Target="../media/image10.png"/><Relationship Id="rId55" Type="http://schemas.openxmlformats.org/officeDocument/2006/relationships/image" Target="../media/image14.pn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5" Type="http://schemas.openxmlformats.org/officeDocument/2006/relationships/tags" Target="../tags/tag50.xml"/><Relationship Id="rId33" Type="http://schemas.openxmlformats.org/officeDocument/2006/relationships/tags" Target="../tags/tag58.xml"/><Relationship Id="rId38" Type="http://schemas.openxmlformats.org/officeDocument/2006/relationships/tags" Target="../tags/tag63.xml"/><Relationship Id="rId46" Type="http://schemas.openxmlformats.org/officeDocument/2006/relationships/slide" Target="slide6.xml"/><Relationship Id="rId2" Type="http://schemas.openxmlformats.org/officeDocument/2006/relationships/video" Target="../media/media2.mp4"/><Relationship Id="rId16" Type="http://schemas.openxmlformats.org/officeDocument/2006/relationships/tags" Target="../tags/tag41.xml"/><Relationship Id="rId20" Type="http://schemas.openxmlformats.org/officeDocument/2006/relationships/tags" Target="../tags/tag45.xml"/><Relationship Id="rId29" Type="http://schemas.openxmlformats.org/officeDocument/2006/relationships/tags" Target="../tags/tag54.xml"/><Relationship Id="rId41" Type="http://schemas.openxmlformats.org/officeDocument/2006/relationships/slideLayout" Target="../slideLayouts/slideLayout5.xml"/><Relationship Id="rId54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24" Type="http://schemas.openxmlformats.org/officeDocument/2006/relationships/tags" Target="../tags/tag49.xml"/><Relationship Id="rId32" Type="http://schemas.openxmlformats.org/officeDocument/2006/relationships/tags" Target="../tags/tag57.xml"/><Relationship Id="rId37" Type="http://schemas.openxmlformats.org/officeDocument/2006/relationships/tags" Target="../tags/tag62.xml"/><Relationship Id="rId40" Type="http://schemas.openxmlformats.org/officeDocument/2006/relationships/tags" Target="../tags/tag65.xml"/><Relationship Id="rId45" Type="http://schemas.openxmlformats.org/officeDocument/2006/relationships/image" Target="../media/image7.png"/><Relationship Id="rId53" Type="http://schemas.openxmlformats.org/officeDocument/2006/relationships/image" Target="../media/image11.png"/><Relationship Id="rId58" Type="http://schemas.openxmlformats.org/officeDocument/2006/relationships/image" Target="../media/image5.png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23" Type="http://schemas.openxmlformats.org/officeDocument/2006/relationships/tags" Target="../tags/tag48.xml"/><Relationship Id="rId28" Type="http://schemas.openxmlformats.org/officeDocument/2006/relationships/tags" Target="../tags/tag53.xml"/><Relationship Id="rId36" Type="http://schemas.openxmlformats.org/officeDocument/2006/relationships/tags" Target="../tags/tag61.xml"/><Relationship Id="rId49" Type="http://schemas.openxmlformats.org/officeDocument/2006/relationships/image" Target="../media/image9.png"/><Relationship Id="rId57" Type="http://schemas.openxmlformats.org/officeDocument/2006/relationships/slide" Target="slide2.xml"/><Relationship Id="rId10" Type="http://schemas.openxmlformats.org/officeDocument/2006/relationships/tags" Target="../tags/tag35.xml"/><Relationship Id="rId19" Type="http://schemas.openxmlformats.org/officeDocument/2006/relationships/tags" Target="../tags/tag44.xml"/><Relationship Id="rId31" Type="http://schemas.openxmlformats.org/officeDocument/2006/relationships/tags" Target="../tags/tag56.xml"/><Relationship Id="rId44" Type="http://schemas.openxmlformats.org/officeDocument/2006/relationships/slide" Target="slide4.xml"/><Relationship Id="rId52" Type="http://schemas.openxmlformats.org/officeDocument/2006/relationships/slide" Target="slide5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tags" Target="../tags/tag47.xml"/><Relationship Id="rId27" Type="http://schemas.openxmlformats.org/officeDocument/2006/relationships/tags" Target="../tags/tag52.xml"/><Relationship Id="rId30" Type="http://schemas.openxmlformats.org/officeDocument/2006/relationships/tags" Target="../tags/tag55.xml"/><Relationship Id="rId35" Type="http://schemas.openxmlformats.org/officeDocument/2006/relationships/tags" Target="../tags/tag60.xml"/><Relationship Id="rId43" Type="http://schemas.openxmlformats.org/officeDocument/2006/relationships/image" Target="../media/image6.png"/><Relationship Id="rId48" Type="http://schemas.openxmlformats.org/officeDocument/2006/relationships/slide" Target="slide7.xml"/><Relationship Id="rId56" Type="http://schemas.openxmlformats.org/officeDocument/2006/relationships/image" Target="../media/image15.png"/><Relationship Id="rId8" Type="http://schemas.openxmlformats.org/officeDocument/2006/relationships/tags" Target="../tags/tag33.xml"/><Relationship Id="rId51" Type="http://schemas.microsoft.com/office/2007/relationships/hdphoto" Target="../media/hdphoto1.wdp"/><Relationship Id="rId3" Type="http://schemas.openxmlformats.org/officeDocument/2006/relationships/tags" Target="../tags/tag28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tags" Target="../tags/tag102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tags" Target="../tags/tag105.xml"/><Relationship Id="rId47" Type="http://schemas.openxmlformats.org/officeDocument/2006/relationships/tags" Target="../tags/tag110.xml"/><Relationship Id="rId50" Type="http://schemas.openxmlformats.org/officeDocument/2006/relationships/tags" Target="../tags/tag113.xml"/><Relationship Id="rId55" Type="http://schemas.openxmlformats.org/officeDocument/2006/relationships/slide" Target="slide4.xml"/><Relationship Id="rId63" Type="http://schemas.openxmlformats.org/officeDocument/2006/relationships/slide" Target="slide5.xml"/><Relationship Id="rId68" Type="http://schemas.openxmlformats.org/officeDocument/2006/relationships/slide" Target="slide2.xml"/><Relationship Id="rId7" Type="http://schemas.openxmlformats.org/officeDocument/2006/relationships/tags" Target="../tags/tag70.xml"/><Relationship Id="rId2" Type="http://schemas.openxmlformats.org/officeDocument/2006/relationships/video" Target="../media/media3.mp4"/><Relationship Id="rId16" Type="http://schemas.openxmlformats.org/officeDocument/2006/relationships/tags" Target="../tags/tag79.xml"/><Relationship Id="rId29" Type="http://schemas.openxmlformats.org/officeDocument/2006/relationships/tags" Target="../tags/tag92.xml"/><Relationship Id="rId1" Type="http://schemas.microsoft.com/office/2007/relationships/media" Target="../media/media3.mp4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tags" Target="../tags/tag103.xml"/><Relationship Id="rId45" Type="http://schemas.openxmlformats.org/officeDocument/2006/relationships/tags" Target="../tags/tag108.xml"/><Relationship Id="rId53" Type="http://schemas.openxmlformats.org/officeDocument/2006/relationships/slide" Target="slide3.xml"/><Relationship Id="rId58" Type="http://schemas.openxmlformats.org/officeDocument/2006/relationships/image" Target="../media/image8.png"/><Relationship Id="rId66" Type="http://schemas.openxmlformats.org/officeDocument/2006/relationships/image" Target="../media/image16.png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49" Type="http://schemas.openxmlformats.org/officeDocument/2006/relationships/tags" Target="../tags/tag112.xml"/><Relationship Id="rId57" Type="http://schemas.openxmlformats.org/officeDocument/2006/relationships/slide" Target="slide6.xml"/><Relationship Id="rId61" Type="http://schemas.openxmlformats.org/officeDocument/2006/relationships/image" Target="../media/image10.png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tags" Target="../tags/tag107.xml"/><Relationship Id="rId52" Type="http://schemas.openxmlformats.org/officeDocument/2006/relationships/slideLayout" Target="../slideLayouts/slideLayout5.xml"/><Relationship Id="rId60" Type="http://schemas.openxmlformats.org/officeDocument/2006/relationships/image" Target="../media/image9.png"/><Relationship Id="rId65" Type="http://schemas.openxmlformats.org/officeDocument/2006/relationships/image" Target="../media/image12.pn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tags" Target="../tags/tag106.xml"/><Relationship Id="rId48" Type="http://schemas.openxmlformats.org/officeDocument/2006/relationships/tags" Target="../tags/tag111.xml"/><Relationship Id="rId56" Type="http://schemas.openxmlformats.org/officeDocument/2006/relationships/image" Target="../media/image7.png"/><Relationship Id="rId64" Type="http://schemas.openxmlformats.org/officeDocument/2006/relationships/image" Target="../media/image11.png"/><Relationship Id="rId69" Type="http://schemas.openxmlformats.org/officeDocument/2006/relationships/image" Target="../media/image5.png"/><Relationship Id="rId8" Type="http://schemas.openxmlformats.org/officeDocument/2006/relationships/tags" Target="../tags/tag71.xml"/><Relationship Id="rId51" Type="http://schemas.openxmlformats.org/officeDocument/2006/relationships/tags" Target="../tags/tag114.xml"/><Relationship Id="rId3" Type="http://schemas.openxmlformats.org/officeDocument/2006/relationships/tags" Target="../tags/tag66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tags" Target="../tags/tag101.xml"/><Relationship Id="rId46" Type="http://schemas.openxmlformats.org/officeDocument/2006/relationships/tags" Target="../tags/tag109.xml"/><Relationship Id="rId59" Type="http://schemas.openxmlformats.org/officeDocument/2006/relationships/slide" Target="slide7.xml"/><Relationship Id="rId67" Type="http://schemas.openxmlformats.org/officeDocument/2006/relationships/image" Target="../media/image15.png"/><Relationship Id="rId20" Type="http://schemas.openxmlformats.org/officeDocument/2006/relationships/tags" Target="../tags/tag83.xml"/><Relationship Id="rId41" Type="http://schemas.openxmlformats.org/officeDocument/2006/relationships/tags" Target="../tags/tag104.xml"/><Relationship Id="rId54" Type="http://schemas.openxmlformats.org/officeDocument/2006/relationships/image" Target="../media/image6.png"/><Relationship Id="rId6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openxmlformats.org/officeDocument/2006/relationships/hyperlink" Target="http://office.microsoft.com/redir/HA103986641.aspx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://o15.officeredir.microsoft.com/r/rlidMoreCourses?clid=1033" TargetMode="External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image" Target="../media/image5.png"/><Relationship Id="rId2" Type="http://schemas.openxmlformats.org/officeDocument/2006/relationships/slide" Target="slide4.xml"/><Relationship Id="rId16" Type="http://schemas.openxmlformats.org/officeDocument/2006/relationships/slide" Target="slide2.xml"/><Relationship Id="rId20" Type="http://schemas.openxmlformats.org/officeDocument/2006/relationships/hyperlink" Target="http://office.microsoft.com/redir/HA102749472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" Target="slide3.xml"/><Relationship Id="rId15" Type="http://schemas.openxmlformats.org/officeDocument/2006/relationships/image" Target="../media/image12.png"/><Relationship Id="rId10" Type="http://schemas.openxmlformats.org/officeDocument/2006/relationships/slide" Target="slide7.xml"/><Relationship Id="rId19" Type="http://schemas.openxmlformats.org/officeDocument/2006/relationships/hyperlink" Target="http://blogs.office.com/b/office_blog/archive/2013/03/25/office-15-minute-webinar-org-charts-powerpoint-visio.aspx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1.png"/><Relationship Id="rId22" Type="http://schemas.openxmlformats.org/officeDocument/2006/relationships/hyperlink" Target="http://office.microsoft.com/redir/XT103462909.aspx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4.xml"/><Relationship Id="rId18" Type="http://schemas.openxmlformats.org/officeDocument/2006/relationships/image" Target="../media/image9.png"/><Relationship Id="rId3" Type="http://schemas.openxmlformats.org/officeDocument/2006/relationships/slide" Target="slide2.xml"/><Relationship Id="rId21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slide" Target="slide7.xml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6.xml"/><Relationship Id="rId23" Type="http://schemas.openxmlformats.org/officeDocument/2006/relationships/image" Target="../media/image5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4166504.aspx?section=2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hyperlink" Target="http://office.microsoft.com/redir/XT103834044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1907941.aspx" TargetMode="External"/><Relationship Id="rId2" Type="http://schemas.openxmlformats.org/officeDocument/2006/relationships/slide" Target="slide2.xml"/><Relationship Id="rId16" Type="http://schemas.openxmlformats.org/officeDocument/2006/relationships/image" Target="../media/image19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5" Type="http://schemas.openxmlformats.org/officeDocument/2006/relationships/image" Target="../media/image1.png"/><Relationship Id="rId10" Type="http://schemas.openxmlformats.org/officeDocument/2006/relationships/image" Target="../media/image8.png"/><Relationship Id="rId19" Type="http://schemas.openxmlformats.org/officeDocument/2006/relationships/hyperlink" Target="http://office.microsoft.com/redir/XT103864844.aspx" TargetMode="External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Create an org chart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539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Media Placeholder 68">
            <a:hlinkClick r:id="rId31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</p:spPr>
      </p:pic>
      <p:pic>
        <p:nvPicPr>
          <p:cNvPr id="42" name="Media Placeholder 41">
            <a:hlinkClick r:id="rId33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35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37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39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Create an org chart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41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3912762" y="9220768"/>
            <a:ext cx="1217243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Use the text pane</a:t>
            </a:r>
            <a:endParaRPr lang="en-US" dirty="0"/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Use SmartArt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pic>
        <p:nvPicPr>
          <p:cNvPr id="46" name="Media Placeholder 45">
            <a:hlinkClick r:id="rId43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Org Charts_Mov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Org Charts_Mov100:00:00.0" time="33"/>
                    <p14:bmk name="Org Charts_Mov100:00:10.5" time="10533"/>
                    <p14:bmk name="Org Charts_Mov100:00:10.6" time="10633"/>
                    <p14:bmk name="Org Charts_Mov100:00:20.1" time="20133"/>
                    <p14:bmk name="Org Charts_Mov100:00:20.2" time="20233"/>
                    <p14:bmk name="Org Charts_Mov100:00:25.6" time="25633"/>
                    <p14:bmk name="Org Charts_Mov100:00:25.7" time="25733"/>
                    <p14:bmk name="Org Charts_Mov100:00:32.4" time="32433"/>
                    <p14:bmk name="Org Charts_Mov100:00:32.5" time="32533"/>
                    <p14:bmk name="Org Charts_Mov100:00:37.8" time="37867"/>
                    <p14:bmk name="Org Charts_Mov100:00:37.9" time="37967"/>
                    <p14:bmk name="Org Charts_Mov100:00:48.0" time="48033"/>
                    <p14:bmk name="Org Charts_Mov100:00:48.1" time="48133"/>
                    <p14:bmk name="Org Charts_Mov100:00:54.5" time="54500"/>
                    <p14:bmk name="Org Charts_Mov100:00:54.6" time="54600"/>
                    <p14:bmk name="Org Charts_Mov100:00:58.9" time="58967"/>
                    <p14:bmk name="Org Charts_Mov100:00:59.0" time="59067"/>
                    <p14:bmk name="Org Charts_Mov100:01:05.6" time="65600"/>
                    <p14:bmk name="Org Charts_Mov100:01:05.7" time="65700"/>
                    <p14:bmk name="Org Charts_Mov100:01:09.3" time="69300"/>
                    <p14:bmk name="Org Charts_Mov100:01:09.4" time="69400"/>
                    <p14:bmk name="Org Charts_Mov100:01:16.8" time="76833"/>
                    <p14:bmk name="Org Charts_Mov100:01:16.9" time="76933"/>
                    <p14:bmk name="Org Charts_Mov100:01:23.3" time="83367"/>
                    <p14:bmk name="Org Charts_Mov100:01:23.4" time="83467"/>
                    <p14:bmk name="Org Charts_Mov100:01:29.8" time="89833"/>
                    <p14:bmk name="Org Charts_Mov100:01:29.9" time="89933"/>
                    <p14:bmk name="Org Charts_Mov100:01:33.6" time="93667"/>
                    <p14:bmk name="Org Charts_Mov100:01:33.7" time="93767"/>
                    <p14:bmk name="Org Charts_Mov100:01:41.0" time="101033"/>
                    <p14:bmk name="Org Charts_Mov100:01:41.1" time="101133"/>
                    <p14:bmk name="Org Charts_Mov100:01:46.6" time="106667"/>
                    <p14:bmk name="Org Charts_Mov100:01:46.7" time="106767"/>
                    <p14:bmk name="Org Charts_Mov100:01:53.7" time="113700"/>
                    <p14:bmk name="Org Charts_Mov100:01:53.8" time="113800"/>
                    <p14:bmk name="Org Charts_Mov100:02:01.9" time="121900"/>
                    <p14:bmk name="Org Charts_Mov100:02:02.0" time="122000"/>
                    <p14:bmk name="Org Charts_Mov100:02:09.6" time="129633"/>
                    <p14:bmk name="Org Charts_Mov100:02:09.7" time="129733"/>
                    <p14:bmk name="Org Charts_Mov100:02:24.1" time="144133"/>
                    <p14:bmk name="Org Charts_Mov100:02:24.2" time="144233"/>
                    <p14:bmk name="Org Charts_Mov100:02:28.9" time="148967"/>
                    <p14:bmk name="Org Charts_Mov100:02:29.0" time="149067"/>
                    <p14:bmk name="Org Charts_Mov100:02:36.2" time="156200"/>
                    <p14:bmk name="Org Charts_Mov100:02:36.3" time="156300"/>
                    <p14:bmk name="Org Charts_Mov100:02:42.4" time="162400"/>
                    <p14:bmk name="Org Charts_Mov100:02:42.5" time="162500"/>
                    <p14:bmk name="Org Charts_Mov100:02:51.2" time="171267"/>
                    <p14:bmk name="Org Charts_Mov100:02:51.3" time="171367"/>
                    <p14:bmk name="Org Charts_Mov100:03:03.8" time="183800"/>
                    <p14:bmk name="Org Charts_Mov100:03:03.9" time="183900"/>
                    <p14:bmk name="Org Charts_Mov100:03:07.9" time="187933"/>
                  </p14:bmkLst>
                </p14:media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0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Org Charts_Mov1Yourcompanyhad00:00:00.0-00:00:10.5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Your company had a major reorganization. Now, you need to present the new structure in a clear, bold org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Org Charts_Mov1You’veseenorg00:00:10.6-00:00:20.1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You’ve seen org charts done in PowerPoint and you wonder about the best method for creating one and the right tools to use.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Org Charts_Mov1Theplaceto00:00:20.2-00:00:25.6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place to start is the Insert tab and SmartArt.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Org Charts_Mov1InSmartArt,you'll00:00:25.7-00:00:32.4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SmartArt, you'll find a category called Hierarchy, which has several org chart layouts.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Org Charts_Mov1Lookforone00:00:32.5-00:00:37.8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Look for one that has “organization chart” in the title.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Org Charts_Mov1Whenyouclick00:00:37.9-00:00:48.0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click a chart type, you see a preview of it and a description. Pick a layout that is suitable,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Org Charts_Mov1Thenewchart00:00:48.1-00:00:54.5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new chart opens with a few shapes and a text pane displayed on the side.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Org Charts_Mov1Thetextpane00:00:54.6-00:00:58.9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text pane gives you an outline format for filling in the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Org Charts_Mov1Forexample,when00:00:59.0-00:01:05.6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when I type in the top bullet, I also fill in the top shape in the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Org Charts_Mov1Eachlevelin00:01:05.7-00:01:09.3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Each level in the outline fills in the next level of the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Org Charts_Mov1Here’stheassistant,00:01:09.4-00:01:16.8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Here’s the assistant, and the first name in the first subordinate 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Org Charts_Mov1WhenIpress00:01:16.9-00:01:23.3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press Enter to add a new bullet, I add a new shape to the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Org Charts_Mov1So,thetext00:01:23.4-00:01:29.8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the text pane enables me to both add text and build the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Org Charts_Mov1Ofcourse,I00:01:29.9-00:01:33.6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Of course, I can type directly in the chart, too.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Org Charts_Mov1AnduseSmartArt00:01:33.7-00:01:41.0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use SmartArt Tools to help build the chart. These appear whenever the chart is selected.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Org Charts_Mov1Forexample,to00:01:41.1-00:01:46.6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to add a person who reports to Naomi Sharp, I’d select that shape in the chart,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Org Charts_Mov1clickthearrow00:01:46.7-00:01:53.7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arrow next to Add Shape, and click Add Shape Below.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Org Charts_Mov1BoththeSmartArt00:01:53.8-00:02:01.9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Both the SmartArt Tools and text pane help you structure the chart and add content, according to your preferences.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Org Charts_Mov1TheSmartArtTools00:02:02.0-00:02:09.6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SmartArt Tools additionally give you style options. I’ll click Text Pane to close the pane for now.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Org Charts_Mov1UseSmartArtStyles00:02:09.7-00:02:24.1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Use SmartArt Styles to enhance the chart design, adding different coloration, gradient shading, and bevels.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Org Charts_Mov1WiththeChange00:02:24.2-00:02:28.9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the Change Colors gallery, apply a color style.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Org Charts_Mov1Tryothercolors00:02:29.0-00:02:36.2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Try other colors in the theme ...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Org Charts_Mov1orastyle00:02:36.3-00:02:42.4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a style that varies the colors for each chart level.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Org Charts_Mov1Also,youmight00:02:42.5-00:02:51.2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Also, you might want to click Design and try different themes in the Themes gallery.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Org Charts_Mov1Then,goback00:02:51.3-00:03:03.8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go back to the Design tab under SmartArt Tools and work some more with the color styles.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Org Charts_Mov1Upnext:Build00:03:03.9-00:03:07.9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next: Build an org chart using the text pane.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0925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123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0:1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0:10.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0:1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0:10.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0:2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0:20.1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0:2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0:20.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0:2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0:25.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0:2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0:25.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0:3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0:32.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0:3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0:32.5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0:3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0:37.8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0:3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0:37.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0:4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0:48.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0:4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0:48.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0:5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0:54.5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0:5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0:54.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0:5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0:58.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0:5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0:59.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1:0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1:05.6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1:0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1:05.7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1:0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1:09.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1:0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1:09.4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1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1:16.8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1:1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1:16.9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1:2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1:23.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1:2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1:23.4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1:2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1:29.8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1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1:29.9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1:3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1:33.6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1:3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1:33.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1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1:41.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1:4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1:41.1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1:4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1:46.6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1:4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1:46.7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1:5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1:53.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1:5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1:53.8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2:0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2:01.9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2:0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2:02.0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2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2:09.6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2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2:09.7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2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2:24.1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2:2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2:24.2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2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2:28.9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2:2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2:29.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2:3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2:36.2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2:3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2:36.3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2:4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2:42.4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2:4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2:42.5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2:5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2:51.2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2:5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2:51.3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3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3:03.8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3:0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3:03.9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100:03:0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100:03:07.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5" grpId="0" animBg="1"/>
          <p:bldP spid="35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123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42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44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46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48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Create an org chart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50">
              <a:extLst>
                <a:ext uri="{BEBA8EAE-BF5A-486C-A8C5-ECC9F3942E4B}">
                  <a14:imgProps xmlns:a14="http://schemas.microsoft.com/office/drawing/2010/main">
                    <a14:imgLayer r:embed="rId5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52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Org Charts_Mov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Org Charts_Mov200:00:00.0" time="33"/>
                    <p14:bmk name="Org Charts_Mov200:00:06.8" time="6800"/>
                    <p14:bmk name="Org Charts_Mov200:00:06.9" time="6900"/>
                    <p14:bmk name="Org Charts_Mov200:00:13.0" time="13000"/>
                    <p14:bmk name="Org Charts_Mov200:00:13.1" time="13100"/>
                    <p14:bmk name="Org Charts_Mov200:00:20.1" time="20167"/>
                    <p14:bmk name="Org Charts_Mov200:00:20.2" time="20267"/>
                    <p14:bmk name="Org Charts_Mov200:00:25.3" time="25300"/>
                    <p14:bmk name="Org Charts_Mov200:00:25.4" time="25400"/>
                    <p14:bmk name="Org Charts_Mov200:00:29.3" time="29300"/>
                    <p14:bmk name="Org Charts_Mov200:00:29.4" time="29400"/>
                    <p14:bmk name="Org Charts_Mov200:00:36.9" time="36933"/>
                    <p14:bmk name="Org Charts_Mov200:00:37.0" time="37033"/>
                    <p14:bmk name="Org Charts_Mov200:00:40.7" time="40767"/>
                    <p14:bmk name="Org Charts_Mov200:00:40.8" time="40867"/>
                    <p14:bmk name="Org Charts_Mov200:00:47.2" time="47267"/>
                    <p14:bmk name="Org Charts_Mov200:00:47.3" time="47367"/>
                    <p14:bmk name="Org Charts_Mov200:00:51.5" time="51500"/>
                    <p14:bmk name="Org Charts_Mov200:00:51.6" time="51600"/>
                    <p14:bmk name="Org Charts_Mov200:00:56.4" time="56400"/>
                    <p14:bmk name="Org Charts_Mov200:00:56.5" time="56500"/>
                    <p14:bmk name="Org Charts_Mov200:01:05.1" time="65167"/>
                    <p14:bmk name="Org Charts_Mov200:01:05.2" time="65267"/>
                    <p14:bmk name="Org Charts_Mov200:01:12.3" time="72367"/>
                    <p14:bmk name="Org Charts_Mov200:01:12.4" time="72467"/>
                    <p14:bmk name="Org Charts_Mov200:01:19.1" time="79100"/>
                    <p14:bmk name="Org Charts_Mov200:01:19.2" time="79200"/>
                    <p14:bmk name="Org Charts_Mov200:01:29.6" time="89600"/>
                    <p14:bmk name="Org Charts_Mov200:01:29.7" time="89700"/>
                    <p14:bmk name="Org Charts_Mov200:01:38.2" time="98200"/>
                    <p14:bmk name="Org Charts_Mov200:01:38.3" time="98300"/>
                    <p14:bmk name="Org Charts_Mov200:01:45.5" time="105567"/>
                    <p14:bmk name="Org Charts_Mov200:01:45.6" time="105667"/>
                    <p14:bmk name="Org Charts_Mov200:01:49.4" time="109433"/>
                    <p14:bmk name="Org Charts_Mov200:01:49.5" time="109533"/>
                    <p14:bmk name="Org Charts_Mov200:01:54.1" time="114100"/>
                    <p14:bmk name="Org Charts_Mov200:01:54.2" time="114200"/>
                    <p14:bmk name="Org Charts_Mov200:02:04.4" time="124400"/>
                    <p14:bmk name="Org Charts_Mov200:02:04.5" time="124500"/>
                    <p14:bmk name="Org Charts_Mov200:02:11.5" time="131533"/>
                    <p14:bmk name="Org Charts_Mov200:02:11.6" time="131633"/>
                    <p14:bmk name="Org Charts_Mov200:02:22.7" time="142733"/>
                    <p14:bmk name="Org Charts_Mov200:02:22.8" time="142833"/>
                    <p14:bmk name="Org Charts_Mov200:02:32.4" time="152467"/>
                    <p14:bmk name="Org Charts_Mov200:02:32.5" time="152567"/>
                    <p14:bmk name="Org Charts_Mov200:02:36.4" time="156467"/>
                    <p14:bmk name="Org Charts_Mov200:02:36.5" time="156567"/>
                    <p14:bmk name="Org Charts_Mov200:02:40.7" time="160733"/>
                    <p14:bmk name="Org Charts_Mov200:02:40.8" time="160833"/>
                    <p14:bmk name="Org Charts_Mov200:02:48.2" time="168200"/>
                    <p14:bmk name="Org Charts_Mov200:02:48.3" time="168300"/>
                    <p14:bmk name="Org Charts_Mov200:02:54.7" time="174767"/>
                    <p14:bmk name="Org Charts_Mov200:02:54.8" time="174867"/>
                    <p14:bmk name="Org Charts_Mov200:03:00.1" time="180167"/>
                    <p14:bmk name="Org Charts_Mov200:03:00.2" time="180267"/>
                    <p14:bmk name="Org Charts_Mov200:03:07.2" time="187233"/>
                    <p14:bmk name="Org Charts_Mov200:03:07.3" time="187333"/>
                    <p14:bmk name="Org Charts_Mov200:03:16.6" time="196633"/>
                    <p14:bmk name="Org Charts_Mov200:03:16.7" time="196733"/>
                    <p14:bmk name="Org Charts_Mov200:03:22.2" time="202200"/>
                    <p14:bmk name="Org Charts_Mov200:03:22.3" time="202300"/>
                    <p14:bmk name="Org Charts_Mov200:03:27.2" time="207233"/>
                    <p14:bmk name="Org Charts_Mov200:03:27.3" time="207333"/>
                    <p14:bmk name="Org Charts_Mov200:03:34.7" time="214733"/>
                    <p14:bmk name="Org Charts_Mov200:03:34.8" time="214833"/>
                    <p14:bmk name="Org Charts_Mov200:03:40.2" time="220233"/>
                    <p14:bmk name="Org Charts_Mov200:03:40.3" time="220333"/>
                    <p14:bmk name="Org Charts_Mov200:03:45.8" time="225833"/>
                    <p14:bmk name="Org Charts_Mov200:03:45.9" time="225933"/>
                    <p14:bmk name="Org Charts_Mov200:03:51.4" time="231467"/>
                    <p14:bmk name="Org Charts_Mov200:03:51.5" time="231567"/>
                    <p14:bmk name="Org Charts_Mov200:03:56.0" time="236033"/>
                    <p14:bmk name="Org Charts_Mov200:03:56.1" time="236133"/>
                    <p14:bmk name="Org Charts_Mov200:04:01.6" time="241667"/>
                  </p14:bmkLst>
                </p14:media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3" name="Picture 4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Org Charts_Mov2We’regoingto00:00:00.0-00:00:06.8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We’re going to insert an org chart and we want as much slide space as possible.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Org Charts_Mov2So,we’llright-click00:00:06.9-00:00:13.0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we’ll right-click the slide, point to Layout, and choose Blank.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Org Charts_Mov2Toinsertthe00:00:13.1-00:00:20.1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insert the chart, we click Insert, SmartArt, and choose Hierarchy.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Org Charts_Mov2I’llselectthe00:00:20.2-00:00:25.3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select the basic Organization Chart,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Org Charts_Mov2Thechartis00:00:25.4-00:00:29.3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chart is inserted with the text pane displayed.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Org Charts_Mov2Tocloseand00:00:29.4-00:00:36.9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close and open the pane, I click this arrow, which appears on the selected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Org Charts_Mov2Icanmove00:00:37.0-00:00:40.7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can move the pane by dragging it at the top,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Org Charts_Mov2andImake00:00:40.8-00:00:47.2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 make it bigger by dragging the two-headed arrow cursor from any side.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Org Charts_Mov2WhenIclick00:00:47.3-00:00:51.5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click away from the chart so it’s not selected, the pane disappears;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Org Charts_Mov2andwhenI00:00:51.6-00:00:56.4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when I click the chart to select it, the pane reappears.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Org Charts_Mov2Notehowthe00:00:56.5-00:01:05.1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Note how the pane relates to the chart: when I click next to the top bullet, the top shape is also selected.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Org Charts_Mov2WhenIclick00:01:05.2-00:01:12.3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click this special indent underneath the top bullet, the next shape is selected, meant for an assistant’s name.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Org Charts_Mov2AndwhenI00:01:12.4-00:01:19.1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when I click the first subordinate bullet in the pane, that selects the first shape in the next 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Org Charts_Mov2Let’stypethe00:01:19.2-00:01:29.6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type the first name, for the org’s executive director. The text in the shape resizes as I type, to fit within the shape.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Org Charts_Mov2ToaddVictoria’s00:01:29.7-00:01:38.2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add Victoria’s title, I’ll press Shift+Enter to start a new line and type the title.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Org Charts_Mov2Notethatif00:01:38.3-00:01:45.5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Note that if I press Enter to get a new line, that creates a second bullet and shape, which I don’t want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Org Charts_Mov2I’llpressBackspace00:01:45.6-00:01:49.4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press Backspace to delete the bullet and shape.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Org Charts_Mov2Next,we’llfill00:01:49.5-00:01:54.1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we’ll fill in the assistant’s name and title.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Org Charts_Mov2Andforthe00:01:54.2-00:02:04.4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for the next three bullets, we’ll type in the names and titles of the reporting directors.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Org Charts_Mov2Now,whatif00:02:04.5-00:02:11.5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what if I want to re-order the names in this row, so that Naomi Sharp follows Jimmie Wolf.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Org Charts_Mov2Asimpleway00:02:11.6-00:02:22.7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simple way is to right-click Naomi Sharp’s name and click Move Down. That moves Naomi Sharp to the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Org Charts_Mov2Toaddpeople00:02:22.8-00:02:32.4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add people who report to each director, I’ll click at the end of the director’s title and press Enter+Tab.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Org Charts_Mov2Thatinsertsa00:02:32.5-00:02:36.4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inserts a subordinate bullet and shape.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Org Charts_Mov2I’lltypethe00:02:36.5-00:02:40.7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type the first senior manager, Dick Kingsbury.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Org Charts_Mov2Toaddmore00:02:40.8-00:02:48.2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add more shapes at the same level, I just keep pressing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Org Charts_Mov2We’lladdthe00:02:48.3-00:02:54.7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add the other manager names that report to Marco Lara.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Org Charts_Mov2Now,let’ssay00:02:54.8-00:03:00.1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let’s say Dick Kingsbury has gotten promoted to director.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Org Charts_Mov2Tomovehis00:03:00.2-00:03:07.2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move his name up one level, I click it and press Shift+Tab.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Org Charts_Mov2Thatmoveshim00:03:07.3-00:03:16.6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That moves him up. But given that he is right above </a:t>
            </a:r>
            <a:r>
              <a:rPr lang="en-US" sz="1800" dirty="0" err="1" smtClean="0">
                <a:solidFill>
                  <a:srgbClr val="FFFFFF"/>
                </a:solidFill>
                <a:latin typeface="Segoe UI Light"/>
              </a:rPr>
              <a:t>Abbi</a:t>
            </a:r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 and Silas, now they report to him instead of to Marco.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Org Charts_Mov2TopromoteDick00:03:16.7-00:03:22.2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promote Dick Kingsbury without affecting Marco’s other reports, I should do it this way: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Org Charts_Mov2Selecthisname00:03:22.3-00:03:27.2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his name and title, right-click, and click Cut.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Org Charts_Mov2ClickwhereI00:03:27.3-00:03:34.7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where I want his name on the director level, let’s say in front of Jimmie Wolf, and press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Org Charts_Mov2NowIclick00:03:34.8-00:03:40.2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 click next to the new bullet, right-click, and click Paste.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Org Charts_Mov2I’lltypein00:03:40.3-00:03:45.8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type in Dick Kingsbury’s new title: Director, Special Projects.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Org Charts_Mov2NowDickis00:03:45.9-00:03:51.4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Dick is on the directors’ level and Marco’s other reports are unaffected.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Org Charts_Mov2Youseehow00:03:51.5-00:03:56.0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see how much is possible just by using the text pane.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Org Charts_Mov2Upnext:We’ll00:03:56.1-00:04:01.6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next: We’ll build and design an org chart using SmartArt Tools.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75" name="Media Placeholder 68">
            <a:hlinkClick r:id="rId57" action="ppaction://hlinksldjump"/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0" name="Rectangle 39">
            <a:hlinkClick r:id="rId57" action="ppaction://hlinksldjump"/>
          </p:cNvPr>
          <p:cNvSpPr/>
          <p:nvPr/>
        </p:nvSpPr>
        <p:spPr>
          <a:xfrm>
            <a:off x="2494489" y="84899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3912762" y="9220768"/>
            <a:ext cx="1217243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Use the text pane</a:t>
            </a:r>
            <a:endParaRPr lang="en-US" dirty="0"/>
          </a:p>
        </p:txBody>
      </p:sp>
      <p:sp>
        <p:nvSpPr>
          <p:cNvPr id="78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Use SmartArt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050666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35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0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06.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0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06.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13.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1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13.1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2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20.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2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20.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2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25.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2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25.4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2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29.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2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29.4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3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36.9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3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37.0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4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40.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4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40.8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4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47.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4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47.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5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51.5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5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51.6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5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56.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0:5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0:56.5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1:0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1:05.1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1:0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1:05.2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1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1:12.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1:1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1:12.4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1:1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1:19.1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1:1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1:19.2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1:2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1:29.6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1:2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1:29.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1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1:38.2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1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1:38.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1:4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1:45.5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1:4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1:45.6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1:4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1:49.4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1:4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1:49.5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1:5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1:54.1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1:5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1:54.2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2:0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2:04.4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2:0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2:04.5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2:1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2:11.5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2:1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2:11.6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2:2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2:22.7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2:2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2:22.8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2:3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2:32.4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2:3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2:32.5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2:3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2:36.4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2:3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2:36.5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2:4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2:40.7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2:4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2:40.8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2:4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2:48.2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2:4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2:48.3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2:5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2:54.7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2:5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2:54.8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0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00.1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0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00.2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07.2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0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07.3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1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16.6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16.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22.2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2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22.3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2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27.2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2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27.3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3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34.7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3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34.8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4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40.2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4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40.3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4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45.8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4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45.9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5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51.4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5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51.5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5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56.0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3:5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3:56.1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200:04:0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200:04:01.6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35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53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55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57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59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Create an org chart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61">
              <a:extLst>
                <a:ext uri="{BEBA8EAE-BF5A-486C-A8C5-ECC9F3942E4B}">
                  <a14:imgProps xmlns:a14="http://schemas.microsoft.com/office/drawing/2010/main">
                    <a14:imgLayer r:embed="rId62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63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Org Charts_Mov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Org Charts_Mov300:00:00.0" time="33"/>
                    <p14:bmk name="Org Charts_Mov300:00:06.5" time="6567"/>
                    <p14:bmk name="Org Charts_Mov300:00:06.6" time="6667"/>
                    <p14:bmk name="Org Charts_Mov300:00:09.8" time="9833"/>
                    <p14:bmk name="Org Charts_Mov300:00:09.9" time="9933"/>
                    <p14:bmk name="Org Charts_Mov300:00:16.6" time="16600"/>
                    <p14:bmk name="Org Charts_Mov300:00:16.7" time="16700"/>
                    <p14:bmk name="Org Charts_Mov300:00:23.2" time="23267"/>
                    <p14:bmk name="Org Charts_Mov300:00:23.3" time="23367"/>
                    <p14:bmk name="Org Charts_Mov300:00:31.4" time="31467"/>
                    <p14:bmk name="Org Charts_Mov300:00:31.5" time="31567"/>
                    <p14:bmk name="Org Charts_Mov300:00:37.1" time="37167"/>
                    <p14:bmk name="Org Charts_Mov300:00:37.2" time="37267"/>
                    <p14:bmk name="Org Charts_Mov300:00:40.9" time="40967"/>
                    <p14:bmk name="Org Charts_Mov300:00:41.0" time="41067"/>
                    <p14:bmk name="Org Charts_Mov300:00:48.3" time="48367"/>
                    <p14:bmk name="Org Charts_Mov300:00:48.4" time="48467"/>
                    <p14:bmk name="Org Charts_Mov300:00:50.8" time="50833"/>
                    <p14:bmk name="Org Charts_Mov300:00:50.9" time="50933"/>
                    <p14:bmk name="Org Charts_Mov300:00:56.0" time="56033"/>
                    <p14:bmk name="Org Charts_Mov300:00:56.1" time="56133"/>
                    <p14:bmk name="Org Charts_Mov300:01:00.9" time="60933"/>
                    <p14:bmk name="Org Charts_Mov300:01:01.0" time="61033"/>
                    <p14:bmk name="Org Charts_Mov300:01:06.8" time="66833"/>
                    <p14:bmk name="Org Charts_Mov300:01:06.9" time="66933"/>
                    <p14:bmk name="Org Charts_Mov300:01:14.8" time="74800"/>
                    <p14:bmk name="Org Charts_Mov300:01:14.9" time="74900"/>
                    <p14:bmk name="Org Charts_Mov300:01:20.6" time="80633"/>
                    <p14:bmk name="Org Charts_Mov300:01:20.7" time="80733"/>
                    <p14:bmk name="Org Charts_Mov300:01:23.7" time="83700"/>
                    <p14:bmk name="Org Charts_Mov300:01:23.8" time="83800"/>
                    <p14:bmk name="Org Charts_Mov300:01:30.8" time="90833"/>
                    <p14:bmk name="Org Charts_Mov300:01:30.9" time="90933"/>
                    <p14:bmk name="Org Charts_Mov300:01:42.1" time="102167"/>
                    <p14:bmk name="Org Charts_Mov300:01:42.2" time="102267"/>
                    <p14:bmk name="Org Charts_Mov300:01:47.4" time="107400"/>
                    <p14:bmk name="Org Charts_Mov300:01:47.5" time="107500"/>
                    <p14:bmk name="Org Charts_Mov300:01:51.7" time="111700"/>
                    <p14:bmk name="Org Charts_Mov300:01:51.8" time="111800"/>
                    <p14:bmk name="Org Charts_Mov300:01:57.5" time="117567"/>
                    <p14:bmk name="Org Charts_Mov300:01:57.6" time="117667"/>
                    <p14:bmk name="Org Charts_Mov300:02:01.3" time="121333"/>
                    <p14:bmk name="Org Charts_Mov300:02:01.4" time="121433"/>
                    <p14:bmk name="Org Charts_Mov300:02:09.3" time="129367"/>
                    <p14:bmk name="Org Charts_Mov300:02:09.4" time="129467"/>
                    <p14:bmk name="Org Charts_Mov300:02:16.5" time="136567"/>
                    <p14:bmk name="Org Charts_Mov300:02:16.6" time="136667"/>
                    <p14:bmk name="Org Charts_Mov300:02:25.2" time="145200"/>
                    <p14:bmk name="Org Charts_Mov300:02:25.3" time="145300"/>
                    <p14:bmk name="Org Charts_Mov300:02:30.6" time="150667"/>
                    <p14:bmk name="Org Charts_Mov300:02:30.7" time="150767"/>
                    <p14:bmk name="Org Charts_Mov300:02:40.6" time="160667"/>
                    <p14:bmk name="Org Charts_Mov300:02:40.7" time="160767"/>
                    <p14:bmk name="Org Charts_Mov300:02:45.1" time="165100"/>
                    <p14:bmk name="Org Charts_Mov300:02:45.2" time="165200"/>
                    <p14:bmk name="Org Charts_Mov300:02:51.4" time="171467"/>
                    <p14:bmk name="Org Charts_Mov300:02:51.5" time="171567"/>
                    <p14:bmk name="Org Charts_Mov300:02:56.2" time="176267"/>
                    <p14:bmk name="Org Charts_Mov300:02:56.3" time="176367"/>
                    <p14:bmk name="Org Charts_Mov300:03:04.7" time="184700"/>
                    <p14:bmk name="Org Charts_Mov300:03:04.8" time="184800"/>
                    <p14:bmk name="Org Charts_Mov300:03:10.0" time="190000"/>
                    <p14:bmk name="Org Charts_Mov300:03:10.1" time="190100"/>
                    <p14:bmk name="Org Charts_Mov300:03:15.2" time="195233"/>
                    <p14:bmk name="Org Charts_Mov300:03:15.3" time="195333"/>
                    <p14:bmk name="Org Charts_Mov300:03:22.1" time="202100"/>
                    <p14:bmk name="Org Charts_Mov300:03:22.2" time="202200"/>
                    <p14:bmk name="Org Charts_Mov300:03:29.4" time="209467"/>
                    <p14:bmk name="Org Charts_Mov300:03:29.5" time="209567"/>
                    <p14:bmk name="Org Charts_Mov300:03:34.8" time="214833"/>
                    <p14:bmk name="Org Charts_Mov300:03:34.9" time="214933"/>
                    <p14:bmk name="Org Charts_Mov300:03:43.4" time="223400"/>
                    <p14:bmk name="Org Charts_Mov300:03:43.5" time="223500"/>
                    <p14:bmk name="Org Charts_Mov300:03:49.1" time="229133"/>
                    <p14:bmk name="Org Charts_Mov300:03:49.2" time="229233"/>
                    <p14:bmk name="Org Charts_Mov300:03:54.0" time="234033"/>
                    <p14:bmk name="Org Charts_Mov300:03:54.1" time="234133"/>
                    <p14:bmk name="Org Charts_Mov300:03:56.3" time="236333"/>
                    <p14:bmk name="Org Charts_Mov300:03:56.4" time="236433"/>
                    <p14:bmk name="Org Charts_Mov300:04:04.6" time="244667"/>
                    <p14:bmk name="Org Charts_Mov300:04:04.7" time="244767"/>
                    <p14:bmk name="Org Charts_Mov300:04:14.8" time="254800"/>
                    <p14:bmk name="Org Charts_Mov300:04:14.9" time="254900"/>
                    <p14:bmk name="Org Charts_Mov300:04:21.2" time="261200"/>
                    <p14:bmk name="Org Charts_Mov300:04:21.3" time="261300"/>
                    <p14:bmk name="Org Charts_Mov300:04:25.4" time="265400"/>
                    <p14:bmk name="Org Charts_Mov300:04:25.5" time="265500"/>
                    <p14:bmk name="Org Charts_Mov300:04:29.1" time="269167"/>
                    <p14:bmk name="Org Charts_Mov300:04:29.2" time="269267"/>
                    <p14:bmk name="Org Charts_Mov300:04:45.2" time="285267"/>
                    <p14:bmk name="Org Charts_Mov300:04:45.3" time="285367"/>
                    <p14:bmk name="Org Charts_Mov300:04:54.7" time="294767"/>
                    <p14:bmk name="Org Charts_Mov300:04:54.8" time="294867"/>
                    <p14:bmk name="Org Charts_Mov300:05:04.4" time="304400"/>
                    <p14:bmk name="Org Charts_Mov300:05:04.5" time="304500"/>
                    <p14:bmk name="Org Charts_Mov300:05:09.2" time="309267"/>
                  </p14:bmkLst>
                </p14:media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0" name="Picture 3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43" name="Rectangle 42">
            <a:hlinkClick r:id="rId53" action="ppaction://hlinksldjump"/>
          </p:cNvPr>
          <p:cNvSpPr/>
          <p:nvPr/>
        </p:nvSpPr>
        <p:spPr>
          <a:xfrm>
            <a:off x="3874923" y="848221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Org Charts_Mov3Webuilta00:00:00.0-00:00:06.5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built a portion of our org chart with the text pane, and we detailed this in Movie 2: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Org Charts_Mov3Buildanorg00:00:06.6-00:00:09.8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Build an org chart using the text pane.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Org Charts_Mov3Tocompletethe00:00:09.9-00:00:16.6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complete the chart, let’s turn to Smart Art Tools, which appear whenever I select the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Org Charts_Mov3UsingtheDesign00:00:16.7-00:00:23.2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Using the Design tab, we’ll complete the chart and apply a SmartArt style and color scheme.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Org Charts_Mov3Westillneed00:00:23.3-00:00:31.4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still need to add the people who report to each manager. I start by selecting the manager Abbi Byrne.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Org Charts_Mov3Then,Iclick00:00:31.5-00:00:37.1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I click the arrow next to Add Shape, and click Add Shape Below.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Org Charts_Mov3Thisaddsa00:00:37.2-00:00:40.9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adds a subordinate shape to Abbi Byrne.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Org Charts_Mov3Also,thechart00:00:41.0-00:00:48.3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Also, the chart layout automatically adjusted: the manager shapes now branch to the left and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Org Charts_Mov3Theyhadbeen00:00:48.4-00:00:50.8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They had been in a vertical stack.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Org Charts_Mov3Thebranchinghelps00:00:50.9-00:00:56.0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branching helps to build the chart horizontally as I add shapes.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Org Charts_Mov3Toaddanother00:00:56.1-00:01:00.9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add another shape to Abbi’s group, I leave the new shape selected,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Org Charts_Mov3clickthearrow00:01:01.0-00:01:06.8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arrow next to Add Shape and click Add Shape After.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Org Charts_Mov3I’llrepeatthese00:01:06.9-00:01:14.8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repeat these steps for each manager: select the manager, click the arrow next to Add Shape, click Add Shape Below,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Org Charts_Mov3andclickAdd00:01:14.9-00:01:20.6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click Add Shape After to add another shape in the group.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Org Charts_Mov3We’vegotall00:01:20.7-00:01:23.7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We’ve got all the new shapes added for each manager.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Org Charts_Mov3Nowwe’lladd00:01:23.8-00:01:30.8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we’ll add names and titles. I’ll zoom in for a closer 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Org Charts_Mov3Iselecta00:01:30.9-00:01:42.1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select a shape and type the name, press Shift+Enter for a new line, and then type a title.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Org Charts_Mov3I’vefilledin00:01:42.2-00:01:47.4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I’ve filled in all the names and titles and I’ll zoom back 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Org Charts_Mov3Now,asI00:01:47.5-00:01:51.7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as I build a chart, I can work more with the layout.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Org Charts_Mov3Forexample,if00:01:51.8-00:01:57.5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if I had more names under each manager, the chart would start getting tall.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Org Charts_Mov3I’llzoomin00:01:57.6-00:02:01.3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zoom in for a closer 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Org Charts_Mov3Tochangethe00:02:01.4-00:02:09.3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change the layout for these tall stacks, I’d select the shape above the group I want to change, in this case Abbi Byrne,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Org Charts_Mov3thenI’dclick00:02:09.4-00:02:16.5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I’d click Layout and choose Both, to make the shapes branch to each side.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Org Charts_Mov3I’ddothis00:02:16.6-00:02:25.2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I’d do this for each group, building out the chart horizontally and opening up space for more shapes below.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Org Charts_Mov3Let’szoomin00:02:25.3-00:02:30.6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zoom in and look at ways to move shapes in the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Org Charts_Mov3IfIwant00:02:30.7-00:02:40.6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I want to move Abbi and her reports to the right of Silas’s group, I click Abbi Byrne &amp;gt; Move Down.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Org Charts_Mov3Promotinganddemoting00:02:40.7-00:02:45.1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Promoting and demoting shapes can be less straightforward.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Org Charts_Mov3Let’ssayDominique00:02:45.2-00:02:51.4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say Dominique Kemp, who reports to Silas, gets promoted to Manager.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Org Charts_Mov3I’llselectDominique00:02:51.5-00:02:56.2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select Dominique and click Promote.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Org Charts_Mov3Dominiqueismoved00:02:56.3-00:03:04.7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Dominique is moved up to the managers’ level, but her fellow engineer, Kirby, now reports to her rather than Silas.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Org Charts_Mov3Let’ssaythis00:03:04.8-00:03:10.0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say this is correct, and in fact, Silas is changing divisions.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Org Charts_Mov3Icanselect00:03:10.1-00:03:15.2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can select Silas and press Delete, and the chart will be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Org Charts_Mov3ButifSilas00:03:15.3-00:03:22.1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if Silas is staying and Kirby still reports to him, I’d promote Dominique this way: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Org Charts_Mov3I’dselectSilas,00:03:22.2-00:03:29.4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I’d select Silas, click the arrow next to Add Shape and click Add Shape After.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Org Charts_Mov3Thatinsertsa00:03:29.5-00:03:34.8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inserts a new, blank shape at the managers’ level, next to Silas.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Org Charts_Mov3ThenI’ddelete00:03:34.9-00:03:43.4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I’d delete Dominique’s info and type her name and new title in the new shape.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Org Charts_Mov3I’dleaveDominique’s00:03:43.5-00:03:49.1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I’d leave Dominique’s old position to be filled 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Org Charts_Mov3Thechartis00:03:49.2-00:03:54.0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chart is complete, and I’ve inserted a text box for the slide title.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Org Charts_Mov3Now,I’llmake00:03:54.1-00:03:56.3"/>
          <p:cNvSpPr txBox="1"/>
          <p:nvPr>
            <p:custDataLst>
              <p:tags r:id="rId4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I’ll make the chart a little bigger.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Org Charts_Mov3I’llclickto00:03:56.4-00:04:04.6"/>
          <p:cNvSpPr txBox="1"/>
          <p:nvPr>
            <p:custDataLst>
              <p:tags r:id="rId4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click to select it, point to a corner, and drag the double-headed arrow cursor.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Org Charts_Mov3Tocenterthe00:04:04.7-00:04:14.8"/>
          <p:cNvSpPr txBox="1"/>
          <p:nvPr>
            <p:custDataLst>
              <p:tags r:id="rId4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center the chart, I’ll click Arrange on the Home tab, point to Align, and click Align Center.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Org Charts_Mov3Tostylethe00:04:14.9-00:04:21.2"/>
          <p:cNvSpPr txBox="1"/>
          <p:nvPr>
            <p:custDataLst>
              <p:tags r:id="rId4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style the chart, we click the Design tab under SmartArt Tools, and apply a SmartArt Style.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Org Charts_Mov3Eachstylepreviews00:04:21.3-00:04:25.4"/>
          <p:cNvSpPr txBox="1"/>
          <p:nvPr>
            <p:custDataLst>
              <p:tags r:id="rId4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Each style previews when I point to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Org Charts_Mov3Howaboutthis00:04:25.5-00:04:29.1"/>
          <p:cNvSpPr txBox="1"/>
          <p:nvPr>
            <p:custDataLst>
              <p:tags r:id="rId4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How about this one, Intense Effect.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Org Charts_Mov3Then,we’llclick00:04:29.2-00:04:45.2"/>
          <p:cNvSpPr txBox="1"/>
          <p:nvPr>
            <p:custDataLst>
              <p:tags r:id="rId4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we’ll click Change Colors and pick a color style. We see a preview of the color style when we point to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Org Charts_Mov3IfIwant00:04:45.3-00:04:54.7"/>
          <p:cNvSpPr txBox="1"/>
          <p:nvPr>
            <p:custDataLst>
              <p:tags r:id="rId4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I want to go back to the original look of the chart and start over, I can click Reset Graphic.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Org Charts_Mov3UsingaSmartArt00:04:54.8-00:05:04.4"/>
          <p:cNvSpPr txBox="1"/>
          <p:nvPr>
            <p:custDataLst>
              <p:tags r:id="rId5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Using a SmartArt layout and the range of SmartArt tools and styles, I’ve got a crisp, bold chart that was fun to make.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Org Charts_Mov3Formoreinformation,00:05:04.5-00:05:09.2"/>
          <p:cNvSpPr txBox="1"/>
          <p:nvPr>
            <p:custDataLst>
              <p:tags r:id="rId5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more information, see the Course Summary and experiment on your own.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86" name="Media Placeholder 68">
            <a:hlinkClick r:id="rId68" action="ppaction://hlinksldjump"/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87" name="Rectangle 86">
            <a:hlinkClick r:id="rId68" action="ppaction://hlinksldjump"/>
          </p:cNvPr>
          <p:cNvSpPr/>
          <p:nvPr/>
        </p:nvSpPr>
        <p:spPr>
          <a:xfrm>
            <a:off x="2494489" y="84899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9" name="Text Placeholder 6"/>
          <p:cNvSpPr txBox="1">
            <a:spLocks/>
          </p:cNvSpPr>
          <p:nvPr/>
        </p:nvSpPr>
        <p:spPr>
          <a:xfrm>
            <a:off x="3912762" y="9220768"/>
            <a:ext cx="1217243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Use the text pane</a:t>
            </a:r>
            <a:endParaRPr lang="en-US" dirty="0"/>
          </a:p>
        </p:txBody>
      </p:sp>
      <p:sp>
        <p:nvSpPr>
          <p:cNvPr id="9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Use SmartArt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00115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1223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0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06.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06.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09.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0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09.9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1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16.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16.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2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23.2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2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23.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3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31.4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3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31.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3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37.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3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37.2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40.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41.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4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48.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4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48.4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5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50.8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5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50.9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5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56.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0:5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0:56.1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0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00.9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0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01.0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0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06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0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06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1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14.8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1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14.9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2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20.6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2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20.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2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23.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2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23.8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30.8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3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30.9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4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42.1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4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42.2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4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47.4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4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47.5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5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51.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5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51.8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5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57.5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1:5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1:57.6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2:0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2:01.3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2:0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2:01.4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2:0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2:09.3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2:0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2:09.4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2:1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2:16.5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2:1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2:16.6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2:2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2:25.2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2:2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2:25.3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2:3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2:30.6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2:3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2:30.7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2:4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2:40.6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2:4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2:40.7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2:4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2:45.1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2:4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2:45.2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2:5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2:51.4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2:5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2:51.5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2:5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2:56.2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2:5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2:56.3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0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04.7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0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04.8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1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10.0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1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10.1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1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15.2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1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15.3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22.1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22.2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2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29.4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29.5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3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34.8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3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34.9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4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43.4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4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43.5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4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49.1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4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49.2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5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54.0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5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54.1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5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56.3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3:5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3:56.4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4:0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4:04.6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4:0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4:04.7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4:1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4:14.8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4:1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4:14.9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4:2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4:21.2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4:2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4:21.3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4:2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4:25.4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4:2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3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4:25.5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4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8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4:29.1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4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5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4:29.2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4:4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4:45.2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4:4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7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4:45.3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4:5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2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4:54.7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4:5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9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4:54.8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5:0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4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5:04.4"/>
                      </p:tgtEl>
                    </p:cond>
                  </p:nextCondLst>
                </p:seq>
                <p:seq concurrent="1" nextAc="seek">
                  <p:cTn id="586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5:0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7" fill="hold">
                          <p:stCondLst>
                            <p:cond delay="0"/>
                          </p:stCondLst>
                          <p:childTnLst>
                            <p:par>
                              <p:cTn id="5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1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5:04.5"/>
                      </p:tgtEl>
                    </p:cond>
                  </p:nextCondLst>
                </p:seq>
                <p:seq concurrent="1" nextAc="seek">
                  <p:cTn id="592" restart="whenNotActive" fill="hold" evtFilter="cancelBubble" nodeType="interactiveSeq">
                    <p:stCondLst>
                      <p:cond evt="onMediaBookmark" delay="0">
                        <p:tgtEl>
                          <p14:bmkTgt spid="2" bmkName="Org Charts_Mov300:05:0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3" fill="hold">
                          <p:stCondLst>
                            <p:cond delay="0"/>
                          </p:stCondLst>
                          <p:childTnLst>
                            <p:par>
                              <p:cTn id="5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6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rg Charts_Mov300:05:09.2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1223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20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</a:t>
            </a:r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summary—Create an org chart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4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8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1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5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5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5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5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56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57" name="Rectangle 56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9" name="Rectangle 68">
            <a:hlinkClick r:id="rId2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1" name="Media Placeholder 6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6" name="Rectangle 45">
            <a:hlinkClick r:id="rId16" action="ppaction://hlinksldjump"/>
          </p:cNvPr>
          <p:cNvSpPr/>
          <p:nvPr/>
        </p:nvSpPr>
        <p:spPr>
          <a:xfrm>
            <a:off x="2494489" y="84899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12762" y="9220768"/>
            <a:ext cx="1217243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Use the text pane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Use SmartArt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2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 an organization chart</a:t>
            </a: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On the </a:t>
            </a:r>
            <a:r>
              <a:rPr lang="en-US" sz="1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Insert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tab, in the </a:t>
            </a:r>
            <a:r>
              <a:rPr lang="en-US" sz="1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Illustrations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group, click </a:t>
            </a:r>
            <a:r>
              <a:rPr lang="en-US" sz="1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SmartArt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. </a:t>
            </a: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In the </a:t>
            </a:r>
            <a:r>
              <a:rPr lang="en-US" sz="1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Choose a SmartArt Graphic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gallery, click </a:t>
            </a:r>
            <a:r>
              <a:rPr lang="en-US" sz="1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Hierarchy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, click an organization chart layout (such as </a:t>
            </a:r>
            <a:r>
              <a:rPr lang="en-US" sz="1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Organization Chart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), and then click </a:t>
            </a:r>
            <a:r>
              <a:rPr lang="en-US" sz="1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OK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.</a:t>
            </a: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To enter your text, do one of the following:</a:t>
            </a:r>
          </a:p>
          <a:p>
            <a:pPr marL="890889" lvl="1" indent="-34290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Click in a box in the SmartArt graphic, and then type your text. </a:t>
            </a:r>
            <a:r>
              <a:rPr lang="en-US" sz="14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For 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best results, use this option after you add all of the boxes that you want</a:t>
            </a:r>
            <a:r>
              <a:rPr lang="en-US" sz="14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.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890889" lvl="1" indent="-34290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[Text]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in the </a:t>
            </a:r>
            <a:r>
              <a:rPr lang="en-US" sz="1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Text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pane, and then type your text. </a:t>
            </a:r>
          </a:p>
          <a:p>
            <a:pPr marL="890889" lvl="1" indent="-34290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Copy text from another location or program, click </a:t>
            </a:r>
            <a:r>
              <a:rPr lang="en-US" sz="1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[Text]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in the </a:t>
            </a:r>
            <a:r>
              <a:rPr lang="en-US" sz="1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Text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pane, and then paste your text.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 box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your organization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chart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the existing box that is located closest to where you want to add the new box.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Under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SmartArt Tools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on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Design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tab, in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Create Graphic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group, click the arrow under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Add Shape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and then do one of the following: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Note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 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  If you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don’t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see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SmartArt Tools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or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Design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tabs, make sure that you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selected the SmartArt graphic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6797261" y="1265088"/>
            <a:ext cx="4962939" cy="62802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To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insert a box at the same level as the selected box but following it,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Add Shape After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 insert a box at the same level as the selected box but before it,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Add Shape Before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 insert a box one level above the selected box,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Add Shape Above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The new box takes the position of the selected box, and the selected box and all the boxes directly below it are each demoted one level.</a:t>
            </a:r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 insert a box one level below the selected box,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Add Shape Below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 add an assistant box,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Add Assistant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The assistant box is added above the other boxes at the same level in the SmartArt graphic, but it is displayed in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Text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pane after the other boxes at the same level.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Add Assistant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is available only for organization chart layouts. It is not available for hierarchy layouts, such as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Hierarchy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Create an org chart in PowerPoint using a template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Webinar: Organization charts in PowerPoint and Visio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Create an organization chart using SmartArt Graphics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More training courses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Office Compatibility </a:t>
            </a:r>
            <a:r>
              <a:rPr lang="en-US" sz="16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Pack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6268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pic>
        <p:nvPicPr>
          <p:cNvPr id="45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6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7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8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51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3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84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89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90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91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92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93" name="Rectangle 92">
            <a:hlinkClick r:id="rId11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0" name="Rectangle 99">
            <a:hlinkClick r:id="rId13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9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4" name="Media Placeholder 6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3" action="ppaction://hlinksldjump"/>
          </p:cNvPr>
          <p:cNvSpPr/>
          <p:nvPr/>
        </p:nvSpPr>
        <p:spPr>
          <a:xfrm>
            <a:off x="2494489" y="84899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3912762" y="9220768"/>
            <a:ext cx="1217243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Use the text pane</a:t>
            </a:r>
            <a:endParaRPr lang="en-US" dirty="0"/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Use SmartArt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6565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41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2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4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77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78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79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80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81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82" name="Rectangle 81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9" name="Rectangle 88">
            <a:hlinkClick r:id="rId7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hlinkClick r:id="rId13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hlinkClick r:id="rId9" action="ppaction://hlinksldjump"/>
          </p:cNvPr>
          <p:cNvSpPr/>
          <p:nvPr/>
        </p:nvSpPr>
        <p:spPr>
          <a:xfrm>
            <a:off x="7985496" y="848307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51" name="Media Placeholder 6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2" action="ppaction://hlinksldjump"/>
          </p:cNvPr>
          <p:cNvSpPr/>
          <p:nvPr/>
        </p:nvSpPr>
        <p:spPr>
          <a:xfrm>
            <a:off x="2494489" y="84899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912762" y="9220768"/>
            <a:ext cx="1217243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Use the text pane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Use SmartArt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94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MEDIACAPTIONSPROMPTED" val="False"/>
  <p:tag name="TEMPPRESENTATIONFILE" val="C:\Users\v-miyaki\AppData\Local\Temp\tmp62DE.tmp"/>
  <p:tag name="TEMPMEDIAFILENAME" val="C:\Users\v-miyaki\AppData\Local\Temp\tmp6688_Org Charts_Mov1.mp4"/>
  <p:tag name="MEDIAFADEDURATION" val="0.2"/>
  <p:tag name="MEDIATRANSPARENCY" val="0.3"/>
  <p:tag name="MEDIACAPTIONSHIDDEN" val="False"/>
  <p:tag name="CUSTOMXMLPARTID" val="{8913BF2A-1DA4-4C13-B1C7-B51678E0FFA0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005f161d-575d-40dd-8f4a-7c582e1c6569"/>
  <p:tag name="CAPTIONITEMSYSNAME" val="Org Charts_Mov1Forexample,when00:00:59.0-00:01:05.6"/>
  <p:tag name="BOOKMARKENTRYNAME" val="Org Charts_Mov100:00:59.0"/>
  <p:tag name="BOOKMARKEXITNAME" val="Org Charts_Mov100:01:05.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0fa98b5e-5b89-4345-84bd-43616ab89147"/>
  <p:tag name="CAPTIONITEMSYSNAME" val="Org Charts_Mov3I’dselectSilas,00:03:22.2-00:03:29.4"/>
  <p:tag name="BOOKMARKENTRYNAME" val="Org Charts_Mov300:03:22.2"/>
  <p:tag name="BOOKMARKEXITNAME" val="Org Charts_Mov300:03:29.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8f7f4a02-dfba-4b53-a55e-818b19e9ccbc"/>
  <p:tag name="CAPTIONITEMSYSNAME" val="Org Charts_Mov3Thatinsertsa00:03:29.5-00:03:34.8"/>
  <p:tag name="BOOKMARKENTRYNAME" val="Org Charts_Mov300:03:29.5"/>
  <p:tag name="BOOKMARKEXITNAME" val="Org Charts_Mov300:03:34.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0dff927f-5a27-40d2-8527-27936d065c9c"/>
  <p:tag name="CAPTIONITEMSYSNAME" val="Org Charts_Mov3ThenI’ddelete00:03:34.9-00:03:43.4"/>
  <p:tag name="BOOKMARKENTRYNAME" val="Org Charts_Mov300:03:34.9"/>
  <p:tag name="BOOKMARKEXITNAME" val="Org Charts_Mov300:03:43.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8192cb5c-7bbc-494e-82ad-f14172eadccf"/>
  <p:tag name="CAPTIONITEMSYSNAME" val="Org Charts_Mov3I’dleaveDominique’s00:03:43.5-00:03:49.1"/>
  <p:tag name="BOOKMARKENTRYNAME" val="Org Charts_Mov300:03:43.5"/>
  <p:tag name="BOOKMARKEXITNAME" val="Org Charts_Mov300:03:49.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a9837b77-aab6-459a-8752-203dfcf82e82"/>
  <p:tag name="CAPTIONITEMSYSNAME" val="Org Charts_Mov3Thechartis00:03:49.2-00:03:54.0"/>
  <p:tag name="BOOKMARKENTRYNAME" val="Org Charts_Mov300:03:49.2"/>
  <p:tag name="BOOKMARKEXITNAME" val="Org Charts_Mov300:03:54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b395b91b-0ee6-4239-824f-3bf8613fddc4"/>
  <p:tag name="CAPTIONITEMSYSNAME" val="Org Charts_Mov3Now,I’llmake00:03:54.1-00:03:56.3"/>
  <p:tag name="BOOKMARKENTRYNAME" val="Org Charts_Mov300:03:54.1"/>
  <p:tag name="BOOKMARKEXITNAME" val="Org Charts_Mov300:03:56.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ecbed518-618a-4048-b50d-6c745420866a"/>
  <p:tag name="CAPTIONITEMSYSNAME" val="Org Charts_Mov3I’llclickto00:03:56.4-00:04:04.6"/>
  <p:tag name="BOOKMARKENTRYNAME" val="Org Charts_Mov300:03:56.4"/>
  <p:tag name="BOOKMARKEXITNAME" val="Org Charts_Mov300:04:04.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bc47146e-59a8-48a8-abac-02922ff9820b"/>
  <p:tag name="CAPTIONITEMSYSNAME" val="Org Charts_Mov3Tocenterthe00:04:04.7-00:04:14.8"/>
  <p:tag name="BOOKMARKENTRYNAME" val="Org Charts_Mov300:04:04.7"/>
  <p:tag name="BOOKMARKEXITNAME" val="Org Charts_Mov300:04:14.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ef8fc0fd-1192-4a5b-a85a-b83a0aaa1fcd"/>
  <p:tag name="CAPTIONITEMSYSNAME" val="Org Charts_Mov3Tostylethe00:04:14.9-00:04:21.2"/>
  <p:tag name="BOOKMARKENTRYNAME" val="Org Charts_Mov300:04:14.9"/>
  <p:tag name="BOOKMARKEXITNAME" val="Org Charts_Mov300:04:21.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083ea82a-6f6b-4e63-8c61-d766eb3d6ce4"/>
  <p:tag name="CAPTIONITEMSYSNAME" val="Org Charts_Mov3Eachstylepreviews00:04:21.3-00:04:25.4"/>
  <p:tag name="BOOKMARKENTRYNAME" val="Org Charts_Mov300:04:21.3"/>
  <p:tag name="BOOKMARKEXITNAME" val="Org Charts_Mov300:04:25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e4869fe8-1032-4c53-8605-ec97f78172a3"/>
  <p:tag name="CAPTIONITEMSYSNAME" val="Org Charts_Mov1Eachlevelin00:01:05.7-00:01:09.3"/>
  <p:tag name="BOOKMARKENTRYNAME" val="Org Charts_Mov100:01:05.7"/>
  <p:tag name="BOOKMARKEXITNAME" val="Org Charts_Mov100:01:09.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6562d211-6b13-476f-a410-fa0740b4ce5d"/>
  <p:tag name="CAPTIONITEMSYSNAME" val="Org Charts_Mov3Howaboutthis00:04:25.5-00:04:29.1"/>
  <p:tag name="BOOKMARKENTRYNAME" val="Org Charts_Mov300:04:25.5"/>
  <p:tag name="BOOKMARKEXITNAME" val="Org Charts_Mov300:04:29.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38312877-eb83-4eb4-b405-0988da9e5da6"/>
  <p:tag name="CAPTIONITEMSYSNAME" val="Org Charts_Mov3Then,we’llclick00:04:29.2-00:04:45.2"/>
  <p:tag name="BOOKMARKENTRYNAME" val="Org Charts_Mov300:04:29.2"/>
  <p:tag name="BOOKMARKEXITNAME" val="Org Charts_Mov300:04:45.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4db23553-52a2-4694-9139-55d2166e643b"/>
  <p:tag name="CAPTIONITEMSYSNAME" val="Org Charts_Mov3IfIwant00:04:45.3-00:04:54.7"/>
  <p:tag name="BOOKMARKENTRYNAME" val="Org Charts_Mov300:04:45.3"/>
  <p:tag name="BOOKMARKEXITNAME" val="Org Charts_Mov300:04:54.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62ada5cc-1265-4ee5-8c7d-f6667c5bb667"/>
  <p:tag name="CAPTIONITEMSYSNAME" val="Org Charts_Mov3UsingaSmartArt00:04:54.8-00:05:04.4"/>
  <p:tag name="BOOKMARKENTRYNAME" val="Org Charts_Mov300:04:54.8"/>
  <p:tag name="BOOKMARKEXITNAME" val="Org Charts_Mov300:05:04.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6c52c8dc-92f3-4dda-8aef-c9ef7fc20aaa"/>
  <p:tag name="CAPTIONITEMSYSNAME" val="Org Charts_Mov3Formoreinformation,00:05:04.5-00:05:09.2"/>
  <p:tag name="BOOKMARKENTRYNAME" val="Org Charts_Mov300:05:04.5"/>
  <p:tag name="BOOKMARKEXITNAME" val="Org Charts_Mov300:05:09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a855d1d7-9173-427d-b7b2-5dfad4504c5b"/>
  <p:tag name="CAPTIONITEMSYSNAME" val="Org Charts_Mov1Here’stheassistant,00:01:09.4-00:01:16.8"/>
  <p:tag name="BOOKMARKENTRYNAME" val="Org Charts_Mov100:01:09.4"/>
  <p:tag name="BOOKMARKEXITNAME" val="Org Charts_Mov100:01:16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d95ae648-d39f-4c9d-bf49-2e561573f86b"/>
  <p:tag name="CAPTIONITEMSYSNAME" val="Org Charts_Mov1WhenIpress00:01:16.9-00:01:23.3"/>
  <p:tag name="BOOKMARKENTRYNAME" val="Org Charts_Mov100:01:16.9"/>
  <p:tag name="BOOKMARKEXITNAME" val="Org Charts_Mov100:01:2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1fb5650f-501a-4c3c-afc9-d2986afaccbd"/>
  <p:tag name="CAPTIONITEMSYSNAME" val="Org Charts_Mov1So,thetext00:01:23.4-00:01:29.8"/>
  <p:tag name="BOOKMARKENTRYNAME" val="Org Charts_Mov100:01:23.4"/>
  <p:tag name="BOOKMARKEXITNAME" val="Org Charts_Mov100:01:2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2e29dab9-b86c-4724-a85f-7ee5a559f773"/>
  <p:tag name="CAPTIONITEMSYSNAME" val="Org Charts_Mov1Ofcourse,I00:01:29.9-00:01:33.6"/>
  <p:tag name="BOOKMARKENTRYNAME" val="Org Charts_Mov100:01:29.9"/>
  <p:tag name="BOOKMARKEXITNAME" val="Org Charts_Mov100:01:33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1eac5239-7dd6-42b4-ad37-069ac048c13c"/>
  <p:tag name="CAPTIONITEMSYSNAME" val="Org Charts_Mov1AnduseSmartArt00:01:33.7-00:01:41.0"/>
  <p:tag name="BOOKMARKENTRYNAME" val="Org Charts_Mov100:01:33.7"/>
  <p:tag name="BOOKMARKEXITNAME" val="Org Charts_Mov100:01:41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5ef2810a-9abd-45f2-aeb3-c0135ff63123"/>
  <p:tag name="CAPTIONITEMSYSNAME" val="Org Charts_Mov1Forexample,to00:01:41.1-00:01:46.6"/>
  <p:tag name="BOOKMARKENTRYNAME" val="Org Charts_Mov100:01:41.1"/>
  <p:tag name="BOOKMARKEXITNAME" val="Org Charts_Mov100:01:46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2f2944b6-e8ac-4739-855d-cb5a6fd65de2"/>
  <p:tag name="CAPTIONITEMSYSNAME" val="Org Charts_Mov1clickthearrow00:01:46.7-00:01:53.7"/>
  <p:tag name="BOOKMARKENTRYNAME" val="Org Charts_Mov100:01:46.7"/>
  <p:tag name="BOOKMARKEXITNAME" val="Org Charts_Mov100:01:53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26feece5-3f8e-4e85-b26f-a60ccbec8bce"/>
  <p:tag name="CAPTIONITEMSYSNAME" val="Org Charts_Mov1BoththeSmartArt00:01:53.8-00:02:01.9"/>
  <p:tag name="BOOKMARKENTRYNAME" val="Org Charts_Mov100:01:53.8"/>
  <p:tag name="BOOKMARKEXITNAME" val="Org Charts_Mov100:02:0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a0979983-6293-44a2-bca1-754c4eab3104"/>
  <p:tag name="CAPTIONITEMSYSNAME" val="Org Charts_Mov1Yourcompanyhad00:00:00.0-00:00:10.5"/>
  <p:tag name="BOOKMARKENTRYNAME" val="Org Charts_Mov100:00:00.0"/>
  <p:tag name="BOOKMARKEXITNAME" val="Org Charts_Mov100:00:10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37ad03b9-deea-4dce-b098-30f0164d5fbe"/>
  <p:tag name="CAPTIONITEMSYSNAME" val="Org Charts_Mov1TheSmartArtTools00:02:02.0-00:02:09.6"/>
  <p:tag name="BOOKMARKENTRYNAME" val="Org Charts_Mov100:02:02.0"/>
  <p:tag name="BOOKMARKEXITNAME" val="Org Charts_Mov100:02:09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cca917a3-0de1-4f71-a9a4-677158475c4d"/>
  <p:tag name="CAPTIONITEMSYSNAME" val="Org Charts_Mov1UseSmartArtStyles00:02:09.7-00:02:24.1"/>
  <p:tag name="BOOKMARKENTRYNAME" val="Org Charts_Mov100:02:09.7"/>
  <p:tag name="BOOKMARKEXITNAME" val="Org Charts_Mov100:02:24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84b152f6-45f7-4f28-98c9-af5192134a04"/>
  <p:tag name="CAPTIONITEMSYSNAME" val="Org Charts_Mov1WiththeChange00:02:24.2-00:02:28.9"/>
  <p:tag name="BOOKMARKENTRYNAME" val="Org Charts_Mov100:02:24.2"/>
  <p:tag name="BOOKMARKEXITNAME" val="Org Charts_Mov100:02:28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db3f7840-8267-4a79-a3d2-9b7bc870aa91"/>
  <p:tag name="CAPTIONITEMSYSNAME" val="Org Charts_Mov1Tryothercolors00:02:29.0-00:02:36.2"/>
  <p:tag name="BOOKMARKENTRYNAME" val="Org Charts_Mov100:02:29.0"/>
  <p:tag name="BOOKMARKEXITNAME" val="Org Charts_Mov100:02:36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67a96142-8461-44f6-afc0-83a5f5a64653"/>
  <p:tag name="CAPTIONITEMSYSNAME" val="Org Charts_Mov1orastyle00:02:36.3-00:02:42.4"/>
  <p:tag name="BOOKMARKENTRYNAME" val="Org Charts_Mov100:02:36.3"/>
  <p:tag name="BOOKMARKEXITNAME" val="Org Charts_Mov100:02:42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d40d11e9-89c0-4978-8086-6c3b5342ef98"/>
  <p:tag name="CAPTIONITEMSYSNAME" val="Org Charts_Mov1Also,youmight00:02:42.5-00:02:51.2"/>
  <p:tag name="BOOKMARKENTRYNAME" val="Org Charts_Mov100:02:42.5"/>
  <p:tag name="BOOKMARKEXITNAME" val="Org Charts_Mov100:02:51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6c7e76e2-b285-48e7-b6fb-d28fbe048611"/>
  <p:tag name="CAPTIONITEMSYSNAME" val="Org Charts_Mov1Then,goback00:02:51.3-00:03:03.8"/>
  <p:tag name="BOOKMARKENTRYNAME" val="Org Charts_Mov100:02:51.3"/>
  <p:tag name="BOOKMARKEXITNAME" val="Org Charts_Mov100:03:03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0058fded-28ff-4192-a477-bf36b8e4fee8"/>
  <p:tag name="CAPTIONITEMSYSNAME" val="Org Charts_Mov1Upnext:Build00:03:03.9-00:03:07.9"/>
  <p:tag name="BOOKMARKENTRYNAME" val="Org Charts_Mov100:03:03.9"/>
  <p:tag name="BOOKMARKEXITNAME" val="Org Charts_Mov100:03:07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MEDIACAPTIONSPROMPTED" val="False"/>
  <p:tag name="TEMPPRESENTATIONFILE" val="C:\Users\v-miyaki\AppData\Local\Temp\tmp3923.tmp"/>
  <p:tag name="TEMPMEDIAFILENAME" val="C:\Users\v-miyaki\AppData\Local\Temp\tmp3AF9_Org Charts_Mov2.mp4"/>
  <p:tag name="MEDIAFADEDURATION" val="0.2"/>
  <p:tag name="MEDIATRANSPARENCY" val="0.3"/>
  <p:tag name="MEDIACAPTIONSHIDDEN" val="False"/>
  <p:tag name="CUSTOMXMLPARTID" val="{AC91A72E-A657-4379-92F8-5363E5C62E11}"/>
  <p:tag name="MEDIACAPTIONCOUNT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ee0f1d61-e1a0-4fe3-b5c0-97c0cc6b8bea"/>
  <p:tag name="CAPTIONITEMSYSNAME" val="Org Charts_Mov2We’regoingto00:00:00.0-00:00:06.8"/>
  <p:tag name="BOOKMARKENTRYNAME" val="Org Charts_Mov200:00:00.0"/>
  <p:tag name="BOOKMARKEXITNAME" val="Org Charts_Mov200:00:0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ab27507f-b154-4ce2-ad51-bb2f30111ab8"/>
  <p:tag name="CAPTIONITEMSYSNAME" val="Org Charts_Mov1You’veseenorg00:00:10.6-00:00:20.1"/>
  <p:tag name="BOOKMARKENTRYNAME" val="Org Charts_Mov100:00:10.6"/>
  <p:tag name="BOOKMARKEXITNAME" val="Org Charts_Mov100:00:2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b42aae07-6c8f-4024-b582-d7c4d57ce185"/>
  <p:tag name="CAPTIONITEMSYSNAME" val="Org Charts_Mov2So,we’llright-click00:00:06.9-00:00:13.0"/>
  <p:tag name="BOOKMARKENTRYNAME" val="Org Charts_Mov200:00:06.9"/>
  <p:tag name="BOOKMARKEXITNAME" val="Org Charts_Mov200:00:13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48ce5064-38aa-4892-b4db-7c5a3ebc45a9"/>
  <p:tag name="CAPTIONITEMSYSNAME" val="Org Charts_Mov2Toinsertthe00:00:13.1-00:00:20.1"/>
  <p:tag name="BOOKMARKENTRYNAME" val="Org Charts_Mov200:00:13.1"/>
  <p:tag name="BOOKMARKEXITNAME" val="Org Charts_Mov200:00:2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19b40685-8e27-4705-a605-909c4efe0e8c"/>
  <p:tag name="CAPTIONITEMSYSNAME" val="Org Charts_Mov2I’llselectthe00:00:20.2-00:00:25.3"/>
  <p:tag name="BOOKMARKENTRYNAME" val="Org Charts_Mov200:00:20.2"/>
  <p:tag name="BOOKMARKEXITNAME" val="Org Charts_Mov200:00:25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cf4c77d1-1a98-46d0-a23e-15d25eeda7db"/>
  <p:tag name="CAPTIONITEMSYSNAME" val="Org Charts_Mov2Thechartis00:00:25.4-00:00:29.3"/>
  <p:tag name="BOOKMARKENTRYNAME" val="Org Charts_Mov200:00:25.4"/>
  <p:tag name="BOOKMARKEXITNAME" val="Org Charts_Mov200:00:29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11ffc6d7-43cd-4fcf-b206-06a76a48f19e"/>
  <p:tag name="CAPTIONITEMSYSNAME" val="Org Charts_Mov2Tocloseand00:00:29.4-00:00:36.9"/>
  <p:tag name="BOOKMARKENTRYNAME" val="Org Charts_Mov200:00:29.4"/>
  <p:tag name="BOOKMARKEXITNAME" val="Org Charts_Mov200:00:36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d4c4e5bb-c48f-47fb-854d-1648bb86fd1f"/>
  <p:tag name="CAPTIONITEMSYSNAME" val="Org Charts_Mov2Icanmove00:00:37.0-00:00:40.7"/>
  <p:tag name="BOOKMARKENTRYNAME" val="Org Charts_Mov200:00:37.0"/>
  <p:tag name="BOOKMARKEXITNAME" val="Org Charts_Mov200:00:40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d6383f57-dc96-4dec-9d92-ce5cc105de0c"/>
  <p:tag name="CAPTIONITEMSYSNAME" val="Org Charts_Mov2andImake00:00:40.8-00:00:47.2"/>
  <p:tag name="BOOKMARKENTRYNAME" val="Org Charts_Mov200:00:40.8"/>
  <p:tag name="BOOKMARKEXITNAME" val="Org Charts_Mov200:00:47.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67fedfff-eb2c-4cef-8d50-4ece82255771"/>
  <p:tag name="CAPTIONITEMSYSNAME" val="Org Charts_Mov2WhenIclick00:00:47.3-00:00:51.5"/>
  <p:tag name="BOOKMARKENTRYNAME" val="Org Charts_Mov200:00:47.3"/>
  <p:tag name="BOOKMARKEXITNAME" val="Org Charts_Mov200:00:51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5e294530-5d24-4a49-91cd-8b6eb922cbab"/>
  <p:tag name="CAPTIONITEMSYSNAME" val="Org Charts_Mov2andwhenI00:00:51.6-00:00:56.4"/>
  <p:tag name="BOOKMARKENTRYNAME" val="Org Charts_Mov200:00:51.6"/>
  <p:tag name="BOOKMARKEXITNAME" val="Org Charts_Mov200:00:56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631bf346-f9ff-4f8d-8980-a0aa85981351"/>
  <p:tag name="CAPTIONITEMSYSNAME" val="Org Charts_Mov2Notehowthe00:00:56.5-00:01:05.1"/>
  <p:tag name="BOOKMARKENTRYNAME" val="Org Charts_Mov200:00:56.5"/>
  <p:tag name="BOOKMARKEXITNAME" val="Org Charts_Mov200:01:0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2b245634-7d08-4589-af72-ee8226714858"/>
  <p:tag name="CAPTIONITEMSYSNAME" val="Org Charts_Mov1Theplaceto00:00:20.2-00:00:25.6"/>
  <p:tag name="BOOKMARKENTRYNAME" val="Org Charts_Mov100:00:20.2"/>
  <p:tag name="BOOKMARKEXITNAME" val="Org Charts_Mov100:00:25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d6e9b750-0048-4d60-8f08-c67b622e9305"/>
  <p:tag name="CAPTIONITEMSYSNAME" val="Org Charts_Mov2WhenIclick00:01:05.2-00:01:12.3"/>
  <p:tag name="BOOKMARKENTRYNAME" val="Org Charts_Mov200:01:05.2"/>
  <p:tag name="BOOKMARKEXITNAME" val="Org Charts_Mov200:01:12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feee9354-396f-41af-8351-f0672e07c235"/>
  <p:tag name="CAPTIONITEMSYSNAME" val="Org Charts_Mov2AndwhenI00:01:12.4-00:01:19.1"/>
  <p:tag name="BOOKMARKENTRYNAME" val="Org Charts_Mov200:01:12.4"/>
  <p:tag name="BOOKMARKEXITNAME" val="Org Charts_Mov200:01:19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29673976-3cab-4b85-b49f-44b40363505a"/>
  <p:tag name="CAPTIONITEMSYSNAME" val="Org Charts_Mov2Let’stypethe00:01:19.2-00:01:29.6"/>
  <p:tag name="BOOKMARKENTRYNAME" val="Org Charts_Mov200:01:19.2"/>
  <p:tag name="BOOKMARKEXITNAME" val="Org Charts_Mov200:01:29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70b30ec4-540c-4792-ad36-e491a6514503"/>
  <p:tag name="CAPTIONITEMSYSNAME" val="Org Charts_Mov2ToaddVictoria’s00:01:29.7-00:01:38.2"/>
  <p:tag name="BOOKMARKENTRYNAME" val="Org Charts_Mov200:01:29.7"/>
  <p:tag name="BOOKMARKEXITNAME" val="Org Charts_Mov200:01:38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d5c60e8b-6e97-4c18-883c-58c5b7a48679"/>
  <p:tag name="CAPTIONITEMSYSNAME" val="Org Charts_Mov2Notethatif00:01:38.3-00:01:45.5"/>
  <p:tag name="BOOKMARKENTRYNAME" val="Org Charts_Mov200:01:38.3"/>
  <p:tag name="BOOKMARKEXITNAME" val="Org Charts_Mov200:01:45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58b0c8fc-b6bc-4ac1-9325-e8198f58a1da"/>
  <p:tag name="CAPTIONITEMSYSNAME" val="Org Charts_Mov2I’llpressBackspace00:01:45.6-00:01:49.4"/>
  <p:tag name="BOOKMARKENTRYNAME" val="Org Charts_Mov200:01:45.6"/>
  <p:tag name="BOOKMARKEXITNAME" val="Org Charts_Mov200:01:49.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e1eb33c7-148e-46da-864a-3d688b60ab06"/>
  <p:tag name="CAPTIONITEMSYSNAME" val="Org Charts_Mov2Next,we’llfill00:01:49.5-00:01:54.1"/>
  <p:tag name="BOOKMARKENTRYNAME" val="Org Charts_Mov200:01:49.5"/>
  <p:tag name="BOOKMARKEXITNAME" val="Org Charts_Mov200:01:54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d137c72f-62e2-4819-8c27-c80c9a16eca3"/>
  <p:tag name="CAPTIONITEMSYSNAME" val="Org Charts_Mov2Andforthe00:01:54.2-00:02:04.4"/>
  <p:tag name="BOOKMARKENTRYNAME" val="Org Charts_Mov200:01:54.2"/>
  <p:tag name="BOOKMARKEXITNAME" val="Org Charts_Mov200:02:04.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b8acce71-c1ff-4e12-a949-dcb182a1bc3a"/>
  <p:tag name="CAPTIONITEMSYSNAME" val="Org Charts_Mov2Now,whatif00:02:04.5-00:02:11.5"/>
  <p:tag name="BOOKMARKENTRYNAME" val="Org Charts_Mov200:02:04.5"/>
  <p:tag name="BOOKMARKEXITNAME" val="Org Charts_Mov200:02:11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6f3d018e-0011-449c-bdf5-2f9ea930b750"/>
  <p:tag name="CAPTIONITEMSYSNAME" val="Org Charts_Mov2Asimpleway00:02:11.6-00:02:22.7"/>
  <p:tag name="BOOKMARKENTRYNAME" val="Org Charts_Mov200:02:11.6"/>
  <p:tag name="BOOKMARKEXITNAME" val="Org Charts_Mov200:02:2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afe59510-01de-487a-97fc-1b4e616a3fd8"/>
  <p:tag name="CAPTIONITEMSYSNAME" val="Org Charts_Mov1InSmartArt,you'll00:00:25.7-00:00:32.4"/>
  <p:tag name="BOOKMARKENTRYNAME" val="Org Charts_Mov100:00:25.7"/>
  <p:tag name="BOOKMARKEXITNAME" val="Org Charts_Mov100:00:32.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61c2112b-9a7b-4f3c-b778-d47948c64601"/>
  <p:tag name="CAPTIONITEMSYSNAME" val="Org Charts_Mov2Toaddpeople00:02:22.8-00:02:32.4"/>
  <p:tag name="BOOKMARKENTRYNAME" val="Org Charts_Mov200:02:22.8"/>
  <p:tag name="BOOKMARKEXITNAME" val="Org Charts_Mov200:02:32.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822ecc72-7e33-4f99-aaf2-30e9e99cd655"/>
  <p:tag name="CAPTIONITEMSYSNAME" val="Org Charts_Mov2Thatinsertsa00:02:32.5-00:02:36.4"/>
  <p:tag name="BOOKMARKENTRYNAME" val="Org Charts_Mov200:02:32.5"/>
  <p:tag name="BOOKMARKEXITNAME" val="Org Charts_Mov200:02:36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18be32e1-a9c9-401b-ac02-2abd2570471b"/>
  <p:tag name="CAPTIONITEMSYSNAME" val="Org Charts_Mov2I’lltypethe00:02:36.5-00:02:40.7"/>
  <p:tag name="BOOKMARKENTRYNAME" val="Org Charts_Mov200:02:36.5"/>
  <p:tag name="BOOKMARKEXITNAME" val="Org Charts_Mov200:02:40.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44f0dd71-c616-42b7-bca7-fe576fca63f5"/>
  <p:tag name="CAPTIONITEMSYSNAME" val="Org Charts_Mov2Toaddmore00:02:40.8-00:02:48.2"/>
  <p:tag name="BOOKMARKENTRYNAME" val="Org Charts_Mov200:02:40.8"/>
  <p:tag name="BOOKMARKEXITNAME" val="Org Charts_Mov200:02:48.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add6f771-d936-41ae-b0cb-fe71928f11fd"/>
  <p:tag name="CAPTIONITEMSYSNAME" val="Org Charts_Mov2We’lladdthe00:02:48.3-00:02:54.7"/>
  <p:tag name="BOOKMARKENTRYNAME" val="Org Charts_Mov200:02:48.3"/>
  <p:tag name="BOOKMARKEXITNAME" val="Org Charts_Mov200:02:54.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c07bfd18-f5f0-4c7b-97be-f12e32b12b8d"/>
  <p:tag name="CAPTIONITEMSYSNAME" val="Org Charts_Mov2Now,let’ssay00:02:54.8-00:03:00.1"/>
  <p:tag name="BOOKMARKENTRYNAME" val="Org Charts_Mov200:02:54.8"/>
  <p:tag name="BOOKMARKEXITNAME" val="Org Charts_Mov200:03:00.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21c7eb4a-ed3b-432a-89d8-9744edaf72c4"/>
  <p:tag name="CAPTIONITEMSYSNAME" val="Org Charts_Mov2Tomovehis00:03:00.2-00:03:07.2"/>
  <p:tag name="BOOKMARKENTRYNAME" val="Org Charts_Mov200:03:00.2"/>
  <p:tag name="BOOKMARKEXITNAME" val="Org Charts_Mov200:03:07.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1dc24d1d-917c-404f-ad14-8480e935b795"/>
  <p:tag name="CAPTIONITEMSYSNAME" val="Org Charts_Mov2Thatmoveshim00:03:07.3-00:03:16.6"/>
  <p:tag name="BOOKMARKENTRYNAME" val="Org Charts_Mov200:03:07.3"/>
  <p:tag name="BOOKMARKEXITNAME" val="Org Charts_Mov200:03:16.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5784321f-9738-456a-814c-7e32cb01cd2c"/>
  <p:tag name="CAPTIONITEMSYSNAME" val="Org Charts_Mov2TopromoteDick00:03:16.7-00:03:22.2"/>
  <p:tag name="BOOKMARKENTRYNAME" val="Org Charts_Mov200:03:16.7"/>
  <p:tag name="BOOKMARKEXITNAME" val="Org Charts_Mov200:03:22.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0467d1f5-29bb-4871-a3de-29b219d50966"/>
  <p:tag name="CAPTIONITEMSYSNAME" val="Org Charts_Mov2Selecthisname00:03:22.3-00:03:27.2"/>
  <p:tag name="BOOKMARKENTRYNAME" val="Org Charts_Mov200:03:22.3"/>
  <p:tag name="BOOKMARKEXITNAME" val="Org Charts_Mov200:03:2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45b9187e-4d75-423f-966f-f92df74ac73a"/>
  <p:tag name="CAPTIONITEMSYSNAME" val="Org Charts_Mov1Lookforone00:00:32.5-00:00:37.8"/>
  <p:tag name="BOOKMARKENTRYNAME" val="Org Charts_Mov100:00:32.5"/>
  <p:tag name="BOOKMARKEXITNAME" val="Org Charts_Mov100:00:37.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8d120399-7a36-4843-8228-41ddd174b3f1"/>
  <p:tag name="CAPTIONITEMSYSNAME" val="Org Charts_Mov2ClickwhereI00:03:27.3-00:03:34.7"/>
  <p:tag name="BOOKMARKENTRYNAME" val="Org Charts_Mov200:03:27.3"/>
  <p:tag name="BOOKMARKEXITNAME" val="Org Charts_Mov200:03:34.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51f90b8a-ee95-4cf1-8a77-1237550a8b9a"/>
  <p:tag name="CAPTIONITEMSYSNAME" val="Org Charts_Mov2NowIclick00:03:34.8-00:03:40.2"/>
  <p:tag name="BOOKMARKENTRYNAME" val="Org Charts_Mov200:03:34.8"/>
  <p:tag name="BOOKMARKEXITNAME" val="Org Charts_Mov200:03:40.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b732d5d6-d242-4af2-9056-baeb7a368f98"/>
  <p:tag name="CAPTIONITEMSYSNAME" val="Org Charts_Mov2I’lltypein00:03:40.3-00:03:45.8"/>
  <p:tag name="BOOKMARKENTRYNAME" val="Org Charts_Mov200:03:40.3"/>
  <p:tag name="BOOKMARKEXITNAME" val="Org Charts_Mov200:03:45.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ac40c927-2903-4c5b-9b9d-33da5530b07c"/>
  <p:tag name="CAPTIONITEMSYSNAME" val="Org Charts_Mov2NowDickis00:03:45.9-00:03:51.4"/>
  <p:tag name="BOOKMARKENTRYNAME" val="Org Charts_Mov200:03:45.9"/>
  <p:tag name="BOOKMARKEXITNAME" val="Org Charts_Mov200:03:51.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ae919482-1597-4ca6-9303-f1766d554555"/>
  <p:tag name="CAPTIONITEMSYSNAME" val="Org Charts_Mov2Youseehow00:03:51.5-00:03:56.0"/>
  <p:tag name="BOOKMARKENTRYNAME" val="Org Charts_Mov200:03:51.5"/>
  <p:tag name="BOOKMARKEXITNAME" val="Org Charts_Mov200:03:56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7dcc78-1db2-45a5-a552-378e8581fc33"/>
  <p:tag name="CAPTIONINTERNALID" val="f0eb9761-1cee-4ade-854a-4063172042d1"/>
  <p:tag name="CAPTIONITEMSYSNAME" val="Org Charts_Mov2Upnext:We’ll00:03:56.1-00:04:01.6"/>
  <p:tag name="BOOKMARKENTRYNAME" val="Org Charts_Mov200:03:56.1"/>
  <p:tag name="BOOKMARKEXITNAME" val="Org Charts_Mov200:04:01.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MEDIACAPTIONSPROMPTED" val="False"/>
  <p:tag name="TEMPPRESENTATIONFILE" val="C:\Users\v-miyaki\AppData\Local\Temp\tmpF40C.tmp"/>
  <p:tag name="TEMPMEDIAFILENAME" val="C:\Users\v-miyaki\AppData\Local\Temp\tmpF63F_Org Charts_Mov3.mp4"/>
  <p:tag name="MEDIAFADEDURATION" val="0.2"/>
  <p:tag name="MEDIATRANSPARENCY" val="0.3"/>
  <p:tag name="MEDIACAPTIONSHIDDEN" val="False"/>
  <p:tag name="CUSTOMXMLPARTID" val="{F19E2E72-AD86-4E8A-945F-F1DA45A47D83}"/>
  <p:tag name="MEDIACAPTIONCOUNT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b2206177-33df-471b-af6a-0bb06ea79707"/>
  <p:tag name="CAPTIONITEMSYSNAME" val="Org Charts_Mov3Webuilta00:00:00.0-00:00:06.5"/>
  <p:tag name="BOOKMARKENTRYNAME" val="Org Charts_Mov300:00:00.0"/>
  <p:tag name="BOOKMARKEXITNAME" val="Org Charts_Mov300:00:06.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ca476381-4b6c-41ea-8462-17a1b0238b25"/>
  <p:tag name="CAPTIONITEMSYSNAME" val="Org Charts_Mov3Buildanorg00:00:06.6-00:00:09.8"/>
  <p:tag name="BOOKMARKENTRYNAME" val="Org Charts_Mov300:00:06.6"/>
  <p:tag name="BOOKMARKEXITNAME" val="Org Charts_Mov300:00:09.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2ac9ac64-7e95-4fe9-9910-572cc2ed5035"/>
  <p:tag name="CAPTIONITEMSYSNAME" val="Org Charts_Mov3Tocompletethe00:00:09.9-00:00:16.6"/>
  <p:tag name="BOOKMARKENTRYNAME" val="Org Charts_Mov300:00:09.9"/>
  <p:tag name="BOOKMARKEXITNAME" val="Org Charts_Mov300:00:1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32d6cdcb-82e8-445a-9d60-c25c6961466d"/>
  <p:tag name="CAPTIONITEMSYSNAME" val="Org Charts_Mov1Whenyouclick00:00:37.9-00:00:48.0"/>
  <p:tag name="BOOKMARKENTRYNAME" val="Org Charts_Mov100:00:37.9"/>
  <p:tag name="BOOKMARKEXITNAME" val="Org Charts_Mov100:00:48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dd0c7c80-85c5-42eb-b1be-f224a0e4bee1"/>
  <p:tag name="CAPTIONITEMSYSNAME" val="Org Charts_Mov3UsingtheDesign00:00:16.7-00:00:23.2"/>
  <p:tag name="BOOKMARKENTRYNAME" val="Org Charts_Mov300:00:16.7"/>
  <p:tag name="BOOKMARKEXITNAME" val="Org Charts_Mov300:00:23.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8bd71301-eaf2-4555-9aa0-3580ddd7baf2"/>
  <p:tag name="CAPTIONITEMSYSNAME" val="Org Charts_Mov3Westillneed00:00:23.3-00:00:31.4"/>
  <p:tag name="BOOKMARKENTRYNAME" val="Org Charts_Mov300:00:23.3"/>
  <p:tag name="BOOKMARKEXITNAME" val="Org Charts_Mov300:00:31.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bc59a774-0105-4ddc-a3b3-ca6dc634456b"/>
  <p:tag name="CAPTIONITEMSYSNAME" val="Org Charts_Mov3Then,Iclick00:00:31.5-00:00:37.1"/>
  <p:tag name="BOOKMARKENTRYNAME" val="Org Charts_Mov300:00:31.5"/>
  <p:tag name="BOOKMARKEXITNAME" val="Org Charts_Mov300:00:37.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3f4d36b7-6429-4510-a450-7a92af8c6c24"/>
  <p:tag name="CAPTIONITEMSYSNAME" val="Org Charts_Mov3Thisaddsa00:00:37.2-00:00:40.9"/>
  <p:tag name="BOOKMARKENTRYNAME" val="Org Charts_Mov300:00:37.2"/>
  <p:tag name="BOOKMARKEXITNAME" val="Org Charts_Mov300:00:40.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5561e57c-2bea-46af-bf44-a5291479f05c"/>
  <p:tag name="CAPTIONITEMSYSNAME" val="Org Charts_Mov3Also,thechart00:00:41.0-00:00:48.3"/>
  <p:tag name="BOOKMARKENTRYNAME" val="Org Charts_Mov300:00:41.0"/>
  <p:tag name="BOOKMARKEXITNAME" val="Org Charts_Mov300:00:48.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b2b12d0b-75c2-4058-b291-3b9b7c825937"/>
  <p:tag name="CAPTIONITEMSYSNAME" val="Org Charts_Mov3Theyhadbeen00:00:48.4-00:00:50.8"/>
  <p:tag name="BOOKMARKENTRYNAME" val="Org Charts_Mov300:00:48.4"/>
  <p:tag name="BOOKMARKEXITNAME" val="Org Charts_Mov300:00:50.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0c4ee900-ce9a-4be7-af80-99e11493ab48"/>
  <p:tag name="CAPTIONITEMSYSNAME" val="Org Charts_Mov3Thebranchinghelps00:00:50.9-00:00:56.0"/>
  <p:tag name="BOOKMARKENTRYNAME" val="Org Charts_Mov300:00:50.9"/>
  <p:tag name="BOOKMARKEXITNAME" val="Org Charts_Mov300:00:56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f228e426-0af2-488c-9674-97f8c260885a"/>
  <p:tag name="CAPTIONITEMSYSNAME" val="Org Charts_Mov3Toaddanother00:00:56.1-00:01:00.9"/>
  <p:tag name="BOOKMARKENTRYNAME" val="Org Charts_Mov300:00:56.1"/>
  <p:tag name="BOOKMARKEXITNAME" val="Org Charts_Mov300:01:00.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a6f65e07-875e-40e7-ad17-24940ea51631"/>
  <p:tag name="CAPTIONITEMSYSNAME" val="Org Charts_Mov3clickthearrow00:01:01.0-00:01:06.8"/>
  <p:tag name="BOOKMARKENTRYNAME" val="Org Charts_Mov300:01:01.0"/>
  <p:tag name="BOOKMARKEXITNAME" val="Org Charts_Mov300:01:06.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581bdfb8-c7da-4408-8d1a-cdec53ff594a"/>
  <p:tag name="CAPTIONITEMSYSNAME" val="Org Charts_Mov3I’llrepeatthese00:01:06.9-00:01:14.8"/>
  <p:tag name="BOOKMARKENTRYNAME" val="Org Charts_Mov300:01:06.9"/>
  <p:tag name="BOOKMARKEXITNAME" val="Org Charts_Mov300:01:1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9ae85bf2-5ade-460e-95a0-4a71bd0295a7"/>
  <p:tag name="CAPTIONITEMSYSNAME" val="Org Charts_Mov1Thenewchart00:00:48.1-00:00:54.5"/>
  <p:tag name="BOOKMARKENTRYNAME" val="Org Charts_Mov100:00:48.1"/>
  <p:tag name="BOOKMARKEXITNAME" val="Org Charts_Mov100:00:54.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5c763b7d-8268-4446-9f42-ed2345a7ac19"/>
  <p:tag name="CAPTIONITEMSYSNAME" val="Org Charts_Mov3andclickAdd00:01:14.9-00:01:20.6"/>
  <p:tag name="BOOKMARKENTRYNAME" val="Org Charts_Mov300:01:14.9"/>
  <p:tag name="BOOKMARKEXITNAME" val="Org Charts_Mov300:01:20.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cf2c8165-9fd0-4c4f-967b-f90bfad029ce"/>
  <p:tag name="CAPTIONITEMSYSNAME" val="Org Charts_Mov3We’vegotall00:01:20.7-00:01:23.7"/>
  <p:tag name="BOOKMARKENTRYNAME" val="Org Charts_Mov300:01:20.7"/>
  <p:tag name="BOOKMARKEXITNAME" val="Org Charts_Mov300:01:23.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81b8f935-5f7b-44b5-9119-d1f064ce1a11"/>
  <p:tag name="CAPTIONITEMSYSNAME" val="Org Charts_Mov3Nowwe’lladd00:01:23.8-00:01:30.8"/>
  <p:tag name="BOOKMARKENTRYNAME" val="Org Charts_Mov300:01:23.8"/>
  <p:tag name="BOOKMARKEXITNAME" val="Org Charts_Mov300:01:30.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68be0c70-a0bf-4b78-aae4-7e42570277df"/>
  <p:tag name="CAPTIONITEMSYSNAME" val="Org Charts_Mov3Iselecta00:01:30.9-00:01:42.1"/>
  <p:tag name="BOOKMARKENTRYNAME" val="Org Charts_Mov300:01:30.9"/>
  <p:tag name="BOOKMARKEXITNAME" val="Org Charts_Mov300:01:42.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7c975395-e1c8-45fb-b498-3e86a2e3b511"/>
  <p:tag name="CAPTIONITEMSYSNAME" val="Org Charts_Mov3I’vefilledin00:01:42.2-00:01:47.4"/>
  <p:tag name="BOOKMARKENTRYNAME" val="Org Charts_Mov300:01:42.2"/>
  <p:tag name="BOOKMARKEXITNAME" val="Org Charts_Mov300:01:47.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52420838-b685-4070-a450-3d3f6a29884f"/>
  <p:tag name="CAPTIONITEMSYSNAME" val="Org Charts_Mov3Now,asI00:01:47.5-00:01:51.7"/>
  <p:tag name="BOOKMARKENTRYNAME" val="Org Charts_Mov300:01:47.5"/>
  <p:tag name="BOOKMARKEXITNAME" val="Org Charts_Mov300:01:51.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9516f99c-3da9-428c-99a8-6e0161173ebf"/>
  <p:tag name="CAPTIONITEMSYSNAME" val="Org Charts_Mov3Forexample,if00:01:51.8-00:01:57.5"/>
  <p:tag name="BOOKMARKENTRYNAME" val="Org Charts_Mov300:01:51.8"/>
  <p:tag name="BOOKMARKEXITNAME" val="Org Charts_Mov300:01:57.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e316d9ed-1c27-42d5-a414-98b0fdf93caa"/>
  <p:tag name="CAPTIONITEMSYSNAME" val="Org Charts_Mov3I’llzoomin00:01:57.6-00:02:01.3"/>
  <p:tag name="BOOKMARKENTRYNAME" val="Org Charts_Mov300:01:57.6"/>
  <p:tag name="BOOKMARKEXITNAME" val="Org Charts_Mov300:02:01.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2016f7ad-454e-4de8-92bb-93b3fa897655"/>
  <p:tag name="CAPTIONITEMSYSNAME" val="Org Charts_Mov3Tochangethe00:02:01.4-00:02:09.3"/>
  <p:tag name="BOOKMARKENTRYNAME" val="Org Charts_Mov300:02:01.4"/>
  <p:tag name="BOOKMARKEXITNAME" val="Org Charts_Mov300:02:09.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123f2e5a-2c20-4c0b-b995-4fa29350d8a7"/>
  <p:tag name="CAPTIONITEMSYSNAME" val="Org Charts_Mov3thenI’dclick00:02:09.4-00:02:16.5"/>
  <p:tag name="BOOKMARKENTRYNAME" val="Org Charts_Mov300:02:09.4"/>
  <p:tag name="BOOKMARKEXITNAME" val="Org Charts_Mov300:02:16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781642-477d-45f6-ad7e-a65452e2d81c"/>
  <p:tag name="CAPTIONINTERNALID" val="8a56fc3f-d62c-4c68-a391-80d898ccd06c"/>
  <p:tag name="CAPTIONITEMSYSNAME" val="Org Charts_Mov1Thetextpane00:00:54.6-00:00:58.9"/>
  <p:tag name="BOOKMARKENTRYNAME" val="Org Charts_Mov100:00:54.6"/>
  <p:tag name="BOOKMARKEXITNAME" val="Org Charts_Mov100:00:58.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0e573837-356f-4c59-be40-fbcddcedaca5"/>
  <p:tag name="CAPTIONITEMSYSNAME" val="Org Charts_Mov3I’ddothis00:02:16.6-00:02:25.2"/>
  <p:tag name="BOOKMARKENTRYNAME" val="Org Charts_Mov300:02:16.6"/>
  <p:tag name="BOOKMARKEXITNAME" val="Org Charts_Mov300:02:25.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ca703dad-cd27-4d90-82df-7a56ea6ded1b"/>
  <p:tag name="CAPTIONITEMSYSNAME" val="Org Charts_Mov3Let’szoomin00:02:25.3-00:02:30.6"/>
  <p:tag name="BOOKMARKENTRYNAME" val="Org Charts_Mov300:02:25.3"/>
  <p:tag name="BOOKMARKEXITNAME" val="Org Charts_Mov300:02:30.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296107bb-ef06-42a0-b054-6bf76e3116ed"/>
  <p:tag name="CAPTIONITEMSYSNAME" val="Org Charts_Mov3IfIwant00:02:30.7-00:02:40.6"/>
  <p:tag name="BOOKMARKENTRYNAME" val="Org Charts_Mov300:02:30.7"/>
  <p:tag name="BOOKMARKEXITNAME" val="Org Charts_Mov300:02:40.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7302ef45-0701-48f6-89ab-bc82e9f810ad"/>
  <p:tag name="CAPTIONITEMSYSNAME" val="Org Charts_Mov3Promotinganddemoting00:02:40.7-00:02:45.1"/>
  <p:tag name="BOOKMARKENTRYNAME" val="Org Charts_Mov300:02:40.7"/>
  <p:tag name="BOOKMARKEXITNAME" val="Org Charts_Mov300:02:45.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203ecc37-e0ed-49b8-9145-1ebdae091bca"/>
  <p:tag name="CAPTIONITEMSYSNAME" val="Org Charts_Mov3Let’ssayDominique00:02:45.2-00:02:51.4"/>
  <p:tag name="BOOKMARKENTRYNAME" val="Org Charts_Mov300:02:45.2"/>
  <p:tag name="BOOKMARKEXITNAME" val="Org Charts_Mov300:02:51.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053b4c82-7e78-4d04-ad3d-5b68a4c6393f"/>
  <p:tag name="CAPTIONITEMSYSNAME" val="Org Charts_Mov3I’llselectDominique00:02:51.5-00:02:56.2"/>
  <p:tag name="BOOKMARKENTRYNAME" val="Org Charts_Mov300:02:51.5"/>
  <p:tag name="BOOKMARKEXITNAME" val="Org Charts_Mov300:02:56.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54a486b7-ddde-4bfd-b24c-21960ccf6a74"/>
  <p:tag name="CAPTIONITEMSYSNAME" val="Org Charts_Mov3Dominiqueismoved00:02:56.3-00:03:04.7"/>
  <p:tag name="BOOKMARKENTRYNAME" val="Org Charts_Mov300:02:56.3"/>
  <p:tag name="BOOKMARKEXITNAME" val="Org Charts_Mov300:03:04.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148abd68-4d99-49fa-b00e-035aba86adb4"/>
  <p:tag name="CAPTIONITEMSYSNAME" val="Org Charts_Mov3Let’ssaythis00:03:04.8-00:03:10.0"/>
  <p:tag name="BOOKMARKENTRYNAME" val="Org Charts_Mov300:03:04.8"/>
  <p:tag name="BOOKMARKEXITNAME" val="Org Charts_Mov300:03:10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6038cff3-be15-4784-9702-5df463597d9a"/>
  <p:tag name="CAPTIONITEMSYSNAME" val="Org Charts_Mov3Icanselect00:03:10.1-00:03:15.2"/>
  <p:tag name="BOOKMARKENTRYNAME" val="Org Charts_Mov300:03:10.1"/>
  <p:tag name="BOOKMARKEXITNAME" val="Org Charts_Mov300:03:15.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0f57102-059a-40e1-92e6-3ffd234c725e"/>
  <p:tag name="CAPTIONINTERNALID" val="145fe471-4dab-4f1a-8f41-f523ab1c2ac2"/>
  <p:tag name="CAPTIONITEMSYSNAME" val="Org Charts_Mov3ButifSilas00:03:15.3-00:03:22.1"/>
  <p:tag name="BOOKMARKENTRYNAME" val="Org Charts_Mov300:03:15.3"/>
  <p:tag name="BOOKMARKEXITNAME" val="Org Charts_Mov300:03:22.1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5D44AE9E-A6A0-40F3-814B-A1BDA70932E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5F284A02-5C8C-4CB5-B575-89862BE3EB6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9D715FA8-0D9E-4CF1-A83A-FF03A5A5A2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AEAC2520-0828-4944-8F8A-88C9C74E8AC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249A42FA-6FF8-467A-948D-ACA4C84E64CA}"/>
    </a:ext>
  </a:extLst>
</a:theme>
</file>

<file path=ppt/theme/theme6.xml><?xml version="1.0" encoding="utf-8"?>
<a:theme xmlns:a="http://schemas.openxmlformats.org/drawingml/2006/main" name="2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CA155BFE-9A3F-4F95-93BA-7020F5F9D5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p:properties xmlns:p="http://schemas.microsoft.com/office/2006/metadata/properties" xmlns:xsi="http://www.w3.org/2001/XMLSchema-instance">
  <documentManagement/>
</p:properties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 4 4 7 8 1 6 4 2 - 4 7 7 d - 4 5 f 6 - a d 7 e - a 6 5 4 5 2 e 2 d 8 1 c < / I d > < C a p t i o n I t e m s > < C a p t i o n I t e m > < I n t e r n a l I d > a 0 9 7 9 9 8 3 - 6 2 9 3 - 4 4 a 2 - b c a 1 - 7 5 4 c 4 e a b 3 1 0 4 < / I n t e r n a l I d > < N a m e > O r g   C h a r t s _ M o v 1 Y o u r c o m p a n y h a d 0 0 : 0 0 : 0 0 . 0 - 0 0 : 0 0 : 1 0 . 5 < / N a m e > < T e x t > Y o u r   c o m p a n y   h a d   a   m a j o r   r e o r g a n i z a t i o n .   N o w ,   y o u   n e e d   t o   p r e s e n t   t h e   n e w   s t r u c t u r e   i n   a   c l e a r ,   b o l d   o r g   c h a r t . < / T e x t > < B o o k M a r k E n t r y N a m e > O r g   C h a r t s _ M o v 1 0 0 : 0 0 : 0 0 . 0 < / B o o k M a r k E n t r y N a m e > < B o o k M a r k E x i t N a m e > O r g   C h a r t s _ M o v 1 0 0 : 0 0 : 1 0 . 5 < / B o o k M a r k E x i t N a m e > < B o o k M a r k E n t r y P o s i t i o n > 3 3 < / B o o k M a r k E n t r y P o s i t i o n > < B o o k M a r k E x i t P o s i t i o n > 1 0 5 3 3 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 a b 2 7 5 0 7 f - b 1 5 4 - 4 c e 2 - a d 5 1 - b b 2 f 3 0 1 1 1 a b 8 < / I n t e r n a l I d > < N a m e > O r g   C h a r t s _ M o v 1 Y o u  v e s e e n o r g 0 0 : 0 0 : 1 0 . 6 - 0 0 : 0 0 : 2 0 . 1 < / N a m e > < T e x t > Y o u  v e   s e e n   o r g   c h a r t s   d o n e   i n   P o w e r P o i n t   a n d   y o u   w o n d e r   a b o u t   t h e   b e s t   m e t h o d   f o r   c r e a t i n g   o n e   a n d   t h e   r i g h t   t o o l s   t o   u s e . < / T e x t > < B o o k M a r k E n t r y N a m e > O r g   C h a r t s _ M o v 1 0 0 : 0 0 : 1 0 . 6 < / B o o k M a r k E n t r y N a m e > < B o o k M a r k E x i t N a m e > O r g   C h a r t s _ M o v 1 0 0 : 0 0 : 2 0 . 1 < / B o o k M a r k E x i t N a m e > < B o o k M a r k E n t r y P o s i t i o n > 1 0 6 3 3 < / B o o k M a r k E n t r y P o s i t i o n > < B o o k M a r k E x i t P o s i t i o n > 2 0 1 3 3 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 2 b 2 4 5 6 3 4 - 7 d 0 8 - 4 5 8 9 - a f 7 2 - e e 8 2 2 6 7 1 4 8 5 8 < / I n t e r n a l I d > < N a m e > O r g   C h a r t s _ M o v 1 T h e p l a c e t o 0 0 : 0 0 : 2 0 . 2 - 0 0 : 0 0 : 2 5 . 6 < / N a m e > < T e x t > T h e   p l a c e   t o   s t a r t   i s   t h e   I n s e r t   t a b   a n d   S m a r t A r t . < / T e x t > < B o o k M a r k E n t r y N a m e > O r g   C h a r t s _ M o v 1 0 0 : 0 0 : 2 0 . 2 < / B o o k M a r k E n t r y N a m e > < B o o k M a r k E x i t N a m e > O r g   C h a r t s _ M o v 1 0 0 : 0 0 : 2 5 . 6 < / B o o k M a r k E x i t N a m e > < B o o k M a r k E n t r y P o s i t i o n > 2 0 2 3 3 < / B o o k M a r k E n t r y P o s i t i o n > < B o o k M a r k E x i t P o s i t i o n > 2 5 6 3 3 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 a f e 5 9 5 1 0 - 0 1 d e - 4 8 7 a - 9 7 f c - 1 b 4 e 6 1 6 a 3 f d 8 < / I n t e r n a l I d > < N a m e > O r g   C h a r t s _ M o v 1 I n S m a r t A r t , y o u ' l l 0 0 : 0 0 : 2 5 . 7 - 0 0 : 0 0 : 3 2 . 4 < / N a m e > < T e x t > I n   S m a r t A r t ,   y o u ' l l   f i n d   a   c a t e g o r y   c a l l e d   H i e r a r c h y ,   w h i c h   h a s   s e v e r a l   o r g   c h a r t   l a y o u t s . < / T e x t > < B o o k M a r k E n t r y N a m e > O r g   C h a r t s _ M o v 1 0 0 : 0 0 : 2 5 . 7 < / B o o k M a r k E n t r y N a m e > < B o o k M a r k E x i t N a m e > O r g   C h a r t s _ M o v 1 0 0 : 0 0 : 3 2 . 4 < / B o o k M a r k E x i t N a m e > < B o o k M a r k E n t r y P o s i t i o n > 2 5 7 3 3 < / B o o k M a r k E n t r y P o s i t i o n > < B o o k M a r k E x i t P o s i t i o n > 3 2 4 3 3 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 4 5 b 9 1 8 7 e - 4 d 7 5 - 4 2 3 f - 9 6 6 f - f 9 2 d f 7 4 a c 7 3 a < / I n t e r n a l I d > < N a m e > O r g   C h a r t s _ M o v 1 L o o k f o r o n e 0 0 : 0 0 : 3 2 . 5 - 0 0 : 0 0 : 3 7 . 8 < / N a m e > < T e x t > L o o k   f o r   o n e   t h a t   h a s    o r g a n i z a t i o n   c h a r t    i n   t h e   t i t l e . < / T e x t > < B o o k M a r k E n t r y N a m e > O r g   C h a r t s _ M o v 1 0 0 : 0 0 : 3 2 . 5 < / B o o k M a r k E n t r y N a m e > < B o o k M a r k E x i t N a m e > O r g   C h a r t s _ M o v 1 0 0 : 0 0 : 3 7 . 8 < / B o o k M a r k E x i t N a m e > < B o o k M a r k E n t r y P o s i t i o n > 3 2 5 3 3 < / B o o k M a r k E n t r y P o s i t i o n > < B o o k M a r k E x i t P o s i t i o n > 3 7 8 6 7 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 3 2 d 6 c d c b - 8 2 e 8 - 4 4 5 a - 9 d 6 0 - c 2 5 c 6 9 6 1 4 6 6 d < / I n t e r n a l I d > < N a m e > O r g   C h a r t s _ M o v 1 W h e n y o u c l i c k 0 0 : 0 0 : 3 7 . 9 - 0 0 : 0 0 : 4 8 . 0 < / N a m e > < T e x t > W h e n   y o u   c l i c k   a   c h a r t   t y p e ,   y o u   s e e   a   p r e v i e w   o f   i t   a n d   a   d e s c r i p t i o n .   P i c k   a   l a y o u t   t h a t   i s   s u i t a b l e ,   a n d   c l i c k   O K . < / T e x t > < B o o k M a r k E n t r y N a m e > O r g   C h a r t s _ M o v 1 0 0 : 0 0 : 3 7 . 9 < / B o o k M a r k E n t r y N a m e > < B o o k M a r k E x i t N a m e > O r g   C h a r t s _ M o v 1 0 0 : 0 0 : 4 8 . 0 < / B o o k M a r k E x i t N a m e > < B o o k M a r k E n t r y P o s i t i o n > 3 7 9 6 7 < / B o o k M a r k E n t r y P o s i t i o n > < B o o k M a r k E x i t P o s i t i o n > 4 8 0 3 3 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 9 a e 8 5 b f 2 - 5 a d e - 4 6 0 e - 9 5 a 0 - 4 a 7 1 b d 0 2 9 5 a 7 < / I n t e r n a l I d > < N a m e > O r g   C h a r t s _ M o v 1 T h e n e w c h a r t 0 0 : 0 0 : 4 8 . 1 - 0 0 : 0 0 : 5 4 . 5 < / N a m e > < T e x t > T h e   n e w   c h a r t   o p e n s   w i t h   a   f e w   s h a p e s   a n d   a   t e x t   p a n e   d i s p l a y e d   o n   t h e   s i d e . < / T e x t > < B o o k M a r k E n t r y N a m e > O r g   C h a r t s _ M o v 1 0 0 : 0 0 : 4 8 . 1 < / B o o k M a r k E n t r y N a m e > < B o o k M a r k E x i t N a m e > O r g   C h a r t s _ M o v 1 0 0 : 0 0 : 5 4 . 5 < / B o o k M a r k E x i t N a m e > < B o o k M a r k E n t r y P o s i t i o n > 4 8 1 3 3 < / B o o k M a r k E n t r y P o s i t i o n > < B o o k M a r k E x i t P o s i t i o n > 5 4 5 0 0 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 8 a 5 6 f c 3 f - d 6 2 c - 4 c 6 8 - a 3 9 1 - 8 0 d 8 9 8 c c d 0 6 c < / I n t e r n a l I d > < N a m e > O r g   C h a r t s _ M o v 1 T h e t e x t p a n e 0 0 : 0 0 : 5 4 . 6 - 0 0 : 0 0 : 5 8 . 9 < / N a m e > < T e x t > T h e   t e x t   p a n e   g i v e s   y o u   a n   o u t l i n e   f o r m a t   f o r   f i l l i n g   i n   t h e   c h a r t . < / T e x t > < B o o k M a r k E n t r y N a m e > O r g   C h a r t s _ M o v 1 0 0 : 0 0 : 5 4 . 6 < / B o o k M a r k E n t r y N a m e > < B o o k M a r k E x i t N a m e > O r g   C h a r t s _ M o v 1 0 0 : 0 0 : 5 8 . 9 < / B o o k M a r k E x i t N a m e > < B o o k M a r k E n t r y P o s i t i o n > 5 4 6 0 0 < / B o o k M a r k E n t r y P o s i t i o n > < B o o k M a r k E x i t P o s i t i o n > 5 8 9 6 7 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 0 0 5 f 1 6 1 d - 5 7 5 d - 4 0 d d - 8 f 4 a - 7 c 5 8 2 e 1 c 6 5 6 9 < / I n t e r n a l I d > < N a m e > O r g   C h a r t s _ M o v 1 F o r e x a m p l e , w h e n 0 0 : 0 0 : 5 9 . 0 - 0 0 : 0 1 : 0 5 . 6 < / N a m e > < T e x t > F o r   e x a m p l e ,   w h e n   I   t y p e   i n   t h e   t o p   b u l l e t ,   I   a l s o   f i l l   i n   t h e   t o p   s h a p e   i n   t h e   c h a r t . < / T e x t > < B o o k M a r k E n t r y N a m e > O r g   C h a r t s _ M o v 1 0 0 : 0 0 : 5 9 . 0 < / B o o k M a r k E n t r y N a m e > < B o o k M a r k E x i t N a m e > O r g   C h a r t s _ M o v 1 0 0 : 0 1 : 0 5 . 6 < / B o o k M a r k E x i t N a m e > < B o o k M a r k E n t r y P o s i t i o n > 5 9 0 6 7 < / B o o k M a r k E n t r y P o s i t i o n > < B o o k M a r k E x i t P o s i t i o n > 6 5 6 0 0 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 e 4 8 6 9 f e 8 - 1 0 3 2 - 4 c 5 3 - 8 6 0 5 - e c 9 7 f 7 8 1 7 2 a 3 < / I n t e r n a l I d > < N a m e > O r g   C h a r t s _ M o v 1 E a c h l e v e l i n 0 0 : 0 1 : 0 5 . 7 - 0 0 : 0 1 : 0 9 . 3 < / N a m e > < T e x t > E a c h   l e v e l   i n   t h e   o u t l i n e   f i l l s   i n   t h e   n e x t   l e v e l   o f   t h e   c h a r t . < / T e x t > < B o o k M a r k E n t r y N a m e > O r g   C h a r t s _ M o v 1 0 0 : 0 1 : 0 5 . 7 < / B o o k M a r k E n t r y N a m e > < B o o k M a r k E x i t N a m e > O r g   C h a r t s _ M o v 1 0 0 : 0 1 : 0 9 . 3 < / B o o k M a r k E x i t N a m e > < B o o k M a r k E n t r y P o s i t i o n > 6 5 7 0 0 < / B o o k M a r k E n t r y P o s i t i o n > < B o o k M a r k E x i t P o s i t i o n > 6 9 3 0 0 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 a 8 5 5 d 1 d 7 - 9 1 7 3 - 4 2 7 d - b 7 b 2 - 5 d f a d 4 5 0 4 c 5 b < / I n t e r n a l I d > < N a m e > O r g   C h a r t s _ M o v 1 H e r e  s t h e a s s i s t a n t , 0 0 : 0 1 : 0 9 . 4 - 0 0 : 0 1 : 1 6 . 8 < / N a m e > < T e x t > H e r e  s   t h e   a s s i s t a n t ,   a n d   t h e   f i r s t   n a m e   i n   t h e   f i r s t   s u b o r d i n a t e   r o w . < / T e x t > < B o o k M a r k E n t r y N a m e > O r g   C h a r t s _ M o v 1 0 0 : 0 1 : 0 9 . 4 < / B o o k M a r k E n t r y N a m e > < B o o k M a r k E x i t N a m e > O r g   C h a r t s _ M o v 1 0 0 : 0 1 : 1 6 . 8 < / B o o k M a r k E x i t N a m e > < B o o k M a r k E n t r y P o s i t i o n > 6 9 4 0 0 < / B o o k M a r k E n t r y P o s i t i o n > < B o o k M a r k E x i t P o s i t i o n > 7 6 8 3 3 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 d 9 5 a e 6 4 8 - d 3 9 f - 4 c 9 d - b f 4 9 - 2 e 5 6 1 5 7 3 f 8 6 b < / I n t e r n a l I d > < N a m e > O r g   C h a r t s _ M o v 1 W h e n I p r e s s 0 0 : 0 1 : 1 6 . 9 - 0 0 : 0 1 : 2 3 . 3 < / N a m e > < T e x t > W h e n   I   p r e s s   E n t e r   t o   a d d   a   n e w   b u l l e t ,   I   a d d   a   n e w   s h a p e   t o   t h e   c h a r t . < / T e x t > < B o o k M a r k E n t r y N a m e > O r g   C h a r t s _ M o v 1 0 0 : 0 1 : 1 6 . 9 < / B o o k M a r k E n t r y N a m e > < B o o k M a r k E x i t N a m e > O r g   C h a r t s _ M o v 1 0 0 : 0 1 : 2 3 . 3 < / B o o k M a r k E x i t N a m e > < B o o k M a r k E n t r y P o s i t i o n > 7 6 9 3 3 < / B o o k M a r k E n t r y P o s i t i o n > < B o o k M a r k E x i t P o s i t i o n > 8 3 3 6 7 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 1 f b 5 6 5 0 f - 5 0 1 a - 4 c 3 c - a f c 9 - d 2 9 8 6 a f a c c b d < / I n t e r n a l I d > < N a m e > O r g   C h a r t s _ M o v 1 S o , t h e t e x t 0 0 : 0 1 : 2 3 . 4 - 0 0 : 0 1 : 2 9 . 8 < / N a m e > < T e x t > S o ,   t h e   t e x t   p a n e   e n a b l e s   m e   t o   b o t h   a d d   t e x t   a n d   b u i l d   t h e   c h a r t . < / T e x t > < B o o k M a r k E n t r y N a m e > O r g   C h a r t s _ M o v 1 0 0 : 0 1 : 2 3 . 4 < / B o o k M a r k E n t r y N a m e > < B o o k M a r k E x i t N a m e > O r g   C h a r t s _ M o v 1 0 0 : 0 1 : 2 9 . 8 < / B o o k M a r k E x i t N a m e > < B o o k M a r k E n t r y P o s i t i o n > 8 3 4 6 7 < / B o o k M a r k E n t r y P o s i t i o n > < B o o k M a r k E x i t P o s i t i o n > 8 9 8 3 3 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 2 e 2 9 d a b 9 - b 8 6 c - 4 7 2 4 - a 8 5 f - 7 e e 5 a 5 5 9 f 7 7 3 < / I n t e r n a l I d > < N a m e > O r g   C h a r t s _ M o v 1 O f c o u r s e , I 0 0 : 0 1 : 2 9 . 9 - 0 0 : 0 1 : 3 3 . 6 < / N a m e > < T e x t > O f   c o u r s e ,   I   c a n   t y p e   d i r e c t l y   i n   t h e   c h a r t ,   t o o . < / T e x t > < B o o k M a r k E n t r y N a m e > O r g   C h a r t s _ M o v 1 0 0 : 0 1 : 2 9 . 9 < / B o o k M a r k E n t r y N a m e > < B o o k M a r k E x i t N a m e > O r g   C h a r t s _ M o v 1 0 0 : 0 1 : 3 3 . 6 < / B o o k M a r k E x i t N a m e > < B o o k M a r k E n t r y P o s i t i o n > 8 9 9 3 3 < / B o o k M a r k E n t r y P o s i t i o n > < B o o k M a r k E x i t P o s i t i o n > 9 3 6 6 7 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 1 e a c 5 2 3 9 - 7 d d 6 - 4 2 b 4 - a d 3 7 - 0 6 9 a c 0 4 8 c 1 3 c < / I n t e r n a l I d > < N a m e > O r g   C h a r t s _ M o v 1 A n d u s e S m a r t A r t 0 0 : 0 1 : 3 3 . 7 - 0 0 : 0 1 : 4 1 . 0 < / N a m e > < T e x t > A n d   u s e   S m a r t A r t   T o o l s   t o   h e l p   b u i l d   t h e   c h a r t .   T h e s e   a p p e a r   w h e n e v e r   t h e   c h a r t   i s   s e l e c t e d . < / T e x t > < B o o k M a r k E n t r y N a m e > O r g   C h a r t s _ M o v 1 0 0 : 0 1 : 3 3 . 7 < / B o o k M a r k E n t r y N a m e > < B o o k M a r k E x i t N a m e > O r g   C h a r t s _ M o v 1 0 0 : 0 1 : 4 1 . 0 < / B o o k M a r k E x i t N a m e > < B o o k M a r k E n t r y P o s i t i o n > 9 3 7 6 7 < / B o o k M a r k E n t r y P o s i t i o n > < B o o k M a r k E x i t P o s i t i o n > 1 0 1 0 3 3 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 5 e f 2 8 1 0 a - 9 a b d - 4 5 f 2 - a e b 3 - c 0 1 3 5 f f 6 3 1 2 3 < / I n t e r n a l I d > < N a m e > O r g   C h a r t s _ M o v 1 F o r e x a m p l e , t o 0 0 : 0 1 : 4 1 . 1 - 0 0 : 0 1 : 4 6 . 6 < / N a m e > < T e x t > F o r   e x a m p l e ,   t o   a d d   a   p e r s o n   w h o   r e p o r t s   t o   N a o m i   S h a r p ,   I  d   s e l e c t   t h a t   s h a p e   i n   t h e   c h a r t , < / T e x t > < B o o k M a r k E n t r y N a m e > O r g   C h a r t s _ M o v 1 0 0 : 0 1 : 4 1 . 1 < / B o o k M a r k E n t r y N a m e > < B o o k M a r k E x i t N a m e > O r g   C h a r t s _ M o v 1 0 0 : 0 1 : 4 6 . 6 < / B o o k M a r k E x i t N a m e > < B o o k M a r k E n t r y P o s i t i o n > 1 0 1 1 3 3 < / B o o k M a r k E n t r y P o s i t i o n > < B o o k M a r k E x i t P o s i t i o n > 1 0 6 6 6 7 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 2 f 2 9 4 4 b 6 - e 8 a c - 4 7 3 9 - 8 5 5 d - c b 5 a 6 f d 6 5 d e 2 < / I n t e r n a l I d > < N a m e > O r g   C h a r t s _ M o v 1 c l i c k t h e a r r o w 0 0 : 0 1 : 4 6 . 7 - 0 0 : 0 1 : 5 3 . 7 < / N a m e > < T e x t > c l i c k   t h e   a r r o w   n e x t   t o   A d d   S h a p e ,   a n d   c l i c k   A d d   S h a p e   B e l o w . < / T e x t > < B o o k M a r k E n t r y N a m e > O r g   C h a r t s _ M o v 1 0 0 : 0 1 : 4 6 . 7 < / B o o k M a r k E n t r y N a m e > < B o o k M a r k E x i t N a m e > O r g   C h a r t s _ M o v 1 0 0 : 0 1 : 5 3 . 7 < / B o o k M a r k E x i t N a m e > < B o o k M a r k E n t r y P o s i t i o n > 1 0 6 7 6 7 < / B o o k M a r k E n t r y P o s i t i o n > < B o o k M a r k E x i t P o s i t i o n > 1 1 3 7 0 0 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 2 6 f e e c e 5 - 3 f 8 e - 4 e 8 5 - b 2 6 f - a 6 0 c c b e c 8 b c e < / I n t e r n a l I d > < N a m e > O r g   C h a r t s _ M o v 1 B o t h t h e S m a r t A r t 0 0 : 0 1 : 5 3 . 8 - 0 0 : 0 2 : 0 1 . 9 < / N a m e > < T e x t > B o t h   t h e   S m a r t A r t   T o o l s   a n d   t e x t   p a n e   h e l p   y o u   s t r u c t u r e   t h e   c h a r t   a n d   a d d   c o n t e n t ,   a c c o r d i n g   t o   y o u r   p r e f e r e n c e s . < / T e x t > < B o o k M a r k E n t r y N a m e > O r g   C h a r t s _ M o v 1 0 0 : 0 1 : 5 3 . 8 < / B o o k M a r k E n t r y N a m e > < B o o k M a r k E x i t N a m e > O r g   C h a r t s _ M o v 1 0 0 : 0 2 : 0 1 . 9 < / B o o k M a r k E x i t N a m e > < B o o k M a r k E n t r y P o s i t i o n > 1 1 3 8 0 0 < / B o o k M a r k E n t r y P o s i t i o n > < B o o k M a r k E x i t P o s i t i o n > 1 2 1 9 0 0 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 3 7 a d 0 3 b 9 - d e e a - 4 d c e - b 0 9 8 - 3 0 f 0 1 6 4 d 5 f b e < / I n t e r n a l I d > < N a m e > O r g   C h a r t s _ M o v 1 T h e S m a r t A r t T o o l s 0 0 : 0 2 : 0 2 . 0 - 0 0 : 0 2 : 0 9 . 6 < / N a m e > < T e x t > T h e   S m a r t A r t   T o o l s   a d d i t i o n a l l y   g i v e   y o u   s t y l e   o p t i o n s .   I  l l   c l i c k   T e x t   P a n e   t o   c l o s e   t h e   p a n e   f o r   n o w . < / T e x t > < B o o k M a r k E n t r y N a m e > O r g   C h a r t s _ M o v 1 0 0 : 0 2 : 0 2 . 0 < / B o o k M a r k E n t r y N a m e > < B o o k M a r k E x i t N a m e > O r g   C h a r t s _ M o v 1 0 0 : 0 2 : 0 9 . 6 < / B o o k M a r k E x i t N a m e > < B o o k M a r k E n t r y P o s i t i o n > 1 2 2 0 0 0 < / B o o k M a r k E n t r y P o s i t i o n > < B o o k M a r k E x i t P o s i t i o n > 1 2 9 6 3 3 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 c c a 9 1 7 a 3 - 0 d e 1 - 4 f 7 1 - a 9 a 4 - 6 7 7 1 5 8 4 7 5 c 4 d < / I n t e r n a l I d > < N a m e > O r g   C h a r t s _ M o v 1 U s e S m a r t A r t S t y l e s 0 0 : 0 2 : 0 9 . 7 - 0 0 : 0 2 : 2 4 . 1 < / N a m e > < T e x t > U s e   S m a r t A r t   S t y l e s   t o   e n h a n c e   t h e   c h a r t   d e s i g n ,   a d d i n g   d i f f e r e n t   c o l o r a t i o n ,   g r a d i e n t   s h a d i n g ,   a n d   b e v e l s . < / T e x t > < B o o k M a r k E n t r y N a m e > O r g   C h a r t s _ M o v 1 0 0 : 0 2 : 0 9 . 7 < / B o o k M a r k E n t r y N a m e > < B o o k M a r k E x i t N a m e > O r g   C h a r t s _ M o v 1 0 0 : 0 2 : 2 4 . 1 < / B o o k M a r k E x i t N a m e > < B o o k M a r k E n t r y P o s i t i o n > 1 2 9 7 3 3 < / B o o k M a r k E n t r y P o s i t i o n > < B o o k M a r k E x i t P o s i t i o n > 1 4 4 1 3 3 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 8 4 b 1 5 2 f 6 - 4 5 f 7 - 4 f 2 8 - 9 8 c 9 - a f 5 1 9 2 1 3 4 a 0 4 < / I n t e r n a l I d > < N a m e > O r g   C h a r t s _ M o v 1 W i t h t h e C h a n g e 0 0 : 0 2 : 2 4 . 2 - 0 0 : 0 2 : 2 8 . 9 < / N a m e > < T e x t > W i t h   t h e   C h a n g e   C o l o r s   g a l l e r y ,   a p p l y   a   c o l o r   s t y l e . < / T e x t > < B o o k M a r k E n t r y N a m e > O r g   C h a r t s _ M o v 1 0 0 : 0 2 : 2 4 . 2 < / B o o k M a r k E n t r y N a m e > < B o o k M a r k E x i t N a m e > O r g   C h a r t s _ M o v 1 0 0 : 0 2 : 2 8 . 9 < / B o o k M a r k E x i t N a m e > < B o o k M a r k E n t r y P o s i t i o n > 1 4 4 2 3 3 < / B o o k M a r k E n t r y P o s i t i o n > < B o o k M a r k E x i t P o s i t i o n > 1 4 8 9 6 7 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 d b 3 f 7 8 4 0 - 8 2 6 7 - 4 a 7 9 - a 3 d 2 - 9 b 7 b c 8 7 0 a a 9 1 < / I n t e r n a l I d > < N a m e > O r g   C h a r t s _ M o v 1 T r y o t h e r c o l o r s 0 0 : 0 2 : 2 9 . 0 - 0 0 : 0 2 : 3 6 . 2 < / N a m e > < T e x t > T r y   o t h e r   c o l o r s   i n   t h e   t h e m e   . . . < / T e x t > < B o o k M a r k E n t r y N a m e > O r g   C h a r t s _ M o v 1 0 0 : 0 2 : 2 9 . 0 < / B o o k M a r k E n t r y N a m e > < B o o k M a r k E x i t N a m e > O r g   C h a r t s _ M o v 1 0 0 : 0 2 : 3 6 . 2 < / B o o k M a r k E x i t N a m e > < B o o k M a r k E n t r y P o s i t i o n > 1 4 9 0 6 7 < / B o o k M a r k E n t r y P o s i t i o n > < B o o k M a r k E x i t P o s i t i o n > 1 5 6 2 0 0 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 6 7 a 9 6 1 4 2 - 8 4 6 1 - 4 4 f 6 - a f c 0 - 8 3 a 5 f 5 a 6 4 6 5 3 < / I n t e r n a l I d > < N a m e > O r g   C h a r t s _ M o v 1 o r a s t y l e 0 0 : 0 2 : 3 6 . 3 - 0 0 : 0 2 : 4 2 . 4 < / N a m e > < T e x t > o r   a   s t y l e   t h a t   v a r i e s   t h e   c o l o r s   f o r   e a c h   c h a r t   l e v e l . < / T e x t > < B o o k M a r k E n t r y N a m e > O r g   C h a r t s _ M o v 1 0 0 : 0 2 : 3 6 . 3 < / B o o k M a r k E n t r y N a m e > < B o o k M a r k E x i t N a m e > O r g   C h a r t s _ M o v 1 0 0 : 0 2 : 4 2 . 4 < / B o o k M a r k E x i t N a m e > < B o o k M a r k E n t r y P o s i t i o n > 1 5 6 3 0 0 < / B o o k M a r k E n t r y P o s i t i o n > < B o o k M a r k E x i t P o s i t i o n > 1 6 2 4 0 0 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 d 4 0 d 1 1 e 9 - 8 9 c 0 - 4 9 7 8 - 8 0 8 6 - 6 c 3 b 5 3 4 2 e f 9 8 < / I n t e r n a l I d > < N a m e > O r g   C h a r t s _ M o v 1 A l s o , y o u m i g h t 0 0 : 0 2 : 4 2 . 5 - 0 0 : 0 2 : 5 1 . 2 < / N a m e > < T e x t > A l s o ,   y o u   m i g h t   w a n t   t o   c l i c k   D e s i g n   a n d   t r y   d i f f e r e n t   t h e m e s   i n   t h e   T h e m e s   g a l l e r y . < / T e x t > < B o o k M a r k E n t r y N a m e > O r g   C h a r t s _ M o v 1 0 0 : 0 2 : 4 2 . 5 < / B o o k M a r k E n t r y N a m e > < B o o k M a r k E x i t N a m e > O r g   C h a r t s _ M o v 1 0 0 : 0 2 : 5 1 . 2 < / B o o k M a r k E x i t N a m e > < B o o k M a r k E n t r y P o s i t i o n > 1 6 2 5 0 0 < / B o o k M a r k E n t r y P o s i t i o n > < B o o k M a r k E x i t P o s i t i o n > 1 7 1 2 6 7 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 6 c 7 e 7 6 e 2 - b 2 8 5 - 4 8 e 7 - b 6 f b - d 2 8 f b e 0 4 8 6 1 1 < / I n t e r n a l I d > < N a m e > O r g   C h a r t s _ M o v 1 T h e n , g o b a c k 0 0 : 0 2 : 5 1 . 3 - 0 0 : 0 3 : 0 3 . 8 < / N a m e > < T e x t > T h e n ,   g o   b a c k   t o   t h e   D e s i g n   t a b   u n d e r   S m a r t A r t   T o o l s   a n d   w o r k   s o m e   m o r e   w i t h   t h e   c o l o r   s t y l e s . < / T e x t > < B o o k M a r k E n t r y N a m e > O r g   C h a r t s _ M o v 1 0 0 : 0 2 : 5 1 . 3 < / B o o k M a r k E n t r y N a m e > < B o o k M a r k E x i t N a m e > O r g   C h a r t s _ M o v 1 0 0 : 0 3 : 0 3 . 8 < / B o o k M a r k E x i t N a m e > < B o o k M a r k E n t r y P o s i t i o n > 1 7 1 3 6 7 < / B o o k M a r k E n t r y P o s i t i o n > < B o o k M a r k E x i t P o s i t i o n > 1 8 3 8 0 0 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 0 0 5 8 f d e d - 2 8 f f - 4 1 9 2 - a 4 7 7 - b f 3 6 b 8 e 4 f e e 8 < / I n t e r n a l I d > < N a m e > O r g   C h a r t s _ M o v 1 U p n e x t : B u i l d 0 0 : 0 3 : 0 3 . 9 - 0 0 : 0 3 : 0 7 . 9 < / N a m e > < T e x t > U p   n e x t :   B u i l d   a n   o r g   c h a r t   u s i n g   t h e   t e x t   p a n e . < / T e x t > < B o o k M a r k E n t r y N a m e > O r g   C h a r t s _ M o v 1 0 0 : 0 3 : 0 3 . 9 < / B o o k M a r k E n t r y N a m e > < B o o k M a r k E x i t N a m e > O r g   C h a r t s _ M o v 1 0 0 : 0 3 : 0 7 . 9 < / B o o k M a r k E x i t N a m e > < B o o k M a r k E n t r y P o s i t i o n > 1 8 3 9 0 0 < / B o o k M a r k E n t r y P o s i t i o n > < B o o k M a r k E x i t P o s i t i o n > 1 8 7 9 3 3 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 e 3 7 d c c 7 8 - 1 d b 2 - 4 5 a 5 - a 5 5 2 - 3 7 8 e 8 5 8 1 f c 3 3 < / I d > < C a p t i o n I t e m s > < C a p t i o n I t e m > < I n t e r n a l I d > e e 0 f 1 d 6 1 - e 1 a 0 - 4 f e 3 - b 5 c 0 - 9 7 c 0 c c 6 b 8 b e a < / I n t e r n a l I d > < N a m e > O r g   C h a r t s _ M o v 2 W e  r e g o i n g t o 0 0 : 0 0 : 0 0 . 0 - 0 0 : 0 0 : 0 6 . 8 < / N a m e > < T e x t > W e  r e   g o i n g   t o   i n s e r t   a n   o r g   c h a r t   a n d   w e   w a n t   a s   m u c h   s l i d e   s p a c e   a s   p o s s i b l e . < / T e x t > < B o o k M a r k E n t r y N a m e > O r g   C h a r t s _ M o v 2 0 0 : 0 0 : 0 0 . 0 < / B o o k M a r k E n t r y N a m e > < B o o k M a r k E x i t N a m e > O r g   C h a r t s _ M o v 2 0 0 : 0 0 : 0 6 . 8 < / B o o k M a r k E x i t N a m e > < B o o k M a r k E n t r y P o s i t i o n > 3 3 < / B o o k M a r k E n t r y P o s i t i o n > < B o o k M a r k E x i t P o s i t i o n > 6 8 0 0 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 b 4 2 a a e 0 7 - 6 c 8 f - 4 0 2 4 - b 5 8 2 - d 7 c 4 d 5 7 c e 1 8 5 < / I n t e r n a l I d > < N a m e > O r g   C h a r t s _ M o v 2 S o , w e  l l r i g h t - c l i c k 0 0 : 0 0 : 0 6 . 9 - 0 0 : 0 0 : 1 3 . 0 < / N a m e > < T e x t > S o ,   w e  l l   r i g h t - c l i c k   t h e   s l i d e ,   p o i n t   t o   L a y o u t ,   a n d   c h o o s e   B l a n k . < / T e x t > < B o o k M a r k E n t r y N a m e > O r g   C h a r t s _ M o v 2 0 0 : 0 0 : 0 6 . 9 < / B o o k M a r k E n t r y N a m e > < B o o k M a r k E x i t N a m e > O r g   C h a r t s _ M o v 2 0 0 : 0 0 : 1 3 . 0 < / B o o k M a r k E x i t N a m e > < B o o k M a r k E n t r y P o s i t i o n > 6 9 0 0 < / B o o k M a r k E n t r y P o s i t i o n > < B o o k M a r k E x i t P o s i t i o n > 1 3 0 0 0 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 4 8 c e 5 0 6 4 - 3 8 a a - 4 8 9 2 - b 4 d b - 7 c 5 a 3 e b c 4 5 a 9 < / I n t e r n a l I d > < N a m e > O r g   C h a r t s _ M o v 2 T o i n s e r t t h e 0 0 : 0 0 : 1 3 . 1 - 0 0 : 0 0 : 2 0 . 1 < / N a m e > < T e x t > T o   i n s e r t   t h e   c h a r t ,   w e   c l i c k   I n s e r t ,   S m a r t A r t ,   a n d   c h o o s e   H i e r a r c h y . < / T e x t > < B o o k M a r k E n t r y N a m e > O r g   C h a r t s _ M o v 2 0 0 : 0 0 : 1 3 . 1 < / B o o k M a r k E n t r y N a m e > < B o o k M a r k E x i t N a m e > O r g   C h a r t s _ M o v 2 0 0 : 0 0 : 2 0 . 1 < / B o o k M a r k E x i t N a m e > < B o o k M a r k E n t r y P o s i t i o n > 1 3 1 0 0 < / B o o k M a r k E n t r y P o s i t i o n > < B o o k M a r k E x i t P o s i t i o n > 2 0 1 6 7 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 1 9 b 4 0 6 8 5 - 8 e 2 7 - 4 7 0 5 - a 6 0 5 - 9 0 9 c 4 e f e 0 e 8 c < / I n t e r n a l I d > < N a m e > O r g   C h a r t s _ M o v 2 I  l l s e l e c t t h e 0 0 : 0 0 : 2 0 . 2 - 0 0 : 0 0 : 2 5 . 3 < / N a m e > < T e x t > I  l l   s e l e c t   t h e   b a s i c   O r g a n i z a t i o n   C h a r t ,   a n d   c l i c k   O K . < / T e x t > < B o o k M a r k E n t r y N a m e > O r g   C h a r t s _ M o v 2 0 0 : 0 0 : 2 0 . 2 < / B o o k M a r k E n t r y N a m e > < B o o k M a r k E x i t N a m e > O r g   C h a r t s _ M o v 2 0 0 : 0 0 : 2 5 . 3 < / B o o k M a r k E x i t N a m e > < B o o k M a r k E n t r y P o s i t i o n > 2 0 2 6 7 < / B o o k M a r k E n t r y P o s i t i o n > < B o o k M a r k E x i t P o s i t i o n > 2 5 3 0 0 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 c f 4 c 7 7 d 1 - 1 a 9 8 - 4 6 d 0 - a 2 3 e - 1 5 d 2 5 e e d a 7 d b < / I n t e r n a l I d > < N a m e > O r g   C h a r t s _ M o v 2 T h e c h a r t i s 0 0 : 0 0 : 2 5 . 4 - 0 0 : 0 0 : 2 9 . 3 < / N a m e > < T e x t > T h e   c h a r t   i s   i n s e r t e d   w i t h   t h e   t e x t   p a n e   d i s p l a y e d . < / T e x t > < B o o k M a r k E n t r y N a m e > O r g   C h a r t s _ M o v 2 0 0 : 0 0 : 2 5 . 4 < / B o o k M a r k E n t r y N a m e > < B o o k M a r k E x i t N a m e > O r g   C h a r t s _ M o v 2 0 0 : 0 0 : 2 9 . 3 < / B o o k M a r k E x i t N a m e > < B o o k M a r k E n t r y P o s i t i o n > 2 5 4 0 0 < / B o o k M a r k E n t r y P o s i t i o n > < B o o k M a r k E x i t P o s i t i o n > 2 9 3 0 0 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 1 1 f f c 6 d 7 - 4 3 c d - 4 f c f - b 2 0 6 - 0 6 a 7 6 a 4 8 f 1 9 e < / I n t e r n a l I d > < N a m e > O r g   C h a r t s _ M o v 2 T o c l o s e a n d 0 0 : 0 0 : 2 9 . 4 - 0 0 : 0 0 : 3 6 . 9 < / N a m e > < T e x t > T o   c l o s e   a n d   o p e n   t h e   p a n e ,   I   c l i c k   t h i s   a r r o w ,   w h i c h   a p p e a r s   o n   t h e   s e l e c t e d   c h a r t . < / T e x t > < B o o k M a r k E n t r y N a m e > O r g   C h a r t s _ M o v 2 0 0 : 0 0 : 2 9 . 4 < / B o o k M a r k E n t r y N a m e > < B o o k M a r k E x i t N a m e > O r g   C h a r t s _ M o v 2 0 0 : 0 0 : 3 6 . 9 < / B o o k M a r k E x i t N a m e > < B o o k M a r k E n t r y P o s i t i o n > 2 9 4 0 0 < / B o o k M a r k E n t r y P o s i t i o n > < B o o k M a r k E x i t P o s i t i o n > 3 6 9 3 3 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 d 4 c 4 e 5 b b - c 4 8 f - 4 7 f b - 8 5 4 d - 1 6 4 8 b b 8 6 f d 1 f < / I n t e r n a l I d > < N a m e > O r g   C h a r t s _ M o v 2 I c a n m o v e 0 0 : 0 0 : 3 7 . 0 - 0 0 : 0 0 : 4 0 . 7 < / N a m e > < T e x t > I   c a n   m o v e   t h e   p a n e   b y   d r a g g i n g   i t   a t   t h e   t o p , < / T e x t > < B o o k M a r k E n t r y N a m e > O r g   C h a r t s _ M o v 2 0 0 : 0 0 : 3 7 . 0 < / B o o k M a r k E n t r y N a m e > < B o o k M a r k E x i t N a m e > O r g   C h a r t s _ M o v 2 0 0 : 0 0 : 4 0 . 7 < / B o o k M a r k E x i t N a m e > < B o o k M a r k E n t r y P o s i t i o n > 3 7 0 3 3 < / B o o k M a r k E n t r y P o s i t i o n > < B o o k M a r k E x i t P o s i t i o n > 4 0 7 6 7 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 d 6 3 8 3 f 5 7 - d c 9 6 - 4 d e c - 9 d 9 2 - c e 5 c c 1 0 5 d e 0 c < / I n t e r n a l I d > < N a m e > O r g   C h a r t s _ M o v 2 a n d I m a k e 0 0 : 0 0 : 4 0 . 8 - 0 0 : 0 0 : 4 7 . 2 < / N a m e > < T e x t > a n d   I   m a k e   i t   b i g g e r   b y   d r a g g i n g   t h e   t w o - h e a d e d   a r r o w   c u r s o r   f r o m   a n y   s i d e . < / T e x t > < B o o k M a r k E n t r y N a m e > O r g   C h a r t s _ M o v 2 0 0 : 0 0 : 4 0 . 8 < / B o o k M a r k E n t r y N a m e > < B o o k M a r k E x i t N a m e > O r g   C h a r t s _ M o v 2 0 0 : 0 0 : 4 7 . 2 < / B o o k M a r k E x i t N a m e > < B o o k M a r k E n t r y P o s i t i o n > 4 0 8 6 7 < / B o o k M a r k E n t r y P o s i t i o n > < B o o k M a r k E x i t P o s i t i o n > 4 7 2 6 7 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 6 7 f e d f f f - e b 2 c - 4 c e f - 8 d 5 0 - 4 e c e 8 2 2 5 5 7 7 1 < / I n t e r n a l I d > < N a m e > O r g   C h a r t s _ M o v 2 W h e n I c l i c k 0 0 : 0 0 : 4 7 . 3 - 0 0 : 0 0 : 5 1 . 5 < / N a m e > < T e x t > W h e n   I   c l i c k   a w a y   f r o m   t h e   c h a r t   s o   i t  s   n o t   s e l e c t e d ,   t h e   p a n e   d i s a p p e a r s ; < / T e x t > < B o o k M a r k E n t r y N a m e > O r g   C h a r t s _ M o v 2 0 0 : 0 0 : 4 7 . 3 < / B o o k M a r k E n t r y N a m e > < B o o k M a r k E x i t N a m e > O r g   C h a r t s _ M o v 2 0 0 : 0 0 : 5 1 . 5 < / B o o k M a r k E x i t N a m e > < B o o k M a r k E n t r y P o s i t i o n > 4 7 3 6 7 < / B o o k M a r k E n t r y P o s i t i o n > < B o o k M a r k E x i t P o s i t i o n > 5 1 5 0 0 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 5 e 2 9 4 5 3 0 - 5 d 2 4 - 4 a 4 9 - 9 1 c d - 8 b 6 e b 9 2 2 c b a b < / I n t e r n a l I d > < N a m e > O r g   C h a r t s _ M o v 2 a n d w h e n I 0 0 : 0 0 : 5 1 . 6 - 0 0 : 0 0 : 5 6 . 4 < / N a m e > < T e x t > a n d   w h e n   I   c l i c k   t h e   c h a r t   t o   s e l e c t   i t ,   t h e   p a n e   r e a p p e a r s . < / T e x t > < B o o k M a r k E n t r y N a m e > O r g   C h a r t s _ M o v 2 0 0 : 0 0 : 5 1 . 6 < / B o o k M a r k E n t r y N a m e > < B o o k M a r k E x i t N a m e > O r g   C h a r t s _ M o v 2 0 0 : 0 0 : 5 6 . 4 < / B o o k M a r k E x i t N a m e > < B o o k M a r k E n t r y P o s i t i o n > 5 1 6 0 0 < / B o o k M a r k E n t r y P o s i t i o n > < B o o k M a r k E x i t P o s i t i o n > 5 6 4 0 0 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 6 3 1 b f 3 4 6 - f 9 f f - 4 f 8 d - 8 9 8 0 - a 0 a a 8 5 9 8 1 3 5 1 < / I n t e r n a l I d > < N a m e > O r g   C h a r t s _ M o v 2 N o t e h o w t h e 0 0 : 0 0 : 5 6 . 5 - 0 0 : 0 1 : 0 5 . 1 < / N a m e > < T e x t > N o t e   h o w   t h e   p a n e   r e l a t e s   t o   t h e   c h a r t :   w h e n   I   c l i c k   n e x t   t o   t h e   t o p   b u l l e t ,   t h e   t o p   s h a p e   i s   a l s o   s e l e c t e d . < / T e x t > < B o o k M a r k E n t r y N a m e > O r g   C h a r t s _ M o v 2 0 0 : 0 0 : 5 6 . 5 < / B o o k M a r k E n t r y N a m e > < B o o k M a r k E x i t N a m e > O r g   C h a r t s _ M o v 2 0 0 : 0 1 : 0 5 . 1 < / B o o k M a r k E x i t N a m e > < B o o k M a r k E n t r y P o s i t i o n > 5 6 5 0 0 < / B o o k M a r k E n t r y P o s i t i o n > < B o o k M a r k E x i t P o s i t i o n > 6 5 1 6 7 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 d 6 e 9 b 7 5 0 - 0 0 4 8 - 4 d 6 0 - 8 f 0 8 - c 6 7 b 6 2 2 e 9 3 0 5 < / I n t e r n a l I d > < N a m e > O r g   C h a r t s _ M o v 2 W h e n I c l i c k 0 0 : 0 1 : 0 5 . 2 - 0 0 : 0 1 : 1 2 . 3 < / N a m e > < T e x t > W h e n   I   c l i c k   t h i s   s p e c i a l   i n d e n t   u n d e r n e a t h   t h e   t o p   b u l l e t ,   t h e   n e x t   s h a p e   i s   s e l e c t e d ,   m e a n t   f o r   a n   a s s i s t a n t  s   n a m e . < / T e x t > < B o o k M a r k E n t r y N a m e > O r g   C h a r t s _ M o v 2 0 0 : 0 1 : 0 5 . 2 < / B o o k M a r k E n t r y N a m e > < B o o k M a r k E x i t N a m e > O r g   C h a r t s _ M o v 2 0 0 : 0 1 : 1 2 . 3 < / B o o k M a r k E x i t N a m e > < B o o k M a r k E n t r y P o s i t i o n > 6 5 2 6 7 < / B o o k M a r k E n t r y P o s i t i o n > < B o o k M a r k E x i t P o s i t i o n > 7 2 3 6 7 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 f e e e 9 3 5 4 - 3 9 6 f - 4 1 a f - 8 3 5 1 - f 0 6 7 2 e 0 7 c 2 3 5 < / I n t e r n a l I d > < N a m e > O r g   C h a r t s _ M o v 2 A n d w h e n I 0 0 : 0 1 : 1 2 . 4 - 0 0 : 0 1 : 1 9 . 1 < / N a m e > < T e x t > A n d   w h e n   I   c l i c k   t h e   f i r s t   s u b o r d i n a t e   b u l l e t   i n   t h e   p a n e ,   t h a t   s e l e c t s   t h e   f i r s t   s h a p e   i n   t h e   n e x t   r o w . < / T e x t > < B o o k M a r k E n t r y N a m e > O r g   C h a r t s _ M o v 2 0 0 : 0 1 : 1 2 . 4 < / B o o k M a r k E n t r y N a m e > < B o o k M a r k E x i t N a m e > O r g   C h a r t s _ M o v 2 0 0 : 0 1 : 1 9 . 1 < / B o o k M a r k E x i t N a m e > < B o o k M a r k E n t r y P o s i t i o n > 7 2 4 6 7 < / B o o k M a r k E n t r y P o s i t i o n > < B o o k M a r k E x i t P o s i t i o n > 7 9 1 0 0 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 2 9 6 7 3 9 7 6 - 3 c a b - 4 b 8 5 - b 4 9 f - 4 4 b 4 0 3 6 3 5 0 5 a < / I n t e r n a l I d > < N a m e > O r g   C h a r t s _ M o v 2 L e t  s t y p e t h e 0 0 : 0 1 : 1 9 . 2 - 0 0 : 0 1 : 2 9 . 6 < / N a m e > < T e x t > L e t  s   t y p e   t h e   f i r s t   n a m e ,   f o r   t h e   o r g  s   e x e c u t i v e   d i r e c t o r .   T h e   t e x t   i n   t h e   s h a p e   r e s i z e s   a s   I   t y p e ,   t o   f i t   w i t h i n   t h e   s h a p e . < / T e x t > < B o o k M a r k E n t r y N a m e > O r g   C h a r t s _ M o v 2 0 0 : 0 1 : 1 9 . 2 < / B o o k M a r k E n t r y N a m e > < B o o k M a r k E x i t N a m e > O r g   C h a r t s _ M o v 2 0 0 : 0 1 : 2 9 . 6 < / B o o k M a r k E x i t N a m e > < B o o k M a r k E n t r y P o s i t i o n > 7 9 2 0 0 < / B o o k M a r k E n t r y P o s i t i o n > < B o o k M a r k E x i t P o s i t i o n > 8 9 6 0 0 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 7 0 b 3 0 e c 4 - 5 4 0 c - 4 7 9 2 - a d 3 6 - e 4 9 1 a 6 5 1 4 5 0 3 < / I n t e r n a l I d > < N a m e > O r g   C h a r t s _ M o v 2 T o a d d V i c t o r i a  s 0 0 : 0 1 : 2 9 . 7 - 0 0 : 0 1 : 3 8 . 2 < / N a m e > < T e x t > T o   a d d   V i c t o r i a  s   t i t l e ,   I  l l   p r e s s   S h i f t + E n t e r   t o   s t a r t   a   n e w   l i n e   a n d   t y p e   t h e   t i t l e . < / T e x t > < B o o k M a r k E n t r y N a m e > O r g   C h a r t s _ M o v 2 0 0 : 0 1 : 2 9 . 7 < / B o o k M a r k E n t r y N a m e > < B o o k M a r k E x i t N a m e > O r g   C h a r t s _ M o v 2 0 0 : 0 1 : 3 8 . 2 < / B o o k M a r k E x i t N a m e > < B o o k M a r k E n t r y P o s i t i o n > 8 9 7 0 0 < / B o o k M a r k E n t r y P o s i t i o n > < B o o k M a r k E x i t P o s i t i o n > 9 8 2 0 0 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 d 5 c 6 0 e 8 b - 6 e 9 7 - 4 c 1 8 - 8 8 3 c - 5 8 c 5 b 7 a 4 8 6 7 9 < / I n t e r n a l I d > < N a m e > O r g   C h a r t s _ M o v 2 N o t e t h a t i f 0 0 : 0 1 : 3 8 . 3 - 0 0 : 0 1 : 4 5 . 5 < / N a m e > < T e x t > N o t e   t h a t   i f   I   p r e s s   E n t e r   t o   g e t   a   n e w   l i n e ,   t h a t   c r e a t e s   a   s e c o n d   b u l l e t   a n d   s h a p e ,   w h i c h   I   d o n  t   w a n t   h e r e . < / T e x t > < B o o k M a r k E n t r y N a m e > O r g   C h a r t s _ M o v 2 0 0 : 0 1 : 3 8 . 3 < / B o o k M a r k E n t r y N a m e > < B o o k M a r k E x i t N a m e > O r g   C h a r t s _ M o v 2 0 0 : 0 1 : 4 5 . 5 < / B o o k M a r k E x i t N a m e > < B o o k M a r k E n t r y P o s i t i o n > 9 8 3 0 0 < / B o o k M a r k E n t r y P o s i t i o n > < B o o k M a r k E x i t P o s i t i o n > 1 0 5 5 6 7 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 5 8 b 0 c 8 f c - b 6 b c - 4 a c 1 - 9 3 2 5 - e 8 1 9 8 f 5 8 a 1 d a < / I n t e r n a l I d > < N a m e > O r g   C h a r t s _ M o v 2 I  l l p r e s s B a c k s p a c e 0 0 : 0 1 : 4 5 . 6 - 0 0 : 0 1 : 4 9 . 4 < / N a m e > < T e x t > I  l l   p r e s s   B a c k s p a c e   t o   d e l e t e   t h e   b u l l e t   a n d   s h a p e . < / T e x t > < B o o k M a r k E n t r y N a m e > O r g   C h a r t s _ M o v 2 0 0 : 0 1 : 4 5 . 6 < / B o o k M a r k E n t r y N a m e > < B o o k M a r k E x i t N a m e > O r g   C h a r t s _ M o v 2 0 0 : 0 1 : 4 9 . 4 < / B o o k M a r k E x i t N a m e > < B o o k M a r k E n t r y P o s i t i o n > 1 0 5 6 6 7 < / B o o k M a r k E n t r y P o s i t i o n > < B o o k M a r k E x i t P o s i t i o n > 1 0 9 4 3 3 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 e 1 e b 3 3 c 7 - 1 4 8 e - 4 6 d a - 8 6 4 a - 3 d 6 8 8 b 6 0 a b 0 6 < / I n t e r n a l I d > < N a m e > O r g   C h a r t s _ M o v 2 N e x t , w e  l l f i l l 0 0 : 0 1 : 4 9 . 5 - 0 0 : 0 1 : 5 4 . 1 < / N a m e > < T e x t > N e x t ,   w e  l l   f i l l   i n   t h e   a s s i s t a n t  s   n a m e   a n d   t i t l e . < / T e x t > < B o o k M a r k E n t r y N a m e > O r g   C h a r t s _ M o v 2 0 0 : 0 1 : 4 9 . 5 < / B o o k M a r k E n t r y N a m e > < B o o k M a r k E x i t N a m e > O r g   C h a r t s _ M o v 2 0 0 : 0 1 : 5 4 . 1 < / B o o k M a r k E x i t N a m e > < B o o k M a r k E n t r y P o s i t i o n > 1 0 9 5 3 3 < / B o o k M a r k E n t r y P o s i t i o n > < B o o k M a r k E x i t P o s i t i o n > 1 1 4 1 0 0 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 d 1 3 7 c 7 2 f - 6 2 e 2 - 4 8 1 9 - 8 c 2 7 - c 8 0 c 9 a 1 6 e c a 3 < / I n t e r n a l I d > < N a m e > O r g   C h a r t s _ M o v 2 A n d f o r t h e 0 0 : 0 1 : 5 4 . 2 - 0 0 : 0 2 : 0 4 . 4 < / N a m e > < T e x t > A n d   f o r   t h e   n e x t   t h r e e   b u l l e t s ,   w e  l l   t y p e   i n   t h e   n a m e s   a n d   t i t l e s   o f   t h e   r e p o r t i n g   d i r e c t o r s . < / T e x t > < B o o k M a r k E n t r y N a m e > O r g   C h a r t s _ M o v 2 0 0 : 0 1 : 5 4 . 2 < / B o o k M a r k E n t r y N a m e > < B o o k M a r k E x i t N a m e > O r g   C h a r t s _ M o v 2 0 0 : 0 2 : 0 4 . 4 < / B o o k M a r k E x i t N a m e > < B o o k M a r k E n t r y P o s i t i o n > 1 1 4 2 0 0 < / B o o k M a r k E n t r y P o s i t i o n > < B o o k M a r k E x i t P o s i t i o n > 1 2 4 4 0 0 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 b 8 a c c e 7 1 - c 1 f f - 4 e 1 2 - a 9 4 9 - d c b 1 8 2 a 1 b c 3 a < / I n t e r n a l I d > < N a m e > O r g   C h a r t s _ M o v 2 N o w , w h a t i f 0 0 : 0 2 : 0 4 . 5 - 0 0 : 0 2 : 1 1 . 5 < / N a m e > < T e x t > N o w ,   w h a t   i f   I   w a n t   t o   r e - o r d e r   t h e   n a m e s   i n   t h i s   r o w ,   s o   t h a t   N a o m i   S h a r p   f o l l o w s   J i m m i e   W o l f . < / T e x t > < B o o k M a r k E n t r y N a m e > O r g   C h a r t s _ M o v 2 0 0 : 0 2 : 0 4 . 5 < / B o o k M a r k E n t r y N a m e > < B o o k M a r k E x i t N a m e > O r g   C h a r t s _ M o v 2 0 0 : 0 2 : 1 1 . 5 < / B o o k M a r k E x i t N a m e > < B o o k M a r k E n t r y P o s i t i o n > 1 2 4 5 0 0 < / B o o k M a r k E n t r y P o s i t i o n > < B o o k M a r k E x i t P o s i t i o n > 1 3 1 5 3 3 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 6 f 3 d 0 1 8 e - 0 0 1 1 - 4 4 9 c - b d f 5 - 2 f 9 e a 9 3 0 b 7 5 0 < / I n t e r n a l I d > < N a m e > O r g   C h a r t s _ M o v 2 A s i m p l e w a y 0 0 : 0 2 : 1 1 . 6 - 0 0 : 0 2 : 2 2 . 7 < / N a m e > < T e x t > A   s i m p l e   w a y   i s   t o   r i g h t - c l i c k   N a o m i   S h a r p  s   n a m e   a n d   c l i c k   M o v e   D o w n .   T h a t   m o v e s   N a o m i   S h a r p   t o   t h e   r i g h t . < / T e x t > < B o o k M a r k E n t r y N a m e > O r g   C h a r t s _ M o v 2 0 0 : 0 2 : 1 1 . 6 < / B o o k M a r k E n t r y N a m e > < B o o k M a r k E x i t N a m e > O r g   C h a r t s _ M o v 2 0 0 : 0 2 : 2 2 . 7 < / B o o k M a r k E x i t N a m e > < B o o k M a r k E n t r y P o s i t i o n > 1 3 1 6 3 3 < / B o o k M a r k E n t r y P o s i t i o n > < B o o k M a r k E x i t P o s i t i o n > 1 4 2 7 3 3 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 6 1 c 2 1 1 2 b - 9 a 7 b - 4 f 3 c - b 7 7 8 - d 4 7 9 4 8 c 6 4 6 0 1 < / I n t e r n a l I d > < N a m e > O r g   C h a r t s _ M o v 2 T o a d d p e o p l e 0 0 : 0 2 : 2 2 . 8 - 0 0 : 0 2 : 3 2 . 4 < / N a m e > < T e x t > T o   a d d   p e o p l e   w h o   r e p o r t   t o   e a c h   d i r e c t o r ,   I  l l   c l i c k   a t   t h e   e n d   o f   t h e   d i r e c t o r  s   t i t l e   a n d   p r e s s   E n t e r + T a b . < / T e x t > < B o o k M a r k E n t r y N a m e > O r g   C h a r t s _ M o v 2 0 0 : 0 2 : 2 2 . 8 < / B o o k M a r k E n t r y N a m e > < B o o k M a r k E x i t N a m e > O r g   C h a r t s _ M o v 2 0 0 : 0 2 : 3 2 . 4 < / B o o k M a r k E x i t N a m e > < B o o k M a r k E n t r y P o s i t i o n > 1 4 2 8 3 3 < / B o o k M a r k E n t r y P o s i t i o n > < B o o k M a r k E x i t P o s i t i o n > 1 5 2 4 6 7 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 8 2 2 e c c 7 2 - 7 e 3 3 - 4 f 9 9 - a a f 2 - 3 0 e 9 e 9 9 c d 6 5 5 < / I n t e r n a l I d > < N a m e > O r g   C h a r t s _ M o v 2 T h a t i n s e r t s a 0 0 : 0 2 : 3 2 . 5 - 0 0 : 0 2 : 3 6 . 4 < / N a m e > < T e x t > T h a t   i n s e r t s   a   s u b o r d i n a t e   b u l l e t   a n d   s h a p e . < / T e x t > < B o o k M a r k E n t r y N a m e > O r g   C h a r t s _ M o v 2 0 0 : 0 2 : 3 2 . 5 < / B o o k M a r k E n t r y N a m e > < B o o k M a r k E x i t N a m e > O r g   C h a r t s _ M o v 2 0 0 : 0 2 : 3 6 . 4 < / B o o k M a r k E x i t N a m e > < B o o k M a r k E n t r y P o s i t i o n > 1 5 2 5 6 7 < / B o o k M a r k E n t r y P o s i t i o n > < B o o k M a r k E x i t P o s i t i o n > 1 5 6 4 6 7 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 1 8 b e 3 2 e 1 - a 9 c 9 - 4 0 1 b - a c 0 2 - 2 a b d 2 5 7 0 4 7 1 b < / I n t e r n a l I d > < N a m e > O r g   C h a r t s _ M o v 2 I  l l t y p e t h e 0 0 : 0 2 : 3 6 . 5 - 0 0 : 0 2 : 4 0 . 7 < / N a m e > < T e x t > I  l l   t y p e   t h e   f i r s t   s e n i o r   m a n a g e r ,   D i c k   K i n g s b u r y . < / T e x t > < B o o k M a r k E n t r y N a m e > O r g   C h a r t s _ M o v 2 0 0 : 0 2 : 3 6 . 5 < / B o o k M a r k E n t r y N a m e > < B o o k M a r k E x i t N a m e > O r g   C h a r t s _ M o v 2 0 0 : 0 2 : 4 0 . 7 < / B o o k M a r k E x i t N a m e > < B o o k M a r k E n t r y P o s i t i o n > 1 5 6 5 6 7 < / B o o k M a r k E n t r y P o s i t i o n > < B o o k M a r k E x i t P o s i t i o n > 1 6 0 7 3 3 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 4 4 f 0 d d 7 1 - c 6 1 6 - 4 2 b 7 - b c a 7 - f e 5 7 6 f c a 6 3 f 5 < / I n t e r n a l I d > < N a m e > O r g   C h a r t s _ M o v 2 T o a d d m o r e 0 0 : 0 2 : 4 0 . 8 - 0 0 : 0 2 : 4 8 . 2 < / N a m e > < T e x t > T o   a d d   m o r e   s h a p e s   a t   t h e   s a m e   l e v e l ,   I   j u s t   k e e p   p r e s s i n g   E n t e r . < / T e x t > < B o o k M a r k E n t r y N a m e > O r g   C h a r t s _ M o v 2 0 0 : 0 2 : 4 0 . 8 < / B o o k M a r k E n t r y N a m e > < B o o k M a r k E x i t N a m e > O r g   C h a r t s _ M o v 2 0 0 : 0 2 : 4 8 . 2 < / B o o k M a r k E x i t N a m e > < B o o k M a r k E n t r y P o s i t i o n > 1 6 0 8 3 3 < / B o o k M a r k E n t r y P o s i t i o n > < B o o k M a r k E x i t P o s i t i o n > 1 6 8 2 0 0 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 a d d 6 f 7 7 1 - d 9 3 6 - 4 1 a e - b 0 c b - f e 7 1 9 2 8 f 1 1 f d < / I n t e r n a l I d > < N a m e > O r g   C h a r t s _ M o v 2 W e  l l a d d t h e 0 0 : 0 2 : 4 8 . 3 - 0 0 : 0 2 : 5 4 . 7 < / N a m e > < T e x t > W e  l l   a d d   t h e   o t h e r   m a n a g e r   n a m e s   t h a t   r e p o r t   t o   M a r c o   L a r a . < / T e x t > < B o o k M a r k E n t r y N a m e > O r g   C h a r t s _ M o v 2 0 0 : 0 2 : 4 8 . 3 < / B o o k M a r k E n t r y N a m e > < B o o k M a r k E x i t N a m e > O r g   C h a r t s _ M o v 2 0 0 : 0 2 : 5 4 . 7 < / B o o k M a r k E x i t N a m e > < B o o k M a r k E n t r y P o s i t i o n > 1 6 8 3 0 0 < / B o o k M a r k E n t r y P o s i t i o n > < B o o k M a r k E x i t P o s i t i o n > 1 7 4 7 6 7 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 c 0 7 b f d 1 8 - f 5 f 0 - 4 c 7 b - 9 7 b e - f 1 2 e 3 2 b 1 2 b 8 d < / I n t e r n a l I d > < N a m e > O r g   C h a r t s _ M o v 2 N o w , l e t  s s a y 0 0 : 0 2 : 5 4 . 8 - 0 0 : 0 3 : 0 0 . 1 < / N a m e > < T e x t > N o w ,   l e t  s   s a y   D i c k   K i n g s b u r y   h a s   g o t t e n   p r o m o t e d   t o   d i r e c t o r . < / T e x t > < B o o k M a r k E n t r y N a m e > O r g   C h a r t s _ M o v 2 0 0 : 0 2 : 5 4 . 8 < / B o o k M a r k E n t r y N a m e > < B o o k M a r k E x i t N a m e > O r g   C h a r t s _ M o v 2 0 0 : 0 3 : 0 0 . 1 < / B o o k M a r k E x i t N a m e > < B o o k M a r k E n t r y P o s i t i o n > 1 7 4 8 6 7 < / B o o k M a r k E n t r y P o s i t i o n > < B o o k M a r k E x i t P o s i t i o n > 1 8 0 1 6 7 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 2 1 c 7 e b 4 a - e d 3 b - 4 3 2 a - 8 9 d 8 - 9 7 4 4 e d a f 7 2 c 4 < / I n t e r n a l I d > < N a m e > O r g   C h a r t s _ M o v 2 T o m o v e h i s 0 0 : 0 3 : 0 0 . 2 - 0 0 : 0 3 : 0 7 . 2 < / N a m e > < T e x t > T o   m o v e   h i s   n a m e   u p   o n e   l e v e l ,   I   c l i c k   i t   a n d   p r e s s   S h i f t + T a b . < / T e x t > < B o o k M a r k E n t r y N a m e > O r g   C h a r t s _ M o v 2 0 0 : 0 3 : 0 0 . 2 < / B o o k M a r k E n t r y N a m e > < B o o k M a r k E x i t N a m e > O r g   C h a r t s _ M o v 2 0 0 : 0 3 : 0 7 . 2 < / B o o k M a r k E x i t N a m e > < B o o k M a r k E n t r y P o s i t i o n > 1 8 0 2 6 7 < / B o o k M a r k E n t r y P o s i t i o n > < B o o k M a r k E x i t P o s i t i o n > 1 8 7 2 3 3 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 1 d c 2 4 d 1 d - 9 1 7 c - 4 0 4 f - a d 1 4 - 8 4 8 0 e 9 3 5 b 7 9 5 < / I n t e r n a l I d > < N a m e > O r g   C h a r t s _ M o v 2 T h a t m o v e s h i m 0 0 : 0 3 : 0 7 . 3 - 0 0 : 0 3 : 1 6 . 6 < / N a m e > < T e x t > T h a t   m o v e s   h i m   u p .   B u t   g i v e n   t h a t   h e   i s   r i g h t   a b o v e   A b b i   a n d   S i l a s ,   n o w   t h e y   r e p o r t   t o   h i m   i n s t e a d   o f   t o   M a r c o . < / T e x t > < B o o k M a r k E n t r y N a m e > O r g   C h a r t s _ M o v 2 0 0 : 0 3 : 0 7 . 3 < / B o o k M a r k E n t r y N a m e > < B o o k M a r k E x i t N a m e > O r g   C h a r t s _ M o v 2 0 0 : 0 3 : 1 6 . 6 < / B o o k M a r k E x i t N a m e > < B o o k M a r k E n t r y P o s i t i o n > 1 8 7 3 3 3 < / B o o k M a r k E n t r y P o s i t i o n > < B o o k M a r k E x i t P o s i t i o n > 1 9 6 6 3 3 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 5 7 8 4 3 2 1 f - 9 7 3 8 - 4 5 6 a - 8 1 4 c - 7 e 3 2 c b 0 1 c d 2 c < / I n t e r n a l I d > < N a m e > O r g   C h a r t s _ M o v 2 T o p r o m o t e D i c k 0 0 : 0 3 : 1 6 . 7 - 0 0 : 0 3 : 2 2 . 2 < / N a m e > < T e x t > T o   p r o m o t e   D i c k   K i n g s b u r y   w i t h o u t   a f f e c t i n g   M a r c o  s   o t h e r   r e p o r t s ,   I   s h o u l d   d o   i t   t h i s   w a y : < / T e x t > < B o o k M a r k E n t r y N a m e > O r g   C h a r t s _ M o v 2 0 0 : 0 3 : 1 6 . 7 < / B o o k M a r k E n t r y N a m e > < B o o k M a r k E x i t N a m e > O r g   C h a r t s _ M o v 2 0 0 : 0 3 : 2 2 . 2 < / B o o k M a r k E x i t N a m e > < B o o k M a r k E n t r y P o s i t i o n > 1 9 6 7 3 3 < / B o o k M a r k E n t r y P o s i t i o n > < B o o k M a r k E x i t P o s i t i o n > 2 0 2 2 0 0 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 0 4 6 7 d 1 f 5 - 2 9 b b - 4 8 7 1 - a 3 d e - 2 9 b 2 1 9 d 5 0 9 6 6 < / I n t e r n a l I d > < N a m e > O r g   C h a r t s _ M o v 2 S e l e c t h i s n a m e 0 0 : 0 3 : 2 2 . 3 - 0 0 : 0 3 : 2 7 . 2 < / N a m e > < T e x t > S e l e c t   h i s   n a m e   a n d   t i t l e ,   r i g h t - c l i c k ,   a n d   c l i c k   C u t . < / T e x t > < B o o k M a r k E n t r y N a m e > O r g   C h a r t s _ M o v 2 0 0 : 0 3 : 2 2 . 3 < / B o o k M a r k E n t r y N a m e > < B o o k M a r k E x i t N a m e > O r g   C h a r t s _ M o v 2 0 0 : 0 3 : 2 7 . 2 < / B o o k M a r k E x i t N a m e > < B o o k M a r k E n t r y P o s i t i o n > 2 0 2 3 0 0 < / B o o k M a r k E n t r y P o s i t i o n > < B o o k M a r k E x i t P o s i t i o n > 2 0 7 2 3 3 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 8 d 1 2 0 3 9 9 - 7 a 3 6 - 4 8 4 3 - 8 2 2 8 - 4 1 d d d 1 7 4 b 3 f 1 < / I n t e r n a l I d > < N a m e > O r g   C h a r t s _ M o v 2 C l i c k w h e r e I 0 0 : 0 3 : 2 7 . 3 - 0 0 : 0 3 : 3 4 . 7 < / N a m e > < T e x t > C l i c k   w h e r e   I   w a n t   h i s   n a m e   o n   t h e   d i r e c t o r   l e v e l ,   l e t  s   s a y   i n   f r o n t   o f   J i m m i e   W o l f ,   a n d   p r e s s   E n t e r . < / T e x t > < B o o k M a r k E n t r y N a m e > O r g   C h a r t s _ M o v 2 0 0 : 0 3 : 2 7 . 3 < / B o o k M a r k E n t r y N a m e > < B o o k M a r k E x i t N a m e > O r g   C h a r t s _ M o v 2 0 0 : 0 3 : 3 4 . 7 < / B o o k M a r k E x i t N a m e > < B o o k M a r k E n t r y P o s i t i o n > 2 0 7 3 3 3 < / B o o k M a r k E n t r y P o s i t i o n > < B o o k M a r k E x i t P o s i t i o n > 2 1 4 7 3 3 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 5 1 f 9 0 b 8 a - e e 9 5 - 4 c f 1 - 8 a 7 7 - 1 2 3 7 5 5 0 a 8 b 9 a < / I n t e r n a l I d > < N a m e > O r g   C h a r t s _ M o v 2 N o w I c l i c k 0 0 : 0 3 : 3 4 . 8 - 0 0 : 0 3 : 4 0 . 2 < / N a m e > < T e x t > N o w   I   c l i c k   n e x t   t o   t h e   n e w   b u l l e t ,   r i g h t - c l i c k ,   a n d   c l i c k   P a s t e . < / T e x t > < B o o k M a r k E n t r y N a m e > O r g   C h a r t s _ M o v 2 0 0 : 0 3 : 3 4 . 8 < / B o o k M a r k E n t r y N a m e > < B o o k M a r k E x i t N a m e > O r g   C h a r t s _ M o v 2 0 0 : 0 3 : 4 0 . 2 < / B o o k M a r k E x i t N a m e > < B o o k M a r k E n t r y P o s i t i o n > 2 1 4 8 3 3 < / B o o k M a r k E n t r y P o s i t i o n > < B o o k M a r k E x i t P o s i t i o n > 2 2 0 2 3 3 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 b 7 3 2 d 5 d 6 - d 2 4 2 - 4 a f 2 - 9 0 5 6 - b a e b 7 a 3 6 8 f 9 8 < / I n t e r n a l I d > < N a m e > O r g   C h a r t s _ M o v 2 I  l l t y p e i n 0 0 : 0 3 : 4 0 . 3 - 0 0 : 0 3 : 4 5 . 8 < / N a m e > < T e x t > I  l l   t y p e   i n   D i c k   K i n g s b u r y  s   n e w   t i t l e :   D i r e c t o r ,   S p e c i a l   P r o j e c t s . < / T e x t > < B o o k M a r k E n t r y N a m e > O r g   C h a r t s _ M o v 2 0 0 : 0 3 : 4 0 . 3 < / B o o k M a r k E n t r y N a m e > < B o o k M a r k E x i t N a m e > O r g   C h a r t s _ M o v 2 0 0 : 0 3 : 4 5 . 8 < / B o o k M a r k E x i t N a m e > < B o o k M a r k E n t r y P o s i t i o n > 2 2 0 3 3 3 < / B o o k M a r k E n t r y P o s i t i o n > < B o o k M a r k E x i t P o s i t i o n > 2 2 5 8 3 3 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 a c 4 0 c 9 2 7 - 2 9 0 3 - 4 c 5 b - 9 b 9 d - 3 3 d a 5 5 3 0 b 0 7 c < / I n t e r n a l I d > < N a m e > O r g   C h a r t s _ M o v 2 N o w D i c k i s 0 0 : 0 3 : 4 5 . 9 - 0 0 : 0 3 : 5 1 . 4 < / N a m e > < T e x t > N o w   D i c k   i s   o n   t h e   d i r e c t o r s    l e v e l   a n d   M a r c o  s   o t h e r   r e p o r t s   a r e   u n a f f e c t e d . < / T e x t > < B o o k M a r k E n t r y N a m e > O r g   C h a r t s _ M o v 2 0 0 : 0 3 : 4 5 . 9 < / B o o k M a r k E n t r y N a m e > < B o o k M a r k E x i t N a m e > O r g   C h a r t s _ M o v 2 0 0 : 0 3 : 5 1 . 4 < / B o o k M a r k E x i t N a m e > < B o o k M a r k E n t r y P o s i t i o n > 2 2 5 9 3 3 < / B o o k M a r k E n t r y P o s i t i o n > < B o o k M a r k E x i t P o s i t i o n > 2 3 1 4 6 7 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 a e 9 1 9 4 8 2 - 1 5 9 7 - 4 c a 6 - 9 3 0 3 - f 1 7 6 6 d 5 5 4 5 5 5 < / I n t e r n a l I d > < N a m e > O r g   C h a r t s _ M o v 2 Y o u s e e h o w 0 0 : 0 3 : 5 1 . 5 - 0 0 : 0 3 : 5 6 . 0 < / N a m e > < T e x t > Y o u   s e e   h o w   m u c h   i s   p o s s i b l e   j u s t   b y   u s i n g   t h e   t e x t   p a n e . < / T e x t > < B o o k M a r k E n t r y N a m e > O r g   C h a r t s _ M o v 2 0 0 : 0 3 : 5 1 . 5 < / B o o k M a r k E n t r y N a m e > < B o o k M a r k E x i t N a m e > O r g   C h a r t s _ M o v 2 0 0 : 0 3 : 5 6 . 0 < / B o o k M a r k E x i t N a m e > < B o o k M a r k E n t r y P o s i t i o n > 2 3 1 5 6 7 < / B o o k M a r k E n t r y P o s i t i o n > < B o o k M a r k E x i t P o s i t i o n > 2 3 6 0 3 3 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 f 0 e b 9 7 6 1 - 1 c e e - 4 a d e - 8 5 4 a - 4 0 6 3 1 7 2 0 4 2 d 1 < / I n t e r n a l I d > < N a m e > O r g   C h a r t s _ M o v 2 U p n e x t : W e  l l 0 0 : 0 3 : 5 6 . 1 - 0 0 : 0 4 : 0 1 . 6 < / N a m e > < T e x t > U p   n e x t :   W e  l l   b u i l d   a n d   d e s i g n   a n   o r g   c h a r t   u s i n g   S m a r t A r t   T o o l s . < / T e x t > < B o o k M a r k E n t r y N a m e > O r g   C h a r t s _ M o v 2 0 0 : 0 3 : 5 6 . 1 < / B o o k M a r k E n t r y N a m e > < B o o k M a r k E x i t N a m e > O r g   C h a r t s _ M o v 2 0 0 : 0 4 : 0 1 . 6 < / B o o k M a r k E x i t N a m e > < B o o k M a r k E n t r y P o s i t i o n > 2 3 6 1 3 3 < / B o o k M a r k E n t r y P o s i t i o n > < B o o k M a r k E x i t P o s i t i o n > 2 4 1 6 6 7 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 8 0 f 5 7 1 0 2 - 0 5 9 a - 4 0 e 1 - 9 2 e 6 - 3 f f d 2 3 4 c 7 2 5 e < / I d > < C a p t i o n I t e m s > < C a p t i o n I t e m > < I n t e r n a l I d > b 2 2 0 6 1 7 7 - 3 3 d f - 4 7 1 b - a f 6 a - 0 b b 0 6 e a 7 9 7 0 7 < / I n t e r n a l I d > < N a m e > O r g   C h a r t s _ M o v 3 W e b u i l t a 0 0 : 0 0 : 0 0 . 0 - 0 0 : 0 0 : 0 6 . 5 < / N a m e > < T e x t > W e   b u i l t   a   p o r t i o n   o f   o u r   o r g   c h a r t   w i t h   t h e   t e x t   p a n e ,   a n d   w e   d e t a i l e d   t h i s   i n   M o v i e   2 : < / T e x t > < B o o k M a r k E n t r y N a m e > O r g   C h a r t s _ M o v 3 0 0 : 0 0 : 0 0 . 0 < / B o o k M a r k E n t r y N a m e > < B o o k M a r k E x i t N a m e > O r g   C h a r t s _ M o v 3 0 0 : 0 0 : 0 6 . 5 < / B o o k M a r k E x i t N a m e > < B o o k M a r k E n t r y P o s i t i o n > 3 3 < / B o o k M a r k E n t r y P o s i t i o n > < B o o k M a r k E x i t P o s i t i o n > 6 5 6 7 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 c a 4 7 6 3 8 1 - 4 b 6 c - 4 1 e a - 8 4 6 2 - 1 7 a 1 b 0 2 3 8 b 2 5 < / I n t e r n a l I d > < N a m e > O r g   C h a r t s _ M o v 3 B u i l d a n o r g 0 0 : 0 0 : 0 6 . 6 - 0 0 : 0 0 : 0 9 . 8 < / N a m e > < T e x t > B u i l d   a n   o r g   c h a r t   u s i n g   t h e   t e x t   p a n e . < / T e x t > < B o o k M a r k E n t r y N a m e > O r g   C h a r t s _ M o v 3 0 0 : 0 0 : 0 6 . 6 < / B o o k M a r k E n t r y N a m e > < B o o k M a r k E x i t N a m e > O r g   C h a r t s _ M o v 3 0 0 : 0 0 : 0 9 . 8 < / B o o k M a r k E x i t N a m e > < B o o k M a r k E n t r y P o s i t i o n > 6 6 6 7 < / B o o k M a r k E n t r y P o s i t i o n > < B o o k M a r k E x i t P o s i t i o n > 9 8 3 3 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 2 a c 9 a c 6 4 - 7 e 9 5 - 4 f e 9 - 9 9 1 0 - 5 7 2 c c 2 e d 5 0 3 5 < / I n t e r n a l I d > < N a m e > O r g   C h a r t s _ M o v 3 T o c o m p l e t e t h e 0 0 : 0 0 : 0 9 . 9 - 0 0 : 0 0 : 1 6 . 6 < / N a m e > < T e x t > T o   c o m p l e t e   t h e   c h a r t ,   l e t  s   t u r n   t o   S m a r t   A r t   T o o l s ,   w h i c h   a p p e a r   w h e n e v e r   I   s e l e c t   t h e   c h a r t . < / T e x t > < B o o k M a r k E n t r y N a m e > O r g   C h a r t s _ M o v 3 0 0 : 0 0 : 0 9 . 9 < / B o o k M a r k E n t r y N a m e > < B o o k M a r k E x i t N a m e > O r g   C h a r t s _ M o v 3 0 0 : 0 0 : 1 6 . 6 < / B o o k M a r k E x i t N a m e > < B o o k M a r k E n t r y P o s i t i o n > 9 9 3 3 < / B o o k M a r k E n t r y P o s i t i o n > < B o o k M a r k E x i t P o s i t i o n > 1 6 6 0 0 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 d d 0 c 7 c 8 0 - 8 5 c 5 - 4 2 e b - b 1 b e - f 2 2 4 a 0 e 4 b e e 1 < / I n t e r n a l I d > < N a m e > O r g   C h a r t s _ M o v 3 U s i n g t h e D e s i g n 0 0 : 0 0 : 1 6 . 7 - 0 0 : 0 0 : 2 3 . 2 < / N a m e > < T e x t > U s i n g   t h e   D e s i g n   t a b ,   w e  l l   c o m p l e t e   t h e   c h a r t   a n d   a p p l y   a   S m a r t A r t   s t y l e   a n d   c o l o r   s c h e m e . < / T e x t > < B o o k M a r k E n t r y N a m e > O r g   C h a r t s _ M o v 3 0 0 : 0 0 : 1 6 . 7 < / B o o k M a r k E n t r y N a m e > < B o o k M a r k E x i t N a m e > O r g   C h a r t s _ M o v 3 0 0 : 0 0 : 2 3 . 2 < / B o o k M a r k E x i t N a m e > < B o o k M a r k E n t r y P o s i t i o n > 1 6 7 0 0 < / B o o k M a r k E n t r y P o s i t i o n > < B o o k M a r k E x i t P o s i t i o n > 2 3 2 6 7 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 8 b d 7 1 3 0 1 - e a f 2 - 4 5 5 5 - 9 a a 0 - 3 5 8 0 d d d 7 b a f 2 < / I n t e r n a l I d > < N a m e > O r g   C h a r t s _ M o v 3 W e s t i l l n e e d 0 0 : 0 0 : 2 3 . 3 - 0 0 : 0 0 : 3 1 . 4 < / N a m e > < T e x t > W e   s t i l l   n e e d   t o   a d d   t h e   p e o p l e   w h o   r e p o r t   t o   e a c h   m a n a g e r .   I   s t a r t   b y   s e l e c t i n g   t h e   m a n a g e r   A b b i   B y r n e . < / T e x t > < B o o k M a r k E n t r y N a m e > O r g   C h a r t s _ M o v 3 0 0 : 0 0 : 2 3 . 3 < / B o o k M a r k E n t r y N a m e > < B o o k M a r k E x i t N a m e > O r g   C h a r t s _ M o v 3 0 0 : 0 0 : 3 1 . 4 < / B o o k M a r k E x i t N a m e > < B o o k M a r k E n t r y P o s i t i o n > 2 3 3 6 7 < / B o o k M a r k E n t r y P o s i t i o n > < B o o k M a r k E x i t P o s i t i o n > 3 1 4 6 7 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 b c 5 9 a 7 7 4 - 0 1 0 5 - 4 d d c - a 3 b 3 - c a 6 d c 6 3 4 4 5 6 b < / I n t e r n a l I d > < N a m e > O r g   C h a r t s _ M o v 3 T h e n , I c l i c k 0 0 : 0 0 : 3 1 . 5 - 0 0 : 0 0 : 3 7 . 1 < / N a m e > < T e x t > T h e n ,   I   c l i c k   t h e   a r r o w   n e x t   t o   A d d   S h a p e ,   a n d   c l i c k   A d d   S h a p e   B e l o w . < / T e x t > < B o o k M a r k E n t r y N a m e > O r g   C h a r t s _ M o v 3 0 0 : 0 0 : 3 1 . 5 < / B o o k M a r k E n t r y N a m e > < B o o k M a r k E x i t N a m e > O r g   C h a r t s _ M o v 3 0 0 : 0 0 : 3 7 . 1 < / B o o k M a r k E x i t N a m e > < B o o k M a r k E n t r y P o s i t i o n > 3 1 5 6 7 < / B o o k M a r k E n t r y P o s i t i o n > < B o o k M a r k E x i t P o s i t i o n > 3 7 1 6 7 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 3 f 4 d 3 6 b 7 - 6 4 2 9 - 4 5 1 0 - a 4 5 0 - 7 a 9 2 a f 8 c 6 c 2 4 < / I n t e r n a l I d > < N a m e > O r g   C h a r t s _ M o v 3 T h i s a d d s a 0 0 : 0 0 : 3 7 . 2 - 0 0 : 0 0 : 4 0 . 9 < / N a m e > < T e x t > T h i s   a d d s   a   s u b o r d i n a t e   s h a p e   t o   A b b i   B y r n e . < / T e x t > < B o o k M a r k E n t r y N a m e > O r g   C h a r t s _ M o v 3 0 0 : 0 0 : 3 7 . 2 < / B o o k M a r k E n t r y N a m e > < B o o k M a r k E x i t N a m e > O r g   C h a r t s _ M o v 3 0 0 : 0 0 : 4 0 . 9 < / B o o k M a r k E x i t N a m e > < B o o k M a r k E n t r y P o s i t i o n > 3 7 2 6 7 < / B o o k M a r k E n t r y P o s i t i o n > < B o o k M a r k E x i t P o s i t i o n > 4 0 9 6 7 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 5 5 6 1 e 5 7 c - 2 b e a - 4 6 a f - b f 4 4 - a 5 2 9 1 4 7 9 f 0 5 c < / I n t e r n a l I d > < N a m e > O r g   C h a r t s _ M o v 3 A l s o , t h e c h a r t 0 0 : 0 0 : 4 1 . 0 - 0 0 : 0 0 : 4 8 . 3 < / N a m e > < T e x t > A l s o ,   t h e   c h a r t   l a y o u t   a u t o m a t i c a l l y   a d j u s t e d :   t h e   m a n a g e r   s h a p e s   n o w   b r a n c h   t o   t h e   l e f t   a n d   r i g h t . < / T e x t > < B o o k M a r k E n t r y N a m e > O r g   C h a r t s _ M o v 3 0 0 : 0 0 : 4 1 . 0 < / B o o k M a r k E n t r y N a m e > < B o o k M a r k E x i t N a m e > O r g   C h a r t s _ M o v 3 0 0 : 0 0 : 4 8 . 3 < / B o o k M a r k E x i t N a m e > < B o o k M a r k E n t r y P o s i t i o n > 4 1 0 6 7 < / B o o k M a r k E n t r y P o s i t i o n > < B o o k M a r k E x i t P o s i t i o n > 4 8 3 6 7 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 b 2 b 1 2 d 0 b - 7 5 c 2 - 4 0 5 8 - b 2 9 1 - 3 b 9 b 7 c 8 2 5 9 3 7 < / I n t e r n a l I d > < N a m e > O r g   C h a r t s _ M o v 3 T h e y h a d b e e n 0 0 : 0 0 : 4 8 . 4 - 0 0 : 0 0 : 5 0 . 8 < / N a m e > < T e x t > T h e y   h a d   b e e n   i n   a   v e r t i c a l   s t a c k . < / T e x t > < B o o k M a r k E n t r y N a m e > O r g   C h a r t s _ M o v 3 0 0 : 0 0 : 4 8 . 4 < / B o o k M a r k E n t r y N a m e > < B o o k M a r k E x i t N a m e > O r g   C h a r t s _ M o v 3 0 0 : 0 0 : 5 0 . 8 < / B o o k M a r k E x i t N a m e > < B o o k M a r k E n t r y P o s i t i o n > 4 8 4 6 7 < / B o o k M a r k E n t r y P o s i t i o n > < B o o k M a r k E x i t P o s i t i o n > 5 0 8 3 3 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 0 c 4 e e 9 0 0 - c e 9 a - 4 b e 7 - a f 8 0 - 9 9 e 1 1 4 9 3 a b 4 8 < / I n t e r n a l I d > < N a m e > O r g   C h a r t s _ M o v 3 T h e b r a n c h i n g h e l p s 0 0 : 0 0 : 5 0 . 9 - 0 0 : 0 0 : 5 6 . 0 < / N a m e > < T e x t > T h e   b r a n c h i n g   h e l p s   t o   b u i l d   t h e   c h a r t   h o r i z o n t a l l y   a s   I   a d d   s h a p e s . < / T e x t > < B o o k M a r k E n t r y N a m e > O r g   C h a r t s _ M o v 3 0 0 : 0 0 : 5 0 . 9 < / B o o k M a r k E n t r y N a m e > < B o o k M a r k E x i t N a m e > O r g   C h a r t s _ M o v 3 0 0 : 0 0 : 5 6 . 0 < / B o o k M a r k E x i t N a m e > < B o o k M a r k E n t r y P o s i t i o n > 5 0 9 3 3 < / B o o k M a r k E n t r y P o s i t i o n > < B o o k M a r k E x i t P o s i t i o n > 5 6 0 3 3 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 f 2 2 8 e 4 2 6 - 0 a f 2 - 4 8 8 c - 9 6 7 4 - 9 7 f 8 c 2 6 0 8 8 5 a < / I n t e r n a l I d > < N a m e > O r g   C h a r t s _ M o v 3 T o a d d a n o t h e r 0 0 : 0 0 : 5 6 . 1 - 0 0 : 0 1 : 0 0 . 9 < / N a m e > < T e x t > T o   a d d   a n o t h e r   s h a p e   t o   A b b i  s   g r o u p ,   I   l e a v e   t h e   n e w   s h a p e   s e l e c t e d , < / T e x t > < B o o k M a r k E n t r y N a m e > O r g   C h a r t s _ M o v 3 0 0 : 0 0 : 5 6 . 1 < / B o o k M a r k E n t r y N a m e > < B o o k M a r k E x i t N a m e > O r g   C h a r t s _ M o v 3 0 0 : 0 1 : 0 0 . 9 < / B o o k M a r k E x i t N a m e > < B o o k M a r k E n t r y P o s i t i o n > 5 6 1 3 3 < / B o o k M a r k E n t r y P o s i t i o n > < B o o k M a r k E x i t P o s i t i o n > 6 0 9 3 3 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 a 6 f 6 5 e 0 7 - 8 7 5 e - 4 0 e 7 - a d 1 7 - 2 4 9 4 0 e a 5 1 6 3 1 < / I n t e r n a l I d > < N a m e > O r g   C h a r t s _ M o v 3 c l i c k t h e a r r o w 0 0 : 0 1 : 0 1 . 0 - 0 0 : 0 1 : 0 6 . 8 < / N a m e > < T e x t > c l i c k   t h e   a r r o w   n e x t   t o   A d d   S h a p e   a n d   c l i c k   A d d   S h a p e   A f t e r . < / T e x t > < B o o k M a r k E n t r y N a m e > O r g   C h a r t s _ M o v 3 0 0 : 0 1 : 0 1 . 0 < / B o o k M a r k E n t r y N a m e > < B o o k M a r k E x i t N a m e > O r g   C h a r t s _ M o v 3 0 0 : 0 1 : 0 6 . 8 < / B o o k M a r k E x i t N a m e > < B o o k M a r k E n t r y P o s i t i o n > 6 1 0 3 3 < / B o o k M a r k E n t r y P o s i t i o n > < B o o k M a r k E x i t P o s i t i o n > 6 6 8 3 3 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 5 8 1 b d f b 8 - c 7 d a - 4 4 0 8 - 8 d 1 a - c d e c 5 3 f f 5 9 4 a < / I n t e r n a l I d > < N a m e > O r g   C h a r t s _ M o v 3 I  l l r e p e a t t h e s e 0 0 : 0 1 : 0 6 . 9 - 0 0 : 0 1 : 1 4 . 8 < / N a m e > < T e x t > I  l l   r e p e a t   t h e s e   s t e p s   f o r   e a c h   m a n a g e r :   s e l e c t   t h e   m a n a g e r ,   c l i c k   t h e   a r r o w   n e x t   t o   A d d   S h a p e ,   c l i c k   A d d   S h a p e   B e l o w , < / T e x t > < B o o k M a r k E n t r y N a m e > O r g   C h a r t s _ M o v 3 0 0 : 0 1 : 0 6 . 9 < / B o o k M a r k E n t r y N a m e > < B o o k M a r k E x i t N a m e > O r g   C h a r t s _ M o v 3 0 0 : 0 1 : 1 4 . 8 < / B o o k M a r k E x i t N a m e > < B o o k M a r k E n t r y P o s i t i o n > 6 6 9 3 3 < / B o o k M a r k E n t r y P o s i t i o n > < B o o k M a r k E x i t P o s i t i o n > 7 4 8 0 0 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 5 c 7 6 3 b 7 d - 8 2 6 8 - 4 4 4 6 - 9 f 4 2 - e d 2 3 4 5 a 7 a c 1 9 < / I n t e r n a l I d > < N a m e > O r g   C h a r t s _ M o v 3 a n d c l i c k A d d 0 0 : 0 1 : 1 4 . 9 - 0 0 : 0 1 : 2 0 . 6 < / N a m e > < T e x t > a n d   c l i c k   A d d   S h a p e   A f t e r   t o   a d d   a n o t h e r   s h a p e   i n   t h e   g r o u p . < / T e x t > < B o o k M a r k E n t r y N a m e > O r g   C h a r t s _ M o v 3 0 0 : 0 1 : 1 4 . 9 < / B o o k M a r k E n t r y N a m e > < B o o k M a r k E x i t N a m e > O r g   C h a r t s _ M o v 3 0 0 : 0 1 : 2 0 . 6 < / B o o k M a r k E x i t N a m e > < B o o k M a r k E n t r y P o s i t i o n > 7 4 9 0 0 < / B o o k M a r k E n t r y P o s i t i o n > < B o o k M a r k E x i t P o s i t i o n > 8 0 6 3 3 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 c f 2 c 8 1 6 5 - 9 f d 0 - 4 c 4 f - 9 6 7 b - f 9 0 b f a d 0 2 9 c e < / I n t e r n a l I d > < N a m e > O r g   C h a r t s _ M o v 3 W e  v e g o t a l l 0 0 : 0 1 : 2 0 . 7 - 0 0 : 0 1 : 2 3 . 7 < / N a m e > < T e x t > W e  v e   g o t   a l l   t h e   n e w   s h a p e s   a d d e d   f o r   e a c h   m a n a g e r . < / T e x t > < B o o k M a r k E n t r y N a m e > O r g   C h a r t s _ M o v 3 0 0 : 0 1 : 2 0 . 7 < / B o o k M a r k E n t r y N a m e > < B o o k M a r k E x i t N a m e > O r g   C h a r t s _ M o v 3 0 0 : 0 1 : 2 3 . 7 < / B o o k M a r k E x i t N a m e > < B o o k M a r k E n t r y P o s i t i o n > 8 0 7 3 3 < / B o o k M a r k E n t r y P o s i t i o n > < B o o k M a r k E x i t P o s i t i o n > 8 3 7 0 0 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 8 1 b 8 f 9 3 5 - 5 f 7 b - 4 4 b 5 - 9 1 1 9 - d 1 f 0 6 4 c e 1 a 1 1 < / I n t e r n a l I d > < N a m e > O r g   C h a r t s _ M o v 3 N o w w e  l l a d d 0 0 : 0 1 : 2 3 . 8 - 0 0 : 0 1 : 3 0 . 8 < / N a m e > < T e x t > N o w   w e  l l   a d d   n a m e s   a n d   t i t l e s .   I  l l   z o o m   i n   f o r   a   c l o s e r   v i e w . < / T e x t > < B o o k M a r k E n t r y N a m e > O r g   C h a r t s _ M o v 3 0 0 : 0 1 : 2 3 . 8 < / B o o k M a r k E n t r y N a m e > < B o o k M a r k E x i t N a m e > O r g   C h a r t s _ M o v 3 0 0 : 0 1 : 3 0 . 8 < / B o o k M a r k E x i t N a m e > < B o o k M a r k E n t r y P o s i t i o n > 8 3 8 0 0 < / B o o k M a r k E n t r y P o s i t i o n > < B o o k M a r k E x i t P o s i t i o n > 9 0 8 3 3 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 6 8 b e 0 c 7 0 - a 0 b f - 4 b 7 8 - a a e 4 - 7 e 4 2 5 7 0 2 7 7 d f < / I n t e r n a l I d > < N a m e > O r g   C h a r t s _ M o v 3 I s e l e c t a 0 0 : 0 1 : 3 0 . 9 - 0 0 : 0 1 : 4 2 . 1 < / N a m e > < T e x t > I   s e l e c t   a   s h a p e   a n d   t y p e   t h e   n a m e ,   p r e s s   S h i f t + E n t e r   f o r   a   n e w   l i n e ,   a n d   t h e n   t y p e   a   t i t l e . < / T e x t > < B o o k M a r k E n t r y N a m e > O r g   C h a r t s _ M o v 3 0 0 : 0 1 : 3 0 . 9 < / B o o k M a r k E n t r y N a m e > < B o o k M a r k E x i t N a m e > O r g   C h a r t s _ M o v 3 0 0 : 0 1 : 4 2 . 1 < / B o o k M a r k E x i t N a m e > < B o o k M a r k E n t r y P o s i t i o n > 9 0 9 3 3 < / B o o k M a r k E n t r y P o s i t i o n > < B o o k M a r k E x i t P o s i t i o n > 1 0 2 1 6 7 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 7 c 9 7 5 3 9 5 - e 1 c 8 - 4 5 f b - b 4 9 8 - 3 e 8 6 a 2 e 3 b 5 1 1 < / I n t e r n a l I d > < N a m e > O r g   C h a r t s _ M o v 3 I  v e f i l l e d i n 0 0 : 0 1 : 4 2 . 2 - 0 0 : 0 1 : 4 7 . 4 < / N a m e > < T e x t > I  v e   f i l l e d   i n   a l l   t h e   n a m e s   a n d   t i t l e s   a n d   I  l l   z o o m   b a c k   o u t . < / T e x t > < B o o k M a r k E n t r y N a m e > O r g   C h a r t s _ M o v 3 0 0 : 0 1 : 4 2 . 2 < / B o o k M a r k E n t r y N a m e > < B o o k M a r k E x i t N a m e > O r g   C h a r t s _ M o v 3 0 0 : 0 1 : 4 7 . 4 < / B o o k M a r k E x i t N a m e > < B o o k M a r k E n t r y P o s i t i o n > 1 0 2 2 6 7 < / B o o k M a r k E n t r y P o s i t i o n > < B o o k M a r k E x i t P o s i t i o n > 1 0 7 4 0 0 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 5 2 4 2 0 8 3 8 - b 6 8 5 - 4 0 7 0 - a 4 5 0 - 3 d 3 f 6 a 2 9 8 8 4 f < / I n t e r n a l I d > < N a m e > O r g   C h a r t s _ M o v 3 N o w , a s I 0 0 : 0 1 : 4 7 . 5 - 0 0 : 0 1 : 5 1 . 7 < / N a m e > < T e x t > N o w ,   a s   I   b u i l d   a   c h a r t ,   I   c a n   w o r k   m o r e   w i t h   t h e   l a y o u t . < / T e x t > < B o o k M a r k E n t r y N a m e > O r g   C h a r t s _ M o v 3 0 0 : 0 1 : 4 7 . 5 < / B o o k M a r k E n t r y N a m e > < B o o k M a r k E x i t N a m e > O r g   C h a r t s _ M o v 3 0 0 : 0 1 : 5 1 . 7 < / B o o k M a r k E x i t N a m e > < B o o k M a r k E n t r y P o s i t i o n > 1 0 7 5 0 0 < / B o o k M a r k E n t r y P o s i t i o n > < B o o k M a r k E x i t P o s i t i o n > 1 1 1 7 0 0 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 9 5 1 6 f 9 9 c - 3 d a 9 - 4 2 8 c - 9 9 a 8 - 6 e 0 1 6 1 1 7 3 e b f < / I n t e r n a l I d > < N a m e > O r g   C h a r t s _ M o v 3 F o r e x a m p l e , i f 0 0 : 0 1 : 5 1 . 8 - 0 0 : 0 1 : 5 7 . 5 < / N a m e > < T e x t > F o r   e x a m p l e ,   i f   I   h a d   m o r e   n a m e s   u n d e r   e a c h   m a n a g e r ,   t h e   c h a r t   w o u l d   s t a r t   g e t t i n g   t a l l . < / T e x t > < B o o k M a r k E n t r y N a m e > O r g   C h a r t s _ M o v 3 0 0 : 0 1 : 5 1 . 8 < / B o o k M a r k E n t r y N a m e > < B o o k M a r k E x i t N a m e > O r g   C h a r t s _ M o v 3 0 0 : 0 1 : 5 7 . 5 < / B o o k M a r k E x i t N a m e > < B o o k M a r k E n t r y P o s i t i o n > 1 1 1 8 0 0 < / B o o k M a r k E n t r y P o s i t i o n > < B o o k M a r k E x i t P o s i t i o n > 1 1 7 5 6 7 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 e 3 1 6 d 9 e d - 1 c 2 7 - 4 2 d 5 - a 4 1 4 - 9 8 b 0 f d f 9 3 c a a < / I n t e r n a l I d > < N a m e > O r g   C h a r t s _ M o v 3 I  l l z o o m i n 0 0 : 0 1 : 5 7 . 6 - 0 0 : 0 2 : 0 1 . 3 < / N a m e > < T e x t > I  l l   z o o m   i n   f o r   a   c l o s e r   v i e w . < / T e x t > < B o o k M a r k E n t r y N a m e > O r g   C h a r t s _ M o v 3 0 0 : 0 1 : 5 7 . 6 < / B o o k M a r k E n t r y N a m e > < B o o k M a r k E x i t N a m e > O r g   C h a r t s _ M o v 3 0 0 : 0 2 : 0 1 . 3 < / B o o k M a r k E x i t N a m e > < B o o k M a r k E n t r y P o s i t i o n > 1 1 7 6 6 7 < / B o o k M a r k E n t r y P o s i t i o n > < B o o k M a r k E x i t P o s i t i o n > 1 2 1 3 3 3 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 2 0 1 6 f 7 a d - 4 5 4 e - 4 d e 8 - 9 2 b b - 9 3 b 3 f a 8 9 7 6 5 5 < / I n t e r n a l I d > < N a m e > O r g   C h a r t s _ M o v 3 T o c h a n g e t h e 0 0 : 0 2 : 0 1 . 4 - 0 0 : 0 2 : 0 9 . 3 < / N a m e > < T e x t > T o   c h a n g e   t h e   l a y o u t   f o r   t h e s e   t a l l   s t a c k s ,   I  d   s e l e c t   t h e   s h a p e   a b o v e   t h e   g r o u p   I   w a n t   t o   c h a n g e ,   i n   t h i s   c a s e   A b b i   B y r n e , < / T e x t > < B o o k M a r k E n t r y N a m e > O r g   C h a r t s _ M o v 3 0 0 : 0 2 : 0 1 . 4 < / B o o k M a r k E n t r y N a m e > < B o o k M a r k E x i t N a m e > O r g   C h a r t s _ M o v 3 0 0 : 0 2 : 0 9 . 3 < / B o o k M a r k E x i t N a m e > < B o o k M a r k E n t r y P o s i t i o n > 1 2 1 4 3 3 < / B o o k M a r k E n t r y P o s i t i o n > < B o o k M a r k E x i t P o s i t i o n > 1 2 9 3 6 7 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 1 2 3 f 2 e 5 a - 2 c 2 0 - 4 c 0 b - b 9 9 5 - 4 f a 2 9 3 5 0 d 8 a 7 < / I n t e r n a l I d > < N a m e > O r g   C h a r t s _ M o v 3 t h e n I  d c l i c k 0 0 : 0 2 : 0 9 . 4 - 0 0 : 0 2 : 1 6 . 5 < / N a m e > < T e x t > t h e n   I  d   c l i c k   L a y o u t   a n d   c h o o s e   B o t h ,   t o   m a k e   t h e   s h a p e s   b r a n c h   t o   e a c h   s i d e . < / T e x t > < B o o k M a r k E n t r y N a m e > O r g   C h a r t s _ M o v 3 0 0 : 0 2 : 0 9 . 4 < / B o o k M a r k E n t r y N a m e > < B o o k M a r k E x i t N a m e > O r g   C h a r t s _ M o v 3 0 0 : 0 2 : 1 6 . 5 < / B o o k M a r k E x i t N a m e > < B o o k M a r k E n t r y P o s i t i o n > 1 2 9 4 6 7 < / B o o k M a r k E n t r y P o s i t i o n > < B o o k M a r k E x i t P o s i t i o n > 1 3 6 5 6 7 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 0 e 5 7 3 8 3 7 - 3 5 6 f - 4 c 5 9 - b e 4 0 - f b c d d c e d a c a 5 < / I n t e r n a l I d > < N a m e > O r g   C h a r t s _ M o v 3 I  d d o t h i s 0 0 : 0 2 : 1 6 . 6 - 0 0 : 0 2 : 2 5 . 2 < / N a m e > < T e x t > I  d   d o   t h i s   f o r   e a c h   g r o u p ,   b u i l d i n g   o u t   t h e   c h a r t   h o r i z o n t a l l y   a n d   o p e n i n g   u p   s p a c e   f o r   m o r e   s h a p e s   b e l o w . < / T e x t > < B o o k M a r k E n t r y N a m e > O r g   C h a r t s _ M o v 3 0 0 : 0 2 : 1 6 . 6 < / B o o k M a r k E n t r y N a m e > < B o o k M a r k E x i t N a m e > O r g   C h a r t s _ M o v 3 0 0 : 0 2 : 2 5 . 2 < / B o o k M a r k E x i t N a m e > < B o o k M a r k E n t r y P o s i t i o n > 1 3 6 6 6 7 < / B o o k M a r k E n t r y P o s i t i o n > < B o o k M a r k E x i t P o s i t i o n > 1 4 5 2 0 0 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 c a 7 0 3 d a d - c d 2 7 - 4 d 9 0 - 8 2 d f - 7 a 5 6 e a 6 d e d 1 b < / I n t e r n a l I d > < N a m e > O r g   C h a r t s _ M o v 3 L e t  s z o o m i n 0 0 : 0 2 : 2 5 . 3 - 0 0 : 0 2 : 3 0 . 6 < / N a m e > < T e x t > L e t  s   z o o m   i n   a n d   l o o k   a t   w a y s   t o   m o v e   s h a p e s   i n   t h e   c h a r t . < / T e x t > < B o o k M a r k E n t r y N a m e > O r g   C h a r t s _ M o v 3 0 0 : 0 2 : 2 5 . 3 < / B o o k M a r k E n t r y N a m e > < B o o k M a r k E x i t N a m e > O r g   C h a r t s _ M o v 3 0 0 : 0 2 : 3 0 . 6 < / B o o k M a r k E x i t N a m e > < B o o k M a r k E n t r y P o s i t i o n > 1 4 5 3 0 0 < / B o o k M a r k E n t r y P o s i t i o n > < B o o k M a r k E x i t P o s i t i o n > 1 5 0 6 6 7 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 2 9 6 1 0 7 b b - e f 0 6 - 4 2 a 0 - b 0 5 4 - 6 b f 7 6 e 3 1 1 6 e d < / I n t e r n a l I d > < N a m e > O r g   C h a r t s _ M o v 3 I f I w a n t 0 0 : 0 2 : 3 0 . 7 - 0 0 : 0 2 : 4 0 . 6 < / N a m e > < T e x t > I f   I   w a n t   t o   m o v e   A b b i   a n d   h e r   r e p o r t s   t o   t h e   r i g h t   o f   S i l a s  s   g r o u p ,   I   c l i c k   A b b i   B y r n e   & a m p ; g t ;   M o v e   D o w n . < / T e x t > < B o o k M a r k E n t r y N a m e > O r g   C h a r t s _ M o v 3 0 0 : 0 2 : 3 0 . 7 < / B o o k M a r k E n t r y N a m e > < B o o k M a r k E x i t N a m e > O r g   C h a r t s _ M o v 3 0 0 : 0 2 : 4 0 . 6 < / B o o k M a r k E x i t N a m e > < B o o k M a r k E n t r y P o s i t i o n > 1 5 0 7 6 7 < / B o o k M a r k E n t r y P o s i t i o n > < B o o k M a r k E x i t P o s i t i o n > 1 6 0 6 6 7 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 7 3 0 2 e f 4 5 - 0 7 0 1 - 4 8 f 6 - 8 9 a b - b c 8 2 e 9 f 8 1 0 a d < / I n t e r n a l I d > < N a m e > O r g   C h a r t s _ M o v 3 P r o m o t i n g a n d d e m o t i n g 0 0 : 0 2 : 4 0 . 7 - 0 0 : 0 2 : 4 5 . 1 < / N a m e > < T e x t > P r o m o t i n g   a n d   d e m o t i n g   s h a p e s   c a n   b e   l e s s   s t r a i g h t f o r w a r d . < / T e x t > < B o o k M a r k E n t r y N a m e > O r g   C h a r t s _ M o v 3 0 0 : 0 2 : 4 0 . 7 < / B o o k M a r k E n t r y N a m e > < B o o k M a r k E x i t N a m e > O r g   C h a r t s _ M o v 3 0 0 : 0 2 : 4 5 . 1 < / B o o k M a r k E x i t N a m e > < B o o k M a r k E n t r y P o s i t i o n > 1 6 0 7 6 7 < / B o o k M a r k E n t r y P o s i t i o n > < B o o k M a r k E x i t P o s i t i o n > 1 6 5 1 0 0 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 2 0 3 e c c 3 7 - e 0 e d - 4 9 b 8 - 9 1 4 5 - 1 e b d a e 0 9 1 b c a < / I n t e r n a l I d > < N a m e > O r g   C h a r t s _ M o v 3 L e t  s s a y D o m i n i q u e 0 0 : 0 2 : 4 5 . 2 - 0 0 : 0 2 : 5 1 . 4 < / N a m e > < T e x t > L e t  s   s a y   D o m i n i q u e   K e m p ,   w h o   r e p o r t s   t o   S i l a s ,   g e t s   p r o m o t e d   t o   M a n a g e r . < / T e x t > < B o o k M a r k E n t r y N a m e > O r g   C h a r t s _ M o v 3 0 0 : 0 2 : 4 5 . 2 < / B o o k M a r k E n t r y N a m e > < B o o k M a r k E x i t N a m e > O r g   C h a r t s _ M o v 3 0 0 : 0 2 : 5 1 . 4 < / B o o k M a r k E x i t N a m e > < B o o k M a r k E n t r y P o s i t i o n > 1 6 5 2 0 0 < / B o o k M a r k E n t r y P o s i t i o n > < B o o k M a r k E x i t P o s i t i o n > 1 7 1 4 6 7 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 0 5 3 b 4 c 8 2 - 7 e 7 8 - 4 d 0 4 - a d 3 d - 5 b 6 8 a 4 c 6 3 9 3 f < / I n t e r n a l I d > < N a m e > O r g   C h a r t s _ M o v 3 I  l l s e l e c t D o m i n i q u e 0 0 : 0 2 : 5 1 . 5 - 0 0 : 0 2 : 5 6 . 2 < / N a m e > < T e x t > I  l l   s e l e c t   D o m i n i q u e   a n d   c l i c k   P r o m o t e . < / T e x t > < B o o k M a r k E n t r y N a m e > O r g   C h a r t s _ M o v 3 0 0 : 0 2 : 5 1 . 5 < / B o o k M a r k E n t r y N a m e > < B o o k M a r k E x i t N a m e > O r g   C h a r t s _ M o v 3 0 0 : 0 2 : 5 6 . 2 < / B o o k M a r k E x i t N a m e > < B o o k M a r k E n t r y P o s i t i o n > 1 7 1 5 6 7 < / B o o k M a r k E n t r y P o s i t i o n > < B o o k M a r k E x i t P o s i t i o n > 1 7 6 2 6 7 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 5 4 a 4 8 6 b 7 - d d d e - 4 b f d - b 2 4 c - 2 1 9 6 0 c c f 6 a 7 4 < / I n t e r n a l I d > < N a m e > O r g   C h a r t s _ M o v 3 D o m i n i q u e i s m o v e d 0 0 : 0 2 : 5 6 . 3 - 0 0 : 0 3 : 0 4 . 7 < / N a m e > < T e x t > D o m i n i q u e   i s   m o v e d   u p   t o   t h e   m a n a g e r s    l e v e l ,   b u t   h e r   f e l l o w   e n g i n e e r ,   K i r b y ,   n o w   r e p o r t s   t o   h e r   r a t h e r   t h a n   S i l a s . < / T e x t > < B o o k M a r k E n t r y N a m e > O r g   C h a r t s _ M o v 3 0 0 : 0 2 : 5 6 . 3 < / B o o k M a r k E n t r y N a m e > < B o o k M a r k E x i t N a m e > O r g   C h a r t s _ M o v 3 0 0 : 0 3 : 0 4 . 7 < / B o o k M a r k E x i t N a m e > < B o o k M a r k E n t r y P o s i t i o n > 1 7 6 3 6 7 < / B o o k M a r k E n t r y P o s i t i o n > < B o o k M a r k E x i t P o s i t i o n > 1 8 4 7 0 0 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 1 4 8 a b d 6 8 - 4 d 9 9 - 4 9 f a - b 0 0 e - 0 3 5 a b a 8 6 a d b 4 < / I n t e r n a l I d > < N a m e > O r g   C h a r t s _ M o v 3 L e t  s s a y t h i s 0 0 : 0 3 : 0 4 . 8 - 0 0 : 0 3 : 1 0 . 0 < / N a m e > < T e x t > L e t  s   s a y   t h i s   i s   c o r r e c t ,   a n d   i n   f a c t ,   S i l a s   i s   c h a n g i n g   d i v i s i o n s . < / T e x t > < B o o k M a r k E n t r y N a m e > O r g   C h a r t s _ M o v 3 0 0 : 0 3 : 0 4 . 8 < / B o o k M a r k E n t r y N a m e > < B o o k M a r k E x i t N a m e > O r g   C h a r t s _ M o v 3 0 0 : 0 3 : 1 0 . 0 < / B o o k M a r k E x i t N a m e > < B o o k M a r k E n t r y P o s i t i o n > 1 8 4 8 0 0 < / B o o k M a r k E n t r y P o s i t i o n > < B o o k M a r k E x i t P o s i t i o n > 1 9 0 0 0 0 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 6 0 3 8 c f f 3 - b e 1 5 - 4 7 8 4 - 9 7 0 2 - 5 d f 4 6 3 5 9 7 d 9 a < / I n t e r n a l I d > < N a m e > O r g   C h a r t s _ M o v 3 I c a n s e l e c t 0 0 : 0 3 : 1 0 . 1 - 0 0 : 0 3 : 1 5 . 2 < / N a m e > < T e x t > I   c a n   s e l e c t   S i l a s   a n d   p r e s s   D e l e t e ,   a n d   t h e   c h a r t   w i l l   b e   r i g h t . < / T e x t > < B o o k M a r k E n t r y N a m e > O r g   C h a r t s _ M o v 3 0 0 : 0 3 : 1 0 . 1 < / B o o k M a r k E n t r y N a m e > < B o o k M a r k E x i t N a m e > O r g   C h a r t s _ M o v 3 0 0 : 0 3 : 1 5 . 2 < / B o o k M a r k E x i t N a m e > < B o o k M a r k E n t r y P o s i t i o n > 1 9 0 1 0 0 < / B o o k M a r k E n t r y P o s i t i o n > < B o o k M a r k E x i t P o s i t i o n > 1 9 5 2 3 3 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 1 4 5 f e 4 7 1 - 4 d a b - 4 f 1 a - 8 f 4 1 - f 5 2 3 a b 1 c 2 a c 2 < / I n t e r n a l I d > < N a m e > O r g   C h a r t s _ M o v 3 B u t i f S i l a s 0 0 : 0 3 : 1 5 . 3 - 0 0 : 0 3 : 2 2 . 1 < / N a m e > < T e x t > B u t   i f   S i l a s   i s   s t a y i n g   a n d   K i r b y   s t i l l   r e p o r t s   t o   h i m ,   I  d   p r o m o t e   D o m i n i q u e   t h i s   w a y : < / T e x t > < B o o k M a r k E n t r y N a m e > O r g   C h a r t s _ M o v 3 0 0 : 0 3 : 1 5 . 3 < / B o o k M a r k E n t r y N a m e > < B o o k M a r k E x i t N a m e > O r g   C h a r t s _ M o v 3 0 0 : 0 3 : 2 2 . 1 < / B o o k M a r k E x i t N a m e > < B o o k M a r k E n t r y P o s i t i o n > 1 9 5 3 3 3 < / B o o k M a r k E n t r y P o s i t i o n > < B o o k M a r k E x i t P o s i t i o n > 2 0 2 1 0 0 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 0 f a 9 8 b 5 e - 5 b 8 9 - 4 3 4 5 - 8 4 b d - 4 3 6 1 6 a b 8 9 1 4 7 < / I n t e r n a l I d > < N a m e > O r g   C h a r t s _ M o v 3 I  d s e l e c t S i l a s , 0 0 : 0 3 : 2 2 . 2 - 0 0 : 0 3 : 2 9 . 4 < / N a m e > < T e x t > I  d   s e l e c t   S i l a s ,   c l i c k   t h e   a r r o w   n e x t   t o   A d d   S h a p e   a n d   c l i c k   A d d   S h a p e   A f t e r . < / T e x t > < B o o k M a r k E n t r y N a m e > O r g   C h a r t s _ M o v 3 0 0 : 0 3 : 2 2 . 2 < / B o o k M a r k E n t r y N a m e > < B o o k M a r k E x i t N a m e > O r g   C h a r t s _ M o v 3 0 0 : 0 3 : 2 9 . 4 < / B o o k M a r k E x i t N a m e > < B o o k M a r k E n t r y P o s i t i o n > 2 0 2 2 0 0 < / B o o k M a r k E n t r y P o s i t i o n > < B o o k M a r k E x i t P o s i t i o n > 2 0 9 4 6 7 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 8 f 7 f 4 a 0 2 - d f b a - 4 b 5 3 - a 5 5 e - 8 1 8 b 1 9 e 9 c c b c < / I n t e r n a l I d > < N a m e > O r g   C h a r t s _ M o v 3 T h a t i n s e r t s a 0 0 : 0 3 : 2 9 . 5 - 0 0 : 0 3 : 3 4 . 8 < / N a m e > < T e x t > T h a t   i n s e r t s   a   n e w ,   b l a n k   s h a p e   a t   t h e   m a n a g e r s    l e v e l ,   n e x t   t o   S i l a s . < / T e x t > < B o o k M a r k E n t r y N a m e > O r g   C h a r t s _ M o v 3 0 0 : 0 3 : 2 9 . 5 < / B o o k M a r k E n t r y N a m e > < B o o k M a r k E x i t N a m e > O r g   C h a r t s _ M o v 3 0 0 : 0 3 : 3 4 . 8 < / B o o k M a r k E x i t N a m e > < B o o k M a r k E n t r y P o s i t i o n > 2 0 9 5 6 7 < / B o o k M a r k E n t r y P o s i t i o n > < B o o k M a r k E x i t P o s i t i o n > 2 1 4 8 3 3 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 0 d f f 9 2 7 f - 5 a 2 7 - 4 0 d 2 - 8 5 2 7 - 2 7 9 3 6 d 0 6 5 c 9 c < / I n t e r n a l I d > < N a m e > O r g   C h a r t s _ M o v 3 T h e n I  d d e l e t e 0 0 : 0 3 : 3 4 . 9 - 0 0 : 0 3 : 4 3 . 4 < / N a m e > < T e x t > T h e n   I  d   d e l e t e   D o m i n i q u e  s   i n f o   a n d   t y p e   h e r   n a m e   a n d   n e w   t i t l e   i n   t h e   n e w   s h a p e . < / T e x t > < B o o k M a r k E n t r y N a m e > O r g   C h a r t s _ M o v 3 0 0 : 0 3 : 3 4 . 9 < / B o o k M a r k E n t r y N a m e > < B o o k M a r k E x i t N a m e > O r g   C h a r t s _ M o v 3 0 0 : 0 3 : 4 3 . 4 < / B o o k M a r k E x i t N a m e > < B o o k M a r k E n t r y P o s i t i o n > 2 1 4 9 3 3 < / B o o k M a r k E n t r y P o s i t i o n > < B o o k M a r k E x i t P o s i t i o n > 2 2 3 4 0 0 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 8 1 9 2 c b 5 c - 7 b b c - 4 9 4 e - 8 2 a d - f 1 4 1 7 2 e a d c c f < / I n t e r n a l I d > < N a m e > O r g   C h a r t s _ M o v 3 I  d l e a v e D o m i n i q u e  s 0 0 : 0 3 : 4 3 . 5 - 0 0 : 0 3 : 4 9 . 1 < / N a m e > < T e x t > I  d   l e a v e   D o m i n i q u e  s   o l d   p o s i t i o n   t o   b e   f i l l e d   i n . < / T e x t > < B o o k M a r k E n t r y N a m e > O r g   C h a r t s _ M o v 3 0 0 : 0 3 : 4 3 . 5 < / B o o k M a r k E n t r y N a m e > < B o o k M a r k E x i t N a m e > O r g   C h a r t s _ M o v 3 0 0 : 0 3 : 4 9 . 1 < / B o o k M a r k E x i t N a m e > < B o o k M a r k E n t r y P o s i t i o n > 2 2 3 5 0 0 < / B o o k M a r k E n t r y P o s i t i o n > < B o o k M a r k E x i t P o s i t i o n > 2 2 9 1 3 3 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 a 9 8 3 7 b 7 7 - a a b 6 - 4 5 9 a - 8 7 5 2 - 2 0 3 d f c f 8 2 e 8 2 < / I n t e r n a l I d > < N a m e > O r g   C h a r t s _ M o v 3 T h e c h a r t i s 0 0 : 0 3 : 4 9 . 2 - 0 0 : 0 3 : 5 4 . 0 < / N a m e > < T e x t > T h e   c h a r t   i s   c o m p l e t e ,   a n d   I  v e   i n s e r t e d   a   t e x t   b o x   f o r   t h e   s l i d e   t i t l e . < / T e x t > < B o o k M a r k E n t r y N a m e > O r g   C h a r t s _ M o v 3 0 0 : 0 3 : 4 9 . 2 < / B o o k M a r k E n t r y N a m e > < B o o k M a r k E x i t N a m e > O r g   C h a r t s _ M o v 3 0 0 : 0 3 : 5 4 . 0 < / B o o k M a r k E x i t N a m e > < B o o k M a r k E n t r y P o s i t i o n > 2 2 9 2 3 3 < / B o o k M a r k E n t r y P o s i t i o n > < B o o k M a r k E x i t P o s i t i o n > 2 3 4 0 3 3 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 b 3 9 5 b 9 1 b - 0 e e 6 - 4 2 3 9 - 8 2 4 f - 3 b f 8 6 1 3 f d d c 4 < / I n t e r n a l I d > < N a m e > O r g   C h a r t s _ M o v 3 N o w , I  l l m a k e 0 0 : 0 3 : 5 4 . 1 - 0 0 : 0 3 : 5 6 . 3 < / N a m e > < T e x t > N o w ,   I  l l   m a k e   t h e   c h a r t   a   l i t t l e   b i g g e r . < / T e x t > < B o o k M a r k E n t r y N a m e > O r g   C h a r t s _ M o v 3 0 0 : 0 3 : 5 4 . 1 < / B o o k M a r k E n t r y N a m e > < B o o k M a r k E x i t N a m e > O r g   C h a r t s _ M o v 3 0 0 : 0 3 : 5 6 . 3 < / B o o k M a r k E x i t N a m e > < B o o k M a r k E n t r y P o s i t i o n > 2 3 4 1 3 3 < / B o o k M a r k E n t r y P o s i t i o n > < B o o k M a r k E x i t P o s i t i o n > 2 3 6 3 3 3 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 e c b e d 5 1 8 - 6 1 8 a - 4 0 4 8 - b 5 0 d - 6 c 7 4 5 4 2 0 8 6 6 a < / I n t e r n a l I d > < N a m e > O r g   C h a r t s _ M o v 3 I  l l c l i c k t o 0 0 : 0 3 : 5 6 . 4 - 0 0 : 0 4 : 0 4 . 6 < / N a m e > < T e x t > I  l l   c l i c k   t o   s e l e c t   i t ,   p o i n t   t o   a   c o r n e r ,   a n d   d r a g   t h e   d o u b l e - h e a d e d   a r r o w   c u r s o r . < / T e x t > < B o o k M a r k E n t r y N a m e > O r g   C h a r t s _ M o v 3 0 0 : 0 3 : 5 6 . 4 < / B o o k M a r k E n t r y N a m e > < B o o k M a r k E x i t N a m e > O r g   C h a r t s _ M o v 3 0 0 : 0 4 : 0 4 . 6 < / B o o k M a r k E x i t N a m e > < B o o k M a r k E n t r y P o s i t i o n > 2 3 6 4 3 3 < / B o o k M a r k E n t r y P o s i t i o n > < B o o k M a r k E x i t P o s i t i o n > 2 4 4 6 6 7 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 b c 4 7 1 4 6 e - 5 9 a 8 - 4 8 a 8 - a b a c - 0 2 9 2 2 f f 9 8 2 0 b < / I n t e r n a l I d > < N a m e > O r g   C h a r t s _ M o v 3 T o c e n t e r t h e 0 0 : 0 4 : 0 4 . 7 - 0 0 : 0 4 : 1 4 . 8 < / N a m e > < T e x t > T o   c e n t e r   t h e   c h a r t ,   I  l l   c l i c k   A r r a n g e   o n   t h e   H o m e   t a b ,   p o i n t   t o   A l i g n ,   a n d   c l i c k   A l i g n   C e n t e r . < / T e x t > < B o o k M a r k E n t r y N a m e > O r g   C h a r t s _ M o v 3 0 0 : 0 4 : 0 4 . 7 < / B o o k M a r k E n t r y N a m e > < B o o k M a r k E x i t N a m e > O r g   C h a r t s _ M o v 3 0 0 : 0 4 : 1 4 . 8 < / B o o k M a r k E x i t N a m e > < B o o k M a r k E n t r y P o s i t i o n > 2 4 4 7 6 7 < / B o o k M a r k E n t r y P o s i t i o n > < B o o k M a r k E x i t P o s i t i o n > 2 5 4 8 0 0 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 e f 8 f c 0 f d - 1 1 9 2 - 4 a 5 b - a 8 5 a - b 8 3 a 0 a a a 1 f c d < / I n t e r n a l I d > < N a m e > O r g   C h a r t s _ M o v 3 T o s t y l e t h e 0 0 : 0 4 : 1 4 . 9 - 0 0 : 0 4 : 2 1 . 2 < / N a m e > < T e x t > T o   s t y l e   t h e   c h a r t ,   w e   c l i c k   t h e   D e s i g n   t a b   u n d e r   S m a r t A r t   T o o l s ,   a n d   a p p l y   a   S m a r t A r t   S t y l e . < / T e x t > < B o o k M a r k E n t r y N a m e > O r g   C h a r t s _ M o v 3 0 0 : 0 4 : 1 4 . 9 < / B o o k M a r k E n t r y N a m e > < B o o k M a r k E x i t N a m e > O r g   C h a r t s _ M o v 3 0 0 : 0 4 : 2 1 . 2 < / B o o k M a r k E x i t N a m e > < B o o k M a r k E n t r y P o s i t i o n > 2 5 4 9 0 0 < / B o o k M a r k E n t r y P o s i t i o n > < B o o k M a r k E x i t P o s i t i o n > 2 6 1 2 0 0 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 0 8 3 e a 8 2 a - 6 f 6 b - 4 e 6 3 - 8 c 6 1 - d 7 6 6 e b 3 d 6 c e 4 < / I n t e r n a l I d > < N a m e > O r g   C h a r t s _ M o v 3 E a c h s t y l e p r e v i e w s 0 0 : 0 4 : 2 1 . 3 - 0 0 : 0 4 : 2 5 . 4 < / N a m e > < T e x t > E a c h   s t y l e   p r e v i e w s   w h e n   I   p o i n t   t o   i t . < / T e x t > < B o o k M a r k E n t r y N a m e > O r g   C h a r t s _ M o v 3 0 0 : 0 4 : 2 1 . 3 < / B o o k M a r k E n t r y N a m e > < B o o k M a r k E x i t N a m e > O r g   C h a r t s _ M o v 3 0 0 : 0 4 : 2 5 . 4 < / B o o k M a r k E x i t N a m e > < B o o k M a r k E n t r y P o s i t i o n > 2 6 1 3 0 0 < / B o o k M a r k E n t r y P o s i t i o n > < B o o k M a r k E x i t P o s i t i o n > 2 6 5 4 0 0 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 6 5 6 2 d 2 1 1 - 6 b 1 3 - 4 7 6 f - a 4 1 0 - f a 0 7 4 0 b 4 c e 5 d < / I n t e r n a l I d > < N a m e > O r g   C h a r t s _ M o v 3 H o w a b o u t t h i s 0 0 : 0 4 : 2 5 . 5 - 0 0 : 0 4 : 2 9 . 1 < / N a m e > < T e x t > H o w   a b o u t   t h i s   o n e ,   I n t e n s e   E f f e c t . < / T e x t > < B o o k M a r k E n t r y N a m e > O r g   C h a r t s _ M o v 3 0 0 : 0 4 : 2 5 . 5 < / B o o k M a r k E n t r y N a m e > < B o o k M a r k E x i t N a m e > O r g   C h a r t s _ M o v 3 0 0 : 0 4 : 2 9 . 1 < / B o o k M a r k E x i t N a m e > < B o o k M a r k E n t r y P o s i t i o n > 2 6 5 5 0 0 < / B o o k M a r k E n t r y P o s i t i o n > < B o o k M a r k E x i t P o s i t i o n > 2 6 9 1 6 7 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 3 8 3 1 2 8 7 7 - e b 8 3 - 4 e b 4 - b 4 0 5 - 0 9 8 8 d a 9 e 5 d a 6 < / I n t e r n a l I d > < N a m e > O r g   C h a r t s _ M o v 3 T h e n , w e  l l c l i c k 0 0 : 0 4 : 2 9 . 2 - 0 0 : 0 4 : 4 5 . 2 < / N a m e > < T e x t > T h e n ,   w e  l l   c l i c k   C h a n g e   C o l o r s   a n d   p i c k   a   c o l o r   s t y l e .   W e   s e e   a   p r e v i e w   o f   t h e   c o l o r   s t y l e   w h e n   w e   p o i n t   t o   i t . < / T e x t > < B o o k M a r k E n t r y N a m e > O r g   C h a r t s _ M o v 3 0 0 : 0 4 : 2 9 . 2 < / B o o k M a r k E n t r y N a m e > < B o o k M a r k E x i t N a m e > O r g   C h a r t s _ M o v 3 0 0 : 0 4 : 4 5 . 2 < / B o o k M a r k E x i t N a m e > < B o o k M a r k E n t r y P o s i t i o n > 2 6 9 2 6 7 < / B o o k M a r k E n t r y P o s i t i o n > < B o o k M a r k E x i t P o s i t i o n > 2 8 5 2 6 7 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 4 d b 2 3 5 5 3 - 5 2 a 2 - 4 6 9 4 - 9 1 3 9 - 5 5 d 2 1 6 6 e 6 4 3 b < / I n t e r n a l I d > < N a m e > O r g   C h a r t s _ M o v 3 I f I w a n t 0 0 : 0 4 : 4 5 . 3 - 0 0 : 0 4 : 5 4 . 7 < / N a m e > < T e x t > I f   I   w a n t   t o   g o   b a c k   t o   t h e   o r i g i n a l   l o o k   o f   t h e   c h a r t   a n d   s t a r t   o v e r ,   I   c a n   c l i c k   R e s e t   G r a p h i c . < / T e x t > < B o o k M a r k E n t r y N a m e > O r g   C h a r t s _ M o v 3 0 0 : 0 4 : 4 5 . 3 < / B o o k M a r k E n t r y N a m e > < B o o k M a r k E x i t N a m e > O r g   C h a r t s _ M o v 3 0 0 : 0 4 : 5 4 . 7 < / B o o k M a r k E x i t N a m e > < B o o k M a r k E n t r y P o s i t i o n > 2 8 5 3 6 7 < / B o o k M a r k E n t r y P o s i t i o n > < B o o k M a r k E x i t P o s i t i o n > 2 9 4 7 6 7 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 6 2 a d a 5 c c - 1 2 6 5 - 4 e e 5 - 8 c 7 d - f 6 6 6 7 c 5 b b 6 6 7 < / I n t e r n a l I d > < N a m e > O r g   C h a r t s _ M o v 3 U s i n g a S m a r t A r t 0 0 : 0 4 : 5 4 . 8 - 0 0 : 0 5 : 0 4 . 4 < / N a m e > < T e x t > U s i n g   a   S m a r t A r t   l a y o u t   a n d   t h e   r a n g e   o f   S m a r t A r t   t o o l s   a n d   s t y l e s ,   I  v e   g o t   a   c r i s p ,   b o l d   c h a r t   t h a t   w a s   f u n   t o   m a k e . < / T e x t > < B o o k M a r k E n t r y N a m e > O r g   C h a r t s _ M o v 3 0 0 : 0 4 : 5 4 . 8 < / B o o k M a r k E n t r y N a m e > < B o o k M a r k E x i t N a m e > O r g   C h a r t s _ M o v 3 0 0 : 0 5 : 0 4 . 4 < / B o o k M a r k E x i t N a m e > < B o o k M a r k E n t r y P o s i t i o n > 2 9 4 8 6 7 < / B o o k M a r k E n t r y P o s i t i o n > < B o o k M a r k E x i t P o s i t i o n > 3 0 4 4 0 0 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 6 c 5 2 c 8 d c - 9 2 f 3 - 4 d d a - 8 a e f - c 9 e f 7 f c 2 0 a a a < / I n t e r n a l I d > < N a m e > O r g   C h a r t s _ M o v 3 F o r m o r e i n f o r m a t i o n , 0 0 : 0 5 : 0 4 . 5 - 0 0 : 0 5 : 0 9 . 2 < / N a m e > < T e x t > F o r   m o r e   i n f o r m a t i o n ,   s e e   t h e   C o u r s e   S u m m a r y   a n d   e x p e r i m e n t   o n   y o u r   o w n . < / T e x t > < B o o k M a r k E n t r y N a m e > O r g   C h a r t s _ M o v 3 0 0 : 0 5 : 0 4 . 5 < / B o o k M a r k E n t r y N a m e > < B o o k M a r k E x i t N a m e > O r g   C h a r t s _ M o v 3 0 0 : 0 5 : 0 9 . 2 < / B o o k M a r k E x i t N a m e > < B o o k M a r k E n t r y P o s i t i o n > 3 0 4 5 0 0 < / B o o k M a r k E n t r y P o s i t i o n > < B o o k M a r k E x i t P o s i t i o n > 3 0 9 2 6 7 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2B60031C-5856-454E-8A95-187AF43A2F0C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purl.org/dc/terms/"/>
  </ds:schemaRefs>
</ds:datastoreItem>
</file>

<file path=customXml/itemProps5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8913BF2A-1DA4-4C13-B1C7-B51678E0FFA0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AC91A72E-A657-4379-92F8-5363E5C62E11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F19E2E72-AD86-4E8A-945F-F1DA45A47D83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5877</TotalTime>
  <Words>2660</Words>
  <Application>Microsoft Office PowerPoint</Application>
  <PresentationFormat>Custom</PresentationFormat>
  <Paragraphs>251</Paragraphs>
  <Slides>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AllHandsDemo</vt:lpstr>
      <vt:lpstr>Custom Design</vt:lpstr>
      <vt:lpstr>1_Office Theme</vt:lpstr>
      <vt:lpstr>Office Theme</vt:lpstr>
      <vt:lpstr>2_Office Theme</vt:lpstr>
      <vt:lpstr>2_AllHandsDemo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Mikhail Yakimchuk (Lionbridge)</cp:lastModifiedBy>
  <cp:revision>266</cp:revision>
  <dcterms:created xsi:type="dcterms:W3CDTF">2012-03-12T21:21:52Z</dcterms:created>
  <dcterms:modified xsi:type="dcterms:W3CDTF">2013-12-05T08:32:19Z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