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1"/>
    <p:sldMasterId id="2147483669" r:id="rId12"/>
    <p:sldMasterId id="2147483681" r:id="rId13"/>
    <p:sldMasterId id="2147483693" r:id="rId14"/>
    <p:sldMasterId id="2147483705" r:id="rId15"/>
    <p:sldMasterId id="2147483717" r:id="rId16"/>
  </p:sldMasterIdLst>
  <p:notesMasterIdLst>
    <p:notesMasterId r:id="rId26"/>
  </p:notesMasterIdLst>
  <p:sldIdLst>
    <p:sldId id="376" r:id="rId17"/>
    <p:sldId id="368" r:id="rId18"/>
    <p:sldId id="372" r:id="rId19"/>
    <p:sldId id="371" r:id="rId20"/>
    <p:sldId id="369" r:id="rId21"/>
    <p:sldId id="370" r:id="rId22"/>
    <p:sldId id="375" r:id="rId23"/>
    <p:sldId id="373" r:id="rId24"/>
    <p:sldId id="374" r:id="rId25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6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45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3937">
          <p15:clr>
            <a:srgbClr val="A4A3A4"/>
          </p15:clr>
        </p15:guide>
        <p15:guide id="9" pos="4095">
          <p15:clr>
            <a:srgbClr val="A4A3A4"/>
          </p15:clr>
        </p15:guide>
        <p15:guide id="10" pos="7407">
          <p15:clr>
            <a:srgbClr val="A4A3A4"/>
          </p15:clr>
        </p15:guide>
        <p15:guide id="11" pos="15">
          <p15:clr>
            <a:srgbClr val="A4A3A4"/>
          </p15:clr>
        </p15:guide>
        <p15:guide id="12" pos="6344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3.xml"/><Relationship Id="rId18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6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8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5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4.xml"/><Relationship Id="rId22" Type="http://schemas.openxmlformats.org/officeDocument/2006/relationships/slide" Target="slides/slide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728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246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681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790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70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447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689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87611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15389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16691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591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1477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55127519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636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639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4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84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slide" Target="slide3.xml"/><Relationship Id="rId26" Type="http://schemas.openxmlformats.org/officeDocument/2006/relationships/slide" Target="slide7.xml"/><Relationship Id="rId3" Type="http://schemas.openxmlformats.org/officeDocument/2006/relationships/tags" Target="../tags/tag1.xml"/><Relationship Id="rId21" Type="http://schemas.openxmlformats.org/officeDocument/2006/relationships/image" Target="../media/image8.png"/><Relationship Id="rId34" Type="http://schemas.openxmlformats.org/officeDocument/2006/relationships/image" Target="../media/image15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image" Target="../media/image6.png"/><Relationship Id="rId25" Type="http://schemas.openxmlformats.org/officeDocument/2006/relationships/image" Target="../media/image10.png"/><Relationship Id="rId33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20" Type="http://schemas.openxmlformats.org/officeDocument/2006/relationships/slide" Target="slide4.xml"/><Relationship Id="rId29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slide" Target="slide6.xml"/><Relationship Id="rId32" Type="http://schemas.openxmlformats.org/officeDocument/2006/relationships/image" Target="../media/image14.png"/><Relationship Id="rId5" Type="http://schemas.openxmlformats.org/officeDocument/2006/relationships/tags" Target="../tags/tag3.xml"/><Relationship Id="rId15" Type="http://schemas.openxmlformats.org/officeDocument/2006/relationships/slide" Target="slide2.xml"/><Relationship Id="rId23" Type="http://schemas.openxmlformats.org/officeDocument/2006/relationships/image" Target="../media/image9.png"/><Relationship Id="rId28" Type="http://schemas.openxmlformats.org/officeDocument/2006/relationships/slide" Target="slide8.xml"/><Relationship Id="rId10" Type="http://schemas.openxmlformats.org/officeDocument/2006/relationships/tags" Target="../tags/tag8.xml"/><Relationship Id="rId19" Type="http://schemas.openxmlformats.org/officeDocument/2006/relationships/image" Target="../media/image7.png"/><Relationship Id="rId31" Type="http://schemas.openxmlformats.org/officeDocument/2006/relationships/image" Target="../media/image13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slideLayout" Target="../slideLayouts/slideLayout5.xml"/><Relationship Id="rId22" Type="http://schemas.openxmlformats.org/officeDocument/2006/relationships/slide" Target="slide5.xml"/><Relationship Id="rId27" Type="http://schemas.openxmlformats.org/officeDocument/2006/relationships/image" Target="../media/image11.png"/><Relationship Id="rId30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slide" Target="slide2.xml"/><Relationship Id="rId39" Type="http://schemas.openxmlformats.org/officeDocument/2006/relationships/slide" Target="slide9.xml"/><Relationship Id="rId3" Type="http://schemas.openxmlformats.org/officeDocument/2006/relationships/tags" Target="../tags/tag12.xml"/><Relationship Id="rId21" Type="http://schemas.openxmlformats.org/officeDocument/2006/relationships/tags" Target="../tags/tag30.xml"/><Relationship Id="rId34" Type="http://schemas.openxmlformats.org/officeDocument/2006/relationships/image" Target="../media/image10.png"/><Relationship Id="rId42" Type="http://schemas.microsoft.com/office/2007/relationships/hdphoto" Target="../media/hdphoto1.wdp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image" Target="../media/image16.png"/><Relationship Id="rId33" Type="http://schemas.openxmlformats.org/officeDocument/2006/relationships/slide" Target="slide6.xml"/><Relationship Id="rId38" Type="http://schemas.openxmlformats.org/officeDocument/2006/relationships/image" Target="../media/image12.png"/><Relationship Id="rId2" Type="http://schemas.openxmlformats.org/officeDocument/2006/relationships/video" Target="../media/media2.mp4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29" Type="http://schemas.openxmlformats.org/officeDocument/2006/relationships/slide" Target="slide4.xml"/><Relationship Id="rId41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slideLayout" Target="../slideLayouts/slideLayout5.xml"/><Relationship Id="rId32" Type="http://schemas.openxmlformats.org/officeDocument/2006/relationships/image" Target="../media/image9.png"/><Relationship Id="rId37" Type="http://schemas.openxmlformats.org/officeDocument/2006/relationships/slide" Target="slide8.xml"/><Relationship Id="rId40" Type="http://schemas.openxmlformats.org/officeDocument/2006/relationships/image" Target="../media/image13.png"/><Relationship Id="rId45" Type="http://schemas.openxmlformats.org/officeDocument/2006/relationships/image" Target="../media/image5.png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image" Target="../media/image7.png"/><Relationship Id="rId36" Type="http://schemas.openxmlformats.org/officeDocument/2006/relationships/image" Target="../media/image11.png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31" Type="http://schemas.openxmlformats.org/officeDocument/2006/relationships/slide" Target="slide5.xml"/><Relationship Id="rId44" Type="http://schemas.openxmlformats.org/officeDocument/2006/relationships/image" Target="../media/image17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slide" Target="slide3.xml"/><Relationship Id="rId30" Type="http://schemas.openxmlformats.org/officeDocument/2006/relationships/image" Target="../media/image8.png"/><Relationship Id="rId35" Type="http://schemas.openxmlformats.org/officeDocument/2006/relationships/slide" Target="slide7.xml"/><Relationship Id="rId4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tags" Target="../tags/tag56.xml"/><Relationship Id="rId39" Type="http://schemas.openxmlformats.org/officeDocument/2006/relationships/slide" Target="slide6.xml"/><Relationship Id="rId3" Type="http://schemas.openxmlformats.org/officeDocument/2006/relationships/tags" Target="../tags/tag33.xml"/><Relationship Id="rId21" Type="http://schemas.openxmlformats.org/officeDocument/2006/relationships/tags" Target="../tags/tag51.xml"/><Relationship Id="rId34" Type="http://schemas.openxmlformats.org/officeDocument/2006/relationships/slide" Target="slide5.xml"/><Relationship Id="rId42" Type="http://schemas.openxmlformats.org/officeDocument/2006/relationships/image" Target="../media/image11.png"/><Relationship Id="rId47" Type="http://schemas.openxmlformats.org/officeDocument/2006/relationships/image" Target="../media/image14.png"/><Relationship Id="rId50" Type="http://schemas.openxmlformats.org/officeDocument/2006/relationships/image" Target="../media/image17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tags" Target="../tags/tag55.xml"/><Relationship Id="rId33" Type="http://schemas.openxmlformats.org/officeDocument/2006/relationships/image" Target="../media/image18.png"/><Relationship Id="rId38" Type="http://schemas.openxmlformats.org/officeDocument/2006/relationships/image" Target="../media/image9.png"/><Relationship Id="rId46" Type="http://schemas.openxmlformats.org/officeDocument/2006/relationships/image" Target="../media/image13.png"/><Relationship Id="rId2" Type="http://schemas.openxmlformats.org/officeDocument/2006/relationships/video" Target="../media/media3.mp4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tags" Target="../tags/tag59.xml"/><Relationship Id="rId41" Type="http://schemas.openxmlformats.org/officeDocument/2006/relationships/slide" Target="slide7.xml"/><Relationship Id="rId1" Type="http://schemas.microsoft.com/office/2007/relationships/media" Target="../media/media3.mp4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tags" Target="../tags/tag54.xml"/><Relationship Id="rId32" Type="http://schemas.openxmlformats.org/officeDocument/2006/relationships/slideLayout" Target="../slideLayouts/slideLayout5.xml"/><Relationship Id="rId37" Type="http://schemas.openxmlformats.org/officeDocument/2006/relationships/image" Target="../media/image8.png"/><Relationship Id="rId40" Type="http://schemas.openxmlformats.org/officeDocument/2006/relationships/image" Target="../media/image10.png"/><Relationship Id="rId45" Type="http://schemas.openxmlformats.org/officeDocument/2006/relationships/slide" Target="slide9.xml"/><Relationship Id="rId53" Type="http://schemas.openxmlformats.org/officeDocument/2006/relationships/image" Target="../media/image5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tags" Target="../tags/tag58.xml"/><Relationship Id="rId36" Type="http://schemas.openxmlformats.org/officeDocument/2006/relationships/slide" Target="slide4.xml"/><Relationship Id="rId49" Type="http://schemas.openxmlformats.org/officeDocument/2006/relationships/image" Target="../media/image15.png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tags" Target="../tags/tag61.xml"/><Relationship Id="rId44" Type="http://schemas.openxmlformats.org/officeDocument/2006/relationships/image" Target="../media/image12.png"/><Relationship Id="rId52" Type="http://schemas.openxmlformats.org/officeDocument/2006/relationships/slide" Target="slide2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tags" Target="../tags/tag57.xml"/><Relationship Id="rId30" Type="http://schemas.openxmlformats.org/officeDocument/2006/relationships/tags" Target="../tags/tag60.xml"/><Relationship Id="rId35" Type="http://schemas.openxmlformats.org/officeDocument/2006/relationships/image" Target="../media/image7.png"/><Relationship Id="rId43" Type="http://schemas.openxmlformats.org/officeDocument/2006/relationships/slide" Target="slide8.xml"/><Relationship Id="rId48" Type="http://schemas.microsoft.com/office/2007/relationships/hdphoto" Target="../media/hdphoto1.wdp"/><Relationship Id="rId8" Type="http://schemas.openxmlformats.org/officeDocument/2006/relationships/tags" Target="../tags/tag38.xml"/><Relationship Id="rId5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openxmlformats.org/officeDocument/2006/relationships/slide" Target="slide7.xml"/><Relationship Id="rId3" Type="http://schemas.openxmlformats.org/officeDocument/2006/relationships/tags" Target="../tags/tag62.xml"/><Relationship Id="rId21" Type="http://schemas.openxmlformats.org/officeDocument/2006/relationships/tags" Target="../tags/tag80.xml"/><Relationship Id="rId34" Type="http://schemas.openxmlformats.org/officeDocument/2006/relationships/image" Target="../media/image7.png"/><Relationship Id="rId42" Type="http://schemas.openxmlformats.org/officeDocument/2006/relationships/image" Target="../media/image12.png"/><Relationship Id="rId47" Type="http://schemas.openxmlformats.org/officeDocument/2006/relationships/image" Target="../media/image15.png"/><Relationship Id="rId50" Type="http://schemas.openxmlformats.org/officeDocument/2006/relationships/slide" Target="slide4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slide" Target="slide5.xml"/><Relationship Id="rId38" Type="http://schemas.openxmlformats.org/officeDocument/2006/relationships/image" Target="../media/image10.png"/><Relationship Id="rId46" Type="http://schemas.microsoft.com/office/2007/relationships/hdphoto" Target="../media/hdphoto1.wdp"/><Relationship Id="rId2" Type="http://schemas.openxmlformats.org/officeDocument/2006/relationships/video" Target="../media/media4.mp4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tags" Target="../tags/tag88.xml"/><Relationship Id="rId41" Type="http://schemas.openxmlformats.org/officeDocument/2006/relationships/slide" Target="slide8.xml"/><Relationship Id="rId1" Type="http://schemas.microsoft.com/office/2007/relationships/media" Target="../media/media4.mp4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image" Target="../media/image19.png"/><Relationship Id="rId37" Type="http://schemas.openxmlformats.org/officeDocument/2006/relationships/image" Target="../media/image9.png"/><Relationship Id="rId40" Type="http://schemas.openxmlformats.org/officeDocument/2006/relationships/image" Target="../media/image11.png"/><Relationship Id="rId45" Type="http://schemas.openxmlformats.org/officeDocument/2006/relationships/image" Target="../media/image14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image" Target="../media/image8.png"/><Relationship Id="rId49" Type="http://schemas.openxmlformats.org/officeDocument/2006/relationships/slide" Target="slide3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slideLayout" Target="../slideLayouts/slideLayout5.xml"/><Relationship Id="rId44" Type="http://schemas.openxmlformats.org/officeDocument/2006/relationships/image" Target="../media/image13.png"/><Relationship Id="rId52" Type="http://schemas.openxmlformats.org/officeDocument/2006/relationships/image" Target="../media/image5.pn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slide" Target="slide6.xml"/><Relationship Id="rId43" Type="http://schemas.openxmlformats.org/officeDocument/2006/relationships/slide" Target="slide9.xml"/><Relationship Id="rId48" Type="http://schemas.openxmlformats.org/officeDocument/2006/relationships/image" Target="../media/image17.png"/><Relationship Id="rId8" Type="http://schemas.openxmlformats.org/officeDocument/2006/relationships/tags" Target="../tags/tag67.xml"/><Relationship Id="rId5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tags" Target="../tags/tag113.xml"/><Relationship Id="rId39" Type="http://schemas.openxmlformats.org/officeDocument/2006/relationships/tags" Target="../tags/tag126.xml"/><Relationship Id="rId21" Type="http://schemas.openxmlformats.org/officeDocument/2006/relationships/tags" Target="../tags/tag108.xml"/><Relationship Id="rId34" Type="http://schemas.openxmlformats.org/officeDocument/2006/relationships/tags" Target="../tags/tag121.xml"/><Relationship Id="rId42" Type="http://schemas.openxmlformats.org/officeDocument/2006/relationships/slide" Target="slide3.xml"/><Relationship Id="rId47" Type="http://schemas.openxmlformats.org/officeDocument/2006/relationships/image" Target="../media/image9.png"/><Relationship Id="rId50" Type="http://schemas.openxmlformats.org/officeDocument/2006/relationships/slide" Target="slide7.xml"/><Relationship Id="rId55" Type="http://schemas.openxmlformats.org/officeDocument/2006/relationships/image" Target="../media/image13.png"/><Relationship Id="rId7" Type="http://schemas.openxmlformats.org/officeDocument/2006/relationships/tags" Target="../tags/tag94.xml"/><Relationship Id="rId2" Type="http://schemas.openxmlformats.org/officeDocument/2006/relationships/video" Target="../media/media5.mp4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29" Type="http://schemas.openxmlformats.org/officeDocument/2006/relationships/tags" Target="../tags/tag116.xml"/><Relationship Id="rId41" Type="http://schemas.openxmlformats.org/officeDocument/2006/relationships/image" Target="../media/image20.png"/><Relationship Id="rId54" Type="http://schemas.openxmlformats.org/officeDocument/2006/relationships/slide" Target="slide9.xml"/><Relationship Id="rId1" Type="http://schemas.microsoft.com/office/2007/relationships/media" Target="../media/media5.mp4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tags" Target="../tags/tag111.xml"/><Relationship Id="rId32" Type="http://schemas.openxmlformats.org/officeDocument/2006/relationships/tags" Target="../tags/tag119.xml"/><Relationship Id="rId37" Type="http://schemas.openxmlformats.org/officeDocument/2006/relationships/tags" Target="../tags/tag124.xml"/><Relationship Id="rId40" Type="http://schemas.openxmlformats.org/officeDocument/2006/relationships/slideLayout" Target="../slideLayouts/slideLayout5.xml"/><Relationship Id="rId45" Type="http://schemas.openxmlformats.org/officeDocument/2006/relationships/image" Target="../media/image8.png"/><Relationship Id="rId53" Type="http://schemas.openxmlformats.org/officeDocument/2006/relationships/image" Target="../media/image12.png"/><Relationship Id="rId58" Type="http://schemas.openxmlformats.org/officeDocument/2006/relationships/image" Target="../media/image15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tags" Target="../tags/tag110.xml"/><Relationship Id="rId28" Type="http://schemas.openxmlformats.org/officeDocument/2006/relationships/tags" Target="../tags/tag115.xml"/><Relationship Id="rId36" Type="http://schemas.openxmlformats.org/officeDocument/2006/relationships/tags" Target="../tags/tag123.xml"/><Relationship Id="rId49" Type="http://schemas.openxmlformats.org/officeDocument/2006/relationships/image" Target="../media/image10.png"/><Relationship Id="rId57" Type="http://schemas.microsoft.com/office/2007/relationships/hdphoto" Target="../media/hdphoto1.wdp"/><Relationship Id="rId61" Type="http://schemas.openxmlformats.org/officeDocument/2006/relationships/image" Target="../media/image5.png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tags" Target="../tags/tag118.xml"/><Relationship Id="rId44" Type="http://schemas.openxmlformats.org/officeDocument/2006/relationships/slide" Target="slide4.xml"/><Relationship Id="rId52" Type="http://schemas.openxmlformats.org/officeDocument/2006/relationships/slide" Target="slide8.xml"/><Relationship Id="rId60" Type="http://schemas.openxmlformats.org/officeDocument/2006/relationships/slide" Target="slide2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tags" Target="../tags/tag109.xml"/><Relationship Id="rId27" Type="http://schemas.openxmlformats.org/officeDocument/2006/relationships/tags" Target="../tags/tag114.xml"/><Relationship Id="rId30" Type="http://schemas.openxmlformats.org/officeDocument/2006/relationships/tags" Target="../tags/tag117.xml"/><Relationship Id="rId35" Type="http://schemas.openxmlformats.org/officeDocument/2006/relationships/tags" Target="../tags/tag122.xml"/><Relationship Id="rId43" Type="http://schemas.openxmlformats.org/officeDocument/2006/relationships/image" Target="../media/image7.png"/><Relationship Id="rId48" Type="http://schemas.openxmlformats.org/officeDocument/2006/relationships/slide" Target="slide6.xml"/><Relationship Id="rId56" Type="http://schemas.openxmlformats.org/officeDocument/2006/relationships/image" Target="../media/image14.png"/><Relationship Id="rId8" Type="http://schemas.openxmlformats.org/officeDocument/2006/relationships/tags" Target="../tags/tag95.xml"/><Relationship Id="rId51" Type="http://schemas.openxmlformats.org/officeDocument/2006/relationships/image" Target="../media/image11.png"/><Relationship Id="rId3" Type="http://schemas.openxmlformats.org/officeDocument/2006/relationships/tags" Target="../tags/tag90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tags" Target="../tags/tag112.xml"/><Relationship Id="rId33" Type="http://schemas.openxmlformats.org/officeDocument/2006/relationships/tags" Target="../tags/tag120.xml"/><Relationship Id="rId38" Type="http://schemas.openxmlformats.org/officeDocument/2006/relationships/tags" Target="../tags/tag125.xml"/><Relationship Id="rId46" Type="http://schemas.openxmlformats.org/officeDocument/2006/relationships/slide" Target="slide5.xml"/><Relationship Id="rId5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26" Type="http://schemas.openxmlformats.org/officeDocument/2006/relationships/hyperlink" Target="http://office.microsoft.com/redir/XT103462909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image" Target="../media/image10.png"/><Relationship Id="rId25" Type="http://schemas.openxmlformats.org/officeDocument/2006/relationships/hyperlink" Target="http://o15.officeredir.microsoft.com/r/rlidMoreCourses?clid=1033" TargetMode="External"/><Relationship Id="rId2" Type="http://schemas.openxmlformats.org/officeDocument/2006/relationships/slide" Target="slide8.xml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24" Type="http://schemas.openxmlformats.org/officeDocument/2006/relationships/hyperlink" Target="http://office.microsoft.com/redir/HA102748951.aspx" TargetMode="External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23" Type="http://schemas.openxmlformats.org/officeDocument/2006/relationships/hyperlink" Target="http://office.microsoft.com/redir/HA103465704.aspx" TargetMode="External"/><Relationship Id="rId10" Type="http://schemas.openxmlformats.org/officeDocument/2006/relationships/slide" Target="slide5.xml"/><Relationship Id="rId19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slide" Target="slide4.xml"/><Relationship Id="rId22" Type="http://schemas.openxmlformats.org/officeDocument/2006/relationships/hyperlink" Target="http://office.microsoft.com/redir/HA102749402.asp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4174263.aspx?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5" Type="http://schemas.openxmlformats.org/officeDocument/2006/relationships/image" Target="../media/image5.png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24" Type="http://schemas.openxmlformats.org/officeDocument/2006/relationships/slide" Target="slide2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10" Type="http://schemas.openxmlformats.org/officeDocument/2006/relationships/slide" Target="slide3.xml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Use rules to manage your email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" y="71643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5" y="2676691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220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edia Placeholder 17">
            <a:hlinkClick r:id="rId1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</p:spPr>
      </p:pic>
      <p:pic>
        <p:nvPicPr>
          <p:cNvPr id="3" name="M1 - 6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1 - 6000:00:00.0" time="33"/>
                    <p14:bmk name="M1 - 6000:00:07.4" time="7467"/>
                    <p14:bmk name="M1 - 6000:00:07.5" time="7567"/>
                    <p14:bmk name="M1 - 6000:00:12.9" time="12933"/>
                    <p14:bmk name="M1 - 6000:00:13.0" time="13033"/>
                    <p14:bmk name="M1 - 6000:00:19.5" time="19567"/>
                    <p14:bmk name="M1 - 6000:00:19.6" time="19667"/>
                    <p14:bmk name="M1 - 6000:00:25.0" time="25067"/>
                    <p14:bmk name="M1 - 6000:00:25.1" time="25167"/>
                    <p14:bmk name="M1 - 6000:00:36.9" time="36900"/>
                    <p14:bmk name="M1 - 6000:00:37.0" time="37000"/>
                    <p14:bmk name="M1 - 6000:00:47.5" time="47567"/>
                    <p14:bmk name="M1 - 6000:00:47.6" time="47667"/>
                    <p14:bmk name="M1 - 6000:01:00.8" time="60833"/>
                    <p14:bmk name="M1 - 6000:01:00.9" time="60933"/>
                    <p14:bmk name="M1 - 6000:01:08.7" time="68767"/>
                    <p14:bmk name="M1 - 6000:01:08.8" time="68867"/>
                    <p14:bmk name="M1 - 6000:01:14.4" time="74467"/>
                    <p14:bmk name="M1 - 6000:01:14.5" time="74567"/>
                    <p14:bmk name="M1 - 6000:01:18.4" time="78400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18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20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22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24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26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28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30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9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rules to manage your email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Template rules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new rules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1553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New Rules, part 2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Other actions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M1 - 60Thisemailwas00:00:00.0-00:00:07.4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email was sent to my company’s Film club distribution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1 - 60We’llcreatea00:00:07.5-00:00:12.9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create a rule that evaluates if an email was sent to the Film club distribution list,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1 - 60andifit00:00:13.0-00:00:19.5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if it is, move it from the inbox to a different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M1 - 60Iright-clickit,00:00:19.6-00:00:25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right-click it, point to Rules.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M1 - 60Youcanmove00:00:25.1-00:00:36.9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You can move messages from a sender or to whom the email was sent. I click Always Move Messages To: Film club.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M1 - 60Ifyoualready00:00:37.0-00:00:47.5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already have a folder you want to use, click it, and click OK. I want to create a new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M1 - 60IclickNew,00:00:47.6-00:01:00.8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New, type the name of the folder (Film Club in this example), click OK, and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M1 - 60Theruleis00:01:00.9-00:01:08.7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rule is created and this email as well as future emails sent to the Film Club distribution list,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M1 - 60willautomaticallybe00:01:08.8-00:01:14.4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will automatically be moved to the Film Club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1 - 60Upnext,Use00:01:14.5-00:01:18.4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Use templates to create rules.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349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07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07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12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13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19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19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25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25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3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36.9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3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37.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47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0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0:47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1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1:00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1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1:00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1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1:08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1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1:08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1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1:14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1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1:14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M1 - 6000:01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1 - 6000:01:18.4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349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2 - 6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2 - 6000:00:00.0" time="33"/>
                    <p14:bmk name="M2 - 6000:00:11.7" time="11733"/>
                    <p14:bmk name="M2 - 6000:00:11.8" time="11833"/>
                    <p14:bmk name="M2 - 6000:00:23.3" time="23367"/>
                    <p14:bmk name="M2 - 6000:00:23.4" time="23467"/>
                    <p14:bmk name="M2 - 6000:00:28.5" time="28567"/>
                    <p14:bmk name="M2 - 6000:00:28.6" time="28667"/>
                    <p14:bmk name="M2 - 6000:00:39.2" time="39267"/>
                    <p14:bmk name="M2 - 6000:00:39.3" time="39367"/>
                    <p14:bmk name="M2 - 6000:00:44.1" time="44100"/>
                    <p14:bmk name="M2 - 6000:00:44.2" time="44200"/>
                    <p14:bmk name="M2 - 6000:00:49.8" time="49800"/>
                    <p14:bmk name="M2 - 6000:00:49.9" time="49900"/>
                    <p14:bmk name="M2 - 6000:00:57.0" time="57000"/>
                    <p14:bmk name="M2 - 6000:00:57.1" time="57100"/>
                    <p14:bmk name="M2 - 6000:01:06.4" time="66400"/>
                    <p14:bmk name="M2 - 6000:01:06.5" time="66500"/>
                    <p14:bmk name="M2 - 6000:01:09.3" time="69300"/>
                    <p14:bmk name="M2 - 6000:01:09.4" time="69400"/>
                    <p14:bmk name="M2 - 6000:01:18.2" time="78267"/>
                    <p14:bmk name="M2 - 6000:01:18.3" time="78367"/>
                    <p14:bmk name="M2 - 6000:01:24.1" time="84167"/>
                    <p14:bmk name="M2 - 6000:01:24.2" time="84267"/>
                    <p14:bmk name="M2 - 6000:01:30.6" time="90633"/>
                    <p14:bmk name="M2 - 6000:01:30.7" time="90733"/>
                    <p14:bmk name="M2 - 6000:01:38.9" time="98967"/>
                    <p14:bmk name="M2 - 6000:01:39.0" time="99067"/>
                    <p14:bmk name="M2 - 6000:01:44.2" time="104267"/>
                    <p14:bmk name="M2 - 6000:01:44.3" time="104367"/>
                    <p14:bmk name="M2 - 6000:01:53.7" time="113700"/>
                    <p14:bmk name="M2 - 6000:01:53.8" time="113800"/>
                    <p14:bmk name="M2 - 6000:02:03.4" time="123433"/>
                    <p14:bmk name="M2 - 6000:02:03.5" time="123533"/>
                    <p14:bmk name="M2 - 6000:02:10.6" time="130633"/>
                    <p14:bmk name="M2 - 6000:02:10.7" time="130733"/>
                    <p14:bmk name="M2 - 6000:02:22.6" time="142633"/>
                    <p14:bmk name="M2 - 6000:02:22.7" time="142733"/>
                    <p14:bmk name="M2 - 6000:02:33.5" time="153500"/>
                    <p14:bmk name="M2 - 6000:02:33.6" time="153600"/>
                    <p14:bmk name="M2 - 6000:02:37.3" time="157333"/>
                  </p14:bmkLst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71" name="Rectangle 70">
            <a:hlinkClick r:id="rId26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27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29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1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3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35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37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39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rules to manage your email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M2 - 60Mycompany’sworking00:00:00.0-00:00:11.7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My company’s working on the big Fabrikam project. I want emails about the project to go into a folder for the project.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2 - 60OntheHome00:00:11.8-00:00:23.3"/>
          <p:cNvSpPr txBox="1"/>
          <p:nvPr>
            <p:custDataLst>
              <p:tags r:id="rId5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Home tab, I click Rules, and click Manage Rules &amp; Alerts. Click New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2 - 60IntheRules00:00:23.4-00:00:28.5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Rules Wizard, there are templates for some of the more common types of rules,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M2 - 60suchas“Move00:00:28.6-00:00:39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“Move messages from someone to a folder” and “Move messages with specific words in the subject to a folder”.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M2 - 60Templatesmakeit00:00:39.3-00:00:44.1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Templates make it quicker and easier to create rules.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M2 - 60Iclick“Move00:00:44.2-00:00:49.8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“Move messages with specific words in the subject to a folder”.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M2 - 60Intheedit00:00:49.9-00:00:57.0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edit box, click the underlined text, “specific words”.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M2 - 60Typeaword00:00:57.1-00:01:06.4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Type a word you want the rule to search for in the subject of emails (search is not case sensitive), and click Add.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M2 - 60Youcanadd00:01:06.5-00:01:09.3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multiple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2 - 60ClickOK.In00:01:09.4-00:01:18.2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OK. In the edit box again, click the underlined text, “specified”.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2 - 60Ifyoualready00:01:18.3-00:01:24.1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already have a folder you want to use, click it,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2 - 60Tocreatea00:01:24.2-00:01:30.6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create a new folder, click New, type the name you want for the folder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M2 - 60(Fabrikaminthis00:01:30.7-00:01:38.9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(Fabrikam in this example), click OK,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M2 - 60Thetemplateincludes00:01:39.0-00:01:44.2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template includes “and stop processing more rules”.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2 - 60Whenanemail00:01:44.3-00:01:53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an email that has Fabrikam in the subject runs this rule, it won’t run any more rules.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2 - 60Ineedto00:01:53.8-00:02:03.4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need to stay on top of emails that have my email address in the To box, so I want them to stay in my inbox.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M2 - 60We’llcreatethis00:02:03.5-00:02:10.6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create this rule in the Create rules from scratch, part 2 video,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M2 - 60andmakesure00:02:10.7-00:02:22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make sure my rules are in the right order in the Manage, change, stop, and delete rules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M2 - 60ClickFinish,click00:02:22.7-00:02:33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Finish, click OK or Apply, and your rule is created.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M2 - 60Upnext,Create00:02:33.6-00:02:37.3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Create rules from scratch.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2" name="Media Placeholder 1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7" name="Rectangle 46">
            <a:hlinkClick r:id="rId26" action="ppaction://hlinksldjump"/>
          </p:cNvPr>
          <p:cNvSpPr/>
          <p:nvPr/>
        </p:nvSpPr>
        <p:spPr>
          <a:xfrm>
            <a:off x="1199302" y="848357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Template rules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new rules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270106" y="9221787"/>
            <a:ext cx="11553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New Rules, part 2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Other actions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24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11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11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23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23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28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2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28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39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39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44.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44.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49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49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57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0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0:57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06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06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09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09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18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18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24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24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30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30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38.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39.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44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44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53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1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1:53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03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03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10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10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22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22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33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33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M2 - 6000:02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2 - 6000:02:37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24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3 - 6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3 - 6000:00:00.0" time="33"/>
                    <p14:bmk name="M3 - 6000:00:10.3" time="10333"/>
                    <p14:bmk name="M3 - 6000:00:10.4" time="10433"/>
                    <p14:bmk name="M3 - 6000:00:20.8" time="20800"/>
                    <p14:bmk name="M3 - 6000:00:20.9" time="20900"/>
                    <p14:bmk name="M3 - 6000:00:32.9" time="32900"/>
                    <p14:bmk name="M3 - 6000:00:33.0" time="33000"/>
                    <p14:bmk name="M3 - 6000:00:41.7" time="41767"/>
                    <p14:bmk name="M3 - 6000:00:41.8" time="41867"/>
                    <p14:bmk name="M3 - 6000:00:49.0" time="49000"/>
                    <p14:bmk name="M3 - 6000:00:49.1" time="49100"/>
                    <p14:bmk name="M3 - 6000:00:53.5" time="53500"/>
                    <p14:bmk name="M3 - 6000:00:53.6" time="53600"/>
                    <p14:bmk name="M3 - 6000:00:58.9" time="58900"/>
                    <p14:bmk name="M3 - 6000:00:59.0" time="59000"/>
                    <p14:bmk name="M3 - 6000:01:06.8" time="66867"/>
                    <p14:bmk name="M3 - 6000:01:06.9" time="66967"/>
                    <p14:bmk name="M3 - 6000:01:18.3" time="78367"/>
                    <p14:bmk name="M3 - 6000:01:18.4" time="78467"/>
                    <p14:bmk name="M3 - 6000:01:23.7" time="83700"/>
                    <p14:bmk name="M3 - 6000:01:23.8" time="83800"/>
                    <p14:bmk name="M3 - 6000:01:29.2" time="89200"/>
                    <p14:bmk name="M3 - 6000:01:29.3" time="89300"/>
                    <p14:bmk name="M3 - 6000:01:41.4" time="101433"/>
                    <p14:bmk name="M3 - 6000:01:41.5" time="101533"/>
                    <p14:bmk name="M3 - 6000:01:52.3" time="112333"/>
                    <p14:bmk name="M3 - 6000:01:52.4" time="112433"/>
                    <p14:bmk name="M3 - 6000:02:02.7" time="122700"/>
                    <p14:bmk name="M3 - 6000:02:02.8" time="122800"/>
                    <p14:bmk name="M3 - 6000:02:07.3" time="127333"/>
                    <p14:bmk name="M3 - 6000:02:07.4" time="127433"/>
                    <p14:bmk name="M3 - 6000:02:25.2" time="145233"/>
                    <p14:bmk name="M3 - 6000:02:25.3" time="145333"/>
                    <p14:bmk name="M3 - 6000:02:31.7" time="151767"/>
                    <p14:bmk name="M3 - 6000:02:31.8" time="151867"/>
                    <p14:bmk name="M3 - 6000:02:38.2" time="158200"/>
                    <p14:bmk name="M3 - 6000:02:38.3" time="158300"/>
                    <p14:bmk name="M3 - 6000:02:48.5" time="168500"/>
                    <p14:bmk name="M3 - 6000:02:48.6" time="168600"/>
                    <p14:bmk name="M3 - 6000:03:03.3" time="183333"/>
                    <p14:bmk name="M3 - 6000:03:03.4" time="183433"/>
                    <p14:bmk name="M3 - 6000:03:15.8" time="195867"/>
                    <p14:bmk name="M3 - 6000:03:15.9" time="195967"/>
                    <p14:bmk name="M3 - 6000:03:28.2" time="208267"/>
                    <p14:bmk name="M3 - 6000:03:28.3" time="208367"/>
                    <p14:bmk name="M3 - 6000:03:46.4" time="226400"/>
                    <p14:bmk name="M3 - 6000:03:46.5" time="226500"/>
                    <p14:bmk name="M3 - 6000:03:49.6" time="229633"/>
                    <p14:bmk name="M3 - 6000:03:49.7" time="229733"/>
                    <p14:bmk name="M3 - 6000:03:56.4" time="236400"/>
                    <p14:bmk name="M3 - 6000:03:56.5" time="236500"/>
                    <p14:bmk name="M3 - 6000:04:06.2" time="246233"/>
                    <p14:bmk name="M3 - 6000:04:06.3" time="246333"/>
                    <p14:bmk name="M3 - 6000:04:19.3" time="259367"/>
                    <p14:bmk name="M3 - 6000:04:19.4" time="259467"/>
                    <p14:bmk name="M3 - 6000:04:23.6" time="263667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4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6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4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9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1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3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5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rules to manage your email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51" action="ppaction://hlinksldjump"/>
          </p:cNvPr>
          <p:cNvPicPr preferRelativeResize="0"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51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M3 - 60Ruleshavethree00:00:00.0-00:00:10.3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Rules have three parts: conditions, actions, and exceptions.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3 - 60Conditionsevaluateif00:00:10.4-00:00:20.8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Conditions evaluate if a rule applies to an email, such as if the subject of the email contains specific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3 - 60Iftherule00:00:20.9-00:00:32.9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rule applies to the email, an action does something to it, such as moving the email to a specific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M3 - 60Exceptionsprovidea00:00:33.0-00:00:41.7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Exceptions provide a way to say, in effect, even if the rule applies, don’t do the action.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M3 - 60Acommonexample00:00:41.8-00:00:49.0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common example is “except if sent only to me”.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M3 - 60Inadditionto00:00:49.1-00:00:53.5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addition to the tons of email sent internally about the Fabrikam project,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M3 - 60customersatFabrikam00:00:53.6-00:00:58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customers at Fabrikam also send a fair amount of email.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M3 - 60Iwantemails00:00:59.0-00:01:06.8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emails from them to go into the Fabrikam folder, unless they’re marked as high importance.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M3 - 60Thisemail’sfrom00:01:06.9-00:01:18.3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email’s from Murray Breland. I know he works at Fabrikam because his email address is murrayb@fabrikam.com.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3 - 60Icancreate00:01:18.4-00:01:23.7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create a rule that evaluates if the sender’s email address contains Fabrikam,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3 - 60andifit00:01:23.8-00:01:29.2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if it does, put it in the Fabrikam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3 - 60OntheHome00:01:29.3-00:01:41.4"/>
          <p:cNvSpPr txBox="1"/>
          <p:nvPr>
            <p:custDataLst>
              <p:tags r:id="rId15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Home tab, I click Rules, and click Manage Rules &amp; Alerts. Click New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M3 - 60We’regoingto00:01:41.5-00:01:52.3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going to create a rule from scratch, so I click the Apply rule on messages I receive blank rule,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M3 - 60Conditionscontainsmany00:01:52.4-00:02:02.7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Conditions contains many options, such as “from people or public group” and “with specific words in the subject”.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3 - 60Icheck“with00:02:02.8-00:02:07.3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check “with specific words in the senders address”.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3 - 60Intheedit00:02:07.4-00:02:25.2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edit box, I click the underlined text, “specific words”, type Fabrikam, click Add, click OK,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M3 - 60Actionsalsohas00:02:25.3-00:02:31.7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Actions also has many options, such as “assign it to the category category”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M3 - 60and“flagmessage00:02:31.8-00:02:38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“flag message for follow up at this time”.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M3 - 60Icheck“move00:02:38.3-00:02:48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check “move it to the specified folder” and “stop processing more rules”.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M3 - 60Intheedit00:02:48.6-00:03:03.3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edit box, I click the underlined text, “specified”, click the Fabrikam folder, click OK,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M3 - 60Inexceptions,there’re00:03:03.4-00:03:15.8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In exceptions, there’re options such as “except if it is marked as importance” and “except where my name is in the To box”.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M3 - 60Icheck“except00:03:15.9-00:03:28.2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check “except if marked as importance”, click the underlined text, “importance”, click the down-arrow,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M3 - 60clickHigh,click00:03:28.3-00:03:46.4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High, click OK, click Next, type a name for the rule, and click Finish.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M3 - 60WhenIlook00:03:46.5-00:03:49.6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look at the two Fabrikam rules in the future,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M3 - 60Iwantto00:03:49.7-00:03:56.4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make sure I can look at the rule names and get a basic understanding of what they 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M3 - 60Iclickthe00:03:56.5-00:04:06.2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first Fabrikam rule, click Change Rule, click Rename Rule,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M3 - 60giveita00:04:06.3-00:04:19.3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give it a more descriptive name, click OK, and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M3 - 60Upnext,Create00:04:19.4-00:04:23.6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Create rules from scratch, part 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24712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0" name="Media Placeholder 17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72" name="Rectangle 71">
            <a:hlinkClick r:id="rId52" action="ppaction://hlinksldjump"/>
          </p:cNvPr>
          <p:cNvSpPr/>
          <p:nvPr/>
        </p:nvSpPr>
        <p:spPr>
          <a:xfrm>
            <a:off x="1199302" y="848357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Template rules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new rules</a:t>
            </a:r>
            <a:endParaRPr lang="en-US" dirty="0"/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5270106" y="9221787"/>
            <a:ext cx="11553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New Rules, part 2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Other actions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823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10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10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20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20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32.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33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41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41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49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49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53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5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53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58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0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0:59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06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06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18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18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23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23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29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29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41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41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52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1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1:52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02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02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07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07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25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25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31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31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38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38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48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2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2:48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03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03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15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15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28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28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46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46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49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49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56.4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3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3:56.5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4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4:06.2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4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4:06.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4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4:19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4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4:19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M3 - 6000:04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3 - 6000:04:23.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5" grpId="0" animBg="1"/>
          <p:bldP spid="55" grpId="1" animBg="1"/>
          <p:bldP spid="56" grpId="0" animBg="1"/>
          <p:bldP spid="56" grpId="1" animBg="1"/>
          <p:bldP spid="63" grpId="0" animBg="1"/>
          <p:bldP spid="63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823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4 - 6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4 - 6000:00:00.0" time="33"/>
                    <p14:bmk name="M4 - 6000:00:08.3" time="8333"/>
                    <p14:bmk name="M4 - 6000:00:08.4" time="8433"/>
                    <p14:bmk name="M4 - 6000:00:13.0" time="13033"/>
                    <p14:bmk name="M4 - 6000:00:13.1" time="13133"/>
                    <p14:bmk name="M4 - 6000:00:26.0" time="26067"/>
                    <p14:bmk name="M4 - 6000:00:26.1" time="26167"/>
                    <p14:bmk name="M4 - 6000:00:34.6" time="34633"/>
                    <p14:bmk name="M4 - 6000:00:34.7" time="34733"/>
                    <p14:bmk name="M4 - 6000:00:44.0" time="44000"/>
                    <p14:bmk name="M4 - 6000:00:44.1" time="44100"/>
                    <p14:bmk name="M4 - 6000:00:49.5" time="49533"/>
                    <p14:bmk name="M4 - 6000:00:49.6" time="49633"/>
                    <p14:bmk name="M4 - 6000:00:57.6" time="57633"/>
                    <p14:bmk name="M4 - 6000:00:57.7" time="57733"/>
                    <p14:bmk name="M4 - 6000:01:04.8" time="64800"/>
                    <p14:bmk name="M4 - 6000:01:04.9" time="64900"/>
                    <p14:bmk name="M4 - 6000:01:17.8" time="77800"/>
                    <p14:bmk name="M4 - 6000:01:17.9" time="77900"/>
                    <p14:bmk name="M4 - 6000:01:26.3" time="86300"/>
                    <p14:bmk name="M4 - 6000:01:26.4" time="86400"/>
                    <p14:bmk name="M4 - 6000:01:37.8" time="97867"/>
                    <p14:bmk name="M4 - 6000:01:37.9" time="97967"/>
                    <p14:bmk name="M4 - 6000:01:44.8" time="104867"/>
                    <p14:bmk name="M4 - 6000:01:44.9" time="104967"/>
                    <p14:bmk name="M4 - 6000:01:52.6" time="112667"/>
                    <p14:bmk name="M4 - 6000:01:52.7" time="112767"/>
                    <p14:bmk name="M4 - 6000:02:11.1" time="131100"/>
                    <p14:bmk name="M4 - 6000:02:11.2" time="131200"/>
                    <p14:bmk name="M4 - 6000:02:26.3" time="146367"/>
                    <p14:bmk name="M4 - 6000:02:26.4" time="146467"/>
                    <p14:bmk name="M4 - 6000:02:38.2" time="158267"/>
                    <p14:bmk name="M4 - 6000:02:38.3" time="158367"/>
                    <p14:bmk name="M4 - 6000:02:59.3" time="179333"/>
                    <p14:bmk name="M4 - 6000:02:59.4" time="179433"/>
                    <p14:bmk name="M4 - 6000:03:11.2" time="191267"/>
                    <p14:bmk name="M4 - 6000:03:11.3" time="191367"/>
                    <p14:bmk name="M4 - 6000:03:16.7" time="196733"/>
                    <p14:bmk name="M4 - 6000:03:16.8" time="196833"/>
                    <p14:bmk name="M4 - 6000:03:21.5" time="201500"/>
                    <p14:bmk name="M4 - 6000:03:21.6" time="201600"/>
                    <p14:bmk name="M4 - 6000:03:30.4" time="210400"/>
                    <p14:bmk name="M4 - 6000:03:30.5" time="210500"/>
                    <p14:bmk name="M4 - 6000:03:40.3" time="220300"/>
                    <p14:bmk name="M4 - 6000:03:40.4" time="220400"/>
                    <p14:bmk name="M4 - 6000:03:44.3" time="224333"/>
                    <p14:bmk name="M4 - 6000:03:44.4" time="224433"/>
                    <p14:bmk name="M4 - 6000:03:51.1" time="231167"/>
                    <p14:bmk name="M4 - 6000:03:51.2" time="231267"/>
                    <p14:bmk name="M4 - 6000:04:01.6" time="241600"/>
                    <p14:bmk name="M4 - 6000:04:01.7" time="241700"/>
                    <p14:bmk name="M4 - 6000:04:13.5" time="253500"/>
                    <p14:bmk name="M4 - 6000:04:13.6" time="253600"/>
                    <p14:bmk name="M4 - 6000:04:19.1" time="259167"/>
                  </p14:bmkLst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3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5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3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5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39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1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3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rules to manage your email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49" action="ppaction://hlinksldjump"/>
          </p:cNvPr>
          <p:cNvPicPr preferRelativeResize="0">
            <a:picLocks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50" action="ppaction://hlinksldjump"/>
          </p:cNvPr>
          <p:cNvPicPr preferRelativeResize="0">
            <a:picLocks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50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49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M4 - 60Iwantto00:00:00.0-00:00:08.3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make sure emails that have my email address in the To box stay in my inbox;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4 - 60thatsomeother00:00:08.4-00:00:13.0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some other rule doesn’t move or delete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4 - 60OntheHome00:00:13.1-00:00:26.0"/>
          <p:cNvSpPr txBox="1"/>
          <p:nvPr>
            <p:custDataLst>
              <p:tags r:id="rId6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Home tab, I click Rules, and click Manage Rules &amp; Alerts. Click New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M4 - 60Iclickthe00:00:26.1-00:00:34.6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Apply rule on messages I receive blank rule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M4 - 60Inconditions,I00:00:34.7-00:00:44.0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conditions, I check “where my name is in the To box”,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M4 - 60Inactions,I00:00:44.1-00:00:49.5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actions, I check “stop processing more rules”.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M4 - 60Withjustthis00:00:49.6-00:00:57.6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just this action, if my name is in the To box of an email, it’ll stay in my inbox.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M4 - 60IclickNext.00:00:57.7-00:01:04.8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Next. I don’t want any exceptions, so I click Next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M4 - 60Thedefaulttitle00:01:04.9-00:01:17.8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default title is fine, so I click Finish. The new rule’s in my list of rules, and I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4 - 60Ijuststarted00:01:17.9-00:01:26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just started on a new project for Coho winery. Emails are flying fast and furious. I need a rule to help tame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4 - 60OntheHome00:01:26.4-00:01:37.8"/>
          <p:cNvSpPr txBox="1"/>
          <p:nvPr>
            <p:custDataLst>
              <p:tags r:id="rId14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Home tab, I click Rules, and click Manage Rules &amp; Alerts. Click New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4 - 60Iclickthe00:01:37.9-00:01:44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Apply rule on messages I receive blank rule,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M4 - 60Inconditions,I00:01:44.9-00:01:52.6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conditions, I check “with specific words in the subject or body”.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M4 - 60Intheedit00:01:52.7-00:02:11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edit box, I click the underlined text, “specific words”, type Coho, click Add, click OK,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4 - 60Inactions,I00:02:11.2-00:02:26.3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actions, I click ”move it to the specified folder”, “assign it to the category category” and “stop processing more rules”.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4 - 60Intheedit00:02:26.4-00:02:38.2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edit box, I click the underlined text, “category”, check the Coho category,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M4 - 60Intheedit00:02:38.3-00:02:59.3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edit box again, click the underlined text, “specified”, click New, type Coho, click OK, click OK,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M4 - 60Idon’twant00:02:59.4-00:03:11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don’t want any exceptions, so I click Next. Type a descriptive title, and click Finish.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M4 - 60Outlookdisplaysa00:03:11.3-00:03:16.7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Outlook displays a warning that says this rule will run only when Outlook is running.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M4 - 60Thisisreferred00:03:16.8-00:03:21.5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referred to as a client-only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M4 - 60Certainconditions,actions,00:03:21.6-00:03:30.4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Certain conditions, actions, and exceptions can only occur in Outlook, not your email server.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M4 - 60Forexample,an00:03:30.5-00:03:40.3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an email alert window can only be displayed if Outlook is running. The same is true for playing a sound.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M4 - 60Ifyoucreate00:03:40.4-00:03:44.3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create a rule that has at least one condition, action,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M4 - 60orexceptionthat00:03:44.4-00:03:51.1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exception that can only occur in Outlook, it’s a client-only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M4 - 60IclickOK,00:03:51.2-00:04:01.6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OK, and the Coho rule is in my list of rules. Next to the rule it says client-only.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M4 - 60Theruleis00:04:01.7-00:04:13.5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The rule is client-only because Outlook has to be running to assign it to a category. I click OK to close Rules and Alerts.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M4 - 60Upnext,manage,00:04:13.6-00:04:19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manage, change, stop, and delete rules.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3" name="Media Placeholder 17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76" name="Rectangle 75">
            <a:hlinkClick r:id="rId51" action="ppaction://hlinksldjump"/>
          </p:cNvPr>
          <p:cNvSpPr/>
          <p:nvPr/>
        </p:nvSpPr>
        <p:spPr>
          <a:xfrm>
            <a:off x="1199302" y="848357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Template rules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new rules</a:t>
            </a:r>
            <a:endParaRPr lang="en-US" dirty="0"/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5270106" y="9221787"/>
            <a:ext cx="11553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New Rules, part 2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Other actions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6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243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08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08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13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13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26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26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34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34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44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44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49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49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57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0:5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0:57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04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04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17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17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26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26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37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37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44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44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52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1:5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1:52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2:11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2:11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2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2:26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2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2:26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2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2:38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2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2:38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2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2:59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2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2:59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11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11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16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16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21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21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30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30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40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40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44.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44.4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51.1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3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3:51.2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4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4:01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4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4:01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4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4:13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4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4:13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M4 - 6000:04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M4 - 6000:04:19.1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4" grpId="0" animBg="1"/>
          <p:bldP spid="54" grpId="1" animBg="1"/>
          <p:bldP spid="55" grpId="0" animBg="1"/>
          <p:bldP spid="55" grpId="1" animBg="1"/>
          <p:bldP spid="62" grpId="0" animBg="1"/>
          <p:bldP spid="62" grpId="1" animBg="1"/>
          <p:bldP spid="63" grpId="0" animBg="1"/>
          <p:bldP spid="63" grpId="1" animBg="1"/>
          <p:bldP spid="66" grpId="0" animBg="1"/>
          <p:bldP spid="66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243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5 - 6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5 - 6000:00:00.0" time="33"/>
                    <p14:bmk name="M5 - 6000:00:12.8" time="12833"/>
                    <p14:bmk name="M5 - 6000:00:12.9" time="12933"/>
                    <p14:bmk name="M5 - 6000:00:15.0" time="15033"/>
                    <p14:bmk name="M5 - 6000:00:15.1" time="15133"/>
                    <p14:bmk name="M5 - 6000:00:21.0" time="21000"/>
                    <p14:bmk name="M5 - 6000:00:21.1" time="21100"/>
                    <p14:bmk name="M5 - 6000:00:28.0" time="28067"/>
                    <p14:bmk name="M5 - 6000:00:28.1" time="28167"/>
                    <p14:bmk name="M5 - 6000:00:35.8" time="35867"/>
                    <p14:bmk name="M5 - 6000:00:35.9" time="35967"/>
                    <p14:bmk name="M5 - 6000:00:40.4" time="40433"/>
                    <p14:bmk name="M5 - 6000:00:40.5" time="40533"/>
                    <p14:bmk name="M5 - 6000:00:45.3" time="45300"/>
                    <p14:bmk name="M5 - 6000:00:45.4" time="45400"/>
                    <p14:bmk name="M5 - 6000:00:55.8" time="55800"/>
                    <p14:bmk name="M5 - 6000:00:55.9" time="55900"/>
                    <p14:bmk name="M5 - 6000:00:58.2" time="58267"/>
                    <p14:bmk name="M5 - 6000:00:58.3" time="58367"/>
                    <p14:bmk name="M5 - 6000:01:06.3" time="66333"/>
                    <p14:bmk name="M5 - 6000:01:06.4" time="66433"/>
                    <p14:bmk name="M5 - 6000:01:17.6" time="77633"/>
                    <p14:bmk name="M5 - 6000:01:17.7" time="77733"/>
                    <p14:bmk name="M5 - 6000:01:21.8" time="81867"/>
                    <p14:bmk name="M5 - 6000:01:21.9" time="81967"/>
                    <p14:bmk name="M5 - 6000:01:30.4" time="90433"/>
                    <p14:bmk name="M5 - 6000:01:30.5" time="90533"/>
                    <p14:bmk name="M5 - 6000:01:39.6" time="99667"/>
                    <p14:bmk name="M5 - 6000:01:39.7" time="99767"/>
                    <p14:bmk name="M5 - 6000:01:50.4" time="110467"/>
                    <p14:bmk name="M5 - 6000:01:50.5" time="110567"/>
                    <p14:bmk name="M5 - 6000:01:55.3" time="115367"/>
                    <p14:bmk name="M5 - 6000:01:55.4" time="115467"/>
                    <p14:bmk name="M5 - 6000:02:06.0" time="126000"/>
                    <p14:bmk name="M5 - 6000:02:06.1" time="126100"/>
                    <p14:bmk name="M5 - 6000:02:14.8" time="134833"/>
                    <p14:bmk name="M5 - 6000:02:14.9" time="134933"/>
                    <p14:bmk name="M5 - 6000:02:22.1" time="142133"/>
                    <p14:bmk name="M5 - 6000:02:22.2" time="142233"/>
                    <p14:bmk name="M5 - 6000:02:26.7" time="146700"/>
                    <p14:bmk name="M5 - 6000:02:26.8" time="146800"/>
                    <p14:bmk name="M5 - 6000:02:36.2" time="156233"/>
                    <p14:bmk name="M5 - 6000:02:36.3" time="156333"/>
                    <p14:bmk name="M5 - 6000:02:46.0" time="166033"/>
                    <p14:bmk name="M5 - 6000:02:46.1" time="166133"/>
                    <p14:bmk name="M5 - 6000:02:56.6" time="176633"/>
                    <p14:bmk name="M5 - 6000:02:56.7" time="176733"/>
                    <p14:bmk name="M5 - 6000:03:00.4" time="180433"/>
                    <p14:bmk name="M5 - 6000:03:00.5" time="180533"/>
                    <p14:bmk name="M5 - 6000:03:10.2" time="190200"/>
                    <p14:bmk name="M5 - 6000:03:10.3" time="190300"/>
                    <p14:bmk name="M5 - 6000:03:15.2" time="195267"/>
                    <p14:bmk name="M5 - 6000:03:15.3" time="195367"/>
                    <p14:bmk name="M5 - 6000:03:18.7" time="198767"/>
                    <p14:bmk name="M5 - 6000:03:18.8" time="198867"/>
                    <p14:bmk name="M5 - 6000:03:30.3" time="210300"/>
                    <p14:bmk name="M5 - 6000:03:30.4" time="210400"/>
                    <p14:bmk name="M5 - 6000:03:38.5" time="218500"/>
                    <p14:bmk name="M5 - 6000:03:38.6" time="218600"/>
                    <p14:bmk name="M5 - 6000:03:49.5" time="229500"/>
                    <p14:bmk name="M5 - 6000:03:49.6" time="229600"/>
                    <p14:bmk name="M5 - 6000:03:56.3" time="236333"/>
                    <p14:bmk name="M5 - 6000:03:56.4" time="236433"/>
                    <p14:bmk name="M5 - 6000:04:07.9" time="247933"/>
                    <p14:bmk name="M5 - 6000:04:08.0" time="248033"/>
                    <p14:bmk name="M5 - 6000:04:20.1" time="260100"/>
                    <p14:bmk name="M5 - 6000:04:20.2" time="260200"/>
                    <p14:bmk name="M5 - 6000:04:36.5" time="276567"/>
                    <p14:bmk name="M5 - 6000:04:36.6" time="276667"/>
                    <p14:bmk name="M5 - 6000:04:44.2" time="284267"/>
                    <p14:bmk name="M5 - 6000:04:44.3" time="284367"/>
                    <p14:bmk name="M5 - 6000:04:51.2" time="291267"/>
                  </p14:bmkLst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42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44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46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48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50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52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54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46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44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42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716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Use rules to manage your email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6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M5 - 60Toseethe00:00:00.0-00:00:12.8"/>
          <p:cNvSpPr txBox="1"/>
          <p:nvPr>
            <p:custDataLst>
              <p:tags r:id="rId4"/>
            </p:custDataLst>
          </p:nvPr>
        </p:nvSpPr>
        <p:spPr>
          <a:xfrm>
            <a:off x="1235075" y="6992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the order of your rules, on the Home tab, click Rules, and click Manage Rules &amp; Alerts.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5 - 60Whenanemail00:00:12.9-00:00:15.0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an email is sent or received,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5 - 60thefirstrule00:00:15.1-00:00:21.0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first rule it is evaluated against is the one at the top of the Rules and Alerts dialog,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M5 - 60thenthenext00:00:21.1-00:00:28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the next rule, and so on. This is your rules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M5 - 60But,ifthe00:00:28.1-00:00:35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But, if the email matches the conditions of a rule and that rule includes the action “stop processing more rules”,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M5 - 60theemailwill00:00:35.9-00:00:40.4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email will not be evaluated against subsequent rules.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M5 - 60Soit’simportant00:00:40.5-00:00:45.3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it’s important that your rules are in the order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M5 - 60TheCohorule00:00:45.4-00:00:55.8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Coho rule is the last rule I created, so it’s at the top of the list and contains the “stop processing more rules” action.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M5 - 60Thisisn’twhat00:00:55.9-00:00:58.2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isn’t what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5 - 60Iwantemails00:00:58.3-00:01:06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emails I receive, where my name is in the To box, to always stay in my Inbox.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5 - 60SoIclick00:01:06.4-00:01:17.6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 click the “where my name is in the To box” rule, and click the Move Up arrow to move it to the top of the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5 - 60Theorderof00:01:17.7-00:01:21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order of the other rules is what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5 - 60Ifindit00:01:21.9-00:01:30.4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find it helpful to put “DL:” before rules that use distribution lists in conditions.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M5 - 60Iclickthe00:01:30.5-00:01:39.6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Film Club rule, click Change Rule, click Rename Rule,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M5 - 60changethetitle00:01:39.7-00:01:50.4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change the title so that it starts with DL, click OK, and click Apply.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M5 - 60Nowit’stime00:01:50.5-00:01:55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it’s time to run the rules and make sure they do what we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M5 - 60IclickRun00:01:55.4-00:02:06.0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Run Rules Now, click Select All, and click Run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M5 - 60IclickClose00:02:06.1-00:02:14.8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Close and OK to close the dialogues, so we can see how the rules worked.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M5 - 60Thisemailin00:02:14.9-00:02:22.1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email in my inbox has Fabrikam in the subject, but I’m in the To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M5 - 60Sothe“where00:02:22.2-00:02:26.7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 “where my name is in the To box” rule applied,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M5 - 60whichstoppedthe00:02:26.8-00:02:36.2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stopped the processing of subsequent rules on this email, keeping the email in the inbox.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M5 - 60Thisemailis00:02:36.3-00:02:46.0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email is from Elaine at Fabrikam. Her email address contains Fabrikam, so the “From Fabrikam” rule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M5 - 60Butshemarked00:02:46.1-00:02:56.6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she marked the email as “High importance”, so the exception for the rule applied, keeping the email in my inbox.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M5 - 60IntheCoho00:02:56.7-00:03:00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Coho folder, there’s one email.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M5 - 60Coho’sinthe00:03:00.5-00:03:10.2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Coho’s in the body of the email, so it was assigned the Coho category and moved to the Coho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M5 - 60IntheFabrikam00:03:10.3-00:03:15.2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Fabrikam folder, there’re these three emails.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M5 - 60Thisemailwas00:03:15.3-00:03:18.7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email was sent by Murray at Fabrikam.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M5 - 60Hisemailaddress00:03:18.8-00:03:30.3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His email address contains Fabrikam, so the email was moved to this folder by the “From Fabrikam”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M5 - 60Thesubjectof00:03:30.4-00:03:38.5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subject of this email and this email contain “Fabrikam”,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M5 - 60sotheemails00:03:38.6-00:03:49.5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 emails were moved to the Fabrikam folder by the “Fabrikam in subject”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M5 - 60IntheFilm00:03:49.6-00:03:56.3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Film Club folder, this email was sent to the Film Club distribution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M5 - 60The“ToFilm00:03:56.4-00:04:07.9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“To Film Club” rule we created in the “Use rules to manage your email” video moved it to this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M5 - 60Tostopusing00:04:08.0-00:04:20.1"/>
          <p:cNvSpPr txBox="1"/>
          <p:nvPr>
            <p:custDataLst>
              <p:tags r:id="rId36"/>
            </p:custDataLst>
          </p:nvPr>
        </p:nvSpPr>
        <p:spPr>
          <a:xfrm>
            <a:off x="1235075" y="6992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stop using a rule, but not delete it, on the Home tab, click Rules, and click Manage Rules &amp; Alerts.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M5 - 60Un-checktherule00:04:20.2-00:04:36.5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Un-check the rule you want to stop using, and click OK. To delete a rule, click the rule, click Delete, and click Yes.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M5 - 60Nowyou’vegot00:04:36.6-00:04:44.2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Now you’ve got a pretty good idea about how to use rules to manage your email. Of course, there’s always more to learn.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M5 - 60Socheckout00:04:44.3-00:04:51.2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Outlook 2013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9" name="Media Placeholder 17">
            <a:hlinkClick r:id="rId60" action="ppaction://hlinksldjump"/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80" name="Rectangle 79">
            <a:hlinkClick r:id="rId60" action="ppaction://hlinksldjump"/>
          </p:cNvPr>
          <p:cNvSpPr/>
          <p:nvPr/>
        </p:nvSpPr>
        <p:spPr>
          <a:xfrm>
            <a:off x="1199302" y="848357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Template rules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new rules</a:t>
            </a:r>
            <a:endParaRPr lang="en-US" dirty="0"/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5270106" y="9221787"/>
            <a:ext cx="11553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New Rules, part 2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Other actions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0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512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12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12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15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15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21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21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28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28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35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35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40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40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4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45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45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5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55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55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58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0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0:58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06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06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17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17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2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21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21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30.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30.5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39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39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50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5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50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55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1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1:55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06.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06.1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14.8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14.9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22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22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26.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26.8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36.2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36.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46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46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56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2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2:56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00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00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10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10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15.2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15.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18.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18.8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30.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30.4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38.5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3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38.6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49.5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49.6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56.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3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3:56.4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07.9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08.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20.1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20.2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36.5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36.6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44.2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44.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5 - 6000:04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5 - 6000:04:51.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512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summary—Use rules to manage your email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2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0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4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6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0" name="Rectangle 49">
            <a:hlinkClick r:id="rId20" action="ppaction://hlinksldjump"/>
          </p:cNvPr>
          <p:cNvSpPr/>
          <p:nvPr/>
        </p:nvSpPr>
        <p:spPr>
          <a:xfrm>
            <a:off x="1199302" y="848357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Template rules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new rules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1553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New Rules, part 2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Other actions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How rules help you manage email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messages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Rules help reduce manually filing or taking the same action when a similar message arrives. Unlike Quick Steps, rules typically are always on and run automatically. For example, when a message is received from a specified person, it’s automatically moved to the folder that you designate. </a:t>
            </a:r>
            <a:endParaRPr lang="en-US" sz="14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Rules Wizard helps you design rules to manage messages. Rules fall into one of two categories — organization and notification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Rules Wizard includes templates for the most frequently used rules, which include the following: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Stay Organized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   These rules help you file and follow up on messages. For example, you can create a rule for messages from a specific sender, such as Anne </a:t>
            </a:r>
            <a:r>
              <a:rPr lang="en-US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Weiler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with the word "sales"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Subject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line, to be flagged for follow-up, categorized as Sales, and moved to a folder named Anne’s Sales.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Stay Up to Date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   These rules notify you in some way when you receive a particular message. For example, you can create a rule that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automatically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6797261" y="1265088"/>
            <a:ext cx="4259129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234950">
              <a:buNone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	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sends a message to a mobile device when you</a:t>
            </a:r>
          </a:p>
          <a:p>
            <a:pPr marL="460375" indent="-23495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	receive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message from a family member.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from a blank rule   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These are rules that you create without the aid of a rule template and that you can completely customize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Delete a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rule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When a rule is no longer necessary, here’s how to delete it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: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File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tab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Manage Rules &amp; Alerts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rule you want to delete.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Delete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Manage email messages by using rules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Edit an Outlook rule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Import or export a set of rules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6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6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1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199302" y="848357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Template rules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new rules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1553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New Rules, part 2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Other actions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4294967295"/>
          </p:nvPr>
        </p:nvSpPr>
        <p:spPr>
          <a:xfrm>
            <a:off x="1257300" y="5370843"/>
            <a:ext cx="10501313" cy="1295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download a course and the </a:t>
            </a: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videos don’t play</a:t>
            </a:r>
          </a:p>
          <a:p>
            <a:pPr marL="176213" indent="0"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that doesn’t work, you may have PowerPoint 2007 or earlier. If you do, you need to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5" name="Media Placeholder 1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7" name="Rectangle 56">
            <a:hlinkClick r:id="rId24" action="ppaction://hlinksldjump"/>
          </p:cNvPr>
          <p:cNvSpPr/>
          <p:nvPr/>
        </p:nvSpPr>
        <p:spPr>
          <a:xfrm>
            <a:off x="1199302" y="848357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Template rules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new rules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155300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New Rules, part 2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Other actions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MEDIACAPTIONSPROMPTED" val="False"/>
  <p:tag name="TEMPPRESENTATIONFILE" val="C:\Users\v-miyaki\AppData\Local\Temp\tmp78A3.tmp"/>
  <p:tag name="TEMPMEDIAFILENAME" val="C:\Users\v-miyaki\AppData\Local\Temp\tmp7C4D_M1 - 60.mp4"/>
  <p:tag name="MEDIAFADEDURATION" val="0.2"/>
  <p:tag name="MEDIATRANSPARENCY" val="0.3"/>
  <p:tag name="MEDIACAPTIONSHIDDEN" val="False"/>
  <p:tag name="CUSTOMXMLPARTID" val="{8EF411DF-6268-40BD-9889-A892AC1D1A53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70c2af6b-7f73-49d4-bda8-cdeeb338eb4b"/>
  <p:tag name="CAPTIONITEMSYSNAME" val="M1 - 60willautomaticallybe00:01:08.8-00:01:14.4"/>
  <p:tag name="BOOKMARKENTRYNAME" val="M1 - 6000:01:08.8"/>
  <p:tag name="BOOKMARKEXITNAME" val="M1 - 6000:01:14.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7101060d-fbc7-412f-b031-e094e68b0514"/>
  <p:tag name="CAPTIONITEMSYSNAME" val="M5 - 60Iwantemails00:00:58.3-00:01:06.3"/>
  <p:tag name="BOOKMARKENTRYNAME" val="M5 - 6000:00:58.3"/>
  <p:tag name="BOOKMARKEXITNAME" val="M5 - 6000:01:06.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e184ec00-46bb-48d6-aa97-872748c8406a"/>
  <p:tag name="CAPTIONITEMSYSNAME" val="M5 - 60SoIclick00:01:06.4-00:01:17.6"/>
  <p:tag name="BOOKMARKENTRYNAME" val="M5 - 6000:01:06.4"/>
  <p:tag name="BOOKMARKEXITNAME" val="M5 - 6000:01:17.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737d09ce-a367-41b6-a70e-6eb510abb421"/>
  <p:tag name="CAPTIONITEMSYSNAME" val="M5 - 60Theorderof00:01:17.7-00:01:21.8"/>
  <p:tag name="BOOKMARKENTRYNAME" val="M5 - 6000:01:17.7"/>
  <p:tag name="BOOKMARKEXITNAME" val="M5 - 6000:01:21.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58fff8d8-73a1-4214-a0fd-5f54d62a5bc7"/>
  <p:tag name="CAPTIONITEMSYSNAME" val="M5 - 60Ifindit00:01:21.9-00:01:30.4"/>
  <p:tag name="BOOKMARKENTRYNAME" val="M5 - 6000:01:21.9"/>
  <p:tag name="BOOKMARKEXITNAME" val="M5 - 6000:01:30.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3dcb6629-3570-417e-8030-26714c19603c"/>
  <p:tag name="CAPTIONITEMSYSNAME" val="M5 - 60Iclickthe00:01:30.5-00:01:39.6"/>
  <p:tag name="BOOKMARKENTRYNAME" val="M5 - 6000:01:30.5"/>
  <p:tag name="BOOKMARKEXITNAME" val="M5 - 6000:01:39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43f4842c-bb36-4e66-b0fb-068db9045b39"/>
  <p:tag name="CAPTIONITEMSYSNAME" val="M5 - 60changethetitle00:01:39.7-00:01:50.4"/>
  <p:tag name="BOOKMARKENTRYNAME" val="M5 - 6000:01:39.7"/>
  <p:tag name="BOOKMARKEXITNAME" val="M5 - 6000:01:50.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d543ba03-63ba-47e6-a273-f694c7c57a32"/>
  <p:tag name="CAPTIONITEMSYSNAME" val="M5 - 60Nowit’stime00:01:50.5-00:01:55.3"/>
  <p:tag name="BOOKMARKENTRYNAME" val="M5 - 6000:01:50.5"/>
  <p:tag name="BOOKMARKEXITNAME" val="M5 - 6000:01:55.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daa2e67a-dd3f-43d1-8b7a-d997e01065e5"/>
  <p:tag name="CAPTIONITEMSYSNAME" val="M5 - 60IclickRun00:01:55.4-00:02:06.0"/>
  <p:tag name="BOOKMARKENTRYNAME" val="M5 - 6000:01:55.4"/>
  <p:tag name="BOOKMARKEXITNAME" val="M5 - 6000:02:06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ab930783-f724-464b-8150-60e99e251067"/>
  <p:tag name="CAPTIONITEMSYSNAME" val="M5 - 60IclickClose00:02:06.1-00:02:14.8"/>
  <p:tag name="BOOKMARKENTRYNAME" val="M5 - 6000:02:06.1"/>
  <p:tag name="BOOKMARKEXITNAME" val="M5 - 6000:02:14.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01bd816e-8da7-4cb5-bb60-9795498365de"/>
  <p:tag name="CAPTIONITEMSYSNAME" val="M5 - 60Thisemailin00:02:14.9-00:02:22.1"/>
  <p:tag name="BOOKMARKENTRYNAME" val="M5 - 6000:02:14.9"/>
  <p:tag name="BOOKMARKEXITNAME" val="M5 - 6000:02:2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0c0a4491-1263-4239-b8f5-38d9cfc637a3"/>
  <p:tag name="CAPTIONITEMSYSNAME" val="M1 - 60Upnext,Use00:01:14.5-00:01:18.4"/>
  <p:tag name="BOOKMARKENTRYNAME" val="M1 - 6000:01:14.5"/>
  <p:tag name="BOOKMARKEXITNAME" val="M1 - 6000:01:18.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318dfced-5b57-4d00-98f7-267bf529ccd3"/>
  <p:tag name="CAPTIONITEMSYSNAME" val="M5 - 60Sothe“where00:02:22.2-00:02:26.7"/>
  <p:tag name="BOOKMARKENTRYNAME" val="M5 - 6000:02:22.2"/>
  <p:tag name="BOOKMARKEXITNAME" val="M5 - 6000:02:26.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b470d7c6-fe0b-4159-830c-1e9d9db12993"/>
  <p:tag name="CAPTIONITEMSYSNAME" val="M5 - 60whichstoppedthe00:02:26.8-00:02:36.2"/>
  <p:tag name="BOOKMARKENTRYNAME" val="M5 - 6000:02:26.8"/>
  <p:tag name="BOOKMARKEXITNAME" val="M5 - 6000:02:36.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3b574602-0730-4d5b-b886-b841f60f2878"/>
  <p:tag name="CAPTIONITEMSYSNAME" val="M5 - 60Thisemailis00:02:36.3-00:02:46.0"/>
  <p:tag name="BOOKMARKENTRYNAME" val="M5 - 6000:02:36.3"/>
  <p:tag name="BOOKMARKEXITNAME" val="M5 - 6000:02:46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78a6c69d-3bab-4bc7-ab31-2ada65d46133"/>
  <p:tag name="CAPTIONITEMSYSNAME" val="M5 - 60Butshemarked00:02:46.1-00:02:56.6"/>
  <p:tag name="BOOKMARKENTRYNAME" val="M5 - 6000:02:46.1"/>
  <p:tag name="BOOKMARKEXITNAME" val="M5 - 6000:02:56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35ae3146-9eeb-4da8-aea6-c0b874a814ba"/>
  <p:tag name="CAPTIONITEMSYSNAME" val="M5 - 60IntheCoho00:02:56.7-00:03:00.4"/>
  <p:tag name="BOOKMARKENTRYNAME" val="M5 - 6000:02:56.7"/>
  <p:tag name="BOOKMARKEXITNAME" val="M5 - 6000:03:00.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814a99ae-3ca7-44a0-9881-8cc56ba74a5e"/>
  <p:tag name="CAPTIONITEMSYSNAME" val="M5 - 60Coho’sinthe00:03:00.5-00:03:10.2"/>
  <p:tag name="BOOKMARKENTRYNAME" val="M5 - 6000:03:00.5"/>
  <p:tag name="BOOKMARKEXITNAME" val="M5 - 6000:03:10.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ced68059-4697-4f8b-8421-0d8d2eb51814"/>
  <p:tag name="CAPTIONITEMSYSNAME" val="M5 - 60IntheFabrikam00:03:10.3-00:03:15.2"/>
  <p:tag name="BOOKMARKENTRYNAME" val="M5 - 6000:03:10.3"/>
  <p:tag name="BOOKMARKEXITNAME" val="M5 - 6000:03:15.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e35ce725-66f7-4565-a35c-9f30abd79e44"/>
  <p:tag name="CAPTIONITEMSYSNAME" val="M5 - 60Thisemailwas00:03:15.3-00:03:18.7"/>
  <p:tag name="BOOKMARKENTRYNAME" val="M5 - 6000:03:15.3"/>
  <p:tag name="BOOKMARKEXITNAME" val="M5 - 6000:03:18.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708136b8-b1f6-4286-a187-ab32f4336550"/>
  <p:tag name="CAPTIONITEMSYSNAME" val="M5 - 60Hisemailaddress00:03:18.8-00:03:30.3"/>
  <p:tag name="BOOKMARKENTRYNAME" val="M5 - 6000:03:18.8"/>
  <p:tag name="BOOKMARKEXITNAME" val="M5 - 6000:03:30.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3860da50-0380-4026-b52a-488f078b5394"/>
  <p:tag name="CAPTIONITEMSYSNAME" val="M5 - 60Thesubjectof00:03:30.4-00:03:38.5"/>
  <p:tag name="BOOKMARKENTRYNAME" val="M5 - 6000:03:30.4"/>
  <p:tag name="BOOKMARKEXITNAME" val="M5 - 6000:03:3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MEDIACAPTIONSPROMPTED" val="False"/>
  <p:tag name="TEMPPRESENTATIONFILE" val="C:\Users\v-miyaki\AppData\Local\Temp\tmp5D69.tmp"/>
  <p:tag name="TEMPMEDIAFILENAME" val="C:\Users\v-miyaki\AppData\Local\Temp\tmp5F4E_M2 - 60.mp4"/>
  <p:tag name="MEDIAFADEDURATION" val="0.2"/>
  <p:tag name="MEDIATRANSPARENCY" val="0.3"/>
  <p:tag name="MEDIACAPTIONSHIDDEN" val="False"/>
  <p:tag name="CUSTOMXMLPARTID" val="{2CA501B9-3C3D-405E-9547-9644C63767EB}"/>
  <p:tag name="MEDIACAPTIONCOUNT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0c9ed194-8657-4cf9-89ca-be5dbd5a0f19"/>
  <p:tag name="CAPTIONITEMSYSNAME" val="M5 - 60sotheemails00:03:38.6-00:03:49.5"/>
  <p:tag name="BOOKMARKENTRYNAME" val="M5 - 6000:03:38.6"/>
  <p:tag name="BOOKMARKEXITNAME" val="M5 - 6000:03:49.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01495a99-f804-4dc8-962a-d0f30303bfda"/>
  <p:tag name="CAPTIONITEMSYSNAME" val="M5 - 60IntheFilm00:03:49.6-00:03:56.3"/>
  <p:tag name="BOOKMARKENTRYNAME" val="M5 - 6000:03:49.6"/>
  <p:tag name="BOOKMARKEXITNAME" val="M5 - 6000:03:56.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5437f3ca-0273-4fde-a8d9-6adca5bb98a6"/>
  <p:tag name="CAPTIONITEMSYSNAME" val="M5 - 60The“ToFilm00:03:56.4-00:04:07.9"/>
  <p:tag name="BOOKMARKENTRYNAME" val="M5 - 6000:03:56.4"/>
  <p:tag name="BOOKMARKEXITNAME" val="M5 - 6000:04:07.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4d548d0b-81fc-490f-90a9-9fdb534db97b"/>
  <p:tag name="CAPTIONITEMSYSNAME" val="M5 - 60Tostopusing00:04:08.0-00:04:20.1"/>
  <p:tag name="BOOKMARKENTRYNAME" val="M5 - 6000:04:08.0"/>
  <p:tag name="BOOKMARKEXITNAME" val="M5 - 6000:04:20.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3e7f4805-aa9d-4e26-b376-216e5f38045c"/>
  <p:tag name="CAPTIONITEMSYSNAME" val="M5 - 60Un-checktherule00:04:20.2-00:04:36.5"/>
  <p:tag name="BOOKMARKENTRYNAME" val="M5 - 6000:04:20.2"/>
  <p:tag name="BOOKMARKEXITNAME" val="M5 - 6000:04:36.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09361e45-8a62-4e81-b8e8-f7c2034a4d0e"/>
  <p:tag name="CAPTIONITEMSYSNAME" val="M5 - 60Nowyou’vegot00:04:36.6-00:04:44.2"/>
  <p:tag name="BOOKMARKENTRYNAME" val="M5 - 6000:04:36.6"/>
  <p:tag name="BOOKMARKEXITNAME" val="M5 - 6000:04:44.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693a728f-0fe9-456b-afb4-c6b9dcc55d7b"/>
  <p:tag name="CAPTIONITEMSYSNAME" val="M5 - 60Socheckout00:04:44.3-00:04:51.2"/>
  <p:tag name="BOOKMARKENTRYNAME" val="M5 - 6000:04:44.3"/>
  <p:tag name="BOOKMARKEXITNAME" val="M5 - 6000:04:5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f2afc634-7c4c-4ae8-af72-f260c9ca1e53"/>
  <p:tag name="CAPTIONITEMSYSNAME" val="M2 - 60Mycompany’sworking00:00:00.0-00:00:11.7"/>
  <p:tag name="BOOKMARKENTRYNAME" val="M2 - 6000:00:00.0"/>
  <p:tag name="BOOKMARKEXITNAME" val="M2 - 6000:00:1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910529ef-9a09-4c4f-9f62-4f8a1c78fdad"/>
  <p:tag name="CAPTIONITEMSYSNAME" val="M2 - 60OntheHome00:00:11.8-00:00:23.3"/>
  <p:tag name="BOOKMARKENTRYNAME" val="M2 - 6000:00:11.8"/>
  <p:tag name="BOOKMARKEXITNAME" val="M2 - 6000:00:2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c63f1a04-7aa4-4aca-b123-cea939db1e51"/>
  <p:tag name="CAPTIONITEMSYSNAME" val="M2 - 60IntheRules00:00:23.4-00:00:28.5"/>
  <p:tag name="BOOKMARKENTRYNAME" val="M2 - 6000:00:23.4"/>
  <p:tag name="BOOKMARKEXITNAME" val="M2 - 6000:00:28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c0edb4ed-8f6e-4b3f-9a69-9dabb7b74bc7"/>
  <p:tag name="CAPTIONITEMSYSNAME" val="M2 - 60suchas“Move00:00:28.6-00:00:39.2"/>
  <p:tag name="BOOKMARKENTRYNAME" val="M2 - 6000:00:28.6"/>
  <p:tag name="BOOKMARKEXITNAME" val="M2 - 6000:00:3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3473822c-057f-4fdf-9de6-acb153c6913a"/>
  <p:tag name="CAPTIONITEMSYSNAME" val="M2 - 60Templatesmakeit00:00:39.3-00:00:44.1"/>
  <p:tag name="BOOKMARKENTRYNAME" val="M2 - 6000:00:39.3"/>
  <p:tag name="BOOKMARKEXITNAME" val="M2 - 6000:00:4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b60c9f5c-975b-41fc-876d-a3fd9261f420"/>
  <p:tag name="CAPTIONITEMSYSNAME" val="M2 - 60Iclick“Move00:00:44.2-00:00:49.8"/>
  <p:tag name="BOOKMARKENTRYNAME" val="M2 - 6000:00:44.2"/>
  <p:tag name="BOOKMARKEXITNAME" val="M2 - 6000:00:49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809d40b0-fe31-4917-b79e-241509678a57"/>
  <p:tag name="CAPTIONITEMSYSNAME" val="M2 - 60Intheedit00:00:49.9-00:00:57.0"/>
  <p:tag name="BOOKMARKENTRYNAME" val="M2 - 6000:00:49.9"/>
  <p:tag name="BOOKMARKEXITNAME" val="M2 - 6000:00:57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3ccae030-d17a-480d-8ef8-50a15b198997"/>
  <p:tag name="CAPTIONITEMSYSNAME" val="M1 - 60Thisemailwas00:00:00.0-00:00:07.4"/>
  <p:tag name="BOOKMARKENTRYNAME" val="M1 - 6000:00:00.0"/>
  <p:tag name="BOOKMARKEXITNAME" val="M1 - 6000:00:07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4ea9adb7-62a7-4be3-aef6-93e36dd9d8f1"/>
  <p:tag name="CAPTIONITEMSYSNAME" val="M2 - 60Typeaword00:00:57.1-00:01:06.4"/>
  <p:tag name="BOOKMARKENTRYNAME" val="M2 - 6000:00:57.1"/>
  <p:tag name="BOOKMARKEXITNAME" val="M2 - 6000:01:06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acd3d42f-2d35-4a85-a4c9-406af9211e3d"/>
  <p:tag name="CAPTIONITEMSYSNAME" val="M2 - 60Youcanadd00:01:06.5-00:01:09.3"/>
  <p:tag name="BOOKMARKENTRYNAME" val="M2 - 6000:01:06.5"/>
  <p:tag name="BOOKMARKEXITNAME" val="M2 - 6000:01:09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ffbd93e8-a5fb-4ab6-9429-0fb22949b336"/>
  <p:tag name="CAPTIONITEMSYSNAME" val="M2 - 60ClickOK.In00:01:09.4-00:01:18.2"/>
  <p:tag name="BOOKMARKENTRYNAME" val="M2 - 6000:01:09.4"/>
  <p:tag name="BOOKMARKEXITNAME" val="M2 - 6000:01:18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bd89c6f9-bc2e-4b86-8977-d45a98b1c4b6"/>
  <p:tag name="CAPTIONITEMSYSNAME" val="M2 - 60Ifyoualready00:01:18.3-00:01:24.1"/>
  <p:tag name="BOOKMARKENTRYNAME" val="M2 - 6000:01:18.3"/>
  <p:tag name="BOOKMARKEXITNAME" val="M2 - 6000:01:24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712d7ede-fc5f-4214-8b99-9890c91ff24a"/>
  <p:tag name="CAPTIONITEMSYSNAME" val="M2 - 60Tocreatea00:01:24.2-00:01:30.6"/>
  <p:tag name="BOOKMARKENTRYNAME" val="M2 - 6000:01:24.2"/>
  <p:tag name="BOOKMARKEXITNAME" val="M2 - 6000:01:3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38cc70ca-8082-43c8-956f-e03a2bb4a90a"/>
  <p:tag name="CAPTIONITEMSYSNAME" val="M2 - 60(Fabrikaminthis00:01:30.7-00:01:38.9"/>
  <p:tag name="BOOKMARKENTRYNAME" val="M2 - 6000:01:30.7"/>
  <p:tag name="BOOKMARKEXITNAME" val="M2 - 6000:01:38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dcdfd375-35c1-4b4a-b8da-8c5c381ea80d"/>
  <p:tag name="CAPTIONITEMSYSNAME" val="M2 - 60Thetemplateincludes00:01:39.0-00:01:44.2"/>
  <p:tag name="BOOKMARKENTRYNAME" val="M2 - 6000:01:39.0"/>
  <p:tag name="BOOKMARKEXITNAME" val="M2 - 6000:01:44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56067b68-f6d0-45fa-a7db-ac92410314ec"/>
  <p:tag name="CAPTIONITEMSYSNAME" val="M2 - 60Whenanemail00:01:44.3-00:01:53.7"/>
  <p:tag name="BOOKMARKENTRYNAME" val="M2 - 6000:01:44.3"/>
  <p:tag name="BOOKMARKEXITNAME" val="M2 - 6000:01:53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087f8cfb-af8f-4f78-a49a-26d14fdf2203"/>
  <p:tag name="CAPTIONITEMSYSNAME" val="M2 - 60Ineedto00:01:53.8-00:02:03.4"/>
  <p:tag name="BOOKMARKENTRYNAME" val="M2 - 6000:01:53.8"/>
  <p:tag name="BOOKMARKEXITNAME" val="M2 - 6000:02:03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cb180812-e65a-45f5-b2cb-f63b3f8a7eff"/>
  <p:tag name="CAPTIONITEMSYSNAME" val="M2 - 60We’llcreatethis00:02:03.5-00:02:10.6"/>
  <p:tag name="BOOKMARKENTRYNAME" val="M2 - 6000:02:03.5"/>
  <p:tag name="BOOKMARKEXITNAME" val="M2 - 6000:02: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af160461-bc8c-4c24-addc-0cda0f2e1e65"/>
  <p:tag name="CAPTIONITEMSYSNAME" val="M1 - 60We’llcreatea00:00:07.5-00:00:12.9"/>
  <p:tag name="BOOKMARKENTRYNAME" val="M1 - 6000:00:07.5"/>
  <p:tag name="BOOKMARKEXITNAME" val="M1 - 6000:00:1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2232865f-6f34-4511-8663-f235f9b69c0f"/>
  <p:tag name="CAPTIONITEMSYSNAME" val="M2 - 60andmakesure00:02:10.7-00:02:22.6"/>
  <p:tag name="BOOKMARKENTRYNAME" val="M2 - 6000:02:10.7"/>
  <p:tag name="BOOKMARKEXITNAME" val="M2 - 6000:02:2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c8e6bf31-d1fe-4f6d-bd7d-f8e0dcbddd93"/>
  <p:tag name="CAPTIONITEMSYSNAME" val="M2 - 60ClickFinish,click00:02:22.7-00:02:33.5"/>
  <p:tag name="BOOKMARKENTRYNAME" val="M2 - 6000:02:22.7"/>
  <p:tag name="BOOKMARKEXITNAME" val="M2 - 6000:02:33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a4d988-2f51-49db-8854-dc64d25d65fa"/>
  <p:tag name="CAPTIONINTERNALID" val="d9ab6b19-72e5-48da-a211-70489a5fced4"/>
  <p:tag name="CAPTIONITEMSYSNAME" val="M2 - 60Upnext,Create00:02:33.6-00:02:37.3"/>
  <p:tag name="BOOKMARKENTRYNAME" val="M2 - 6000:02:33.6"/>
  <p:tag name="BOOKMARKEXITNAME" val="M2 - 6000:02:37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MEDIACAPTIONSPROMPTED" val="False"/>
  <p:tag name="TEMPPRESENTATIONFILE" val="C:\Users\v-miyaki\AppData\Local\Temp\tmpF1CE.tmp"/>
  <p:tag name="TEMPMEDIAFILENAME" val="C:\Users\v-miyaki\AppData\Local\Temp\tmpF3E2_M3 - 60.mp4"/>
  <p:tag name="MEDIAFADEDURATION" val="0.2"/>
  <p:tag name="MEDIATRANSPARENCY" val="0.3"/>
  <p:tag name="MEDIACAPTIONSHIDDEN" val="False"/>
  <p:tag name="CUSTOMXMLPARTID" val="{ACA52F86-FE9F-437F-9E80-8779C279B290}"/>
  <p:tag name="MEDIACAPTIONCOUNT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aa9f89ad-2e0d-4071-b3fc-92ef1308c332"/>
  <p:tag name="CAPTIONITEMSYSNAME" val="M3 - 60Ruleshavethree00:00:00.0-00:00:10.3"/>
  <p:tag name="BOOKMARKENTRYNAME" val="M3 - 6000:00:00.0"/>
  <p:tag name="BOOKMARKEXITNAME" val="M3 - 6000:00:10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eabaadca-d719-4acc-9fd3-cbff56189eb9"/>
  <p:tag name="CAPTIONITEMSYSNAME" val="M3 - 60Conditionsevaluateif00:00:10.4-00:00:20.8"/>
  <p:tag name="BOOKMARKENTRYNAME" val="M3 - 6000:00:10.4"/>
  <p:tag name="BOOKMARKEXITNAME" val="M3 - 6000:00:2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d3a7b7fd-baa1-4f46-943c-8f19a490373d"/>
  <p:tag name="CAPTIONITEMSYSNAME" val="M3 - 60Iftherule00:00:20.9-00:00:32.9"/>
  <p:tag name="BOOKMARKENTRYNAME" val="M3 - 6000:00:20.9"/>
  <p:tag name="BOOKMARKEXITNAME" val="M3 - 6000:00:32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c3606e95-3fa9-4da1-8ee7-37555affbb76"/>
  <p:tag name="CAPTIONITEMSYSNAME" val="M3 - 60Exceptionsprovidea00:00:33.0-00:00:41.7"/>
  <p:tag name="BOOKMARKENTRYNAME" val="M3 - 6000:00:33.0"/>
  <p:tag name="BOOKMARKEXITNAME" val="M3 - 6000:00:41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a6894e93-584a-4fc7-bc4f-e76f52dfc5fe"/>
  <p:tag name="CAPTIONITEMSYSNAME" val="M3 - 60Acommonexample00:00:41.8-00:00:49.0"/>
  <p:tag name="BOOKMARKENTRYNAME" val="M3 - 6000:00:41.8"/>
  <p:tag name="BOOKMARKEXITNAME" val="M3 - 6000:00:49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0608f09a-f4e9-4713-a289-4050f940a5e5"/>
  <p:tag name="CAPTIONITEMSYSNAME" val="M3 - 60Inadditionto00:00:49.1-00:00:53.5"/>
  <p:tag name="BOOKMARKENTRYNAME" val="M3 - 6000:00:49.1"/>
  <p:tag name="BOOKMARKEXITNAME" val="M3 - 6000:00:5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5794522b-c926-4689-ba88-de1cd3d5f63e"/>
  <p:tag name="CAPTIONITEMSYSNAME" val="M1 - 60andifit00:00:13.0-00:00:19.5"/>
  <p:tag name="BOOKMARKENTRYNAME" val="M1 - 6000:00:13.0"/>
  <p:tag name="BOOKMARKEXITNAME" val="M1 - 6000:00:19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40e56e4d-08dd-4f61-b093-d2093f61236a"/>
  <p:tag name="CAPTIONITEMSYSNAME" val="M3 - 60customersatFabrikam00:00:53.6-00:00:58.9"/>
  <p:tag name="BOOKMARKENTRYNAME" val="M3 - 6000:00:53.6"/>
  <p:tag name="BOOKMARKEXITNAME" val="M3 - 6000:00:58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f37599b0-2469-4bce-9561-04a1c0eab1f9"/>
  <p:tag name="CAPTIONITEMSYSNAME" val="M3 - 60Iwantemails00:00:59.0-00:01:06.8"/>
  <p:tag name="BOOKMARKENTRYNAME" val="M3 - 6000:00:59.0"/>
  <p:tag name="BOOKMARKEXITNAME" val="M3 - 6000:01:06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1c7cde42-1984-4785-a668-7f91b010e953"/>
  <p:tag name="CAPTIONITEMSYSNAME" val="M3 - 60Thisemail’sfrom00:01:06.9-00:01:18.3"/>
  <p:tag name="BOOKMARKENTRYNAME" val="M3 - 6000:01:06.9"/>
  <p:tag name="BOOKMARKEXITNAME" val="M3 - 6000:01:18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dbed11b7-0eac-43f6-a02a-b9b8d19c92e1"/>
  <p:tag name="CAPTIONITEMSYSNAME" val="M3 - 60Icancreate00:01:18.4-00:01:23.7"/>
  <p:tag name="BOOKMARKENTRYNAME" val="M3 - 6000:01:18.4"/>
  <p:tag name="BOOKMARKEXITNAME" val="M3 - 6000:01:23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2e7097c4-714f-4385-aac6-1dc2ea46e044"/>
  <p:tag name="CAPTIONITEMSYSNAME" val="M3 - 60andifit00:01:23.8-00:01:29.2"/>
  <p:tag name="BOOKMARKENTRYNAME" val="M3 - 6000:01:23.8"/>
  <p:tag name="BOOKMARKEXITNAME" val="M3 - 6000:01:29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bcfd5b50-0b0a-49d1-a9d9-eaf9a66d0501"/>
  <p:tag name="CAPTIONITEMSYSNAME" val="M3 - 60OntheHome00:01:29.3-00:01:41.4"/>
  <p:tag name="BOOKMARKENTRYNAME" val="M3 - 6000:01:29.3"/>
  <p:tag name="BOOKMARKEXITNAME" val="M3 - 6000:01:41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9307dda4-26ca-47a5-abb7-41b935afee9e"/>
  <p:tag name="CAPTIONITEMSYSNAME" val="M3 - 60We’regoingto00:01:41.5-00:01:52.3"/>
  <p:tag name="BOOKMARKENTRYNAME" val="M3 - 6000:01:41.5"/>
  <p:tag name="BOOKMARKEXITNAME" val="M3 - 6000:01:52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c5849f4b-fbd2-42a4-b687-f166a910a544"/>
  <p:tag name="CAPTIONITEMSYSNAME" val="M3 - 60Conditionscontainsmany00:01:52.4-00:02:02.7"/>
  <p:tag name="BOOKMARKENTRYNAME" val="M3 - 6000:01:52.4"/>
  <p:tag name="BOOKMARKEXITNAME" val="M3 - 6000:02:02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b0411961-35c1-48e7-b976-d60b0f044ecc"/>
  <p:tag name="CAPTIONITEMSYSNAME" val="M3 - 60Icheck“with00:02:02.8-00:02:07.3"/>
  <p:tag name="BOOKMARKENTRYNAME" val="M3 - 6000:02:02.8"/>
  <p:tag name="BOOKMARKEXITNAME" val="M3 - 6000:02:07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4b826e61-222b-48d9-a5c1-7eafadfb810e"/>
  <p:tag name="CAPTIONITEMSYSNAME" val="M3 - 60Intheedit00:02:07.4-00:02:25.2"/>
  <p:tag name="BOOKMARKENTRYNAME" val="M3 - 6000:02:07.4"/>
  <p:tag name="BOOKMARKEXITNAME" val="M3 - 6000:02:2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d0c33c8c-9e1e-4294-baaf-bcf4c6c335c3"/>
  <p:tag name="CAPTIONITEMSYSNAME" val="M1 - 60Iright-clickit,00:00:19.6-00:00:25.0"/>
  <p:tag name="BOOKMARKENTRYNAME" val="M1 - 6000:00:19.6"/>
  <p:tag name="BOOKMARKEXITNAME" val="M1 - 6000:00:25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eb2e5789-587f-48cd-a4b4-570a5282fd3b"/>
  <p:tag name="CAPTIONITEMSYSNAME" val="M3 - 60Actionsalsohas00:02:25.3-00:02:31.7"/>
  <p:tag name="BOOKMARKENTRYNAME" val="M3 - 6000:02:25.3"/>
  <p:tag name="BOOKMARKEXITNAME" val="M3 - 6000:02:31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40c7665f-dac6-49e1-9b63-e38f9b87fa92"/>
  <p:tag name="CAPTIONITEMSYSNAME" val="M3 - 60and“flagmessage00:02:31.8-00:02:38.2"/>
  <p:tag name="BOOKMARKENTRYNAME" val="M3 - 6000:02:31.8"/>
  <p:tag name="BOOKMARKEXITNAME" val="M3 - 6000:02:38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c4e9c2d8-f59c-48da-b806-484f7b31b583"/>
  <p:tag name="CAPTIONITEMSYSNAME" val="M3 - 60Icheck“move00:02:38.3-00:02:48.5"/>
  <p:tag name="BOOKMARKENTRYNAME" val="M3 - 6000:02:38.3"/>
  <p:tag name="BOOKMARKEXITNAME" val="M3 - 6000:02:48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0816470d-1218-4d8d-9aaf-f3e2c873973c"/>
  <p:tag name="CAPTIONITEMSYSNAME" val="M3 - 60Intheedit00:02:48.6-00:03:03.3"/>
  <p:tag name="BOOKMARKENTRYNAME" val="M3 - 6000:02:48.6"/>
  <p:tag name="BOOKMARKEXITNAME" val="M3 - 6000:03:03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04d2ed68-33aa-4402-898a-9f198a12c37e"/>
  <p:tag name="CAPTIONITEMSYSNAME" val="M3 - 60Inexceptions,there’re00:03:03.4-00:03:15.8"/>
  <p:tag name="BOOKMARKENTRYNAME" val="M3 - 6000:03:03.4"/>
  <p:tag name="BOOKMARKEXITNAME" val="M3 - 6000:03:15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d62ce7f1-e35f-41ec-b0cc-7fd88eaaa46b"/>
  <p:tag name="CAPTIONITEMSYSNAME" val="M3 - 60Icheck“except00:03:15.9-00:03:28.2"/>
  <p:tag name="BOOKMARKENTRYNAME" val="M3 - 6000:03:15.9"/>
  <p:tag name="BOOKMARKEXITNAME" val="M3 - 6000:03:28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529c18e3-5310-489c-86eb-1f326419f999"/>
  <p:tag name="CAPTIONITEMSYSNAME" val="M3 - 60clickHigh,click00:03:28.3-00:03:46.4"/>
  <p:tag name="BOOKMARKENTRYNAME" val="M3 - 6000:03:28.3"/>
  <p:tag name="BOOKMARKEXITNAME" val="M3 - 6000:03:46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d9472e98-ffb5-477f-8b7c-85b37f4e01d0"/>
  <p:tag name="CAPTIONITEMSYSNAME" val="M3 - 60WhenIlook00:03:46.5-00:03:49.6"/>
  <p:tag name="BOOKMARKENTRYNAME" val="M3 - 6000:03:46.5"/>
  <p:tag name="BOOKMARKEXITNAME" val="M3 - 6000:03:49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28d9d7a6-1c76-41fb-b5fb-093c78a8e06e"/>
  <p:tag name="CAPTIONITEMSYSNAME" val="M3 - 60Iwantto00:03:49.7-00:03:56.4"/>
  <p:tag name="BOOKMARKENTRYNAME" val="M3 - 6000:03:49.7"/>
  <p:tag name="BOOKMARKEXITNAME" val="M3 - 6000:03:56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0645b97a-bb37-4207-9d80-50386f864053"/>
  <p:tag name="CAPTIONITEMSYSNAME" val="M3 - 60Iclickthe00:03:56.5-00:04:06.2"/>
  <p:tag name="BOOKMARKENTRYNAME" val="M3 - 6000:03:56.5"/>
  <p:tag name="BOOKMARKEXITNAME" val="M3 - 6000:04:0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e81a5d6c-b13f-41e3-b414-d921aed62707"/>
  <p:tag name="CAPTIONITEMSYSNAME" val="M1 - 60Youcanmove00:00:25.1-00:00:36.9"/>
  <p:tag name="BOOKMARKENTRYNAME" val="M1 - 6000:00:25.1"/>
  <p:tag name="BOOKMARKEXITNAME" val="M1 - 6000:00:36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89d3d397-7d06-4b75-a7c0-185bf6a5cdc0"/>
  <p:tag name="CAPTIONITEMSYSNAME" val="M3 - 60giveita00:04:06.3-00:04:19.3"/>
  <p:tag name="BOOKMARKENTRYNAME" val="M3 - 6000:04:06.3"/>
  <p:tag name="BOOKMARKEXITNAME" val="M3 - 6000:04:19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f6c24a-0059-4372-b99a-8e435a6546da"/>
  <p:tag name="CAPTIONINTERNALID" val="04a962bd-8e47-400a-b060-b3d39afe0ba1"/>
  <p:tag name="CAPTIONITEMSYSNAME" val="M3 - 60Upnext,Create00:04:19.4-00:04:23.6"/>
  <p:tag name="BOOKMARKENTRYNAME" val="M3 - 6000:04:19.4"/>
  <p:tag name="BOOKMARKEXITNAME" val="M3 - 6000:04:23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MEDIACAPTIONSPROMPTED" val="False"/>
  <p:tag name="TEMPPRESENTATIONFILE" val="C:\Users\v-miyaki\AppData\Local\Temp\tmp913B.tmp"/>
  <p:tag name="TEMPMEDIAFILENAME" val="C:\Users\v-miyaki\AppData\Local\Temp\tmp937E_M4 - 60.mp4"/>
  <p:tag name="MEDIAFADEDURATION" val="0.2"/>
  <p:tag name="MEDIATRANSPARENCY" val="0.3"/>
  <p:tag name="MEDIACAPTIONSHIDDEN" val="False"/>
  <p:tag name="CUSTOMXMLPARTID" val="{65C627BB-1F3D-41AE-AC90-76570B291DE5}"/>
  <p:tag name="MEDIACAPTIONCOUNT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a42eefa6-8c12-435c-ae86-80c76d3cbba7"/>
  <p:tag name="CAPTIONITEMSYSNAME" val="M4 - 60Iwantto00:00:00.0-00:00:08.3"/>
  <p:tag name="BOOKMARKENTRYNAME" val="M4 - 6000:00:00.0"/>
  <p:tag name="BOOKMARKEXITNAME" val="M4 - 6000:00:08.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463e2a8f-3c04-4799-a35c-5f622f23881d"/>
  <p:tag name="CAPTIONITEMSYSNAME" val="M4 - 60thatsomeother00:00:08.4-00:00:13.0"/>
  <p:tag name="BOOKMARKENTRYNAME" val="M4 - 6000:00:08.4"/>
  <p:tag name="BOOKMARKEXITNAME" val="M4 - 6000:00:13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d711a991-dacd-4118-be6f-9621c511d55a"/>
  <p:tag name="CAPTIONITEMSYSNAME" val="M4 - 60OntheHome00:00:13.1-00:00:26.0"/>
  <p:tag name="BOOKMARKENTRYNAME" val="M4 - 6000:00:13.1"/>
  <p:tag name="BOOKMARKEXITNAME" val="M4 - 6000:00:26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b9c6de8a-82e2-49b6-8b57-196e6e990eb7"/>
  <p:tag name="CAPTIONITEMSYSNAME" val="M4 - 60Iclickthe00:00:26.1-00:00:34.6"/>
  <p:tag name="BOOKMARKENTRYNAME" val="M4 - 6000:00:26.1"/>
  <p:tag name="BOOKMARKEXITNAME" val="M4 - 6000:00:34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f4a70154-3161-41b0-a994-9303e8055b38"/>
  <p:tag name="CAPTIONITEMSYSNAME" val="M4 - 60Inconditions,I00:00:34.7-00:00:44.0"/>
  <p:tag name="BOOKMARKENTRYNAME" val="M4 - 6000:00:34.7"/>
  <p:tag name="BOOKMARKEXITNAME" val="M4 - 6000:00:44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365d4aa5-793a-4ae8-bf63-8a234513a2c1"/>
  <p:tag name="CAPTIONITEMSYSNAME" val="M4 - 60Inactions,I00:00:44.1-00:00:49.5"/>
  <p:tag name="BOOKMARKENTRYNAME" val="M4 - 6000:00:44.1"/>
  <p:tag name="BOOKMARKEXITNAME" val="M4 - 6000:00:49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63ad9ef8-3052-4d34-93b4-7d960d86813a"/>
  <p:tag name="CAPTIONITEMSYSNAME" val="M4 - 60Withjustthis00:00:49.6-00:00:57.6"/>
  <p:tag name="BOOKMARKENTRYNAME" val="M4 - 6000:00:49.6"/>
  <p:tag name="BOOKMARKEXITNAME" val="M4 - 6000:00:5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5859d4cf-0d8c-46b0-99e8-0824029809de"/>
  <p:tag name="CAPTIONITEMSYSNAME" val="M1 - 60Ifyoualready00:00:37.0-00:00:47.5"/>
  <p:tag name="BOOKMARKENTRYNAME" val="M1 - 6000:00:37.0"/>
  <p:tag name="BOOKMARKEXITNAME" val="M1 - 6000:00:47.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62f1480e-91e4-4c80-8ced-e336ca200535"/>
  <p:tag name="CAPTIONITEMSYSNAME" val="M4 - 60IclickNext.00:00:57.7-00:01:04.8"/>
  <p:tag name="BOOKMARKENTRYNAME" val="M4 - 6000:00:57.7"/>
  <p:tag name="BOOKMARKEXITNAME" val="M4 - 6000:01:04.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b434e389-2230-4b3b-8cfe-d35f64fcb623"/>
  <p:tag name="CAPTIONITEMSYSNAME" val="M4 - 60Thedefaulttitle00:01:04.9-00:01:17.8"/>
  <p:tag name="BOOKMARKENTRYNAME" val="M4 - 6000:01:04.9"/>
  <p:tag name="BOOKMARKEXITNAME" val="M4 - 6000:01:17.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0ba0bfe7-fe36-40ba-880e-6e4065e0e346"/>
  <p:tag name="CAPTIONITEMSYSNAME" val="M4 - 60Ijuststarted00:01:17.9-00:01:26.3"/>
  <p:tag name="BOOKMARKENTRYNAME" val="M4 - 6000:01:17.9"/>
  <p:tag name="BOOKMARKEXITNAME" val="M4 - 6000:01:26.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d05455a4-f5e9-4ff7-ae36-f7d672056af5"/>
  <p:tag name="CAPTIONITEMSYSNAME" val="M4 - 60OntheHome00:01:26.4-00:01:37.8"/>
  <p:tag name="BOOKMARKENTRYNAME" val="M4 - 6000:01:26.4"/>
  <p:tag name="BOOKMARKEXITNAME" val="M4 - 6000:01:37.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eefa46e5-0694-47d4-8198-94e3ceb124bf"/>
  <p:tag name="CAPTIONITEMSYSNAME" val="M4 - 60Iclickthe00:01:37.9-00:01:44.8"/>
  <p:tag name="BOOKMARKENTRYNAME" val="M4 - 6000:01:37.9"/>
  <p:tag name="BOOKMARKEXITNAME" val="M4 - 6000:01:44.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957ec736-8d7e-4e3a-a51f-0e0ba0f90d6b"/>
  <p:tag name="CAPTIONITEMSYSNAME" val="M4 - 60Inconditions,I00:01:44.9-00:01:52.6"/>
  <p:tag name="BOOKMARKENTRYNAME" val="M4 - 6000:01:44.9"/>
  <p:tag name="BOOKMARKEXITNAME" val="M4 - 6000:01:52.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c4135eed-bdf4-413f-a858-6191db32cac3"/>
  <p:tag name="CAPTIONITEMSYSNAME" val="M4 - 60Intheedit00:01:52.7-00:02:11.1"/>
  <p:tag name="BOOKMARKENTRYNAME" val="M4 - 6000:01:52.7"/>
  <p:tag name="BOOKMARKEXITNAME" val="M4 - 6000:02:11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45bbc156-467e-479f-86c3-c51b38219fb7"/>
  <p:tag name="CAPTIONITEMSYSNAME" val="M4 - 60Inactions,I00:02:11.2-00:02:26.3"/>
  <p:tag name="BOOKMARKENTRYNAME" val="M4 - 6000:02:11.2"/>
  <p:tag name="BOOKMARKEXITNAME" val="M4 - 6000:02:26.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3242491d-ecb3-42e8-8949-b95e7aeea275"/>
  <p:tag name="CAPTIONITEMSYSNAME" val="M4 - 60Intheedit00:02:26.4-00:02:38.2"/>
  <p:tag name="BOOKMARKENTRYNAME" val="M4 - 6000:02:26.4"/>
  <p:tag name="BOOKMARKEXITNAME" val="M4 - 6000:02:38.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e0320dfb-4408-43e3-a524-b50cebbf4c10"/>
  <p:tag name="CAPTIONITEMSYSNAME" val="M4 - 60Intheedit00:02:38.3-00:02:59.3"/>
  <p:tag name="BOOKMARKENTRYNAME" val="M4 - 6000:02:38.3"/>
  <p:tag name="BOOKMARKEXITNAME" val="M4 - 6000:02:5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6ee1f298-9d25-4039-84fd-1f029171fc43"/>
  <p:tag name="CAPTIONITEMSYSNAME" val="M1 - 60IclickNew,00:00:47.6-00:01:00.8"/>
  <p:tag name="BOOKMARKENTRYNAME" val="M1 - 6000:00:47.6"/>
  <p:tag name="BOOKMARKEXITNAME" val="M1 - 6000:01:00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6a9fc736-f18e-4545-acad-ca4e08f0966f"/>
  <p:tag name="CAPTIONITEMSYSNAME" val="M4 - 60Idon’twant00:02:59.4-00:03:11.2"/>
  <p:tag name="BOOKMARKENTRYNAME" val="M4 - 6000:02:59.4"/>
  <p:tag name="BOOKMARKEXITNAME" val="M4 - 6000:03:11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281e560c-dbee-4703-b9be-7010dec02f51"/>
  <p:tag name="CAPTIONITEMSYSNAME" val="M4 - 60Outlookdisplaysa00:03:11.3-00:03:16.7"/>
  <p:tag name="BOOKMARKENTRYNAME" val="M4 - 6000:03:11.3"/>
  <p:tag name="BOOKMARKEXITNAME" val="M4 - 6000:03:16.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35f91179-a4b7-4872-b1f8-389bed675ea6"/>
  <p:tag name="CAPTIONITEMSYSNAME" val="M4 - 60Thisisreferred00:03:16.8-00:03:21.5"/>
  <p:tag name="BOOKMARKENTRYNAME" val="M4 - 6000:03:16.8"/>
  <p:tag name="BOOKMARKEXITNAME" val="M4 - 6000:03:21.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e1f74654-3663-432d-8fcb-95a5d01a3273"/>
  <p:tag name="CAPTIONITEMSYSNAME" val="M4 - 60Certainconditions,actions,00:03:21.6-00:03:30.4"/>
  <p:tag name="BOOKMARKENTRYNAME" val="M4 - 6000:03:21.6"/>
  <p:tag name="BOOKMARKEXITNAME" val="M4 - 6000:03:30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1c20ca9d-8235-488c-abd8-2cbc24c3bef0"/>
  <p:tag name="CAPTIONITEMSYSNAME" val="M4 - 60Forexample,an00:03:30.5-00:03:40.3"/>
  <p:tag name="BOOKMARKENTRYNAME" val="M4 - 6000:03:30.5"/>
  <p:tag name="BOOKMARKEXITNAME" val="M4 - 6000:03:40.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70c88dd8-848b-400b-a6dc-b7c7f08628a0"/>
  <p:tag name="CAPTIONITEMSYSNAME" val="M4 - 60Ifyoucreate00:03:40.4-00:03:44.3"/>
  <p:tag name="BOOKMARKENTRYNAME" val="M4 - 6000:03:40.4"/>
  <p:tag name="BOOKMARKEXITNAME" val="M4 - 6000:03:44.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45db5cb5-3e6a-4207-b10f-639fc692d55c"/>
  <p:tag name="CAPTIONITEMSYSNAME" val="M4 - 60orexceptionthat00:03:44.4-00:03:51.1"/>
  <p:tag name="BOOKMARKENTRYNAME" val="M4 - 6000:03:44.4"/>
  <p:tag name="BOOKMARKEXITNAME" val="M4 - 6000:03:51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aa960a58-0c2d-4ace-bac9-c1bbbfb90aa8"/>
  <p:tag name="CAPTIONITEMSYSNAME" val="M4 - 60IclickOK,00:03:51.2-00:04:01.6"/>
  <p:tag name="BOOKMARKENTRYNAME" val="M4 - 6000:03:51.2"/>
  <p:tag name="BOOKMARKEXITNAME" val="M4 - 6000:04:01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3c222004-8f6e-440f-bd62-2b0013644bf6"/>
  <p:tag name="CAPTIONITEMSYSNAME" val="M4 - 60Theruleis00:04:01.7-00:04:13.5"/>
  <p:tag name="BOOKMARKENTRYNAME" val="M4 - 6000:04:01.7"/>
  <p:tag name="BOOKMARKEXITNAME" val="M4 - 6000:04:13.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d37510-1d14-4bb3-b652-6c900381258c"/>
  <p:tag name="CAPTIONINTERNALID" val="5d7d1b97-bf68-48bb-8eec-72a598fe9b4f"/>
  <p:tag name="CAPTIONITEMSYSNAME" val="M4 - 60Upnext,manage,00:04:13.6-00:04:19.1"/>
  <p:tag name="BOOKMARKENTRYNAME" val="M4 - 6000:04:13.6"/>
  <p:tag name="BOOKMARKEXITNAME" val="M4 - 6000:04:1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bf3636b-0fe5-4138-9cc9-4b44403bfa74"/>
  <p:tag name="CAPTIONINTERNALID" val="8052335b-2d59-4c0c-aefa-38547fd82b10"/>
  <p:tag name="CAPTIONITEMSYSNAME" val="M1 - 60Theruleis00:01:00.9-00:01:08.7"/>
  <p:tag name="BOOKMARKENTRYNAME" val="M1 - 6000:01:00.9"/>
  <p:tag name="BOOKMARKEXITNAME" val="M1 - 6000:01:08.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MEDIACAPTIONSPROMPTED" val="False"/>
  <p:tag name="TEMPPRESENTATIONFILE" val="C:\Users\v-miyaki\AppData\Local\Temp\tmp1EEC.tmp"/>
  <p:tag name="TEMPMEDIAFILENAME" val="C:\Users\v-miyaki\AppData\Local\Temp\tmp214F_M5 - 60.mp4"/>
  <p:tag name="MEDIAFADEDURATION" val="0.2"/>
  <p:tag name="MEDIATRANSPARENCY" val="0.3"/>
  <p:tag name="MEDIACAPTIONSHIDDEN" val="False"/>
  <p:tag name="CUSTOMXMLPARTID" val="{51EAB02A-B545-4F2B-BF28-00D0438EAD6A}"/>
  <p:tag name="MEDIACAPTIONCOUNT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77ba6bb6-fe90-469e-bcfb-a7684a3fa9d1"/>
  <p:tag name="CAPTIONITEMSYSNAME" val="M5 - 60Toseethe00:00:00.0-00:00:12.8"/>
  <p:tag name="BOOKMARKENTRYNAME" val="M5 - 6000:00:00.0"/>
  <p:tag name="BOOKMARKEXITNAME" val="M5 - 6000:00:12.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664b3ef5-ce60-4a0d-bbd2-70f8c45c9bf4"/>
  <p:tag name="CAPTIONITEMSYSNAME" val="M5 - 60Whenanemail00:00:12.9-00:00:15.0"/>
  <p:tag name="BOOKMARKENTRYNAME" val="M5 - 6000:00:12.9"/>
  <p:tag name="BOOKMARKEXITNAME" val="M5 - 6000:00:15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5e3539f3-8548-4e5e-ab46-52921eb9df74"/>
  <p:tag name="CAPTIONITEMSYSNAME" val="M5 - 60thefirstrule00:00:15.1-00:00:21.0"/>
  <p:tag name="BOOKMARKENTRYNAME" val="M5 - 6000:00:15.1"/>
  <p:tag name="BOOKMARKEXITNAME" val="M5 - 6000:00:21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b9e2deaf-ead0-4d4f-b205-27d50ae387d2"/>
  <p:tag name="CAPTIONITEMSYSNAME" val="M5 - 60thenthenext00:00:21.1-00:00:28.0"/>
  <p:tag name="BOOKMARKENTRYNAME" val="M5 - 6000:00:21.1"/>
  <p:tag name="BOOKMARKEXITNAME" val="M5 - 6000:00:28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eeb87610-7a11-431b-ace5-7816de80fee5"/>
  <p:tag name="CAPTIONITEMSYSNAME" val="M5 - 60But,ifthe00:00:28.1-00:00:35.8"/>
  <p:tag name="BOOKMARKENTRYNAME" val="M5 - 6000:00:28.1"/>
  <p:tag name="BOOKMARKEXITNAME" val="M5 - 6000:00:35.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d13b2702-3837-40c7-a822-70371134df34"/>
  <p:tag name="CAPTIONITEMSYSNAME" val="M5 - 60theemailwill00:00:35.9-00:00:40.4"/>
  <p:tag name="BOOKMARKENTRYNAME" val="M5 - 6000:00:35.9"/>
  <p:tag name="BOOKMARKEXITNAME" val="M5 - 6000:00:40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47a0f499-bcf7-4d60-80cb-952ef976eb3f"/>
  <p:tag name="CAPTIONITEMSYSNAME" val="M5 - 60Soit’simportant00:00:40.5-00:00:45.3"/>
  <p:tag name="BOOKMARKENTRYNAME" val="M5 - 6000:00:40.5"/>
  <p:tag name="BOOKMARKEXITNAME" val="M5 - 6000:00:45.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b6598109-0c74-4e97-8513-94f5ae7c259f"/>
  <p:tag name="CAPTIONITEMSYSNAME" val="M5 - 60TheCohorule00:00:45.4-00:00:55.8"/>
  <p:tag name="BOOKMARKENTRYNAME" val="M5 - 6000:00:45.4"/>
  <p:tag name="BOOKMARKEXITNAME" val="M5 - 6000:00:55.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0c081a-c6a2-4904-b41f-12d2fa5dfc5a"/>
  <p:tag name="CAPTIONINTERNALID" val="eccee7d6-d161-4a61-89d8-937d9fed944a"/>
  <p:tag name="CAPTIONITEMSYSNAME" val="M5 - 60Thisisn’twhat00:00:55.9-00:00:58.2"/>
  <p:tag name="BOOKMARKENTRYNAME" val="M5 - 6000:00:55.9"/>
  <p:tag name="BOOKMARKEXITNAME" val="M5 - 6000:00:58.2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05195478-52CA-4191-BF93-89302E32068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3F842F04-E6D0-41F4-AFBE-4FF79CF4C98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6683053D-8087-4679-8780-AE3C6CEAB6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43F563C1-121C-469E-A5B5-5A3347067DB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531957A9-AABD-4587-9047-01E38DE9223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F82B2B58-D800-48AC-A084-C20268DE886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10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 f 1 a 4 d 9 8 8 - 2 f 5 1 - 4 9 d b - 8 8 5 4 - d c 6 4 d 2 5 d 6 5 f a < / I d > < C a p t i o n I t e m s > < C a p t i o n I t e m > < I n t e r n a l I d > f 2 a f c 6 3 4 - 7 c 4 c - 4 a e 8 - a f 7 2 - f 2 6 0 c 9 c a 1 e 5 3 < / I n t e r n a l I d > < N a m e > M 2   -   6 0 M y c o m p a n y  s w o r k i n g 0 0 : 0 0 : 0 0 . 0 - 0 0 : 0 0 : 1 1 . 7 < / N a m e > < T e x t > M y   c o m p a n y  s   w o r k i n g   o n   t h e   b i g   F a b r i k a m   p r o j e c t .   I   w a n t   e m a i l s   a b o u t   t h e   p r o j e c t   t o   g o   i n t o   a   f o l d e r   f o r   t h e   p r o j e c t . < / T e x t > < B o o k M a r k E n t r y N a m e > M 2   -   6 0 0 0 : 0 0 : 0 0 . 0 < / B o o k M a r k E n t r y N a m e > < B o o k M a r k E x i t N a m e > M 2   -   6 0 0 0 : 0 0 : 1 1 . 7 < / B o o k M a r k E x i t N a m e > < B o o k M a r k E n t r y P o s i t i o n > 3 3 < / B o o k M a r k E n t r y P o s i t i o n > < B o o k M a r k E x i t P o s i t i o n > 1 1 7 3 3 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 9 1 0 5 2 9 e f - 9 a 0 9 - 4 c 4 f - 9 f 6 2 - 4 f 8 a 1 c 7 8 f d a d < / I n t e r n a l I d > < N a m e > M 2   -   6 0 O n t h e H o m e 0 0 : 0 0 : 1 1 . 8 - 0 0 : 0 0 : 2 3 . 3 < / N a m e > < T e x t > O n   t h e   H o m e   t a b ,   I   c l i c k   R u l e s ,   a n d   c l i c k   M a n a g e   R u l e s   & a m p ;   A l e r t s .   C l i c k   N e w   R u l e . < / T e x t > < B o o k M a r k E n t r y N a m e > M 2   -   6 0 0 0 : 0 0 : 1 1 . 8 < / B o o k M a r k E n t r y N a m e > < B o o k M a r k E x i t N a m e > M 2   -   6 0 0 0 : 0 0 : 2 3 . 3 < / B o o k M a r k E x i t N a m e > < B o o k M a r k E n t r y P o s i t i o n > 1 1 8 3 3 < / B o o k M a r k E n t r y P o s i t i o n > < B o o k M a r k E x i t P o s i t i o n > 2 3 3 6 7 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 c 6 3 f 1 a 0 4 - 7 a a 4 - 4 a c a - b 1 2 3 - c e a 9 3 9 d b 1 e 5 1 < / I n t e r n a l I d > < N a m e > M 2   -   6 0 I n t h e R u l e s 0 0 : 0 0 : 2 3 . 4 - 0 0 : 0 0 : 2 8 . 5 < / N a m e > < T e x t > I n   t h e   R u l e s   W i z a r d ,   t h e r e   a r e   t e m p l a t e s   f o r   s o m e   o f   t h e   m o r e   c o m m o n   t y p e s   o f   r u l e s , < / T e x t > < B o o k M a r k E n t r y N a m e > M 2   -   6 0 0 0 : 0 0 : 2 3 . 4 < / B o o k M a r k E n t r y N a m e > < B o o k M a r k E x i t N a m e > M 2   -   6 0 0 0 : 0 0 : 2 8 . 5 < / B o o k M a r k E x i t N a m e > < B o o k M a r k E n t r y P o s i t i o n > 2 3 4 6 7 < / B o o k M a r k E n t r y P o s i t i o n > < B o o k M a r k E x i t P o s i t i o n > 2 8 5 6 7 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 c 0 e d b 4 e d - 8 f 6 e - 4 b 3 f - 9 a 6 9 - 9 d a b b 7 b 7 4 b c 7 < / I n t e r n a l I d > < N a m e > M 2   -   6 0 s u c h a s  M o v e 0 0 : 0 0 : 2 8 . 6 - 0 0 : 0 0 : 3 9 . 2 < / N a m e > < T e x t > s u c h   a s    M o v e   m e s s a g e s   f r o m   s o m e o n e   t o   a   f o l d e r    a n d    M o v e   m e s s a g e s   w i t h   s p e c i f i c   w o r d s   i n   t h e   s u b j e c t   t o   a   f o l d e r  . < / T e x t > < B o o k M a r k E n t r y N a m e > M 2   -   6 0 0 0 : 0 0 : 2 8 . 6 < / B o o k M a r k E n t r y N a m e > < B o o k M a r k E x i t N a m e > M 2   -   6 0 0 0 : 0 0 : 3 9 . 2 < / B o o k M a r k E x i t N a m e > < B o o k M a r k E n t r y P o s i t i o n > 2 8 6 6 7 < / B o o k M a r k E n t r y P o s i t i o n > < B o o k M a r k E x i t P o s i t i o n > 3 9 2 6 7 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 3 4 7 3 8 2 2 c - 0 5 7 f - 4 f d f - 9 d e 6 - a c b 1 5 3 c 6 9 1 3 a < / I n t e r n a l I d > < N a m e > M 2   -   6 0 T e m p l a t e s m a k e i t 0 0 : 0 0 : 3 9 . 3 - 0 0 : 0 0 : 4 4 . 1 < / N a m e > < T e x t > T e m p l a t e s   m a k e   i t   q u i c k e r   a n d   e a s i e r   t o   c r e a t e   r u l e s . < / T e x t > < B o o k M a r k E n t r y N a m e > M 2   -   6 0 0 0 : 0 0 : 3 9 . 3 < / B o o k M a r k E n t r y N a m e > < B o o k M a r k E x i t N a m e > M 2   -   6 0 0 0 : 0 0 : 4 4 . 1 < / B o o k M a r k E x i t N a m e > < B o o k M a r k E n t r y P o s i t i o n > 3 9 3 6 7 < / B o o k M a r k E n t r y P o s i t i o n > < B o o k M a r k E x i t P o s i t i o n > 4 4 1 0 0 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 b 6 0 c 9 f 5 c - 9 7 5 b - 4 1 f c - 8 7 6 d - a 3 f d 9 2 6 1 f 4 2 0 < / I n t e r n a l I d > < N a m e > M 2   -   6 0 I c l i c k  M o v e 0 0 : 0 0 : 4 4 . 2 - 0 0 : 0 0 : 4 9 . 8 < / N a m e > < T e x t > I   c l i c k    M o v e   m e s s a g e s   w i t h   s p e c i f i c   w o r d s   i n   t h e   s u b j e c t   t o   a   f o l d e r  . < / T e x t > < B o o k M a r k E n t r y N a m e > M 2   -   6 0 0 0 : 0 0 : 4 4 . 2 < / B o o k M a r k E n t r y N a m e > < B o o k M a r k E x i t N a m e > M 2   -   6 0 0 0 : 0 0 : 4 9 . 8 < / B o o k M a r k E x i t N a m e > < B o o k M a r k E n t r y P o s i t i o n > 4 4 2 0 0 < / B o o k M a r k E n t r y P o s i t i o n > < B o o k M a r k E x i t P o s i t i o n > 4 9 8 0 0 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 8 0 9 d 4 0 b 0 - f e 3 1 - 4 9 1 7 - b 7 9 e - 2 4 1 5 0 9 6 7 8 a 5 7 < / I n t e r n a l I d > < N a m e > M 2   -   6 0 I n t h e e d i t 0 0 : 0 0 : 4 9 . 9 - 0 0 : 0 0 : 5 7 . 0 < / N a m e > < T e x t > I n   t h e   e d i t   b o x ,   c l i c k   t h e   u n d e r l i n e d   t e x t ,    s p e c i f i c   w o r d s  . < / T e x t > < B o o k M a r k E n t r y N a m e > M 2   -   6 0 0 0 : 0 0 : 4 9 . 9 < / B o o k M a r k E n t r y N a m e > < B o o k M a r k E x i t N a m e > M 2   -   6 0 0 0 : 0 0 : 5 7 . 0 < / B o o k M a r k E x i t N a m e > < B o o k M a r k E n t r y P o s i t i o n > 4 9 9 0 0 < / B o o k M a r k E n t r y P o s i t i o n > < B o o k M a r k E x i t P o s i t i o n > 5 7 0 0 0 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 4 e a 9 a d b 7 - 6 2 a 7 - 4 b e 3 - a e f 6 - 9 3 e 3 6 d d 9 d 8 f 1 < / I n t e r n a l I d > < N a m e > M 2   -   6 0 T y p e a w o r d 0 0 : 0 0 : 5 7 . 1 - 0 0 : 0 1 : 0 6 . 4 < / N a m e > < T e x t > T y p e   a   w o r d   y o u   w a n t   t h e   r u l e   t o   s e a r c h   f o r   i n   t h e   s u b j e c t   o f   e m a i l s   ( s e a r c h   i s   n o t   c a s e   s e n s i t i v e ) ,   a n d   c l i c k   A d d . < / T e x t > < B o o k M a r k E n t r y N a m e > M 2   -   6 0 0 0 : 0 0 : 5 7 . 1 < / B o o k M a r k E n t r y N a m e > < B o o k M a r k E x i t N a m e > M 2   -   6 0 0 0 : 0 1 : 0 6 . 4 < / B o o k M a r k E x i t N a m e > < B o o k M a r k E n t r y P o s i t i o n > 5 7 1 0 0 < / B o o k M a r k E n t r y P o s i t i o n > < B o o k M a r k E x i t P o s i t i o n > 6 6 4 0 0 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 a c d 3 d 4 2 f - 2 d 3 5 - 4 a 8 5 - a 4 c 9 - 4 0 6 a f 9 2 1 1 e 3 d < / I n t e r n a l I d > < N a m e > M 2   -   6 0 Y o u c a n a d d 0 0 : 0 1 : 0 6 . 5 - 0 0 : 0 1 : 0 9 . 3 < / N a m e > < T e x t > Y o u   c a n   a d d   m u l t i p l e   w o r d s . < / T e x t > < B o o k M a r k E n t r y N a m e > M 2   -   6 0 0 0 : 0 1 : 0 6 . 5 < / B o o k M a r k E n t r y N a m e > < B o o k M a r k E x i t N a m e > M 2   -   6 0 0 0 : 0 1 : 0 9 . 3 < / B o o k M a r k E x i t N a m e > < B o o k M a r k E n t r y P o s i t i o n > 6 6 5 0 0 < / B o o k M a r k E n t r y P o s i t i o n > < B o o k M a r k E x i t P o s i t i o n > 6 9 3 0 0 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 f f b d 9 3 e 8 - a 5 f b - 4 a b 6 - 9 4 2 9 - 0 f b 2 2 9 4 9 b 3 3 6 < / I n t e r n a l I d > < N a m e > M 2   -   6 0 C l i c k O K . I n 0 0 : 0 1 : 0 9 . 4 - 0 0 : 0 1 : 1 8 . 2 < / N a m e > < T e x t > C l i c k   O K .   I n   t h e   e d i t   b o x   a g a i n ,   c l i c k   t h e   u n d e r l i n e d   t e x t ,    s p e c i f i e d  . < / T e x t > < B o o k M a r k E n t r y N a m e > M 2   -   6 0 0 0 : 0 1 : 0 9 . 4 < / B o o k M a r k E n t r y N a m e > < B o o k M a r k E x i t N a m e > M 2   -   6 0 0 0 : 0 1 : 1 8 . 2 < / B o o k M a r k E x i t N a m e > < B o o k M a r k E n t r y P o s i t i o n > 6 9 4 0 0 < / B o o k M a r k E n t r y P o s i t i o n > < B o o k M a r k E x i t P o s i t i o n > 7 8 2 6 7 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 b d 8 9 c 6 f 9 - b c 2 e - 4 b 8 6 - 8 9 7 7 - d 4 5 a 9 8 b 1 c 4 b 6 < / I n t e r n a l I d > < N a m e > M 2   -   6 0 I f y o u a l r e a d y 0 0 : 0 1 : 1 8 . 3 - 0 0 : 0 1 : 2 4 . 1 < / N a m e > < T e x t > I f   y o u   a l r e a d y   h a v e   a   f o l d e r   y o u   w a n t   t o   u s e ,   c l i c k   i t ,   a n d   c l i c k   O K . < / T e x t > < B o o k M a r k E n t r y N a m e > M 2   -   6 0 0 0 : 0 1 : 1 8 . 3 < / B o o k M a r k E n t r y N a m e > < B o o k M a r k E x i t N a m e > M 2   -   6 0 0 0 : 0 1 : 2 4 . 1 < / B o o k M a r k E x i t N a m e > < B o o k M a r k E n t r y P o s i t i o n > 7 8 3 6 7 < / B o o k M a r k E n t r y P o s i t i o n > < B o o k M a r k E x i t P o s i t i o n > 8 4 1 6 7 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 7 1 2 d 7 e d e - f c 5 f - 4 2 1 4 - 8 b 9 9 - 9 8 9 0 c 9 1 f f 2 4 a < / I n t e r n a l I d > < N a m e > M 2   -   6 0 T o c r e a t e a 0 0 : 0 1 : 2 4 . 2 - 0 0 : 0 1 : 3 0 . 6 < / N a m e > < T e x t > T o   c r e a t e   a   n e w   f o l d e r ,   c l i c k   N e w ,   t y p e   t h e   n a m e   y o u   w a n t   f o r   t h e   f o l d e r < / T e x t > < B o o k M a r k E n t r y N a m e > M 2   -   6 0 0 0 : 0 1 : 2 4 . 2 < / B o o k M a r k E n t r y N a m e > < B o o k M a r k E x i t N a m e > M 2   -   6 0 0 0 : 0 1 : 3 0 . 6 < / B o o k M a r k E x i t N a m e > < B o o k M a r k E n t r y P o s i t i o n > 8 4 2 6 7 < / B o o k M a r k E n t r y P o s i t i o n > < B o o k M a r k E x i t P o s i t i o n > 9 0 6 3 3 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 3 8 c c 7 0 c a - 8 0 8 2 - 4 3 c 8 - 9 5 6 f - e 0 3 a 2 b b 4 a 9 0 a < / I n t e r n a l I d > < N a m e > M 2   -   6 0 ( F a b r i k a m i n t h i s 0 0 : 0 1 : 3 0 . 7 - 0 0 : 0 1 : 3 8 . 9 < / N a m e > < T e x t > ( F a b r i k a m   i n   t h i s   e x a m p l e ) ,   c l i c k   O K ,   c l i c k   O K   a g a i n . < / T e x t > < B o o k M a r k E n t r y N a m e > M 2   -   6 0 0 0 : 0 1 : 3 0 . 7 < / B o o k M a r k E n t r y N a m e > < B o o k M a r k E x i t N a m e > M 2   -   6 0 0 0 : 0 1 : 3 8 . 9 < / B o o k M a r k E x i t N a m e > < B o o k M a r k E n t r y P o s i t i o n > 9 0 7 3 3 < / B o o k M a r k E n t r y P o s i t i o n > < B o o k M a r k E x i t P o s i t i o n > 9 8 9 6 7 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 d c d f d 3 7 5 - 3 5 c 1 - 4 b 4 a - b 8 d a - 8 c 5 c 3 8 1 e a 8 0 d < / I n t e r n a l I d > < N a m e > M 2   -   6 0 T h e t e m p l a t e i n c l u d e s 0 0 : 0 1 : 3 9 . 0 - 0 0 : 0 1 : 4 4 . 2 < / N a m e > < T e x t > T h e   t e m p l a t e   i n c l u d e s    a n d   s t o p   p r o c e s s i n g   m o r e   r u l e s  . < / T e x t > < B o o k M a r k E n t r y N a m e > M 2   -   6 0 0 0 : 0 1 : 3 9 . 0 < / B o o k M a r k E n t r y N a m e > < B o o k M a r k E x i t N a m e > M 2   -   6 0 0 0 : 0 1 : 4 4 . 2 < / B o o k M a r k E x i t N a m e > < B o o k M a r k E n t r y P o s i t i o n > 9 9 0 6 7 < / B o o k M a r k E n t r y P o s i t i o n > < B o o k M a r k E x i t P o s i t i o n > 1 0 4 2 6 7 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 5 6 0 6 7 b 6 8 - f 6 d 0 - 4 5 f a - a 7 d b - a c 9 2 4 1 0 3 1 4 e c < / I n t e r n a l I d > < N a m e > M 2   -   6 0 W h e n a n e m a i l 0 0 : 0 1 : 4 4 . 3 - 0 0 : 0 1 : 5 3 . 7 < / N a m e > < T e x t > W h e n   a n   e m a i l   t h a t   h a s   F a b r i k a m   i n   t h e   s u b j e c t   r u n s   t h i s   r u l e ,   i t   w o n  t   r u n   a n y   m o r e   r u l e s . < / T e x t > < B o o k M a r k E n t r y N a m e > M 2   -   6 0 0 0 : 0 1 : 4 4 . 3 < / B o o k M a r k E n t r y N a m e > < B o o k M a r k E x i t N a m e > M 2   -   6 0 0 0 : 0 1 : 5 3 . 7 < / B o o k M a r k E x i t N a m e > < B o o k M a r k E n t r y P o s i t i o n > 1 0 4 3 6 7 < / B o o k M a r k E n t r y P o s i t i o n > < B o o k M a r k E x i t P o s i t i o n > 1 1 3 7 0 0 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 0 8 7 f 8 c f b - a f 8 f - 4 f 7 8 - a 4 9 a - 2 6 d 1 4 f d f 2 2 0 3 < / I n t e r n a l I d > < N a m e > M 2   -   6 0 I n e e d t o 0 0 : 0 1 : 5 3 . 8 - 0 0 : 0 2 : 0 3 . 4 < / N a m e > < T e x t > I   n e e d   t o   s t a y   o n   t o p   o f   e m a i l s   t h a t   h a v e   m y   e m a i l   a d d r e s s   i n   t h e   T o   b o x ,   s o   I   w a n t   t h e m   t o   s t a y   i n   m y   i n b o x . < / T e x t > < B o o k M a r k E n t r y N a m e > M 2   -   6 0 0 0 : 0 1 : 5 3 . 8 < / B o o k M a r k E n t r y N a m e > < B o o k M a r k E x i t N a m e > M 2   -   6 0 0 0 : 0 2 : 0 3 . 4 < / B o o k M a r k E x i t N a m e > < B o o k M a r k E n t r y P o s i t i o n > 1 1 3 8 0 0 < / B o o k M a r k E n t r y P o s i t i o n > < B o o k M a r k E x i t P o s i t i o n > 1 2 3 4 3 3 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 c b 1 8 0 8 1 2 - e 6 5 a - 4 5 f 5 - b 2 c b - f 6 3 b 3 f 8 a 7 e f f < / I n t e r n a l I d > < N a m e > M 2   -   6 0 W e  l l c r e a t e t h i s 0 0 : 0 2 : 0 3 . 5 - 0 0 : 0 2 : 1 0 . 6 < / N a m e > < T e x t > W e  l l   c r e a t e   t h i s   r u l e   i n   t h e   C r e a t e   r u l e s   f r o m   s c r a t c h ,   p a r t   2   v i d e o , < / T e x t > < B o o k M a r k E n t r y N a m e > M 2   -   6 0 0 0 : 0 2 : 0 3 . 5 < / B o o k M a r k E n t r y N a m e > < B o o k M a r k E x i t N a m e > M 2   -   6 0 0 0 : 0 2 : 1 0 . 6 < / B o o k M a r k E x i t N a m e > < B o o k M a r k E n t r y P o s i t i o n > 1 2 3 5 3 3 < / B o o k M a r k E n t r y P o s i t i o n > < B o o k M a r k E x i t P o s i t i o n > 1 3 0 6 3 3 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 2 2 3 2 8 6 5 f - 6 f 3 4 - 4 5 1 1 - 8 6 6 3 - f 2 3 5 f 9 b 6 9 c 0 f < / I n t e r n a l I d > < N a m e > M 2   -   6 0 a n d m a k e s u r e 0 0 : 0 2 : 1 0 . 7 - 0 0 : 0 2 : 2 2 . 6 < / N a m e > < T e x t > a n d   m a k e   s u r e   m y   r u l e s   a r e   i n   t h e   r i g h t   o r d e r   i n   t h e   M a n a g e ,   c h a n g e ,   s t o p ,   a n d   d e l e t e   r u l e s   v i d e o . < / T e x t > < B o o k M a r k E n t r y N a m e > M 2   -   6 0 0 0 : 0 2 : 1 0 . 7 < / B o o k M a r k E n t r y N a m e > < B o o k M a r k E x i t N a m e > M 2   -   6 0 0 0 : 0 2 : 2 2 . 6 < / B o o k M a r k E x i t N a m e > < B o o k M a r k E n t r y P o s i t i o n > 1 3 0 7 3 3 < / B o o k M a r k E n t r y P o s i t i o n > < B o o k M a r k E x i t P o s i t i o n > 1 4 2 6 3 3 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 c 8 e 6 b f 3 1 - d 1 f e - 4 f 6 d - b d 7 d - f 8 e 0 d c b d d d 9 3 < / I n t e r n a l I d > < N a m e > M 2   -   6 0 C l i c k F i n i s h , c l i c k 0 0 : 0 2 : 2 2 . 7 - 0 0 : 0 2 : 3 3 . 5 < / N a m e > < T e x t > C l i c k   F i n i s h ,   c l i c k   O K   o r   A p p l y ,   a n d   y o u r   r u l e   i s   c r e a t e d . < / T e x t > < B o o k M a r k E n t r y N a m e > M 2   -   6 0 0 0 : 0 2 : 2 2 . 7 < / B o o k M a r k E n t r y N a m e > < B o o k M a r k E x i t N a m e > M 2   -   6 0 0 0 : 0 2 : 3 3 . 5 < / B o o k M a r k E x i t N a m e > < B o o k M a r k E n t r y P o s i t i o n > 1 4 2 7 3 3 < / B o o k M a r k E n t r y P o s i t i o n > < B o o k M a r k E x i t P o s i t i o n > 1 5 3 5 0 0 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 d 9 a b 6 b 1 9 - 7 2 e 5 - 4 8 d a - a 2 1 1 - 7 0 4 8 9 a 5 f c e d 4 < / I n t e r n a l I d > < N a m e > M 2   -   6 0 U p n e x t , C r e a t e 0 0 : 0 2 : 3 3 . 6 - 0 0 : 0 2 : 3 7 . 3 < / N a m e > < T e x t > U p   n e x t ,   C r e a t e   r u l e s   f r o m   s c r a t c h . < / T e x t > < B o o k M a r k E n t r y N a m e > M 2   -   6 0 0 0 : 0 2 : 3 3 . 6 < / B o o k M a r k E n t r y N a m e > < B o o k M a r k E x i t N a m e > M 2   -   6 0 0 0 : 0 2 : 3 7 . 3 < / B o o k M a r k E x i t N a m e > < B o o k M a r k E n t r y P o s i t i o n > 1 5 3 6 0 0 < / B o o k M a r k E n t r y P o s i t i o n > < B o o k M a r k E x i t P o s i t i o n > 1 5 7 3 3 3 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 1 b f 3 6 3 6 b - 0 f e 5 - 4 1 3 8 - 9 c c 9 - 4 b 4 4 4 0 3 b f a 7 4 < / I d > < C a p t i o n I t e m s > < C a p t i o n I t e m > < I n t e r n a l I d > 3 c c a e 0 3 0 - d 1 7 a - 4 8 0 d - 8 e f 8 - 5 0 a 1 5 b 1 9 8 9 9 7 < / I n t e r n a l I d > < N a m e > M 1   -   6 0 T h i s e m a i l w a s 0 0 : 0 0 : 0 0 . 0 - 0 0 : 0 0 : 0 7 . 4 < / N a m e > < T e x t > T h i s   e m a i l   w a s   s e n t   t o   m y   c o m p a n y  s   F i l m   c l u b   d i s t r i b u t i o n   l i s t . < / T e x t > < B o o k M a r k E n t r y N a m e > M 1   -   6 0 0 0 : 0 0 : 0 0 . 0 < / B o o k M a r k E n t r y N a m e > < B o o k M a r k E x i t N a m e > M 1   -   6 0 0 0 : 0 0 : 0 7 . 4 < / B o o k M a r k E x i t N a m e > < B o o k M a r k E n t r y P o s i t i o n > 3 3 < / B o o k M a r k E n t r y P o s i t i o n > < B o o k M a r k E x i t P o s i t i o n >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 a f 1 6 0 4 6 1 - b c 8 c - 4 c 2 4 - a d d c - 0 c d a 0 f 2 e 1 e 6 5 < / I n t e r n a l I d > < N a m e > M 1   -   6 0 W e  l l c r e a t e a 0 0 : 0 0 : 0 7 . 5 - 0 0 : 0 0 : 1 2 . 9 < / N a m e > < T e x t > W e  l l   c r e a t e   a   r u l e   t h a t   e v a l u a t e s   i f   a n   e m a i l   w a s   s e n t   t o   t h e   F i l m   c l u b   d i s t r i b u t i o n   l i s t , < / T e x t > < B o o k M a r k E n t r y N a m e > M 1   -   6 0 0 0 : 0 0 : 0 7 . 5 < / B o o k M a r k E n t r y N a m e > < B o o k M a r k E x i t N a m e > M 1   -   6 0 0 0 : 0 0 : 1 2 . 9 < / B o o k M a r k E x i t N a m e > < B o o k M a r k E n t r y P o s i t i o n > 7 5 6 7 < / B o o k M a r k E n t r y P o s i t i o n > < B o o k M a r k E x i t P o s i t i o n > 1 2 9 3 3 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 5 7 9 4 5 2 2 b - c 9 2 6 - 4 6 8 9 - b a 8 8 - d e 1 c d 3 d 5 f 6 3 e < / I n t e r n a l I d > < N a m e > M 1   -   6 0 a n d i f i t 0 0 : 0 0 : 1 3 . 0 - 0 0 : 0 0 : 1 9 . 5 < / N a m e > < T e x t > a n d   i f   i t   i s ,   m o v e   i t   f r o m   t h e   i n b o x   t o   a   d i f f e r e n t   f o l d e r . < / T e x t > < B o o k M a r k E n t r y N a m e > M 1   -   6 0 0 0 : 0 0 : 1 3 . 0 < / B o o k M a r k E n t r y N a m e > < B o o k M a r k E x i t N a m e > M 1   -   6 0 0 0 : 0 0 : 1 9 . 5 < / B o o k M a r k E x i t N a m e > < B o o k M a r k E n t r y P o s i t i o n > 1 3 0 3 3 < / B o o k M a r k E n t r y P o s i t i o n > < B o o k M a r k E x i t P o s i t i o n > 1 9 5 6 7 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 d 0 c 3 3 c 8 c - 9 e 1 e - 4 2 9 4 - b a a f - b c f 4 c 6 c 3 3 5 c 3 < / I n t e r n a l I d > < N a m e > M 1   -   6 0 I r i g h t - c l i c k i t , 0 0 : 0 0 : 1 9 . 6 - 0 0 : 0 0 : 2 5 . 0 < / N a m e > < T e x t > I   r i g h t - c l i c k   i t ,   p o i n t   t o   R u l e s . < / T e x t > < B o o k M a r k E n t r y N a m e > M 1   -   6 0 0 0 : 0 0 : 1 9 . 6 < / B o o k M a r k E n t r y N a m e > < B o o k M a r k E x i t N a m e > M 1   -   6 0 0 0 : 0 0 : 2 5 . 0 < / B o o k M a r k E x i t N a m e > < B o o k M a r k E n t r y P o s i t i o n > 1 9 6 6 7 < / B o o k M a r k E n t r y P o s i t i o n > < B o o k M a r k E x i t P o s i t i o n > 2 5 0 6 7 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 e 8 1 a 5 d 6 c - b 1 3 f - 4 1 e 3 - b 4 1 4 - d 9 2 1 a e d 6 2 7 0 7 < / I n t e r n a l I d > < N a m e > M 1   -   6 0 Y o u c a n m o v e 0 0 : 0 0 : 2 5 . 1 - 0 0 : 0 0 : 3 6 . 9 < / N a m e > < T e x t > Y o u   c a n   m o v e   m e s s a g e s   f r o m   a   s e n d e r   o r   t o   w h o m   t h e   e m a i l   w a s   s e n t .   I   c l i c k   A l w a y s   M o v e   M e s s a g e s   T o :   F i l m   c l u b . < / T e x t > < B o o k M a r k E n t r y N a m e > M 1   -   6 0 0 0 : 0 0 : 2 5 . 1 < / B o o k M a r k E n t r y N a m e > < B o o k M a r k E x i t N a m e > M 1   -   6 0 0 0 : 0 0 : 3 6 . 9 < / B o o k M a r k E x i t N a m e > < B o o k M a r k E n t r y P o s i t i o n > 2 5 1 6 7 < / B o o k M a r k E n t r y P o s i t i o n > < B o o k M a r k E x i t P o s i t i o n > 3 6 9 0 0 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 5 8 5 9 d 4 c f - 0 d 8 c - 4 6 b 0 - 9 9 e 8 - 0 8 2 4 0 2 9 8 0 9 d e < / I n t e r n a l I d > < N a m e > M 1   -   6 0 I f y o u a l r e a d y 0 0 : 0 0 : 3 7 . 0 - 0 0 : 0 0 : 4 7 . 5 < / N a m e > < T e x t > I f   y o u   a l r e a d y   h a v e   a   f o l d e r   y o u   w a n t   t o   u s e ,   c l i c k   i t ,   a n d   c l i c k   O K .   I   w a n t   t o   c r e a t e   a   n e w   f o l d e r . < / T e x t > < B o o k M a r k E n t r y N a m e > M 1   -   6 0 0 0 : 0 0 : 3 7 . 0 < / B o o k M a r k E n t r y N a m e > < B o o k M a r k E x i t N a m e > M 1   -   6 0 0 0 : 0 0 : 4 7 . 5 < / B o o k M a r k E x i t N a m e > < B o o k M a r k E n t r y P o s i t i o n > 3 7 0 0 0 < / B o o k M a r k E n t r y P o s i t i o n > < B o o k M a r k E x i t P o s i t i o n > 4 7 5 6 7 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 6 e e 1 f 2 9 8 - 9 d 2 5 - 4 0 3 9 - 8 4 f d - 1 f 0 2 9 1 7 1 f c 4 3 < / I n t e r n a l I d > < N a m e > M 1   -   6 0 I c l i c k N e w , 0 0 : 0 0 : 4 7 . 6 - 0 0 : 0 1 : 0 0 . 8 < / N a m e > < T e x t > I   c l i c k   N e w ,   t y p e   t h e   n a m e   o f   t h e   f o l d e r   ( F i l m   C l u b   i n   t h i s   e x a m p l e ) ,   c l i c k   O K ,   a n d   c l i c k   O K   a g a i n . < / T e x t > < B o o k M a r k E n t r y N a m e > M 1   -   6 0 0 0 : 0 0 : 4 7 . 6 < / B o o k M a r k E n t r y N a m e > < B o o k M a r k E x i t N a m e > M 1   -   6 0 0 0 : 0 1 : 0 0 . 8 < / B o o k M a r k E x i t N a m e > < B o o k M a r k E n t r y P o s i t i o n > 4 7 6 6 7 < / B o o k M a r k E n t r y P o s i t i o n > < B o o k M a r k E x i t P o s i t i o n > 6 0 8 3 3 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 8 0 5 2 3 3 5 b - 2 d 5 9 - 4 c 0 c - a e f a - 3 8 5 4 7 f d 8 2 b 1 0 < / I n t e r n a l I d > < N a m e > M 1   -   6 0 T h e r u l e i s 0 0 : 0 1 : 0 0 . 9 - 0 0 : 0 1 : 0 8 . 7 < / N a m e > < T e x t > T h e   r u l e   i s   c r e a t e d   a n d   t h i s   e m a i l   a s   w e l l   a s   f u t u r e   e m a i l s   s e n t   t o   t h e   F i l m   C l u b   d i s t r i b u t i o n   l i s t , < / T e x t > < B o o k M a r k E n t r y N a m e > M 1   -   6 0 0 0 : 0 1 : 0 0 . 9 < / B o o k M a r k E n t r y N a m e > < B o o k M a r k E x i t N a m e > M 1   -   6 0 0 0 : 0 1 : 0 8 . 7 < / B o o k M a r k E x i t N a m e > < B o o k M a r k E n t r y P o s i t i o n > 6 0 9 3 3 < / B o o k M a r k E n t r y P o s i t i o n > < B o o k M a r k E x i t P o s i t i o n > 6 8 7 6 7 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 7 0 c 2 a f 6 b - 7 f 7 3 - 4 9 d 4 - b d a 8 - c d e e b 3 3 8 e b 4 b < / I n t e r n a l I d > < N a m e > M 1   -   6 0 w i l l a u t o m a t i c a l l y b e 0 0 : 0 1 : 0 8 . 8 - 0 0 : 0 1 : 1 4 . 4 < / N a m e > < T e x t > w i l l   a u t o m a t i c a l l y   b e   m o v e d   t o   t h e   F i l m   C l u b   f o l d e r . < / T e x t > < B o o k M a r k E n t r y N a m e > M 1   -   6 0 0 0 : 0 1 : 0 8 . 8 < / B o o k M a r k E n t r y N a m e > < B o o k M a r k E x i t N a m e > M 1   -   6 0 0 0 : 0 1 : 1 4 . 4 < / B o o k M a r k E x i t N a m e > < B o o k M a r k E n t r y P o s i t i o n > 6 8 8 6 7 < / B o o k M a r k E n t r y P o s i t i o n > < B o o k M a r k E x i t P o s i t i o n > 7 4 4 6 7 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 0 c 0 a 4 4 9 1 - 1 2 6 3 - 4 2 3 9 - b 8 f 5 - 3 8 d 9 c f c 6 3 7 a 3 < / I n t e r n a l I d > < N a m e > M 1   -   6 0 U p n e x t , U s e 0 0 : 0 1 : 1 4 . 5 - 0 0 : 0 1 : 1 8 . 4 < / N a m e > < T e x t > U p   n e x t ,   U s e   t e m p l a t e s   t o   c r e a t e   r u l e s . < / T e x t > < B o o k M a r k E n t r y N a m e > M 1   -   6 0 0 0 : 0 1 : 1 4 . 5 < / B o o k M a r k E n t r y N a m e > < B o o k M a r k E x i t N a m e > M 1   -   6 0 0 0 : 0 1 : 1 8 . 4 < / B o o k M a r k E x i t N a m e > < B o o k M a r k E n t r y P o s i t i o n > 7 4 5 6 7 < / B o o k M a r k E n t r y P o s i t i o n > < B o o k M a r k E x i t P o s i t i o n > 7 8 4 0 0 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 b 6 0 c 0 8 1 a - c 6 a 2 - 4 9 0 4 - b 4 1 f - 1 2 d 2 f a 5 d f c 5 a < / I d > < C a p t i o n I t e m s > < C a p t i o n I t e m > < I n t e r n a l I d > 7 7 b a 6 b b 6 - f e 9 0 - 4 6 9 e - b c f b - a 7 6 8 4 a 3 f a 9 d 1 < / I n t e r n a l I d > < N a m e > M 5   -   6 0 T o s e e t h e 0 0 : 0 0 : 0 0 . 0 - 0 0 : 0 0 : 1 2 . 8 < / N a m e > < T e x t > T o   s e e   t h e   o r d e r   o f   y o u r   r u l e s ,   o n   t h e   H o m e   t a b ,   c l i c k   R u l e s ,   a n d   c l i c k   M a n a g e   R u l e s   & a m p ;   A l e r t s . < / T e x t > < B o o k M a r k E n t r y N a m e > M 5   -   6 0 0 0 : 0 0 : 0 0 . 0 < / B o o k M a r k E n t r y N a m e > < B o o k M a r k E x i t N a m e > M 5   -   6 0 0 0 : 0 0 : 1 2 . 8 < / B o o k M a r k E x i t N a m e > < B o o k M a r k E n t r y P o s i t i o n > 3 3 < / B o o k M a r k E n t r y P o s i t i o n > < B o o k M a r k E x i t P o s i t i o n > 1 2 8 3 3 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 6 6 4 b 3 e f 5 - c e 6 0 - 4 a 0 d - b b d 2 - 7 0 f 8 c 4 5 c 9 b f 4 < / I n t e r n a l I d > < N a m e > M 5   -   6 0 W h e n a n e m a i l 0 0 : 0 0 : 1 2 . 9 - 0 0 : 0 0 : 1 5 . 0 < / N a m e > < T e x t > W h e n   a n   e m a i l   i s   s e n t   o r   r e c e i v e d , < / T e x t > < B o o k M a r k E n t r y N a m e > M 5   -   6 0 0 0 : 0 0 : 1 2 . 9 < / B o o k M a r k E n t r y N a m e > < B o o k M a r k E x i t N a m e > M 5   -   6 0 0 0 : 0 0 : 1 5 . 0 < / B o o k M a r k E x i t N a m e > < B o o k M a r k E n t r y P o s i t i o n > 1 2 9 3 3 < / B o o k M a r k E n t r y P o s i t i o n > < B o o k M a r k E x i t P o s i t i o n > 1 5 0 3 3 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 5 e 3 5 3 9 f 3 - 8 5 4 8 - 4 e 5 e - a b 4 6 - 5 2 9 2 1 e b 9 d f 7 4 < / I n t e r n a l I d > < N a m e > M 5   -   6 0 t h e f i r s t r u l e 0 0 : 0 0 : 1 5 . 1 - 0 0 : 0 0 : 2 1 . 0 < / N a m e > < T e x t > t h e   f i r s t   r u l e   i t   i s   e v a l u a t e d   a g a i n s t   i s   t h e   o n e   a t   t h e   t o p   o f   t h e   R u l e s   a n d   A l e r t s   d i a l o g , < / T e x t > < B o o k M a r k E n t r y N a m e > M 5   -   6 0 0 0 : 0 0 : 1 5 . 1 < / B o o k M a r k E n t r y N a m e > < B o o k M a r k E x i t N a m e > M 5   -   6 0 0 0 : 0 0 : 2 1 . 0 < / B o o k M a r k E x i t N a m e > < B o o k M a r k E n t r y P o s i t i o n > 1 5 1 3 3 < / B o o k M a r k E n t r y P o s i t i o n > < B o o k M a r k E x i t P o s i t i o n > 2 1 0 0 0 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 b 9 e 2 d e a f - e a d 0 - 4 d 4 f - b 2 0 5 - 2 7 d 5 0 a e 3 8 7 d 2 < / I n t e r n a l I d > < N a m e > M 5   -   6 0 t h e n t h e n e x t 0 0 : 0 0 : 2 1 . 1 - 0 0 : 0 0 : 2 8 . 0 < / N a m e > < T e x t > t h e n   t h e   n e x t   r u l e ,   a n d   s o   o n .   T h i s   i s   y o u r   r u l e s   l i s t . < / T e x t > < B o o k M a r k E n t r y N a m e > M 5   -   6 0 0 0 : 0 0 : 2 1 . 1 < / B o o k M a r k E n t r y N a m e > < B o o k M a r k E x i t N a m e > M 5   -   6 0 0 0 : 0 0 : 2 8 . 0 < / B o o k M a r k E x i t N a m e > < B o o k M a r k E n t r y P o s i t i o n > 2 1 1 0 0 < / B o o k M a r k E n t r y P o s i t i o n > < B o o k M a r k E x i t P o s i t i o n > 2 8 0 6 7 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 e e b 8 7 6 1 0 - 7 a 1 1 - 4 3 1 b - a c e 5 - 7 8 1 6 d e 8 0 f e e 5 < / I n t e r n a l I d > < N a m e > M 5   -   6 0 B u t , i f t h e 0 0 : 0 0 : 2 8 . 1 - 0 0 : 0 0 : 3 5 . 8 < / N a m e > < T e x t > B u t ,   i f   t h e   e m a i l   m a t c h e s   t h e   c o n d i t i o n s   o f   a   r u l e   a n d   t h a t   r u l e   i n c l u d e s   t h e   a c t i o n    s t o p   p r o c e s s i n g   m o r e   r u l e s  , < / T e x t > < B o o k M a r k E n t r y N a m e > M 5   -   6 0 0 0 : 0 0 : 2 8 . 1 < / B o o k M a r k E n t r y N a m e > < B o o k M a r k E x i t N a m e > M 5   -   6 0 0 0 : 0 0 : 3 5 . 8 < / B o o k M a r k E x i t N a m e > < B o o k M a r k E n t r y P o s i t i o n > 2 8 1 6 7 < / B o o k M a r k E n t r y P o s i t i o n > < B o o k M a r k E x i t P o s i t i o n > 3 5 8 6 7 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 d 1 3 b 2 7 0 2 - 3 8 3 7 - 4 0 c 7 - a 8 2 2 - 7 0 3 7 1 1 3 4 d f 3 4 < / I n t e r n a l I d > < N a m e > M 5   -   6 0 t h e e m a i l w i l l 0 0 : 0 0 : 3 5 . 9 - 0 0 : 0 0 : 4 0 . 4 < / N a m e > < T e x t > t h e   e m a i l   w i l l   n o t   b e   e v a l u a t e d   a g a i n s t   s u b s e q u e n t   r u l e s . < / T e x t > < B o o k M a r k E n t r y N a m e > M 5   -   6 0 0 0 : 0 0 : 3 5 . 9 < / B o o k M a r k E n t r y N a m e > < B o o k M a r k E x i t N a m e > M 5   -   6 0 0 0 : 0 0 : 4 0 . 4 < / B o o k M a r k E x i t N a m e > < B o o k M a r k E n t r y P o s i t i o n > 3 5 9 6 7 < / B o o k M a r k E n t r y P o s i t i o n > < B o o k M a r k E x i t P o s i t i o n > 4 0 4 3 3 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 4 7 a 0 f 4 9 9 - b c f 7 - 4 d 6 0 - 8 0 c b - 9 5 2 e f 9 7 6 e b 3 f < / I n t e r n a l I d > < N a m e > M 5   -   6 0 S o i t  s i m p o r t a n t 0 0 : 0 0 : 4 0 . 5 - 0 0 : 0 0 : 4 5 . 3 < / N a m e > < T e x t > S o   i t  s   i m p o r t a n t   t h a t   y o u r   r u l e s   a r e   i n   t h e   o r d e r   y o u   w a n t . < / T e x t > < B o o k M a r k E n t r y N a m e > M 5   -   6 0 0 0 : 0 0 : 4 0 . 5 < / B o o k M a r k E n t r y N a m e > < B o o k M a r k E x i t N a m e > M 5   -   6 0 0 0 : 0 0 : 4 5 . 3 < / B o o k M a r k E x i t N a m e > < B o o k M a r k E n t r y P o s i t i o n > 4 0 5 3 3 < / B o o k M a r k E n t r y P o s i t i o n > < B o o k M a r k E x i t P o s i t i o n > 4 5 3 0 0 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 b 6 5 9 8 1 0 9 - 0 c 7 4 - 4 e 9 7 - 8 5 1 3 - 9 4 f 5 a e 7 c 2 5 9 f < / I n t e r n a l I d > < N a m e > M 5   -   6 0 T h e C o h o r u l e 0 0 : 0 0 : 4 5 . 4 - 0 0 : 0 0 : 5 5 . 8 < / N a m e > < T e x t > T h e   C o h o   r u l e   i s   t h e   l a s t   r u l e   I   c r e a t e d ,   s o   i t  s   a t   t h e   t o p   o f   t h e   l i s t   a n d   c o n t a i n s   t h e    s t o p   p r o c e s s i n g   m o r e   r u l e s    a c t i o n . < / T e x t > < B o o k M a r k E n t r y N a m e > M 5   -   6 0 0 0 : 0 0 : 4 5 . 4 < / B o o k M a r k E n t r y N a m e > < B o o k M a r k E x i t N a m e > M 5   -   6 0 0 0 : 0 0 : 5 5 . 8 < / B o o k M a r k E x i t N a m e > < B o o k M a r k E n t r y P o s i t i o n > 4 5 4 0 0 < / B o o k M a r k E n t r y P o s i t i o n > < B o o k M a r k E x i t P o s i t i o n > 5 5 8 0 0 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 e c c e e 7 d 6 - d 1 6 1 - 4 a 6 1 - 8 9 d 8 - 9 3 7 d 9 f e d 9 4 4 a < / I n t e r n a l I d > < N a m e > M 5   -   6 0 T h i s i s n  t w h a t 0 0 : 0 0 : 5 5 . 9 - 0 0 : 0 0 : 5 8 . 2 < / N a m e > < T e x t > T h i s   i s n  t   w h a t   I   w a n t . < / T e x t > < B o o k M a r k E n t r y N a m e > M 5   -   6 0 0 0 : 0 0 : 5 5 . 9 < / B o o k M a r k E n t r y N a m e > < B o o k M a r k E x i t N a m e > M 5   -   6 0 0 0 : 0 0 : 5 8 . 2 < / B o o k M a r k E x i t N a m e > < B o o k M a r k E n t r y P o s i t i o n > 5 5 9 0 0 < / B o o k M a r k E n t r y P o s i t i o n > < B o o k M a r k E x i t P o s i t i o n > 5 8 2 6 7 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 7 1 0 1 0 6 0 d - f b c 7 - 4 1 2 f - b 0 3 1 - e 0 9 4 e 6 8 b 0 5 1 4 < / I n t e r n a l I d > < N a m e > M 5   -   6 0 I w a n t e m a i l s 0 0 : 0 0 : 5 8 . 3 - 0 0 : 0 1 : 0 6 . 3 < / N a m e > < T e x t > I   w a n t   e m a i l s   I   r e c e i v e ,   w h e r e   m y   n a m e   i s   i n   t h e   T o   b o x ,   t o   a l w a y s   s t a y   i n   m y   I n b o x . < / T e x t > < B o o k M a r k E n t r y N a m e > M 5   -   6 0 0 0 : 0 0 : 5 8 . 3 < / B o o k M a r k E n t r y N a m e > < B o o k M a r k E x i t N a m e > M 5   -   6 0 0 0 : 0 1 : 0 6 . 3 < / B o o k M a r k E x i t N a m e > < B o o k M a r k E n t r y P o s i t i o n > 5 8 3 6 7 < / B o o k M a r k E n t r y P o s i t i o n > < B o o k M a r k E x i t P o s i t i o n > 6 6 3 3 3 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 e 1 8 4 e c 0 0 - 4 6 b b - 4 8 d 6 - a a 9 7 - 8 7 2 7 4 8 c 8 4 0 6 a < / I n t e r n a l I d > < N a m e > M 5   -   6 0 S o I c l i c k 0 0 : 0 1 : 0 6 . 4 - 0 0 : 0 1 : 1 7 . 6 < / N a m e > < T e x t > S o   I   c l i c k   t h e    w h e r e   m y   n a m e   i s   i n   t h e   T o   b o x    r u l e ,   a n d   c l i c k   t h e   M o v e   U p   a r r o w   t o   m o v e   i t   t o   t h e   t o p   o f   t h e   l i s t . < / T e x t > < B o o k M a r k E n t r y N a m e > M 5   -   6 0 0 0 : 0 1 : 0 6 . 4 < / B o o k M a r k E n t r y N a m e > < B o o k M a r k E x i t N a m e > M 5   -   6 0 0 0 : 0 1 : 1 7 . 6 < / B o o k M a r k E x i t N a m e > < B o o k M a r k E n t r y P o s i t i o n > 6 6 4 3 3 < / B o o k M a r k E n t r y P o s i t i o n > < B o o k M a r k E x i t P o s i t i o n > 7 7 6 3 3 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 7 3 7 d 0 9 c e - a 3 6 7 - 4 1 b 6 - a 7 0 e - 6 e b 5 1 0 a b b 4 2 1 < / I n t e r n a l I d > < N a m e > M 5   -   6 0 T h e o r d e r o f 0 0 : 0 1 : 1 7 . 7 - 0 0 : 0 1 : 2 1 . 8 < / N a m e > < T e x t > T h e   o r d e r   o f   t h e   o t h e r   r u l e s   i s   w h a t   I   w a n t . < / T e x t > < B o o k M a r k E n t r y N a m e > M 5   -   6 0 0 0 : 0 1 : 1 7 . 7 < / B o o k M a r k E n t r y N a m e > < B o o k M a r k E x i t N a m e > M 5   -   6 0 0 0 : 0 1 : 2 1 . 8 < / B o o k M a r k E x i t N a m e > < B o o k M a r k E n t r y P o s i t i o n > 7 7 7 3 3 < / B o o k M a r k E n t r y P o s i t i o n > < B o o k M a r k E x i t P o s i t i o n > 8 1 8 6 7 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 5 8 f f f 8 d 8 - 7 3 a 1 - 4 2 1 4 - a 0 f d - 5 f 5 4 d 6 2 a 5 b c 7 < / I n t e r n a l I d > < N a m e > M 5   -   6 0 I f i n d i t 0 0 : 0 1 : 2 1 . 9 - 0 0 : 0 1 : 3 0 . 4 < / N a m e > < T e x t > I   f i n d   i t   h e l p f u l   t o   p u t    D L :    b e f o r e   r u l e s   t h a t   u s e   d i s t r i b u t i o n   l i s t s   i n   c o n d i t i o n s . < / T e x t > < B o o k M a r k E n t r y N a m e > M 5   -   6 0 0 0 : 0 1 : 2 1 . 9 < / B o o k M a r k E n t r y N a m e > < B o o k M a r k E x i t N a m e > M 5   -   6 0 0 0 : 0 1 : 3 0 . 4 < / B o o k M a r k E x i t N a m e > < B o o k M a r k E n t r y P o s i t i o n > 8 1 9 6 7 < / B o o k M a r k E n t r y P o s i t i o n > < B o o k M a r k E x i t P o s i t i o n > 9 0 4 3 3 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 3 d c b 6 6 2 9 - 3 5 7 0 - 4 1 7 e - 8 0 3 0 - 2 6 7 1 4 c 1 9 6 0 3 c < / I n t e r n a l I d > < N a m e > M 5   -   6 0 I c l i c k t h e 0 0 : 0 1 : 3 0 . 5 - 0 0 : 0 1 : 3 9 . 6 < / N a m e > < T e x t > I   c l i c k   t h e   F i l m   C l u b   r u l e ,   c l i c k   C h a n g e   R u l e ,   c l i c k   R e n a m e   R u l e , < / T e x t > < B o o k M a r k E n t r y N a m e > M 5   -   6 0 0 0 : 0 1 : 3 0 . 5 < / B o o k M a r k E n t r y N a m e > < B o o k M a r k E x i t N a m e > M 5   -   6 0 0 0 : 0 1 : 3 9 . 6 < / B o o k M a r k E x i t N a m e > < B o o k M a r k E n t r y P o s i t i o n > 9 0 5 3 3 < / B o o k M a r k E n t r y P o s i t i o n > < B o o k M a r k E x i t P o s i t i o n > 9 9 6 6 7 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 4 3 f 4 8 4 2 c - b b 3 6 - 4 e 6 6 - b 0 f b - 0 6 8 d b 9 0 4 5 b 3 9 < / I n t e r n a l I d > < N a m e > M 5   -   6 0 c h a n g e t h e t i t l e 0 0 : 0 1 : 3 9 . 7 - 0 0 : 0 1 : 5 0 . 4 < / N a m e > < T e x t > c h a n g e   t h e   t i t l e   s o   t h a t   i t   s t a r t s   w i t h   D L ,   c l i c k   O K ,   a n d   c l i c k   A p p l y . < / T e x t > < B o o k M a r k E n t r y N a m e > M 5   -   6 0 0 0 : 0 1 : 3 9 . 7 < / B o o k M a r k E n t r y N a m e > < B o o k M a r k E x i t N a m e > M 5   -   6 0 0 0 : 0 1 : 5 0 . 4 < / B o o k M a r k E x i t N a m e > < B o o k M a r k E n t r y P o s i t i o n > 9 9 7 6 7 < / B o o k M a r k E n t r y P o s i t i o n > < B o o k M a r k E x i t P o s i t i o n > 1 1 0 4 6 7 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 d 5 4 3 b a 0 3 - 6 3 b a - 4 7 e 6 - a 2 7 3 - f 6 9 4 c 7 c 5 7 a 3 2 < / I n t e r n a l I d > < N a m e > M 5   -   6 0 N o w i t  s t i m e 0 0 : 0 1 : 5 0 . 5 - 0 0 : 0 1 : 5 5 . 3 < / N a m e > < T e x t > N o w   i t  s   t i m e   t o   r u n   t h e   r u l e s   a n d   m a k e   s u r e   t h e y   d o   w h a t   w e   w a n t . < / T e x t > < B o o k M a r k E n t r y N a m e > M 5   -   6 0 0 0 : 0 1 : 5 0 . 5 < / B o o k M a r k E n t r y N a m e > < B o o k M a r k E x i t N a m e > M 5   -   6 0 0 0 : 0 1 : 5 5 . 3 < / B o o k M a r k E x i t N a m e > < B o o k M a r k E n t r y P o s i t i o n > 1 1 0 5 6 7 < / B o o k M a r k E n t r y P o s i t i o n > < B o o k M a r k E x i t P o s i t i o n > 1 1 5 3 6 7 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 d a a 2 e 6 7 a - d d 3 f - 4 3 d 1 - 8 b 7 a - d 9 9 7 e 0 1 0 6 5 e 5 < / I n t e r n a l I d > < N a m e > M 5   -   6 0 I c l i c k R u n 0 0 : 0 1 : 5 5 . 4 - 0 0 : 0 2 : 0 6 . 0 < / N a m e > < T e x t > I   c l i c k   R u n   R u l e s   N o w ,   c l i c k   S e l e c t   A l l ,   a n d   c l i c k   R u n   N o w . < / T e x t > < B o o k M a r k E n t r y N a m e > M 5   -   6 0 0 0 : 0 1 : 5 5 . 4 < / B o o k M a r k E n t r y N a m e > < B o o k M a r k E x i t N a m e > M 5   -   6 0 0 0 : 0 2 : 0 6 . 0 < / B o o k M a r k E x i t N a m e > < B o o k M a r k E n t r y P o s i t i o n > 1 1 5 4 6 7 < / B o o k M a r k E n t r y P o s i t i o n > < B o o k M a r k E x i t P o s i t i o n > 1 2 6 0 0 0 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 a b 9 3 0 7 8 3 - f 7 2 4 - 4 6 4 b - 8 1 5 0 - 6 0 e 9 9 e 2 5 1 0 6 7 < / I n t e r n a l I d > < N a m e > M 5   -   6 0 I c l i c k C l o s e 0 0 : 0 2 : 0 6 . 1 - 0 0 : 0 2 : 1 4 . 8 < / N a m e > < T e x t > I   c l i c k   C l o s e   a n d   O K   t o   c l o s e   t h e   d i a l o g u e s ,   s o   w e   c a n   s e e   h o w   t h e   r u l e s   w o r k e d . < / T e x t > < B o o k M a r k E n t r y N a m e > M 5   -   6 0 0 0 : 0 2 : 0 6 . 1 < / B o o k M a r k E n t r y N a m e > < B o o k M a r k E x i t N a m e > M 5   -   6 0 0 0 : 0 2 : 1 4 . 8 < / B o o k M a r k E x i t N a m e > < B o o k M a r k E n t r y P o s i t i o n > 1 2 6 1 0 0 < / B o o k M a r k E n t r y P o s i t i o n > < B o o k M a r k E x i t P o s i t i o n > 1 3 4 8 3 3 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 0 1 b d 8 1 6 e - 8 d a 7 - 4 c b 5 - b b 6 0 - 9 7 9 5 4 9 8 3 6 5 d e < / I n t e r n a l I d > < N a m e > M 5   -   6 0 T h i s e m a i l i n 0 0 : 0 2 : 1 4 . 9 - 0 0 : 0 2 : 2 2 . 1 < / N a m e > < T e x t > T h i s   e m a i l   i n   m y   i n b o x   h a s   F a b r i k a m   i n   t h e   s u b j e c t ,   b u t   I  m   i n   t h e   T o   b o x . < / T e x t > < B o o k M a r k E n t r y N a m e > M 5   -   6 0 0 0 : 0 2 : 1 4 . 9 < / B o o k M a r k E n t r y N a m e > < B o o k M a r k E x i t N a m e > M 5   -   6 0 0 0 : 0 2 : 2 2 . 1 < / B o o k M a r k E x i t N a m e > < B o o k M a r k E n t r y P o s i t i o n > 1 3 4 9 3 3 < / B o o k M a r k E n t r y P o s i t i o n > < B o o k M a r k E x i t P o s i t i o n > 1 4 2 1 3 3 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 3 1 8 d f c e d - 5 b 5 7 - 4 d 0 0 - 9 8 f 7 - 2 6 7 b f 5 2 9 c c d 3 < / I n t e r n a l I d > < N a m e > M 5   -   6 0 S o t h e  w h e r e 0 0 : 0 2 : 2 2 . 2 - 0 0 : 0 2 : 2 6 . 7 < / N a m e > < T e x t > S o   t h e    w h e r e   m y   n a m e   i s   i n   t h e   T o   b o x    r u l e   a p p l i e d , < / T e x t > < B o o k M a r k E n t r y N a m e > M 5   -   6 0 0 0 : 0 2 : 2 2 . 2 < / B o o k M a r k E n t r y N a m e > < B o o k M a r k E x i t N a m e > M 5   -   6 0 0 0 : 0 2 : 2 6 . 7 < / B o o k M a r k E x i t N a m e > < B o o k M a r k E n t r y P o s i t i o n > 1 4 2 2 3 3 < / B o o k M a r k E n t r y P o s i t i o n > < B o o k M a r k E x i t P o s i t i o n > 1 4 6 7 0 0 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 b 4 7 0 d 7 c 6 - f e 0 b - 4 1 5 9 - 8 3 0 c - 1 e 9 d 9 d b 1 2 9 9 3 < / I n t e r n a l I d > < N a m e > M 5   -   6 0 w h i c h s t o p p e d t h e 0 0 : 0 2 : 2 6 . 8 - 0 0 : 0 2 : 3 6 . 2 < / N a m e > < T e x t > w h i c h   s t o p p e d   t h e   p r o c e s s i n g   o f   s u b s e q u e n t   r u l e s   o n   t h i s   e m a i l ,   k e e p i n g   t h e   e m a i l   i n   t h e   i n b o x . < / T e x t > < B o o k M a r k E n t r y N a m e > M 5   -   6 0 0 0 : 0 2 : 2 6 . 8 < / B o o k M a r k E n t r y N a m e > < B o o k M a r k E x i t N a m e > M 5   -   6 0 0 0 : 0 2 : 3 6 . 2 < / B o o k M a r k E x i t N a m e > < B o o k M a r k E n t r y P o s i t i o n > 1 4 6 8 0 0 < / B o o k M a r k E n t r y P o s i t i o n > < B o o k M a r k E x i t P o s i t i o n > 1 5 6 2 3 3 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 3 b 5 7 4 6 0 2 - 0 7 3 0 - 4 d 5 b - b 8 8 6 - b 8 4 1 f 6 0 f 2 8 7 8 < / I n t e r n a l I d > < N a m e > M 5   -   6 0 T h i s e m a i l i s 0 0 : 0 2 : 3 6 . 3 - 0 0 : 0 2 : 4 6 . 0 < / N a m e > < T e x t > T h i s   e m a i l   i s   f r o m   E l a i n e   a t   F a b r i k a m .   H e r   e m a i l   a d d r e s s   c o n t a i n s   F a b r i k a m ,   s o   t h e    F r o m   F a b r i k a m    r u l e   a p p l i e d . < / T e x t > < B o o k M a r k E n t r y N a m e > M 5   -   6 0 0 0 : 0 2 : 3 6 . 3 < / B o o k M a r k E n t r y N a m e > < B o o k M a r k E x i t N a m e > M 5   -   6 0 0 0 : 0 2 : 4 6 . 0 < / B o o k M a r k E x i t N a m e > < B o o k M a r k E n t r y P o s i t i o n > 1 5 6 3 3 3 < / B o o k M a r k E n t r y P o s i t i o n > < B o o k M a r k E x i t P o s i t i o n > 1 6 6 0 3 3 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 7 8 a 6 c 6 9 d - 3 b a b - 4 b c 7 - a b 3 1 - 2 a d a 6 5 d 4 6 1 3 3 < / I n t e r n a l I d > < N a m e > M 5   -   6 0 B u t s h e m a r k e d 0 0 : 0 2 : 4 6 . 1 - 0 0 : 0 2 : 5 6 . 6 < / N a m e > < T e x t > B u t   s h e   m a r k e d   t h e   e m a i l   a s    H i g h   i m p o r t a n c e  ,   s o   t h e   e x c e p t i o n   f o r   t h e   r u l e   a p p l i e d ,   k e e p i n g   t h e   e m a i l   i n   m y   i n b o x . < / T e x t > < B o o k M a r k E n t r y N a m e > M 5   -   6 0 0 0 : 0 2 : 4 6 . 1 < / B o o k M a r k E n t r y N a m e > < B o o k M a r k E x i t N a m e > M 5   -   6 0 0 0 : 0 2 : 5 6 . 6 < / B o o k M a r k E x i t N a m e > < B o o k M a r k E n t r y P o s i t i o n > 1 6 6 1 3 3 < / B o o k M a r k E n t r y P o s i t i o n > < B o o k M a r k E x i t P o s i t i o n > 1 7 6 6 3 3 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 3 5 a e 3 1 4 6 - 9 e e b - 4 d a 8 - a e a 6 - c 0 b 8 7 4 a 8 1 4 b a < / I n t e r n a l I d > < N a m e > M 5   -   6 0 I n t h e C o h o 0 0 : 0 2 : 5 6 . 7 - 0 0 : 0 3 : 0 0 . 4 < / N a m e > < T e x t > I n   t h e   C o h o   f o l d e r ,   t h e r e  s   o n e   e m a i l . < / T e x t > < B o o k M a r k E n t r y N a m e > M 5   -   6 0 0 0 : 0 2 : 5 6 . 7 < / B o o k M a r k E n t r y N a m e > < B o o k M a r k E x i t N a m e > M 5   -   6 0 0 0 : 0 3 : 0 0 . 4 < / B o o k M a r k E x i t N a m e > < B o o k M a r k E n t r y P o s i t i o n > 1 7 6 7 3 3 < / B o o k M a r k E n t r y P o s i t i o n > < B o o k M a r k E x i t P o s i t i o n > 1 8 0 4 3 3 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 8 1 4 a 9 9 a e - 3 c a 7 - 4 4 a 0 - 9 8 8 1 - 8 c c 5 6 b a 7 4 a 5 e < / I n t e r n a l I d > < N a m e > M 5   -   6 0 C o h o  s i n t h e 0 0 : 0 3 : 0 0 . 5 - 0 0 : 0 3 : 1 0 . 2 < / N a m e > < T e x t > C o h o  s   i n   t h e   b o d y   o f   t h e   e m a i l ,   s o   i t   w a s   a s s i g n e d   t h e   C o h o   c a t e g o r y   a n d   m o v e d   t o   t h e   C o h o   f o l d e r . < / T e x t > < B o o k M a r k E n t r y N a m e > M 5   -   6 0 0 0 : 0 3 : 0 0 . 5 < / B o o k M a r k E n t r y N a m e > < B o o k M a r k E x i t N a m e > M 5   -   6 0 0 0 : 0 3 : 1 0 . 2 < / B o o k M a r k E x i t N a m e > < B o o k M a r k E n t r y P o s i t i o n > 1 8 0 5 3 3 < / B o o k M a r k E n t r y P o s i t i o n > < B o o k M a r k E x i t P o s i t i o n > 1 9 0 2 0 0 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 c e d 6 8 0 5 9 - 4 6 9 7 - 4 f 8 b - 8 4 2 1 - 0 d 8 d 2 e b 5 1 8 1 4 < / I n t e r n a l I d > < N a m e > M 5   -   6 0 I n t h e F a b r i k a m 0 0 : 0 3 : 1 0 . 3 - 0 0 : 0 3 : 1 5 . 2 < / N a m e > < T e x t > I n   t h e   F a b r i k a m   f o l d e r ,   t h e r e  r e   t h e s e   t h r e e   e m a i l s . < / T e x t > < B o o k M a r k E n t r y N a m e > M 5   -   6 0 0 0 : 0 3 : 1 0 . 3 < / B o o k M a r k E n t r y N a m e > < B o o k M a r k E x i t N a m e > M 5   -   6 0 0 0 : 0 3 : 1 5 . 2 < / B o o k M a r k E x i t N a m e > < B o o k M a r k E n t r y P o s i t i o n > 1 9 0 3 0 0 < / B o o k M a r k E n t r y P o s i t i o n > < B o o k M a r k E x i t P o s i t i o n > 1 9 5 2 6 7 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 e 3 5 c e 7 2 5 - 6 6 f 7 - 4 5 6 5 - a 3 5 c - 9 f 3 0 a b d 7 9 e 4 4 < / I n t e r n a l I d > < N a m e > M 5   -   6 0 T h i s e m a i l w a s 0 0 : 0 3 : 1 5 . 3 - 0 0 : 0 3 : 1 8 . 7 < / N a m e > < T e x t > T h i s   e m a i l   w a s   s e n t   b y   M u r r a y   a t   F a b r i k a m . < / T e x t > < B o o k M a r k E n t r y N a m e > M 5   -   6 0 0 0 : 0 3 : 1 5 . 3 < / B o o k M a r k E n t r y N a m e > < B o o k M a r k E x i t N a m e > M 5   -   6 0 0 0 : 0 3 : 1 8 . 7 < / B o o k M a r k E x i t N a m e > < B o o k M a r k E n t r y P o s i t i o n > 1 9 5 3 6 7 < / B o o k M a r k E n t r y P o s i t i o n > < B o o k M a r k E x i t P o s i t i o n > 1 9 8 7 6 7 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 7 0 8 1 3 6 b 8 - b 1 f 6 - 4 2 8 6 - a 1 8 7 - a b 3 2 f 4 3 3 6 5 5 0 < / I n t e r n a l I d > < N a m e > M 5   -   6 0 H i s e m a i l a d d r e s s 0 0 : 0 3 : 1 8 . 8 - 0 0 : 0 3 : 3 0 . 3 < / N a m e > < T e x t > H i s   e m a i l   a d d r e s s   c o n t a i n s   F a b r i k a m ,   s o   t h e   e m a i l   w a s   m o v e d   t o   t h i s   f o l d e r   b y   t h e    F r o m   F a b r i k a m    r u l e . < / T e x t > < B o o k M a r k E n t r y N a m e > M 5   -   6 0 0 0 : 0 3 : 1 8 . 8 < / B o o k M a r k E n t r y N a m e > < B o o k M a r k E x i t N a m e > M 5   -   6 0 0 0 : 0 3 : 3 0 . 3 < / B o o k M a r k E x i t N a m e > < B o o k M a r k E n t r y P o s i t i o n > 1 9 8 8 6 7 < / B o o k M a r k E n t r y P o s i t i o n > < B o o k M a r k E x i t P o s i t i o n > 2 1 0 3 0 0 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 3 8 6 0 d a 5 0 - 0 3 8 0 - 4 0 2 6 - b 5 2 a - 4 8 8 f 0 7 8 b 5 3 9 4 < / I n t e r n a l I d > < N a m e > M 5   -   6 0 T h e s u b j e c t o f 0 0 : 0 3 : 3 0 . 4 - 0 0 : 0 3 : 3 8 . 5 < / N a m e > < T e x t > T h e   s u b j e c t   o f   t h i s   e m a i l   a n d   t h i s   e m a i l   c o n t a i n    F a b r i k a m  , < / T e x t > < B o o k M a r k E n t r y N a m e > M 5   -   6 0 0 0 : 0 3 : 3 0 . 4 < / B o o k M a r k E n t r y N a m e > < B o o k M a r k E x i t N a m e > M 5   -   6 0 0 0 : 0 3 : 3 8 . 5 < / B o o k M a r k E x i t N a m e > < B o o k M a r k E n t r y P o s i t i o n > 2 1 0 4 0 0 < / B o o k M a r k E n t r y P o s i t i o n > < B o o k M a r k E x i t P o s i t i o n > 2 1 8 5 0 0 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 0 c 9 e d 1 9 4 - 8 6 5 7 - 4 c f 9 - 8 9 c a - b e 5 d b d 5 a 0 f 1 9 < / I n t e r n a l I d > < N a m e > M 5   -   6 0 s o t h e e m a i l s 0 0 : 0 3 : 3 8 . 6 - 0 0 : 0 3 : 4 9 . 5 < / N a m e > < T e x t > s o   t h e   e m a i l s   w e r e   m o v e d   t o   t h e   F a b r i k a m   f o l d e r   b y   t h e    F a b r i k a m   i n   s u b j e c t    r u l e . < / T e x t > < B o o k M a r k E n t r y N a m e > M 5   -   6 0 0 0 : 0 3 : 3 8 . 6 < / B o o k M a r k E n t r y N a m e > < B o o k M a r k E x i t N a m e > M 5   -   6 0 0 0 : 0 3 : 4 9 . 5 < / B o o k M a r k E x i t N a m e > < B o o k M a r k E n t r y P o s i t i o n > 2 1 8 6 0 0 < / B o o k M a r k E n t r y P o s i t i o n > < B o o k M a r k E x i t P o s i t i o n > 2 2 9 5 0 0 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 0 1 4 9 5 a 9 9 - f 8 0 4 - 4 d c 8 - 9 6 2 a - d 0 f 3 0 3 0 3 b f d a < / I n t e r n a l I d > < N a m e > M 5   -   6 0 I n t h e F i l m 0 0 : 0 3 : 4 9 . 6 - 0 0 : 0 3 : 5 6 . 3 < / N a m e > < T e x t > I n   t h e   F i l m   C l u b   f o l d e r ,   t h i s   e m a i l   w a s   s e n t   t o   t h e   F i l m   C l u b   d i s t r i b u t i o n   l i s t . < / T e x t > < B o o k M a r k E n t r y N a m e > M 5   -   6 0 0 0 : 0 3 : 4 9 . 6 < / B o o k M a r k E n t r y N a m e > < B o o k M a r k E x i t N a m e > M 5   -   6 0 0 0 : 0 3 : 5 6 . 3 < / B o o k M a r k E x i t N a m e > < B o o k M a r k E n t r y P o s i t i o n > 2 2 9 6 0 0 < / B o o k M a r k E n t r y P o s i t i o n > < B o o k M a r k E x i t P o s i t i o n > 2 3 6 3 3 3 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 5 4 3 7 f 3 c a - 0 2 7 3 - 4 f d e - a 8 d 9 - 6 a d c a 5 b b 9 8 a 6 < / I n t e r n a l I d > < N a m e > M 5   -   6 0 T h e  T o F i l m 0 0 : 0 3 : 5 6 . 4 - 0 0 : 0 4 : 0 7 . 9 < / N a m e > < T e x t > T h e    T o   F i l m   C l u b    r u l e   w e   c r e a t e d   i n   t h e    U s e   r u l e s   t o   m a n a g e   y o u r   e m a i l    v i d e o   m o v e d   i t   t o   t h i s   f o l d e r . < / T e x t > < B o o k M a r k E n t r y N a m e > M 5   -   6 0 0 0 : 0 3 : 5 6 . 4 < / B o o k M a r k E n t r y N a m e > < B o o k M a r k E x i t N a m e > M 5   -   6 0 0 0 : 0 4 : 0 7 . 9 < / B o o k M a r k E x i t N a m e > < B o o k M a r k E n t r y P o s i t i o n > 2 3 6 4 3 3 < / B o o k M a r k E n t r y P o s i t i o n > < B o o k M a r k E x i t P o s i t i o n > 2 4 7 9 3 3 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 4 d 5 4 8 d 0 b - 8 1 f c - 4 9 0 f - 9 0 a 9 - 9 f d b 5 3 4 d b 9 7 b < / I n t e r n a l I d > < N a m e > M 5   -   6 0 T o s t o p u s i n g 0 0 : 0 4 : 0 8 . 0 - 0 0 : 0 4 : 2 0 . 1 < / N a m e > < T e x t > T o   s t o p   u s i n g   a   r u l e ,   b u t   n o t   d e l e t e   i t ,   o n   t h e   H o m e   t a b ,   c l i c k   R u l e s ,   a n d   c l i c k   M a n a g e   R u l e s   & a m p ;   A l e r t s . < / T e x t > < B o o k M a r k E n t r y N a m e > M 5   -   6 0 0 0 : 0 4 : 0 8 . 0 < / B o o k M a r k E n t r y N a m e > < B o o k M a r k E x i t N a m e > M 5   -   6 0 0 0 : 0 4 : 2 0 . 1 < / B o o k M a r k E x i t N a m e > < B o o k M a r k E n t r y P o s i t i o n > 2 4 8 0 3 3 < / B o o k M a r k E n t r y P o s i t i o n > < B o o k M a r k E x i t P o s i t i o n > 2 6 0 1 0 0 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 3 e 7 f 4 8 0 5 - a a 9 d - 4 e 2 6 - b 3 7 6 - 2 1 6 e 5 f 3 8 0 4 5 c < / I n t e r n a l I d > < N a m e > M 5   -   6 0 U n - c h e c k t h e r u l e 0 0 : 0 4 : 2 0 . 2 - 0 0 : 0 4 : 3 6 . 5 < / N a m e > < T e x t > U n - c h e c k   t h e   r u l e   y o u   w a n t   t o   s t o p   u s i n g ,   a n d   c l i c k   O K .   T o   d e l e t e   a   r u l e ,   c l i c k   t h e   r u l e ,   c l i c k   D e l e t e ,   a n d   c l i c k   Y e s . < / T e x t > < B o o k M a r k E n t r y N a m e > M 5   -   6 0 0 0 : 0 4 : 2 0 . 2 < / B o o k M a r k E n t r y N a m e > < B o o k M a r k E x i t N a m e > M 5   -   6 0 0 0 : 0 4 : 3 6 . 5 < / B o o k M a r k E x i t N a m e > < B o o k M a r k E n t r y P o s i t i o n > 2 6 0 2 0 0 < / B o o k M a r k E n t r y P o s i t i o n > < B o o k M a r k E x i t P o s i t i o n > 2 7 6 5 6 7 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 0 9 3 6 1 e 4 5 - 8 a 6 2 - 4 e 8 1 - b 8 e 8 - f 7 c 2 0 3 4 a 4 d 0 e < / I n t e r n a l I d > < N a m e > M 5   -   6 0 N o w y o u  v e g o t 0 0 : 0 4 : 3 6 . 6 - 0 0 : 0 4 : 4 4 . 2 < / N a m e > < T e x t > N o w   y o u  v e   g o t   a   p r e t t y   g o o d   i d e a   a b o u t   h o w   t o   u s e   r u l e s   t o   m a n a g e   y o u r   e m a i l .   O f   c o u r s e ,   t h e r e  s   a l w a y s   m o r e   t o   l e a r n . < / T e x t > < B o o k M a r k E n t r y N a m e > M 5   -   6 0 0 0 : 0 4 : 3 6 . 6 < / B o o k M a r k E n t r y N a m e > < B o o k M a r k E x i t N a m e > M 5   -   6 0 0 0 : 0 4 : 4 4 . 2 < / B o o k M a r k E x i t N a m e > < B o o k M a r k E n t r y P o s i t i o n > 2 7 6 6 6 7 < / B o o k M a r k E n t r y P o s i t i o n > < B o o k M a r k E x i t P o s i t i o n > 2 8 4 2 6 7 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 6 9 3 a 7 2 8 f - 0 f e 9 - 4 5 6 b - a f b 4 - c 6 b 9 d c c 5 5 d 7 b < / I n t e r n a l I d > < N a m e > M 5   -   6 0 S o c h e c k o u t 0 0 : 0 4 : 4 4 . 3 - 0 0 : 0 4 : 5 1 . 2 < / N a m e > < T e x t > S o   c h e c k   o u t   t h e   c o u r s e   s u m m a r y   a t   t h e   e n d ,   a n d   b e s t   o f   a l l ,   e x p l o r e   O u t l o o k   2 0 1 3   o n   y o u r   o w n . < / T e x t > < B o o k M a r k E n t r y N a m e > M 5   -   6 0 0 0 : 0 4 : 4 4 . 3 < / B o o k M a r k E n t r y N a m e > < B o o k M a r k E x i t N a m e > M 5   -   6 0 0 0 : 0 4 : 5 1 . 2 < / B o o k M a r k E x i t N a m e > < B o o k M a r k E n t r y P o s i t i o n > 2 8 4 3 6 7 < / B o o k M a r k E n t r y P o s i t i o n > < B o o k M a r k E x i t P o s i t i o n > 2 9 1 2 6 7 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 b e d 3 7 5 1 0 - 1 d 1 4 - 4 b b 3 - b 6 5 2 - 6 c 9 0 0 3 8 1 2 5 8 c < / I d > < C a p t i o n I t e m s > < C a p t i o n I t e m > < I n t e r n a l I d > a 4 2 e e f a 6 - 8 c 1 2 - 4 3 5 c - a e 8 6 - 8 0 c 7 6 d 3 c b b a 7 < / I n t e r n a l I d > < N a m e > M 4   -   6 0 I w a n t t o 0 0 : 0 0 : 0 0 . 0 - 0 0 : 0 0 : 0 8 . 3 < / N a m e > < T e x t > I   w a n t   t o   m a k e   s u r e   e m a i l s   t h a t   h a v e   m y   e m a i l   a d d r e s s   i n   t h e   T o   b o x   s t a y   i n   m y   i n b o x ; < / T e x t > < B o o k M a r k E n t r y N a m e > M 4   -   6 0 0 0 : 0 0 : 0 0 . 0 < / B o o k M a r k E n t r y N a m e > < B o o k M a r k E x i t N a m e > M 4   -   6 0 0 0 : 0 0 : 0 8 . 3 < / B o o k M a r k E x i t N a m e > < B o o k M a r k E n t r y P o s i t i o n > 3 3 < / B o o k M a r k E n t r y P o s i t i o n > < B o o k M a r k E x i t P o s i t i o n >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 4 6 3 e 2 a 8 f - 3 c 0 4 - 4 7 9 9 - a 3 5 c - 5 f 6 2 2 f 2 3 8 8 1 d < / I n t e r n a l I d > < N a m e > M 4   -   6 0 t h a t s o m e o t h e r 0 0 : 0 0 : 0 8 . 4 - 0 0 : 0 0 : 1 3 . 0 < / N a m e > < T e x t > t h a t   s o m e   o t h e r   r u l e   d o e s n  t   m o v e   o r   d e l e t e   i t . < / T e x t > < B o o k M a r k E n t r y N a m e > M 4   -   6 0 0 0 : 0 0 : 0 8 . 4 < / B o o k M a r k E n t r y N a m e > < B o o k M a r k E x i t N a m e > M 4   -   6 0 0 0 : 0 0 : 1 3 . 0 < / B o o k M a r k E x i t N a m e > < B o o k M a r k E n t r y P o s i t i o n > 8 4 3 3 < / B o o k M a r k E n t r y P o s i t i o n > < B o o k M a r k E x i t P o s i t i o n > 1 3 0 3 3 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 d 7 1 1 a 9 9 1 - d a c d - 4 1 1 8 - b e 6 f - 9 6 2 1 c 5 1 1 d 5 5 a < / I n t e r n a l I d > < N a m e > M 4   -   6 0 O n t h e H o m e 0 0 : 0 0 : 1 3 . 1 - 0 0 : 0 0 : 2 6 . 0 < / N a m e > < T e x t > O n   t h e   H o m e   t a b ,   I   c l i c k   R u l e s ,   a n d   c l i c k   M a n a g e   R u l e s   & a m p ;   A l e r t s .   C l i c k   N e w   R u l e . < / T e x t > < B o o k M a r k E n t r y N a m e > M 4   -   6 0 0 0 : 0 0 : 1 3 . 1 < / B o o k M a r k E n t r y N a m e > < B o o k M a r k E x i t N a m e > M 4   -   6 0 0 0 : 0 0 : 2 6 . 0 < / B o o k M a r k E x i t N a m e > < B o o k M a r k E n t r y P o s i t i o n > 1 3 1 3 3 < / B o o k M a r k E n t r y P o s i t i o n > < B o o k M a r k E x i t P o s i t i o n > 2 6 0 6 7 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 b 9 c 6 d e 8 a - 8 2 e 2 - 4 9 b 6 - 8 b 5 7 - 1 9 6 e 6 e 9 9 0 e b 7 < / I n t e r n a l I d > < N a m e > M 4   -   6 0 I c l i c k t h e 0 0 : 0 0 : 2 6 . 1 - 0 0 : 0 0 : 3 4 . 6 < / N a m e > < T e x t > I   c l i c k   t h e   A p p l y   r u l e   o n   m e s s a g e s   I   r e c e i v e   b l a n k   r u l e   a n d   c l i c k   N e x t . < / T e x t > < B o o k M a r k E n t r y N a m e > M 4   -   6 0 0 0 : 0 0 : 2 6 . 1 < / B o o k M a r k E n t r y N a m e > < B o o k M a r k E x i t N a m e > M 4   -   6 0 0 0 : 0 0 : 3 4 . 6 < / B o o k M a r k E x i t N a m e > < B o o k M a r k E n t r y P o s i t i o n > 2 6 1 6 7 < / B o o k M a r k E n t r y P o s i t i o n > < B o o k M a r k E x i t P o s i t i o n > 3 4 6 3 3 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 f 4 a 7 0 1 5 4 - 3 1 6 1 - 4 1 b 0 - a 9 9 4 - 9 3 0 3 e 8 0 5 5 b 3 8 < / I n t e r n a l I d > < N a m e > M 4   -   6 0 I n c o n d i t i o n s , I 0 0 : 0 0 : 3 4 . 7 - 0 0 : 0 0 : 4 4 . 0 < / N a m e > < T e x t > I n   c o n d i t i o n s ,   I   c h e c k    w h e r e   m y   n a m e   i s   i n   t h e   T o   b o x  ,   a n d   c l i c k   N e x t . < / T e x t > < B o o k M a r k E n t r y N a m e > M 4   -   6 0 0 0 : 0 0 : 3 4 . 7 < / B o o k M a r k E n t r y N a m e > < B o o k M a r k E x i t N a m e > M 4   -   6 0 0 0 : 0 0 : 4 4 . 0 < / B o o k M a r k E x i t N a m e > < B o o k M a r k E n t r y P o s i t i o n > 3 4 7 3 3 < / B o o k M a r k E n t r y P o s i t i o n > < B o o k M a r k E x i t P o s i t i o n > 4 4 0 0 0 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 3 6 5 d 4 a a 5 - 7 9 3 a - 4 a e 8 - b f 6 3 - 8 a 2 3 4 5 1 3 a 2 c 1 < / I n t e r n a l I d > < N a m e > M 4   -   6 0 I n a c t i o n s , I 0 0 : 0 0 : 4 4 . 1 - 0 0 : 0 0 : 4 9 . 5 < / N a m e > < T e x t > I n   a c t i o n s ,   I   c h e c k    s t o p   p r o c e s s i n g   m o r e   r u l e s  . < / T e x t > < B o o k M a r k E n t r y N a m e > M 4   -   6 0 0 0 : 0 0 : 4 4 . 1 < / B o o k M a r k E n t r y N a m e > < B o o k M a r k E x i t N a m e > M 4   -   6 0 0 0 : 0 0 : 4 9 . 5 < / B o o k M a r k E x i t N a m e > < B o o k M a r k E n t r y P o s i t i o n > 4 4 1 0 0 < / B o o k M a r k E n t r y P o s i t i o n > < B o o k M a r k E x i t P o s i t i o n > 4 9 5 3 3 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 6 3 a d 9 e f 8 - 3 0 5 2 - 4 d 3 4 - 9 3 b 4 - 7 d 9 6 0 d 8 6 8 1 3 a < / I n t e r n a l I d > < N a m e > M 4   -   6 0 W i t h j u s t t h i s 0 0 : 0 0 : 4 9 . 6 - 0 0 : 0 0 : 5 7 . 6 < / N a m e > < T e x t > W i t h   j u s t   t h i s   a c t i o n ,   i f   m y   n a m e   i s   i n   t h e   T o   b o x   o f   a n   e m a i l ,   i t  l l   s t a y   i n   m y   i n b o x . < / T e x t > < B o o k M a r k E n t r y N a m e > M 4   -   6 0 0 0 : 0 0 : 4 9 . 6 < / B o o k M a r k E n t r y N a m e > < B o o k M a r k E x i t N a m e > M 4   -   6 0 0 0 : 0 0 : 5 7 . 6 < / B o o k M a r k E x i t N a m e > < B o o k M a r k E n t r y P o s i t i o n > 4 9 6 3 3 < / B o o k M a r k E n t r y P o s i t i o n > < B o o k M a r k E x i t P o s i t i o n > 5 7 6 3 3 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 6 2 f 1 4 8 0 e - 9 1 e 4 - 4 c 8 0 - 8 c e d - e 3 3 6 c a 2 0 0 5 3 5 < / I n t e r n a l I d > < N a m e > M 4   -   6 0 I c l i c k N e x t . 0 0 : 0 0 : 5 7 . 7 - 0 0 : 0 1 : 0 4 . 8 < / N a m e > < T e x t > I   c l i c k   N e x t .   I   d o n  t   w a n t   a n y   e x c e p t i o n s ,   s o   I   c l i c k   N e x t   a g a i n . < / T e x t > < B o o k M a r k E n t r y N a m e > M 4   -   6 0 0 0 : 0 0 : 5 7 . 7 < / B o o k M a r k E n t r y N a m e > < B o o k M a r k E x i t N a m e > M 4   -   6 0 0 0 : 0 1 : 0 4 . 8 < / B o o k M a r k E x i t N a m e > < B o o k M a r k E n t r y P o s i t i o n > 5 7 7 3 3 < / B o o k M a r k E n t r y P o s i t i o n > < B o o k M a r k E x i t P o s i t i o n > 6 4 8 0 0 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 b 4 3 4 e 3 8 9 - 2 2 3 0 - 4 b 3 b - 8 c f e - d 3 5 f 6 4 f c b 6 2 3 < / I n t e r n a l I d > < N a m e > M 4   -   6 0 T h e d e f a u l t t i t l e 0 0 : 0 1 : 0 4 . 9 - 0 0 : 0 1 : 1 7 . 8 < / N a m e > < T e x t > T h e   d e f a u l t   t i t l e   i s   f i n e ,   s o   I   c l i c k   F i n i s h .   T h e   n e w   r u l e  s   i n   m y   l i s t   o f   r u l e s ,   a n d   I   c l i c k   O K . < / T e x t > < B o o k M a r k E n t r y N a m e > M 4   -   6 0 0 0 : 0 1 : 0 4 . 9 < / B o o k M a r k E n t r y N a m e > < B o o k M a r k E x i t N a m e > M 4   -   6 0 0 0 : 0 1 : 1 7 . 8 < / B o o k M a r k E x i t N a m e > < B o o k M a r k E n t r y P o s i t i o n > 6 4 9 0 0 < / B o o k M a r k E n t r y P o s i t i o n > < B o o k M a r k E x i t P o s i t i o n > 7 7 8 0 0 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 0 b a 0 b f e 7 - f e 3 6 - 4 0 b a - 8 8 0 e - 6 e 4 0 6 5 e 0 e 3 4 6 < / I n t e r n a l I d > < N a m e > M 4   -   6 0 I j u s t s t a r t e d 0 0 : 0 1 : 1 7 . 9 - 0 0 : 0 1 : 2 6 . 3 < / N a m e > < T e x t > I   j u s t   s t a r t e d   o n   a   n e w   p r o j e c t   f o r   C o h o   w i n e r y .   E m a i l s   a r e   f l y i n g   f a s t   a n d   f u r i o u s .   I   n e e d   a   r u l e   t o   h e l p   t a m e   t h e m . < / T e x t > < B o o k M a r k E n t r y N a m e > M 4   -   6 0 0 0 : 0 1 : 1 7 . 9 < / B o o k M a r k E n t r y N a m e > < B o o k M a r k E x i t N a m e > M 4   -   6 0 0 0 : 0 1 : 2 6 . 3 < / B o o k M a r k E x i t N a m e > < B o o k M a r k E n t r y P o s i t i o n > 7 7 9 0 0 < / B o o k M a r k E n t r y P o s i t i o n > < B o o k M a r k E x i t P o s i t i o n > 8 6 3 0 0 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 d 0 5 4 5 5 a 4 - f 5 e 9 - 4 f f 7 - a e 3 6 - f 7 d 6 7 2 0 5 6 a f 5 < / I n t e r n a l I d > < N a m e > M 4   -   6 0 O n t h e H o m e 0 0 : 0 1 : 2 6 . 4 - 0 0 : 0 1 : 3 7 . 8 < / N a m e > < T e x t > O n   t h e   H o m e   t a b ,   I   c l i c k   R u l e s ,   a n d   c l i c k   M a n a g e   R u l e s   & a m p ;   A l e r t s .   C l i c k   N e w   R u l e . < / T e x t > < B o o k M a r k E n t r y N a m e > M 4   -   6 0 0 0 : 0 1 : 2 6 . 4 < / B o o k M a r k E n t r y N a m e > < B o o k M a r k E x i t N a m e > M 4   -   6 0 0 0 : 0 1 : 3 7 . 8 < / B o o k M a r k E x i t N a m e > < B o o k M a r k E n t r y P o s i t i o n > 8 6 4 0 0 < / B o o k M a r k E n t r y P o s i t i o n > < B o o k M a r k E x i t P o s i t i o n > 9 7 8 6 7 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 e e f a 4 6 e 5 - 0 6 9 4 - 4 7 d 4 - 8 1 9 8 - 9 4 e 3 c e b 1 2 4 b f < / I n t e r n a l I d > < N a m e > M 4   -   6 0 I c l i c k t h e 0 0 : 0 1 : 3 7 . 9 - 0 0 : 0 1 : 4 4 . 8 < / N a m e > < T e x t > I   c l i c k   t h e   A p p l y   r u l e   o n   m e s s a g e s   I   r e c e i v e   b l a n k   r u l e ,   a n d   c l i c k   N e x t . < / T e x t > < B o o k M a r k E n t r y N a m e > M 4   -   6 0 0 0 : 0 1 : 3 7 . 9 < / B o o k M a r k E n t r y N a m e > < B o o k M a r k E x i t N a m e > M 4   -   6 0 0 0 : 0 1 : 4 4 . 8 < / B o o k M a r k E x i t N a m e > < B o o k M a r k E n t r y P o s i t i o n > 9 7 9 6 7 < / B o o k M a r k E n t r y P o s i t i o n > < B o o k M a r k E x i t P o s i t i o n > 1 0 4 8 6 7 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 9 5 7 e c 7 3 6 - 8 d 7 e - 4 e 3 a - a 5 1 f - 0 e 0 b a 0 f 9 0 d 6 b < / I n t e r n a l I d > < N a m e > M 4   -   6 0 I n c o n d i t i o n s , I 0 0 : 0 1 : 4 4 . 9 - 0 0 : 0 1 : 5 2 . 6 < / N a m e > < T e x t > I n   c o n d i t i o n s ,   I   c h e c k    w i t h   s p e c i f i c   w o r d s   i n   t h e   s u b j e c t   o r   b o d y  . < / T e x t > < B o o k M a r k E n t r y N a m e > M 4   -   6 0 0 0 : 0 1 : 4 4 . 9 < / B o o k M a r k E n t r y N a m e > < B o o k M a r k E x i t N a m e > M 4   -   6 0 0 0 : 0 1 : 5 2 . 6 < / B o o k M a r k E x i t N a m e > < B o o k M a r k E n t r y P o s i t i o n > 1 0 4 9 6 7 < / B o o k M a r k E n t r y P o s i t i o n > < B o o k M a r k E x i t P o s i t i o n > 1 1 2 6 6 7 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 c 4 1 3 5 e e d - b d f 4 - 4 1 3 f - a 8 5 8 - 6 1 9 1 d b 3 2 c a c 3 < / I n t e r n a l I d > < N a m e > M 4   -   6 0 I n t h e e d i t 0 0 : 0 1 : 5 2 . 7 - 0 0 : 0 2 : 1 1 . 1 < / N a m e > < T e x t > I n   t h e   e d i t   b o x ,   I   c l i c k   t h e   u n d e r l i n e d   t e x t ,    s p e c i f i c   w o r d s  ,   t y p e   C o h o ,   c l i c k   A d d ,   c l i c k   O K ,   a n d   c l i c k   N e x t . < / T e x t > < B o o k M a r k E n t r y N a m e > M 4   -   6 0 0 0 : 0 1 : 5 2 . 7 < / B o o k M a r k E n t r y N a m e > < B o o k M a r k E x i t N a m e > M 4   -   6 0 0 0 : 0 2 : 1 1 . 1 < / B o o k M a r k E x i t N a m e > < B o o k M a r k E n t r y P o s i t i o n > 1 1 2 7 6 7 < / B o o k M a r k E n t r y P o s i t i o n > < B o o k M a r k E x i t P o s i t i o n > 1 3 1 1 0 0 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 4 5 b b c 1 5 6 - 4 6 7 e - 4 7 9 f - 8 6 c 3 - c 5 1 b 3 8 2 1 9 f b 7 < / I n t e r n a l I d > < N a m e > M 4   -   6 0 I n a c t i o n s , I 0 0 : 0 2 : 1 1 . 2 - 0 0 : 0 2 : 2 6 . 3 < / N a m e > < T e x t > I n   a c t i o n s ,   I   c l i c k    m o v e   i t   t o   t h e   s p e c i f i e d   f o l d e r  ,    a s s i g n   i t   t o   t h e   c a t e g o r y   c a t e g o r y    a n d    s t o p   p r o c e s s i n g   m o r e   r u l e s  . < / T e x t > < B o o k M a r k E n t r y N a m e > M 4   -   6 0 0 0 : 0 2 : 1 1 . 2 < / B o o k M a r k E n t r y N a m e > < B o o k M a r k E x i t N a m e > M 4   -   6 0 0 0 : 0 2 : 2 6 . 3 < / B o o k M a r k E x i t N a m e > < B o o k M a r k E n t r y P o s i t i o n > 1 3 1 2 0 0 < / B o o k M a r k E n t r y P o s i t i o n > < B o o k M a r k E x i t P o s i t i o n > 1 4 6 3 6 7 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 3 2 4 2 4 9 1 d - e c b 3 - 4 2 e 8 - 8 9 4 9 - b 9 5 e 7 a e e a 2 7 5 < / I n t e r n a l I d > < N a m e > M 4   -   6 0 I n t h e e d i t 0 0 : 0 2 : 2 6 . 4 - 0 0 : 0 2 : 3 8 . 2 < / N a m e > < T e x t > I n   t h e   e d i t   b o x ,   I   c l i c k   t h e   u n d e r l i n e d   t e x t ,    c a t e g o r y  ,   c h e c k   t h e   C o h o   c a t e g o r y ,   c l i c k   O K . < / T e x t > < B o o k M a r k E n t r y N a m e > M 4   -   6 0 0 0 : 0 2 : 2 6 . 4 < / B o o k M a r k E n t r y N a m e > < B o o k M a r k E x i t N a m e > M 4   -   6 0 0 0 : 0 2 : 3 8 . 2 < / B o o k M a r k E x i t N a m e > < B o o k M a r k E n t r y P o s i t i o n > 1 4 6 4 6 7 < / B o o k M a r k E n t r y P o s i t i o n > < B o o k M a r k E x i t P o s i t i o n > 1 5 8 2 6 7 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 e 0 3 2 0 d f b - 4 4 0 8 - 4 3 e 3 - a 5 2 4 - b 5 0 c e b b f 4 c 1 0 < / I n t e r n a l I d > < N a m e > M 4   -   6 0 I n t h e e d i t 0 0 : 0 2 : 3 8 . 3 - 0 0 : 0 2 : 5 9 . 3 < / N a m e > < T e x t > I n   t h e   e d i t   b o x   a g a i n ,   c l i c k   t h e   u n d e r l i n e d   t e x t ,    s p e c i f i e d  ,   c l i c k   N e w ,   t y p e   C o h o ,   c l i c k   O K ,   c l i c k   O K ,   a n d   c l i c k   N e x t . < / T e x t > < B o o k M a r k E n t r y N a m e > M 4   -   6 0 0 0 : 0 2 : 3 8 . 3 < / B o o k M a r k E n t r y N a m e > < B o o k M a r k E x i t N a m e > M 4   -   6 0 0 0 : 0 2 : 5 9 . 3 < / B o o k M a r k E x i t N a m e > < B o o k M a r k E n t r y P o s i t i o n > 1 5 8 3 6 7 < / B o o k M a r k E n t r y P o s i t i o n > < B o o k M a r k E x i t P o s i t i o n > 1 7 9 3 3 3 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 6 a 9 f c 7 3 6 - f 1 8 e - 4 5 4 5 - a c a d - c a 4 e 0 8 f 0 9 6 6 f < / I n t e r n a l I d > < N a m e > M 4   -   6 0 I d o n  t w a n t 0 0 : 0 2 : 5 9 . 4 - 0 0 : 0 3 : 1 1 . 2 < / N a m e > < T e x t > I   d o n  t   w a n t   a n y   e x c e p t i o n s ,   s o   I   c l i c k   N e x t .   T y p e   a   d e s c r i p t i v e   t i t l e ,   a n d   c l i c k   F i n i s h . < / T e x t > < B o o k M a r k E n t r y N a m e > M 4   -   6 0 0 0 : 0 2 : 5 9 . 4 < / B o o k M a r k E n t r y N a m e > < B o o k M a r k E x i t N a m e > M 4   -   6 0 0 0 : 0 3 : 1 1 . 2 < / B o o k M a r k E x i t N a m e > < B o o k M a r k E n t r y P o s i t i o n > 1 7 9 4 3 3 < / B o o k M a r k E n t r y P o s i t i o n > < B o o k M a r k E x i t P o s i t i o n > 1 9 1 2 6 7 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 2 8 1 e 5 6 0 c - d b e e - 4 7 0 3 - b 9 b e - 7 0 1 0 d e c 0 2 f 5 1 < / I n t e r n a l I d > < N a m e > M 4   -   6 0 O u t l o o k d i s p l a y s a 0 0 : 0 3 : 1 1 . 3 - 0 0 : 0 3 : 1 6 . 7 < / N a m e > < T e x t > O u t l o o k   d i s p l a y s   a   w a r n i n g   t h a t   s a y s   t h i s   r u l e   w i l l   r u n   o n l y   w h e n   O u t l o o k   i s   r u n n i n g . < / T e x t > < B o o k M a r k E n t r y N a m e > M 4   -   6 0 0 0 : 0 3 : 1 1 . 3 < / B o o k M a r k E n t r y N a m e > < B o o k M a r k E x i t N a m e > M 4   -   6 0 0 0 : 0 3 : 1 6 . 7 < / B o o k M a r k E x i t N a m e > < B o o k M a r k E n t r y P o s i t i o n > 1 9 1 3 6 7 < / B o o k M a r k E n t r y P o s i t i o n > < B o o k M a r k E x i t P o s i t i o n > 1 9 6 7 3 3 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 3 5 f 9 1 1 7 9 - a 4 b 7 - 4 8 7 2 - b 1 f 8 - 3 8 9 b e d 6 7 5 e a 6 < / I n t e r n a l I d > < N a m e > M 4   -   6 0 T h i s i s r e f e r r e d 0 0 : 0 3 : 1 6 . 8 - 0 0 : 0 3 : 2 1 . 5 < / N a m e > < T e x t > T h i s   i s   r e f e r r e d   t o   a s   a   c l i e n t - o n l y   r u l e . < / T e x t > < B o o k M a r k E n t r y N a m e > M 4   -   6 0 0 0 : 0 3 : 1 6 . 8 < / B o o k M a r k E n t r y N a m e > < B o o k M a r k E x i t N a m e > M 4   -   6 0 0 0 : 0 3 : 2 1 . 5 < / B o o k M a r k E x i t N a m e > < B o o k M a r k E n t r y P o s i t i o n > 1 9 6 8 3 3 < / B o o k M a r k E n t r y P o s i t i o n > < B o o k M a r k E x i t P o s i t i o n > 2 0 1 5 0 0 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 e 1 f 7 4 6 5 4 - 3 6 6 3 - 4 3 2 d - 8 f c b - 9 5 a 5 d 0 1 a 3 2 7 3 < / I n t e r n a l I d > < N a m e > M 4   -   6 0 C e r t a i n c o n d i t i o n s , a c t i o n s , 0 0 : 0 3 : 2 1 . 6 - 0 0 : 0 3 : 3 0 . 4 < / N a m e > < T e x t > C e r t a i n   c o n d i t i o n s ,   a c t i o n s ,   a n d   e x c e p t i o n s   c a n   o n l y   o c c u r   i n   O u t l o o k ,   n o t   y o u r   e m a i l   s e r v e r . < / T e x t > < B o o k M a r k E n t r y N a m e > M 4   -   6 0 0 0 : 0 3 : 2 1 . 6 < / B o o k M a r k E n t r y N a m e > < B o o k M a r k E x i t N a m e > M 4   -   6 0 0 0 : 0 3 : 3 0 . 4 < / B o o k M a r k E x i t N a m e > < B o o k M a r k E n t r y P o s i t i o n > 2 0 1 6 0 0 < / B o o k M a r k E n t r y P o s i t i o n > < B o o k M a r k E x i t P o s i t i o n > 2 1 0 4 0 0 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 1 c 2 0 c a 9 d - 8 2 3 5 - 4 8 8 c - a b d 8 - 2 c b c 2 4 c 3 b e f 0 < / I n t e r n a l I d > < N a m e > M 4   -   6 0 F o r e x a m p l e , a n 0 0 : 0 3 : 3 0 . 5 - 0 0 : 0 3 : 4 0 . 3 < / N a m e > < T e x t > F o r   e x a m p l e ,   a n   e m a i l   a l e r t   w i n d o w   c a n   o n l y   b e   d i s p l a y e d   i f   O u t l o o k   i s   r u n n i n g .   T h e   s a m e   i s   t r u e   f o r   p l a y i n g   a   s o u n d . < / T e x t > < B o o k M a r k E n t r y N a m e > M 4   -   6 0 0 0 : 0 3 : 3 0 . 5 < / B o o k M a r k E n t r y N a m e > < B o o k M a r k E x i t N a m e > M 4   -   6 0 0 0 : 0 3 : 4 0 . 3 < / B o o k M a r k E x i t N a m e > < B o o k M a r k E n t r y P o s i t i o n > 2 1 0 5 0 0 < / B o o k M a r k E n t r y P o s i t i o n > < B o o k M a r k E x i t P o s i t i o n > 2 2 0 3 0 0 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 7 0 c 8 8 d d 8 - 8 4 8 b - 4 0 0 b - a 6 d c - b 7 c 7 f 0 8 6 2 8 a 0 < / I n t e r n a l I d > < N a m e > M 4   -   6 0 I f y o u c r e a t e 0 0 : 0 3 : 4 0 . 4 - 0 0 : 0 3 : 4 4 . 3 < / N a m e > < T e x t > I f   y o u   c r e a t e   a   r u l e   t h a t   h a s   a t   l e a s t   o n e   c o n d i t i o n ,   a c t i o n , < / T e x t > < B o o k M a r k E n t r y N a m e > M 4   -   6 0 0 0 : 0 3 : 4 0 . 4 < / B o o k M a r k E n t r y N a m e > < B o o k M a r k E x i t N a m e > M 4   -   6 0 0 0 : 0 3 : 4 4 . 3 < / B o o k M a r k E x i t N a m e > < B o o k M a r k E n t r y P o s i t i o n > 2 2 0 4 0 0 < / B o o k M a r k E n t r y P o s i t i o n > < B o o k M a r k E x i t P o s i t i o n > 2 2 4 3 3 3 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 4 5 d b 5 c b 5 - 3 e 6 a - 4 2 0 7 - b 1 0 f - 6 3 9 f c 6 9 2 d 5 5 c < / I n t e r n a l I d > < N a m e > M 4   -   6 0 o r e x c e p t i o n t h a t 0 0 : 0 3 : 4 4 . 4 - 0 0 : 0 3 : 5 1 . 1 < / N a m e > < T e x t > o r   e x c e p t i o n   t h a t   c a n   o n l y   o c c u r   i n   O u t l o o k ,   i t  s   a   c l i e n t - o n l y   r u l e . < / T e x t > < B o o k M a r k E n t r y N a m e > M 4   -   6 0 0 0 : 0 3 : 4 4 . 4 < / B o o k M a r k E n t r y N a m e > < B o o k M a r k E x i t N a m e > M 4   -   6 0 0 0 : 0 3 : 5 1 . 1 < / B o o k M a r k E x i t N a m e > < B o o k M a r k E n t r y P o s i t i o n > 2 2 4 4 3 3 < / B o o k M a r k E n t r y P o s i t i o n > < B o o k M a r k E x i t P o s i t i o n > 2 3 1 1 6 7 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 a a 9 6 0 a 5 8 - 0 c 2 d - 4 a c e - b a c 9 - c 1 b b b f b 9 0 a a 8 < / I n t e r n a l I d > < N a m e > M 4   -   6 0 I c l i c k O K , 0 0 : 0 3 : 5 1 . 2 - 0 0 : 0 4 : 0 1 . 6 < / N a m e > < T e x t > I   c l i c k   O K ,   a n d   t h e   C o h o   r u l e   i s   i n   m y   l i s t   o f   r u l e s .   N e x t   t o   t h e   r u l e   i t   s a y s   c l i e n t - o n l y . < / T e x t > < B o o k M a r k E n t r y N a m e > M 4   -   6 0 0 0 : 0 3 : 5 1 . 2 < / B o o k M a r k E n t r y N a m e > < B o o k M a r k E x i t N a m e > M 4   -   6 0 0 0 : 0 4 : 0 1 . 6 < / B o o k M a r k E x i t N a m e > < B o o k M a r k E n t r y P o s i t i o n > 2 3 1 2 6 7 < / B o o k M a r k E n t r y P o s i t i o n > < B o o k M a r k E x i t P o s i t i o n > 2 4 1 6 0 0 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 3 c 2 2 2 0 0 4 - 8 f 6 e - 4 4 0 f - b d 6 2 - 2 b 0 0 1 3 6 4 4 b f 6 < / I n t e r n a l I d > < N a m e > M 4   -   6 0 T h e r u l e i s 0 0 : 0 4 : 0 1 . 7 - 0 0 : 0 4 : 1 3 . 5 < / N a m e > < T e x t > T h e   r u l e   i s   c l i e n t - o n l y   b e c a u s e   O u t l o o k   h a s   t o   b e   r u n n i n g   t o   a s s i g n   i t   t o   a   c a t e g o r y .   I   c l i c k   O K   t o   c l o s e   R u l e s   a n d   A l e r t s . < / T e x t > < B o o k M a r k E n t r y N a m e > M 4   -   6 0 0 0 : 0 4 : 0 1 . 7 < / B o o k M a r k E n t r y N a m e > < B o o k M a r k E x i t N a m e > M 4   -   6 0 0 0 : 0 4 : 1 3 . 5 < / B o o k M a r k E x i t N a m e > < B o o k M a r k E n t r y P o s i t i o n > 2 4 1 7 0 0 < / B o o k M a r k E n t r y P o s i t i o n > < B o o k M a r k E x i t P o s i t i o n > 2 5 3 5 0 0 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 5 d 7 d 1 b 9 7 - b f 6 8 - 4 8 b b - 8 e e c - 7 2 a 5 9 8 f e 9 b 4 f < / I n t e r n a l I d > < N a m e > M 4   -   6 0 U p n e x t , m a n a g e , 0 0 : 0 4 : 1 3 . 6 - 0 0 : 0 4 : 1 9 . 1 < / N a m e > < T e x t > U p   n e x t ,   m a n a g e ,   c h a n g e ,   s t o p ,   a n d   d e l e t e   r u l e s . < / T e x t > < B o o k M a r k E n t r y N a m e > M 4   -   6 0 0 0 : 0 4 : 1 3 . 6 < / B o o k M a r k E n t r y N a m e > < B o o k M a r k E x i t N a m e > M 4   -   6 0 0 0 : 0 4 : 1 9 . 1 < / B o o k M a r k E x i t N a m e > < B o o k M a r k E n t r y P o s i t i o n > 2 5 3 6 0 0 < / B o o k M a r k E n t r y P o s i t i o n > < B o o k M a r k E x i t P o s i t i o n > 2 5 9 1 6 7 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 f f f 6 c 2 4 a - 0 0 5 9 - 4 3 7 2 - b 9 9 a - 8 e 4 3 5 a 6 5 4 6 d a < / I d > < C a p t i o n I t e m s > < C a p t i o n I t e m > < I n t e r n a l I d > a a 9 f 8 9 a d - 2 e 0 d - 4 0 7 1 - b 3 f c - 9 2 e f 1 3 0 8 c 3 3 2 < / I n t e r n a l I d > < N a m e > M 3   -   6 0 R u l e s h a v e t h r e e 0 0 : 0 0 : 0 0 . 0 - 0 0 : 0 0 : 1 0 . 3 < / N a m e > < T e x t > R u l e s   h a v e   t h r e e   p a r t s :   c o n d i t i o n s ,   a c t i o n s ,   a n d   e x c e p t i o n s . < / T e x t > < B o o k M a r k E n t r y N a m e > M 3   -   6 0 0 0 : 0 0 : 0 0 . 0 < / B o o k M a r k E n t r y N a m e > < B o o k M a r k E x i t N a m e > M 3   -   6 0 0 0 : 0 0 : 1 0 . 3 < / B o o k M a r k E x i t N a m e > < B o o k M a r k E n t r y P o s i t i o n > 3 3 < / B o o k M a r k E n t r y P o s i t i o n > < B o o k M a r k E x i t P o s i t i o n > 1 0 3 3 3 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 e a b a a d c a - d 7 1 9 - 4 a c c - 9 f d 3 - c b f f 5 6 1 8 9 e b 9 < / I n t e r n a l I d > < N a m e > M 3   -   6 0 C o n d i t i o n s e v a l u a t e i f 0 0 : 0 0 : 1 0 . 4 - 0 0 : 0 0 : 2 0 . 8 < / N a m e > < T e x t > C o n d i t i o n s   e v a l u a t e   i f   a   r u l e   a p p l i e s   t o   a n   e m a i l ,   s u c h   a s   i f   t h e   s u b j e c t   o f   t h e   e m a i l   c o n t a i n s   s p e c i f i c   w o r d s . < / T e x t > < B o o k M a r k E n t r y N a m e > M 3   -   6 0 0 0 : 0 0 : 1 0 . 4 < / B o o k M a r k E n t r y N a m e > < B o o k M a r k E x i t N a m e > M 3   -   6 0 0 0 : 0 0 : 2 0 . 8 < / B o o k M a r k E x i t N a m e > < B o o k M a r k E n t r y P o s i t i o n > 1 0 4 3 3 < / B o o k M a r k E n t r y P o s i t i o n > < B o o k M a r k E x i t P o s i t i o n > 2 0 8 0 0 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 d 3 a 7 b 7 f d - b a a 1 - 4 f 4 6 - 9 4 3 c - 8 f 1 9 a 4 9 0 3 7 3 d < / I n t e r n a l I d > < N a m e > M 3   -   6 0 I f t h e r u l e 0 0 : 0 0 : 2 0 . 9 - 0 0 : 0 0 : 3 2 . 9 < / N a m e > < T e x t > I f   t h e   r u l e   a p p l i e s   t o   t h e   e m a i l ,   a n   a c t i o n   d o e s   s o m e t h i n g   t o   i t ,   s u c h   a s   m o v i n g   t h e   e m a i l   t o   a   s p e c i f i c   f o l d e r . < / T e x t > < B o o k M a r k E n t r y N a m e > M 3   -   6 0 0 0 : 0 0 : 2 0 . 9 < / B o o k M a r k E n t r y N a m e > < B o o k M a r k E x i t N a m e > M 3   -   6 0 0 0 : 0 0 : 3 2 . 9 < / B o o k M a r k E x i t N a m e > < B o o k M a r k E n t r y P o s i t i o n > 2 0 9 0 0 < / B o o k M a r k E n t r y P o s i t i o n > < B o o k M a r k E x i t P o s i t i o n > 3 2 9 0 0 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 c 3 6 0 6 e 9 5 - 3 f a 9 - 4 d a 1 - 8 e e 7 - 3 7 5 5 5 a f f b b 7 6 < / I n t e r n a l I d > < N a m e > M 3   -   6 0 E x c e p t i o n s p r o v i d e a 0 0 : 0 0 : 3 3 . 0 - 0 0 : 0 0 : 4 1 . 7 < / N a m e > < T e x t > E x c e p t i o n s   p r o v i d e   a   w a y   t o   s a y ,   i n   e f f e c t ,   e v e n   i f   t h e   r u l e   a p p l i e s ,   d o n  t   d o   t h e   a c t i o n . < / T e x t > < B o o k M a r k E n t r y N a m e > M 3   -   6 0 0 0 : 0 0 : 3 3 . 0 < / B o o k M a r k E n t r y N a m e > < B o o k M a r k E x i t N a m e > M 3   -   6 0 0 0 : 0 0 : 4 1 . 7 < / B o o k M a r k E x i t N a m e > < B o o k M a r k E n t r y P o s i t i o n > 3 3 0 0 0 < / B o o k M a r k E n t r y P o s i t i o n > < B o o k M a r k E x i t P o s i t i o n > 4 1 7 6 7 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 a 6 8 9 4 e 9 3 - 5 8 4 a - 4 f c 7 - b c 4 f - e 7 6 f 5 2 d f c 5 f e < / I n t e r n a l I d > < N a m e > M 3   -   6 0 A c o m m o n e x a m p l e 0 0 : 0 0 : 4 1 . 8 - 0 0 : 0 0 : 4 9 . 0 < / N a m e > < T e x t > A   c o m m o n   e x a m p l e   i s    e x c e p t   i f   s e n t   o n l y   t o   m e  . < / T e x t > < B o o k M a r k E n t r y N a m e > M 3   -   6 0 0 0 : 0 0 : 4 1 . 8 < / B o o k M a r k E n t r y N a m e > < B o o k M a r k E x i t N a m e > M 3   -   6 0 0 0 : 0 0 : 4 9 . 0 < / B o o k M a r k E x i t N a m e > < B o o k M a r k E n t r y P o s i t i o n > 4 1 8 6 7 < / B o o k M a r k E n t r y P o s i t i o n > < B o o k M a r k E x i t P o s i t i o n > 4 9 0 0 0 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 0 6 0 8 f 0 9 a - f 4 e 9 - 4 7 1 3 - a 2 8 9 - 4 0 5 0 f 9 4 0 a 5 e 5 < / I n t e r n a l I d > < N a m e > M 3   -   6 0 I n a d d i t i o n t o 0 0 : 0 0 : 4 9 . 1 - 0 0 : 0 0 : 5 3 . 5 < / N a m e > < T e x t > I n   a d d i t i o n   t o   t h e   t o n s   o f   e m a i l   s e n t   i n t e r n a l l y   a b o u t   t h e   F a b r i k a m   p r o j e c t , < / T e x t > < B o o k M a r k E n t r y N a m e > M 3   -   6 0 0 0 : 0 0 : 4 9 . 1 < / B o o k M a r k E n t r y N a m e > < B o o k M a r k E x i t N a m e > M 3   -   6 0 0 0 : 0 0 : 5 3 . 5 < / B o o k M a r k E x i t N a m e > < B o o k M a r k E n t r y P o s i t i o n > 4 9 1 0 0 < / B o o k M a r k E n t r y P o s i t i o n > < B o o k M a r k E x i t P o s i t i o n > 5 3 5 0 0 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 4 0 e 5 6 e 4 d - 0 8 d d - 4 f 6 1 - b 0 9 3 - d 2 0 9 3 f 6 1 2 3 6 a < / I n t e r n a l I d > < N a m e > M 3   -   6 0 c u s t o m e r s a t F a b r i k a m 0 0 : 0 0 : 5 3 . 6 - 0 0 : 0 0 : 5 8 . 9 < / N a m e > < T e x t > c u s t o m e r s   a t   F a b r i k a m   a l s o   s e n d   a   f a i r   a m o u n t   o f   e m a i l . < / T e x t > < B o o k M a r k E n t r y N a m e > M 3   -   6 0 0 0 : 0 0 : 5 3 . 6 < / B o o k M a r k E n t r y N a m e > < B o o k M a r k E x i t N a m e > M 3   -   6 0 0 0 : 0 0 : 5 8 . 9 < / B o o k M a r k E x i t N a m e > < B o o k M a r k E n t r y P o s i t i o n > 5 3 6 0 0 < / B o o k M a r k E n t r y P o s i t i o n > < B o o k M a r k E x i t P o s i t i o n > 5 8 9 0 0 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 f 3 7 5 9 9 b 0 - 2 4 6 9 - 4 b c e - 9 5 6 1 - 0 4 a 1 c 0 e a b 1 f 9 < / I n t e r n a l I d > < N a m e > M 3   -   6 0 I w a n t e m a i l s 0 0 : 0 0 : 5 9 . 0 - 0 0 : 0 1 : 0 6 . 8 < / N a m e > < T e x t > I   w a n t   e m a i l s   f r o m   t h e m   t o   g o   i n t o   t h e   F a b r i k a m   f o l d e r ,   u n l e s s   t h e y  r e   m a r k e d   a s   h i g h   i m p o r t a n c e . < / T e x t > < B o o k M a r k E n t r y N a m e > M 3   -   6 0 0 0 : 0 0 : 5 9 . 0 < / B o o k M a r k E n t r y N a m e > < B o o k M a r k E x i t N a m e > M 3   -   6 0 0 0 : 0 1 : 0 6 . 8 < / B o o k M a r k E x i t N a m e > < B o o k M a r k E n t r y P o s i t i o n > 5 9 0 0 0 < / B o o k M a r k E n t r y P o s i t i o n > < B o o k M a r k E x i t P o s i t i o n > 6 6 8 6 7 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 1 c 7 c d e 4 2 - 1 9 8 4 - 4 7 8 5 - a 6 6 8 - 7 f 9 1 b 0 1 0 e 9 5 3 < / I n t e r n a l I d > < N a m e > M 3   -   6 0 T h i s e m a i l  s f r o m 0 0 : 0 1 : 0 6 . 9 - 0 0 : 0 1 : 1 8 . 3 < / N a m e > < T e x t > T h i s   e m a i l  s   f r o m   M u r r a y   B r e l a n d .   I   k n o w   h e   w o r k s   a t   F a b r i k a m   b e c a u s e   h i s   e m a i l   a d d r e s s   i s   m u r r a y b @ f a b r i k a m . c o m . < / T e x t > < B o o k M a r k E n t r y N a m e > M 3   -   6 0 0 0 : 0 1 : 0 6 . 9 < / B o o k M a r k E n t r y N a m e > < B o o k M a r k E x i t N a m e > M 3   -   6 0 0 0 : 0 1 : 1 8 . 3 < / B o o k M a r k E x i t N a m e > < B o o k M a r k E n t r y P o s i t i o n > 6 6 9 6 7 < / B o o k M a r k E n t r y P o s i t i o n > < B o o k M a r k E x i t P o s i t i o n > 7 8 3 6 7 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 d b e d 1 1 b 7 - 0 e a c - 4 3 f 6 - a 0 2 a - b 9 b 8 d 1 9 c 9 2 e 1 < / I n t e r n a l I d > < N a m e > M 3   -   6 0 I c a n c r e a t e 0 0 : 0 1 : 1 8 . 4 - 0 0 : 0 1 : 2 3 . 7 < / N a m e > < T e x t > I   c a n   c r e a t e   a   r u l e   t h a t   e v a l u a t e s   i f   t h e   s e n d e r  s   e m a i l   a d d r e s s   c o n t a i n s   F a b r i k a m , < / T e x t > < B o o k M a r k E n t r y N a m e > M 3   -   6 0 0 0 : 0 1 : 1 8 . 4 < / B o o k M a r k E n t r y N a m e > < B o o k M a r k E x i t N a m e > M 3   -   6 0 0 0 : 0 1 : 2 3 . 7 < / B o o k M a r k E x i t N a m e > < B o o k M a r k E n t r y P o s i t i o n > 7 8 4 6 7 < / B o o k M a r k E n t r y P o s i t i o n > < B o o k M a r k E x i t P o s i t i o n > 8 3 7 0 0 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 2 e 7 0 9 7 c 4 - 7 1 4 f - 4 3 8 5 - a a c 6 - 1 d c 2 e a 4 6 e 0 4 4 < / I n t e r n a l I d > < N a m e > M 3   -   6 0 a n d i f i t 0 0 : 0 1 : 2 3 . 8 - 0 0 : 0 1 : 2 9 . 2 < / N a m e > < T e x t > a n d   i f   i t   d o e s ,   p u t   i t   i n   t h e   F a b r i k a m   f o l d e r . < / T e x t > < B o o k M a r k E n t r y N a m e > M 3   -   6 0 0 0 : 0 1 : 2 3 . 8 < / B o o k M a r k E n t r y N a m e > < B o o k M a r k E x i t N a m e > M 3   -   6 0 0 0 : 0 1 : 2 9 . 2 < / B o o k M a r k E x i t N a m e > < B o o k M a r k E n t r y P o s i t i o n > 8 3 8 0 0 < / B o o k M a r k E n t r y P o s i t i o n > < B o o k M a r k E x i t P o s i t i o n > 8 9 2 0 0 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 b c f d 5 b 5 0 - 0 b 0 a - 4 9 d 1 - a 9 d 9 - e a f 9 a 6 6 d 0 5 0 1 < / I n t e r n a l I d > < N a m e > M 3   -   6 0 O n t h e H o m e 0 0 : 0 1 : 2 9 . 3 - 0 0 : 0 1 : 4 1 . 4 < / N a m e > < T e x t > O n   t h e   H o m e   t a b ,   I   c l i c k   R u l e s ,   a n d   c l i c k   M a n a g e   R u l e s   & a m p ;   A l e r t s .   C l i c k   N e w   R u l e . < / T e x t > < B o o k M a r k E n t r y N a m e > M 3   -   6 0 0 0 : 0 1 : 2 9 . 3 < / B o o k M a r k E n t r y N a m e > < B o o k M a r k E x i t N a m e > M 3   -   6 0 0 0 : 0 1 : 4 1 . 4 < / B o o k M a r k E x i t N a m e > < B o o k M a r k E n t r y P o s i t i o n > 8 9 3 0 0 < / B o o k M a r k E n t r y P o s i t i o n > < B o o k M a r k E x i t P o s i t i o n > 1 0 1 4 3 3 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 9 3 0 7 d d a 4 - 2 6 c a - 4 7 a 5 - a b b 7 - 4 1 b 9 3 5 a f e e 9 e < / I n t e r n a l I d > < N a m e > M 3   -   6 0 W e  r e g o i n g t o 0 0 : 0 1 : 4 1 . 5 - 0 0 : 0 1 : 5 2 . 3 < / N a m e > < T e x t > W e  r e   g o i n g   t o   c r e a t e   a   r u l e   f r o m   s c r a t c h ,   s o   I   c l i c k   t h e   A p p l y   r u l e   o n   m e s s a g e s   I   r e c e i v e   b l a n k   r u l e ,   a n d   c l i c k   N e x t . < / T e x t > < B o o k M a r k E n t r y N a m e > M 3   -   6 0 0 0 : 0 1 : 4 1 . 5 < / B o o k M a r k E n t r y N a m e > < B o o k M a r k E x i t N a m e > M 3   -   6 0 0 0 : 0 1 : 5 2 . 3 < / B o o k M a r k E x i t N a m e > < B o o k M a r k E n t r y P o s i t i o n > 1 0 1 5 3 3 < / B o o k M a r k E n t r y P o s i t i o n > < B o o k M a r k E x i t P o s i t i o n > 1 1 2 3 3 3 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 c 5 8 4 9 f 4 b - f b d 2 - 4 2 a 4 - b 6 8 7 - f 1 6 6 a 9 1 0 a 5 4 4 < / I n t e r n a l I d > < N a m e > M 3   -   6 0 C o n d i t i o n s c o n t a i n s m a n y 0 0 : 0 1 : 5 2 . 4 - 0 0 : 0 2 : 0 2 . 7 < / N a m e > < T e x t > C o n d i t i o n s   c o n t a i n s   m a n y   o p t i o n s ,   s u c h   a s    f r o m   p e o p l e   o r   p u b l i c   g r o u p    a n d    w i t h   s p e c i f i c   w o r d s   i n   t h e   s u b j e c t  . < / T e x t > < B o o k M a r k E n t r y N a m e > M 3   -   6 0 0 0 : 0 1 : 5 2 . 4 < / B o o k M a r k E n t r y N a m e > < B o o k M a r k E x i t N a m e > M 3   -   6 0 0 0 : 0 2 : 0 2 . 7 < / B o o k M a r k E x i t N a m e > < B o o k M a r k E n t r y P o s i t i o n > 1 1 2 4 3 3 < / B o o k M a r k E n t r y P o s i t i o n > < B o o k M a r k E x i t P o s i t i o n > 1 2 2 7 0 0 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 b 0 4 1 1 9 6 1 - 3 5 c 1 - 4 8 e 7 - b 9 7 6 - d 6 0 b 0 f 0 4 4 e c c < / I n t e r n a l I d > < N a m e > M 3   -   6 0 I c h e c k  w i t h 0 0 : 0 2 : 0 2 . 8 - 0 0 : 0 2 : 0 7 . 3 < / N a m e > < T e x t > I   c h e c k    w i t h   s p e c i f i c   w o r d s   i n   t h e   s e n d e r s   a d d r e s s  . < / T e x t > < B o o k M a r k E n t r y N a m e > M 3   -   6 0 0 0 : 0 2 : 0 2 . 8 < / B o o k M a r k E n t r y N a m e > < B o o k M a r k E x i t N a m e > M 3   -   6 0 0 0 : 0 2 : 0 7 . 3 < / B o o k M a r k E x i t N a m e > < B o o k M a r k E n t r y P o s i t i o n > 1 2 2 8 0 0 < / B o o k M a r k E n t r y P o s i t i o n > < B o o k M a r k E x i t P o s i t i o n > 1 2 7 3 3 3 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 4 b 8 2 6 e 6 1 - 2 2 2 b - 4 8 d 9 - a 5 c 1 - 7 e a f a d f b 8 1 0 e < / I n t e r n a l I d > < N a m e > M 3   -   6 0 I n t h e e d i t 0 0 : 0 2 : 0 7 . 4 - 0 0 : 0 2 : 2 5 . 2 < / N a m e > < T e x t > I n   t h e   e d i t   b o x ,   I   c l i c k   t h e   u n d e r l i n e d   t e x t ,    s p e c i f i c   w o r d s  ,   t y p e   F a b r i k a m ,   c l i c k   A d d ,   c l i c k   O K ,   a n d   c l i c k   N e x t . < / T e x t > < B o o k M a r k E n t r y N a m e > M 3   -   6 0 0 0 : 0 2 : 0 7 . 4 < / B o o k M a r k E n t r y N a m e > < B o o k M a r k E x i t N a m e > M 3   -   6 0 0 0 : 0 2 : 2 5 . 2 < / B o o k M a r k E x i t N a m e > < B o o k M a r k E n t r y P o s i t i o n > 1 2 7 4 3 3 < / B o o k M a r k E n t r y P o s i t i o n > < B o o k M a r k E x i t P o s i t i o n > 1 4 5 2 3 3 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 e b 2 e 5 7 8 9 - 5 8 7 f - 4 8 c d - a 4 b 4 - 5 7 0 a 5 2 8 2 f d 3 b < / I n t e r n a l I d > < N a m e > M 3   -   6 0 A c t i o n s a l s o h a s 0 0 : 0 2 : 2 5 . 3 - 0 0 : 0 2 : 3 1 . 7 < / N a m e > < T e x t > A c t i o n s   a l s o   h a s   m a n y   o p t i o n s ,   s u c h   a s    a s s i g n   i t   t o   t h e   c a t e g o r y   c a t e g o r y  < / T e x t > < B o o k M a r k E n t r y N a m e > M 3   -   6 0 0 0 : 0 2 : 2 5 . 3 < / B o o k M a r k E n t r y N a m e > < B o o k M a r k E x i t N a m e > M 3   -   6 0 0 0 : 0 2 : 3 1 . 7 < / B o o k M a r k E x i t N a m e > < B o o k M a r k E n t r y P o s i t i o n > 1 4 5 3 3 3 < / B o o k M a r k E n t r y P o s i t i o n > < B o o k M a r k E x i t P o s i t i o n > 1 5 1 7 6 7 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 4 0 c 7 6 6 5 f - d a c 6 - 4 9 e 1 - 9 b 6 3 - e 3 8 f 9 b 8 7 f a 9 2 < / I n t e r n a l I d > < N a m e > M 3   -   6 0 a n d  f l a g m e s s a g e 0 0 : 0 2 : 3 1 . 8 - 0 0 : 0 2 : 3 8 . 2 < / N a m e > < T e x t > a n d    f l a g   m e s s a g e   f o r   f o l l o w   u p   a t   t h i s   t i m e  . < / T e x t > < B o o k M a r k E n t r y N a m e > M 3   -   6 0 0 0 : 0 2 : 3 1 . 8 < / B o o k M a r k E n t r y N a m e > < B o o k M a r k E x i t N a m e > M 3   -   6 0 0 0 : 0 2 : 3 8 . 2 < / B o o k M a r k E x i t N a m e > < B o o k M a r k E n t r y P o s i t i o n > 1 5 1 8 6 7 < / B o o k M a r k E n t r y P o s i t i o n > < B o o k M a r k E x i t P o s i t i o n > 1 5 8 2 0 0 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 c 4 e 9 c 2 d 8 - f 5 9 c - 4 8 d a - b 8 0 6 - 4 8 4 f 7 b 3 1 b 5 8 3 < / I n t e r n a l I d > < N a m e > M 3   -   6 0 I c h e c k  m o v e 0 0 : 0 2 : 3 8 . 3 - 0 0 : 0 2 : 4 8 . 5 < / N a m e > < T e x t > I   c h e c k    m o v e   i t   t o   t h e   s p e c i f i e d   f o l d e r    a n d    s t o p   p r o c e s s i n g   m o r e   r u l e s  . < / T e x t > < B o o k M a r k E n t r y N a m e > M 3   -   6 0 0 0 : 0 2 : 3 8 . 3 < / B o o k M a r k E n t r y N a m e > < B o o k M a r k E x i t N a m e > M 3   -   6 0 0 0 : 0 2 : 4 8 . 5 < / B o o k M a r k E x i t N a m e > < B o o k M a r k E n t r y P o s i t i o n > 1 5 8 3 0 0 < / B o o k M a r k E n t r y P o s i t i o n > < B o o k M a r k E x i t P o s i t i o n > 1 6 8 5 0 0 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 0 8 1 6 4 7 0 d - 1 2 1 8 - 4 d 8 d - 9 a a f - f 3 e 2 c 8 7 3 9 7 3 c < / I n t e r n a l I d > < N a m e > M 3   -   6 0 I n t h e e d i t 0 0 : 0 2 : 4 8 . 6 - 0 0 : 0 3 : 0 3 . 3 < / N a m e > < T e x t > I n   t h e   e d i t   b o x ,   I   c l i c k   t h e   u n d e r l i n e d   t e x t ,    s p e c i f i e d  ,   c l i c k   t h e   F a b r i k a m   f o l d e r ,   c l i c k   O K ,   a n d   c l i c k   N e x t . < / T e x t > < B o o k M a r k E n t r y N a m e > M 3   -   6 0 0 0 : 0 2 : 4 8 . 6 < / B o o k M a r k E n t r y N a m e > < B o o k M a r k E x i t N a m e > M 3   -   6 0 0 0 : 0 3 : 0 3 . 3 < / B o o k M a r k E x i t N a m e > < B o o k M a r k E n t r y P o s i t i o n > 1 6 8 6 0 0 < / B o o k M a r k E n t r y P o s i t i o n > < B o o k M a r k E x i t P o s i t i o n > 1 8 3 3 3 3 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 0 4 d 2 e d 6 8 - 3 3 a a - 4 4 0 2 - 8 9 8 a - 9 f 1 9 8 a 1 2 c 3 7 e < / I n t e r n a l I d > < N a m e > M 3   -   6 0 I n e x c e p t i o n s , t h e r e  r e 0 0 : 0 3 : 0 3 . 4 - 0 0 : 0 3 : 1 5 . 8 < / N a m e > < T e x t > I n   e x c e p t i o n s ,   t h e r e  r e   o p t i o n s   s u c h   a s    e x c e p t   i f   i t   i s   m a r k e d   a s   i m p o r t a n c e    a n d    e x c e p t   w h e r e   m y   n a m e   i s   i n   t h e   T o   b o x  . < / T e x t > < B o o k M a r k E n t r y N a m e > M 3   -   6 0 0 0 : 0 3 : 0 3 . 4 < / B o o k M a r k E n t r y N a m e > < B o o k M a r k E x i t N a m e > M 3   -   6 0 0 0 : 0 3 : 1 5 . 8 < / B o o k M a r k E x i t N a m e > < B o o k M a r k E n t r y P o s i t i o n > 1 8 3 4 3 3 < / B o o k M a r k E n t r y P o s i t i o n > < B o o k M a r k E x i t P o s i t i o n > 1 9 5 8 6 7 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 d 6 2 c e 7 f 1 - e 3 5 f - 4 1 e c - b 0 c c - 7 f d 8 8 e a a a 4 6 b < / I n t e r n a l I d > < N a m e > M 3   -   6 0 I c h e c k  e x c e p t 0 0 : 0 3 : 1 5 . 9 - 0 0 : 0 3 : 2 8 . 2 < / N a m e > < T e x t > I   c h e c k    e x c e p t   i f   m a r k e d   a s   i m p o r t a n c e  ,   c l i c k   t h e   u n d e r l i n e d   t e x t ,    i m p o r t a n c e  ,   c l i c k   t h e   d o w n - a r r o w , < / T e x t > < B o o k M a r k E n t r y N a m e > M 3   -   6 0 0 0 : 0 3 : 1 5 . 9 < / B o o k M a r k E n t r y N a m e > < B o o k M a r k E x i t N a m e > M 3   -   6 0 0 0 : 0 3 : 2 8 . 2 < / B o o k M a r k E x i t N a m e > < B o o k M a r k E n t r y P o s i t i o n > 1 9 5 9 6 7 < / B o o k M a r k E n t r y P o s i t i o n > < B o o k M a r k E x i t P o s i t i o n > 2 0 8 2 6 7 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 5 2 9 c 1 8 e 3 - 5 3 1 0 - 4 8 9 c - 8 6 e b - 1 f 3 2 6 4 1 9 f 9 9 9 < / I n t e r n a l I d > < N a m e > M 3   -   6 0 c l i c k H i g h , c l i c k 0 0 : 0 3 : 2 8 . 3 - 0 0 : 0 3 : 4 6 . 4 < / N a m e > < T e x t > c l i c k   H i g h ,   c l i c k   O K ,   c l i c k   N e x t ,   t y p e   a   n a m e   f o r   t h e   r u l e ,   a n d   c l i c k   F i n i s h . < / T e x t > < B o o k M a r k E n t r y N a m e > M 3   -   6 0 0 0 : 0 3 : 2 8 . 3 < / B o o k M a r k E n t r y N a m e > < B o o k M a r k E x i t N a m e > M 3   -   6 0 0 0 : 0 3 : 4 6 . 4 < / B o o k M a r k E x i t N a m e > < B o o k M a r k E n t r y P o s i t i o n > 2 0 8 3 6 7 < / B o o k M a r k E n t r y P o s i t i o n > < B o o k M a r k E x i t P o s i t i o n > 2 2 6 4 0 0 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 d 9 4 7 2 e 9 8 - f f b 5 - 4 7 7 f - 8 b 7 c - 8 5 b 3 7 f 4 e 0 1 d 0 < / I n t e r n a l I d > < N a m e > M 3   -   6 0 W h e n I l o o k 0 0 : 0 3 : 4 6 . 5 - 0 0 : 0 3 : 4 9 . 6 < / N a m e > < T e x t > W h e n   I   l o o k   a t   t h e   t w o   F a b r i k a m   r u l e s   i n   t h e   f u t u r e , < / T e x t > < B o o k M a r k E n t r y N a m e > M 3   -   6 0 0 0 : 0 3 : 4 6 . 5 < / B o o k M a r k E n t r y N a m e > < B o o k M a r k E x i t N a m e > M 3   -   6 0 0 0 : 0 3 : 4 9 . 6 < / B o o k M a r k E x i t N a m e > < B o o k M a r k E n t r y P o s i t i o n > 2 2 6 5 0 0 < / B o o k M a r k E n t r y P o s i t i o n > < B o o k M a r k E x i t P o s i t i o n > 2 2 9 6 3 3 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 2 8 d 9 d 7 a 6 - 1 c 7 6 - 4 1 f b - b 5 f b - 0 9 3 c 7 8 a 8 e 0 6 e < / I n t e r n a l I d > < N a m e > M 3   -   6 0 I w a n t t o 0 0 : 0 3 : 4 9 . 7 - 0 0 : 0 3 : 5 6 . 4 < / N a m e > < T e x t > I   w a n t   t o   m a k e   s u r e   I   c a n   l o o k   a t   t h e   r u l e   n a m e s   a n d   g e t   a   b a s i c   u n d e r s t a n d i n g   o f   w h a t   t h e y   d o . < / T e x t > < B o o k M a r k E n t r y N a m e > M 3   -   6 0 0 0 : 0 3 : 4 9 . 7 < / B o o k M a r k E n t r y N a m e > < B o o k M a r k E x i t N a m e > M 3   -   6 0 0 0 : 0 3 : 5 6 . 4 < / B o o k M a r k E x i t N a m e > < B o o k M a r k E n t r y P o s i t i o n > 2 2 9 7 3 3 < / B o o k M a r k E n t r y P o s i t i o n > < B o o k M a r k E x i t P o s i t i o n > 2 3 6 4 0 0 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 0 6 4 5 b 9 7 a - b b 3 7 - 4 2 0 7 - 9 d 8 0 - 5 0 3 8 6 f 8 6 4 0 5 3 < / I n t e r n a l I d > < N a m e > M 3   -   6 0 I c l i c k t h e 0 0 : 0 3 : 5 6 . 5 - 0 0 : 0 4 : 0 6 . 2 < / N a m e > < T e x t > I   c l i c k   t h e   f i r s t   F a b r i k a m   r u l e ,   c l i c k   C h a n g e   R u l e ,   c l i c k   R e n a m e   R u l e , < / T e x t > < B o o k M a r k E n t r y N a m e > M 3   -   6 0 0 0 : 0 3 : 5 6 . 5 < / B o o k M a r k E n t r y N a m e > < B o o k M a r k E x i t N a m e > M 3   -   6 0 0 0 : 0 4 : 0 6 . 2 < / B o o k M a r k E x i t N a m e > < B o o k M a r k E n t r y P o s i t i o n > 2 3 6 5 0 0 < / B o o k M a r k E n t r y P o s i t i o n > < B o o k M a r k E x i t P o s i t i o n > 2 4 6 2 3 3 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 8 9 d 3 d 3 9 7 - 7 d 0 6 - 4 b 7 5 - a 7 c 0 - 1 8 5 b f 6 a 5 c d c 0 < / I n t e r n a l I d > < N a m e > M 3   -   6 0 g i v e i t a 0 0 : 0 4 : 0 6 . 3 - 0 0 : 0 4 : 1 9 . 3 < / N a m e > < T e x t > g i v e   i t   a   m o r e   d e s c r i p t i v e   n a m e ,   c l i c k   O K ,   a n d   c l i c k   O K   a g a i n . < / T e x t > < B o o k M a r k E n t r y N a m e > M 3   -   6 0 0 0 : 0 4 : 0 6 . 3 < / B o o k M a r k E n t r y N a m e > < B o o k M a r k E x i t N a m e > M 3   -   6 0 0 0 : 0 4 : 1 9 . 3 < / B o o k M a r k E x i t N a m e > < B o o k M a r k E n t r y P o s i t i o n > 2 4 6 3 3 3 < / B o o k M a r k E n t r y P o s i t i o n > < B o o k M a r k E x i t P o s i t i o n > 2 5 9 3 6 7 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 0 4 a 9 6 2 b d - 8 e 4 7 - 4 0 0 a - b 0 6 0 - b 3 d 3 9 a f e 0 b a 1 < / I n t e r n a l I d > < N a m e > M 3   -   6 0 U p n e x t , C r e a t e 0 0 : 0 4 : 1 9 . 4 - 0 0 : 0 4 : 2 3 . 6 < / N a m e > < T e x t > U p   n e x t ,   C r e a t e   r u l e s   f r o m   s c r a t c h ,   p a r t   2 . < / T e x t > < B o o k M a r k E n t r y N a m e > M 3   -   6 0 0 0 : 0 4 : 1 9 . 4 < / B o o k M a r k E n t r y N a m e > < B o o k M a r k E x i t N a m e > M 3   -   6 0 0 0 : 0 4 : 2 3 . 6 < / B o o k M a r k E x i t N a m e > < B o o k M a r k E n t r y P o s i t i o n > 2 5 9 4 6 7 < / B o o k M a r k E n t r y P o s i t i o n > < B o o k M a r k E x i t P o s i t i o n > 2 6 3 6 6 7 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10.xml><?xml version="1.0" encoding="utf-8"?>
<ds:datastoreItem xmlns:ds="http://schemas.openxmlformats.org/officeDocument/2006/customXml" ds:itemID="{2CA501B9-3C3D-405E-9547-9644C63767EB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B60031C-5856-454E-8A95-187AF43A2F0C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6.xml><?xml version="1.0" encoding="utf-8"?>
<ds:datastoreItem xmlns:ds="http://schemas.openxmlformats.org/officeDocument/2006/customXml" ds:itemID="{8EF411DF-6268-40BD-9889-A892AC1D1A53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51EAB02A-B545-4F2B-BF28-00D0438EAD6A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65C627BB-1F3D-41AE-AC90-76570B291DE5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ACA52F86-FE9F-437F-9E80-8779C279B290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6203</TotalTime>
  <Words>2875</Words>
  <Application>Microsoft Office PowerPoint</Application>
  <PresentationFormat>Custom</PresentationFormat>
  <Paragraphs>328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278</cp:revision>
  <dcterms:created xsi:type="dcterms:W3CDTF">2012-03-12T21:21:52Z</dcterms:created>
  <dcterms:modified xsi:type="dcterms:W3CDTF">2013-12-15T05:14:25Z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