
<file path=[Content_Types].xml><?xml version="1.0" encoding="utf-8"?>
<Types xmlns="http://schemas.openxmlformats.org/package/2006/content-types">
  <Default Extension="png" ContentType="image/png"/>
  <Default Extension="tmp" ContentType="image/pn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9"/>
    <p:sldMasterId id="2147483669" r:id="rId10"/>
    <p:sldMasterId id="2147483699" r:id="rId11"/>
    <p:sldMasterId id="2147483711" r:id="rId12"/>
    <p:sldMasterId id="2147483723" r:id="rId13"/>
    <p:sldMasterId id="2147483753" r:id="rId14"/>
  </p:sldMasterIdLst>
  <p:notesMasterIdLst>
    <p:notesMasterId r:id="rId22"/>
  </p:notesMasterIdLst>
  <p:sldIdLst>
    <p:sldId id="384" r:id="rId15"/>
    <p:sldId id="372" r:id="rId16"/>
    <p:sldId id="381" r:id="rId17"/>
    <p:sldId id="382" r:id="rId18"/>
    <p:sldId id="377" r:id="rId19"/>
    <p:sldId id="378" r:id="rId20"/>
    <p:sldId id="379" r:id="rId21"/>
  </p:sldIdLst>
  <p:sldSz cx="13003213" cy="9756775"/>
  <p:notesSz cx="6858000" cy="9144000"/>
  <p:defaultText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8B4CD3B5-D52B-4334-911F-447F7EF5E3AA}">
          <p14:sldIdLst>
            <p14:sldId id="384"/>
            <p14:sldId id="372"/>
            <p14:sldId id="381"/>
            <p14:sldId id="382"/>
            <p14:sldId id="377"/>
            <p14:sldId id="378"/>
            <p14:sldId id="379"/>
          </p14:sldIdLst>
        </p14:section>
      </p14:sectionLst>
    </p:ext>
    <p:ext uri="{EFAFB233-063F-42B5-8137-9DF3F51BA10A}">
      <p15:sldGuideLst xmlns="" xmlns:p15="http://schemas.microsoft.com/office/powerpoint/2012/main">
        <p15:guide id="1" orient="horz" pos="529">
          <p15:clr>
            <a:srgbClr val="A4A3A4"/>
          </p15:clr>
        </p15:guide>
        <p15:guide id="2" orient="horz" pos="2520">
          <p15:clr>
            <a:srgbClr val="A4A3A4"/>
          </p15:clr>
        </p15:guide>
        <p15:guide id="3" orient="horz" pos="5942">
          <p15:clr>
            <a:srgbClr val="A4A3A4"/>
          </p15:clr>
        </p15:guide>
        <p15:guide id="4" orient="horz" pos="660">
          <p15:clr>
            <a:srgbClr val="A4A3A4"/>
          </p15:clr>
        </p15:guide>
        <p15:guide id="5" orient="horz" pos="5377">
          <p15:clr>
            <a:srgbClr val="A4A3A4"/>
          </p15:clr>
        </p15:guide>
        <p15:guide id="6" orient="horz" pos="5056">
          <p15:clr>
            <a:srgbClr val="A4A3A4"/>
          </p15:clr>
        </p15:guide>
        <p15:guide id="7" orient="horz" pos="4417">
          <p15:clr>
            <a:srgbClr val="A4A3A4"/>
          </p15:clr>
        </p15:guide>
        <p15:guide id="8" pos="4095">
          <p15:clr>
            <a:srgbClr val="A4A3A4"/>
          </p15:clr>
        </p15:guide>
        <p15:guide id="9" pos="7408">
          <p15:clr>
            <a:srgbClr val="A4A3A4"/>
          </p15:clr>
        </p15:guide>
        <p15:guide id="10">
          <p15:clr>
            <a:srgbClr val="A4A3A4"/>
          </p15:clr>
        </p15:guide>
        <p15:guide id="11" pos="6349">
          <p15:clr>
            <a:srgbClr val="A4A3A4"/>
          </p15:clr>
        </p15:guide>
        <p15:guide id="12" pos="7119">
          <p15:clr>
            <a:srgbClr val="A4A3A4"/>
          </p15:clr>
        </p15:guide>
        <p15:guide id="13" pos="783">
          <p15:clr>
            <a:srgbClr val="A4A3A4"/>
          </p15:clr>
        </p15:guide>
        <p15:guide id="14" pos="7839">
          <p15:clr>
            <a:srgbClr val="A4A3A4"/>
          </p15:clr>
        </p15:guide>
        <p15:guide id="15" pos="6613">
          <p15:clr>
            <a:srgbClr val="A4A3A4"/>
          </p15:clr>
        </p15:guide>
        <p15:guide id="16" pos="6875">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lie Tucker" initials="ST" lastIdx="14" clrIdx="0"/>
  <p:cmAuthor id="1" name="shelliet" initials="ST" lastIdx="1" clrIdx="1"/>
  <p:cmAuthor id="2" name="Contoso Pharmaceuticals" initials="LL" lastIdx="6" clrIdx="2"/>
  <p:cmAuthor id="3" name="gonzaloa" initials="ga" lastIdx="8" clrIdx="3"/>
  <p:cmAuthor id="4" name="Lindsay Latimore" initials="LFL" lastIdx="2" clrIdx="4"/>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Rg st="2" end="7"/>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C6C"/>
    <a:srgbClr val="808080"/>
    <a:srgbClr val="949494"/>
    <a:srgbClr val="909090"/>
    <a:srgbClr val="C00000"/>
    <a:srgbClr val="FFFFFF"/>
    <a:srgbClr val="FF9900"/>
    <a:srgbClr val="D24726"/>
    <a:srgbClr val="FAC738"/>
    <a:srgbClr val="0B0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610" autoAdjust="0"/>
    <p:restoredTop sz="99900" autoAdjust="0"/>
  </p:normalViewPr>
  <p:slideViewPr>
    <p:cSldViewPr>
      <p:cViewPr>
        <p:scale>
          <a:sx n="80" d="100"/>
          <a:sy n="80" d="100"/>
        </p:scale>
        <p:origin x="-114" y="-18"/>
      </p:cViewPr>
      <p:guideLst>
        <p:guide orient="horz" pos="6145"/>
        <p:guide pos="819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p:scale>
          <a:sx n="80" d="100"/>
          <a:sy n="80" d="100"/>
        </p:scale>
        <p:origin x="-3978" y="-6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Master" Target="slideMasters/slideMaster5.xml"/><Relationship Id="rId18" Type="http://schemas.openxmlformats.org/officeDocument/2006/relationships/slide" Target="slides/slide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7.xml"/><Relationship Id="rId7" Type="http://schemas.openxmlformats.org/officeDocument/2006/relationships/customXml" Target="../customXml/item7.xml"/><Relationship Id="rId12" Type="http://schemas.openxmlformats.org/officeDocument/2006/relationships/slideMaster" Target="slideMasters/slideMaster4.xml"/><Relationship Id="rId17" Type="http://schemas.openxmlformats.org/officeDocument/2006/relationships/slide" Target="slides/slide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3.xml"/><Relationship Id="rId24"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1.xml"/><Relationship Id="rId23" Type="http://schemas.openxmlformats.org/officeDocument/2006/relationships/commentAuthors" Target="commentAuthors.xml"/><Relationship Id="rId10" Type="http://schemas.openxmlformats.org/officeDocument/2006/relationships/slideMaster" Target="slideMasters/slideMaster2.xml"/><Relationship Id="rId19" Type="http://schemas.openxmlformats.org/officeDocument/2006/relationships/slide" Target="slides/slide5.xml"/><Relationship Id="rId4" Type="http://schemas.openxmlformats.org/officeDocument/2006/relationships/customXml" Target="../customXml/item4.xml"/><Relationship Id="rId9" Type="http://schemas.openxmlformats.org/officeDocument/2006/relationships/slideMaster" Target="slideMasters/slideMaster1.xml"/><Relationship Id="rId14" Type="http://schemas.openxmlformats.org/officeDocument/2006/relationships/slideMaster" Target="slideMasters/slideMaster6.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2E03A-AC74-4DCC-84AB-3B93BD24C0C7}" type="datetimeFigureOut">
              <a:rPr lang="en-US" smtClean="0"/>
              <a:t>9/20/2013</a:t>
            </a:fld>
            <a:endParaRPr lang="en-US"/>
          </a:p>
        </p:txBody>
      </p:sp>
      <p:sp>
        <p:nvSpPr>
          <p:cNvPr id="4" name="Slide Image Placeholder 3"/>
          <p:cNvSpPr>
            <a:spLocks noGrp="1" noRot="1" noChangeAspect="1"/>
          </p:cNvSpPr>
          <p:nvPr>
            <p:ph type="sldImg" idx="2"/>
          </p:nvPr>
        </p:nvSpPr>
        <p:spPr>
          <a:xfrm>
            <a:off x="1144588" y="685800"/>
            <a:ext cx="4568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495259-C478-458E-8F66-D0CFA83DA988}" type="slidenum">
              <a:rPr lang="en-US" smtClean="0"/>
              <a:t>‹#›</a:t>
            </a:fld>
            <a:endParaRPr lang="en-US"/>
          </a:p>
        </p:txBody>
      </p:sp>
    </p:spTree>
    <p:extLst>
      <p:ext uri="{BB962C8B-B14F-4D97-AF65-F5344CB8AC3E}">
        <p14:creationId xmlns:p14="http://schemas.microsoft.com/office/powerpoint/2010/main" val="3120746523"/>
      </p:ext>
    </p:extLst>
  </p:cSld>
  <p:clrMap bg1="lt1" tx1="dk1" bg2="lt2" tx2="dk2" accent1="accent1" accent2="accent2" accent3="accent3" accent4="accent4" accent5="accent5" accent6="accent6" hlink="hlink" folHlink="folHlink"/>
  <p:notesStyle>
    <a:lvl1pPr marL="0" algn="l" defTabSz="1252545" rtl="0" eaLnBrk="1" latinLnBrk="0" hangingPunct="1">
      <a:defRPr sz="1600" kern="1200">
        <a:solidFill>
          <a:schemeClr val="tx1"/>
        </a:solidFill>
        <a:latin typeface="Segoe UI" pitchFamily="34" charset="0"/>
        <a:ea typeface="Segoe UI" pitchFamily="34" charset="0"/>
        <a:cs typeface="Segoe UI" pitchFamily="34" charset="0"/>
      </a:defRPr>
    </a:lvl1pPr>
    <a:lvl2pPr marL="626273" algn="l" defTabSz="1252545" rtl="0" eaLnBrk="1" latinLnBrk="0" hangingPunct="1">
      <a:defRPr sz="1600" kern="1200">
        <a:solidFill>
          <a:schemeClr val="tx1"/>
        </a:solidFill>
        <a:latin typeface="Segoe UI" pitchFamily="34" charset="0"/>
        <a:ea typeface="Segoe UI" pitchFamily="34" charset="0"/>
        <a:cs typeface="Segoe UI" pitchFamily="34" charset="0"/>
      </a:defRPr>
    </a:lvl2pPr>
    <a:lvl3pPr marL="1252545" algn="l" defTabSz="1252545" rtl="0" eaLnBrk="1" latinLnBrk="0" hangingPunct="1">
      <a:defRPr sz="1600" kern="1200">
        <a:solidFill>
          <a:schemeClr val="tx1"/>
        </a:solidFill>
        <a:latin typeface="Segoe UI" pitchFamily="34" charset="0"/>
        <a:ea typeface="Segoe UI" pitchFamily="34" charset="0"/>
        <a:cs typeface="Segoe UI" pitchFamily="34" charset="0"/>
      </a:defRPr>
    </a:lvl3pPr>
    <a:lvl4pPr marL="1878818" algn="l" defTabSz="1252545" rtl="0" eaLnBrk="1" latinLnBrk="0" hangingPunct="1">
      <a:defRPr sz="1600" kern="1200">
        <a:solidFill>
          <a:schemeClr val="tx1"/>
        </a:solidFill>
        <a:latin typeface="Segoe UI" pitchFamily="34" charset="0"/>
        <a:ea typeface="Segoe UI" pitchFamily="34" charset="0"/>
        <a:cs typeface="Segoe UI" pitchFamily="34" charset="0"/>
      </a:defRPr>
    </a:lvl4pPr>
    <a:lvl5pPr marL="2505090" algn="l" defTabSz="1252545" rtl="0" eaLnBrk="1" latinLnBrk="0" hangingPunct="1">
      <a:defRPr sz="1600" kern="1200">
        <a:solidFill>
          <a:schemeClr val="tx1"/>
        </a:solidFill>
        <a:latin typeface="Segoe UI" pitchFamily="34" charset="0"/>
        <a:ea typeface="Segoe UI" pitchFamily="34" charset="0"/>
        <a:cs typeface="Segoe UI" pitchFamily="34" charset="0"/>
      </a:defRPr>
    </a:lvl5pPr>
    <a:lvl6pPr marL="3131363" algn="l" defTabSz="1252545" rtl="0" eaLnBrk="1" latinLnBrk="0" hangingPunct="1">
      <a:defRPr sz="1600" kern="1200">
        <a:solidFill>
          <a:schemeClr val="tx1"/>
        </a:solidFill>
        <a:latin typeface="+mn-lt"/>
        <a:ea typeface="+mn-ea"/>
        <a:cs typeface="+mn-cs"/>
      </a:defRPr>
    </a:lvl6pPr>
    <a:lvl7pPr marL="3757635" algn="l" defTabSz="1252545" rtl="0" eaLnBrk="1" latinLnBrk="0" hangingPunct="1">
      <a:defRPr sz="1600" kern="1200">
        <a:solidFill>
          <a:schemeClr val="tx1"/>
        </a:solidFill>
        <a:latin typeface="+mn-lt"/>
        <a:ea typeface="+mn-ea"/>
        <a:cs typeface="+mn-cs"/>
      </a:defRPr>
    </a:lvl7pPr>
    <a:lvl8pPr marL="4383908" algn="l" defTabSz="1252545" rtl="0" eaLnBrk="1" latinLnBrk="0" hangingPunct="1">
      <a:defRPr sz="1600" kern="1200">
        <a:solidFill>
          <a:schemeClr val="tx1"/>
        </a:solidFill>
        <a:latin typeface="+mn-lt"/>
        <a:ea typeface="+mn-ea"/>
        <a:cs typeface="+mn-cs"/>
      </a:defRPr>
    </a:lvl8pPr>
    <a:lvl9pPr marL="5010180" algn="l" defTabSz="125254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42796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5.xml"/><Relationship Id="rId1" Type="http://schemas.openxmlformats.org/officeDocument/2006/relationships/slideMaster" Target="../slideMasters/slideMaster1.xml"/><Relationship Id="rId5" Type="http://schemas.openxmlformats.org/officeDocument/2006/relationships/slide" Target="../slides/slide7.xml"/><Relationship Id="rId4" Type="http://schemas.openxmlformats.org/officeDocument/2006/relationships/image" Target="../media/image3.tm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3.xml"/><Relationship Id="rId1" Type="http://schemas.openxmlformats.org/officeDocument/2006/relationships/slideMaster" Target="../slideMasters/slideMaster6.xml"/><Relationship Id="rId5" Type="http://schemas.openxmlformats.org/officeDocument/2006/relationships/slide" Target="../slides/slide2.xml"/><Relationship Id="rId4" Type="http://schemas.openxmlformats.org/officeDocument/2006/relationships/image" Target="../media/image3.tmp"/></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992187"/>
            <a:ext cx="13003213" cy="6705600"/>
          </a:xfrm>
          <a:prstGeom prst="rect">
            <a:avLst/>
          </a:prstGeom>
          <a:solidFill>
            <a:schemeClr val="bg1"/>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3918530430"/>
      </p:ext>
    </p:extLst>
  </p:cSld>
  <p:clrMapOvr>
    <a:masterClrMapping/>
  </p:clrMapOvr>
  <p:transition spd="slow" advClick="0">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t>9/20/2013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412282877"/>
      </p:ext>
    </p:extLst>
  </p:cSld>
  <p:clrMapOvr>
    <a:masterClrMapping/>
  </p:clrMapOvr>
  <p:transition spd="slow" advClick="0">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t>9/20/2013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2186876284"/>
      </p:ext>
    </p:extLst>
  </p:cSld>
  <p:clrMapOvr>
    <a:masterClrMapping/>
  </p:clrMapOvr>
  <p:transition spd="slow" advClick="0">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t>9/20/2013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3591863876"/>
      </p:ext>
    </p:extLst>
  </p:cSld>
  <p:clrMapOvr>
    <a:masterClrMapping/>
  </p:clrMapOvr>
  <p:transition spd="slow" advClick="0">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R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009659827"/>
      </p:ext>
    </p:extLst>
  </p:cSld>
  <p:clrMapOvr>
    <a:masterClrMapping/>
  </p:clrMapOvr>
  <p:transition spd="slow" advClick="0">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t>9/20/2013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1515197499"/>
      </p:ext>
    </p:extLst>
  </p:cSld>
  <p:clrMapOvr>
    <a:masterClrMapping/>
  </p:clrMapOvr>
  <p:transition spd="slow" advClick="0">
    <p:wipe di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t>9/20/2013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4013367561"/>
      </p:ext>
    </p:extLst>
  </p:cSld>
  <p:clrMapOvr>
    <a:masterClrMapping/>
  </p:clrMapOvr>
  <p:transition spd="slow" advClick="0">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t>9/20/2013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3057833832"/>
      </p:ext>
    </p:extLst>
  </p:cSld>
  <p:clrMapOvr>
    <a:masterClrMapping/>
  </p:clrMapOvr>
  <p:transition spd="slow" advClick="0">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t>9/20/2013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743705426"/>
      </p:ext>
    </p:extLst>
  </p:cSld>
  <p:clrMapOvr>
    <a:masterClrMapping/>
  </p:clrMapOvr>
  <p:transition spd="slow" advClick="0">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3763" cy="20923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9263"/>
            <a:ext cx="9101137"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9/20/2013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421677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9/20/2013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184333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t>9/20/2013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2633690871"/>
      </p:ext>
    </p:extLst>
  </p:cSld>
  <p:clrMapOvr>
    <a:masterClrMapping/>
  </p:clrMapOvr>
  <p:transition spd="slow" advClick="0">
    <p:wipe di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9038"/>
            <a:ext cx="11052175" cy="193833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5438"/>
            <a:ext cx="11052175"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28F74E-77E6-4B09-8894-36113D4DC580}" type="datetimeFigureOut">
              <a:rPr lang="en-US" smtClean="0"/>
              <a:t>9/20/2013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779036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3738"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7013" y="2276475"/>
            <a:ext cx="5775325"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28F74E-77E6-4B09-8894-36113D4DC580}" type="datetimeFigureOut">
              <a:rPr lang="en-US" smtClean="0"/>
              <a:t>9/20/2013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962837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4400"/>
            <a:ext cx="5745163"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4038"/>
            <a:ext cx="5745163"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4400"/>
            <a:ext cx="5746750"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4038"/>
            <a:ext cx="5746750"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28F74E-77E6-4B09-8894-36113D4DC580}" type="datetimeFigureOut">
              <a:rPr lang="en-US" smtClean="0"/>
              <a:t>9/20/2013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335831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28F74E-77E6-4B09-8894-36113D4DC580}" type="datetimeFigureOut">
              <a:rPr lang="en-US" smtClean="0"/>
              <a:t>9/20/2013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471644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8F74E-77E6-4B09-8894-36113D4DC580}" type="datetimeFigureOut">
              <a:rPr lang="en-US" smtClean="0"/>
              <a:t>9/20/2013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189806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3175" y="388938"/>
            <a:ext cx="7269163" cy="8326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6725" cy="6673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9/20/2013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704714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9425"/>
            <a:ext cx="7802562"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7938" y="871538"/>
            <a:ext cx="7802562" cy="5854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7938" y="7635875"/>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9/20/2013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4016491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9/20/2013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888158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4175" cy="8324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4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9/20/2013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707617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 y="7697789"/>
            <a:ext cx="13003212" cy="2058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Tree>
    <p:extLst>
      <p:ext uri="{BB962C8B-B14F-4D97-AF65-F5344CB8AC3E}">
        <p14:creationId xmlns:p14="http://schemas.microsoft.com/office/powerpoint/2010/main" val="2958949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t>9/20/2013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1452685927"/>
      </p:ext>
    </p:extLst>
  </p:cSld>
  <p:clrMapOvr>
    <a:masterClrMapping/>
  </p:clrMapOvr>
  <p:transition spd="slow" advClick="0">
    <p:wipe dir="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17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276" indent="0">
              <a:buNone/>
              <a:defRPr sz="2600">
                <a:solidFill>
                  <a:schemeClr val="tx1">
                    <a:tint val="75000"/>
                  </a:schemeClr>
                </a:solidFill>
              </a:defRPr>
            </a:lvl2pPr>
            <a:lvl3pPr marL="1300551" indent="0">
              <a:buNone/>
              <a:defRPr sz="2300">
                <a:solidFill>
                  <a:schemeClr val="tx1">
                    <a:tint val="75000"/>
                  </a:schemeClr>
                </a:solidFill>
              </a:defRPr>
            </a:lvl3pPr>
            <a:lvl4pPr marL="1950827" indent="0">
              <a:buNone/>
              <a:defRPr sz="2000">
                <a:solidFill>
                  <a:schemeClr val="tx1">
                    <a:tint val="75000"/>
                  </a:schemeClr>
                </a:solidFill>
              </a:defRPr>
            </a:lvl4pPr>
            <a:lvl5pPr marL="2601102" indent="0">
              <a:buNone/>
              <a:defRPr sz="2000">
                <a:solidFill>
                  <a:schemeClr val="tx1">
                    <a:tint val="75000"/>
                  </a:schemeClr>
                </a:solidFill>
              </a:defRPr>
            </a:lvl5pPr>
            <a:lvl6pPr marL="3251378" indent="0">
              <a:buNone/>
              <a:defRPr sz="2000">
                <a:solidFill>
                  <a:schemeClr val="tx1">
                    <a:tint val="75000"/>
                  </a:schemeClr>
                </a:solidFill>
              </a:defRPr>
            </a:lvl6pPr>
            <a:lvl7pPr marL="3901653" indent="0">
              <a:buNone/>
              <a:defRPr sz="2000">
                <a:solidFill>
                  <a:schemeClr val="tx1">
                    <a:tint val="75000"/>
                  </a:schemeClr>
                </a:solidFill>
              </a:defRPr>
            </a:lvl7pPr>
            <a:lvl8pPr marL="4551929" indent="0">
              <a:buNone/>
              <a:defRPr sz="2000">
                <a:solidFill>
                  <a:schemeClr val="tx1">
                    <a:tint val="75000"/>
                  </a:schemeClr>
                </a:solidFill>
              </a:defRPr>
            </a:lvl8pPr>
            <a:lvl9pPr marL="5202204"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153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9/20/2013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365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2" y="2183982"/>
            <a:ext cx="5747601"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2"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9/20/2013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593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9/20/2013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206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9/20/2013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6443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2"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5"/>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2" y="2041696"/>
            <a:ext cx="4277967" cy="6673906"/>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9/20/2013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465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276" indent="0">
              <a:buNone/>
              <a:defRPr sz="4000"/>
            </a:lvl2pPr>
            <a:lvl3pPr marL="1300551" indent="0">
              <a:buNone/>
              <a:defRPr sz="3400"/>
            </a:lvl3pPr>
            <a:lvl4pPr marL="1950827" indent="0">
              <a:buNone/>
              <a:defRPr sz="2800"/>
            </a:lvl4pPr>
            <a:lvl5pPr marL="2601102" indent="0">
              <a:buNone/>
              <a:defRPr sz="2800"/>
            </a:lvl5pPr>
            <a:lvl6pPr marL="3251378" indent="0">
              <a:buNone/>
              <a:defRPr sz="2800"/>
            </a:lvl6pPr>
            <a:lvl7pPr marL="3901653" indent="0">
              <a:buNone/>
              <a:defRPr sz="2800"/>
            </a:lvl7pPr>
            <a:lvl8pPr marL="4551929" indent="0">
              <a:buNone/>
              <a:defRPr sz="2800"/>
            </a:lvl8pPr>
            <a:lvl9pPr marL="5202204"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9/20/2013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314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1239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200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t>9/20/2013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3818697621"/>
      </p:ext>
    </p:extLst>
  </p:cSld>
  <p:clrMapOvr>
    <a:masterClrMapping/>
  </p:clrMapOvr>
  <p:transition spd="slow" advClick="0">
    <p:wipe dir="d"/>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 y="7697789"/>
            <a:ext cx="13003212" cy="2058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Tree>
    <p:extLst>
      <p:ext uri="{BB962C8B-B14F-4D97-AF65-F5344CB8AC3E}">
        <p14:creationId xmlns:p14="http://schemas.microsoft.com/office/powerpoint/2010/main" val="1260149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017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16" indent="0">
              <a:buNone/>
              <a:defRPr sz="2600">
                <a:solidFill>
                  <a:schemeClr val="tx1">
                    <a:tint val="75000"/>
                  </a:schemeClr>
                </a:solidFill>
              </a:defRPr>
            </a:lvl2pPr>
            <a:lvl3pPr marL="1300230" indent="0">
              <a:buNone/>
              <a:defRPr sz="2300">
                <a:solidFill>
                  <a:schemeClr val="tx1">
                    <a:tint val="75000"/>
                  </a:schemeClr>
                </a:solidFill>
              </a:defRPr>
            </a:lvl3pPr>
            <a:lvl4pPr marL="1950346" indent="0">
              <a:buNone/>
              <a:defRPr sz="2000">
                <a:solidFill>
                  <a:schemeClr val="tx1">
                    <a:tint val="75000"/>
                  </a:schemeClr>
                </a:solidFill>
              </a:defRPr>
            </a:lvl4pPr>
            <a:lvl5pPr marL="2600462" indent="0">
              <a:buNone/>
              <a:defRPr sz="2000">
                <a:solidFill>
                  <a:schemeClr val="tx1">
                    <a:tint val="75000"/>
                  </a:schemeClr>
                </a:solidFill>
              </a:defRPr>
            </a:lvl5pPr>
            <a:lvl6pPr marL="3250578" indent="0">
              <a:buNone/>
              <a:defRPr sz="2000">
                <a:solidFill>
                  <a:schemeClr val="tx1">
                    <a:tint val="75000"/>
                  </a:schemeClr>
                </a:solidFill>
              </a:defRPr>
            </a:lvl6pPr>
            <a:lvl7pPr marL="3900693" indent="0">
              <a:buNone/>
              <a:defRPr sz="2000">
                <a:solidFill>
                  <a:schemeClr val="tx1">
                    <a:tint val="75000"/>
                  </a:schemeClr>
                </a:solidFill>
              </a:defRPr>
            </a:lvl7pPr>
            <a:lvl8pPr marL="4550808" indent="0">
              <a:buNone/>
              <a:defRPr sz="2000">
                <a:solidFill>
                  <a:schemeClr val="tx1">
                    <a:tint val="75000"/>
                  </a:schemeClr>
                </a:solidFill>
              </a:defRPr>
            </a:lvl8pPr>
            <a:lvl9pPr marL="520092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71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9/20/2013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844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5" y="2183982"/>
            <a:ext cx="5747601"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5"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9/20/2013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164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9/20/2013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6822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9/20/2013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785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4"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8"/>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4" y="2041696"/>
            <a:ext cx="4277967" cy="6673906"/>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9/20/2013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8395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16" indent="0">
              <a:buNone/>
              <a:defRPr sz="4000"/>
            </a:lvl2pPr>
            <a:lvl3pPr marL="1300230" indent="0">
              <a:buNone/>
              <a:defRPr sz="3400"/>
            </a:lvl3pPr>
            <a:lvl4pPr marL="1950346" indent="0">
              <a:buNone/>
              <a:defRPr sz="2800"/>
            </a:lvl4pPr>
            <a:lvl5pPr marL="2600462" indent="0">
              <a:buNone/>
              <a:defRPr sz="2800"/>
            </a:lvl5pPr>
            <a:lvl6pPr marL="3250578" indent="0">
              <a:buNone/>
              <a:defRPr sz="2800"/>
            </a:lvl6pPr>
            <a:lvl7pPr marL="3900693" indent="0">
              <a:buNone/>
              <a:defRPr sz="2800"/>
            </a:lvl7pPr>
            <a:lvl8pPr marL="4550808" indent="0">
              <a:buNone/>
              <a:defRPr sz="2800"/>
            </a:lvl8pPr>
            <a:lvl9pPr marL="520092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9/20/2013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2170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893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2" name="Rectangle 21"/>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Media Placeholder 9"/>
          <p:cNvSpPr>
            <a:spLocks noGrp="1"/>
          </p:cNvSpPr>
          <p:nvPr>
            <p:ph type="media" sz="quarter" idx="10"/>
          </p:nvPr>
        </p:nvSpPr>
        <p:spPr>
          <a:xfrm>
            <a:off x="2507195"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3885275"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5250395"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6627128"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995791" y="8494776"/>
            <a:ext cx="1115568" cy="630936"/>
          </a:xfrm>
        </p:spPr>
        <p:txBody>
          <a:bodyPr/>
          <a:lstStyle/>
          <a:p>
            <a:r>
              <a:rPr lang="en-US" dirty="0" smtClean="0"/>
              <a:t>Click icon to add media</a:t>
            </a:r>
            <a:endParaRPr lang="en-US" dirty="0"/>
          </a:p>
        </p:txBody>
      </p:sp>
      <p:sp useBgFill="1">
        <p:nvSpPr>
          <p:cNvPr id="16" name="Media Placeholder 9"/>
          <p:cNvSpPr>
            <a:spLocks noGrp="1"/>
          </p:cNvSpPr>
          <p:nvPr>
            <p:ph type="media" sz="quarter" idx="16"/>
          </p:nvPr>
        </p:nvSpPr>
        <p:spPr>
          <a:xfrm>
            <a:off x="9358712" y="8494776"/>
            <a:ext cx="1115568" cy="630936"/>
          </a:xfrm>
        </p:spPr>
        <p:txBody>
          <a:bodyPr/>
          <a:lstStyle/>
          <a:p>
            <a:r>
              <a:rPr lang="en-US" dirty="0" smtClean="0"/>
              <a:t>Click icon to add media</a:t>
            </a:r>
            <a:endParaRPr lang="en-US" dirty="0"/>
          </a:p>
        </p:txBody>
      </p:sp>
      <p:sp>
        <p:nvSpPr>
          <p:cNvPr id="20" name="TextBox 19"/>
          <p:cNvSpPr txBox="1"/>
          <p:nvPr userDrawn="1"/>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30" name="TextBox 29"/>
          <p:cNvSpPr txBox="1"/>
          <p:nvPr userDrawn="1"/>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34" name="TextBox 33"/>
          <p:cNvSpPr txBox="1"/>
          <p:nvPr userDrawn="1"/>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35" name="TextBox 34"/>
          <p:cNvSpPr txBox="1"/>
          <p:nvPr userDrawn="1"/>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schemeClr val="bg1"/>
                </a:solidFill>
                <a:latin typeface="Segoe UI Light" pitchFamily="34" charset="0"/>
                <a:hlinkClick r:id="rId2" action="ppaction://hlinksldjump"/>
              </a:rPr>
              <a:t>Course</a:t>
            </a:r>
            <a:r>
              <a:rPr lang="en-US" sz="1200" baseline="0" dirty="0" smtClean="0">
                <a:solidFill>
                  <a:schemeClr val="bg1"/>
                </a:solidFill>
                <a:latin typeface="Segoe UI Light" pitchFamily="34" charset="0"/>
                <a:hlinkClick r:id="rId2" action="ppaction://hlinksldjump"/>
              </a:rPr>
              <a:t> summary</a:t>
            </a:r>
            <a:endParaRPr lang="en-US" sz="1200" dirty="0">
              <a:solidFill>
                <a:schemeClr val="bg1"/>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schemeClr val="bg1"/>
                </a:solidFill>
                <a:latin typeface="Segoe UI Light" pitchFamily="34" charset="0"/>
                <a:hlinkClick r:id="rId5" action="ppaction://hlinksldjump"/>
              </a:rPr>
              <a:t>Help</a:t>
            </a:r>
            <a:endParaRPr lang="en-US" sz="1200" dirty="0">
              <a:solidFill>
                <a:schemeClr val="bg1"/>
              </a:solidFill>
              <a:latin typeface="Segoe UI Light" pitchFamily="34" charset="0"/>
            </a:endParaRPr>
          </a:p>
        </p:txBody>
      </p:sp>
      <p:sp>
        <p:nvSpPr>
          <p:cNvPr id="3" name="Content Placeholder 2"/>
          <p:cNvSpPr>
            <a:spLocks noGrp="1"/>
          </p:cNvSpPr>
          <p:nvPr>
            <p:ph idx="1"/>
          </p:nvPr>
        </p:nvSpPr>
        <p:spPr>
          <a:xfrm>
            <a:off x="1234440" y="1042416"/>
            <a:ext cx="10515600" cy="5916168"/>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17081539"/>
      </p:ext>
    </p:extLst>
  </p:cSld>
  <p:clrMapOvr>
    <a:masterClrMapping/>
  </p:clrMapOvr>
  <p:transition spd="slow" advClick="0">
    <p:wipe dir="d"/>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041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6"/>
          <p:cNvSpPr txBox="1">
            <a:spLocks/>
          </p:cNvSpPr>
          <p:nvPr userDrawn="1"/>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r>
              <a:rPr lang="en-US" sz="1400" dirty="0" smtClean="0">
                <a:solidFill>
                  <a:prstClr val="black">
                    <a:lumMod val="75000"/>
                    <a:lumOff val="25000"/>
                  </a:prstClr>
                </a:solidFill>
                <a:latin typeface="Segoe UI Light" pitchFamily="34" charset="0"/>
                <a:ea typeface="Segoe UI" pitchFamily="34" charset="0"/>
                <a:cs typeface="Segoe UI" pitchFamily="34" charset="0"/>
              </a:rPr>
              <a:t> </a:t>
            </a:r>
            <a:endParaRPr lang="en-US" sz="1400"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8" name="Text Placeholder 6"/>
          <p:cNvSpPr txBox="1">
            <a:spLocks/>
          </p:cNvSpPr>
          <p:nvPr userDrawn="1"/>
        </p:nvSpPr>
        <p:spPr>
          <a:xfrm>
            <a:off x="6744775" y="1246748"/>
            <a:ext cx="4347570" cy="500323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4" name="Rectangle 3"/>
          <p:cNvSpPr/>
          <p:nvPr userDrawn="1"/>
        </p:nvSpPr>
        <p:spPr>
          <a:xfrm>
            <a:off x="2" y="7697789"/>
            <a:ext cx="13003212" cy="2058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Tree>
    <p:extLst>
      <p:ext uri="{BB962C8B-B14F-4D97-AF65-F5344CB8AC3E}">
        <p14:creationId xmlns:p14="http://schemas.microsoft.com/office/powerpoint/2010/main" val="219280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734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96" indent="0">
              <a:buNone/>
              <a:defRPr sz="2600">
                <a:solidFill>
                  <a:schemeClr val="tx1">
                    <a:tint val="75000"/>
                  </a:schemeClr>
                </a:solidFill>
              </a:defRPr>
            </a:lvl2pPr>
            <a:lvl3pPr marL="1300390" indent="0">
              <a:buNone/>
              <a:defRPr sz="2300">
                <a:solidFill>
                  <a:schemeClr val="tx1">
                    <a:tint val="75000"/>
                  </a:schemeClr>
                </a:solidFill>
              </a:defRPr>
            </a:lvl3pPr>
            <a:lvl4pPr marL="1950586" indent="0">
              <a:buNone/>
              <a:defRPr sz="2000">
                <a:solidFill>
                  <a:schemeClr val="tx1">
                    <a:tint val="75000"/>
                  </a:schemeClr>
                </a:solidFill>
              </a:defRPr>
            </a:lvl4pPr>
            <a:lvl5pPr marL="2600782" indent="0">
              <a:buNone/>
              <a:defRPr sz="2000">
                <a:solidFill>
                  <a:schemeClr val="tx1">
                    <a:tint val="75000"/>
                  </a:schemeClr>
                </a:solidFill>
              </a:defRPr>
            </a:lvl5pPr>
            <a:lvl6pPr marL="3250978" indent="0">
              <a:buNone/>
              <a:defRPr sz="2000">
                <a:solidFill>
                  <a:schemeClr val="tx1">
                    <a:tint val="75000"/>
                  </a:schemeClr>
                </a:solidFill>
              </a:defRPr>
            </a:lvl6pPr>
            <a:lvl7pPr marL="3901173" indent="0">
              <a:buNone/>
              <a:defRPr sz="2000">
                <a:solidFill>
                  <a:schemeClr val="tx1">
                    <a:tint val="75000"/>
                  </a:schemeClr>
                </a:solidFill>
              </a:defRPr>
            </a:lvl7pPr>
            <a:lvl8pPr marL="4551369" indent="0">
              <a:buNone/>
              <a:defRPr sz="2000">
                <a:solidFill>
                  <a:schemeClr val="tx1">
                    <a:tint val="75000"/>
                  </a:schemeClr>
                </a:solidFill>
              </a:defRPr>
            </a:lvl8pPr>
            <a:lvl9pPr marL="520156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8784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9/20/2013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2867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4" y="2183982"/>
            <a:ext cx="5747601"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4"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9/20/2013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476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9/20/2013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167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9/20/2013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054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3"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6"/>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3" y="2041696"/>
            <a:ext cx="4277967" cy="6673906"/>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9/20/2013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4212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96" indent="0">
              <a:buNone/>
              <a:defRPr sz="4000"/>
            </a:lvl2pPr>
            <a:lvl3pPr marL="1300390" indent="0">
              <a:buNone/>
              <a:defRPr sz="3400"/>
            </a:lvl3pPr>
            <a:lvl4pPr marL="1950586" indent="0">
              <a:buNone/>
              <a:defRPr sz="2800"/>
            </a:lvl4pPr>
            <a:lvl5pPr marL="2600782" indent="0">
              <a:buNone/>
              <a:defRPr sz="2800"/>
            </a:lvl5pPr>
            <a:lvl6pPr marL="3250978" indent="0">
              <a:buNone/>
              <a:defRPr sz="2800"/>
            </a:lvl6pPr>
            <a:lvl7pPr marL="3901173" indent="0">
              <a:buNone/>
              <a:defRPr sz="2800"/>
            </a:lvl7pPr>
            <a:lvl8pPr marL="4551369" indent="0">
              <a:buNone/>
              <a:defRPr sz="2800"/>
            </a:lvl8pPr>
            <a:lvl9pPr marL="520156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9/20/2013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65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t>9/20/2013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1451864800"/>
      </p:ext>
    </p:extLst>
  </p:cSld>
  <p:clrMapOvr>
    <a:masterClrMapping/>
  </p:clrMapOvr>
  <p:transition spd="slow" advClick="0">
    <p:wipe dir="d"/>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1163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9/20/2013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266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8688388"/>
            <a:ext cx="13003213" cy="10683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28007900"/>
      </p:ext>
    </p:extLst>
  </p:cSld>
  <p:clrMapOvr>
    <a:masterClrMapping/>
  </p:clrMapOvr>
  <p:transition spd="slow" advClick="0">
    <p:wipe dir="d"/>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solidFill>
                  <a:prstClr val="black">
                    <a:tint val="75000"/>
                  </a:prstClr>
                </a:solidFill>
              </a:rPr>
              <a:pPr/>
              <a:t>9/20/2013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284397"/>
      </p:ext>
    </p:extLst>
  </p:cSld>
  <p:clrMapOvr>
    <a:masterClrMapping/>
  </p:clrMapOvr>
  <p:transition spd="slow" advClick="0">
    <p:wipe dir="d"/>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solidFill>
                  <a:prstClr val="black">
                    <a:tint val="75000"/>
                  </a:prstClr>
                </a:solidFill>
              </a:rPr>
              <a:pPr/>
              <a:t>9/20/2013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2639480337"/>
      </p:ext>
    </p:extLst>
  </p:cSld>
  <p:clrMapOvr>
    <a:masterClrMapping/>
  </p:clrMapOvr>
  <p:transition spd="slow" advClick="0">
    <p:wipe dir="d"/>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solidFill>
                  <a:prstClr val="black">
                    <a:tint val="75000"/>
                  </a:prstClr>
                </a:solidFill>
              </a:rPr>
              <a:pPr/>
              <a:t>9/20/2013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877795624"/>
      </p:ext>
    </p:extLst>
  </p:cSld>
  <p:clrMapOvr>
    <a:masterClrMapping/>
  </p:clrMapOvr>
  <p:transition spd="slow" advClick="0">
    <p:wipe dir="d"/>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useBgFill="1">
        <p:nvSpPr>
          <p:cNvPr id="10" name="Media Placeholder 9"/>
          <p:cNvSpPr>
            <a:spLocks noGrp="1"/>
          </p:cNvSpPr>
          <p:nvPr>
            <p:ph type="media" sz="quarter" idx="10"/>
          </p:nvPr>
        </p:nvSpPr>
        <p:spPr>
          <a:xfrm>
            <a:off x="1207844"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2564423"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3911823"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5260880" y="8494776"/>
            <a:ext cx="1115568" cy="630936"/>
          </a:xfrm>
        </p:spPr>
        <p:txBody>
          <a:bodyPr/>
          <a:lstStyle/>
          <a:p>
            <a:r>
              <a:rPr lang="en-US" dirty="0" smtClean="0"/>
              <a:t>Click icon to add media</a:t>
            </a:r>
            <a:endParaRPr lang="en-US" dirty="0"/>
          </a:p>
        </p:txBody>
      </p:sp>
      <p:sp useBgFill="1">
        <p:nvSpPr>
          <p:cNvPr id="14" name="Media Placeholder 9"/>
          <p:cNvSpPr>
            <a:spLocks noGrp="1"/>
          </p:cNvSpPr>
          <p:nvPr>
            <p:ph type="media" sz="quarter" idx="14"/>
          </p:nvPr>
        </p:nvSpPr>
        <p:spPr>
          <a:xfrm>
            <a:off x="6614461"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966017" y="8494776"/>
            <a:ext cx="1115568" cy="630936"/>
          </a:xfrm>
        </p:spPr>
        <p:txBody>
          <a:bodyPr/>
          <a:lstStyle/>
          <a:p>
            <a:r>
              <a:rPr lang="en-US" smtClean="0"/>
              <a:t>Click icon to add media</a:t>
            </a:r>
            <a:endParaRPr lang="en-US" dirty="0"/>
          </a:p>
        </p:txBody>
      </p:sp>
      <p:sp useBgFill="1">
        <p:nvSpPr>
          <p:cNvPr id="16" name="Media Placeholder 9"/>
          <p:cNvSpPr>
            <a:spLocks noGrp="1"/>
          </p:cNvSpPr>
          <p:nvPr>
            <p:ph type="media" sz="quarter" idx="16"/>
          </p:nvPr>
        </p:nvSpPr>
        <p:spPr>
          <a:xfrm>
            <a:off x="9319719" y="8494776"/>
            <a:ext cx="1115568" cy="630936"/>
          </a:xfrm>
        </p:spPr>
        <p:txBody>
          <a:bodyPr/>
          <a:lstStyle/>
          <a:p>
            <a:r>
              <a:rPr lang="en-US" smtClean="0"/>
              <a:t>Click icon to add media</a:t>
            </a:r>
            <a:endParaRPr lang="en-US" dirty="0"/>
          </a:p>
        </p:txBody>
      </p:sp>
      <p:sp>
        <p:nvSpPr>
          <p:cNvPr id="20" name="TextBox 19"/>
          <p:cNvSpPr txBox="1"/>
          <p:nvPr userDrawn="1"/>
        </p:nvSpPr>
        <p:spPr>
          <a:xfrm>
            <a:off x="6625699"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29" name="TextBox 28"/>
          <p:cNvSpPr txBox="1"/>
          <p:nvPr userDrawn="1"/>
        </p:nvSpPr>
        <p:spPr>
          <a:xfrm>
            <a:off x="9325850"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30" name="TextBox 29"/>
          <p:cNvSpPr txBox="1"/>
          <p:nvPr userDrawn="1"/>
        </p:nvSpPr>
        <p:spPr>
          <a:xfrm>
            <a:off x="7970720"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1199356"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2570758"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2</a:t>
            </a:r>
          </a:p>
        </p:txBody>
      </p:sp>
      <p:sp>
        <p:nvSpPr>
          <p:cNvPr id="34" name="TextBox 33"/>
          <p:cNvSpPr txBox="1"/>
          <p:nvPr userDrawn="1"/>
        </p:nvSpPr>
        <p:spPr>
          <a:xfrm>
            <a:off x="3915792"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3</a:t>
            </a:r>
          </a:p>
        </p:txBody>
      </p:sp>
      <p:sp>
        <p:nvSpPr>
          <p:cNvPr id="35" name="TextBox 34"/>
          <p:cNvSpPr txBox="1"/>
          <p:nvPr userDrawn="1"/>
        </p:nvSpPr>
        <p:spPr>
          <a:xfrm>
            <a:off x="527439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prstClr val="white"/>
                </a:solidFill>
                <a:latin typeface="Segoe UI Light" pitchFamily="34" charset="0"/>
                <a:hlinkClick r:id="rId2" action="ppaction://hlinksldjump"/>
              </a:rPr>
              <a:t>Course summary</a:t>
            </a:r>
            <a:endParaRPr lang="en-US" sz="1200" dirty="0">
              <a:solidFill>
                <a:prstClr val="white"/>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22" name="Media Placeholder 9"/>
          <p:cNvSpPr>
            <a:spLocks noGrp="1"/>
          </p:cNvSpPr>
          <p:nvPr>
            <p:ph type="media" sz="quarter" idx="17"/>
          </p:nvPr>
        </p:nvSpPr>
        <p:spPr>
          <a:xfrm>
            <a:off x="10663577" y="8494776"/>
            <a:ext cx="1115568" cy="630936"/>
          </a:xfrm>
        </p:spPr>
        <p:txBody>
          <a:bodyPr/>
          <a:lstStyle/>
          <a:p>
            <a:r>
              <a:rPr lang="en-US" dirty="0" smtClean="0"/>
              <a:t>Click icon to add media</a:t>
            </a:r>
            <a:endParaRPr lang="en-US" dirty="0"/>
          </a:p>
        </p:txBody>
      </p:sp>
      <p:sp>
        <p:nvSpPr>
          <p:cNvPr id="23" name="TextBox 22"/>
          <p:cNvSpPr txBox="1"/>
          <p:nvPr userDrawn="1"/>
        </p:nvSpPr>
        <p:spPr>
          <a:xfrm>
            <a:off x="10677130" y="8078787"/>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8</a:t>
            </a:r>
          </a:p>
        </p:txBody>
      </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prstClr val="white"/>
                </a:solidFill>
                <a:latin typeface="Segoe UI Light" pitchFamily="34" charset="0"/>
                <a:hlinkClick r:id="rId5" action="ppaction://hlinksldjump"/>
              </a:rPr>
              <a:t>Help</a:t>
            </a:r>
            <a:endParaRPr lang="en-US" sz="1200" dirty="0">
              <a:solidFill>
                <a:prstClr val="white"/>
              </a:solidFill>
              <a:latin typeface="Segoe UI Light" pitchFamily="34" charset="0"/>
            </a:endParaRPr>
          </a:p>
        </p:txBody>
      </p:sp>
      <p:sp>
        <p:nvSpPr>
          <p:cNvPr id="3" name="Content Placeholder 2"/>
          <p:cNvSpPr>
            <a:spLocks noGrp="1"/>
          </p:cNvSpPr>
          <p:nvPr>
            <p:ph idx="1"/>
          </p:nvPr>
        </p:nvSpPr>
        <p:spPr>
          <a:xfrm>
            <a:off x="1234440" y="1042416"/>
            <a:ext cx="10515600" cy="6867144"/>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7495506"/>
      </p:ext>
    </p:extLst>
  </p:cSld>
  <p:clrMapOvr>
    <a:masterClrMapping/>
  </p:clrMapOvr>
  <p:transition spd="slow" advClick="0">
    <p:wipe dir="d"/>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solidFill>
                  <a:prstClr val="black">
                    <a:tint val="75000"/>
                  </a:prstClr>
                </a:solidFill>
              </a:rPr>
              <a:pPr/>
              <a:t>9/20/2013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869618484"/>
      </p:ext>
    </p:extLst>
  </p:cSld>
  <p:clrMapOvr>
    <a:masterClrMapping/>
  </p:clrMapOvr>
  <p:transition spd="slow" advClick="0">
    <p:wipe dir="d"/>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solidFill>
                  <a:prstClr val="black">
                    <a:tint val="75000"/>
                  </a:prstClr>
                </a:solidFill>
              </a:rPr>
              <a:pPr/>
              <a:t>9/20/2013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3387905740"/>
      </p:ext>
    </p:extLst>
  </p:cSld>
  <p:clrMapOvr>
    <a:masterClrMapping/>
  </p:clrMapOvr>
  <p:transition spd="slow" advClick="0">
    <p:wipe dir="d"/>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solidFill>
                  <a:prstClr val="black">
                    <a:tint val="75000"/>
                  </a:prstClr>
                </a:solidFill>
              </a:rPr>
              <a:pPr/>
              <a:t>9/20/2013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2068080706"/>
      </p:ext>
    </p:extLst>
  </p:cSld>
  <p:clrMapOvr>
    <a:masterClrMapping/>
  </p:clrMapOvr>
  <p:transition spd="slow" advClick="0">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t>9/20/2013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4213350281"/>
      </p:ext>
    </p:extLst>
  </p:cSld>
  <p:clrMapOvr>
    <a:masterClrMapping/>
  </p:clrMapOvr>
  <p:transition spd="slow" advClick="0">
    <p:wipe dir="d"/>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solidFill>
                  <a:prstClr val="black">
                    <a:tint val="75000"/>
                  </a:prstClr>
                </a:solidFill>
              </a:rPr>
              <a:pPr/>
              <a:t>9/20/2013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955896018"/>
      </p:ext>
    </p:extLst>
  </p:cSld>
  <p:clrMapOvr>
    <a:masterClrMapping/>
  </p:clrMapOvr>
  <p:transition spd="slow" advClick="0">
    <p:wipe dir="d"/>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solidFill>
                  <a:prstClr val="black">
                    <a:tint val="75000"/>
                  </a:prstClr>
                </a:solidFill>
              </a:rPr>
              <a:pPr/>
              <a:t>9/20/2013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851983862"/>
      </p:ext>
    </p:extLst>
  </p:cSld>
  <p:clrMapOvr>
    <a:masterClrMapping/>
  </p:clrMapOvr>
  <p:transition spd="slow" advClick="0">
    <p:wipe dir="d"/>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solidFill>
                  <a:prstClr val="black">
                    <a:tint val="75000"/>
                  </a:prstClr>
                </a:solidFill>
              </a:rPr>
              <a:pPr/>
              <a:t>9/20/2013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4002668792"/>
      </p:ext>
    </p:extLst>
  </p:cSld>
  <p:clrMapOvr>
    <a:masterClrMapping/>
  </p:clrMapOvr>
  <p:transition spd="slow" advClick="0">
    <p:wipe dir="d"/>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solidFill>
                  <a:prstClr val="black">
                    <a:tint val="75000"/>
                  </a:prstClr>
                </a:solidFill>
              </a:rPr>
              <a:pPr/>
              <a:t>9/20/2013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1634158179"/>
      </p:ext>
    </p:extLst>
  </p:cSld>
  <p:clrMapOvr>
    <a:masterClrMapping/>
  </p:clrMapOvr>
  <p:transition spd="slow" advClick="0">
    <p:wipe dir="d"/>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RC">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321754185"/>
      </p:ext>
    </p:extLst>
  </p:cSld>
  <p:clrMapOvr>
    <a:masterClrMapping/>
  </p:clrMapOvr>
  <p:transition spd="slow" advClick="0">
    <p:wipe dir="d"/>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solidFill>
                  <a:prstClr val="black">
                    <a:tint val="75000"/>
                  </a:prstClr>
                </a:solidFill>
              </a:rPr>
              <a:pPr/>
              <a:t>9/20/2013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4881110"/>
      </p:ext>
    </p:extLst>
  </p:cSld>
  <p:clrMapOvr>
    <a:masterClrMapping/>
  </p:clrMapOvr>
  <p:transition spd="slow" advClick="0">
    <p:wipe dir="d"/>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solidFill>
                  <a:prstClr val="black">
                    <a:tint val="75000"/>
                  </a:prstClr>
                </a:solidFill>
              </a:rPr>
              <a:pPr/>
              <a:t>9/20/2013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3562423"/>
      </p:ext>
    </p:extLst>
  </p:cSld>
  <p:clrMapOvr>
    <a:masterClrMapping/>
  </p:clrMapOvr>
  <p:transition spd="slow" advClick="0">
    <p:wipe dir="d"/>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solidFill>
                  <a:prstClr val="black">
                    <a:tint val="75000"/>
                  </a:prstClr>
                </a:solidFill>
              </a:rPr>
              <a:pPr/>
              <a:t>9/20/2013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017642"/>
      </p:ext>
    </p:extLst>
  </p:cSld>
  <p:clrMapOvr>
    <a:masterClrMapping/>
  </p:clrMapOvr>
  <p:transition spd="slow" advClick="0">
    <p:wipe dir="d"/>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solidFill>
                  <a:prstClr val="black">
                    <a:tint val="75000"/>
                  </a:prstClr>
                </a:solidFill>
              </a:rPr>
              <a:pPr/>
              <a:t>9/20/2013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9791561"/>
      </p:ext>
    </p:extLst>
  </p:cSld>
  <p:clrMapOvr>
    <a:masterClrMapping/>
  </p:clrMapOvr>
  <p:transition spd="slow" advClick="0">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t>9/20/2013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656147605"/>
      </p:ext>
    </p:extLst>
  </p:cSld>
  <p:clrMapOvr>
    <a:masterClrMapping/>
  </p:clrMapOvr>
  <p:transition spd="slow" advClick="0">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t>9/20/2013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02230150"/>
      </p:ext>
    </p:extLst>
  </p:cSld>
  <p:clrMapOvr>
    <a:masterClrMapping/>
  </p:clrMapOvr>
  <p:transition spd="slow" advClick="0">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image" Target="../media/image1.pn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t>9/20/2013</a:t>
            </a:fld>
            <a:endParaRPr lang="en-US"/>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t>Make the switch to Excel 2010</a:t>
            </a:r>
            <a:endParaRPr lang="en-US"/>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pPr/>
              <a:t>‹#›</a:t>
            </a:fld>
            <a:endParaRPr lang="en-US"/>
          </a:p>
        </p:txBody>
      </p:sp>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05965685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1" r:id="rId4"/>
    <p:sldLayoutId id="2147483658" r:id="rId5"/>
    <p:sldLayoutId id="2147483661" r:id="rId6"/>
    <p:sldLayoutId id="2147483668" r:id="rId7"/>
    <p:sldLayoutId id="2147483662" r:id="rId8"/>
    <p:sldLayoutId id="2147483667" r:id="rId9"/>
    <p:sldLayoutId id="2147483659" r:id="rId10"/>
    <p:sldLayoutId id="2147483664" r:id="rId11"/>
    <p:sldLayoutId id="2147483665" r:id="rId12"/>
    <p:sldLayoutId id="2147483666" r:id="rId13"/>
    <p:sldLayoutId id="2147483652" r:id="rId14"/>
    <p:sldLayoutId id="2147483656" r:id="rId15"/>
    <p:sldLayoutId id="2147483657" r:id="rId16"/>
    <p:sldLayoutId id="2147483650"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390525"/>
            <a:ext cx="11701463" cy="1625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50875" y="2276475"/>
            <a:ext cx="11701463" cy="6438900"/>
          </a:xfrm>
          <a:prstGeom prst="rect">
            <a:avLst/>
          </a:prstGeom>
        </p:spPr>
        <p:txBody>
          <a:bodyPr vert="horz" lIns="91440" tIns="45720" rIns="91440" bIns="45720" rtlCol="0">
            <a:normAutofit/>
          </a:bodyPr>
          <a:lstStyle/>
          <a:p>
            <a:pPr marL="469704" marR="0" lvl="0" indent="-469704"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44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1017693" marR="0" lvl="1" indent="-391420"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800" b="0" i="0" u="none" strike="noStrike" kern="1200" cap="none" spc="0" normalizeH="0" baseline="0" noProof="0" dirty="0" smtClean="0">
                <a:ln>
                  <a:noFill/>
                </a:ln>
                <a:solidFill>
                  <a:prstClr val="black"/>
                </a:solidFill>
                <a:effectLst/>
                <a:uLnTx/>
                <a:uFillTx/>
                <a:latin typeface="+mn-lt"/>
                <a:ea typeface="+mn-ea"/>
                <a:cs typeface="+mn-cs"/>
              </a:rPr>
              <a:t>Second level</a:t>
            </a:r>
          </a:p>
          <a:p>
            <a:pPr marL="1565681" marR="0" lvl="2"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300" b="0" i="0" u="none" strike="noStrike" kern="1200" cap="none" spc="0" normalizeH="0" baseline="0" noProof="0" dirty="0" smtClean="0">
                <a:ln>
                  <a:noFill/>
                </a:ln>
                <a:solidFill>
                  <a:prstClr val="black"/>
                </a:solidFill>
                <a:effectLst/>
                <a:uLnTx/>
                <a:uFillTx/>
                <a:latin typeface="+mn-lt"/>
                <a:ea typeface="+mn-ea"/>
                <a:cs typeface="+mn-cs"/>
              </a:rPr>
              <a:t>Third level</a:t>
            </a:r>
          </a:p>
          <a:p>
            <a:pPr marL="2191954" marR="0" lvl="3"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Fourth level</a:t>
            </a:r>
          </a:p>
          <a:p>
            <a:pPr marL="2818227" marR="0" lvl="4"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US" sz="27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Date Placeholder 3"/>
          <p:cNvSpPr>
            <a:spLocks noGrp="1"/>
          </p:cNvSpPr>
          <p:nvPr>
            <p:ph type="dt" sz="half" idx="2"/>
          </p:nvPr>
        </p:nvSpPr>
        <p:spPr>
          <a:xfrm>
            <a:off x="650875" y="9042400"/>
            <a:ext cx="3033713" cy="520700"/>
          </a:xfrm>
          <a:prstGeom prst="rect">
            <a:avLst/>
          </a:prstGeom>
        </p:spPr>
        <p:txBody>
          <a:bodyPr vert="horz" lIns="91440" tIns="45720" rIns="91440" bIns="45720" rtlCol="0" anchor="ctr"/>
          <a:lstStyle>
            <a:lvl1pPr algn="l">
              <a:defRPr sz="1200">
                <a:solidFill>
                  <a:schemeClr val="tx1">
                    <a:tint val="75000"/>
                  </a:schemeClr>
                </a:solidFill>
              </a:defRPr>
            </a:lvl1pPr>
          </a:lstStyle>
          <a:p>
            <a:fld id="{5A28F74E-77E6-4B09-8894-36113D4DC580}" type="datetimeFigureOut">
              <a:rPr lang="en-US" smtClean="0"/>
              <a:t>9/20/2013</a:t>
            </a:fld>
            <a:endParaRPr lang="en-US"/>
          </a:p>
        </p:txBody>
      </p:sp>
      <p:sp>
        <p:nvSpPr>
          <p:cNvPr id="5" name="Footer Placeholder 4"/>
          <p:cNvSpPr>
            <a:spLocks noGrp="1"/>
          </p:cNvSpPr>
          <p:nvPr>
            <p:ph type="ftr" sz="quarter" idx="3"/>
          </p:nvPr>
        </p:nvSpPr>
        <p:spPr>
          <a:xfrm>
            <a:off x="4443413" y="9042400"/>
            <a:ext cx="4116387" cy="5207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18625" y="9042400"/>
            <a:ext cx="3033713" cy="520700"/>
          </a:xfrm>
          <a:prstGeom prst="rect">
            <a:avLst/>
          </a:prstGeom>
        </p:spPr>
        <p:txBody>
          <a:bodyPr vert="horz" lIns="91440" tIns="45720" rIns="91440" bIns="45720" rtlCol="0" anchor="ctr"/>
          <a:lstStyle>
            <a:lvl1pPr algn="r">
              <a:defRPr sz="1200">
                <a:solidFill>
                  <a:schemeClr val="tx1">
                    <a:tint val="75000"/>
                  </a:schemeClr>
                </a:solidFill>
              </a:defRPr>
            </a:lvl1pPr>
          </a:lstStyle>
          <a:p>
            <a:fld id="{F744FB2E-F914-4DC8-B8F2-95BCFCF33253}" type="slidenum">
              <a:rPr lang="en-US" smtClean="0"/>
              <a:t>‹#›</a:t>
            </a:fld>
            <a:endParaRPr lang="en-US"/>
          </a:p>
        </p:txBody>
      </p:sp>
      <p:sp>
        <p:nvSpPr>
          <p:cNvPr id="7" name="Rectangle 6"/>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82715676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469704" marR="0" indent="-469704" algn="l" defTabSz="1252545" rtl="0" eaLnBrk="1" fontAlgn="auto" latinLnBrk="0" hangingPunct="1">
        <a:lnSpc>
          <a:spcPct val="100000"/>
        </a:lnSpc>
        <a:spcBef>
          <a:spcPct val="20000"/>
        </a:spcBef>
        <a:spcAft>
          <a:spcPts val="0"/>
        </a:spcAft>
        <a:buClrTx/>
        <a:buSzTx/>
        <a:buFont typeface="Wingdings" pitchFamily="2" charset="2"/>
        <a:buChar char="§"/>
        <a:tabLst/>
        <a:defRPr sz="3200" kern="1200">
          <a:solidFill>
            <a:schemeClr val="tx1"/>
          </a:solidFill>
          <a:latin typeface="+mn-lt"/>
          <a:ea typeface="+mn-ea"/>
          <a:cs typeface="+mn-cs"/>
        </a:defRPr>
      </a:lvl1pPr>
      <a:lvl2pPr marL="1017693" marR="0" indent="-391420" algn="l" defTabSz="1252545" rtl="0" eaLnBrk="1" fontAlgn="auto" latinLnBrk="0" hangingPunct="1">
        <a:lnSpc>
          <a:spcPct val="100000"/>
        </a:lnSpc>
        <a:spcBef>
          <a:spcPct val="20000"/>
        </a:spcBef>
        <a:spcAft>
          <a:spcPts val="0"/>
        </a:spcAft>
        <a:buClrTx/>
        <a:buSzTx/>
        <a:buFont typeface="Wingdings" pitchFamily="2" charset="2"/>
        <a:buChar char="§"/>
        <a:tabLst/>
        <a:defRPr sz="2800" kern="1200">
          <a:solidFill>
            <a:schemeClr val="tx1"/>
          </a:solidFill>
          <a:latin typeface="+mn-lt"/>
          <a:ea typeface="+mn-ea"/>
          <a:cs typeface="+mn-cs"/>
        </a:defRPr>
      </a:lvl2pPr>
      <a:lvl3pPr marL="1565681"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400" kern="1200">
          <a:solidFill>
            <a:schemeClr val="tx1"/>
          </a:solidFill>
          <a:latin typeface="+mn-lt"/>
          <a:ea typeface="+mn-ea"/>
          <a:cs typeface="+mn-cs"/>
        </a:defRPr>
      </a:lvl3pPr>
      <a:lvl4pPr marL="2191954"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4pPr>
      <a:lvl5pPr marL="2818227"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55" tIns="65028" rIns="130055" bIns="6502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1"/>
            <a:ext cx="11702892" cy="6439021"/>
          </a:xfrm>
          <a:prstGeom prst="rect">
            <a:avLst/>
          </a:prstGeom>
        </p:spPr>
        <p:txBody>
          <a:bodyPr vert="horz" lIns="130055" tIns="65028" rIns="130055" bIns="650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1" y="9043086"/>
            <a:ext cx="3034083" cy="519458"/>
          </a:xfrm>
          <a:prstGeom prst="rect">
            <a:avLst/>
          </a:prstGeom>
        </p:spPr>
        <p:txBody>
          <a:bodyPr vert="horz" lIns="130055" tIns="65028" rIns="130055" bIns="65028" rtlCol="0" anchor="ctr"/>
          <a:lstStyle>
            <a:lvl1pPr algn="l">
              <a:defRPr sz="1700">
                <a:solidFill>
                  <a:schemeClr val="tx1">
                    <a:tint val="75000"/>
                  </a:schemeClr>
                </a:solidFill>
              </a:defRPr>
            </a:lvl1pPr>
          </a:lstStyle>
          <a:p>
            <a:pPr defTabSz="1300551"/>
            <a:fld id="{5526E0C7-F014-4852-9F61-A65190519EF1}" type="datetimeFigureOut">
              <a:rPr lang="en-US" smtClean="0">
                <a:solidFill>
                  <a:prstClr val="black">
                    <a:tint val="75000"/>
                  </a:prstClr>
                </a:solidFill>
              </a:rPr>
              <a:pPr defTabSz="1300551"/>
              <a:t>9/20/2013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6"/>
            <a:ext cx="4117684" cy="519458"/>
          </a:xfrm>
          <a:prstGeom prst="rect">
            <a:avLst/>
          </a:prstGeom>
        </p:spPr>
        <p:txBody>
          <a:bodyPr vert="horz" lIns="130055" tIns="65028" rIns="130055" bIns="65028" rtlCol="0" anchor="ctr"/>
          <a:lstStyle>
            <a:lvl1pPr algn="ctr">
              <a:defRPr sz="1700">
                <a:solidFill>
                  <a:schemeClr val="tx1">
                    <a:tint val="75000"/>
                  </a:schemeClr>
                </a:solidFill>
              </a:defRPr>
            </a:lvl1pPr>
          </a:lstStyle>
          <a:p>
            <a:pPr defTabSz="1300551"/>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6"/>
            <a:ext cx="3034083" cy="519458"/>
          </a:xfrm>
          <a:prstGeom prst="rect">
            <a:avLst/>
          </a:prstGeom>
        </p:spPr>
        <p:txBody>
          <a:bodyPr vert="horz" lIns="130055" tIns="65028" rIns="130055" bIns="65028" rtlCol="0" anchor="ctr"/>
          <a:lstStyle>
            <a:lvl1pPr algn="r">
              <a:defRPr sz="1700">
                <a:solidFill>
                  <a:schemeClr val="tx1">
                    <a:tint val="75000"/>
                  </a:schemeClr>
                </a:solidFill>
              </a:defRPr>
            </a:lvl1pPr>
          </a:lstStyle>
          <a:p>
            <a:pPr defTabSz="1300551"/>
            <a:fld id="{DBE57E0A-C3ED-4295-9866-469A17777502}" type="slidenum">
              <a:rPr lang="en-US" smtClean="0">
                <a:solidFill>
                  <a:prstClr val="black">
                    <a:tint val="75000"/>
                  </a:prstClr>
                </a:solidFill>
              </a:rPr>
              <a:pPr defTabSz="1300551"/>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205264566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551" rtl="0" eaLnBrk="1" latinLnBrk="0" hangingPunct="1">
        <a:spcBef>
          <a:spcPct val="0"/>
        </a:spcBef>
        <a:buNone/>
        <a:defRPr sz="6300" kern="1200">
          <a:solidFill>
            <a:schemeClr val="tx1"/>
          </a:solidFill>
          <a:latin typeface="+mj-lt"/>
          <a:ea typeface="+mj-ea"/>
          <a:cs typeface="+mj-cs"/>
        </a:defRPr>
      </a:lvl1pPr>
    </p:titleStyle>
    <p:bodyStyle>
      <a:lvl1pPr marL="487707" indent="-487707" algn="l" defTabSz="1300551"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698" indent="-406422" algn="l" defTabSz="1300551"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689" indent="-325138" algn="l" defTabSz="1300551"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964"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240"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516"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791"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7067"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7342"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551" rtl="0" eaLnBrk="1" latinLnBrk="0" hangingPunct="1">
        <a:defRPr sz="2600" kern="1200">
          <a:solidFill>
            <a:schemeClr val="tx1"/>
          </a:solidFill>
          <a:latin typeface="+mn-lt"/>
          <a:ea typeface="+mn-ea"/>
          <a:cs typeface="+mn-cs"/>
        </a:defRPr>
      </a:lvl1pPr>
      <a:lvl2pPr marL="650276" algn="l" defTabSz="1300551" rtl="0" eaLnBrk="1" latinLnBrk="0" hangingPunct="1">
        <a:defRPr sz="2600" kern="1200">
          <a:solidFill>
            <a:schemeClr val="tx1"/>
          </a:solidFill>
          <a:latin typeface="+mn-lt"/>
          <a:ea typeface="+mn-ea"/>
          <a:cs typeface="+mn-cs"/>
        </a:defRPr>
      </a:lvl2pPr>
      <a:lvl3pPr marL="1300551" algn="l" defTabSz="1300551" rtl="0" eaLnBrk="1" latinLnBrk="0" hangingPunct="1">
        <a:defRPr sz="2600" kern="1200">
          <a:solidFill>
            <a:schemeClr val="tx1"/>
          </a:solidFill>
          <a:latin typeface="+mn-lt"/>
          <a:ea typeface="+mn-ea"/>
          <a:cs typeface="+mn-cs"/>
        </a:defRPr>
      </a:lvl3pPr>
      <a:lvl4pPr marL="1950827" algn="l" defTabSz="1300551" rtl="0" eaLnBrk="1" latinLnBrk="0" hangingPunct="1">
        <a:defRPr sz="2600" kern="1200">
          <a:solidFill>
            <a:schemeClr val="tx1"/>
          </a:solidFill>
          <a:latin typeface="+mn-lt"/>
          <a:ea typeface="+mn-ea"/>
          <a:cs typeface="+mn-cs"/>
        </a:defRPr>
      </a:lvl4pPr>
      <a:lvl5pPr marL="2601102" algn="l" defTabSz="1300551" rtl="0" eaLnBrk="1" latinLnBrk="0" hangingPunct="1">
        <a:defRPr sz="2600" kern="1200">
          <a:solidFill>
            <a:schemeClr val="tx1"/>
          </a:solidFill>
          <a:latin typeface="+mn-lt"/>
          <a:ea typeface="+mn-ea"/>
          <a:cs typeface="+mn-cs"/>
        </a:defRPr>
      </a:lvl5pPr>
      <a:lvl6pPr marL="3251378" algn="l" defTabSz="1300551" rtl="0" eaLnBrk="1" latinLnBrk="0" hangingPunct="1">
        <a:defRPr sz="2600" kern="1200">
          <a:solidFill>
            <a:schemeClr val="tx1"/>
          </a:solidFill>
          <a:latin typeface="+mn-lt"/>
          <a:ea typeface="+mn-ea"/>
          <a:cs typeface="+mn-cs"/>
        </a:defRPr>
      </a:lvl6pPr>
      <a:lvl7pPr marL="3901653" algn="l" defTabSz="1300551" rtl="0" eaLnBrk="1" latinLnBrk="0" hangingPunct="1">
        <a:defRPr sz="2600" kern="1200">
          <a:solidFill>
            <a:schemeClr val="tx1"/>
          </a:solidFill>
          <a:latin typeface="+mn-lt"/>
          <a:ea typeface="+mn-ea"/>
          <a:cs typeface="+mn-cs"/>
        </a:defRPr>
      </a:lvl7pPr>
      <a:lvl8pPr marL="4551929" algn="l" defTabSz="1300551" rtl="0" eaLnBrk="1" latinLnBrk="0" hangingPunct="1">
        <a:defRPr sz="2600" kern="1200">
          <a:solidFill>
            <a:schemeClr val="tx1"/>
          </a:solidFill>
          <a:latin typeface="+mn-lt"/>
          <a:ea typeface="+mn-ea"/>
          <a:cs typeface="+mn-cs"/>
        </a:defRPr>
      </a:lvl8pPr>
      <a:lvl9pPr marL="5202204" algn="l" defTabSz="1300551"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22" tIns="65012" rIns="130022" bIns="650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4"/>
            <a:ext cx="11702892" cy="6439021"/>
          </a:xfrm>
          <a:prstGeom prst="rect">
            <a:avLst/>
          </a:prstGeom>
        </p:spPr>
        <p:txBody>
          <a:bodyPr vert="horz" lIns="130022" tIns="65012" rIns="130022" bIns="650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22" tIns="65012" rIns="130022" bIns="65012" rtlCol="0" anchor="ctr"/>
          <a:lstStyle>
            <a:lvl1pPr algn="l">
              <a:defRPr sz="1700">
                <a:solidFill>
                  <a:schemeClr val="tx1">
                    <a:tint val="75000"/>
                  </a:schemeClr>
                </a:solidFill>
              </a:defRPr>
            </a:lvl1pPr>
          </a:lstStyle>
          <a:p>
            <a:pPr defTabSz="1300230"/>
            <a:fld id="{5526E0C7-F014-4852-9F61-A65190519EF1}" type="datetimeFigureOut">
              <a:rPr lang="en-US" smtClean="0">
                <a:solidFill>
                  <a:prstClr val="black">
                    <a:tint val="75000"/>
                  </a:prstClr>
                </a:solidFill>
              </a:rPr>
              <a:pPr defTabSz="1300230"/>
              <a:t>9/20/2013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22" tIns="65012" rIns="130022" bIns="65012" rtlCol="0" anchor="ctr"/>
          <a:lstStyle>
            <a:lvl1pPr algn="ctr">
              <a:defRPr sz="1700">
                <a:solidFill>
                  <a:schemeClr val="tx1">
                    <a:tint val="75000"/>
                  </a:schemeClr>
                </a:solidFill>
              </a:defRPr>
            </a:lvl1pPr>
          </a:lstStyle>
          <a:p>
            <a:pPr defTabSz="130023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22" tIns="65012" rIns="130022" bIns="65012" rtlCol="0" anchor="ctr"/>
          <a:lstStyle>
            <a:lvl1pPr algn="r">
              <a:defRPr sz="1700">
                <a:solidFill>
                  <a:schemeClr val="tx1">
                    <a:tint val="75000"/>
                  </a:schemeClr>
                </a:solidFill>
              </a:defRPr>
            </a:lvl1pPr>
          </a:lstStyle>
          <a:p>
            <a:pPr defTabSz="1300230"/>
            <a:fld id="{DBE57E0A-C3ED-4295-9866-469A17777502}" type="slidenum">
              <a:rPr lang="en-US" smtClean="0">
                <a:solidFill>
                  <a:prstClr val="black">
                    <a:tint val="75000"/>
                  </a:prstClr>
                </a:solidFill>
              </a:rPr>
              <a:pPr defTabSz="130023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69869479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230" rtl="0" eaLnBrk="1" latinLnBrk="0" hangingPunct="1">
        <a:spcBef>
          <a:spcPct val="0"/>
        </a:spcBef>
        <a:buNone/>
        <a:defRPr sz="6300" kern="1200">
          <a:solidFill>
            <a:schemeClr val="tx1"/>
          </a:solidFill>
          <a:latin typeface="+mj-lt"/>
          <a:ea typeface="+mj-ea"/>
          <a:cs typeface="+mj-cs"/>
        </a:defRPr>
      </a:lvl1pPr>
    </p:titleStyle>
    <p:body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230" rtl="0" eaLnBrk="1" latinLnBrk="0" hangingPunct="1">
        <a:defRPr sz="2600" kern="1200">
          <a:solidFill>
            <a:schemeClr val="tx1"/>
          </a:solidFill>
          <a:latin typeface="+mn-lt"/>
          <a:ea typeface="+mn-ea"/>
          <a:cs typeface="+mn-cs"/>
        </a:defRPr>
      </a:lvl1pPr>
      <a:lvl2pPr marL="650116" algn="l" defTabSz="1300230" rtl="0" eaLnBrk="1" latinLnBrk="0" hangingPunct="1">
        <a:defRPr sz="2600" kern="1200">
          <a:solidFill>
            <a:schemeClr val="tx1"/>
          </a:solidFill>
          <a:latin typeface="+mn-lt"/>
          <a:ea typeface="+mn-ea"/>
          <a:cs typeface="+mn-cs"/>
        </a:defRPr>
      </a:lvl2pPr>
      <a:lvl3pPr marL="1300230" algn="l" defTabSz="1300230" rtl="0" eaLnBrk="1" latinLnBrk="0" hangingPunct="1">
        <a:defRPr sz="2600" kern="1200">
          <a:solidFill>
            <a:schemeClr val="tx1"/>
          </a:solidFill>
          <a:latin typeface="+mn-lt"/>
          <a:ea typeface="+mn-ea"/>
          <a:cs typeface="+mn-cs"/>
        </a:defRPr>
      </a:lvl3pPr>
      <a:lvl4pPr marL="1950346" algn="l" defTabSz="1300230" rtl="0" eaLnBrk="1" latinLnBrk="0" hangingPunct="1">
        <a:defRPr sz="2600" kern="1200">
          <a:solidFill>
            <a:schemeClr val="tx1"/>
          </a:solidFill>
          <a:latin typeface="+mn-lt"/>
          <a:ea typeface="+mn-ea"/>
          <a:cs typeface="+mn-cs"/>
        </a:defRPr>
      </a:lvl4pPr>
      <a:lvl5pPr marL="2600462" algn="l" defTabSz="1300230" rtl="0" eaLnBrk="1" latinLnBrk="0" hangingPunct="1">
        <a:defRPr sz="2600" kern="1200">
          <a:solidFill>
            <a:schemeClr val="tx1"/>
          </a:solidFill>
          <a:latin typeface="+mn-lt"/>
          <a:ea typeface="+mn-ea"/>
          <a:cs typeface="+mn-cs"/>
        </a:defRPr>
      </a:lvl5pPr>
      <a:lvl6pPr marL="3250578" algn="l" defTabSz="1300230" rtl="0" eaLnBrk="1" latinLnBrk="0" hangingPunct="1">
        <a:defRPr sz="2600" kern="1200">
          <a:solidFill>
            <a:schemeClr val="tx1"/>
          </a:solidFill>
          <a:latin typeface="+mn-lt"/>
          <a:ea typeface="+mn-ea"/>
          <a:cs typeface="+mn-cs"/>
        </a:defRPr>
      </a:lvl6pPr>
      <a:lvl7pPr marL="3900693" algn="l" defTabSz="1300230" rtl="0" eaLnBrk="1" latinLnBrk="0" hangingPunct="1">
        <a:defRPr sz="2600" kern="1200">
          <a:solidFill>
            <a:schemeClr val="tx1"/>
          </a:solidFill>
          <a:latin typeface="+mn-lt"/>
          <a:ea typeface="+mn-ea"/>
          <a:cs typeface="+mn-cs"/>
        </a:defRPr>
      </a:lvl7pPr>
      <a:lvl8pPr marL="4550808" algn="l" defTabSz="1300230" rtl="0" eaLnBrk="1" latinLnBrk="0" hangingPunct="1">
        <a:defRPr sz="2600" kern="1200">
          <a:solidFill>
            <a:schemeClr val="tx1"/>
          </a:solidFill>
          <a:latin typeface="+mn-lt"/>
          <a:ea typeface="+mn-ea"/>
          <a:cs typeface="+mn-cs"/>
        </a:defRPr>
      </a:lvl8pPr>
      <a:lvl9pPr marL="5200923" algn="l" defTabSz="1300230" rtl="0" eaLnBrk="1" latinLnBrk="0" hangingPunct="1">
        <a:defRPr sz="2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39" tIns="65020" rIns="130039" bIns="650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30039" tIns="65020" rIns="130039" bIns="650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39" tIns="65020" rIns="130039" bIns="65020" rtlCol="0" anchor="ctr"/>
          <a:lstStyle>
            <a:lvl1pPr algn="l">
              <a:defRPr sz="1700">
                <a:solidFill>
                  <a:schemeClr val="tx1">
                    <a:tint val="75000"/>
                  </a:schemeClr>
                </a:solidFill>
              </a:defRPr>
            </a:lvl1pPr>
          </a:lstStyle>
          <a:p>
            <a:pPr defTabSz="1300390"/>
            <a:fld id="{5526E0C7-F014-4852-9F61-A65190519EF1}" type="datetimeFigureOut">
              <a:rPr lang="en-US" smtClean="0">
                <a:solidFill>
                  <a:prstClr val="black">
                    <a:tint val="75000"/>
                  </a:prstClr>
                </a:solidFill>
              </a:rPr>
              <a:pPr defTabSz="1300390"/>
              <a:t>9/20/2013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39" tIns="65020" rIns="130039" bIns="65020" rtlCol="0" anchor="ctr"/>
          <a:lstStyle>
            <a:lvl1pPr algn="ctr">
              <a:defRPr sz="1700">
                <a:solidFill>
                  <a:schemeClr val="tx1">
                    <a:tint val="75000"/>
                  </a:schemeClr>
                </a:solidFill>
              </a:defRPr>
            </a:lvl1pPr>
          </a:lstStyle>
          <a:p>
            <a:pPr defTabSz="130039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39" tIns="65020" rIns="130039" bIns="65020" rtlCol="0" anchor="ctr"/>
          <a:lstStyle>
            <a:lvl1pPr algn="r">
              <a:defRPr sz="1700">
                <a:solidFill>
                  <a:schemeClr val="tx1">
                    <a:tint val="75000"/>
                  </a:schemeClr>
                </a:solidFill>
              </a:defRPr>
            </a:lvl1pPr>
          </a:lstStyle>
          <a:p>
            <a:pPr defTabSz="1300390"/>
            <a:fld id="{DBE57E0A-C3ED-4295-9866-469A17777502}" type="slidenum">
              <a:rPr lang="en-US" smtClean="0">
                <a:solidFill>
                  <a:prstClr val="black">
                    <a:tint val="75000"/>
                  </a:prstClr>
                </a:solidFill>
              </a:rPr>
              <a:pPr defTabSz="130039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188486325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390" rtl="0" eaLnBrk="1" latinLnBrk="0" hangingPunct="1">
        <a:spcBef>
          <a:spcPct val="0"/>
        </a:spcBef>
        <a:buNone/>
        <a:defRPr sz="6300" kern="1200">
          <a:solidFill>
            <a:schemeClr val="tx1"/>
          </a:solidFill>
          <a:latin typeface="+mj-lt"/>
          <a:ea typeface="+mj-ea"/>
          <a:cs typeface="+mj-cs"/>
        </a:defRPr>
      </a:lvl1pPr>
    </p:titleStyle>
    <p:bodyStyle>
      <a:lvl1pPr marL="487647" indent="-487647" algn="l" defTabSz="130039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568" indent="-406372" algn="l" defTabSz="130039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488" indent="-325098" algn="l" defTabSz="130039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684"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880"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07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27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46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66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390" rtl="0" eaLnBrk="1" latinLnBrk="0" hangingPunct="1">
        <a:defRPr sz="2600" kern="1200">
          <a:solidFill>
            <a:schemeClr val="tx1"/>
          </a:solidFill>
          <a:latin typeface="+mn-lt"/>
          <a:ea typeface="+mn-ea"/>
          <a:cs typeface="+mn-cs"/>
        </a:defRPr>
      </a:lvl1pPr>
      <a:lvl2pPr marL="650196" algn="l" defTabSz="1300390" rtl="0" eaLnBrk="1" latinLnBrk="0" hangingPunct="1">
        <a:defRPr sz="2600" kern="1200">
          <a:solidFill>
            <a:schemeClr val="tx1"/>
          </a:solidFill>
          <a:latin typeface="+mn-lt"/>
          <a:ea typeface="+mn-ea"/>
          <a:cs typeface="+mn-cs"/>
        </a:defRPr>
      </a:lvl2pPr>
      <a:lvl3pPr marL="1300390" algn="l" defTabSz="1300390" rtl="0" eaLnBrk="1" latinLnBrk="0" hangingPunct="1">
        <a:defRPr sz="2600" kern="1200">
          <a:solidFill>
            <a:schemeClr val="tx1"/>
          </a:solidFill>
          <a:latin typeface="+mn-lt"/>
          <a:ea typeface="+mn-ea"/>
          <a:cs typeface="+mn-cs"/>
        </a:defRPr>
      </a:lvl3pPr>
      <a:lvl4pPr marL="1950586" algn="l" defTabSz="1300390" rtl="0" eaLnBrk="1" latinLnBrk="0" hangingPunct="1">
        <a:defRPr sz="2600" kern="1200">
          <a:solidFill>
            <a:schemeClr val="tx1"/>
          </a:solidFill>
          <a:latin typeface="+mn-lt"/>
          <a:ea typeface="+mn-ea"/>
          <a:cs typeface="+mn-cs"/>
        </a:defRPr>
      </a:lvl4pPr>
      <a:lvl5pPr marL="2600782" algn="l" defTabSz="1300390" rtl="0" eaLnBrk="1" latinLnBrk="0" hangingPunct="1">
        <a:defRPr sz="2600" kern="1200">
          <a:solidFill>
            <a:schemeClr val="tx1"/>
          </a:solidFill>
          <a:latin typeface="+mn-lt"/>
          <a:ea typeface="+mn-ea"/>
          <a:cs typeface="+mn-cs"/>
        </a:defRPr>
      </a:lvl5pPr>
      <a:lvl6pPr marL="3250978" algn="l" defTabSz="1300390" rtl="0" eaLnBrk="1" latinLnBrk="0" hangingPunct="1">
        <a:defRPr sz="2600" kern="1200">
          <a:solidFill>
            <a:schemeClr val="tx1"/>
          </a:solidFill>
          <a:latin typeface="+mn-lt"/>
          <a:ea typeface="+mn-ea"/>
          <a:cs typeface="+mn-cs"/>
        </a:defRPr>
      </a:lvl6pPr>
      <a:lvl7pPr marL="3901173" algn="l" defTabSz="1300390" rtl="0" eaLnBrk="1" latinLnBrk="0" hangingPunct="1">
        <a:defRPr sz="2600" kern="1200">
          <a:solidFill>
            <a:schemeClr val="tx1"/>
          </a:solidFill>
          <a:latin typeface="+mn-lt"/>
          <a:ea typeface="+mn-ea"/>
          <a:cs typeface="+mn-cs"/>
        </a:defRPr>
      </a:lvl7pPr>
      <a:lvl8pPr marL="4551369" algn="l" defTabSz="1300390" rtl="0" eaLnBrk="1" latinLnBrk="0" hangingPunct="1">
        <a:defRPr sz="2600" kern="1200">
          <a:solidFill>
            <a:schemeClr val="tx1"/>
          </a:solidFill>
          <a:latin typeface="+mn-lt"/>
          <a:ea typeface="+mn-ea"/>
          <a:cs typeface="+mn-cs"/>
        </a:defRPr>
      </a:lvl8pPr>
      <a:lvl9pPr marL="5201563" algn="l" defTabSz="1300390" rtl="0" eaLnBrk="1" latinLnBrk="0" hangingPunct="1">
        <a:defRPr sz="2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solidFill>
                  <a:prstClr val="black">
                    <a:tint val="75000"/>
                  </a:prstClr>
                </a:solidFill>
              </a:rPr>
              <a:pPr/>
              <a:t>9/20/2013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171159251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hyperlink" Target="http://office.microsoft.com/redir/XT103864844.aspx" TargetMode="External"/><Relationship Id="rId4" Type="http://schemas.openxmlformats.org/officeDocument/2006/relationships/hyperlink" Target="http://office.microsoft.com/redir/XT103834044.aspx" TargetMode="External"/></Relationships>
</file>

<file path=ppt/slides/_rels/slide2.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tags" Target="../tags/tag11.xml"/><Relationship Id="rId18" Type="http://schemas.openxmlformats.org/officeDocument/2006/relationships/tags" Target="../tags/tag16.xml"/><Relationship Id="rId26" Type="http://schemas.openxmlformats.org/officeDocument/2006/relationships/tags" Target="../tags/tag24.xml"/><Relationship Id="rId39" Type="http://schemas.openxmlformats.org/officeDocument/2006/relationships/image" Target="../media/image8.png"/><Relationship Id="rId3" Type="http://schemas.openxmlformats.org/officeDocument/2006/relationships/tags" Target="../tags/tag1.xml"/><Relationship Id="rId21" Type="http://schemas.openxmlformats.org/officeDocument/2006/relationships/tags" Target="../tags/tag19.xml"/><Relationship Id="rId34" Type="http://schemas.openxmlformats.org/officeDocument/2006/relationships/slide" Target="slide3.xml"/><Relationship Id="rId42" Type="http://schemas.openxmlformats.org/officeDocument/2006/relationships/image" Target="../media/image10.png"/><Relationship Id="rId47" Type="http://schemas.openxmlformats.org/officeDocument/2006/relationships/image" Target="../media/image13.png"/><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tags" Target="../tags/tag15.xml"/><Relationship Id="rId25" Type="http://schemas.openxmlformats.org/officeDocument/2006/relationships/tags" Target="../tags/tag23.xml"/><Relationship Id="rId33" Type="http://schemas.openxmlformats.org/officeDocument/2006/relationships/image" Target="../media/image5.png"/><Relationship Id="rId38" Type="http://schemas.openxmlformats.org/officeDocument/2006/relationships/slide" Target="slide6.xml"/><Relationship Id="rId46" Type="http://schemas.openxmlformats.org/officeDocument/2006/relationships/image" Target="../media/image12.png"/><Relationship Id="rId2" Type="http://schemas.openxmlformats.org/officeDocument/2006/relationships/video" Target="../media/media1.mp4"/><Relationship Id="rId16" Type="http://schemas.openxmlformats.org/officeDocument/2006/relationships/tags" Target="../tags/tag14.xml"/><Relationship Id="rId20" Type="http://schemas.openxmlformats.org/officeDocument/2006/relationships/tags" Target="../tags/tag18.xml"/><Relationship Id="rId29" Type="http://schemas.openxmlformats.org/officeDocument/2006/relationships/tags" Target="../tags/tag27.xml"/><Relationship Id="rId41" Type="http://schemas.openxmlformats.org/officeDocument/2006/relationships/image" Target="../media/image9.png"/><Relationship Id="rId1" Type="http://schemas.microsoft.com/office/2007/relationships/media" Target="../media/media1.mp4"/><Relationship Id="rId6" Type="http://schemas.openxmlformats.org/officeDocument/2006/relationships/tags" Target="../tags/tag4.xml"/><Relationship Id="rId11" Type="http://schemas.openxmlformats.org/officeDocument/2006/relationships/tags" Target="../tags/tag9.xml"/><Relationship Id="rId24" Type="http://schemas.openxmlformats.org/officeDocument/2006/relationships/tags" Target="../tags/tag22.xml"/><Relationship Id="rId32" Type="http://schemas.openxmlformats.org/officeDocument/2006/relationships/slide" Target="slide2.xml"/><Relationship Id="rId37" Type="http://schemas.openxmlformats.org/officeDocument/2006/relationships/image" Target="../media/image7.png"/><Relationship Id="rId40" Type="http://schemas.openxmlformats.org/officeDocument/2006/relationships/slide" Target="slide7.xml"/><Relationship Id="rId45" Type="http://schemas.openxmlformats.org/officeDocument/2006/relationships/image" Target="../media/image11.png"/><Relationship Id="rId5" Type="http://schemas.openxmlformats.org/officeDocument/2006/relationships/tags" Target="../tags/tag3.xml"/><Relationship Id="rId15" Type="http://schemas.openxmlformats.org/officeDocument/2006/relationships/tags" Target="../tags/tag13.xml"/><Relationship Id="rId23" Type="http://schemas.openxmlformats.org/officeDocument/2006/relationships/tags" Target="../tags/tag21.xml"/><Relationship Id="rId28" Type="http://schemas.openxmlformats.org/officeDocument/2006/relationships/tags" Target="../tags/tag26.xml"/><Relationship Id="rId36" Type="http://schemas.openxmlformats.org/officeDocument/2006/relationships/slide" Target="slide4.xml"/><Relationship Id="rId10" Type="http://schemas.openxmlformats.org/officeDocument/2006/relationships/tags" Target="../tags/tag8.xml"/><Relationship Id="rId19" Type="http://schemas.openxmlformats.org/officeDocument/2006/relationships/tags" Target="../tags/tag17.xml"/><Relationship Id="rId31" Type="http://schemas.openxmlformats.org/officeDocument/2006/relationships/slideLayout" Target="../slideLayouts/slideLayout5.xml"/><Relationship Id="rId44" Type="http://schemas.openxmlformats.org/officeDocument/2006/relationships/slide" Target="slide5.xml"/><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 Id="rId22" Type="http://schemas.openxmlformats.org/officeDocument/2006/relationships/tags" Target="../tags/tag20.xml"/><Relationship Id="rId27" Type="http://schemas.openxmlformats.org/officeDocument/2006/relationships/tags" Target="../tags/tag25.xml"/><Relationship Id="rId30" Type="http://schemas.openxmlformats.org/officeDocument/2006/relationships/tags" Target="../tags/tag28.xml"/><Relationship Id="rId35" Type="http://schemas.openxmlformats.org/officeDocument/2006/relationships/image" Target="../media/image6.png"/><Relationship Id="rId43" Type="http://schemas.microsoft.com/office/2007/relationships/hdphoto" Target="../media/hdphoto1.wdp"/></Relationships>
</file>

<file path=ppt/slides/_rels/slide3.xml.rels><?xml version="1.0" encoding="UTF-8" standalone="yes"?>
<Relationships xmlns="http://schemas.openxmlformats.org/package/2006/relationships"><Relationship Id="rId13" Type="http://schemas.openxmlformats.org/officeDocument/2006/relationships/tags" Target="../tags/tag39.xml"/><Relationship Id="rId18" Type="http://schemas.openxmlformats.org/officeDocument/2006/relationships/tags" Target="../tags/tag44.xml"/><Relationship Id="rId26" Type="http://schemas.openxmlformats.org/officeDocument/2006/relationships/tags" Target="../tags/tag52.xml"/><Relationship Id="rId39" Type="http://schemas.openxmlformats.org/officeDocument/2006/relationships/tags" Target="../tags/tag65.xml"/><Relationship Id="rId21" Type="http://schemas.openxmlformats.org/officeDocument/2006/relationships/tags" Target="../tags/tag47.xml"/><Relationship Id="rId34" Type="http://schemas.openxmlformats.org/officeDocument/2006/relationships/tags" Target="../tags/tag60.xml"/><Relationship Id="rId42" Type="http://schemas.openxmlformats.org/officeDocument/2006/relationships/tags" Target="../tags/tag68.xml"/><Relationship Id="rId47" Type="http://schemas.openxmlformats.org/officeDocument/2006/relationships/slide" Target="slide4.xml"/><Relationship Id="rId50" Type="http://schemas.openxmlformats.org/officeDocument/2006/relationships/image" Target="../media/image8.png"/><Relationship Id="rId55" Type="http://schemas.openxmlformats.org/officeDocument/2006/relationships/slide" Target="slide5.xml"/><Relationship Id="rId7" Type="http://schemas.openxmlformats.org/officeDocument/2006/relationships/tags" Target="../tags/tag33.xml"/><Relationship Id="rId2" Type="http://schemas.openxmlformats.org/officeDocument/2006/relationships/video" Target="../media/media2.mp4"/><Relationship Id="rId16" Type="http://schemas.openxmlformats.org/officeDocument/2006/relationships/tags" Target="../tags/tag42.xml"/><Relationship Id="rId20" Type="http://schemas.openxmlformats.org/officeDocument/2006/relationships/tags" Target="../tags/tag46.xml"/><Relationship Id="rId29" Type="http://schemas.openxmlformats.org/officeDocument/2006/relationships/tags" Target="../tags/tag55.xml"/><Relationship Id="rId41" Type="http://schemas.openxmlformats.org/officeDocument/2006/relationships/tags" Target="../tags/tag67.xml"/><Relationship Id="rId54" Type="http://schemas.microsoft.com/office/2007/relationships/hdphoto" Target="../media/hdphoto1.wdp"/><Relationship Id="rId1" Type="http://schemas.microsoft.com/office/2007/relationships/media" Target="../media/media2.mp4"/><Relationship Id="rId6" Type="http://schemas.openxmlformats.org/officeDocument/2006/relationships/tags" Target="../tags/tag32.xml"/><Relationship Id="rId11" Type="http://schemas.openxmlformats.org/officeDocument/2006/relationships/tags" Target="../tags/tag37.xml"/><Relationship Id="rId24" Type="http://schemas.openxmlformats.org/officeDocument/2006/relationships/tags" Target="../tags/tag50.xml"/><Relationship Id="rId32" Type="http://schemas.openxmlformats.org/officeDocument/2006/relationships/tags" Target="../tags/tag58.xml"/><Relationship Id="rId37" Type="http://schemas.openxmlformats.org/officeDocument/2006/relationships/tags" Target="../tags/tag63.xml"/><Relationship Id="rId40" Type="http://schemas.openxmlformats.org/officeDocument/2006/relationships/tags" Target="../tags/tag66.xml"/><Relationship Id="rId45" Type="http://schemas.openxmlformats.org/officeDocument/2006/relationships/slide" Target="slide3.xml"/><Relationship Id="rId53" Type="http://schemas.openxmlformats.org/officeDocument/2006/relationships/image" Target="../media/image10.png"/><Relationship Id="rId58" Type="http://schemas.openxmlformats.org/officeDocument/2006/relationships/image" Target="../media/image14.png"/><Relationship Id="rId5" Type="http://schemas.openxmlformats.org/officeDocument/2006/relationships/tags" Target="../tags/tag31.xml"/><Relationship Id="rId15" Type="http://schemas.openxmlformats.org/officeDocument/2006/relationships/tags" Target="../tags/tag41.xml"/><Relationship Id="rId23" Type="http://schemas.openxmlformats.org/officeDocument/2006/relationships/tags" Target="../tags/tag49.xml"/><Relationship Id="rId28" Type="http://schemas.openxmlformats.org/officeDocument/2006/relationships/tags" Target="../tags/tag54.xml"/><Relationship Id="rId36" Type="http://schemas.openxmlformats.org/officeDocument/2006/relationships/tags" Target="../tags/tag62.xml"/><Relationship Id="rId49" Type="http://schemas.openxmlformats.org/officeDocument/2006/relationships/slide" Target="slide6.xml"/><Relationship Id="rId57" Type="http://schemas.openxmlformats.org/officeDocument/2006/relationships/image" Target="../media/image12.png"/><Relationship Id="rId61" Type="http://schemas.openxmlformats.org/officeDocument/2006/relationships/image" Target="../media/image5.png"/><Relationship Id="rId10" Type="http://schemas.openxmlformats.org/officeDocument/2006/relationships/tags" Target="../tags/tag36.xml"/><Relationship Id="rId19" Type="http://schemas.openxmlformats.org/officeDocument/2006/relationships/tags" Target="../tags/tag45.xml"/><Relationship Id="rId31" Type="http://schemas.openxmlformats.org/officeDocument/2006/relationships/tags" Target="../tags/tag57.xml"/><Relationship Id="rId44" Type="http://schemas.openxmlformats.org/officeDocument/2006/relationships/slideLayout" Target="../slideLayouts/slideLayout5.xml"/><Relationship Id="rId52" Type="http://schemas.openxmlformats.org/officeDocument/2006/relationships/image" Target="../media/image9.png"/><Relationship Id="rId60" Type="http://schemas.openxmlformats.org/officeDocument/2006/relationships/slide" Target="slide2.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tags" Target="../tags/tag40.xml"/><Relationship Id="rId22" Type="http://schemas.openxmlformats.org/officeDocument/2006/relationships/tags" Target="../tags/tag48.xml"/><Relationship Id="rId27" Type="http://schemas.openxmlformats.org/officeDocument/2006/relationships/tags" Target="../tags/tag53.xml"/><Relationship Id="rId30" Type="http://schemas.openxmlformats.org/officeDocument/2006/relationships/tags" Target="../tags/tag56.xml"/><Relationship Id="rId35" Type="http://schemas.openxmlformats.org/officeDocument/2006/relationships/tags" Target="../tags/tag61.xml"/><Relationship Id="rId43" Type="http://schemas.openxmlformats.org/officeDocument/2006/relationships/tags" Target="../tags/tag69.xml"/><Relationship Id="rId48" Type="http://schemas.openxmlformats.org/officeDocument/2006/relationships/image" Target="../media/image7.png"/><Relationship Id="rId56" Type="http://schemas.openxmlformats.org/officeDocument/2006/relationships/image" Target="../media/image11.png"/><Relationship Id="rId8" Type="http://schemas.openxmlformats.org/officeDocument/2006/relationships/tags" Target="../tags/tag34.xml"/><Relationship Id="rId51" Type="http://schemas.openxmlformats.org/officeDocument/2006/relationships/slide" Target="slide7.xml"/><Relationship Id="rId3" Type="http://schemas.openxmlformats.org/officeDocument/2006/relationships/tags" Target="../tags/tag29.xml"/><Relationship Id="rId12" Type="http://schemas.openxmlformats.org/officeDocument/2006/relationships/tags" Target="../tags/tag38.xml"/><Relationship Id="rId17" Type="http://schemas.openxmlformats.org/officeDocument/2006/relationships/tags" Target="../tags/tag43.xml"/><Relationship Id="rId25" Type="http://schemas.openxmlformats.org/officeDocument/2006/relationships/tags" Target="../tags/tag51.xml"/><Relationship Id="rId33" Type="http://schemas.openxmlformats.org/officeDocument/2006/relationships/tags" Target="../tags/tag59.xml"/><Relationship Id="rId38" Type="http://schemas.openxmlformats.org/officeDocument/2006/relationships/tags" Target="../tags/tag64.xml"/><Relationship Id="rId46" Type="http://schemas.openxmlformats.org/officeDocument/2006/relationships/image" Target="../media/image6.png"/><Relationship Id="rId59" Type="http://schemas.openxmlformats.org/officeDocument/2006/relationships/image" Target="../media/image15.png"/></Relationships>
</file>

<file path=ppt/slides/_rels/slide4.xml.rels><?xml version="1.0" encoding="UTF-8" standalone="yes"?>
<Relationships xmlns="http://schemas.openxmlformats.org/package/2006/relationships"><Relationship Id="rId13" Type="http://schemas.openxmlformats.org/officeDocument/2006/relationships/tags" Target="../tags/tag80.xml"/><Relationship Id="rId18" Type="http://schemas.openxmlformats.org/officeDocument/2006/relationships/tags" Target="../tags/tag85.xml"/><Relationship Id="rId26" Type="http://schemas.openxmlformats.org/officeDocument/2006/relationships/tags" Target="../tags/tag93.xml"/><Relationship Id="rId39" Type="http://schemas.openxmlformats.org/officeDocument/2006/relationships/tags" Target="../tags/tag106.xml"/><Relationship Id="rId21" Type="http://schemas.openxmlformats.org/officeDocument/2006/relationships/tags" Target="../tags/tag88.xml"/><Relationship Id="rId34" Type="http://schemas.openxmlformats.org/officeDocument/2006/relationships/tags" Target="../tags/tag101.xml"/><Relationship Id="rId42" Type="http://schemas.openxmlformats.org/officeDocument/2006/relationships/tags" Target="../tags/tag109.xml"/><Relationship Id="rId47" Type="http://schemas.openxmlformats.org/officeDocument/2006/relationships/image" Target="../media/image7.png"/><Relationship Id="rId50" Type="http://schemas.openxmlformats.org/officeDocument/2006/relationships/slide" Target="slide7.xml"/><Relationship Id="rId55" Type="http://schemas.openxmlformats.org/officeDocument/2006/relationships/image" Target="../media/image11.png"/><Relationship Id="rId7" Type="http://schemas.openxmlformats.org/officeDocument/2006/relationships/tags" Target="../tags/tag74.xml"/><Relationship Id="rId12" Type="http://schemas.openxmlformats.org/officeDocument/2006/relationships/tags" Target="../tags/tag79.xml"/><Relationship Id="rId17" Type="http://schemas.openxmlformats.org/officeDocument/2006/relationships/tags" Target="../tags/tag84.xml"/><Relationship Id="rId25" Type="http://schemas.openxmlformats.org/officeDocument/2006/relationships/tags" Target="../tags/tag92.xml"/><Relationship Id="rId33" Type="http://schemas.openxmlformats.org/officeDocument/2006/relationships/tags" Target="../tags/tag100.xml"/><Relationship Id="rId38" Type="http://schemas.openxmlformats.org/officeDocument/2006/relationships/tags" Target="../tags/tag105.xml"/><Relationship Id="rId46" Type="http://schemas.openxmlformats.org/officeDocument/2006/relationships/slide" Target="slide4.xml"/><Relationship Id="rId59" Type="http://schemas.openxmlformats.org/officeDocument/2006/relationships/slide" Target="slide2.xml"/><Relationship Id="rId2" Type="http://schemas.openxmlformats.org/officeDocument/2006/relationships/video" Target="../media/media3.mp4"/><Relationship Id="rId16" Type="http://schemas.openxmlformats.org/officeDocument/2006/relationships/tags" Target="../tags/tag83.xml"/><Relationship Id="rId20" Type="http://schemas.openxmlformats.org/officeDocument/2006/relationships/tags" Target="../tags/tag87.xml"/><Relationship Id="rId29" Type="http://schemas.openxmlformats.org/officeDocument/2006/relationships/tags" Target="../tags/tag96.xml"/><Relationship Id="rId41" Type="http://schemas.openxmlformats.org/officeDocument/2006/relationships/tags" Target="../tags/tag108.xml"/><Relationship Id="rId54" Type="http://schemas.openxmlformats.org/officeDocument/2006/relationships/slide" Target="slide5.xml"/><Relationship Id="rId1" Type="http://schemas.microsoft.com/office/2007/relationships/media" Target="../media/media3.mp4"/><Relationship Id="rId6" Type="http://schemas.openxmlformats.org/officeDocument/2006/relationships/tags" Target="../tags/tag73.xml"/><Relationship Id="rId11" Type="http://schemas.openxmlformats.org/officeDocument/2006/relationships/tags" Target="../tags/tag78.xml"/><Relationship Id="rId24" Type="http://schemas.openxmlformats.org/officeDocument/2006/relationships/tags" Target="../tags/tag91.xml"/><Relationship Id="rId32" Type="http://schemas.openxmlformats.org/officeDocument/2006/relationships/tags" Target="../tags/tag99.xml"/><Relationship Id="rId37" Type="http://schemas.openxmlformats.org/officeDocument/2006/relationships/tags" Target="../tags/tag104.xml"/><Relationship Id="rId40" Type="http://schemas.openxmlformats.org/officeDocument/2006/relationships/tags" Target="../tags/tag107.xml"/><Relationship Id="rId45" Type="http://schemas.openxmlformats.org/officeDocument/2006/relationships/image" Target="../media/image6.png"/><Relationship Id="rId53" Type="http://schemas.microsoft.com/office/2007/relationships/hdphoto" Target="../media/hdphoto1.wdp"/><Relationship Id="rId58" Type="http://schemas.openxmlformats.org/officeDocument/2006/relationships/image" Target="../media/image15.png"/><Relationship Id="rId5" Type="http://schemas.openxmlformats.org/officeDocument/2006/relationships/tags" Target="../tags/tag72.xml"/><Relationship Id="rId15" Type="http://schemas.openxmlformats.org/officeDocument/2006/relationships/tags" Target="../tags/tag82.xml"/><Relationship Id="rId23" Type="http://schemas.openxmlformats.org/officeDocument/2006/relationships/tags" Target="../tags/tag90.xml"/><Relationship Id="rId28" Type="http://schemas.openxmlformats.org/officeDocument/2006/relationships/tags" Target="../tags/tag95.xml"/><Relationship Id="rId36" Type="http://schemas.openxmlformats.org/officeDocument/2006/relationships/tags" Target="../tags/tag103.xml"/><Relationship Id="rId49" Type="http://schemas.openxmlformats.org/officeDocument/2006/relationships/image" Target="../media/image8.png"/><Relationship Id="rId57" Type="http://schemas.openxmlformats.org/officeDocument/2006/relationships/image" Target="../media/image16.png"/><Relationship Id="rId10" Type="http://schemas.openxmlformats.org/officeDocument/2006/relationships/tags" Target="../tags/tag77.xml"/><Relationship Id="rId19" Type="http://schemas.openxmlformats.org/officeDocument/2006/relationships/tags" Target="../tags/tag86.xml"/><Relationship Id="rId31" Type="http://schemas.openxmlformats.org/officeDocument/2006/relationships/tags" Target="../tags/tag98.xml"/><Relationship Id="rId44" Type="http://schemas.openxmlformats.org/officeDocument/2006/relationships/slide" Target="slide3.xml"/><Relationship Id="rId52" Type="http://schemas.openxmlformats.org/officeDocument/2006/relationships/image" Target="../media/image10.png"/><Relationship Id="rId60" Type="http://schemas.openxmlformats.org/officeDocument/2006/relationships/image" Target="../media/image5.png"/><Relationship Id="rId4" Type="http://schemas.openxmlformats.org/officeDocument/2006/relationships/tags" Target="../tags/tag71.xml"/><Relationship Id="rId9" Type="http://schemas.openxmlformats.org/officeDocument/2006/relationships/tags" Target="../tags/tag76.xml"/><Relationship Id="rId14" Type="http://schemas.openxmlformats.org/officeDocument/2006/relationships/tags" Target="../tags/tag81.xml"/><Relationship Id="rId22" Type="http://schemas.openxmlformats.org/officeDocument/2006/relationships/tags" Target="../tags/tag89.xml"/><Relationship Id="rId27" Type="http://schemas.openxmlformats.org/officeDocument/2006/relationships/tags" Target="../tags/tag94.xml"/><Relationship Id="rId30" Type="http://schemas.openxmlformats.org/officeDocument/2006/relationships/tags" Target="../tags/tag97.xml"/><Relationship Id="rId35" Type="http://schemas.openxmlformats.org/officeDocument/2006/relationships/tags" Target="../tags/tag102.xml"/><Relationship Id="rId43" Type="http://schemas.openxmlformats.org/officeDocument/2006/relationships/slideLayout" Target="../slideLayouts/slideLayout5.xml"/><Relationship Id="rId48" Type="http://schemas.openxmlformats.org/officeDocument/2006/relationships/slide" Target="slide6.xml"/><Relationship Id="rId56" Type="http://schemas.openxmlformats.org/officeDocument/2006/relationships/image" Target="../media/image12.png"/><Relationship Id="rId8" Type="http://schemas.openxmlformats.org/officeDocument/2006/relationships/tags" Target="../tags/tag75.xml"/><Relationship Id="rId51" Type="http://schemas.openxmlformats.org/officeDocument/2006/relationships/image" Target="../media/image9.png"/><Relationship Id="rId3" Type="http://schemas.openxmlformats.org/officeDocument/2006/relationships/tags" Target="../tags/tag70.xml"/></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1.png"/><Relationship Id="rId18" Type="http://schemas.openxmlformats.org/officeDocument/2006/relationships/hyperlink" Target="http://office.microsoft.com/redir/HA102749661.aspx" TargetMode="External"/><Relationship Id="rId3" Type="http://schemas.openxmlformats.org/officeDocument/2006/relationships/image" Target="../media/image2.png"/><Relationship Id="rId21" Type="http://schemas.openxmlformats.org/officeDocument/2006/relationships/hyperlink" Target="http://o15.officeredir.microsoft.com/r/rlidMoreCourses?clid=1033" TargetMode="External"/><Relationship Id="rId7" Type="http://schemas.openxmlformats.org/officeDocument/2006/relationships/image" Target="../media/image7.png"/><Relationship Id="rId12" Type="http://schemas.openxmlformats.org/officeDocument/2006/relationships/slide" Target="slide5.xml"/><Relationship Id="rId17" Type="http://schemas.openxmlformats.org/officeDocument/2006/relationships/image" Target="../media/image5.png"/><Relationship Id="rId2" Type="http://schemas.openxmlformats.org/officeDocument/2006/relationships/slide" Target="slide4.xml"/><Relationship Id="rId16" Type="http://schemas.openxmlformats.org/officeDocument/2006/relationships/slide" Target="slide2.xml"/><Relationship Id="rId20" Type="http://schemas.openxmlformats.org/officeDocument/2006/relationships/hyperlink" Target="http://office.microsoft.com/redir/RZ104049045.aspx" TargetMode="External"/><Relationship Id="rId1" Type="http://schemas.openxmlformats.org/officeDocument/2006/relationships/slideLayout" Target="../slideLayouts/slideLayout51.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slide" Target="slide3.xml"/><Relationship Id="rId15" Type="http://schemas.openxmlformats.org/officeDocument/2006/relationships/image" Target="../media/image12.png"/><Relationship Id="rId10" Type="http://schemas.openxmlformats.org/officeDocument/2006/relationships/slide" Target="slide7.xml"/><Relationship Id="rId19" Type="http://schemas.openxmlformats.org/officeDocument/2006/relationships/hyperlink" Target="http://office.microsoft.com/redir/RZ103988286.aspx" TargetMode="External"/><Relationship Id="rId4" Type="http://schemas.openxmlformats.org/officeDocument/2006/relationships/image" Target="../media/image15.png"/><Relationship Id="rId9" Type="http://schemas.openxmlformats.org/officeDocument/2006/relationships/image" Target="../media/image8.png"/><Relationship Id="rId14" Type="http://schemas.openxmlformats.org/officeDocument/2006/relationships/image" Target="../media/image1.png"/><Relationship Id="rId22" Type="http://schemas.openxmlformats.org/officeDocument/2006/relationships/hyperlink" Target="http://office.microsoft.com/redir/XT103462909.aspx"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4.xml"/><Relationship Id="rId18" Type="http://schemas.openxmlformats.org/officeDocument/2006/relationships/image" Target="../media/image9.png"/><Relationship Id="rId3" Type="http://schemas.openxmlformats.org/officeDocument/2006/relationships/slide" Target="slide2.xml"/><Relationship Id="rId21" Type="http://schemas.openxmlformats.org/officeDocument/2006/relationships/image" Target="../media/image1.png"/><Relationship Id="rId7" Type="http://schemas.microsoft.com/office/2007/relationships/hdphoto" Target="../media/hdphoto2.wdp"/><Relationship Id="rId12" Type="http://schemas.openxmlformats.org/officeDocument/2006/relationships/image" Target="../media/image6.png"/><Relationship Id="rId17" Type="http://schemas.openxmlformats.org/officeDocument/2006/relationships/slide" Target="slide7.xml"/><Relationship Id="rId2" Type="http://schemas.openxmlformats.org/officeDocument/2006/relationships/hyperlink" Target="http://o15.officeredir.microsoft.com/r/rlidMoreCourses?clid=1033" TargetMode="External"/><Relationship Id="rId16" Type="http://schemas.openxmlformats.org/officeDocument/2006/relationships/image" Target="../media/image8.png"/><Relationship Id="rId20"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17.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slide" Target="slide6.xml"/><Relationship Id="rId23" Type="http://schemas.openxmlformats.org/officeDocument/2006/relationships/image" Target="../media/image5.png"/><Relationship Id="rId10" Type="http://schemas.openxmlformats.org/officeDocument/2006/relationships/hyperlink" Target="http://office.microsoft.com/en-us/outlook-help/feedback-RZ101809884.aspx?section=10" TargetMode="External"/><Relationship Id="rId19" Type="http://schemas.openxmlformats.org/officeDocument/2006/relationships/slide" Target="slide5.xml"/><Relationship Id="rId4" Type="http://schemas.openxmlformats.org/officeDocument/2006/relationships/image" Target="../media/image2.png"/><Relationship Id="rId9" Type="http://schemas.openxmlformats.org/officeDocument/2006/relationships/hyperlink" Target="http://office.microsoft.com/redir/RZ104119997.aspx?section=2" TargetMode="External"/><Relationship Id="rId14" Type="http://schemas.openxmlformats.org/officeDocument/2006/relationships/image" Target="../media/image7.png"/><Relationship Id="rId22"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5.xml"/><Relationship Id="rId18" Type="http://schemas.openxmlformats.org/officeDocument/2006/relationships/hyperlink" Target="http://office.microsoft.com/redir/XT103834044.aspx" TargetMode="External"/><Relationship Id="rId3" Type="http://schemas.openxmlformats.org/officeDocument/2006/relationships/image" Target="../media/image2.png"/><Relationship Id="rId21" Type="http://schemas.openxmlformats.org/officeDocument/2006/relationships/image" Target="../media/image5.png"/><Relationship Id="rId7" Type="http://schemas.openxmlformats.org/officeDocument/2006/relationships/slide" Target="slide4.xml"/><Relationship Id="rId12" Type="http://schemas.openxmlformats.org/officeDocument/2006/relationships/image" Target="../media/image9.png"/><Relationship Id="rId17" Type="http://schemas.openxmlformats.org/officeDocument/2006/relationships/hyperlink" Target="http://office.microsoft.com/redir/XT101907941.aspx" TargetMode="External"/><Relationship Id="rId2" Type="http://schemas.openxmlformats.org/officeDocument/2006/relationships/slide" Target="slide2.xml"/><Relationship Id="rId16" Type="http://schemas.openxmlformats.org/officeDocument/2006/relationships/image" Target="../media/image19.png"/><Relationship Id="rId20" Type="http://schemas.openxmlformats.org/officeDocument/2006/relationships/image" Target="../media/image20.png"/><Relationship Id="rId1" Type="http://schemas.openxmlformats.org/officeDocument/2006/relationships/slideLayout" Target="../slideLayouts/slideLayout40.xml"/><Relationship Id="rId6" Type="http://schemas.openxmlformats.org/officeDocument/2006/relationships/image" Target="../media/image6.png"/><Relationship Id="rId11" Type="http://schemas.openxmlformats.org/officeDocument/2006/relationships/slide" Target="slide7.xml"/><Relationship Id="rId5" Type="http://schemas.openxmlformats.org/officeDocument/2006/relationships/slide" Target="slide3.xml"/><Relationship Id="rId15" Type="http://schemas.openxmlformats.org/officeDocument/2006/relationships/image" Target="../media/image1.png"/><Relationship Id="rId10" Type="http://schemas.openxmlformats.org/officeDocument/2006/relationships/image" Target="../media/image8.png"/><Relationship Id="rId19" Type="http://schemas.openxmlformats.org/officeDocument/2006/relationships/hyperlink" Target="http://office.microsoft.com/redir/XT103864844.aspx" TargetMode="External"/><Relationship Id="rId4" Type="http://schemas.openxmlformats.org/officeDocument/2006/relationships/image" Target="../media/image15.png"/><Relationship Id="rId9" Type="http://schemas.openxmlformats.org/officeDocument/2006/relationships/slide" Target="slide6.xml"/><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15206" y="487209"/>
            <a:ext cx="9063832" cy="430887"/>
          </a:xfrm>
          <a:prstGeom prst="rect">
            <a:avLst/>
          </a:prstGeom>
          <a:noFill/>
        </p:spPr>
        <p:txBody>
          <a:bodyPr wrap="square" rtlCol="0">
            <a:spAutoFit/>
          </a:bodyPr>
          <a:lstStyle/>
          <a:p>
            <a:r>
              <a:rPr lang="en-US" sz="2200" dirty="0" smtClean="0">
                <a:solidFill>
                  <a:prstClr val="white"/>
                </a:solidFill>
                <a:latin typeface="Segoe UI Light" pitchFamily="34" charset="0"/>
              </a:rPr>
              <a:t>Create a template from a presentation</a:t>
            </a:r>
            <a:endParaRPr lang="en-US" sz="2200" dirty="0">
              <a:solidFill>
                <a:prstClr val="white"/>
              </a:solidFill>
              <a:latin typeface="Segoe UI Light" pitchFamily="34" charset="0"/>
            </a:endParaRPr>
          </a:p>
        </p:txBody>
      </p:sp>
      <p:sp>
        <p:nvSpPr>
          <p:cNvPr id="6" name="Rectangle 5"/>
          <p:cNvSpPr/>
          <p:nvPr/>
        </p:nvSpPr>
        <p:spPr>
          <a:xfrm>
            <a:off x="3824" y="7316787"/>
            <a:ext cx="12993624" cy="137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j</a:t>
            </a:r>
            <a:endParaRPr lang="en-US" dirty="0">
              <a:solidFill>
                <a:prstClr val="white"/>
              </a:solidFill>
            </a:endParaRPr>
          </a:p>
        </p:txBody>
      </p:sp>
      <p:sp>
        <p:nvSpPr>
          <p:cNvPr id="8" name="Text Placeholder 2"/>
          <p:cNvSpPr txBox="1">
            <a:spLocks/>
          </p:cNvSpPr>
          <p:nvPr/>
        </p:nvSpPr>
        <p:spPr>
          <a:xfrm>
            <a:off x="357115" y="3221037"/>
            <a:ext cx="12287042" cy="685800"/>
          </a:xfrm>
          <a:prstGeom prst="rect">
            <a:avLst/>
          </a:prstGeom>
          <a:noFill/>
        </p:spPr>
        <p:txBody>
          <a:bodyPr/>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defRPr/>
            </a:pPr>
            <a:r>
              <a:rPr lang="en-US" sz="3200" dirty="0" smtClean="0">
                <a:solidFill>
                  <a:prstClr val="black"/>
                </a:solidFill>
                <a:latin typeface="Segoe UI Light" pitchFamily="34" charset="0"/>
                <a:ea typeface="Segoe UI" pitchFamily="34" charset="0"/>
                <a:cs typeface="Segoe UI" pitchFamily="34" charset="0"/>
              </a:rPr>
              <a:t>then press F5 or click </a:t>
            </a:r>
            <a:r>
              <a:rPr lang="en-US" sz="3200" b="1" dirty="0" smtClean="0">
                <a:solidFill>
                  <a:prstClr val="black"/>
                </a:solidFill>
                <a:latin typeface="Segoe UI Light" pitchFamily="34" charset="0"/>
                <a:ea typeface="Segoe UI" pitchFamily="34" charset="0"/>
                <a:cs typeface="Segoe UI" pitchFamily="34" charset="0"/>
              </a:rPr>
              <a:t>Slide Show </a:t>
            </a:r>
            <a:r>
              <a:rPr lang="en-US" sz="3200" dirty="0" smtClean="0">
                <a:solidFill>
                  <a:prstClr val="black"/>
                </a:solidFill>
                <a:latin typeface="Segoe UI Light" pitchFamily="34" charset="0"/>
                <a:ea typeface="Segoe UI" pitchFamily="34" charset="0"/>
                <a:cs typeface="Segoe UI" pitchFamily="34" charset="0"/>
              </a:rPr>
              <a:t>&gt; </a:t>
            </a:r>
            <a:r>
              <a:rPr lang="en-US" sz="3200" b="1" dirty="0" smtClean="0">
                <a:solidFill>
                  <a:prstClr val="black"/>
                </a:solidFill>
                <a:latin typeface="Segoe UI Light" pitchFamily="34" charset="0"/>
                <a:ea typeface="Segoe UI" pitchFamily="34" charset="0"/>
                <a:cs typeface="Segoe UI" pitchFamily="34" charset="0"/>
              </a:rPr>
              <a:t>From Beginning </a:t>
            </a:r>
            <a:r>
              <a:rPr lang="en-US" sz="3200" dirty="0" smtClean="0">
                <a:solidFill>
                  <a:prstClr val="black"/>
                </a:solidFill>
                <a:latin typeface="Segoe UI Light" pitchFamily="34" charset="0"/>
                <a:ea typeface="Segoe UI" pitchFamily="34" charset="0"/>
                <a:cs typeface="Segoe UI" pitchFamily="34" charset="0"/>
              </a:rPr>
              <a:t>to start the course. </a:t>
            </a:r>
            <a:endParaRPr lang="en-US" sz="3200" dirty="0">
              <a:solidFill>
                <a:prstClr val="black"/>
              </a:solidFill>
              <a:latin typeface="Segoe UI Light" pitchFamily="34" charset="0"/>
              <a:ea typeface="Segoe UI" pitchFamily="34" charset="0"/>
              <a:cs typeface="Segoe UI" pitchFamily="34" charset="0"/>
            </a:endParaRPr>
          </a:p>
        </p:txBody>
      </p:sp>
      <p:sp>
        <p:nvSpPr>
          <p:cNvPr id="9" name="TextBox 8"/>
          <p:cNvSpPr txBox="1"/>
          <p:nvPr/>
        </p:nvSpPr>
        <p:spPr>
          <a:xfrm>
            <a:off x="357115" y="1906587"/>
            <a:ext cx="12091122" cy="584775"/>
          </a:xfrm>
          <a:prstGeom prst="rect">
            <a:avLst/>
          </a:prstGeom>
          <a:noFill/>
        </p:spPr>
        <p:txBody>
          <a:bodyPr wrap="square" rtlCol="0">
            <a:spAutoFit/>
          </a:bodyPr>
          <a:lstStyle/>
          <a:p>
            <a:r>
              <a:rPr lang="en-US" sz="3200" dirty="0" smtClean="0">
                <a:solidFill>
                  <a:prstClr val="black"/>
                </a:solidFill>
                <a:latin typeface="Segoe UI Light" pitchFamily="34" charset="0"/>
                <a:ea typeface="Segoe UI" pitchFamily="34" charset="0"/>
                <a:cs typeface="Segoe UI" pitchFamily="34" charset="0"/>
              </a:rPr>
              <a:t>In the message bar, click </a:t>
            </a:r>
            <a:r>
              <a:rPr lang="en-US" sz="3200" b="1" dirty="0" smtClean="0">
                <a:solidFill>
                  <a:prstClr val="black"/>
                </a:solidFill>
                <a:latin typeface="Segoe UI Light" pitchFamily="34" charset="0"/>
                <a:ea typeface="Segoe UI" pitchFamily="34" charset="0"/>
                <a:cs typeface="Segoe UI" pitchFamily="34" charset="0"/>
              </a:rPr>
              <a:t>Enable Editing</a:t>
            </a:r>
            <a:r>
              <a:rPr lang="en-US" sz="3200" dirty="0" smtClean="0">
                <a:solidFill>
                  <a:prstClr val="black"/>
                </a:solidFill>
                <a:latin typeface="Segoe UI Light" pitchFamily="34" charset="0"/>
                <a:ea typeface="Segoe UI" pitchFamily="34" charset="0"/>
                <a:cs typeface="Segoe UI" pitchFamily="34" charset="0"/>
              </a:rPr>
              <a:t>, </a:t>
            </a:r>
            <a:endParaRPr lang="en-US" sz="3200" dirty="0">
              <a:solidFill>
                <a:prstClr val="black"/>
              </a:solidFill>
              <a:latin typeface="Segoe UI Light" pitchFamily="34" charset="0"/>
              <a:ea typeface="Segoe UI" pitchFamily="34" charset="0"/>
              <a:cs typeface="Segoe UI"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913" y="2724190"/>
            <a:ext cx="5952381" cy="323810"/>
          </a:xfrm>
          <a:prstGeom prst="rect">
            <a:avLst/>
          </a:prstGeom>
        </p:spPr>
      </p:pic>
      <p:sp>
        <p:nvSpPr>
          <p:cNvPr id="2" name="TextBox 1"/>
          <p:cNvSpPr txBox="1"/>
          <p:nvPr/>
        </p:nvSpPr>
        <p:spPr>
          <a:xfrm>
            <a:off x="405606" y="4040187"/>
            <a:ext cx="9982200" cy="1077218"/>
          </a:xfrm>
          <a:prstGeom prst="rect">
            <a:avLst/>
          </a:prstGeom>
          <a:noFill/>
          <a:ln>
            <a:noFill/>
          </a:ln>
        </p:spPr>
        <p:txBody>
          <a:bodyPr wrap="square" rtlCol="0">
            <a:spAutoFit/>
          </a:bodyPr>
          <a:lstStyle/>
          <a:p>
            <a:r>
              <a:rPr lang="en-US" sz="3200" dirty="0" smtClean="0">
                <a:solidFill>
                  <a:prstClr val="black"/>
                </a:solidFill>
                <a:latin typeface="Segoe UI Light" panose="020B0502040204020203" pitchFamily="34" charset="0"/>
              </a:rPr>
              <a:t>If the videos in this course don’t play, you may need to </a:t>
            </a:r>
            <a:r>
              <a:rPr lang="en-US" sz="3200" dirty="0" smtClean="0">
                <a:solidFill>
                  <a:prstClr val="black"/>
                </a:solidFill>
                <a:latin typeface="Segoe UI Light" panose="020B0502040204020203" pitchFamily="34" charset="0"/>
                <a:hlinkClick r:id="rId4"/>
              </a:rPr>
              <a:t>download QuickTime</a:t>
            </a:r>
            <a:r>
              <a:rPr lang="en-US" sz="3200" dirty="0" smtClean="0">
                <a:solidFill>
                  <a:prstClr val="black"/>
                </a:solidFill>
                <a:latin typeface="Segoe UI Light" panose="020B0502040204020203" pitchFamily="34" charset="0"/>
              </a:rPr>
              <a:t> or just </a:t>
            </a:r>
            <a:r>
              <a:rPr lang="en-US" sz="3200" dirty="0" smtClean="0">
                <a:solidFill>
                  <a:prstClr val="black"/>
                </a:solidFill>
                <a:latin typeface="Segoe UI Light" panose="020B0502040204020203" pitchFamily="34" charset="0"/>
                <a:hlinkClick r:id="rId5"/>
              </a:rPr>
              <a:t>switch to PowerPoint 2013</a:t>
            </a:r>
            <a:r>
              <a:rPr lang="en-US" sz="3200" dirty="0" smtClean="0">
                <a:solidFill>
                  <a:prstClr val="black"/>
                </a:solidFill>
                <a:latin typeface="Segoe UI Light" panose="020B0502040204020203" pitchFamily="34" charset="0"/>
              </a:rPr>
              <a:t>.</a:t>
            </a:r>
            <a:endParaRPr lang="en-US" sz="3200" dirty="0">
              <a:solidFill>
                <a:prstClr val="black"/>
              </a:solidFill>
              <a:latin typeface="Segoe UI Light" panose="020B0502040204020203" pitchFamily="34" charset="0"/>
            </a:endParaRPr>
          </a:p>
        </p:txBody>
      </p:sp>
    </p:spTree>
    <p:extLst>
      <p:ext uri="{BB962C8B-B14F-4D97-AF65-F5344CB8AC3E}">
        <p14:creationId xmlns:p14="http://schemas.microsoft.com/office/powerpoint/2010/main" val="821953965"/>
      </p:ext>
    </p:extLst>
  </p:cSld>
  <p:clrMapOvr>
    <a:masterClrMapping/>
  </p:clrMapOvr>
  <p:transition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Media Placeholder 69">
            <a:hlinkClick r:id="rId32" action="ppaction://hlinksldjump"/>
          </p:cNvPr>
          <p:cNvPicPr>
            <a:picLocks noGrp="1" noChangeAspect="1"/>
          </p:cNvPicPr>
          <p:nvPr>
            <p:ph type="media" sz="quarter" idx="10"/>
          </p:nvPr>
        </p:nvPicPr>
        <p:blipFill>
          <a:blip r:embed="rId33">
            <a:extLst>
              <a:ext uri="{28A0092B-C50C-407E-A947-70E740481C1C}">
                <a14:useLocalDpi xmlns:a14="http://schemas.microsoft.com/office/drawing/2010/main" val="0"/>
              </a:ext>
            </a:extLst>
          </a:blip>
          <a:stretch>
            <a:fillRect/>
          </a:stretch>
        </p:blipFill>
        <p:spPr>
          <a:xfrm>
            <a:off x="2506931" y="8495913"/>
            <a:ext cx="1115476" cy="627836"/>
          </a:xfrm>
        </p:spPr>
      </p:pic>
      <p:pic>
        <p:nvPicPr>
          <p:cNvPr id="42" name="Media Placeholder 41">
            <a:hlinkClick r:id="rId34" action="ppaction://hlinksldjump"/>
          </p:cNvPr>
          <p:cNvPicPr>
            <a:picLocks noGrp="1"/>
          </p:cNvPicPr>
          <p:nvPr>
            <p:ph type="media" sz="quarter" idx="11"/>
          </p:nvPr>
        </p:nvPicPr>
        <p:blipFill>
          <a:blip r:embed="rId35">
            <a:extLst>
              <a:ext uri="{28A0092B-C50C-407E-A947-70E740481C1C}">
                <a14:useLocalDpi xmlns:a14="http://schemas.microsoft.com/office/drawing/2010/main" val="0"/>
              </a:ext>
            </a:extLst>
          </a:blip>
          <a:stretch>
            <a:fillRect/>
          </a:stretch>
        </p:blipFill>
        <p:spPr>
          <a:xfrm>
            <a:off x="3884879" y="8495914"/>
            <a:ext cx="1115568" cy="630936"/>
          </a:xfrm>
        </p:spPr>
      </p:pic>
      <p:pic>
        <p:nvPicPr>
          <p:cNvPr id="41" name="Media Placeholder 40">
            <a:hlinkClick r:id="rId36" action="ppaction://hlinksldjump"/>
          </p:cNvPr>
          <p:cNvPicPr>
            <a:picLocks noGrp="1"/>
          </p:cNvPicPr>
          <p:nvPr>
            <p:ph type="media" sz="quarter" idx="12"/>
          </p:nvPr>
        </p:nvPicPr>
        <p:blipFill>
          <a:blip r:embed="rId37">
            <a:extLst>
              <a:ext uri="{28A0092B-C50C-407E-A947-70E740481C1C}">
                <a14:useLocalDpi xmlns:a14="http://schemas.microsoft.com/office/drawing/2010/main" val="0"/>
              </a:ext>
            </a:extLst>
          </a:blip>
          <a:stretch>
            <a:fillRect/>
          </a:stretch>
        </p:blipFill>
        <p:spPr>
          <a:xfrm>
            <a:off x="5250129" y="8495914"/>
            <a:ext cx="1115568" cy="630936"/>
          </a:xfrm>
        </p:spPr>
      </p:pic>
      <p:pic>
        <p:nvPicPr>
          <p:cNvPr id="39" name="Media Placeholder 38">
            <a:hlinkClick r:id="rId38" action="ppaction://hlinksldjump"/>
          </p:cNvPr>
          <p:cNvPicPr>
            <a:picLocks noGrp="1"/>
          </p:cNvPicPr>
          <p:nvPr>
            <p:ph type="media" sz="quarter" idx="15"/>
          </p:nvPr>
        </p:nvPicPr>
        <p:blipFill>
          <a:blip r:embed="rId39">
            <a:extLst>
              <a:ext uri="{28A0092B-C50C-407E-A947-70E740481C1C}">
                <a14:useLocalDpi xmlns:a14="http://schemas.microsoft.com/office/drawing/2010/main" val="0"/>
              </a:ext>
            </a:extLst>
          </a:blip>
          <a:stretch>
            <a:fillRect/>
          </a:stretch>
        </p:blipFill>
        <p:spPr>
          <a:xfrm>
            <a:off x="7996238" y="8496210"/>
            <a:ext cx="1115568" cy="630936"/>
          </a:xfrm>
        </p:spPr>
      </p:pic>
      <p:pic>
        <p:nvPicPr>
          <p:cNvPr id="38" name="Media Placeholder 37">
            <a:hlinkClick r:id="rId40" action="ppaction://hlinksldjump"/>
          </p:cNvPr>
          <p:cNvPicPr>
            <a:picLocks noGrp="1"/>
          </p:cNvPicPr>
          <p:nvPr>
            <p:ph type="media" sz="quarter" idx="16"/>
          </p:nvPr>
        </p:nvPicPr>
        <p:blipFill>
          <a:blip r:embed="rId41">
            <a:extLst>
              <a:ext uri="{28A0092B-C50C-407E-A947-70E740481C1C}">
                <a14:useLocalDpi xmlns:a14="http://schemas.microsoft.com/office/drawing/2010/main" val="0"/>
              </a:ext>
            </a:extLst>
          </a:blip>
          <a:stretch>
            <a:fillRect/>
          </a:stretch>
        </p:blipFill>
        <p:spPr>
          <a:xfrm>
            <a:off x="9358313" y="8495764"/>
            <a:ext cx="1115568" cy="630936"/>
          </a:xfrm>
        </p:spPr>
      </p:pic>
      <p:sp>
        <p:nvSpPr>
          <p:cNvPr id="9" name="TextBox 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1/3 videos</a:t>
            </a:r>
            <a:endParaRPr lang="en-US" sz="1500" dirty="0">
              <a:solidFill>
                <a:schemeClr val="bg1"/>
              </a:solidFill>
              <a:latin typeface="Segoe Light" pitchFamily="34" charset="0"/>
            </a:endParaRPr>
          </a:p>
        </p:txBody>
      </p:sp>
      <p:sp>
        <p:nvSpPr>
          <p:cNvPr id="10" name="TextBox 9"/>
          <p:cNvSpPr txBox="1"/>
          <p:nvPr/>
        </p:nvSpPr>
        <p:spPr>
          <a:xfrm>
            <a:off x="1015206" y="487209"/>
            <a:ext cx="7391400" cy="430887"/>
          </a:xfrm>
          <a:prstGeom prst="rect">
            <a:avLst/>
          </a:prstGeom>
          <a:noFill/>
        </p:spPr>
        <p:txBody>
          <a:bodyPr wrap="square" rtlCol="0">
            <a:spAutoFit/>
          </a:bodyPr>
          <a:lstStyle/>
          <a:p>
            <a:r>
              <a:rPr lang="en-US" sz="2200" dirty="0" smtClean="0">
                <a:solidFill>
                  <a:prstClr val="white"/>
                </a:solidFill>
                <a:latin typeface="Segoe UI Light" pitchFamily="34" charset="0"/>
              </a:rPr>
              <a:t>Create a template from a presentation</a:t>
            </a:r>
            <a:endParaRPr lang="en-US" sz="2200" dirty="0">
              <a:solidFill>
                <a:prstClr val="white"/>
              </a:solidFill>
              <a:latin typeface="Segoe UI Light" pitchFamily="34" charset="0"/>
            </a:endParaRPr>
          </a:p>
        </p:txBody>
      </p:sp>
      <p:grpSp>
        <p:nvGrpSpPr>
          <p:cNvPr id="11" name="ClosedCaptions"/>
          <p:cNvGrpSpPr/>
          <p:nvPr/>
        </p:nvGrpSpPr>
        <p:grpSpPr>
          <a:xfrm>
            <a:off x="8677656" y="611144"/>
            <a:ext cx="1449747" cy="304843"/>
            <a:chOff x="8787606" y="611187"/>
            <a:chExt cx="1449747" cy="304843"/>
          </a:xfrm>
        </p:grpSpPr>
        <p:sp>
          <p:nvSpPr>
            <p:cNvPr id="12" name="TextBox 11"/>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3" name="Picture 12" descr="Screen Clipping"/>
            <p:cNvPicPr>
              <a:picLocks noChangeAspect="1"/>
            </p:cNvPicPr>
            <p:nvPr/>
          </p:nvPicPr>
          <p:blipFill>
            <a:blip r:embed="rId42">
              <a:extLst>
                <a:ext uri="{BEBA8EAE-BF5A-486C-A8C5-ECC9F3942E4B}">
                  <a14:imgProps xmlns:a14="http://schemas.microsoft.com/office/drawing/2010/main">
                    <a14:imgLayer r:embed="rId43">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23" name="Rectangle 22"/>
          <p:cNvSpPr/>
          <p:nvPr/>
        </p:nvSpPr>
        <p:spPr>
          <a:xfrm>
            <a:off x="10079037" y="7818120"/>
            <a:ext cx="1225296"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4" name="Rectangle 23"/>
          <p:cNvSpPr/>
          <p:nvPr/>
        </p:nvSpPr>
        <p:spPr>
          <a:xfrm>
            <a:off x="10082847"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5" name="Rectangle 24"/>
          <p:cNvSpPr/>
          <p:nvPr/>
        </p:nvSpPr>
        <p:spPr>
          <a:xfrm>
            <a:off x="10498296" y="7818120"/>
            <a:ext cx="411480"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Rectangle 25"/>
          <p:cNvSpPr/>
          <p:nvPr/>
        </p:nvSpPr>
        <p:spPr>
          <a:xfrm>
            <a:off x="10910887" y="7818120"/>
            <a:ext cx="396081"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sp>
        <p:nvSpPr>
          <p:cNvPr id="31"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Introduction</a:t>
            </a:r>
          </a:p>
        </p:txBody>
      </p:sp>
      <p:sp>
        <p:nvSpPr>
          <p:cNvPr id="32" name="Text Placeholder 6"/>
          <p:cNvSpPr txBox="1">
            <a:spLocks/>
          </p:cNvSpPr>
          <p:nvPr/>
        </p:nvSpPr>
        <p:spPr>
          <a:xfrm>
            <a:off x="3912762" y="9220768"/>
            <a:ext cx="1141044"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Design &amp;</a:t>
            </a:r>
            <a:r>
              <a:rPr lang="en-US" dirty="0" smtClean="0"/>
              <a:t> </a:t>
            </a:r>
            <a:r>
              <a:rPr lang="en-US" dirty="0"/>
              <a:t>layouts</a:t>
            </a:r>
          </a:p>
        </p:txBody>
      </p:sp>
      <p:sp>
        <p:nvSpPr>
          <p:cNvPr id="33" name="Text Placeholder 6"/>
          <p:cNvSpPr txBox="1">
            <a:spLocks/>
          </p:cNvSpPr>
          <p:nvPr/>
        </p:nvSpPr>
        <p:spPr>
          <a:xfrm>
            <a:off x="5302587" y="9220768"/>
            <a:ext cx="1122819"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Finalize &amp;</a:t>
            </a:r>
            <a:r>
              <a:rPr lang="en-US" sz="1100" dirty="0" smtClean="0">
                <a:solidFill>
                  <a:schemeClr val="bg1"/>
                </a:solidFill>
                <a:latin typeface="Segoe UI Light" pitchFamily="34" charset="0"/>
              </a:rPr>
              <a:t> </a:t>
            </a:r>
            <a:r>
              <a:rPr lang="en-US" sz="1100" dirty="0">
                <a:solidFill>
                  <a:schemeClr val="bg1"/>
                </a:solidFill>
                <a:latin typeface="Segoe UI Light" pitchFamily="34" charset="0"/>
              </a:rPr>
              <a:t>save</a:t>
            </a:r>
          </a:p>
        </p:txBody>
      </p:sp>
      <p:sp>
        <p:nvSpPr>
          <p:cNvPr id="34" name="TextBox 33"/>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4:56</a:t>
            </a:r>
          </a:p>
        </p:txBody>
      </p:sp>
      <p:sp>
        <p:nvSpPr>
          <p:cNvPr id="36" name="TextBox 35"/>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3:14</a:t>
            </a:r>
          </a:p>
        </p:txBody>
      </p:sp>
      <p:sp>
        <p:nvSpPr>
          <p:cNvPr id="37" name="TextBox 36"/>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5:10</a:t>
            </a:r>
          </a:p>
        </p:txBody>
      </p:sp>
      <p:pic>
        <p:nvPicPr>
          <p:cNvPr id="46" name="Media Placeholder 45">
            <a:hlinkClick r:id="rId44" action="ppaction://hlinksldjump"/>
          </p:cNvPr>
          <p:cNvPicPr>
            <a:picLocks noGrp="1"/>
          </p:cNvPicPr>
          <p:nvPr>
            <p:ph type="media" sz="quarter" idx="13"/>
          </p:nvPr>
        </p:nvPicPr>
        <p:blipFill>
          <a:blip r:embed="rId45">
            <a:extLst>
              <a:ext uri="{28A0092B-C50C-407E-A947-70E740481C1C}">
                <a14:useLocalDpi xmlns:a14="http://schemas.microsoft.com/office/drawing/2010/main" val="0"/>
              </a:ext>
            </a:extLst>
          </a:blip>
          <a:stretch>
            <a:fillRect/>
          </a:stretch>
        </p:blipFill>
        <p:spPr>
          <a:xfrm>
            <a:off x="6627813" y="8496210"/>
            <a:ext cx="1115568" cy="630936"/>
          </a:xfrm>
        </p:spPr>
      </p:pic>
      <p:pic>
        <p:nvPicPr>
          <p:cNvPr id="47" name="Picture 46">
            <a:hlinkClick r:id="" action="ppaction://hlinkshowjump?jump=nextslide"/>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50"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Templates_Mov1.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Templates_Mov100:00:00.0" time="33"/>
                    <p14:bmk name="Templates_Mov100:00:12.9" time="12900"/>
                    <p14:bmk name="Templates_Mov100:00:13.0" time="13000"/>
                    <p14:bmk name="Templates_Mov100:00:18.8" time="18800"/>
                    <p14:bmk name="Templates_Mov100:00:18.9" time="18900"/>
                    <p14:bmk name="Templates_Mov100:00:27.9" time="27967"/>
                    <p14:bmk name="Templates_Mov100:00:28.0" time="28067"/>
                    <p14:bmk name="Templates_Mov100:00:36.0" time="36033"/>
                    <p14:bmk name="Templates_Mov100:00:36.1" time="36133"/>
                    <p14:bmk name="Templates_Mov100:00:40.9" time="40900"/>
                    <p14:bmk name="Templates_Mov100:00:41.0" time="41000"/>
                    <p14:bmk name="Templates_Mov100:00:48.3" time="48333"/>
                    <p14:bmk name="Templates_Mov100:00:48.4" time="48433"/>
                    <p14:bmk name="Templates_Mov100:00:54.1" time="54167"/>
                    <p14:bmk name="Templates_Mov100:00:54.2" time="54267"/>
                    <p14:bmk name="Templates_Mov100:01:04.9" time="64967"/>
                    <p14:bmk name="Templates_Mov100:01:05.0" time="65067"/>
                    <p14:bmk name="Templates_Mov100:01:10.2" time="70200"/>
                    <p14:bmk name="Templates_Mov100:01:10.3" time="70300"/>
                    <p14:bmk name="Templates_Mov100:01:16.1" time="76167"/>
                    <p14:bmk name="Templates_Mov100:01:16.2" time="76267"/>
                    <p14:bmk name="Templates_Mov100:01:23.9" time="83900"/>
                    <p14:bmk name="Templates_Mov100:01:24.0" time="84000"/>
                    <p14:bmk name="Templates_Mov100:01:34.2" time="94200"/>
                    <p14:bmk name="Templates_Mov100:01:34.3" time="94300"/>
                    <p14:bmk name="Templates_Mov100:01:39.6" time="99600"/>
                    <p14:bmk name="Templates_Mov100:01:39.7" time="99700"/>
                    <p14:bmk name="Templates_Mov100:01:46.1" time="106133"/>
                    <p14:bmk name="Templates_Mov100:01:46.2" time="106233"/>
                    <p14:bmk name="Templates_Mov100:01:55.9" time="115933"/>
                    <p14:bmk name="Templates_Mov100:01:56.0" time="116033"/>
                    <p14:bmk name="Templates_Mov100:02:03.6" time="123600"/>
                    <p14:bmk name="Templates_Mov100:02:03.7" time="123700"/>
                    <p14:bmk name="Templates_Mov100:02:10.0" time="130033"/>
                    <p14:bmk name="Templates_Mov100:02:10.1" time="130133"/>
                    <p14:bmk name="Templates_Mov100:02:18.1" time="138100"/>
                    <p14:bmk name="Templates_Mov100:02:18.2" time="138200"/>
                    <p14:bmk name="Templates_Mov100:02:28.8" time="148833"/>
                    <p14:bmk name="Templates_Mov100:02:28.9" time="148933"/>
                    <p14:bmk name="Templates_Mov100:02:31.3" time="151300"/>
                    <p14:bmk name="Templates_Mov100:02:31.4" time="151400"/>
                    <p14:bmk name="Templates_Mov100:02:39.1" time="159133"/>
                    <p14:bmk name="Templates_Mov100:02:39.2" time="159233"/>
                    <p14:bmk name="Templates_Mov100:02:43.4" time="163400"/>
                    <p14:bmk name="Templates_Mov100:02:43.5" time="163500"/>
                    <p14:bmk name="Templates_Mov100:02:49.2" time="169233"/>
                    <p14:bmk name="Templates_Mov100:02:49.3" time="169333"/>
                    <p14:bmk name="Templates_Mov100:02:57.6" time="177633"/>
                    <p14:bmk name="Templates_Mov100:02:57.7" time="177733"/>
                    <p14:bmk name="Templates_Mov100:02:59.9" time="179900"/>
                    <p14:bmk name="Templates_Mov100:03:00.0" time="180000"/>
                    <p14:bmk name="Templates_Mov100:03:06.3" time="186300"/>
                    <p14:bmk name="Templates_Mov100:03:06.4" time="186400"/>
                    <p14:bmk name="Templates_Mov100:03:12.3" time="192333"/>
                  </p14:bmkLst>
                </p14:media>
              </p:ext>
            </p:extLst>
          </p:nvPr>
        </p:nvPicPr>
        <p:blipFill>
          <a:blip r:embed="rId47"/>
          <a:stretch>
            <a:fillRect/>
          </a:stretch>
        </p:blipFill>
        <p:spPr>
          <a:xfrm>
            <a:off x="1235075" y="1042988"/>
            <a:ext cx="10515600" cy="5915025"/>
          </a:xfrm>
        </p:spPr>
      </p:pic>
      <p:sp>
        <p:nvSpPr>
          <p:cNvPr id="40"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6" name="Templates_Mov1CohoWineryhas00:00:00.0-00:00:12.9"/>
          <p:cNvSpPr txBox="1"/>
          <p:nvPr>
            <p:custDataLst>
              <p:tags r:id="rId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Coho Winery has a presentation that showcases its premium wines, and every year they need to update it.</a:t>
            </a:r>
            <a:endParaRPr lang="en-US" sz="1800">
              <a:solidFill>
                <a:srgbClr val="FFFFFF"/>
              </a:solidFill>
              <a:latin typeface="Segoe UI Light"/>
            </a:endParaRPr>
          </a:p>
        </p:txBody>
      </p:sp>
      <p:sp>
        <p:nvSpPr>
          <p:cNvPr id="7" name="Templates_Mov1Inthepresentation00:00:13.0-00:00:18.8"/>
          <p:cNvSpPr txBox="1"/>
          <p:nvPr>
            <p:custDataLst>
              <p:tags r:id="rId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the presentation updates, the wine details always change.</a:t>
            </a:r>
            <a:endParaRPr lang="en-US" sz="1800">
              <a:solidFill>
                <a:srgbClr val="FFFFFF"/>
              </a:solidFill>
              <a:latin typeface="Segoe UI Light"/>
            </a:endParaRPr>
          </a:p>
        </p:txBody>
      </p:sp>
      <p:sp>
        <p:nvSpPr>
          <p:cNvPr id="8" name="Templates_Mov1Butcertainother00:00:18.9-00:00:27.9"/>
          <p:cNvSpPr txBox="1"/>
          <p:nvPr>
            <p:custDataLst>
              <p:tags r:id="rId6"/>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certain other things in the presentation stay the same, such as these section headers, used for the wine categories.</a:t>
            </a:r>
            <a:endParaRPr lang="en-US" sz="1800">
              <a:solidFill>
                <a:srgbClr val="FFFFFF"/>
              </a:solidFill>
              <a:latin typeface="Segoe UI Light"/>
            </a:endParaRPr>
          </a:p>
        </p:txBody>
      </p:sp>
      <p:sp>
        <p:nvSpPr>
          <p:cNvPr id="15" name="Templates_Mov1Forthewine00:00:28.0-00:00:36.0"/>
          <p:cNvSpPr txBox="1"/>
          <p:nvPr>
            <p:custDataLst>
              <p:tags r:id="rId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the wine descriptions, the subheadings don’t change, and neither does the basic layout.</a:t>
            </a:r>
            <a:endParaRPr lang="en-US" sz="1800">
              <a:solidFill>
                <a:srgbClr val="FFFFFF"/>
              </a:solidFill>
              <a:latin typeface="Segoe UI Light"/>
            </a:endParaRPr>
          </a:p>
        </p:txBody>
      </p:sp>
      <p:sp>
        <p:nvSpPr>
          <p:cNvPr id="16" name="Templates_Mov1Toupdatethe00:00:36.1-00:00:40.9"/>
          <p:cNvSpPr txBox="1"/>
          <p:nvPr>
            <p:custDataLst>
              <p:tags r:id="rId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update the slides, it would be tempting to click File &gt; Save As,</a:t>
            </a:r>
            <a:endParaRPr lang="en-US" sz="1800">
              <a:solidFill>
                <a:srgbClr val="FFFFFF"/>
              </a:solidFill>
              <a:latin typeface="Segoe UI Light"/>
            </a:endParaRPr>
          </a:p>
        </p:txBody>
      </p:sp>
      <p:sp>
        <p:nvSpPr>
          <p:cNvPr id="17" name="Templates_Mov1savethepresentation00:00:41.0-00:00:48.3"/>
          <p:cNvSpPr txBox="1"/>
          <p:nvPr>
            <p:custDataLst>
              <p:tags r:id="rId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save the presentation as a new one and type over the old content.</a:t>
            </a:r>
            <a:endParaRPr lang="en-US" sz="1800">
              <a:solidFill>
                <a:srgbClr val="FFFFFF"/>
              </a:solidFill>
              <a:latin typeface="Segoe UI Light"/>
            </a:endParaRPr>
          </a:p>
        </p:txBody>
      </p:sp>
      <p:sp>
        <p:nvSpPr>
          <p:cNvPr id="18" name="Templates_Mov1Buthavingto00:00:48.4-00:00:54.1"/>
          <p:cNvSpPr txBox="1"/>
          <p:nvPr>
            <p:custDataLst>
              <p:tags r:id="rId1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having to delete old content adds an extra step to the work.</a:t>
            </a:r>
            <a:endParaRPr lang="en-US" sz="1800">
              <a:solidFill>
                <a:srgbClr val="FFFFFF"/>
              </a:solidFill>
              <a:latin typeface="Segoe UI Light"/>
            </a:endParaRPr>
          </a:p>
        </p:txBody>
      </p:sp>
      <p:sp>
        <p:nvSpPr>
          <p:cNvPr id="19" name="Templates_Mov1Also,overtime,00:00:54.2-00:01:04.9"/>
          <p:cNvSpPr txBox="1"/>
          <p:nvPr>
            <p:custDataLst>
              <p:tags r:id="rId11"/>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Also, over time, inconsistencies creep in as various authors work in the file and incorrect formatting gets introduced.</a:t>
            </a:r>
            <a:endParaRPr lang="en-US" sz="1800">
              <a:solidFill>
                <a:srgbClr val="FFFFFF"/>
              </a:solidFill>
              <a:latin typeface="Segoe UI Light"/>
            </a:endParaRPr>
          </a:p>
        </p:txBody>
      </p:sp>
      <p:sp>
        <p:nvSpPr>
          <p:cNvPr id="20" name="Templates_Mov1Abettersolution00:01:05.0-00:01:10.2"/>
          <p:cNvSpPr txBox="1"/>
          <p:nvPr>
            <p:custDataLst>
              <p:tags r:id="rId1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 better solution for the Coho staff would be to turn this presentation into a template</a:t>
            </a:r>
            <a:endParaRPr lang="en-US" sz="1800">
              <a:solidFill>
                <a:srgbClr val="FFFFFF"/>
              </a:solidFill>
              <a:latin typeface="Segoe UI Light"/>
            </a:endParaRPr>
          </a:p>
        </p:txBody>
      </p:sp>
      <p:sp>
        <p:nvSpPr>
          <p:cNvPr id="21" name="Templates_Mov1andusethat00:01:10.3-00:01:16.1"/>
          <p:cNvSpPr txBox="1"/>
          <p:nvPr>
            <p:custDataLst>
              <p:tags r:id="rId1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use that as a master for presentation updates.</a:t>
            </a:r>
            <a:endParaRPr lang="en-US" sz="1800">
              <a:solidFill>
                <a:srgbClr val="FFFFFF"/>
              </a:solidFill>
              <a:latin typeface="Segoe UI Light"/>
            </a:endParaRPr>
          </a:p>
        </p:txBody>
      </p:sp>
      <p:sp>
        <p:nvSpPr>
          <p:cNvPr id="22" name="Templates_Mov1Forthecontent00:01:16.2-00:01:23.9"/>
          <p:cNvSpPr txBox="1"/>
          <p:nvPr>
            <p:custDataLst>
              <p:tags r:id="rId1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the content in the template, you’d keep the formatting and text you always want in the presentation.</a:t>
            </a:r>
            <a:endParaRPr lang="en-US" sz="1800">
              <a:solidFill>
                <a:srgbClr val="FFFFFF"/>
              </a:solidFill>
              <a:latin typeface="Segoe UI Light"/>
            </a:endParaRPr>
          </a:p>
        </p:txBody>
      </p:sp>
      <p:sp>
        <p:nvSpPr>
          <p:cNvPr id="30" name="Templates_Mov1Wherenewcontent00:01:24.0-00:01:34.2"/>
          <p:cNvSpPr txBox="1"/>
          <p:nvPr>
            <p:custDataLst>
              <p:tags r:id="rId15"/>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Where new content needs to be added, you could leave the area blank or use placeholder text as a guideline for authors.</a:t>
            </a:r>
            <a:endParaRPr lang="en-US" sz="1800">
              <a:solidFill>
                <a:srgbClr val="FFFFFF"/>
              </a:solidFill>
              <a:latin typeface="Segoe UI Light"/>
            </a:endParaRPr>
          </a:p>
        </p:txBody>
      </p:sp>
      <p:sp>
        <p:nvSpPr>
          <p:cNvPr id="35" name="Templates_Mov1Youcouldinclude00:01:34.3-00:01:39.6"/>
          <p:cNvSpPr txBox="1"/>
          <p:nvPr>
            <p:custDataLst>
              <p:tags r:id="rId1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could include formatting, too, such as the frame style on a picture placeholder,</a:t>
            </a:r>
            <a:endParaRPr lang="en-US" sz="1800">
              <a:solidFill>
                <a:srgbClr val="FFFFFF"/>
              </a:solidFill>
              <a:latin typeface="Segoe UI Light"/>
            </a:endParaRPr>
          </a:p>
        </p:txBody>
      </p:sp>
      <p:sp>
        <p:nvSpPr>
          <p:cNvPr id="43" name="Templates_Mov1tosavean00:01:39.7-00:01:46.1"/>
          <p:cNvSpPr txBox="1"/>
          <p:nvPr>
            <p:custDataLst>
              <p:tags r:id="rId1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save an author time and help ensure consistency.</a:t>
            </a:r>
            <a:endParaRPr lang="en-US" sz="1800">
              <a:solidFill>
                <a:srgbClr val="FFFFFF"/>
              </a:solidFill>
              <a:latin typeface="Segoe UI Light"/>
            </a:endParaRPr>
          </a:p>
        </p:txBody>
      </p:sp>
      <p:sp>
        <p:nvSpPr>
          <p:cNvPr id="44" name="Templates_Mov1Forthetemplate,00:01:46.2-00:01:55.9"/>
          <p:cNvSpPr txBox="1"/>
          <p:nvPr>
            <p:custDataLst>
              <p:tags r:id="rId18"/>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dirty="0" smtClean="0">
                <a:solidFill>
                  <a:srgbClr val="FFFFFF"/>
                </a:solidFill>
                <a:latin typeface="Segoe UI Light"/>
              </a:rPr>
              <a:t>For the template, you’d want global design elements in place, such as a theme from the Themes gallery, or a background design.</a:t>
            </a:r>
            <a:endParaRPr lang="en-US" sz="1800" dirty="0">
              <a:solidFill>
                <a:srgbClr val="FFFFFF"/>
              </a:solidFill>
              <a:latin typeface="Segoe UI Light"/>
            </a:endParaRPr>
          </a:p>
        </p:txBody>
      </p:sp>
      <p:sp>
        <p:nvSpPr>
          <p:cNvPr id="45" name="Templates_Mov1Andyou’dopen00:01:56.0-00:02:03.6"/>
          <p:cNvSpPr txBox="1"/>
          <p:nvPr>
            <p:custDataLst>
              <p:tags r:id="rId1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you’d open Slide Master view (click View &gt; Slide Master) to make global style changes to the master</a:t>
            </a:r>
            <a:endParaRPr lang="en-US" sz="1800">
              <a:solidFill>
                <a:srgbClr val="FFFFFF"/>
              </a:solidFill>
              <a:latin typeface="Segoe UI Light"/>
            </a:endParaRPr>
          </a:p>
        </p:txBody>
      </p:sp>
      <p:sp>
        <p:nvSpPr>
          <p:cNvPr id="57" name="Templates_Mov1andtocustomize00:02:03.7-00:02:10.0"/>
          <p:cNvSpPr txBox="1"/>
          <p:nvPr>
            <p:custDataLst>
              <p:tags r:id="rId2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to customize master layouts so they’re right for your content.</a:t>
            </a:r>
            <a:endParaRPr lang="en-US" sz="1800">
              <a:solidFill>
                <a:srgbClr val="FFFFFF"/>
              </a:solidFill>
              <a:latin typeface="Segoe UI Light"/>
            </a:endParaRPr>
          </a:p>
        </p:txBody>
      </p:sp>
      <p:sp>
        <p:nvSpPr>
          <p:cNvPr id="58" name="Templates_Mov1Withallthe00:02:10.1-00:02:18.1"/>
          <p:cNvSpPr txBox="1"/>
          <p:nvPr>
            <p:custDataLst>
              <p:tags r:id="rId2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With all the design details and content in place, you would click File &gt; Save As,</a:t>
            </a:r>
            <a:endParaRPr lang="en-US" sz="1800">
              <a:solidFill>
                <a:srgbClr val="FFFFFF"/>
              </a:solidFill>
              <a:latin typeface="Segoe UI Light"/>
            </a:endParaRPr>
          </a:p>
        </p:txBody>
      </p:sp>
      <p:sp>
        <p:nvSpPr>
          <p:cNvPr id="59" name="Templates_Mov1andchoosePowerPoint00:02:18.2-00:02:28.8"/>
          <p:cNvSpPr txBox="1"/>
          <p:nvPr>
            <p:custDataLst>
              <p:tags r:id="rId2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choose PowerPoint Template (*.potx) as the file type. Then click Save.</a:t>
            </a:r>
            <a:endParaRPr lang="en-US" sz="1800">
              <a:solidFill>
                <a:srgbClr val="FFFFFF"/>
              </a:solidFill>
              <a:latin typeface="Segoe UI Light"/>
            </a:endParaRPr>
          </a:p>
        </p:txBody>
      </p:sp>
      <p:sp>
        <p:nvSpPr>
          <p:cNvPr id="60" name="Templates_Mov1Andhere’sthe00:02:28.9-00:02:31.3"/>
          <p:cNvSpPr txBox="1"/>
          <p:nvPr>
            <p:custDataLst>
              <p:tags r:id="rId2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here’s the beauty of a template:</a:t>
            </a:r>
            <a:endParaRPr lang="en-US" sz="1800">
              <a:solidFill>
                <a:srgbClr val="FFFFFF"/>
              </a:solidFill>
              <a:latin typeface="Segoe UI Light"/>
            </a:endParaRPr>
          </a:p>
        </p:txBody>
      </p:sp>
      <p:sp>
        <p:nvSpPr>
          <p:cNvPr id="61" name="Templates_Mov1Whenyouclick00:02:31.4-00:02:39.1"/>
          <p:cNvSpPr txBox="1"/>
          <p:nvPr>
            <p:custDataLst>
              <p:tags r:id="rId2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you click to open the template file, it opens a fresh presentation that is based on the template.</a:t>
            </a:r>
            <a:endParaRPr lang="en-US" sz="1800">
              <a:solidFill>
                <a:srgbClr val="FFFFFF"/>
              </a:solidFill>
              <a:latin typeface="Segoe UI Light"/>
            </a:endParaRPr>
          </a:p>
        </p:txBody>
      </p:sp>
      <p:sp>
        <p:nvSpPr>
          <p:cNvPr id="62" name="Templates_Mov1So,toupdate00:02:39.2-00:02:43.4"/>
          <p:cNvSpPr txBox="1"/>
          <p:nvPr>
            <p:custDataLst>
              <p:tags r:id="rId2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to update the Coho Premium Selections presentation,</a:t>
            </a:r>
            <a:endParaRPr lang="en-US" sz="1800">
              <a:solidFill>
                <a:srgbClr val="FFFFFF"/>
              </a:solidFill>
              <a:latin typeface="Segoe UI Light"/>
            </a:endParaRPr>
          </a:p>
        </p:txBody>
      </p:sp>
      <p:sp>
        <p:nvSpPr>
          <p:cNvPr id="63" name="Templates_Mov1you’dbestarting00:02:43.5-00:02:49.2"/>
          <p:cNvSpPr txBox="1"/>
          <p:nvPr>
            <p:custDataLst>
              <p:tags r:id="rId2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you’d be starting in a new presentation file, not the template itself.</a:t>
            </a:r>
            <a:endParaRPr lang="en-US" sz="1800">
              <a:solidFill>
                <a:srgbClr val="FFFFFF"/>
              </a:solidFill>
              <a:latin typeface="Segoe UI Light"/>
            </a:endParaRPr>
          </a:p>
        </p:txBody>
      </p:sp>
      <p:sp>
        <p:nvSpPr>
          <p:cNvPr id="64" name="Templates_Mov1Yet,you’dhave00:02:49.3-00:02:57.6"/>
          <p:cNvSpPr txBox="1"/>
          <p:nvPr>
            <p:custDataLst>
              <p:tags r:id="rId2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Yet, you’d have everything that’s in the template—and benefit from all the work that’s been done.</a:t>
            </a:r>
            <a:endParaRPr lang="en-US" sz="1800">
              <a:solidFill>
                <a:srgbClr val="FFFFFF"/>
              </a:solidFill>
              <a:latin typeface="Segoe UI Light"/>
            </a:endParaRPr>
          </a:p>
        </p:txBody>
      </p:sp>
      <p:sp>
        <p:nvSpPr>
          <p:cNvPr id="65" name="Templates_Mov1Ifyouput00:02:57.7-00:02:59.9"/>
          <p:cNvSpPr txBox="1"/>
          <p:nvPr>
            <p:custDataLst>
              <p:tags r:id="rId2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you put the template on a shared site,</a:t>
            </a:r>
            <a:endParaRPr lang="en-US" sz="1800">
              <a:solidFill>
                <a:srgbClr val="FFFFFF"/>
              </a:solidFill>
              <a:latin typeface="Segoe UI Light"/>
            </a:endParaRPr>
          </a:p>
        </p:txBody>
      </p:sp>
      <p:sp>
        <p:nvSpPr>
          <p:cNvPr id="66" name="Templates_Mov1yourteamcan00:03:00.0-00:03:06.3"/>
          <p:cNvSpPr txBox="1"/>
          <p:nvPr>
            <p:custDataLst>
              <p:tags r:id="rId2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your team can always find a current copy there and download it for their use, too.</a:t>
            </a:r>
            <a:endParaRPr lang="en-US" sz="1800">
              <a:solidFill>
                <a:srgbClr val="FFFFFF"/>
              </a:solidFill>
              <a:latin typeface="Segoe UI Light"/>
            </a:endParaRPr>
          </a:p>
        </p:txBody>
      </p:sp>
      <p:sp>
        <p:nvSpPr>
          <p:cNvPr id="67" name="Templates_Mov1Upnext:To00:03:06.4-00:03:12.3"/>
          <p:cNvSpPr txBox="1"/>
          <p:nvPr>
            <p:custDataLst>
              <p:tags r:id="rId3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next: To prepare the template, customize a presentation’s design and layouts.</a:t>
            </a:r>
            <a:endParaRPr lang="en-US" sz="1800">
              <a:solidFill>
                <a:srgbClr val="FFFFFF"/>
              </a:solidFill>
              <a:latin typeface="Segoe UI Light"/>
            </a:endParaRPr>
          </a:p>
        </p:txBody>
      </p:sp>
      <p:sp useBgFill="1">
        <p:nvSpPr>
          <p:cNvPr id="14" name="CCShade"/>
          <p:cNvSpPr/>
          <p:nvPr/>
        </p:nvSpPr>
        <p:spPr>
          <a:xfrm>
            <a:off x="1124712" y="6982334"/>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Tree>
    <p:extLst>
      <p:ext uri="{BB962C8B-B14F-4D97-AF65-F5344CB8AC3E}">
        <p14:creationId xmlns:p14="http://schemas.microsoft.com/office/powerpoint/2010/main" val="2160130925"/>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4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Templates_Mov1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
                                            <p:tgtEl>
                                              <p:spTgt spid="6"/>
                                            </p:tgtEl>
                                          </p:cBhvr>
                                        </p:animEffect>
                                      </p:childTnLst>
                                    </p:cTn>
                                  </p:par>
                                </p:childTnLst>
                              </p:cTn>
                            </p:par>
                          </p:childTnLst>
                        </p:cTn>
                      </p:par>
                    </p:childTnLst>
                  </p:cTn>
                  <p:nextCondLst>
                    <p:cond evt="onMediaBookmark" delay="0">
                      <p:tgtEl>
                        <p14:bmkTgt spid="2" bmkName="Templates_Mov100:00:00.0"/>
                      </p:tgtEl>
                    </p:cond>
                  </p:nextCondLst>
                </p:seq>
                <p:seq concurrent="1" nextAc="seek">
                  <p:cTn id="28" restart="whenNotActive" fill="hold" evtFilter="cancelBubble" nodeType="interactiveSeq">
                    <p:stCondLst>
                      <p:cond evt="onMediaBookmark" delay="0">
                        <p:tgtEl>
                          <p14:bmkTgt spid="2" bmkName="Templates_Mov100:00:12.9"/>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6"/>
                                            </p:tgtEl>
                                          </p:cBhvr>
                                        </p:animEffect>
                                        <p:set>
                                          <p:cBhvr>
                                            <p:cTn id="33"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Templates_Mov100:00:12.9"/>
                      </p:tgtEl>
                    </p:cond>
                  </p:nextCondLst>
                </p:seq>
                <p:seq concurrent="1" nextAc="seek">
                  <p:cTn id="34" restart="whenNotActive" fill="hold" evtFilter="cancelBubble" nodeType="interactiveSeq">
                    <p:stCondLst>
                      <p:cond evt="onMediaBookmark" delay="0">
                        <p:tgtEl>
                          <p14:bmkTgt spid="2" bmkName="Templates_Mov100:00:13.0"/>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
                                            <p:tgtEl>
                                              <p:spTgt spid="7"/>
                                            </p:tgtEl>
                                          </p:cBhvr>
                                        </p:animEffect>
                                      </p:childTnLst>
                                    </p:cTn>
                                  </p:par>
                                </p:childTnLst>
                              </p:cTn>
                            </p:par>
                          </p:childTnLst>
                        </p:cTn>
                      </p:par>
                    </p:childTnLst>
                  </p:cTn>
                  <p:nextCondLst>
                    <p:cond evt="onMediaBookmark" delay="0">
                      <p:tgtEl>
                        <p14:bmkTgt spid="2" bmkName="Templates_Mov100:00:13.0"/>
                      </p:tgtEl>
                    </p:cond>
                  </p:nextCondLst>
                </p:seq>
                <p:seq concurrent="1" nextAc="seek">
                  <p:cTn id="40" restart="whenNotActive" fill="hold" evtFilter="cancelBubble" nodeType="interactiveSeq">
                    <p:stCondLst>
                      <p:cond evt="onMediaBookmark" delay="0">
                        <p:tgtEl>
                          <p14:bmkTgt spid="2" bmkName="Templates_Mov100:00:18.8"/>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7"/>
                                            </p:tgtEl>
                                          </p:cBhvr>
                                        </p:animEffect>
                                        <p:set>
                                          <p:cBhvr>
                                            <p:cTn id="45"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Templates_Mov100:00:18.8"/>
                      </p:tgtEl>
                    </p:cond>
                  </p:nextCondLst>
                </p:seq>
                <p:seq concurrent="1" nextAc="seek">
                  <p:cTn id="46" restart="whenNotActive" fill="hold" evtFilter="cancelBubble" nodeType="interactiveSeq">
                    <p:stCondLst>
                      <p:cond evt="onMediaBookmark" delay="0">
                        <p:tgtEl>
                          <p14:bmkTgt spid="2" bmkName="Templates_Mov100:00:18.9"/>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00"/>
                                            <p:tgtEl>
                                              <p:spTgt spid="8"/>
                                            </p:tgtEl>
                                          </p:cBhvr>
                                        </p:animEffect>
                                      </p:childTnLst>
                                    </p:cTn>
                                  </p:par>
                                </p:childTnLst>
                              </p:cTn>
                            </p:par>
                          </p:childTnLst>
                        </p:cTn>
                      </p:par>
                    </p:childTnLst>
                  </p:cTn>
                  <p:nextCondLst>
                    <p:cond evt="onMediaBookmark" delay="0">
                      <p:tgtEl>
                        <p14:bmkTgt spid="2" bmkName="Templates_Mov100:00:18.9"/>
                      </p:tgtEl>
                    </p:cond>
                  </p:nextCondLst>
                </p:seq>
                <p:seq concurrent="1" nextAc="seek">
                  <p:cTn id="52" restart="whenNotActive" fill="hold" evtFilter="cancelBubble" nodeType="interactiveSeq">
                    <p:stCondLst>
                      <p:cond evt="onMediaBookmark" delay="0">
                        <p:tgtEl>
                          <p14:bmkTgt spid="2" bmkName="Templates_Mov100:00:27.9"/>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8"/>
                                            </p:tgtEl>
                                          </p:cBhvr>
                                        </p:animEffect>
                                        <p:set>
                                          <p:cBhvr>
                                            <p:cTn id="57"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Templates_Mov100:00:27.9"/>
                      </p:tgtEl>
                    </p:cond>
                  </p:nextCondLst>
                </p:seq>
                <p:seq concurrent="1" nextAc="seek">
                  <p:cTn id="58" restart="whenNotActive" fill="hold" evtFilter="cancelBubble" nodeType="interactiveSeq">
                    <p:stCondLst>
                      <p:cond evt="onMediaBookmark" delay="0">
                        <p:tgtEl>
                          <p14:bmkTgt spid="2" bmkName="Templates_Mov100:00:28.0"/>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
                                            <p:tgtEl>
                                              <p:spTgt spid="15"/>
                                            </p:tgtEl>
                                          </p:cBhvr>
                                        </p:animEffect>
                                      </p:childTnLst>
                                    </p:cTn>
                                  </p:par>
                                </p:childTnLst>
                              </p:cTn>
                            </p:par>
                          </p:childTnLst>
                        </p:cTn>
                      </p:par>
                    </p:childTnLst>
                  </p:cTn>
                  <p:nextCondLst>
                    <p:cond evt="onMediaBookmark" delay="0">
                      <p:tgtEl>
                        <p14:bmkTgt spid="2" bmkName="Templates_Mov100:00:28.0"/>
                      </p:tgtEl>
                    </p:cond>
                  </p:nextCondLst>
                </p:seq>
                <p:seq concurrent="1" nextAc="seek">
                  <p:cTn id="64" restart="whenNotActive" fill="hold" evtFilter="cancelBubble" nodeType="interactiveSeq">
                    <p:stCondLst>
                      <p:cond evt="onMediaBookmark" delay="0">
                        <p:tgtEl>
                          <p14:bmkTgt spid="2" bmkName="Templates_Mov100:00:36.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5"/>
                                            </p:tgtEl>
                                          </p:cBhvr>
                                        </p:animEffect>
                                        <p:set>
                                          <p:cBhvr>
                                            <p:cTn id="6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Templates_Mov100:00:36.0"/>
                      </p:tgtEl>
                    </p:cond>
                  </p:nextCondLst>
                </p:seq>
                <p:seq concurrent="1" nextAc="seek">
                  <p:cTn id="70" restart="whenNotActive" fill="hold" evtFilter="cancelBubble" nodeType="interactiveSeq">
                    <p:stCondLst>
                      <p:cond evt="onMediaBookmark" delay="0">
                        <p:tgtEl>
                          <p14:bmkTgt spid="2" bmkName="Templates_Mov100:00:36.1"/>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
                                            <p:tgtEl>
                                              <p:spTgt spid="16"/>
                                            </p:tgtEl>
                                          </p:cBhvr>
                                        </p:animEffect>
                                      </p:childTnLst>
                                    </p:cTn>
                                  </p:par>
                                </p:childTnLst>
                              </p:cTn>
                            </p:par>
                          </p:childTnLst>
                        </p:cTn>
                      </p:par>
                    </p:childTnLst>
                  </p:cTn>
                  <p:nextCondLst>
                    <p:cond evt="onMediaBookmark" delay="0">
                      <p:tgtEl>
                        <p14:bmkTgt spid="2" bmkName="Templates_Mov100:00:36.1"/>
                      </p:tgtEl>
                    </p:cond>
                  </p:nextCondLst>
                </p:seq>
                <p:seq concurrent="1" nextAc="seek">
                  <p:cTn id="76" restart="whenNotActive" fill="hold" evtFilter="cancelBubble" nodeType="interactiveSeq">
                    <p:stCondLst>
                      <p:cond evt="onMediaBookmark" delay="0">
                        <p:tgtEl>
                          <p14:bmkTgt spid="2" bmkName="Templates_Mov100:00:40.9"/>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6"/>
                                            </p:tgtEl>
                                          </p:cBhvr>
                                        </p:animEffect>
                                        <p:set>
                                          <p:cBhvr>
                                            <p:cTn id="8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Templates_Mov100:00:40.9"/>
                      </p:tgtEl>
                    </p:cond>
                  </p:nextCondLst>
                </p:seq>
                <p:seq concurrent="1" nextAc="seek">
                  <p:cTn id="82" restart="whenNotActive" fill="hold" evtFilter="cancelBubble" nodeType="interactiveSeq">
                    <p:stCondLst>
                      <p:cond evt="onMediaBookmark" delay="0">
                        <p:tgtEl>
                          <p14:bmkTgt spid="2" bmkName="Templates_Mov100:00:41.0"/>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200"/>
                                            <p:tgtEl>
                                              <p:spTgt spid="17"/>
                                            </p:tgtEl>
                                          </p:cBhvr>
                                        </p:animEffect>
                                      </p:childTnLst>
                                    </p:cTn>
                                  </p:par>
                                </p:childTnLst>
                              </p:cTn>
                            </p:par>
                          </p:childTnLst>
                        </p:cTn>
                      </p:par>
                    </p:childTnLst>
                  </p:cTn>
                  <p:nextCondLst>
                    <p:cond evt="onMediaBookmark" delay="0">
                      <p:tgtEl>
                        <p14:bmkTgt spid="2" bmkName="Templates_Mov100:00:41.0"/>
                      </p:tgtEl>
                    </p:cond>
                  </p:nextCondLst>
                </p:seq>
                <p:seq concurrent="1" nextAc="seek">
                  <p:cTn id="88" restart="whenNotActive" fill="hold" evtFilter="cancelBubble" nodeType="interactiveSeq">
                    <p:stCondLst>
                      <p:cond evt="onMediaBookmark" delay="0">
                        <p:tgtEl>
                          <p14:bmkTgt spid="2" bmkName="Templates_Mov100:00:48.3"/>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7"/>
                                            </p:tgtEl>
                                          </p:cBhvr>
                                        </p:animEffect>
                                        <p:set>
                                          <p:cBhvr>
                                            <p:cTn id="9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Templates_Mov100:00:48.3"/>
                      </p:tgtEl>
                    </p:cond>
                  </p:nextCondLst>
                </p:seq>
                <p:seq concurrent="1" nextAc="seek">
                  <p:cTn id="94" restart="whenNotActive" fill="hold" evtFilter="cancelBubble" nodeType="interactiveSeq">
                    <p:stCondLst>
                      <p:cond evt="onMediaBookmark" delay="0">
                        <p:tgtEl>
                          <p14:bmkTgt spid="2" bmkName="Templates_Mov100:00:48.4"/>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200"/>
                                            <p:tgtEl>
                                              <p:spTgt spid="18"/>
                                            </p:tgtEl>
                                          </p:cBhvr>
                                        </p:animEffect>
                                      </p:childTnLst>
                                    </p:cTn>
                                  </p:par>
                                </p:childTnLst>
                              </p:cTn>
                            </p:par>
                          </p:childTnLst>
                        </p:cTn>
                      </p:par>
                    </p:childTnLst>
                  </p:cTn>
                  <p:nextCondLst>
                    <p:cond evt="onMediaBookmark" delay="0">
                      <p:tgtEl>
                        <p14:bmkTgt spid="2" bmkName="Templates_Mov100:00:48.4"/>
                      </p:tgtEl>
                    </p:cond>
                  </p:nextCondLst>
                </p:seq>
                <p:seq concurrent="1" nextAc="seek">
                  <p:cTn id="100" restart="whenNotActive" fill="hold" evtFilter="cancelBubble" nodeType="interactiveSeq">
                    <p:stCondLst>
                      <p:cond evt="onMediaBookmark" delay="0">
                        <p:tgtEl>
                          <p14:bmkTgt spid="2" bmkName="Templates_Mov100:00:54.1"/>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8"/>
                                            </p:tgtEl>
                                          </p:cBhvr>
                                        </p:animEffect>
                                        <p:set>
                                          <p:cBhvr>
                                            <p:cTn id="10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Templates_Mov100:00:54.1"/>
                      </p:tgtEl>
                    </p:cond>
                  </p:nextCondLst>
                </p:seq>
                <p:seq concurrent="1" nextAc="seek">
                  <p:cTn id="106" restart="whenNotActive" fill="hold" evtFilter="cancelBubble" nodeType="interactiveSeq">
                    <p:stCondLst>
                      <p:cond evt="onMediaBookmark" delay="0">
                        <p:tgtEl>
                          <p14:bmkTgt spid="2" bmkName="Templates_Mov100:00:54.2"/>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00"/>
                                            <p:tgtEl>
                                              <p:spTgt spid="19"/>
                                            </p:tgtEl>
                                          </p:cBhvr>
                                        </p:animEffect>
                                      </p:childTnLst>
                                    </p:cTn>
                                  </p:par>
                                </p:childTnLst>
                              </p:cTn>
                            </p:par>
                          </p:childTnLst>
                        </p:cTn>
                      </p:par>
                    </p:childTnLst>
                  </p:cTn>
                  <p:nextCondLst>
                    <p:cond evt="onMediaBookmark" delay="0">
                      <p:tgtEl>
                        <p14:bmkTgt spid="2" bmkName="Templates_Mov100:00:54.2"/>
                      </p:tgtEl>
                    </p:cond>
                  </p:nextCondLst>
                </p:seq>
                <p:seq concurrent="1" nextAc="seek">
                  <p:cTn id="112" restart="whenNotActive" fill="hold" evtFilter="cancelBubble" nodeType="interactiveSeq">
                    <p:stCondLst>
                      <p:cond evt="onMediaBookmark" delay="0">
                        <p:tgtEl>
                          <p14:bmkTgt spid="2" bmkName="Templates_Mov100:01:04.9"/>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9"/>
                                            </p:tgtEl>
                                          </p:cBhvr>
                                        </p:animEffect>
                                        <p:set>
                                          <p:cBhvr>
                                            <p:cTn id="11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Templates_Mov100:01:04.9"/>
                      </p:tgtEl>
                    </p:cond>
                  </p:nextCondLst>
                </p:seq>
                <p:seq concurrent="1" nextAc="seek">
                  <p:cTn id="118" restart="whenNotActive" fill="hold" evtFilter="cancelBubble" nodeType="interactiveSeq">
                    <p:stCondLst>
                      <p:cond evt="onMediaBookmark" delay="0">
                        <p:tgtEl>
                          <p14:bmkTgt spid="2" bmkName="Templates_Mov100:01:05.0"/>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200"/>
                                            <p:tgtEl>
                                              <p:spTgt spid="20"/>
                                            </p:tgtEl>
                                          </p:cBhvr>
                                        </p:animEffect>
                                      </p:childTnLst>
                                    </p:cTn>
                                  </p:par>
                                </p:childTnLst>
                              </p:cTn>
                            </p:par>
                          </p:childTnLst>
                        </p:cTn>
                      </p:par>
                    </p:childTnLst>
                  </p:cTn>
                  <p:nextCondLst>
                    <p:cond evt="onMediaBookmark" delay="0">
                      <p:tgtEl>
                        <p14:bmkTgt spid="2" bmkName="Templates_Mov100:01:05.0"/>
                      </p:tgtEl>
                    </p:cond>
                  </p:nextCondLst>
                </p:seq>
                <p:seq concurrent="1" nextAc="seek">
                  <p:cTn id="124" restart="whenNotActive" fill="hold" evtFilter="cancelBubble" nodeType="interactiveSeq">
                    <p:stCondLst>
                      <p:cond evt="onMediaBookmark" delay="0">
                        <p:tgtEl>
                          <p14:bmkTgt spid="2" bmkName="Templates_Mov100:01:10.2"/>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0"/>
                                            </p:tgtEl>
                                          </p:cBhvr>
                                        </p:animEffect>
                                        <p:set>
                                          <p:cBhvr>
                                            <p:cTn id="12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Templates_Mov100:01:10.2"/>
                      </p:tgtEl>
                    </p:cond>
                  </p:nextCondLst>
                </p:seq>
                <p:seq concurrent="1" nextAc="seek">
                  <p:cTn id="130" restart="whenNotActive" fill="hold" evtFilter="cancelBubble" nodeType="interactiveSeq">
                    <p:stCondLst>
                      <p:cond evt="onMediaBookmark" delay="0">
                        <p:tgtEl>
                          <p14:bmkTgt spid="2" bmkName="Templates_Mov100:01:10.3"/>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200"/>
                                            <p:tgtEl>
                                              <p:spTgt spid="21"/>
                                            </p:tgtEl>
                                          </p:cBhvr>
                                        </p:animEffect>
                                      </p:childTnLst>
                                    </p:cTn>
                                  </p:par>
                                </p:childTnLst>
                              </p:cTn>
                            </p:par>
                          </p:childTnLst>
                        </p:cTn>
                      </p:par>
                    </p:childTnLst>
                  </p:cTn>
                  <p:nextCondLst>
                    <p:cond evt="onMediaBookmark" delay="0">
                      <p:tgtEl>
                        <p14:bmkTgt spid="2" bmkName="Templates_Mov100:01:10.3"/>
                      </p:tgtEl>
                    </p:cond>
                  </p:nextCondLst>
                </p:seq>
                <p:seq concurrent="1" nextAc="seek">
                  <p:cTn id="136" restart="whenNotActive" fill="hold" evtFilter="cancelBubble" nodeType="interactiveSeq">
                    <p:stCondLst>
                      <p:cond evt="onMediaBookmark" delay="0">
                        <p:tgtEl>
                          <p14:bmkTgt spid="2" bmkName="Templates_Mov100:01:16.1"/>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1"/>
                                            </p:tgtEl>
                                          </p:cBhvr>
                                        </p:animEffect>
                                        <p:set>
                                          <p:cBhvr>
                                            <p:cTn id="14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Templates_Mov100:01:16.1"/>
                      </p:tgtEl>
                    </p:cond>
                  </p:nextCondLst>
                </p:seq>
                <p:seq concurrent="1" nextAc="seek">
                  <p:cTn id="142" restart="whenNotActive" fill="hold" evtFilter="cancelBubble" nodeType="interactiveSeq">
                    <p:stCondLst>
                      <p:cond evt="onMediaBookmark" delay="0">
                        <p:tgtEl>
                          <p14:bmkTgt spid="2" bmkName="Templates_Mov100:01:16.2"/>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fade">
                                          <p:cBhvr>
                                            <p:cTn id="147" dur="200"/>
                                            <p:tgtEl>
                                              <p:spTgt spid="22"/>
                                            </p:tgtEl>
                                          </p:cBhvr>
                                        </p:animEffect>
                                      </p:childTnLst>
                                    </p:cTn>
                                  </p:par>
                                </p:childTnLst>
                              </p:cTn>
                            </p:par>
                          </p:childTnLst>
                        </p:cTn>
                      </p:par>
                    </p:childTnLst>
                  </p:cTn>
                  <p:nextCondLst>
                    <p:cond evt="onMediaBookmark" delay="0">
                      <p:tgtEl>
                        <p14:bmkTgt spid="2" bmkName="Templates_Mov100:01:16.2"/>
                      </p:tgtEl>
                    </p:cond>
                  </p:nextCondLst>
                </p:seq>
                <p:seq concurrent="1" nextAc="seek">
                  <p:cTn id="148" restart="whenNotActive" fill="hold" evtFilter="cancelBubble" nodeType="interactiveSeq">
                    <p:stCondLst>
                      <p:cond evt="onMediaBookmark" delay="0">
                        <p:tgtEl>
                          <p14:bmkTgt spid="2" bmkName="Templates_Mov100:01:23.9"/>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2"/>
                                            </p:tgtEl>
                                          </p:cBhvr>
                                        </p:animEffect>
                                        <p:set>
                                          <p:cBhvr>
                                            <p:cTn id="15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Templates_Mov100:01:23.9"/>
                      </p:tgtEl>
                    </p:cond>
                  </p:nextCondLst>
                </p:seq>
                <p:seq concurrent="1" nextAc="seek">
                  <p:cTn id="154" restart="whenNotActive" fill="hold" evtFilter="cancelBubble" nodeType="interactiveSeq">
                    <p:stCondLst>
                      <p:cond evt="onMediaBookmark" delay="0">
                        <p:tgtEl>
                          <p14:bmkTgt spid="2" bmkName="Templates_Mov100:01:24.0"/>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fade">
                                          <p:cBhvr>
                                            <p:cTn id="159" dur="200"/>
                                            <p:tgtEl>
                                              <p:spTgt spid="30"/>
                                            </p:tgtEl>
                                          </p:cBhvr>
                                        </p:animEffect>
                                      </p:childTnLst>
                                    </p:cTn>
                                  </p:par>
                                </p:childTnLst>
                              </p:cTn>
                            </p:par>
                          </p:childTnLst>
                        </p:cTn>
                      </p:par>
                    </p:childTnLst>
                  </p:cTn>
                  <p:nextCondLst>
                    <p:cond evt="onMediaBookmark" delay="0">
                      <p:tgtEl>
                        <p14:bmkTgt spid="2" bmkName="Templates_Mov100:01:24.0"/>
                      </p:tgtEl>
                    </p:cond>
                  </p:nextCondLst>
                </p:seq>
                <p:seq concurrent="1" nextAc="seek">
                  <p:cTn id="160" restart="whenNotActive" fill="hold" evtFilter="cancelBubble" nodeType="interactiveSeq">
                    <p:stCondLst>
                      <p:cond evt="onMediaBookmark" delay="0">
                        <p:tgtEl>
                          <p14:bmkTgt spid="2" bmkName="Templates_Mov100:01:34.2"/>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30"/>
                                            </p:tgtEl>
                                          </p:cBhvr>
                                        </p:animEffect>
                                        <p:set>
                                          <p:cBhvr>
                                            <p:cTn id="165"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Templates_Mov100:01:34.2"/>
                      </p:tgtEl>
                    </p:cond>
                  </p:nextCondLst>
                </p:seq>
                <p:seq concurrent="1" nextAc="seek">
                  <p:cTn id="166" restart="whenNotActive" fill="hold" evtFilter="cancelBubble" nodeType="interactiveSeq">
                    <p:stCondLst>
                      <p:cond evt="onMediaBookmark" delay="0">
                        <p:tgtEl>
                          <p14:bmkTgt spid="2" bmkName="Templates_Mov100:01:34.3"/>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35"/>
                                            </p:tgtEl>
                                            <p:attrNameLst>
                                              <p:attrName>style.visibility</p:attrName>
                                            </p:attrNameLst>
                                          </p:cBhvr>
                                          <p:to>
                                            <p:strVal val="visible"/>
                                          </p:to>
                                        </p:set>
                                        <p:animEffect transition="in" filter="fade">
                                          <p:cBhvr>
                                            <p:cTn id="171" dur="200"/>
                                            <p:tgtEl>
                                              <p:spTgt spid="35"/>
                                            </p:tgtEl>
                                          </p:cBhvr>
                                        </p:animEffect>
                                      </p:childTnLst>
                                    </p:cTn>
                                  </p:par>
                                </p:childTnLst>
                              </p:cTn>
                            </p:par>
                          </p:childTnLst>
                        </p:cTn>
                      </p:par>
                    </p:childTnLst>
                  </p:cTn>
                  <p:nextCondLst>
                    <p:cond evt="onMediaBookmark" delay="0">
                      <p:tgtEl>
                        <p14:bmkTgt spid="2" bmkName="Templates_Mov100:01:34.3"/>
                      </p:tgtEl>
                    </p:cond>
                  </p:nextCondLst>
                </p:seq>
                <p:seq concurrent="1" nextAc="seek">
                  <p:cTn id="172" restart="whenNotActive" fill="hold" evtFilter="cancelBubble" nodeType="interactiveSeq">
                    <p:stCondLst>
                      <p:cond evt="onMediaBookmark" delay="0">
                        <p:tgtEl>
                          <p14:bmkTgt spid="2" bmkName="Templates_Mov100:01:39.6"/>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35"/>
                                            </p:tgtEl>
                                          </p:cBhvr>
                                        </p:animEffect>
                                        <p:set>
                                          <p:cBhvr>
                                            <p:cTn id="177" dur="1" fill="hold">
                                              <p:stCondLst>
                                                <p:cond delay="1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2" bmkName="Templates_Mov100:01:39.6"/>
                      </p:tgtEl>
                    </p:cond>
                  </p:nextCondLst>
                </p:seq>
                <p:seq concurrent="1" nextAc="seek">
                  <p:cTn id="178" restart="whenNotActive" fill="hold" evtFilter="cancelBubble" nodeType="interactiveSeq">
                    <p:stCondLst>
                      <p:cond evt="onMediaBookmark" delay="0">
                        <p:tgtEl>
                          <p14:bmkTgt spid="2" bmkName="Templates_Mov100:01:39.7"/>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43"/>
                                            </p:tgtEl>
                                            <p:attrNameLst>
                                              <p:attrName>style.visibility</p:attrName>
                                            </p:attrNameLst>
                                          </p:cBhvr>
                                          <p:to>
                                            <p:strVal val="visible"/>
                                          </p:to>
                                        </p:set>
                                        <p:animEffect transition="in" filter="fade">
                                          <p:cBhvr>
                                            <p:cTn id="183" dur="200"/>
                                            <p:tgtEl>
                                              <p:spTgt spid="43"/>
                                            </p:tgtEl>
                                          </p:cBhvr>
                                        </p:animEffect>
                                      </p:childTnLst>
                                    </p:cTn>
                                  </p:par>
                                </p:childTnLst>
                              </p:cTn>
                            </p:par>
                          </p:childTnLst>
                        </p:cTn>
                      </p:par>
                    </p:childTnLst>
                  </p:cTn>
                  <p:nextCondLst>
                    <p:cond evt="onMediaBookmark" delay="0">
                      <p:tgtEl>
                        <p14:bmkTgt spid="2" bmkName="Templates_Mov100:01:39.7"/>
                      </p:tgtEl>
                    </p:cond>
                  </p:nextCondLst>
                </p:seq>
                <p:seq concurrent="1" nextAc="seek">
                  <p:cTn id="184" restart="whenNotActive" fill="hold" evtFilter="cancelBubble" nodeType="interactiveSeq">
                    <p:stCondLst>
                      <p:cond evt="onMediaBookmark" delay="0">
                        <p:tgtEl>
                          <p14:bmkTgt spid="2" bmkName="Templates_Mov100:01:46.1"/>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43"/>
                                            </p:tgtEl>
                                          </p:cBhvr>
                                        </p:animEffect>
                                        <p:set>
                                          <p:cBhvr>
                                            <p:cTn id="189" dur="1" fill="hold">
                                              <p:stCondLst>
                                                <p:cond delay="199"/>
                                              </p:stCondLst>
                                            </p:cTn>
                                            <p:tgtEl>
                                              <p:spTgt spid="43"/>
                                            </p:tgtEl>
                                            <p:attrNameLst>
                                              <p:attrName>style.visibility</p:attrName>
                                            </p:attrNameLst>
                                          </p:cBhvr>
                                          <p:to>
                                            <p:strVal val="hidden"/>
                                          </p:to>
                                        </p:set>
                                      </p:childTnLst>
                                    </p:cTn>
                                  </p:par>
                                </p:childTnLst>
                              </p:cTn>
                            </p:par>
                          </p:childTnLst>
                        </p:cTn>
                      </p:par>
                    </p:childTnLst>
                  </p:cTn>
                  <p:nextCondLst>
                    <p:cond evt="onMediaBookmark" delay="0">
                      <p:tgtEl>
                        <p14:bmkTgt spid="2" bmkName="Templates_Mov100:01:46.1"/>
                      </p:tgtEl>
                    </p:cond>
                  </p:nextCondLst>
                </p:seq>
                <p:seq concurrent="1" nextAc="seek">
                  <p:cTn id="190" restart="whenNotActive" fill="hold" evtFilter="cancelBubble" nodeType="interactiveSeq">
                    <p:stCondLst>
                      <p:cond evt="onMediaBookmark" delay="0">
                        <p:tgtEl>
                          <p14:bmkTgt spid="2" bmkName="Templates_Mov100:01:46.2"/>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44"/>
                                            </p:tgtEl>
                                            <p:attrNameLst>
                                              <p:attrName>style.visibility</p:attrName>
                                            </p:attrNameLst>
                                          </p:cBhvr>
                                          <p:to>
                                            <p:strVal val="visible"/>
                                          </p:to>
                                        </p:set>
                                        <p:animEffect transition="in" filter="fade">
                                          <p:cBhvr>
                                            <p:cTn id="195" dur="200"/>
                                            <p:tgtEl>
                                              <p:spTgt spid="44"/>
                                            </p:tgtEl>
                                          </p:cBhvr>
                                        </p:animEffect>
                                      </p:childTnLst>
                                    </p:cTn>
                                  </p:par>
                                </p:childTnLst>
                              </p:cTn>
                            </p:par>
                          </p:childTnLst>
                        </p:cTn>
                      </p:par>
                    </p:childTnLst>
                  </p:cTn>
                  <p:nextCondLst>
                    <p:cond evt="onMediaBookmark" delay="0">
                      <p:tgtEl>
                        <p14:bmkTgt spid="2" bmkName="Templates_Mov100:01:46.2"/>
                      </p:tgtEl>
                    </p:cond>
                  </p:nextCondLst>
                </p:seq>
                <p:seq concurrent="1" nextAc="seek">
                  <p:cTn id="196" restart="whenNotActive" fill="hold" evtFilter="cancelBubble" nodeType="interactiveSeq">
                    <p:stCondLst>
                      <p:cond evt="onMediaBookmark" delay="0">
                        <p:tgtEl>
                          <p14:bmkTgt spid="2" bmkName="Templates_Mov100:01:55.9"/>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44"/>
                                            </p:tgtEl>
                                          </p:cBhvr>
                                        </p:animEffect>
                                        <p:set>
                                          <p:cBhvr>
                                            <p:cTn id="201" dur="1" fill="hold">
                                              <p:stCondLst>
                                                <p:cond delay="1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2" bmkName="Templates_Mov100:01:55.9"/>
                      </p:tgtEl>
                    </p:cond>
                  </p:nextCondLst>
                </p:seq>
                <p:seq concurrent="1" nextAc="seek">
                  <p:cTn id="202" restart="whenNotActive" fill="hold" evtFilter="cancelBubble" nodeType="interactiveSeq">
                    <p:stCondLst>
                      <p:cond evt="onMediaBookmark" delay="0">
                        <p:tgtEl>
                          <p14:bmkTgt spid="2" bmkName="Templates_Mov100:01:56.0"/>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45"/>
                                            </p:tgtEl>
                                            <p:attrNameLst>
                                              <p:attrName>style.visibility</p:attrName>
                                            </p:attrNameLst>
                                          </p:cBhvr>
                                          <p:to>
                                            <p:strVal val="visible"/>
                                          </p:to>
                                        </p:set>
                                        <p:animEffect transition="in" filter="fade">
                                          <p:cBhvr>
                                            <p:cTn id="207" dur="200"/>
                                            <p:tgtEl>
                                              <p:spTgt spid="45"/>
                                            </p:tgtEl>
                                          </p:cBhvr>
                                        </p:animEffect>
                                      </p:childTnLst>
                                    </p:cTn>
                                  </p:par>
                                </p:childTnLst>
                              </p:cTn>
                            </p:par>
                          </p:childTnLst>
                        </p:cTn>
                      </p:par>
                    </p:childTnLst>
                  </p:cTn>
                  <p:nextCondLst>
                    <p:cond evt="onMediaBookmark" delay="0">
                      <p:tgtEl>
                        <p14:bmkTgt spid="2" bmkName="Templates_Mov100:01:56.0"/>
                      </p:tgtEl>
                    </p:cond>
                  </p:nextCondLst>
                </p:seq>
                <p:seq concurrent="1" nextAc="seek">
                  <p:cTn id="208" restart="whenNotActive" fill="hold" evtFilter="cancelBubble" nodeType="interactiveSeq">
                    <p:stCondLst>
                      <p:cond evt="onMediaBookmark" delay="0">
                        <p:tgtEl>
                          <p14:bmkTgt spid="2" bmkName="Templates_Mov100:02:03.6"/>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45"/>
                                            </p:tgtEl>
                                          </p:cBhvr>
                                        </p:animEffect>
                                        <p:set>
                                          <p:cBhvr>
                                            <p:cTn id="213" dur="1" fill="hold">
                                              <p:stCondLst>
                                                <p:cond delay="1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2" bmkName="Templates_Mov100:02:03.6"/>
                      </p:tgtEl>
                    </p:cond>
                  </p:nextCondLst>
                </p:seq>
                <p:seq concurrent="1" nextAc="seek">
                  <p:cTn id="214" restart="whenNotActive" fill="hold" evtFilter="cancelBubble" nodeType="interactiveSeq">
                    <p:stCondLst>
                      <p:cond evt="onMediaBookmark" delay="0">
                        <p:tgtEl>
                          <p14:bmkTgt spid="2" bmkName="Templates_Mov100:02:03.7"/>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57"/>
                                            </p:tgtEl>
                                            <p:attrNameLst>
                                              <p:attrName>style.visibility</p:attrName>
                                            </p:attrNameLst>
                                          </p:cBhvr>
                                          <p:to>
                                            <p:strVal val="visible"/>
                                          </p:to>
                                        </p:set>
                                        <p:animEffect transition="in" filter="fade">
                                          <p:cBhvr>
                                            <p:cTn id="219" dur="200"/>
                                            <p:tgtEl>
                                              <p:spTgt spid="57"/>
                                            </p:tgtEl>
                                          </p:cBhvr>
                                        </p:animEffect>
                                      </p:childTnLst>
                                    </p:cTn>
                                  </p:par>
                                </p:childTnLst>
                              </p:cTn>
                            </p:par>
                          </p:childTnLst>
                        </p:cTn>
                      </p:par>
                    </p:childTnLst>
                  </p:cTn>
                  <p:nextCondLst>
                    <p:cond evt="onMediaBookmark" delay="0">
                      <p:tgtEl>
                        <p14:bmkTgt spid="2" bmkName="Templates_Mov100:02:03.7"/>
                      </p:tgtEl>
                    </p:cond>
                  </p:nextCondLst>
                </p:seq>
                <p:seq concurrent="1" nextAc="seek">
                  <p:cTn id="220" restart="whenNotActive" fill="hold" evtFilter="cancelBubble" nodeType="interactiveSeq">
                    <p:stCondLst>
                      <p:cond evt="onMediaBookmark" delay="0">
                        <p:tgtEl>
                          <p14:bmkTgt spid="2" bmkName="Templates_Mov100:02:10.0"/>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57"/>
                                            </p:tgtEl>
                                          </p:cBhvr>
                                        </p:animEffect>
                                        <p:set>
                                          <p:cBhvr>
                                            <p:cTn id="225"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Templates_Mov100:02:10.0"/>
                      </p:tgtEl>
                    </p:cond>
                  </p:nextCondLst>
                </p:seq>
                <p:seq concurrent="1" nextAc="seek">
                  <p:cTn id="226" restart="whenNotActive" fill="hold" evtFilter="cancelBubble" nodeType="interactiveSeq">
                    <p:stCondLst>
                      <p:cond evt="onMediaBookmark" delay="0">
                        <p:tgtEl>
                          <p14:bmkTgt spid="2" bmkName="Templates_Mov100:02:10.1"/>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58"/>
                                            </p:tgtEl>
                                            <p:attrNameLst>
                                              <p:attrName>style.visibility</p:attrName>
                                            </p:attrNameLst>
                                          </p:cBhvr>
                                          <p:to>
                                            <p:strVal val="visible"/>
                                          </p:to>
                                        </p:set>
                                        <p:animEffect transition="in" filter="fade">
                                          <p:cBhvr>
                                            <p:cTn id="231" dur="200"/>
                                            <p:tgtEl>
                                              <p:spTgt spid="58"/>
                                            </p:tgtEl>
                                          </p:cBhvr>
                                        </p:animEffect>
                                      </p:childTnLst>
                                    </p:cTn>
                                  </p:par>
                                </p:childTnLst>
                              </p:cTn>
                            </p:par>
                          </p:childTnLst>
                        </p:cTn>
                      </p:par>
                    </p:childTnLst>
                  </p:cTn>
                  <p:nextCondLst>
                    <p:cond evt="onMediaBookmark" delay="0">
                      <p:tgtEl>
                        <p14:bmkTgt spid="2" bmkName="Templates_Mov100:02:10.1"/>
                      </p:tgtEl>
                    </p:cond>
                  </p:nextCondLst>
                </p:seq>
                <p:seq concurrent="1" nextAc="seek">
                  <p:cTn id="232" restart="whenNotActive" fill="hold" evtFilter="cancelBubble" nodeType="interactiveSeq">
                    <p:stCondLst>
                      <p:cond evt="onMediaBookmark" delay="0">
                        <p:tgtEl>
                          <p14:bmkTgt spid="2" bmkName="Templates_Mov100:02:18.1"/>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58"/>
                                            </p:tgtEl>
                                          </p:cBhvr>
                                        </p:animEffect>
                                        <p:set>
                                          <p:cBhvr>
                                            <p:cTn id="237"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2" bmkName="Templates_Mov100:02:18.1"/>
                      </p:tgtEl>
                    </p:cond>
                  </p:nextCondLst>
                </p:seq>
                <p:seq concurrent="1" nextAc="seek">
                  <p:cTn id="238" restart="whenNotActive" fill="hold" evtFilter="cancelBubble" nodeType="interactiveSeq">
                    <p:stCondLst>
                      <p:cond evt="onMediaBookmark" delay="0">
                        <p:tgtEl>
                          <p14:bmkTgt spid="2" bmkName="Templates_Mov100:02:18.2"/>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59"/>
                                            </p:tgtEl>
                                            <p:attrNameLst>
                                              <p:attrName>style.visibility</p:attrName>
                                            </p:attrNameLst>
                                          </p:cBhvr>
                                          <p:to>
                                            <p:strVal val="visible"/>
                                          </p:to>
                                        </p:set>
                                        <p:animEffect transition="in" filter="fade">
                                          <p:cBhvr>
                                            <p:cTn id="243" dur="200"/>
                                            <p:tgtEl>
                                              <p:spTgt spid="59"/>
                                            </p:tgtEl>
                                          </p:cBhvr>
                                        </p:animEffect>
                                      </p:childTnLst>
                                    </p:cTn>
                                  </p:par>
                                </p:childTnLst>
                              </p:cTn>
                            </p:par>
                          </p:childTnLst>
                        </p:cTn>
                      </p:par>
                    </p:childTnLst>
                  </p:cTn>
                  <p:nextCondLst>
                    <p:cond evt="onMediaBookmark" delay="0">
                      <p:tgtEl>
                        <p14:bmkTgt spid="2" bmkName="Templates_Mov100:02:18.2"/>
                      </p:tgtEl>
                    </p:cond>
                  </p:nextCondLst>
                </p:seq>
                <p:seq concurrent="1" nextAc="seek">
                  <p:cTn id="244" restart="whenNotActive" fill="hold" evtFilter="cancelBubble" nodeType="interactiveSeq">
                    <p:stCondLst>
                      <p:cond evt="onMediaBookmark" delay="0">
                        <p:tgtEl>
                          <p14:bmkTgt spid="2" bmkName="Templates_Mov100:02:28.8"/>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59"/>
                                            </p:tgtEl>
                                          </p:cBhvr>
                                        </p:animEffect>
                                        <p:set>
                                          <p:cBhvr>
                                            <p:cTn id="249"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2" bmkName="Templates_Mov100:02:28.8"/>
                      </p:tgtEl>
                    </p:cond>
                  </p:nextCondLst>
                </p:seq>
                <p:seq concurrent="1" nextAc="seek">
                  <p:cTn id="250" restart="whenNotActive" fill="hold" evtFilter="cancelBubble" nodeType="interactiveSeq">
                    <p:stCondLst>
                      <p:cond evt="onMediaBookmark" delay="0">
                        <p:tgtEl>
                          <p14:bmkTgt spid="2" bmkName="Templates_Mov100:02:28.9"/>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60"/>
                                            </p:tgtEl>
                                            <p:attrNameLst>
                                              <p:attrName>style.visibility</p:attrName>
                                            </p:attrNameLst>
                                          </p:cBhvr>
                                          <p:to>
                                            <p:strVal val="visible"/>
                                          </p:to>
                                        </p:set>
                                        <p:animEffect transition="in" filter="fade">
                                          <p:cBhvr>
                                            <p:cTn id="255" dur="200"/>
                                            <p:tgtEl>
                                              <p:spTgt spid="60"/>
                                            </p:tgtEl>
                                          </p:cBhvr>
                                        </p:animEffect>
                                      </p:childTnLst>
                                    </p:cTn>
                                  </p:par>
                                </p:childTnLst>
                              </p:cTn>
                            </p:par>
                          </p:childTnLst>
                        </p:cTn>
                      </p:par>
                    </p:childTnLst>
                  </p:cTn>
                  <p:nextCondLst>
                    <p:cond evt="onMediaBookmark" delay="0">
                      <p:tgtEl>
                        <p14:bmkTgt spid="2" bmkName="Templates_Mov100:02:28.9"/>
                      </p:tgtEl>
                    </p:cond>
                  </p:nextCondLst>
                </p:seq>
                <p:seq concurrent="1" nextAc="seek">
                  <p:cTn id="256" restart="whenNotActive" fill="hold" evtFilter="cancelBubble" nodeType="interactiveSeq">
                    <p:stCondLst>
                      <p:cond evt="onMediaBookmark" delay="0">
                        <p:tgtEl>
                          <p14:bmkTgt spid="2" bmkName="Templates_Mov100:02:31.3"/>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60"/>
                                            </p:tgtEl>
                                          </p:cBhvr>
                                        </p:animEffect>
                                        <p:set>
                                          <p:cBhvr>
                                            <p:cTn id="261"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2" bmkName="Templates_Mov100:02:31.3"/>
                      </p:tgtEl>
                    </p:cond>
                  </p:nextCondLst>
                </p:seq>
                <p:seq concurrent="1" nextAc="seek">
                  <p:cTn id="262" restart="whenNotActive" fill="hold" evtFilter="cancelBubble" nodeType="interactiveSeq">
                    <p:stCondLst>
                      <p:cond evt="onMediaBookmark" delay="0">
                        <p:tgtEl>
                          <p14:bmkTgt spid="2" bmkName="Templates_Mov100:02:31.4"/>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61"/>
                                            </p:tgtEl>
                                            <p:attrNameLst>
                                              <p:attrName>style.visibility</p:attrName>
                                            </p:attrNameLst>
                                          </p:cBhvr>
                                          <p:to>
                                            <p:strVal val="visible"/>
                                          </p:to>
                                        </p:set>
                                        <p:animEffect transition="in" filter="fade">
                                          <p:cBhvr>
                                            <p:cTn id="267" dur="200"/>
                                            <p:tgtEl>
                                              <p:spTgt spid="61"/>
                                            </p:tgtEl>
                                          </p:cBhvr>
                                        </p:animEffect>
                                      </p:childTnLst>
                                    </p:cTn>
                                  </p:par>
                                </p:childTnLst>
                              </p:cTn>
                            </p:par>
                          </p:childTnLst>
                        </p:cTn>
                      </p:par>
                    </p:childTnLst>
                  </p:cTn>
                  <p:nextCondLst>
                    <p:cond evt="onMediaBookmark" delay="0">
                      <p:tgtEl>
                        <p14:bmkTgt spid="2" bmkName="Templates_Mov100:02:31.4"/>
                      </p:tgtEl>
                    </p:cond>
                  </p:nextCondLst>
                </p:seq>
                <p:seq concurrent="1" nextAc="seek">
                  <p:cTn id="268" restart="whenNotActive" fill="hold" evtFilter="cancelBubble" nodeType="interactiveSeq">
                    <p:stCondLst>
                      <p:cond evt="onMediaBookmark" delay="0">
                        <p:tgtEl>
                          <p14:bmkTgt spid="2" bmkName="Templates_Mov100:02:39.1"/>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61"/>
                                            </p:tgtEl>
                                          </p:cBhvr>
                                        </p:animEffect>
                                        <p:set>
                                          <p:cBhvr>
                                            <p:cTn id="273" dur="1" fill="hold">
                                              <p:stCondLst>
                                                <p:cond delay="1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2" bmkName="Templates_Mov100:02:39.1"/>
                      </p:tgtEl>
                    </p:cond>
                  </p:nextCondLst>
                </p:seq>
                <p:seq concurrent="1" nextAc="seek">
                  <p:cTn id="274" restart="whenNotActive" fill="hold" evtFilter="cancelBubble" nodeType="interactiveSeq">
                    <p:stCondLst>
                      <p:cond evt="onMediaBookmark" delay="0">
                        <p:tgtEl>
                          <p14:bmkTgt spid="2" bmkName="Templates_Mov100:02:39.2"/>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62"/>
                                            </p:tgtEl>
                                            <p:attrNameLst>
                                              <p:attrName>style.visibility</p:attrName>
                                            </p:attrNameLst>
                                          </p:cBhvr>
                                          <p:to>
                                            <p:strVal val="visible"/>
                                          </p:to>
                                        </p:set>
                                        <p:animEffect transition="in" filter="fade">
                                          <p:cBhvr>
                                            <p:cTn id="279" dur="200"/>
                                            <p:tgtEl>
                                              <p:spTgt spid="62"/>
                                            </p:tgtEl>
                                          </p:cBhvr>
                                        </p:animEffect>
                                      </p:childTnLst>
                                    </p:cTn>
                                  </p:par>
                                </p:childTnLst>
                              </p:cTn>
                            </p:par>
                          </p:childTnLst>
                        </p:cTn>
                      </p:par>
                    </p:childTnLst>
                  </p:cTn>
                  <p:nextCondLst>
                    <p:cond evt="onMediaBookmark" delay="0">
                      <p:tgtEl>
                        <p14:bmkTgt spid="2" bmkName="Templates_Mov100:02:39.2"/>
                      </p:tgtEl>
                    </p:cond>
                  </p:nextCondLst>
                </p:seq>
                <p:seq concurrent="1" nextAc="seek">
                  <p:cTn id="280" restart="whenNotActive" fill="hold" evtFilter="cancelBubble" nodeType="interactiveSeq">
                    <p:stCondLst>
                      <p:cond evt="onMediaBookmark" delay="0">
                        <p:tgtEl>
                          <p14:bmkTgt spid="2" bmkName="Templates_Mov100:02:43.4"/>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62"/>
                                            </p:tgtEl>
                                          </p:cBhvr>
                                        </p:animEffect>
                                        <p:set>
                                          <p:cBhvr>
                                            <p:cTn id="285" dur="1" fill="hold">
                                              <p:stCondLst>
                                                <p:cond delay="1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2" bmkName="Templates_Mov100:02:43.4"/>
                      </p:tgtEl>
                    </p:cond>
                  </p:nextCondLst>
                </p:seq>
                <p:seq concurrent="1" nextAc="seek">
                  <p:cTn id="286" restart="whenNotActive" fill="hold" evtFilter="cancelBubble" nodeType="interactiveSeq">
                    <p:stCondLst>
                      <p:cond evt="onMediaBookmark" delay="0">
                        <p:tgtEl>
                          <p14:bmkTgt spid="2" bmkName="Templates_Mov100:02:43.5"/>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63"/>
                                            </p:tgtEl>
                                            <p:attrNameLst>
                                              <p:attrName>style.visibility</p:attrName>
                                            </p:attrNameLst>
                                          </p:cBhvr>
                                          <p:to>
                                            <p:strVal val="visible"/>
                                          </p:to>
                                        </p:set>
                                        <p:animEffect transition="in" filter="fade">
                                          <p:cBhvr>
                                            <p:cTn id="291" dur="200"/>
                                            <p:tgtEl>
                                              <p:spTgt spid="63"/>
                                            </p:tgtEl>
                                          </p:cBhvr>
                                        </p:animEffect>
                                      </p:childTnLst>
                                    </p:cTn>
                                  </p:par>
                                </p:childTnLst>
                              </p:cTn>
                            </p:par>
                          </p:childTnLst>
                        </p:cTn>
                      </p:par>
                    </p:childTnLst>
                  </p:cTn>
                  <p:nextCondLst>
                    <p:cond evt="onMediaBookmark" delay="0">
                      <p:tgtEl>
                        <p14:bmkTgt spid="2" bmkName="Templates_Mov100:02:43.5"/>
                      </p:tgtEl>
                    </p:cond>
                  </p:nextCondLst>
                </p:seq>
                <p:seq concurrent="1" nextAc="seek">
                  <p:cTn id="292" restart="whenNotActive" fill="hold" evtFilter="cancelBubble" nodeType="interactiveSeq">
                    <p:stCondLst>
                      <p:cond evt="onMediaBookmark" delay="0">
                        <p:tgtEl>
                          <p14:bmkTgt spid="2" bmkName="Templates_Mov100:02:49.2"/>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63"/>
                                            </p:tgtEl>
                                          </p:cBhvr>
                                        </p:animEffect>
                                        <p:set>
                                          <p:cBhvr>
                                            <p:cTn id="297"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2" bmkName="Templates_Mov100:02:49.2"/>
                      </p:tgtEl>
                    </p:cond>
                  </p:nextCondLst>
                </p:seq>
                <p:seq concurrent="1" nextAc="seek">
                  <p:cTn id="298" restart="whenNotActive" fill="hold" evtFilter="cancelBubble" nodeType="interactiveSeq">
                    <p:stCondLst>
                      <p:cond evt="onMediaBookmark" delay="0">
                        <p:tgtEl>
                          <p14:bmkTgt spid="2" bmkName="Templates_Mov100:02:49.3"/>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64"/>
                                            </p:tgtEl>
                                            <p:attrNameLst>
                                              <p:attrName>style.visibility</p:attrName>
                                            </p:attrNameLst>
                                          </p:cBhvr>
                                          <p:to>
                                            <p:strVal val="visible"/>
                                          </p:to>
                                        </p:set>
                                        <p:animEffect transition="in" filter="fade">
                                          <p:cBhvr>
                                            <p:cTn id="303" dur="200"/>
                                            <p:tgtEl>
                                              <p:spTgt spid="64"/>
                                            </p:tgtEl>
                                          </p:cBhvr>
                                        </p:animEffect>
                                      </p:childTnLst>
                                    </p:cTn>
                                  </p:par>
                                </p:childTnLst>
                              </p:cTn>
                            </p:par>
                          </p:childTnLst>
                        </p:cTn>
                      </p:par>
                    </p:childTnLst>
                  </p:cTn>
                  <p:nextCondLst>
                    <p:cond evt="onMediaBookmark" delay="0">
                      <p:tgtEl>
                        <p14:bmkTgt spid="2" bmkName="Templates_Mov100:02:49.3"/>
                      </p:tgtEl>
                    </p:cond>
                  </p:nextCondLst>
                </p:seq>
                <p:seq concurrent="1" nextAc="seek">
                  <p:cTn id="304" restart="whenNotActive" fill="hold" evtFilter="cancelBubble" nodeType="interactiveSeq">
                    <p:stCondLst>
                      <p:cond evt="onMediaBookmark" delay="0">
                        <p:tgtEl>
                          <p14:bmkTgt spid="2" bmkName="Templates_Mov100:02:57.6"/>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64"/>
                                            </p:tgtEl>
                                          </p:cBhvr>
                                        </p:animEffect>
                                        <p:set>
                                          <p:cBhvr>
                                            <p:cTn id="309" dur="1" fill="hold">
                                              <p:stCondLst>
                                                <p:cond delay="1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2" bmkName="Templates_Mov100:02:57.6"/>
                      </p:tgtEl>
                    </p:cond>
                  </p:nextCondLst>
                </p:seq>
                <p:seq concurrent="1" nextAc="seek">
                  <p:cTn id="310" restart="whenNotActive" fill="hold" evtFilter="cancelBubble" nodeType="interactiveSeq">
                    <p:stCondLst>
                      <p:cond evt="onMediaBookmark" delay="0">
                        <p:tgtEl>
                          <p14:bmkTgt spid="2" bmkName="Templates_Mov100:02:57.7"/>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65"/>
                                            </p:tgtEl>
                                            <p:attrNameLst>
                                              <p:attrName>style.visibility</p:attrName>
                                            </p:attrNameLst>
                                          </p:cBhvr>
                                          <p:to>
                                            <p:strVal val="visible"/>
                                          </p:to>
                                        </p:set>
                                        <p:animEffect transition="in" filter="fade">
                                          <p:cBhvr>
                                            <p:cTn id="315" dur="200"/>
                                            <p:tgtEl>
                                              <p:spTgt spid="65"/>
                                            </p:tgtEl>
                                          </p:cBhvr>
                                        </p:animEffect>
                                      </p:childTnLst>
                                    </p:cTn>
                                  </p:par>
                                </p:childTnLst>
                              </p:cTn>
                            </p:par>
                          </p:childTnLst>
                        </p:cTn>
                      </p:par>
                    </p:childTnLst>
                  </p:cTn>
                  <p:nextCondLst>
                    <p:cond evt="onMediaBookmark" delay="0">
                      <p:tgtEl>
                        <p14:bmkTgt spid="2" bmkName="Templates_Mov100:02:57.7"/>
                      </p:tgtEl>
                    </p:cond>
                  </p:nextCondLst>
                </p:seq>
                <p:seq concurrent="1" nextAc="seek">
                  <p:cTn id="316" restart="whenNotActive" fill="hold" evtFilter="cancelBubble" nodeType="interactiveSeq">
                    <p:stCondLst>
                      <p:cond evt="onMediaBookmark" delay="0">
                        <p:tgtEl>
                          <p14:bmkTgt spid="2" bmkName="Templates_Mov100:02:59.9"/>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65"/>
                                            </p:tgtEl>
                                          </p:cBhvr>
                                        </p:animEffect>
                                        <p:set>
                                          <p:cBhvr>
                                            <p:cTn id="321" dur="1" fill="hold">
                                              <p:stCondLst>
                                                <p:cond delay="199"/>
                                              </p:stCondLst>
                                            </p:cTn>
                                            <p:tgtEl>
                                              <p:spTgt spid="65"/>
                                            </p:tgtEl>
                                            <p:attrNameLst>
                                              <p:attrName>style.visibility</p:attrName>
                                            </p:attrNameLst>
                                          </p:cBhvr>
                                          <p:to>
                                            <p:strVal val="hidden"/>
                                          </p:to>
                                        </p:set>
                                      </p:childTnLst>
                                    </p:cTn>
                                  </p:par>
                                </p:childTnLst>
                              </p:cTn>
                            </p:par>
                          </p:childTnLst>
                        </p:cTn>
                      </p:par>
                    </p:childTnLst>
                  </p:cTn>
                  <p:nextCondLst>
                    <p:cond evt="onMediaBookmark" delay="0">
                      <p:tgtEl>
                        <p14:bmkTgt spid="2" bmkName="Templates_Mov100:02:59.9"/>
                      </p:tgtEl>
                    </p:cond>
                  </p:nextCondLst>
                </p:seq>
                <p:seq concurrent="1" nextAc="seek">
                  <p:cTn id="322" restart="whenNotActive" fill="hold" evtFilter="cancelBubble" nodeType="interactiveSeq">
                    <p:stCondLst>
                      <p:cond evt="onMediaBookmark" delay="0">
                        <p:tgtEl>
                          <p14:bmkTgt spid="2" bmkName="Templates_Mov100:03:00.0"/>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66"/>
                                            </p:tgtEl>
                                            <p:attrNameLst>
                                              <p:attrName>style.visibility</p:attrName>
                                            </p:attrNameLst>
                                          </p:cBhvr>
                                          <p:to>
                                            <p:strVal val="visible"/>
                                          </p:to>
                                        </p:set>
                                        <p:animEffect transition="in" filter="fade">
                                          <p:cBhvr>
                                            <p:cTn id="327" dur="200"/>
                                            <p:tgtEl>
                                              <p:spTgt spid="66"/>
                                            </p:tgtEl>
                                          </p:cBhvr>
                                        </p:animEffect>
                                      </p:childTnLst>
                                    </p:cTn>
                                  </p:par>
                                </p:childTnLst>
                              </p:cTn>
                            </p:par>
                          </p:childTnLst>
                        </p:cTn>
                      </p:par>
                    </p:childTnLst>
                  </p:cTn>
                  <p:nextCondLst>
                    <p:cond evt="onMediaBookmark" delay="0">
                      <p:tgtEl>
                        <p14:bmkTgt spid="2" bmkName="Templates_Mov100:03:00.0"/>
                      </p:tgtEl>
                    </p:cond>
                  </p:nextCondLst>
                </p:seq>
                <p:seq concurrent="1" nextAc="seek">
                  <p:cTn id="328" restart="whenNotActive" fill="hold" evtFilter="cancelBubble" nodeType="interactiveSeq">
                    <p:stCondLst>
                      <p:cond evt="onMediaBookmark" delay="0">
                        <p:tgtEl>
                          <p14:bmkTgt spid="2" bmkName="Templates_Mov100:03:06.3"/>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66"/>
                                            </p:tgtEl>
                                          </p:cBhvr>
                                        </p:animEffect>
                                        <p:set>
                                          <p:cBhvr>
                                            <p:cTn id="333" dur="1" fill="hold">
                                              <p:stCondLst>
                                                <p:cond delay="199"/>
                                              </p:stCondLst>
                                            </p:cTn>
                                            <p:tgtEl>
                                              <p:spTgt spid="66"/>
                                            </p:tgtEl>
                                            <p:attrNameLst>
                                              <p:attrName>style.visibility</p:attrName>
                                            </p:attrNameLst>
                                          </p:cBhvr>
                                          <p:to>
                                            <p:strVal val="hidden"/>
                                          </p:to>
                                        </p:set>
                                      </p:childTnLst>
                                    </p:cTn>
                                  </p:par>
                                </p:childTnLst>
                              </p:cTn>
                            </p:par>
                          </p:childTnLst>
                        </p:cTn>
                      </p:par>
                    </p:childTnLst>
                  </p:cTn>
                  <p:nextCondLst>
                    <p:cond evt="onMediaBookmark" delay="0">
                      <p:tgtEl>
                        <p14:bmkTgt spid="2" bmkName="Templates_Mov100:03:06.3"/>
                      </p:tgtEl>
                    </p:cond>
                  </p:nextCondLst>
                </p:seq>
                <p:seq concurrent="1" nextAc="seek">
                  <p:cTn id="334" restart="whenNotActive" fill="hold" evtFilter="cancelBubble" nodeType="interactiveSeq">
                    <p:stCondLst>
                      <p:cond evt="onMediaBookmark" delay="0">
                        <p:tgtEl>
                          <p14:bmkTgt spid="2" bmkName="Templates_Mov100:03:06.4"/>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67"/>
                                            </p:tgtEl>
                                            <p:attrNameLst>
                                              <p:attrName>style.visibility</p:attrName>
                                            </p:attrNameLst>
                                          </p:cBhvr>
                                          <p:to>
                                            <p:strVal val="visible"/>
                                          </p:to>
                                        </p:set>
                                        <p:animEffect transition="in" filter="fade">
                                          <p:cBhvr>
                                            <p:cTn id="339" dur="200"/>
                                            <p:tgtEl>
                                              <p:spTgt spid="67"/>
                                            </p:tgtEl>
                                          </p:cBhvr>
                                        </p:animEffect>
                                      </p:childTnLst>
                                    </p:cTn>
                                  </p:par>
                                </p:childTnLst>
                              </p:cTn>
                            </p:par>
                          </p:childTnLst>
                        </p:cTn>
                      </p:par>
                    </p:childTnLst>
                  </p:cTn>
                  <p:nextCondLst>
                    <p:cond evt="onMediaBookmark" delay="0">
                      <p:tgtEl>
                        <p14:bmkTgt spid="2" bmkName="Templates_Mov100:03:06.4"/>
                      </p:tgtEl>
                    </p:cond>
                  </p:nextCondLst>
                </p:seq>
                <p:seq concurrent="1" nextAc="seek">
                  <p:cTn id="340" restart="whenNotActive" fill="hold" evtFilter="cancelBubble" nodeType="interactiveSeq">
                    <p:stCondLst>
                      <p:cond evt="onMediaBookmark" delay="0">
                        <p:tgtEl>
                          <p14:bmkTgt spid="2" bmkName="Templates_Mov100:03:12.3"/>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67"/>
                                            </p:tgtEl>
                                          </p:cBhvr>
                                        </p:animEffect>
                                        <p:set>
                                          <p:cBhvr>
                                            <p:cTn id="345" dur="1" fill="hold">
                                              <p:stCondLst>
                                                <p:cond delay="1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2" bmkName="Templates_Mov100:03:12.3"/>
                      </p:tgtEl>
                    </p:cond>
                  </p:nextCondLst>
                </p:seq>
              </p:childTnLst>
            </p:cTn>
          </p:par>
        </p:tnLst>
        <p:bldLst>
          <p:bldP spid="6" grpId="0" animBg="1"/>
          <p:bldP spid="6" grpId="1" animBg="1"/>
          <p:bldP spid="7" grpId="0" animBg="1"/>
          <p:bldP spid="7" grpId="1" animBg="1"/>
          <p:bldP spid="8" grpId="0" animBg="1"/>
          <p:bldP spid="8"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30" grpId="0" animBg="1"/>
          <p:bldP spid="30" grpId="1" animBg="1"/>
          <p:bldP spid="35" grpId="0" animBg="1"/>
          <p:bldP spid="35" grpId="1" animBg="1"/>
          <p:bldP spid="43" grpId="0" animBg="1"/>
          <p:bldP spid="43" grpId="1" animBg="1"/>
          <p:bldP spid="44" grpId="0" animBg="1"/>
          <p:bldP spid="44" grpId="1" animBg="1"/>
          <p:bldP spid="45" grpId="0" animBg="1"/>
          <p:bldP spid="45"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14" grpId="0" animBg="1"/>
          <p:bldP spid="1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4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animBg="1"/>
          <p:bldP spid="14"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dia Placeholder 3"/>
          <p:cNvSpPr>
            <a:spLocks noGrp="1"/>
          </p:cNvSpPr>
          <p:nvPr>
            <p:ph type="media" sz="quarter" idx="10"/>
          </p:nvPr>
        </p:nvSpPr>
        <p:spPr/>
      </p:sp>
      <p:pic>
        <p:nvPicPr>
          <p:cNvPr id="42" name="Media Placeholder 41">
            <a:hlinkClick r:id="rId45" action="ppaction://hlinksldjump"/>
          </p:cNvPr>
          <p:cNvPicPr>
            <a:picLocks noGrp="1"/>
          </p:cNvPicPr>
          <p:nvPr>
            <p:ph type="media" sz="quarter" idx="11"/>
          </p:nvPr>
        </p:nvPicPr>
        <p:blipFill>
          <a:blip r:embed="rId46">
            <a:extLst>
              <a:ext uri="{28A0092B-C50C-407E-A947-70E740481C1C}">
                <a14:useLocalDpi xmlns:a14="http://schemas.microsoft.com/office/drawing/2010/main" val="0"/>
              </a:ext>
            </a:extLst>
          </a:blip>
          <a:stretch>
            <a:fillRect/>
          </a:stretch>
        </p:blipFill>
        <p:spPr>
          <a:xfrm>
            <a:off x="3884879" y="8495914"/>
            <a:ext cx="1115568" cy="630936"/>
          </a:xfrm>
        </p:spPr>
      </p:pic>
      <p:pic>
        <p:nvPicPr>
          <p:cNvPr id="41" name="Media Placeholder 40">
            <a:hlinkClick r:id="rId47" action="ppaction://hlinksldjump"/>
          </p:cNvPr>
          <p:cNvPicPr>
            <a:picLocks noGrp="1"/>
          </p:cNvPicPr>
          <p:nvPr>
            <p:ph type="media" sz="quarter" idx="12"/>
          </p:nvPr>
        </p:nvPicPr>
        <p:blipFill>
          <a:blip r:embed="rId48">
            <a:extLst>
              <a:ext uri="{28A0092B-C50C-407E-A947-70E740481C1C}">
                <a14:useLocalDpi xmlns:a14="http://schemas.microsoft.com/office/drawing/2010/main" val="0"/>
              </a:ext>
            </a:extLst>
          </a:blip>
          <a:stretch>
            <a:fillRect/>
          </a:stretch>
        </p:blipFill>
        <p:spPr>
          <a:xfrm>
            <a:off x="5250129" y="8495914"/>
            <a:ext cx="1115568" cy="630936"/>
          </a:xfrm>
        </p:spPr>
      </p:pic>
      <p:pic>
        <p:nvPicPr>
          <p:cNvPr id="39" name="Media Placeholder 38">
            <a:hlinkClick r:id="rId49" action="ppaction://hlinksldjump"/>
          </p:cNvPr>
          <p:cNvPicPr>
            <a:picLocks noGrp="1"/>
          </p:cNvPicPr>
          <p:nvPr>
            <p:ph type="media" sz="quarter" idx="15"/>
          </p:nvPr>
        </p:nvPicPr>
        <p:blipFill>
          <a:blip r:embed="rId50">
            <a:extLst>
              <a:ext uri="{28A0092B-C50C-407E-A947-70E740481C1C}">
                <a14:useLocalDpi xmlns:a14="http://schemas.microsoft.com/office/drawing/2010/main" val="0"/>
              </a:ext>
            </a:extLst>
          </a:blip>
          <a:stretch>
            <a:fillRect/>
          </a:stretch>
        </p:blipFill>
        <p:spPr>
          <a:xfrm>
            <a:off x="7996238" y="8496210"/>
            <a:ext cx="1115568" cy="630936"/>
          </a:xfrm>
        </p:spPr>
      </p:pic>
      <p:pic>
        <p:nvPicPr>
          <p:cNvPr id="38" name="Media Placeholder 37">
            <a:hlinkClick r:id="rId51" action="ppaction://hlinksldjump"/>
          </p:cNvPr>
          <p:cNvPicPr>
            <a:picLocks noGrp="1"/>
          </p:cNvPicPr>
          <p:nvPr>
            <p:ph type="media" sz="quarter" idx="16"/>
          </p:nvPr>
        </p:nvPicPr>
        <p:blipFill>
          <a:blip r:embed="rId52">
            <a:extLst>
              <a:ext uri="{28A0092B-C50C-407E-A947-70E740481C1C}">
                <a14:useLocalDpi xmlns:a14="http://schemas.microsoft.com/office/drawing/2010/main" val="0"/>
              </a:ext>
            </a:extLst>
          </a:blip>
          <a:stretch>
            <a:fillRect/>
          </a:stretch>
        </p:blipFill>
        <p:spPr>
          <a:xfrm>
            <a:off x="9358313" y="8495764"/>
            <a:ext cx="1115568" cy="630936"/>
          </a:xfrm>
        </p:spPr>
      </p:pic>
      <p:sp>
        <p:nvSpPr>
          <p:cNvPr id="9" name="TextBox 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2/3 videos</a:t>
            </a:r>
            <a:endParaRPr lang="en-US" sz="1500" dirty="0">
              <a:solidFill>
                <a:schemeClr val="bg1"/>
              </a:solidFill>
              <a:latin typeface="Segoe Light" pitchFamily="34" charset="0"/>
            </a:endParaRPr>
          </a:p>
        </p:txBody>
      </p:sp>
      <p:sp>
        <p:nvSpPr>
          <p:cNvPr id="10" name="TextBox 9"/>
          <p:cNvSpPr txBox="1"/>
          <p:nvPr/>
        </p:nvSpPr>
        <p:spPr>
          <a:xfrm>
            <a:off x="1015206" y="487209"/>
            <a:ext cx="7391400" cy="430887"/>
          </a:xfrm>
          <a:prstGeom prst="rect">
            <a:avLst/>
          </a:prstGeom>
          <a:noFill/>
        </p:spPr>
        <p:txBody>
          <a:bodyPr wrap="square" rtlCol="0">
            <a:spAutoFit/>
          </a:bodyPr>
          <a:lstStyle/>
          <a:p>
            <a:r>
              <a:rPr lang="en-US" sz="2200" dirty="0" smtClean="0">
                <a:solidFill>
                  <a:prstClr val="white"/>
                </a:solidFill>
                <a:latin typeface="Segoe UI Light" pitchFamily="34" charset="0"/>
              </a:rPr>
              <a:t>Create a template from a presentation</a:t>
            </a:r>
            <a:endParaRPr lang="en-US" sz="2200" dirty="0">
              <a:solidFill>
                <a:prstClr val="white"/>
              </a:solidFill>
              <a:latin typeface="Segoe UI Light" pitchFamily="34" charset="0"/>
            </a:endParaRPr>
          </a:p>
        </p:txBody>
      </p:sp>
      <p:grpSp>
        <p:nvGrpSpPr>
          <p:cNvPr id="11" name="ClosedCaptions"/>
          <p:cNvGrpSpPr/>
          <p:nvPr/>
        </p:nvGrpSpPr>
        <p:grpSpPr>
          <a:xfrm>
            <a:off x="8677656" y="611144"/>
            <a:ext cx="1449747" cy="304843"/>
            <a:chOff x="8787606" y="611187"/>
            <a:chExt cx="1449747" cy="304843"/>
          </a:xfrm>
        </p:grpSpPr>
        <p:sp>
          <p:nvSpPr>
            <p:cNvPr id="12" name="TextBox 11"/>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3" name="Picture 12" descr="Screen Clipping"/>
            <p:cNvPicPr>
              <a:picLocks noChangeAspect="1"/>
            </p:cNvPicPr>
            <p:nvPr/>
          </p:nvPicPr>
          <p:blipFill>
            <a:blip r:embed="rId53">
              <a:extLst>
                <a:ext uri="{BEBA8EAE-BF5A-486C-A8C5-ECC9F3942E4B}">
                  <a14:imgProps xmlns:a14="http://schemas.microsoft.com/office/drawing/2010/main">
                    <a14:imgLayer r:embed="rId54">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23" name="Rectangle 22"/>
          <p:cNvSpPr/>
          <p:nvPr/>
        </p:nvSpPr>
        <p:spPr>
          <a:xfrm>
            <a:off x="10079037" y="7818120"/>
            <a:ext cx="1225296"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4" name="Rectangle 23"/>
          <p:cNvSpPr/>
          <p:nvPr/>
        </p:nvSpPr>
        <p:spPr>
          <a:xfrm>
            <a:off x="10082847"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5" name="Rectangle 24"/>
          <p:cNvSpPr/>
          <p:nvPr/>
        </p:nvSpPr>
        <p:spPr>
          <a:xfrm>
            <a:off x="10498296"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Rectangle 25"/>
          <p:cNvSpPr/>
          <p:nvPr/>
        </p:nvSpPr>
        <p:spPr>
          <a:xfrm>
            <a:off x="10910887" y="7818120"/>
            <a:ext cx="396081"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46" name="Media Placeholder 45">
            <a:hlinkClick r:id="rId55" action="ppaction://hlinksldjump"/>
          </p:cNvPr>
          <p:cNvPicPr>
            <a:picLocks noGrp="1"/>
          </p:cNvPicPr>
          <p:nvPr>
            <p:ph type="media" sz="quarter" idx="13"/>
          </p:nvPr>
        </p:nvPicPr>
        <p:blipFill>
          <a:blip r:embed="rId56">
            <a:extLst>
              <a:ext uri="{28A0092B-C50C-407E-A947-70E740481C1C}">
                <a14:useLocalDpi xmlns:a14="http://schemas.microsoft.com/office/drawing/2010/main" val="0"/>
              </a:ext>
            </a:extLst>
          </a:blip>
          <a:stretch>
            <a:fillRect/>
          </a:stretch>
        </p:blipFill>
        <p:spPr>
          <a:xfrm>
            <a:off x="6627813" y="8496210"/>
            <a:ext cx="1115568" cy="630936"/>
          </a:xfrm>
        </p:spPr>
      </p:pic>
      <p:pic>
        <p:nvPicPr>
          <p:cNvPr id="47" name="Picture 46">
            <a:hlinkClick r:id="" action="ppaction://hlinkshowjump?jump=nextslide"/>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50"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Templates_Mov2.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Templates_Mov200:00:00.0" time="33"/>
                    <p14:bmk name="Templates_Mov200:00:04.1" time="4133"/>
                    <p14:bmk name="Templates_Mov200:00:04.2" time="4233"/>
                    <p14:bmk name="Templates_Mov200:00:09.5" time="9533"/>
                    <p14:bmk name="Templates_Mov200:00:09.6" time="9633"/>
                    <p14:bmk name="Templates_Mov200:00:14.4" time="14400"/>
                    <p14:bmk name="Templates_Mov200:00:14.5" time="14500"/>
                    <p14:bmk name="Templates_Mov200:00:22.0" time="22000"/>
                    <p14:bmk name="Templates_Mov200:00:22.1" time="22100"/>
                    <p14:bmk name="Templates_Mov200:00:30.1" time="30167"/>
                    <p14:bmk name="Templates_Mov200:00:30.2" time="30267"/>
                    <p14:bmk name="Templates_Mov200:00:37.5" time="37500"/>
                    <p14:bmk name="Templates_Mov200:00:37.6" time="37600"/>
                    <p14:bmk name="Templates_Mov200:00:43.1" time="43167"/>
                    <p14:bmk name="Templates_Mov200:00:43.2" time="43267"/>
                    <p14:bmk name="Templates_Mov200:00:48.6" time="48633"/>
                    <p14:bmk name="Templates_Mov200:00:48.7" time="48733"/>
                    <p14:bmk name="Templates_Mov200:01:00.0" time="60067"/>
                    <p14:bmk name="Templates_Mov200:01:00.1" time="60167"/>
                    <p14:bmk name="Templates_Mov200:01:03.7" time="63767"/>
                    <p14:bmk name="Templates_Mov200:01:03.8" time="63867"/>
                    <p14:bmk name="Templates_Mov200:01:13.5" time="73500"/>
                    <p14:bmk name="Templates_Mov200:01:13.6" time="73600"/>
                    <p14:bmk name="Templates_Mov200:01:21.2" time="81267"/>
                    <p14:bmk name="Templates_Mov200:01:21.3" time="81367"/>
                    <p14:bmk name="Templates_Mov200:01:28.7" time="88700"/>
                    <p14:bmk name="Templates_Mov200:01:28.8" time="88800"/>
                    <p14:bmk name="Templates_Mov200:01:36.9" time="96933"/>
                    <p14:bmk name="Templates_Mov200:01:37.0" time="97033"/>
                    <p14:bmk name="Templates_Mov200:01:42.8" time="102833"/>
                    <p14:bmk name="Templates_Mov200:01:42.9" time="102933"/>
                    <p14:bmk name="Templates_Mov200:01:50.3" time="110367"/>
                    <p14:bmk name="Templates_Mov200:01:50.4" time="110467"/>
                    <p14:bmk name="Templates_Mov200:01:59.1" time="119133"/>
                    <p14:bmk name="Templates_Mov200:01:59.2" time="119233"/>
                    <p14:bmk name="Templates_Mov200:02:04.6" time="124667"/>
                    <p14:bmk name="Templates_Mov200:02:04.7" time="124767"/>
                    <p14:bmk name="Templates_Mov200:02:09.3" time="129367"/>
                    <p14:bmk name="Templates_Mov200:02:09.4" time="129467"/>
                    <p14:bmk name="Templates_Mov200:02:15.2" time="135233"/>
                    <p14:bmk name="Templates_Mov200:02:15.3" time="135333"/>
                    <p14:bmk name="Templates_Mov200:02:23.3" time="143333"/>
                    <p14:bmk name="Templates_Mov200:02:23.4" time="143433"/>
                    <p14:bmk name="Templates_Mov200:02:31.3" time="151333"/>
                    <p14:bmk name="Templates_Mov200:02:31.4" time="151433"/>
                    <p14:bmk name="Templates_Mov200:02:35.3" time="155367"/>
                    <p14:bmk name="Templates_Mov200:02:35.4" time="155467"/>
                    <p14:bmk name="Templates_Mov200:02:43.1" time="163167"/>
                    <p14:bmk name="Templates_Mov200:02:43.2" time="163267"/>
                    <p14:bmk name="Templates_Mov200:02:52.0" time="172033"/>
                    <p14:bmk name="Templates_Mov200:02:52.1" time="172133"/>
                    <p14:bmk name="Templates_Mov200:03:02.6" time="182667"/>
                    <p14:bmk name="Templates_Mov200:03:02.7" time="182767"/>
                    <p14:bmk name="Templates_Mov200:03:06.1" time="186100"/>
                    <p14:bmk name="Templates_Mov200:03:06.2" time="186200"/>
                    <p14:bmk name="Templates_Mov200:03:11.0" time="191067"/>
                    <p14:bmk name="Templates_Mov200:03:11.1" time="191167"/>
                    <p14:bmk name="Templates_Mov200:03:17.4" time="197467"/>
                    <p14:bmk name="Templates_Mov200:03:17.5" time="197567"/>
                    <p14:bmk name="Templates_Mov200:03:27.3" time="207367"/>
                    <p14:bmk name="Templates_Mov200:03:27.4" time="207467"/>
                    <p14:bmk name="Templates_Mov200:03:40.1" time="220100"/>
                    <p14:bmk name="Templates_Mov200:03:40.2" time="220200"/>
                    <p14:bmk name="Templates_Mov200:03:56.0" time="236067"/>
                    <p14:bmk name="Templates_Mov200:03:56.1" time="236167"/>
                    <p14:bmk name="Templates_Mov200:04:09.3" time="249300"/>
                    <p14:bmk name="Templates_Mov200:04:09.4" time="249400"/>
                    <p14:bmk name="Templates_Mov200:04:17.6" time="257633"/>
                    <p14:bmk name="Templates_Mov200:04:17.7" time="257733"/>
                    <p14:bmk name="Templates_Mov200:04:24.7" time="264700"/>
                    <p14:bmk name="Templates_Mov200:04:24.8" time="264800"/>
                    <p14:bmk name="Templates_Mov200:04:33.9" time="273900"/>
                    <p14:bmk name="Templates_Mov200:04:34.0" time="274000"/>
                    <p14:bmk name="Templates_Mov200:04:44.9" time="284933"/>
                    <p14:bmk name="Templates_Mov200:04:45.0" time="285033"/>
                    <p14:bmk name="Templates_Mov200:04:53.9" time="293933"/>
                    <p14:bmk name="Templates_Mov200:04:54.0" time="294033"/>
                    <p14:bmk name="Templates_Mov200:05:01.8" time="301867"/>
                    <p14:bmk name="Templates_Mov200:05:01.9" time="301967"/>
                    <p14:bmk name="Templates_Mov200:05:09.9" time="309933"/>
                  </p14:bmkLst>
                </p14:media>
              </p:ext>
            </p:extLst>
          </p:nvPr>
        </p:nvPicPr>
        <p:blipFill>
          <a:blip r:embed="rId58"/>
          <a:stretch>
            <a:fillRect/>
          </a:stretch>
        </p:blipFill>
        <p:spPr>
          <a:xfrm>
            <a:off x="1235075" y="1042988"/>
            <a:ext cx="10515600" cy="5915025"/>
          </a:xfrm>
        </p:spPr>
      </p:pic>
      <p:pic>
        <p:nvPicPr>
          <p:cNvPr id="43" name="Picture 42">
            <a:hlinkClick r:id="" action="ppaction://hlinkshowjump?jump=previousslide"/>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p:nvSpPr>
          <p:cNvPr id="32"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6" name="Templates_Mov2Whenyoucreate00:00:00.0-00:00:04.1"/>
          <p:cNvSpPr txBox="1"/>
          <p:nvPr>
            <p:custDataLst>
              <p:tags r:id="rId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you create a presentation you want to save as a template,</a:t>
            </a:r>
            <a:endParaRPr lang="en-US" sz="1800">
              <a:solidFill>
                <a:srgbClr val="FFFFFF"/>
              </a:solidFill>
              <a:latin typeface="Segoe UI Light"/>
            </a:endParaRPr>
          </a:p>
        </p:txBody>
      </p:sp>
      <p:sp>
        <p:nvSpPr>
          <p:cNvPr id="7" name="Templates_Mov2startwiththe00:00:04.2-00:00:09.5"/>
          <p:cNvSpPr txBox="1"/>
          <p:nvPr>
            <p:custDataLst>
              <p:tags r:id="rId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start with the cleanest file possible, and get your design in place, first.</a:t>
            </a:r>
            <a:endParaRPr lang="en-US" sz="1800">
              <a:solidFill>
                <a:srgbClr val="FFFFFF"/>
              </a:solidFill>
              <a:latin typeface="Segoe UI Light"/>
            </a:endParaRPr>
          </a:p>
        </p:txBody>
      </p:sp>
      <p:sp>
        <p:nvSpPr>
          <p:cNvPr id="8" name="Templates_Mov2Let’sbeginwith00:00:09.6-00:00:14.4"/>
          <p:cNvSpPr txBox="1"/>
          <p:nvPr>
            <p:custDataLst>
              <p:tags r:id="rId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Let’s begin with Design, and the Themes gallery.</a:t>
            </a:r>
            <a:endParaRPr lang="en-US" sz="1800">
              <a:solidFill>
                <a:srgbClr val="FFFFFF"/>
              </a:solidFill>
              <a:latin typeface="Segoe UI Light"/>
            </a:endParaRPr>
          </a:p>
        </p:txBody>
      </p:sp>
      <p:sp>
        <p:nvSpPr>
          <p:cNvPr id="15" name="Templates_Mov2Forapresentation00:00:14.5-00:00:22.0"/>
          <p:cNvSpPr txBox="1"/>
          <p:nvPr>
            <p:custDataLst>
              <p:tags r:id="rId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a presentation featuring wine, I’d like a deep, rich theme; I’ll try this one.</a:t>
            </a:r>
            <a:endParaRPr lang="en-US" sz="1800">
              <a:solidFill>
                <a:srgbClr val="FFFFFF"/>
              </a:solidFill>
              <a:latin typeface="Segoe UI Light"/>
            </a:endParaRPr>
          </a:p>
        </p:txBody>
      </p:sp>
      <p:sp>
        <p:nvSpPr>
          <p:cNvPr id="16" name="Templates_Mov2OverinVariants,00:00:22.1-00:00:30.1"/>
          <p:cNvSpPr txBox="1"/>
          <p:nvPr>
            <p:custDataLst>
              <p:tags r:id="rId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Over in Variants, there’s an alternative, purple color scheme for this theme. I’ll use that.</a:t>
            </a:r>
            <a:endParaRPr lang="en-US" sz="1800">
              <a:solidFill>
                <a:srgbClr val="FFFFFF"/>
              </a:solidFill>
              <a:latin typeface="Segoe UI Light"/>
            </a:endParaRPr>
          </a:p>
        </p:txBody>
      </p:sp>
      <p:sp>
        <p:nvSpPr>
          <p:cNvPr id="17" name="Templates_Mov2Next,I’llclick00:00:30.2-00:00:37.5"/>
          <p:cNvSpPr txBox="1"/>
          <p:nvPr>
            <p:custDataLst>
              <p:tags r:id="rId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Next, I’ll click View &gt; Slide Master to make changes to the slide master.</a:t>
            </a:r>
            <a:endParaRPr lang="en-US" sz="1800">
              <a:solidFill>
                <a:srgbClr val="FFFFFF"/>
              </a:solidFill>
              <a:latin typeface="Segoe UI Light"/>
            </a:endParaRPr>
          </a:p>
        </p:txBody>
      </p:sp>
      <p:sp>
        <p:nvSpPr>
          <p:cNvPr id="18" name="Templates_Mov2I’llselectthe00:00:37.6-00:00:43.1"/>
          <p:cNvSpPr txBox="1"/>
          <p:nvPr>
            <p:custDataLst>
              <p:tags r:id="rId1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select the slide master, the top slide, to make my first change:</a:t>
            </a:r>
            <a:endParaRPr lang="en-US" sz="1800">
              <a:solidFill>
                <a:srgbClr val="FFFFFF"/>
              </a:solidFill>
              <a:latin typeface="Segoe UI Light"/>
            </a:endParaRPr>
          </a:p>
        </p:txBody>
      </p:sp>
      <p:sp>
        <p:nvSpPr>
          <p:cNvPr id="19" name="Templates_Mov2Thiswillapply00:00:43.2-00:00:48.6"/>
          <p:cNvSpPr txBox="1"/>
          <p:nvPr>
            <p:custDataLst>
              <p:tags r:id="rId1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will apply to the text footer. The company’s web address should go there.</a:t>
            </a:r>
            <a:endParaRPr lang="en-US" sz="1800">
              <a:solidFill>
                <a:srgbClr val="FFFFFF"/>
              </a:solidFill>
              <a:latin typeface="Segoe UI Light"/>
            </a:endParaRPr>
          </a:p>
        </p:txBody>
      </p:sp>
      <p:sp>
        <p:nvSpPr>
          <p:cNvPr id="20" name="Templates_Mov2So,let’sclick00:00:48.7-00:01:00.0"/>
          <p:cNvSpPr txBox="1"/>
          <p:nvPr>
            <p:custDataLst>
              <p:tags r:id="rId1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let’s click Insert &gt; Header &amp; Footer; check Footer, and paste in the URL. Then we click Apply.</a:t>
            </a:r>
            <a:endParaRPr lang="en-US" sz="1800">
              <a:solidFill>
                <a:srgbClr val="FFFFFF"/>
              </a:solidFill>
              <a:latin typeface="Segoe UI Light"/>
            </a:endParaRPr>
          </a:p>
        </p:txBody>
      </p:sp>
      <p:sp>
        <p:nvSpPr>
          <p:cNvPr id="21" name="Templates_Mov2There’sthefooter00:01:00.1-00:01:03.7"/>
          <p:cNvSpPr txBox="1"/>
          <p:nvPr>
            <p:custDataLst>
              <p:tags r:id="rId1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There’s the footer text, but let’s make it bigger:</a:t>
            </a:r>
            <a:endParaRPr lang="en-US" sz="1800">
              <a:solidFill>
                <a:srgbClr val="FFFFFF"/>
              </a:solidFill>
              <a:latin typeface="Segoe UI Light"/>
            </a:endParaRPr>
          </a:p>
        </p:txBody>
      </p:sp>
      <p:sp>
        <p:nvSpPr>
          <p:cNvPr id="22" name="Templates_Mov2I’llselectthe00:01:03.8-00:01:13.5"/>
          <p:cNvSpPr txBox="1"/>
          <p:nvPr>
            <p:custDataLst>
              <p:tags r:id="rId1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select the placeholder on the slide master, click Home &gt; Font Size, and change the size to 16.</a:t>
            </a:r>
            <a:endParaRPr lang="en-US" sz="1800">
              <a:solidFill>
                <a:srgbClr val="FFFFFF"/>
              </a:solidFill>
              <a:latin typeface="Segoe UI Light"/>
            </a:endParaRPr>
          </a:p>
        </p:txBody>
      </p:sp>
      <p:sp>
        <p:nvSpPr>
          <p:cNvPr id="30" name="Templates_Mov2BecauseI’veput00:01:13.6-00:01:21.2"/>
          <p:cNvSpPr txBox="1"/>
          <p:nvPr>
            <p:custDataLst>
              <p:tags r:id="rId1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Because I’ve put the footer on the slide master, it appears in every master layout.</a:t>
            </a:r>
            <a:endParaRPr lang="en-US" sz="1800">
              <a:solidFill>
                <a:srgbClr val="FFFFFF"/>
              </a:solidFill>
              <a:latin typeface="Segoe UI Light"/>
            </a:endParaRPr>
          </a:p>
        </p:txBody>
      </p:sp>
      <p:sp>
        <p:nvSpPr>
          <p:cNvPr id="31" name="Templates_Mov2Now,let’smake00:01:21.3-00:01:28.7"/>
          <p:cNvSpPr txBox="1"/>
          <p:nvPr>
            <p:custDataLst>
              <p:tags r:id="rId1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let’s make changes to the master layouts. This is a way to really customize a presentation.</a:t>
            </a:r>
            <a:endParaRPr lang="en-US" sz="1800">
              <a:solidFill>
                <a:srgbClr val="FFFFFF"/>
              </a:solidFill>
              <a:latin typeface="Segoe UI Light"/>
            </a:endParaRPr>
          </a:p>
        </p:txBody>
      </p:sp>
      <p:sp>
        <p:nvSpPr>
          <p:cNvPr id="33" name="Templates_Mov2We’llstartby00:01:28.8-00:01:36.9"/>
          <p:cNvSpPr txBox="1"/>
          <p:nvPr>
            <p:custDataLst>
              <p:tags r:id="rId17"/>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We’ll start by deleting the layouts we don’t want. As long as no slide is using a given layout, you can delete it.</a:t>
            </a:r>
            <a:endParaRPr lang="en-US" sz="1800">
              <a:solidFill>
                <a:srgbClr val="FFFFFF"/>
              </a:solidFill>
              <a:latin typeface="Segoe UI Light"/>
            </a:endParaRPr>
          </a:p>
        </p:txBody>
      </p:sp>
      <p:sp>
        <p:nvSpPr>
          <p:cNvPr id="37" name="Templates_Mov2Youselectit00:01:37.0-00:01:42.8"/>
          <p:cNvSpPr txBox="1"/>
          <p:nvPr>
            <p:custDataLst>
              <p:tags r:id="rId1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select it and press Delete.</a:t>
            </a:r>
            <a:endParaRPr lang="en-US" sz="1800">
              <a:solidFill>
                <a:srgbClr val="FFFFFF"/>
              </a:solidFill>
              <a:latin typeface="Segoe UI Light"/>
            </a:endParaRPr>
          </a:p>
        </p:txBody>
      </p:sp>
      <p:sp>
        <p:nvSpPr>
          <p:cNvPr id="44" name="Templates_Mov2We’vegotthe00:01:42.9-00:01:50.3"/>
          <p:cNvSpPr txBox="1"/>
          <p:nvPr>
            <p:custDataLst>
              <p:tags r:id="rId19"/>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We’ve got the layouts down to five, and we’re going to customize one of them, the Picture with Caption layout.</a:t>
            </a:r>
            <a:endParaRPr lang="en-US" sz="1800">
              <a:solidFill>
                <a:srgbClr val="FFFFFF"/>
              </a:solidFill>
              <a:latin typeface="Segoe UI Light"/>
            </a:endParaRPr>
          </a:p>
        </p:txBody>
      </p:sp>
      <p:sp>
        <p:nvSpPr>
          <p:cNvPr id="45" name="Templates_Mov2Weusethis00:01:50.4-00:01:59.1"/>
          <p:cNvSpPr txBox="1"/>
          <p:nvPr>
            <p:custDataLst>
              <p:tags r:id="rId20"/>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 use this layout for the wine photo and description. I want to resize the placeholders and make the fonts bigger.</a:t>
            </a:r>
            <a:endParaRPr lang="en-US" sz="1800">
              <a:solidFill>
                <a:srgbClr val="FFFFFF"/>
              </a:solidFill>
              <a:latin typeface="Segoe UI Light"/>
            </a:endParaRPr>
          </a:p>
        </p:txBody>
      </p:sp>
      <p:sp>
        <p:nvSpPr>
          <p:cNvPr id="48" name="Templates_Mov2ThePictureplaceholder00:01:59.2-00:02:04.6"/>
          <p:cNvSpPr txBox="1"/>
          <p:nvPr>
            <p:custDataLst>
              <p:tags r:id="rId2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Picture placeholder needs to fit the dimensions of our cropped photos.</a:t>
            </a:r>
            <a:endParaRPr lang="en-US" sz="1800">
              <a:solidFill>
                <a:srgbClr val="FFFFFF"/>
              </a:solidFill>
              <a:latin typeface="Segoe UI Light"/>
            </a:endParaRPr>
          </a:p>
        </p:txBody>
      </p:sp>
      <p:sp>
        <p:nvSpPr>
          <p:cNvPr id="49" name="Templates_Mov2Toworkwith00:02:04.7-00:02:09.3"/>
          <p:cNvSpPr txBox="1"/>
          <p:nvPr>
            <p:custDataLst>
              <p:tags r:id="rId2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work with it, I’ll right-click it, and click Format Shape.</a:t>
            </a:r>
            <a:endParaRPr lang="en-US" sz="1800">
              <a:solidFill>
                <a:srgbClr val="FFFFFF"/>
              </a:solidFill>
              <a:latin typeface="Segoe UI Light"/>
            </a:endParaRPr>
          </a:p>
        </p:txBody>
      </p:sp>
      <p:sp>
        <p:nvSpPr>
          <p:cNvPr id="57" name="Templates_Mov2ThenIclick00:02:09.4-00:02:15.2"/>
          <p:cNvSpPr txBox="1"/>
          <p:nvPr>
            <p:custDataLst>
              <p:tags r:id="rId2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I click Size &amp; Properties, and Size.</a:t>
            </a:r>
            <a:endParaRPr lang="en-US" sz="1800">
              <a:solidFill>
                <a:srgbClr val="FFFFFF"/>
              </a:solidFill>
              <a:latin typeface="Segoe UI Light"/>
            </a:endParaRPr>
          </a:p>
        </p:txBody>
      </p:sp>
      <p:sp>
        <p:nvSpPr>
          <p:cNvPr id="58" name="Templates_Mov2Beforeanythingelse,00:02:15.3-00:02:23.3"/>
          <p:cNvSpPr txBox="1"/>
          <p:nvPr>
            <p:custDataLst>
              <p:tags r:id="rId2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Before anything else, I’ll uncheck Lock aspect ratio so that I can control both height and width.</a:t>
            </a:r>
            <a:endParaRPr lang="en-US" sz="1800">
              <a:solidFill>
                <a:srgbClr val="FFFFFF"/>
              </a:solidFill>
              <a:latin typeface="Segoe UI Light"/>
            </a:endParaRPr>
          </a:p>
        </p:txBody>
      </p:sp>
      <p:sp>
        <p:nvSpPr>
          <p:cNvPr id="59" name="Templates_Mov2ThenI’lltype00:02:23.4-00:02:31.3"/>
          <p:cNvSpPr txBox="1"/>
          <p:nvPr>
            <p:custDataLst>
              <p:tags r:id="rId2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I’ll type in the height and width of our photos, and press Enter.</a:t>
            </a:r>
            <a:endParaRPr lang="en-US" sz="1800">
              <a:solidFill>
                <a:srgbClr val="FFFFFF"/>
              </a:solidFill>
              <a:latin typeface="Segoe UI Light"/>
            </a:endParaRPr>
          </a:p>
        </p:txBody>
      </p:sp>
      <p:sp>
        <p:nvSpPr>
          <p:cNvPr id="60" name="Templates_Mov2I’llclosethe00:02:31.4-00:02:35.3"/>
          <p:cNvSpPr txBox="1"/>
          <p:nvPr>
            <p:custDataLst>
              <p:tags r:id="rId2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close the Format Shape pane for now.</a:t>
            </a:r>
            <a:endParaRPr lang="en-US" sz="1800">
              <a:solidFill>
                <a:srgbClr val="FFFFFF"/>
              </a:solidFill>
              <a:latin typeface="Segoe UI Light"/>
            </a:endParaRPr>
          </a:p>
        </p:txBody>
      </p:sp>
      <p:sp>
        <p:nvSpPr>
          <p:cNvPr id="61" name="Templates_Mov2AndI’llclick00:02:35.4-00:02:43.1"/>
          <p:cNvSpPr txBox="1"/>
          <p:nvPr>
            <p:custDataLst>
              <p:tags r:id="rId2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I’ll click View &gt; Gridlines as the gridlines will help me position the placeholder.</a:t>
            </a:r>
            <a:endParaRPr lang="en-US" sz="1800">
              <a:solidFill>
                <a:srgbClr val="FFFFFF"/>
              </a:solidFill>
              <a:latin typeface="Segoe UI Light"/>
            </a:endParaRPr>
          </a:p>
        </p:txBody>
      </p:sp>
      <p:sp>
        <p:nvSpPr>
          <p:cNvPr id="62" name="Templates_Mov2ThenI’lluse00:02:43.2-00:02:52.0"/>
          <p:cNvSpPr txBox="1"/>
          <p:nvPr>
            <p:custDataLst>
              <p:tags r:id="rId2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I’ll use the arrow keys to nudge the placeholder over and up, just eyeballing the placement.</a:t>
            </a:r>
            <a:endParaRPr lang="en-US" sz="1800">
              <a:solidFill>
                <a:srgbClr val="FFFFFF"/>
              </a:solidFill>
              <a:latin typeface="Segoe UI Light"/>
            </a:endParaRPr>
          </a:p>
        </p:txBody>
      </p:sp>
      <p:sp>
        <p:nvSpPr>
          <p:cNvPr id="63" name="Templates_Mov2Towidenthe00:02:52.1-00:03:02.6"/>
          <p:cNvSpPr txBox="1"/>
          <p:nvPr>
            <p:custDataLst>
              <p:tags r:id="rId2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widen the text placeholders, I’ll press Ctrl, select them both, and drag the right side.</a:t>
            </a:r>
            <a:endParaRPr lang="en-US" sz="1800">
              <a:solidFill>
                <a:srgbClr val="FFFFFF"/>
              </a:solidFill>
              <a:latin typeface="Segoe UI Light"/>
            </a:endParaRPr>
          </a:p>
        </p:txBody>
      </p:sp>
      <p:sp>
        <p:nvSpPr>
          <p:cNvPr id="64" name="Templates_Mov2Wecanturn00:03:02.7-00:03:06.1"/>
          <p:cNvSpPr txBox="1"/>
          <p:nvPr>
            <p:custDataLst>
              <p:tags r:id="rId3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 can turn off the gridlines.</a:t>
            </a:r>
            <a:endParaRPr lang="en-US" sz="1800">
              <a:solidFill>
                <a:srgbClr val="FFFFFF"/>
              </a:solidFill>
              <a:latin typeface="Segoe UI Light"/>
            </a:endParaRPr>
          </a:p>
        </p:txBody>
      </p:sp>
      <p:sp>
        <p:nvSpPr>
          <p:cNvPr id="65" name="Templates_Mov2Toincreasethe00:03:06.2-00:03:11.0"/>
          <p:cNvSpPr txBox="1"/>
          <p:nvPr>
            <p:custDataLst>
              <p:tags r:id="rId3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increase the font sizes in the text placeholders, I’ll select the placeholder,</a:t>
            </a:r>
            <a:endParaRPr lang="en-US" sz="1800">
              <a:solidFill>
                <a:srgbClr val="FFFFFF"/>
              </a:solidFill>
              <a:latin typeface="Segoe UI Light"/>
            </a:endParaRPr>
          </a:p>
        </p:txBody>
      </p:sp>
      <p:sp>
        <p:nvSpPr>
          <p:cNvPr id="66" name="Templates_Mov2clickHome,and00:03:11.1-00:03:17.4"/>
          <p:cNvSpPr txBox="1"/>
          <p:nvPr>
            <p:custDataLst>
              <p:tags r:id="rId3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Home, and change the font size for each one.</a:t>
            </a:r>
            <a:endParaRPr lang="en-US" sz="1800">
              <a:solidFill>
                <a:srgbClr val="FFFFFF"/>
              </a:solidFill>
              <a:latin typeface="Segoe UI Light"/>
            </a:endParaRPr>
          </a:p>
        </p:txBody>
      </p:sp>
      <p:sp>
        <p:nvSpPr>
          <p:cNvPr id="67" name="Templates_Mov2Toaddmore00:03:17.5-00:03:27.3"/>
          <p:cNvSpPr txBox="1"/>
          <p:nvPr>
            <p:custDataLst>
              <p:tags r:id="rId33"/>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add more space above the body text, I’ll right-click the placeholder, click Format Shape, and Size &amp; Properties.</a:t>
            </a:r>
            <a:endParaRPr lang="en-US" sz="1800">
              <a:solidFill>
                <a:srgbClr val="FFFFFF"/>
              </a:solidFill>
              <a:latin typeface="Segoe UI Light"/>
            </a:endParaRPr>
          </a:p>
        </p:txBody>
      </p:sp>
      <p:sp>
        <p:nvSpPr>
          <p:cNvPr id="68" name="Templates_Mov2I’llclosethe00:03:27.4-00:03:40.1"/>
          <p:cNvSpPr txBox="1"/>
          <p:nvPr>
            <p:custDataLst>
              <p:tags r:id="rId3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close the Size options and click Text Box. For Top Margin, I’ll bump up the spacing to .2.</a:t>
            </a:r>
            <a:endParaRPr lang="en-US" sz="1800">
              <a:solidFill>
                <a:srgbClr val="FFFFFF"/>
              </a:solidFill>
              <a:latin typeface="Segoe UI Light"/>
            </a:endParaRPr>
          </a:p>
        </p:txBody>
      </p:sp>
      <p:sp>
        <p:nvSpPr>
          <p:cNvPr id="69" name="Templates_Mov2Thatlooksbetter.00:03:40.2-00:03:56.0"/>
          <p:cNvSpPr txBox="1"/>
          <p:nvPr>
            <p:custDataLst>
              <p:tags r:id="rId35"/>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That looks better. Another useful change I’ll make to this layout is to this prompt text: How about “Wine name goes here.”</a:t>
            </a:r>
            <a:endParaRPr lang="en-US" sz="1800">
              <a:solidFill>
                <a:srgbClr val="FFFFFF"/>
              </a:solidFill>
              <a:latin typeface="Segoe UI Light"/>
            </a:endParaRPr>
          </a:p>
        </p:txBody>
      </p:sp>
      <p:sp>
        <p:nvSpPr>
          <p:cNvPr id="70" name="Templates_Mov2Torenamethe00:03:56.1-00:04:09.3"/>
          <p:cNvSpPr txBox="1"/>
          <p:nvPr>
            <p:custDataLst>
              <p:tags r:id="rId36"/>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dirty="0" smtClean="0">
                <a:solidFill>
                  <a:srgbClr val="FFFFFF"/>
                </a:solidFill>
                <a:latin typeface="Segoe UI Light"/>
              </a:rPr>
              <a:t>To rename the layout, right - click the thumbnail, choose Rename Layout, we’ll call it Wine Profile, and click Rename.</a:t>
            </a:r>
            <a:endParaRPr lang="en-US" sz="1800" dirty="0">
              <a:solidFill>
                <a:srgbClr val="FFFFFF"/>
              </a:solidFill>
              <a:latin typeface="Segoe UI Light"/>
            </a:endParaRPr>
          </a:p>
        </p:txBody>
      </p:sp>
      <p:sp>
        <p:nvSpPr>
          <p:cNvPr id="71" name="Templates_Mov2We’redonewith00:04:09.4-00:04:17.6"/>
          <p:cNvSpPr txBox="1"/>
          <p:nvPr>
            <p:custDataLst>
              <p:tags r:id="rId3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We’re done with our customizations to the slide master. I’ll click Normal to switch back to Normal view.</a:t>
            </a:r>
            <a:endParaRPr lang="en-US" sz="1800">
              <a:solidFill>
                <a:srgbClr val="FFFFFF"/>
              </a:solidFill>
              <a:latin typeface="Segoe UI Light"/>
            </a:endParaRPr>
          </a:p>
        </p:txBody>
      </p:sp>
      <p:sp>
        <p:nvSpPr>
          <p:cNvPr id="72" name="Templates_Mov2Now,Icould00:04:17.7-00:04:24.7"/>
          <p:cNvSpPr txBox="1"/>
          <p:nvPr>
            <p:custDataLst>
              <p:tags r:id="rId3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I could make all these customizations available for any presentation by saving them as a theme—</a:t>
            </a:r>
            <a:endParaRPr lang="en-US" sz="1800">
              <a:solidFill>
                <a:srgbClr val="FFFFFF"/>
              </a:solidFill>
              <a:latin typeface="Segoe UI Light"/>
            </a:endParaRPr>
          </a:p>
        </p:txBody>
      </p:sp>
      <p:sp>
        <p:nvSpPr>
          <p:cNvPr id="73" name="Templates_Mov2I’dclickDesign,00:04:24.8-00:04:33.9"/>
          <p:cNvSpPr txBox="1"/>
          <p:nvPr>
            <p:custDataLst>
              <p:tags r:id="rId3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I’d click Design, open the Themes gallery, click Save Current Theme, and name the theme.</a:t>
            </a:r>
            <a:endParaRPr lang="en-US" sz="1800">
              <a:solidFill>
                <a:srgbClr val="FFFFFF"/>
              </a:solidFill>
              <a:latin typeface="Segoe UI Light"/>
            </a:endParaRPr>
          </a:p>
        </p:txBody>
      </p:sp>
      <p:sp>
        <p:nvSpPr>
          <p:cNvPr id="74" name="Templates_Mov2But,mygoal00:04:34.0-00:04:44.9"/>
          <p:cNvSpPr txBox="1"/>
          <p:nvPr>
            <p:custDataLst>
              <p:tags r:id="rId4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my goal is to include slide content and formatting as well; a template format allows me to do that.</a:t>
            </a:r>
            <a:endParaRPr lang="en-US" sz="1800">
              <a:solidFill>
                <a:srgbClr val="FFFFFF"/>
              </a:solidFill>
              <a:latin typeface="Segoe UI Light"/>
            </a:endParaRPr>
          </a:p>
        </p:txBody>
      </p:sp>
      <p:sp>
        <p:nvSpPr>
          <p:cNvPr id="75" name="Templates_Mov2So,withour00:04:45.0-00:04:53.9"/>
          <p:cNvSpPr txBox="1"/>
          <p:nvPr>
            <p:custDataLst>
              <p:tags r:id="rId4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with our design and layouts in place, let’s click Save,</a:t>
            </a:r>
            <a:endParaRPr lang="en-US" sz="1800">
              <a:solidFill>
                <a:srgbClr val="FFFFFF"/>
              </a:solidFill>
              <a:latin typeface="Segoe UI Light"/>
            </a:endParaRPr>
          </a:p>
        </p:txBody>
      </p:sp>
      <p:sp>
        <p:nvSpPr>
          <p:cNvPr id="76" name="Templates_Mov2namethepresentation—we’ll00:04:54.0-00:05:01.8"/>
          <p:cNvSpPr txBox="1"/>
          <p:nvPr>
            <p:custDataLst>
              <p:tags r:id="rId4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name the presentation—we’ll call it Coho Premium Selections—and click Save.</a:t>
            </a:r>
            <a:endParaRPr lang="en-US" sz="1800">
              <a:solidFill>
                <a:srgbClr val="FFFFFF"/>
              </a:solidFill>
              <a:latin typeface="Segoe UI Light"/>
            </a:endParaRPr>
          </a:p>
        </p:txBody>
      </p:sp>
      <p:sp>
        <p:nvSpPr>
          <p:cNvPr id="77" name="Templates_Mov2Upnext:We’ll00:05:01.9-00:05:09.9"/>
          <p:cNvSpPr txBox="1"/>
          <p:nvPr>
            <p:custDataLst>
              <p:tags r:id="rId4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Up next: We’ll add slide content and formatting and then save the presentation as a template.</a:t>
            </a:r>
            <a:endParaRPr lang="en-US" sz="1800">
              <a:solidFill>
                <a:srgbClr val="FFFFFF"/>
              </a:solidFill>
              <a:latin typeface="Segoe UI Light"/>
            </a:endParaRPr>
          </a:p>
        </p:txBody>
      </p:sp>
      <p:sp useBgFill="1">
        <p:nvSpPr>
          <p:cNvPr id="14" name="CCShade"/>
          <p:cNvSpPr/>
          <p:nvPr/>
        </p:nvSpPr>
        <p:spPr>
          <a:xfrm>
            <a:off x="1124712" y="6982334"/>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78" name="Media Placeholder 69">
            <a:hlinkClick r:id="rId60" action="ppaction://hlinksldjump"/>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40" name="Rectangle 39">
            <a:hlinkClick r:id="rId60" action="ppaction://hlinksldjump"/>
          </p:cNvPr>
          <p:cNvSpPr/>
          <p:nvPr/>
        </p:nvSpPr>
        <p:spPr>
          <a:xfrm>
            <a:off x="2497741" y="848521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Introduction</a:t>
            </a:r>
          </a:p>
        </p:txBody>
      </p:sp>
      <p:sp>
        <p:nvSpPr>
          <p:cNvPr id="80" name="Text Placeholder 6"/>
          <p:cNvSpPr txBox="1">
            <a:spLocks/>
          </p:cNvSpPr>
          <p:nvPr/>
        </p:nvSpPr>
        <p:spPr>
          <a:xfrm>
            <a:off x="3912762" y="9220768"/>
            <a:ext cx="1141044"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Design &amp;</a:t>
            </a:r>
            <a:r>
              <a:rPr lang="en-US" dirty="0" smtClean="0"/>
              <a:t> </a:t>
            </a:r>
            <a:r>
              <a:rPr lang="en-US" dirty="0"/>
              <a:t>layouts</a:t>
            </a:r>
          </a:p>
        </p:txBody>
      </p:sp>
      <p:sp>
        <p:nvSpPr>
          <p:cNvPr id="81" name="Text Placeholder 6"/>
          <p:cNvSpPr txBox="1">
            <a:spLocks/>
          </p:cNvSpPr>
          <p:nvPr/>
        </p:nvSpPr>
        <p:spPr>
          <a:xfrm>
            <a:off x="5302587" y="9220768"/>
            <a:ext cx="1122819"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Finalize &amp;</a:t>
            </a:r>
            <a:r>
              <a:rPr lang="en-US" sz="1100" dirty="0" smtClean="0">
                <a:solidFill>
                  <a:schemeClr val="bg1"/>
                </a:solidFill>
                <a:latin typeface="Segoe UI Light" pitchFamily="34" charset="0"/>
              </a:rPr>
              <a:t> </a:t>
            </a:r>
            <a:r>
              <a:rPr lang="en-US" sz="1100" dirty="0">
                <a:solidFill>
                  <a:schemeClr val="bg1"/>
                </a:solidFill>
                <a:latin typeface="Segoe UI Light" pitchFamily="34" charset="0"/>
              </a:rPr>
              <a:t>save</a:t>
            </a:r>
          </a:p>
        </p:txBody>
      </p:sp>
      <p:sp>
        <p:nvSpPr>
          <p:cNvPr id="82" name="TextBox 81"/>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4:56</a:t>
            </a:r>
          </a:p>
        </p:txBody>
      </p:sp>
      <p:sp>
        <p:nvSpPr>
          <p:cNvPr id="83" name="TextBox 82"/>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3:14</a:t>
            </a:r>
          </a:p>
        </p:txBody>
      </p:sp>
      <p:sp>
        <p:nvSpPr>
          <p:cNvPr id="84" name="TextBox 83"/>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5:10</a:t>
            </a:r>
          </a:p>
        </p:txBody>
      </p:sp>
    </p:spTree>
    <p:extLst>
      <p:ext uri="{BB962C8B-B14F-4D97-AF65-F5344CB8AC3E}">
        <p14:creationId xmlns:p14="http://schemas.microsoft.com/office/powerpoint/2010/main" val="2744050666"/>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Templates_Mov2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
                                            <p:tgtEl>
                                              <p:spTgt spid="6"/>
                                            </p:tgtEl>
                                          </p:cBhvr>
                                        </p:animEffect>
                                      </p:childTnLst>
                                    </p:cTn>
                                  </p:par>
                                </p:childTnLst>
                              </p:cTn>
                            </p:par>
                          </p:childTnLst>
                        </p:cTn>
                      </p:par>
                    </p:childTnLst>
                  </p:cTn>
                  <p:nextCondLst>
                    <p:cond evt="onMediaBookmark" delay="0">
                      <p:tgtEl>
                        <p14:bmkTgt spid="2" bmkName="Templates_Mov200:00:00.0"/>
                      </p:tgtEl>
                    </p:cond>
                  </p:nextCondLst>
                </p:seq>
                <p:seq concurrent="1" nextAc="seek">
                  <p:cTn id="28" restart="whenNotActive" fill="hold" evtFilter="cancelBubble" nodeType="interactiveSeq">
                    <p:stCondLst>
                      <p:cond evt="onMediaBookmark" delay="0">
                        <p:tgtEl>
                          <p14:bmkTgt spid="2" bmkName="Templates_Mov200:00:04.1"/>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6"/>
                                            </p:tgtEl>
                                          </p:cBhvr>
                                        </p:animEffect>
                                        <p:set>
                                          <p:cBhvr>
                                            <p:cTn id="33"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0:04.1"/>
                      </p:tgtEl>
                    </p:cond>
                  </p:nextCondLst>
                </p:seq>
                <p:seq concurrent="1" nextAc="seek">
                  <p:cTn id="34" restart="whenNotActive" fill="hold" evtFilter="cancelBubble" nodeType="interactiveSeq">
                    <p:stCondLst>
                      <p:cond evt="onMediaBookmark" delay="0">
                        <p:tgtEl>
                          <p14:bmkTgt spid="2" bmkName="Templates_Mov200:00:04.2"/>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
                                            <p:tgtEl>
                                              <p:spTgt spid="7"/>
                                            </p:tgtEl>
                                          </p:cBhvr>
                                        </p:animEffect>
                                      </p:childTnLst>
                                    </p:cTn>
                                  </p:par>
                                </p:childTnLst>
                              </p:cTn>
                            </p:par>
                          </p:childTnLst>
                        </p:cTn>
                      </p:par>
                    </p:childTnLst>
                  </p:cTn>
                  <p:nextCondLst>
                    <p:cond evt="onMediaBookmark" delay="0">
                      <p:tgtEl>
                        <p14:bmkTgt spid="2" bmkName="Templates_Mov200:00:04.2"/>
                      </p:tgtEl>
                    </p:cond>
                  </p:nextCondLst>
                </p:seq>
                <p:seq concurrent="1" nextAc="seek">
                  <p:cTn id="40" restart="whenNotActive" fill="hold" evtFilter="cancelBubble" nodeType="interactiveSeq">
                    <p:stCondLst>
                      <p:cond evt="onMediaBookmark" delay="0">
                        <p:tgtEl>
                          <p14:bmkTgt spid="2" bmkName="Templates_Mov200:00:09.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7"/>
                                            </p:tgtEl>
                                          </p:cBhvr>
                                        </p:animEffect>
                                        <p:set>
                                          <p:cBhvr>
                                            <p:cTn id="45"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0:09.5"/>
                      </p:tgtEl>
                    </p:cond>
                  </p:nextCondLst>
                </p:seq>
                <p:seq concurrent="1" nextAc="seek">
                  <p:cTn id="46" restart="whenNotActive" fill="hold" evtFilter="cancelBubble" nodeType="interactiveSeq">
                    <p:stCondLst>
                      <p:cond evt="onMediaBookmark" delay="0">
                        <p:tgtEl>
                          <p14:bmkTgt spid="2" bmkName="Templates_Mov200:00:09.6"/>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00"/>
                                            <p:tgtEl>
                                              <p:spTgt spid="8"/>
                                            </p:tgtEl>
                                          </p:cBhvr>
                                        </p:animEffect>
                                      </p:childTnLst>
                                    </p:cTn>
                                  </p:par>
                                </p:childTnLst>
                              </p:cTn>
                            </p:par>
                          </p:childTnLst>
                        </p:cTn>
                      </p:par>
                    </p:childTnLst>
                  </p:cTn>
                  <p:nextCondLst>
                    <p:cond evt="onMediaBookmark" delay="0">
                      <p:tgtEl>
                        <p14:bmkTgt spid="2" bmkName="Templates_Mov200:00:09.6"/>
                      </p:tgtEl>
                    </p:cond>
                  </p:nextCondLst>
                </p:seq>
                <p:seq concurrent="1" nextAc="seek">
                  <p:cTn id="52" restart="whenNotActive" fill="hold" evtFilter="cancelBubble" nodeType="interactiveSeq">
                    <p:stCondLst>
                      <p:cond evt="onMediaBookmark" delay="0">
                        <p:tgtEl>
                          <p14:bmkTgt spid="2" bmkName="Templates_Mov200:00:14.4"/>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8"/>
                                            </p:tgtEl>
                                          </p:cBhvr>
                                        </p:animEffect>
                                        <p:set>
                                          <p:cBhvr>
                                            <p:cTn id="57"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0:14.4"/>
                      </p:tgtEl>
                    </p:cond>
                  </p:nextCondLst>
                </p:seq>
                <p:seq concurrent="1" nextAc="seek">
                  <p:cTn id="58" restart="whenNotActive" fill="hold" evtFilter="cancelBubble" nodeType="interactiveSeq">
                    <p:stCondLst>
                      <p:cond evt="onMediaBookmark" delay="0">
                        <p:tgtEl>
                          <p14:bmkTgt spid="2" bmkName="Templates_Mov200:00:14.5"/>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
                                            <p:tgtEl>
                                              <p:spTgt spid="15"/>
                                            </p:tgtEl>
                                          </p:cBhvr>
                                        </p:animEffect>
                                      </p:childTnLst>
                                    </p:cTn>
                                  </p:par>
                                </p:childTnLst>
                              </p:cTn>
                            </p:par>
                          </p:childTnLst>
                        </p:cTn>
                      </p:par>
                    </p:childTnLst>
                  </p:cTn>
                  <p:nextCondLst>
                    <p:cond evt="onMediaBookmark" delay="0">
                      <p:tgtEl>
                        <p14:bmkTgt spid="2" bmkName="Templates_Mov200:00:14.5"/>
                      </p:tgtEl>
                    </p:cond>
                  </p:nextCondLst>
                </p:seq>
                <p:seq concurrent="1" nextAc="seek">
                  <p:cTn id="64" restart="whenNotActive" fill="hold" evtFilter="cancelBubble" nodeType="interactiveSeq">
                    <p:stCondLst>
                      <p:cond evt="onMediaBookmark" delay="0">
                        <p:tgtEl>
                          <p14:bmkTgt spid="2" bmkName="Templates_Mov200:00:22.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5"/>
                                            </p:tgtEl>
                                          </p:cBhvr>
                                        </p:animEffect>
                                        <p:set>
                                          <p:cBhvr>
                                            <p:cTn id="6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0:22.0"/>
                      </p:tgtEl>
                    </p:cond>
                  </p:nextCondLst>
                </p:seq>
                <p:seq concurrent="1" nextAc="seek">
                  <p:cTn id="70" restart="whenNotActive" fill="hold" evtFilter="cancelBubble" nodeType="interactiveSeq">
                    <p:stCondLst>
                      <p:cond evt="onMediaBookmark" delay="0">
                        <p:tgtEl>
                          <p14:bmkTgt spid="2" bmkName="Templates_Mov200:00:22.1"/>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
                                            <p:tgtEl>
                                              <p:spTgt spid="16"/>
                                            </p:tgtEl>
                                          </p:cBhvr>
                                        </p:animEffect>
                                      </p:childTnLst>
                                    </p:cTn>
                                  </p:par>
                                </p:childTnLst>
                              </p:cTn>
                            </p:par>
                          </p:childTnLst>
                        </p:cTn>
                      </p:par>
                    </p:childTnLst>
                  </p:cTn>
                  <p:nextCondLst>
                    <p:cond evt="onMediaBookmark" delay="0">
                      <p:tgtEl>
                        <p14:bmkTgt spid="2" bmkName="Templates_Mov200:00:22.1"/>
                      </p:tgtEl>
                    </p:cond>
                  </p:nextCondLst>
                </p:seq>
                <p:seq concurrent="1" nextAc="seek">
                  <p:cTn id="76" restart="whenNotActive" fill="hold" evtFilter="cancelBubble" nodeType="interactiveSeq">
                    <p:stCondLst>
                      <p:cond evt="onMediaBookmark" delay="0">
                        <p:tgtEl>
                          <p14:bmkTgt spid="2" bmkName="Templates_Mov200:00:30.1"/>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6"/>
                                            </p:tgtEl>
                                          </p:cBhvr>
                                        </p:animEffect>
                                        <p:set>
                                          <p:cBhvr>
                                            <p:cTn id="8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0:30.1"/>
                      </p:tgtEl>
                    </p:cond>
                  </p:nextCondLst>
                </p:seq>
                <p:seq concurrent="1" nextAc="seek">
                  <p:cTn id="82" restart="whenNotActive" fill="hold" evtFilter="cancelBubble" nodeType="interactiveSeq">
                    <p:stCondLst>
                      <p:cond evt="onMediaBookmark" delay="0">
                        <p:tgtEl>
                          <p14:bmkTgt spid="2" bmkName="Templates_Mov200:00:30.2"/>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200"/>
                                            <p:tgtEl>
                                              <p:spTgt spid="17"/>
                                            </p:tgtEl>
                                          </p:cBhvr>
                                        </p:animEffect>
                                      </p:childTnLst>
                                    </p:cTn>
                                  </p:par>
                                </p:childTnLst>
                              </p:cTn>
                            </p:par>
                          </p:childTnLst>
                        </p:cTn>
                      </p:par>
                    </p:childTnLst>
                  </p:cTn>
                  <p:nextCondLst>
                    <p:cond evt="onMediaBookmark" delay="0">
                      <p:tgtEl>
                        <p14:bmkTgt spid="2" bmkName="Templates_Mov200:00:30.2"/>
                      </p:tgtEl>
                    </p:cond>
                  </p:nextCondLst>
                </p:seq>
                <p:seq concurrent="1" nextAc="seek">
                  <p:cTn id="88" restart="whenNotActive" fill="hold" evtFilter="cancelBubble" nodeType="interactiveSeq">
                    <p:stCondLst>
                      <p:cond evt="onMediaBookmark" delay="0">
                        <p:tgtEl>
                          <p14:bmkTgt spid="2" bmkName="Templates_Mov200:00:37.5"/>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7"/>
                                            </p:tgtEl>
                                          </p:cBhvr>
                                        </p:animEffect>
                                        <p:set>
                                          <p:cBhvr>
                                            <p:cTn id="9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0:37.5"/>
                      </p:tgtEl>
                    </p:cond>
                  </p:nextCondLst>
                </p:seq>
                <p:seq concurrent="1" nextAc="seek">
                  <p:cTn id="94" restart="whenNotActive" fill="hold" evtFilter="cancelBubble" nodeType="interactiveSeq">
                    <p:stCondLst>
                      <p:cond evt="onMediaBookmark" delay="0">
                        <p:tgtEl>
                          <p14:bmkTgt spid="2" bmkName="Templates_Mov200:00:37.6"/>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200"/>
                                            <p:tgtEl>
                                              <p:spTgt spid="18"/>
                                            </p:tgtEl>
                                          </p:cBhvr>
                                        </p:animEffect>
                                      </p:childTnLst>
                                    </p:cTn>
                                  </p:par>
                                </p:childTnLst>
                              </p:cTn>
                            </p:par>
                          </p:childTnLst>
                        </p:cTn>
                      </p:par>
                    </p:childTnLst>
                  </p:cTn>
                  <p:nextCondLst>
                    <p:cond evt="onMediaBookmark" delay="0">
                      <p:tgtEl>
                        <p14:bmkTgt spid="2" bmkName="Templates_Mov200:00:37.6"/>
                      </p:tgtEl>
                    </p:cond>
                  </p:nextCondLst>
                </p:seq>
                <p:seq concurrent="1" nextAc="seek">
                  <p:cTn id="100" restart="whenNotActive" fill="hold" evtFilter="cancelBubble" nodeType="interactiveSeq">
                    <p:stCondLst>
                      <p:cond evt="onMediaBookmark" delay="0">
                        <p:tgtEl>
                          <p14:bmkTgt spid="2" bmkName="Templates_Mov200:00:43.1"/>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8"/>
                                            </p:tgtEl>
                                          </p:cBhvr>
                                        </p:animEffect>
                                        <p:set>
                                          <p:cBhvr>
                                            <p:cTn id="10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0:43.1"/>
                      </p:tgtEl>
                    </p:cond>
                  </p:nextCondLst>
                </p:seq>
                <p:seq concurrent="1" nextAc="seek">
                  <p:cTn id="106" restart="whenNotActive" fill="hold" evtFilter="cancelBubble" nodeType="interactiveSeq">
                    <p:stCondLst>
                      <p:cond evt="onMediaBookmark" delay="0">
                        <p:tgtEl>
                          <p14:bmkTgt spid="2" bmkName="Templates_Mov200:00:43.2"/>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00"/>
                                            <p:tgtEl>
                                              <p:spTgt spid="19"/>
                                            </p:tgtEl>
                                          </p:cBhvr>
                                        </p:animEffect>
                                      </p:childTnLst>
                                    </p:cTn>
                                  </p:par>
                                </p:childTnLst>
                              </p:cTn>
                            </p:par>
                          </p:childTnLst>
                        </p:cTn>
                      </p:par>
                    </p:childTnLst>
                  </p:cTn>
                  <p:nextCondLst>
                    <p:cond evt="onMediaBookmark" delay="0">
                      <p:tgtEl>
                        <p14:bmkTgt spid="2" bmkName="Templates_Mov200:00:43.2"/>
                      </p:tgtEl>
                    </p:cond>
                  </p:nextCondLst>
                </p:seq>
                <p:seq concurrent="1" nextAc="seek">
                  <p:cTn id="112" restart="whenNotActive" fill="hold" evtFilter="cancelBubble" nodeType="interactiveSeq">
                    <p:stCondLst>
                      <p:cond evt="onMediaBookmark" delay="0">
                        <p:tgtEl>
                          <p14:bmkTgt spid="2" bmkName="Templates_Mov200:00:48.6"/>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9"/>
                                            </p:tgtEl>
                                          </p:cBhvr>
                                        </p:animEffect>
                                        <p:set>
                                          <p:cBhvr>
                                            <p:cTn id="11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0:48.6"/>
                      </p:tgtEl>
                    </p:cond>
                  </p:nextCondLst>
                </p:seq>
                <p:seq concurrent="1" nextAc="seek">
                  <p:cTn id="118" restart="whenNotActive" fill="hold" evtFilter="cancelBubble" nodeType="interactiveSeq">
                    <p:stCondLst>
                      <p:cond evt="onMediaBookmark" delay="0">
                        <p:tgtEl>
                          <p14:bmkTgt spid="2" bmkName="Templates_Mov200:00:48.7"/>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200"/>
                                            <p:tgtEl>
                                              <p:spTgt spid="20"/>
                                            </p:tgtEl>
                                          </p:cBhvr>
                                        </p:animEffect>
                                      </p:childTnLst>
                                    </p:cTn>
                                  </p:par>
                                </p:childTnLst>
                              </p:cTn>
                            </p:par>
                          </p:childTnLst>
                        </p:cTn>
                      </p:par>
                    </p:childTnLst>
                  </p:cTn>
                  <p:nextCondLst>
                    <p:cond evt="onMediaBookmark" delay="0">
                      <p:tgtEl>
                        <p14:bmkTgt spid="2" bmkName="Templates_Mov200:00:48.7"/>
                      </p:tgtEl>
                    </p:cond>
                  </p:nextCondLst>
                </p:seq>
                <p:seq concurrent="1" nextAc="seek">
                  <p:cTn id="124" restart="whenNotActive" fill="hold" evtFilter="cancelBubble" nodeType="interactiveSeq">
                    <p:stCondLst>
                      <p:cond evt="onMediaBookmark" delay="0">
                        <p:tgtEl>
                          <p14:bmkTgt spid="2" bmkName="Templates_Mov200:01:00.0"/>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0"/>
                                            </p:tgtEl>
                                          </p:cBhvr>
                                        </p:animEffect>
                                        <p:set>
                                          <p:cBhvr>
                                            <p:cTn id="12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1:00.0"/>
                      </p:tgtEl>
                    </p:cond>
                  </p:nextCondLst>
                </p:seq>
                <p:seq concurrent="1" nextAc="seek">
                  <p:cTn id="130" restart="whenNotActive" fill="hold" evtFilter="cancelBubble" nodeType="interactiveSeq">
                    <p:stCondLst>
                      <p:cond evt="onMediaBookmark" delay="0">
                        <p:tgtEl>
                          <p14:bmkTgt spid="2" bmkName="Templates_Mov200:01:00.1"/>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200"/>
                                            <p:tgtEl>
                                              <p:spTgt spid="21"/>
                                            </p:tgtEl>
                                          </p:cBhvr>
                                        </p:animEffect>
                                      </p:childTnLst>
                                    </p:cTn>
                                  </p:par>
                                </p:childTnLst>
                              </p:cTn>
                            </p:par>
                          </p:childTnLst>
                        </p:cTn>
                      </p:par>
                    </p:childTnLst>
                  </p:cTn>
                  <p:nextCondLst>
                    <p:cond evt="onMediaBookmark" delay="0">
                      <p:tgtEl>
                        <p14:bmkTgt spid="2" bmkName="Templates_Mov200:01:00.1"/>
                      </p:tgtEl>
                    </p:cond>
                  </p:nextCondLst>
                </p:seq>
                <p:seq concurrent="1" nextAc="seek">
                  <p:cTn id="136" restart="whenNotActive" fill="hold" evtFilter="cancelBubble" nodeType="interactiveSeq">
                    <p:stCondLst>
                      <p:cond evt="onMediaBookmark" delay="0">
                        <p:tgtEl>
                          <p14:bmkTgt spid="2" bmkName="Templates_Mov200:01:03.7"/>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1"/>
                                            </p:tgtEl>
                                          </p:cBhvr>
                                        </p:animEffect>
                                        <p:set>
                                          <p:cBhvr>
                                            <p:cTn id="14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1:03.7"/>
                      </p:tgtEl>
                    </p:cond>
                  </p:nextCondLst>
                </p:seq>
                <p:seq concurrent="1" nextAc="seek">
                  <p:cTn id="142" restart="whenNotActive" fill="hold" evtFilter="cancelBubble" nodeType="interactiveSeq">
                    <p:stCondLst>
                      <p:cond evt="onMediaBookmark" delay="0">
                        <p:tgtEl>
                          <p14:bmkTgt spid="2" bmkName="Templates_Mov200:01:03.8"/>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fade">
                                          <p:cBhvr>
                                            <p:cTn id="147" dur="200"/>
                                            <p:tgtEl>
                                              <p:spTgt spid="22"/>
                                            </p:tgtEl>
                                          </p:cBhvr>
                                        </p:animEffect>
                                      </p:childTnLst>
                                    </p:cTn>
                                  </p:par>
                                </p:childTnLst>
                              </p:cTn>
                            </p:par>
                          </p:childTnLst>
                        </p:cTn>
                      </p:par>
                    </p:childTnLst>
                  </p:cTn>
                  <p:nextCondLst>
                    <p:cond evt="onMediaBookmark" delay="0">
                      <p:tgtEl>
                        <p14:bmkTgt spid="2" bmkName="Templates_Mov200:01:03.8"/>
                      </p:tgtEl>
                    </p:cond>
                  </p:nextCondLst>
                </p:seq>
                <p:seq concurrent="1" nextAc="seek">
                  <p:cTn id="148" restart="whenNotActive" fill="hold" evtFilter="cancelBubble" nodeType="interactiveSeq">
                    <p:stCondLst>
                      <p:cond evt="onMediaBookmark" delay="0">
                        <p:tgtEl>
                          <p14:bmkTgt spid="2" bmkName="Templates_Mov200:01:13.5"/>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2"/>
                                            </p:tgtEl>
                                          </p:cBhvr>
                                        </p:animEffect>
                                        <p:set>
                                          <p:cBhvr>
                                            <p:cTn id="15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1:13.5"/>
                      </p:tgtEl>
                    </p:cond>
                  </p:nextCondLst>
                </p:seq>
                <p:seq concurrent="1" nextAc="seek">
                  <p:cTn id="154" restart="whenNotActive" fill="hold" evtFilter="cancelBubble" nodeType="interactiveSeq">
                    <p:stCondLst>
                      <p:cond evt="onMediaBookmark" delay="0">
                        <p:tgtEl>
                          <p14:bmkTgt spid="2" bmkName="Templates_Mov200:01:13.6"/>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fade">
                                          <p:cBhvr>
                                            <p:cTn id="159" dur="200"/>
                                            <p:tgtEl>
                                              <p:spTgt spid="30"/>
                                            </p:tgtEl>
                                          </p:cBhvr>
                                        </p:animEffect>
                                      </p:childTnLst>
                                    </p:cTn>
                                  </p:par>
                                </p:childTnLst>
                              </p:cTn>
                            </p:par>
                          </p:childTnLst>
                        </p:cTn>
                      </p:par>
                    </p:childTnLst>
                  </p:cTn>
                  <p:nextCondLst>
                    <p:cond evt="onMediaBookmark" delay="0">
                      <p:tgtEl>
                        <p14:bmkTgt spid="2" bmkName="Templates_Mov200:01:13.6"/>
                      </p:tgtEl>
                    </p:cond>
                  </p:nextCondLst>
                </p:seq>
                <p:seq concurrent="1" nextAc="seek">
                  <p:cTn id="160" restart="whenNotActive" fill="hold" evtFilter="cancelBubble" nodeType="interactiveSeq">
                    <p:stCondLst>
                      <p:cond evt="onMediaBookmark" delay="0">
                        <p:tgtEl>
                          <p14:bmkTgt spid="2" bmkName="Templates_Mov200:01:21.2"/>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30"/>
                                            </p:tgtEl>
                                          </p:cBhvr>
                                        </p:animEffect>
                                        <p:set>
                                          <p:cBhvr>
                                            <p:cTn id="165"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1:21.2"/>
                      </p:tgtEl>
                    </p:cond>
                  </p:nextCondLst>
                </p:seq>
                <p:seq concurrent="1" nextAc="seek">
                  <p:cTn id="166" restart="whenNotActive" fill="hold" evtFilter="cancelBubble" nodeType="interactiveSeq">
                    <p:stCondLst>
                      <p:cond evt="onMediaBookmark" delay="0">
                        <p:tgtEl>
                          <p14:bmkTgt spid="2" bmkName="Templates_Mov200:01:21.3"/>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31"/>
                                            </p:tgtEl>
                                            <p:attrNameLst>
                                              <p:attrName>style.visibility</p:attrName>
                                            </p:attrNameLst>
                                          </p:cBhvr>
                                          <p:to>
                                            <p:strVal val="visible"/>
                                          </p:to>
                                        </p:set>
                                        <p:animEffect transition="in" filter="fade">
                                          <p:cBhvr>
                                            <p:cTn id="171" dur="200"/>
                                            <p:tgtEl>
                                              <p:spTgt spid="31"/>
                                            </p:tgtEl>
                                          </p:cBhvr>
                                        </p:animEffect>
                                      </p:childTnLst>
                                    </p:cTn>
                                  </p:par>
                                </p:childTnLst>
                              </p:cTn>
                            </p:par>
                          </p:childTnLst>
                        </p:cTn>
                      </p:par>
                    </p:childTnLst>
                  </p:cTn>
                  <p:nextCondLst>
                    <p:cond evt="onMediaBookmark" delay="0">
                      <p:tgtEl>
                        <p14:bmkTgt spid="2" bmkName="Templates_Mov200:01:21.3"/>
                      </p:tgtEl>
                    </p:cond>
                  </p:nextCondLst>
                </p:seq>
                <p:seq concurrent="1" nextAc="seek">
                  <p:cTn id="172" restart="whenNotActive" fill="hold" evtFilter="cancelBubble" nodeType="interactiveSeq">
                    <p:stCondLst>
                      <p:cond evt="onMediaBookmark" delay="0">
                        <p:tgtEl>
                          <p14:bmkTgt spid="2" bmkName="Templates_Mov200:01:28.7"/>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31"/>
                                            </p:tgtEl>
                                          </p:cBhvr>
                                        </p:animEffect>
                                        <p:set>
                                          <p:cBhvr>
                                            <p:cTn id="177"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1:28.7"/>
                      </p:tgtEl>
                    </p:cond>
                  </p:nextCondLst>
                </p:seq>
                <p:seq concurrent="1" nextAc="seek">
                  <p:cTn id="178" restart="whenNotActive" fill="hold" evtFilter="cancelBubble" nodeType="interactiveSeq">
                    <p:stCondLst>
                      <p:cond evt="onMediaBookmark" delay="0">
                        <p:tgtEl>
                          <p14:bmkTgt spid="2" bmkName="Templates_Mov200:01:28.8"/>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33"/>
                                            </p:tgtEl>
                                            <p:attrNameLst>
                                              <p:attrName>style.visibility</p:attrName>
                                            </p:attrNameLst>
                                          </p:cBhvr>
                                          <p:to>
                                            <p:strVal val="visible"/>
                                          </p:to>
                                        </p:set>
                                        <p:animEffect transition="in" filter="fade">
                                          <p:cBhvr>
                                            <p:cTn id="183" dur="200"/>
                                            <p:tgtEl>
                                              <p:spTgt spid="33"/>
                                            </p:tgtEl>
                                          </p:cBhvr>
                                        </p:animEffect>
                                      </p:childTnLst>
                                    </p:cTn>
                                  </p:par>
                                </p:childTnLst>
                              </p:cTn>
                            </p:par>
                          </p:childTnLst>
                        </p:cTn>
                      </p:par>
                    </p:childTnLst>
                  </p:cTn>
                  <p:nextCondLst>
                    <p:cond evt="onMediaBookmark" delay="0">
                      <p:tgtEl>
                        <p14:bmkTgt spid="2" bmkName="Templates_Mov200:01:28.8"/>
                      </p:tgtEl>
                    </p:cond>
                  </p:nextCondLst>
                </p:seq>
                <p:seq concurrent="1" nextAc="seek">
                  <p:cTn id="184" restart="whenNotActive" fill="hold" evtFilter="cancelBubble" nodeType="interactiveSeq">
                    <p:stCondLst>
                      <p:cond evt="onMediaBookmark" delay="0">
                        <p:tgtEl>
                          <p14:bmkTgt spid="2" bmkName="Templates_Mov200:01:36.9"/>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33"/>
                                            </p:tgtEl>
                                          </p:cBhvr>
                                        </p:animEffect>
                                        <p:set>
                                          <p:cBhvr>
                                            <p:cTn id="189"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1:36.9"/>
                      </p:tgtEl>
                    </p:cond>
                  </p:nextCondLst>
                </p:seq>
                <p:seq concurrent="1" nextAc="seek">
                  <p:cTn id="190" restart="whenNotActive" fill="hold" evtFilter="cancelBubble" nodeType="interactiveSeq">
                    <p:stCondLst>
                      <p:cond evt="onMediaBookmark" delay="0">
                        <p:tgtEl>
                          <p14:bmkTgt spid="2" bmkName="Templates_Mov200:01:37.0"/>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37"/>
                                            </p:tgtEl>
                                            <p:attrNameLst>
                                              <p:attrName>style.visibility</p:attrName>
                                            </p:attrNameLst>
                                          </p:cBhvr>
                                          <p:to>
                                            <p:strVal val="visible"/>
                                          </p:to>
                                        </p:set>
                                        <p:animEffect transition="in" filter="fade">
                                          <p:cBhvr>
                                            <p:cTn id="195" dur="200"/>
                                            <p:tgtEl>
                                              <p:spTgt spid="37"/>
                                            </p:tgtEl>
                                          </p:cBhvr>
                                        </p:animEffect>
                                      </p:childTnLst>
                                    </p:cTn>
                                  </p:par>
                                </p:childTnLst>
                              </p:cTn>
                            </p:par>
                          </p:childTnLst>
                        </p:cTn>
                      </p:par>
                    </p:childTnLst>
                  </p:cTn>
                  <p:nextCondLst>
                    <p:cond evt="onMediaBookmark" delay="0">
                      <p:tgtEl>
                        <p14:bmkTgt spid="2" bmkName="Templates_Mov200:01:37.0"/>
                      </p:tgtEl>
                    </p:cond>
                  </p:nextCondLst>
                </p:seq>
                <p:seq concurrent="1" nextAc="seek">
                  <p:cTn id="196" restart="whenNotActive" fill="hold" evtFilter="cancelBubble" nodeType="interactiveSeq">
                    <p:stCondLst>
                      <p:cond evt="onMediaBookmark" delay="0">
                        <p:tgtEl>
                          <p14:bmkTgt spid="2" bmkName="Templates_Mov200:01:42.8"/>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37"/>
                                            </p:tgtEl>
                                          </p:cBhvr>
                                        </p:animEffect>
                                        <p:set>
                                          <p:cBhvr>
                                            <p:cTn id="201" dur="1" fill="hold">
                                              <p:stCondLst>
                                                <p:cond delay="1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1:42.8"/>
                      </p:tgtEl>
                    </p:cond>
                  </p:nextCondLst>
                </p:seq>
                <p:seq concurrent="1" nextAc="seek">
                  <p:cTn id="202" restart="whenNotActive" fill="hold" evtFilter="cancelBubble" nodeType="interactiveSeq">
                    <p:stCondLst>
                      <p:cond evt="onMediaBookmark" delay="0">
                        <p:tgtEl>
                          <p14:bmkTgt spid="2" bmkName="Templates_Mov200:01:42.9"/>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44"/>
                                            </p:tgtEl>
                                            <p:attrNameLst>
                                              <p:attrName>style.visibility</p:attrName>
                                            </p:attrNameLst>
                                          </p:cBhvr>
                                          <p:to>
                                            <p:strVal val="visible"/>
                                          </p:to>
                                        </p:set>
                                        <p:animEffect transition="in" filter="fade">
                                          <p:cBhvr>
                                            <p:cTn id="207" dur="200"/>
                                            <p:tgtEl>
                                              <p:spTgt spid="44"/>
                                            </p:tgtEl>
                                          </p:cBhvr>
                                        </p:animEffect>
                                      </p:childTnLst>
                                    </p:cTn>
                                  </p:par>
                                </p:childTnLst>
                              </p:cTn>
                            </p:par>
                          </p:childTnLst>
                        </p:cTn>
                      </p:par>
                    </p:childTnLst>
                  </p:cTn>
                  <p:nextCondLst>
                    <p:cond evt="onMediaBookmark" delay="0">
                      <p:tgtEl>
                        <p14:bmkTgt spid="2" bmkName="Templates_Mov200:01:42.9"/>
                      </p:tgtEl>
                    </p:cond>
                  </p:nextCondLst>
                </p:seq>
                <p:seq concurrent="1" nextAc="seek">
                  <p:cTn id="208" restart="whenNotActive" fill="hold" evtFilter="cancelBubble" nodeType="interactiveSeq">
                    <p:stCondLst>
                      <p:cond evt="onMediaBookmark" delay="0">
                        <p:tgtEl>
                          <p14:bmkTgt spid="2" bmkName="Templates_Mov200:01:50.3"/>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44"/>
                                            </p:tgtEl>
                                          </p:cBhvr>
                                        </p:animEffect>
                                        <p:set>
                                          <p:cBhvr>
                                            <p:cTn id="213" dur="1" fill="hold">
                                              <p:stCondLst>
                                                <p:cond delay="1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1:50.3"/>
                      </p:tgtEl>
                    </p:cond>
                  </p:nextCondLst>
                </p:seq>
                <p:seq concurrent="1" nextAc="seek">
                  <p:cTn id="214" restart="whenNotActive" fill="hold" evtFilter="cancelBubble" nodeType="interactiveSeq">
                    <p:stCondLst>
                      <p:cond evt="onMediaBookmark" delay="0">
                        <p:tgtEl>
                          <p14:bmkTgt spid="2" bmkName="Templates_Mov200:01:50.4"/>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45"/>
                                            </p:tgtEl>
                                            <p:attrNameLst>
                                              <p:attrName>style.visibility</p:attrName>
                                            </p:attrNameLst>
                                          </p:cBhvr>
                                          <p:to>
                                            <p:strVal val="visible"/>
                                          </p:to>
                                        </p:set>
                                        <p:animEffect transition="in" filter="fade">
                                          <p:cBhvr>
                                            <p:cTn id="219" dur="200"/>
                                            <p:tgtEl>
                                              <p:spTgt spid="45"/>
                                            </p:tgtEl>
                                          </p:cBhvr>
                                        </p:animEffect>
                                      </p:childTnLst>
                                    </p:cTn>
                                  </p:par>
                                </p:childTnLst>
                              </p:cTn>
                            </p:par>
                          </p:childTnLst>
                        </p:cTn>
                      </p:par>
                    </p:childTnLst>
                  </p:cTn>
                  <p:nextCondLst>
                    <p:cond evt="onMediaBookmark" delay="0">
                      <p:tgtEl>
                        <p14:bmkTgt spid="2" bmkName="Templates_Mov200:01:50.4"/>
                      </p:tgtEl>
                    </p:cond>
                  </p:nextCondLst>
                </p:seq>
                <p:seq concurrent="1" nextAc="seek">
                  <p:cTn id="220" restart="whenNotActive" fill="hold" evtFilter="cancelBubble" nodeType="interactiveSeq">
                    <p:stCondLst>
                      <p:cond evt="onMediaBookmark" delay="0">
                        <p:tgtEl>
                          <p14:bmkTgt spid="2" bmkName="Templates_Mov200:01:59.1"/>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45"/>
                                            </p:tgtEl>
                                          </p:cBhvr>
                                        </p:animEffect>
                                        <p:set>
                                          <p:cBhvr>
                                            <p:cTn id="225" dur="1" fill="hold">
                                              <p:stCondLst>
                                                <p:cond delay="1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1:59.1"/>
                      </p:tgtEl>
                    </p:cond>
                  </p:nextCondLst>
                </p:seq>
                <p:seq concurrent="1" nextAc="seek">
                  <p:cTn id="226" restart="whenNotActive" fill="hold" evtFilter="cancelBubble" nodeType="interactiveSeq">
                    <p:stCondLst>
                      <p:cond evt="onMediaBookmark" delay="0">
                        <p:tgtEl>
                          <p14:bmkTgt spid="2" bmkName="Templates_Mov200:01:59.2"/>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48"/>
                                            </p:tgtEl>
                                            <p:attrNameLst>
                                              <p:attrName>style.visibility</p:attrName>
                                            </p:attrNameLst>
                                          </p:cBhvr>
                                          <p:to>
                                            <p:strVal val="visible"/>
                                          </p:to>
                                        </p:set>
                                        <p:animEffect transition="in" filter="fade">
                                          <p:cBhvr>
                                            <p:cTn id="231" dur="200"/>
                                            <p:tgtEl>
                                              <p:spTgt spid="48"/>
                                            </p:tgtEl>
                                          </p:cBhvr>
                                        </p:animEffect>
                                      </p:childTnLst>
                                    </p:cTn>
                                  </p:par>
                                </p:childTnLst>
                              </p:cTn>
                            </p:par>
                          </p:childTnLst>
                        </p:cTn>
                      </p:par>
                    </p:childTnLst>
                  </p:cTn>
                  <p:nextCondLst>
                    <p:cond evt="onMediaBookmark" delay="0">
                      <p:tgtEl>
                        <p14:bmkTgt spid="2" bmkName="Templates_Mov200:01:59.2"/>
                      </p:tgtEl>
                    </p:cond>
                  </p:nextCondLst>
                </p:seq>
                <p:seq concurrent="1" nextAc="seek">
                  <p:cTn id="232" restart="whenNotActive" fill="hold" evtFilter="cancelBubble" nodeType="interactiveSeq">
                    <p:stCondLst>
                      <p:cond evt="onMediaBookmark" delay="0">
                        <p:tgtEl>
                          <p14:bmkTgt spid="2" bmkName="Templates_Mov200:02:04.6"/>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48"/>
                                            </p:tgtEl>
                                          </p:cBhvr>
                                        </p:animEffect>
                                        <p:set>
                                          <p:cBhvr>
                                            <p:cTn id="237" dur="1" fill="hold">
                                              <p:stCondLst>
                                                <p:cond delay="1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2:04.6"/>
                      </p:tgtEl>
                    </p:cond>
                  </p:nextCondLst>
                </p:seq>
                <p:seq concurrent="1" nextAc="seek">
                  <p:cTn id="238" restart="whenNotActive" fill="hold" evtFilter="cancelBubble" nodeType="interactiveSeq">
                    <p:stCondLst>
                      <p:cond evt="onMediaBookmark" delay="0">
                        <p:tgtEl>
                          <p14:bmkTgt spid="2" bmkName="Templates_Mov200:02:04.7"/>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49"/>
                                            </p:tgtEl>
                                            <p:attrNameLst>
                                              <p:attrName>style.visibility</p:attrName>
                                            </p:attrNameLst>
                                          </p:cBhvr>
                                          <p:to>
                                            <p:strVal val="visible"/>
                                          </p:to>
                                        </p:set>
                                        <p:animEffect transition="in" filter="fade">
                                          <p:cBhvr>
                                            <p:cTn id="243" dur="200"/>
                                            <p:tgtEl>
                                              <p:spTgt spid="49"/>
                                            </p:tgtEl>
                                          </p:cBhvr>
                                        </p:animEffect>
                                      </p:childTnLst>
                                    </p:cTn>
                                  </p:par>
                                </p:childTnLst>
                              </p:cTn>
                            </p:par>
                          </p:childTnLst>
                        </p:cTn>
                      </p:par>
                    </p:childTnLst>
                  </p:cTn>
                  <p:nextCondLst>
                    <p:cond evt="onMediaBookmark" delay="0">
                      <p:tgtEl>
                        <p14:bmkTgt spid="2" bmkName="Templates_Mov200:02:04.7"/>
                      </p:tgtEl>
                    </p:cond>
                  </p:nextCondLst>
                </p:seq>
                <p:seq concurrent="1" nextAc="seek">
                  <p:cTn id="244" restart="whenNotActive" fill="hold" evtFilter="cancelBubble" nodeType="interactiveSeq">
                    <p:stCondLst>
                      <p:cond evt="onMediaBookmark" delay="0">
                        <p:tgtEl>
                          <p14:bmkTgt spid="2" bmkName="Templates_Mov200:02:09.3"/>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49"/>
                                            </p:tgtEl>
                                          </p:cBhvr>
                                        </p:animEffect>
                                        <p:set>
                                          <p:cBhvr>
                                            <p:cTn id="249" dur="1" fill="hold">
                                              <p:stCondLst>
                                                <p:cond delay="1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2:09.3"/>
                      </p:tgtEl>
                    </p:cond>
                  </p:nextCondLst>
                </p:seq>
                <p:seq concurrent="1" nextAc="seek">
                  <p:cTn id="250" restart="whenNotActive" fill="hold" evtFilter="cancelBubble" nodeType="interactiveSeq">
                    <p:stCondLst>
                      <p:cond evt="onMediaBookmark" delay="0">
                        <p:tgtEl>
                          <p14:bmkTgt spid="2" bmkName="Templates_Mov200:02:09.4"/>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57"/>
                                            </p:tgtEl>
                                            <p:attrNameLst>
                                              <p:attrName>style.visibility</p:attrName>
                                            </p:attrNameLst>
                                          </p:cBhvr>
                                          <p:to>
                                            <p:strVal val="visible"/>
                                          </p:to>
                                        </p:set>
                                        <p:animEffect transition="in" filter="fade">
                                          <p:cBhvr>
                                            <p:cTn id="255" dur="200"/>
                                            <p:tgtEl>
                                              <p:spTgt spid="57"/>
                                            </p:tgtEl>
                                          </p:cBhvr>
                                        </p:animEffect>
                                      </p:childTnLst>
                                    </p:cTn>
                                  </p:par>
                                </p:childTnLst>
                              </p:cTn>
                            </p:par>
                          </p:childTnLst>
                        </p:cTn>
                      </p:par>
                    </p:childTnLst>
                  </p:cTn>
                  <p:nextCondLst>
                    <p:cond evt="onMediaBookmark" delay="0">
                      <p:tgtEl>
                        <p14:bmkTgt spid="2" bmkName="Templates_Mov200:02:09.4"/>
                      </p:tgtEl>
                    </p:cond>
                  </p:nextCondLst>
                </p:seq>
                <p:seq concurrent="1" nextAc="seek">
                  <p:cTn id="256" restart="whenNotActive" fill="hold" evtFilter="cancelBubble" nodeType="interactiveSeq">
                    <p:stCondLst>
                      <p:cond evt="onMediaBookmark" delay="0">
                        <p:tgtEl>
                          <p14:bmkTgt spid="2" bmkName="Templates_Mov200:02:15.2"/>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57"/>
                                            </p:tgtEl>
                                          </p:cBhvr>
                                        </p:animEffect>
                                        <p:set>
                                          <p:cBhvr>
                                            <p:cTn id="261"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2:15.2"/>
                      </p:tgtEl>
                    </p:cond>
                  </p:nextCondLst>
                </p:seq>
                <p:seq concurrent="1" nextAc="seek">
                  <p:cTn id="262" restart="whenNotActive" fill="hold" evtFilter="cancelBubble" nodeType="interactiveSeq">
                    <p:stCondLst>
                      <p:cond evt="onMediaBookmark" delay="0">
                        <p:tgtEl>
                          <p14:bmkTgt spid="2" bmkName="Templates_Mov200:02:15.3"/>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58"/>
                                            </p:tgtEl>
                                            <p:attrNameLst>
                                              <p:attrName>style.visibility</p:attrName>
                                            </p:attrNameLst>
                                          </p:cBhvr>
                                          <p:to>
                                            <p:strVal val="visible"/>
                                          </p:to>
                                        </p:set>
                                        <p:animEffect transition="in" filter="fade">
                                          <p:cBhvr>
                                            <p:cTn id="267" dur="200"/>
                                            <p:tgtEl>
                                              <p:spTgt spid="58"/>
                                            </p:tgtEl>
                                          </p:cBhvr>
                                        </p:animEffect>
                                      </p:childTnLst>
                                    </p:cTn>
                                  </p:par>
                                </p:childTnLst>
                              </p:cTn>
                            </p:par>
                          </p:childTnLst>
                        </p:cTn>
                      </p:par>
                    </p:childTnLst>
                  </p:cTn>
                  <p:nextCondLst>
                    <p:cond evt="onMediaBookmark" delay="0">
                      <p:tgtEl>
                        <p14:bmkTgt spid="2" bmkName="Templates_Mov200:02:15.3"/>
                      </p:tgtEl>
                    </p:cond>
                  </p:nextCondLst>
                </p:seq>
                <p:seq concurrent="1" nextAc="seek">
                  <p:cTn id="268" restart="whenNotActive" fill="hold" evtFilter="cancelBubble" nodeType="interactiveSeq">
                    <p:stCondLst>
                      <p:cond evt="onMediaBookmark" delay="0">
                        <p:tgtEl>
                          <p14:bmkTgt spid="2" bmkName="Templates_Mov200:02:23.3"/>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58"/>
                                            </p:tgtEl>
                                          </p:cBhvr>
                                        </p:animEffect>
                                        <p:set>
                                          <p:cBhvr>
                                            <p:cTn id="273"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2:23.3"/>
                      </p:tgtEl>
                    </p:cond>
                  </p:nextCondLst>
                </p:seq>
                <p:seq concurrent="1" nextAc="seek">
                  <p:cTn id="274" restart="whenNotActive" fill="hold" evtFilter="cancelBubble" nodeType="interactiveSeq">
                    <p:stCondLst>
                      <p:cond evt="onMediaBookmark" delay="0">
                        <p:tgtEl>
                          <p14:bmkTgt spid="2" bmkName="Templates_Mov200:02:23.4"/>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59"/>
                                            </p:tgtEl>
                                            <p:attrNameLst>
                                              <p:attrName>style.visibility</p:attrName>
                                            </p:attrNameLst>
                                          </p:cBhvr>
                                          <p:to>
                                            <p:strVal val="visible"/>
                                          </p:to>
                                        </p:set>
                                        <p:animEffect transition="in" filter="fade">
                                          <p:cBhvr>
                                            <p:cTn id="279" dur="200"/>
                                            <p:tgtEl>
                                              <p:spTgt spid="59"/>
                                            </p:tgtEl>
                                          </p:cBhvr>
                                        </p:animEffect>
                                      </p:childTnLst>
                                    </p:cTn>
                                  </p:par>
                                </p:childTnLst>
                              </p:cTn>
                            </p:par>
                          </p:childTnLst>
                        </p:cTn>
                      </p:par>
                    </p:childTnLst>
                  </p:cTn>
                  <p:nextCondLst>
                    <p:cond evt="onMediaBookmark" delay="0">
                      <p:tgtEl>
                        <p14:bmkTgt spid="2" bmkName="Templates_Mov200:02:23.4"/>
                      </p:tgtEl>
                    </p:cond>
                  </p:nextCondLst>
                </p:seq>
                <p:seq concurrent="1" nextAc="seek">
                  <p:cTn id="280" restart="whenNotActive" fill="hold" evtFilter="cancelBubble" nodeType="interactiveSeq">
                    <p:stCondLst>
                      <p:cond evt="onMediaBookmark" delay="0">
                        <p:tgtEl>
                          <p14:bmkTgt spid="2" bmkName="Templates_Mov200:02:31.3"/>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59"/>
                                            </p:tgtEl>
                                          </p:cBhvr>
                                        </p:animEffect>
                                        <p:set>
                                          <p:cBhvr>
                                            <p:cTn id="285"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2:31.3"/>
                      </p:tgtEl>
                    </p:cond>
                  </p:nextCondLst>
                </p:seq>
                <p:seq concurrent="1" nextAc="seek">
                  <p:cTn id="286" restart="whenNotActive" fill="hold" evtFilter="cancelBubble" nodeType="interactiveSeq">
                    <p:stCondLst>
                      <p:cond evt="onMediaBookmark" delay="0">
                        <p:tgtEl>
                          <p14:bmkTgt spid="2" bmkName="Templates_Mov200:02:31.4"/>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60"/>
                                            </p:tgtEl>
                                            <p:attrNameLst>
                                              <p:attrName>style.visibility</p:attrName>
                                            </p:attrNameLst>
                                          </p:cBhvr>
                                          <p:to>
                                            <p:strVal val="visible"/>
                                          </p:to>
                                        </p:set>
                                        <p:animEffect transition="in" filter="fade">
                                          <p:cBhvr>
                                            <p:cTn id="291" dur="200"/>
                                            <p:tgtEl>
                                              <p:spTgt spid="60"/>
                                            </p:tgtEl>
                                          </p:cBhvr>
                                        </p:animEffect>
                                      </p:childTnLst>
                                    </p:cTn>
                                  </p:par>
                                </p:childTnLst>
                              </p:cTn>
                            </p:par>
                          </p:childTnLst>
                        </p:cTn>
                      </p:par>
                    </p:childTnLst>
                  </p:cTn>
                  <p:nextCondLst>
                    <p:cond evt="onMediaBookmark" delay="0">
                      <p:tgtEl>
                        <p14:bmkTgt spid="2" bmkName="Templates_Mov200:02:31.4"/>
                      </p:tgtEl>
                    </p:cond>
                  </p:nextCondLst>
                </p:seq>
                <p:seq concurrent="1" nextAc="seek">
                  <p:cTn id="292" restart="whenNotActive" fill="hold" evtFilter="cancelBubble" nodeType="interactiveSeq">
                    <p:stCondLst>
                      <p:cond evt="onMediaBookmark" delay="0">
                        <p:tgtEl>
                          <p14:bmkTgt spid="2" bmkName="Templates_Mov200:02:35.3"/>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60"/>
                                            </p:tgtEl>
                                          </p:cBhvr>
                                        </p:animEffect>
                                        <p:set>
                                          <p:cBhvr>
                                            <p:cTn id="297"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2:35.3"/>
                      </p:tgtEl>
                    </p:cond>
                  </p:nextCondLst>
                </p:seq>
                <p:seq concurrent="1" nextAc="seek">
                  <p:cTn id="298" restart="whenNotActive" fill="hold" evtFilter="cancelBubble" nodeType="interactiveSeq">
                    <p:stCondLst>
                      <p:cond evt="onMediaBookmark" delay="0">
                        <p:tgtEl>
                          <p14:bmkTgt spid="2" bmkName="Templates_Mov200:02:35.4"/>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61"/>
                                            </p:tgtEl>
                                            <p:attrNameLst>
                                              <p:attrName>style.visibility</p:attrName>
                                            </p:attrNameLst>
                                          </p:cBhvr>
                                          <p:to>
                                            <p:strVal val="visible"/>
                                          </p:to>
                                        </p:set>
                                        <p:animEffect transition="in" filter="fade">
                                          <p:cBhvr>
                                            <p:cTn id="303" dur="200"/>
                                            <p:tgtEl>
                                              <p:spTgt spid="61"/>
                                            </p:tgtEl>
                                          </p:cBhvr>
                                        </p:animEffect>
                                      </p:childTnLst>
                                    </p:cTn>
                                  </p:par>
                                </p:childTnLst>
                              </p:cTn>
                            </p:par>
                          </p:childTnLst>
                        </p:cTn>
                      </p:par>
                    </p:childTnLst>
                  </p:cTn>
                  <p:nextCondLst>
                    <p:cond evt="onMediaBookmark" delay="0">
                      <p:tgtEl>
                        <p14:bmkTgt spid="2" bmkName="Templates_Mov200:02:35.4"/>
                      </p:tgtEl>
                    </p:cond>
                  </p:nextCondLst>
                </p:seq>
                <p:seq concurrent="1" nextAc="seek">
                  <p:cTn id="304" restart="whenNotActive" fill="hold" evtFilter="cancelBubble" nodeType="interactiveSeq">
                    <p:stCondLst>
                      <p:cond evt="onMediaBookmark" delay="0">
                        <p:tgtEl>
                          <p14:bmkTgt spid="2" bmkName="Templates_Mov200:02:43.1"/>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61"/>
                                            </p:tgtEl>
                                          </p:cBhvr>
                                        </p:animEffect>
                                        <p:set>
                                          <p:cBhvr>
                                            <p:cTn id="309" dur="1" fill="hold">
                                              <p:stCondLst>
                                                <p:cond delay="1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2:43.1"/>
                      </p:tgtEl>
                    </p:cond>
                  </p:nextCondLst>
                </p:seq>
                <p:seq concurrent="1" nextAc="seek">
                  <p:cTn id="310" restart="whenNotActive" fill="hold" evtFilter="cancelBubble" nodeType="interactiveSeq">
                    <p:stCondLst>
                      <p:cond evt="onMediaBookmark" delay="0">
                        <p:tgtEl>
                          <p14:bmkTgt spid="2" bmkName="Templates_Mov200:02:43.2"/>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62"/>
                                            </p:tgtEl>
                                            <p:attrNameLst>
                                              <p:attrName>style.visibility</p:attrName>
                                            </p:attrNameLst>
                                          </p:cBhvr>
                                          <p:to>
                                            <p:strVal val="visible"/>
                                          </p:to>
                                        </p:set>
                                        <p:animEffect transition="in" filter="fade">
                                          <p:cBhvr>
                                            <p:cTn id="315" dur="200"/>
                                            <p:tgtEl>
                                              <p:spTgt spid="62"/>
                                            </p:tgtEl>
                                          </p:cBhvr>
                                        </p:animEffect>
                                      </p:childTnLst>
                                    </p:cTn>
                                  </p:par>
                                </p:childTnLst>
                              </p:cTn>
                            </p:par>
                          </p:childTnLst>
                        </p:cTn>
                      </p:par>
                    </p:childTnLst>
                  </p:cTn>
                  <p:nextCondLst>
                    <p:cond evt="onMediaBookmark" delay="0">
                      <p:tgtEl>
                        <p14:bmkTgt spid="2" bmkName="Templates_Mov200:02:43.2"/>
                      </p:tgtEl>
                    </p:cond>
                  </p:nextCondLst>
                </p:seq>
                <p:seq concurrent="1" nextAc="seek">
                  <p:cTn id="316" restart="whenNotActive" fill="hold" evtFilter="cancelBubble" nodeType="interactiveSeq">
                    <p:stCondLst>
                      <p:cond evt="onMediaBookmark" delay="0">
                        <p:tgtEl>
                          <p14:bmkTgt spid="2" bmkName="Templates_Mov200:02:52.0"/>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62"/>
                                            </p:tgtEl>
                                          </p:cBhvr>
                                        </p:animEffect>
                                        <p:set>
                                          <p:cBhvr>
                                            <p:cTn id="321" dur="1" fill="hold">
                                              <p:stCondLst>
                                                <p:cond delay="1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2:52.0"/>
                      </p:tgtEl>
                    </p:cond>
                  </p:nextCondLst>
                </p:seq>
                <p:seq concurrent="1" nextAc="seek">
                  <p:cTn id="322" restart="whenNotActive" fill="hold" evtFilter="cancelBubble" nodeType="interactiveSeq">
                    <p:stCondLst>
                      <p:cond evt="onMediaBookmark" delay="0">
                        <p:tgtEl>
                          <p14:bmkTgt spid="2" bmkName="Templates_Mov200:02:52.1"/>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63"/>
                                            </p:tgtEl>
                                            <p:attrNameLst>
                                              <p:attrName>style.visibility</p:attrName>
                                            </p:attrNameLst>
                                          </p:cBhvr>
                                          <p:to>
                                            <p:strVal val="visible"/>
                                          </p:to>
                                        </p:set>
                                        <p:animEffect transition="in" filter="fade">
                                          <p:cBhvr>
                                            <p:cTn id="327" dur="200"/>
                                            <p:tgtEl>
                                              <p:spTgt spid="63"/>
                                            </p:tgtEl>
                                          </p:cBhvr>
                                        </p:animEffect>
                                      </p:childTnLst>
                                    </p:cTn>
                                  </p:par>
                                </p:childTnLst>
                              </p:cTn>
                            </p:par>
                          </p:childTnLst>
                        </p:cTn>
                      </p:par>
                    </p:childTnLst>
                  </p:cTn>
                  <p:nextCondLst>
                    <p:cond evt="onMediaBookmark" delay="0">
                      <p:tgtEl>
                        <p14:bmkTgt spid="2" bmkName="Templates_Mov200:02:52.1"/>
                      </p:tgtEl>
                    </p:cond>
                  </p:nextCondLst>
                </p:seq>
                <p:seq concurrent="1" nextAc="seek">
                  <p:cTn id="328" restart="whenNotActive" fill="hold" evtFilter="cancelBubble" nodeType="interactiveSeq">
                    <p:stCondLst>
                      <p:cond evt="onMediaBookmark" delay="0">
                        <p:tgtEl>
                          <p14:bmkTgt spid="2" bmkName="Templates_Mov200:03:02.6"/>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63"/>
                                            </p:tgtEl>
                                          </p:cBhvr>
                                        </p:animEffect>
                                        <p:set>
                                          <p:cBhvr>
                                            <p:cTn id="333"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3:02.6"/>
                      </p:tgtEl>
                    </p:cond>
                  </p:nextCondLst>
                </p:seq>
                <p:seq concurrent="1" nextAc="seek">
                  <p:cTn id="334" restart="whenNotActive" fill="hold" evtFilter="cancelBubble" nodeType="interactiveSeq">
                    <p:stCondLst>
                      <p:cond evt="onMediaBookmark" delay="0">
                        <p:tgtEl>
                          <p14:bmkTgt spid="2" bmkName="Templates_Mov200:03:02.7"/>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64"/>
                                            </p:tgtEl>
                                            <p:attrNameLst>
                                              <p:attrName>style.visibility</p:attrName>
                                            </p:attrNameLst>
                                          </p:cBhvr>
                                          <p:to>
                                            <p:strVal val="visible"/>
                                          </p:to>
                                        </p:set>
                                        <p:animEffect transition="in" filter="fade">
                                          <p:cBhvr>
                                            <p:cTn id="339" dur="200"/>
                                            <p:tgtEl>
                                              <p:spTgt spid="64"/>
                                            </p:tgtEl>
                                          </p:cBhvr>
                                        </p:animEffect>
                                      </p:childTnLst>
                                    </p:cTn>
                                  </p:par>
                                </p:childTnLst>
                              </p:cTn>
                            </p:par>
                          </p:childTnLst>
                        </p:cTn>
                      </p:par>
                    </p:childTnLst>
                  </p:cTn>
                  <p:nextCondLst>
                    <p:cond evt="onMediaBookmark" delay="0">
                      <p:tgtEl>
                        <p14:bmkTgt spid="2" bmkName="Templates_Mov200:03:02.7"/>
                      </p:tgtEl>
                    </p:cond>
                  </p:nextCondLst>
                </p:seq>
                <p:seq concurrent="1" nextAc="seek">
                  <p:cTn id="340" restart="whenNotActive" fill="hold" evtFilter="cancelBubble" nodeType="interactiveSeq">
                    <p:stCondLst>
                      <p:cond evt="onMediaBookmark" delay="0">
                        <p:tgtEl>
                          <p14:bmkTgt spid="2" bmkName="Templates_Mov200:03:06.1"/>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64"/>
                                            </p:tgtEl>
                                          </p:cBhvr>
                                        </p:animEffect>
                                        <p:set>
                                          <p:cBhvr>
                                            <p:cTn id="345" dur="1" fill="hold">
                                              <p:stCondLst>
                                                <p:cond delay="1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3:06.1"/>
                      </p:tgtEl>
                    </p:cond>
                  </p:nextCondLst>
                </p:seq>
                <p:seq concurrent="1" nextAc="seek">
                  <p:cTn id="346" restart="whenNotActive" fill="hold" evtFilter="cancelBubble" nodeType="interactiveSeq">
                    <p:stCondLst>
                      <p:cond evt="onMediaBookmark" delay="0">
                        <p:tgtEl>
                          <p14:bmkTgt spid="2" bmkName="Templates_Mov200:03:06.2"/>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65"/>
                                            </p:tgtEl>
                                            <p:attrNameLst>
                                              <p:attrName>style.visibility</p:attrName>
                                            </p:attrNameLst>
                                          </p:cBhvr>
                                          <p:to>
                                            <p:strVal val="visible"/>
                                          </p:to>
                                        </p:set>
                                        <p:animEffect transition="in" filter="fade">
                                          <p:cBhvr>
                                            <p:cTn id="351" dur="200"/>
                                            <p:tgtEl>
                                              <p:spTgt spid="65"/>
                                            </p:tgtEl>
                                          </p:cBhvr>
                                        </p:animEffect>
                                      </p:childTnLst>
                                    </p:cTn>
                                  </p:par>
                                </p:childTnLst>
                              </p:cTn>
                            </p:par>
                          </p:childTnLst>
                        </p:cTn>
                      </p:par>
                    </p:childTnLst>
                  </p:cTn>
                  <p:nextCondLst>
                    <p:cond evt="onMediaBookmark" delay="0">
                      <p:tgtEl>
                        <p14:bmkTgt spid="2" bmkName="Templates_Mov200:03:06.2"/>
                      </p:tgtEl>
                    </p:cond>
                  </p:nextCondLst>
                </p:seq>
                <p:seq concurrent="1" nextAc="seek">
                  <p:cTn id="352" restart="whenNotActive" fill="hold" evtFilter="cancelBubble" nodeType="interactiveSeq">
                    <p:stCondLst>
                      <p:cond evt="onMediaBookmark" delay="0">
                        <p:tgtEl>
                          <p14:bmkTgt spid="2" bmkName="Templates_Mov200:03:11.0"/>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65"/>
                                            </p:tgtEl>
                                          </p:cBhvr>
                                        </p:animEffect>
                                        <p:set>
                                          <p:cBhvr>
                                            <p:cTn id="357" dur="1" fill="hold">
                                              <p:stCondLst>
                                                <p:cond delay="199"/>
                                              </p:stCondLst>
                                            </p:cTn>
                                            <p:tgtEl>
                                              <p:spTgt spid="65"/>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3:11.0"/>
                      </p:tgtEl>
                    </p:cond>
                  </p:nextCondLst>
                </p:seq>
                <p:seq concurrent="1" nextAc="seek">
                  <p:cTn id="358" restart="whenNotActive" fill="hold" evtFilter="cancelBubble" nodeType="interactiveSeq">
                    <p:stCondLst>
                      <p:cond evt="onMediaBookmark" delay="0">
                        <p:tgtEl>
                          <p14:bmkTgt spid="2" bmkName="Templates_Mov200:03:11.1"/>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66"/>
                                            </p:tgtEl>
                                            <p:attrNameLst>
                                              <p:attrName>style.visibility</p:attrName>
                                            </p:attrNameLst>
                                          </p:cBhvr>
                                          <p:to>
                                            <p:strVal val="visible"/>
                                          </p:to>
                                        </p:set>
                                        <p:animEffect transition="in" filter="fade">
                                          <p:cBhvr>
                                            <p:cTn id="363" dur="200"/>
                                            <p:tgtEl>
                                              <p:spTgt spid="66"/>
                                            </p:tgtEl>
                                          </p:cBhvr>
                                        </p:animEffect>
                                      </p:childTnLst>
                                    </p:cTn>
                                  </p:par>
                                </p:childTnLst>
                              </p:cTn>
                            </p:par>
                          </p:childTnLst>
                        </p:cTn>
                      </p:par>
                    </p:childTnLst>
                  </p:cTn>
                  <p:nextCondLst>
                    <p:cond evt="onMediaBookmark" delay="0">
                      <p:tgtEl>
                        <p14:bmkTgt spid="2" bmkName="Templates_Mov200:03:11.1"/>
                      </p:tgtEl>
                    </p:cond>
                  </p:nextCondLst>
                </p:seq>
                <p:seq concurrent="1" nextAc="seek">
                  <p:cTn id="364" restart="whenNotActive" fill="hold" evtFilter="cancelBubble" nodeType="interactiveSeq">
                    <p:stCondLst>
                      <p:cond evt="onMediaBookmark" delay="0">
                        <p:tgtEl>
                          <p14:bmkTgt spid="2" bmkName="Templates_Mov200:03:17.4"/>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66"/>
                                            </p:tgtEl>
                                          </p:cBhvr>
                                        </p:animEffect>
                                        <p:set>
                                          <p:cBhvr>
                                            <p:cTn id="369" dur="1" fill="hold">
                                              <p:stCondLst>
                                                <p:cond delay="199"/>
                                              </p:stCondLst>
                                            </p:cTn>
                                            <p:tgtEl>
                                              <p:spTgt spid="66"/>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3:17.4"/>
                      </p:tgtEl>
                    </p:cond>
                  </p:nextCondLst>
                </p:seq>
                <p:seq concurrent="1" nextAc="seek">
                  <p:cTn id="370" restart="whenNotActive" fill="hold" evtFilter="cancelBubble" nodeType="interactiveSeq">
                    <p:stCondLst>
                      <p:cond evt="onMediaBookmark" delay="0">
                        <p:tgtEl>
                          <p14:bmkTgt spid="2" bmkName="Templates_Mov200:03:17.5"/>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67"/>
                                            </p:tgtEl>
                                            <p:attrNameLst>
                                              <p:attrName>style.visibility</p:attrName>
                                            </p:attrNameLst>
                                          </p:cBhvr>
                                          <p:to>
                                            <p:strVal val="visible"/>
                                          </p:to>
                                        </p:set>
                                        <p:animEffect transition="in" filter="fade">
                                          <p:cBhvr>
                                            <p:cTn id="375" dur="200"/>
                                            <p:tgtEl>
                                              <p:spTgt spid="67"/>
                                            </p:tgtEl>
                                          </p:cBhvr>
                                        </p:animEffect>
                                      </p:childTnLst>
                                    </p:cTn>
                                  </p:par>
                                </p:childTnLst>
                              </p:cTn>
                            </p:par>
                          </p:childTnLst>
                        </p:cTn>
                      </p:par>
                    </p:childTnLst>
                  </p:cTn>
                  <p:nextCondLst>
                    <p:cond evt="onMediaBookmark" delay="0">
                      <p:tgtEl>
                        <p14:bmkTgt spid="2" bmkName="Templates_Mov200:03:17.5"/>
                      </p:tgtEl>
                    </p:cond>
                  </p:nextCondLst>
                </p:seq>
                <p:seq concurrent="1" nextAc="seek">
                  <p:cTn id="376" restart="whenNotActive" fill="hold" evtFilter="cancelBubble" nodeType="interactiveSeq">
                    <p:stCondLst>
                      <p:cond evt="onMediaBookmark" delay="0">
                        <p:tgtEl>
                          <p14:bmkTgt spid="2" bmkName="Templates_Mov200:03:27.3"/>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67"/>
                                            </p:tgtEl>
                                          </p:cBhvr>
                                        </p:animEffect>
                                        <p:set>
                                          <p:cBhvr>
                                            <p:cTn id="381" dur="1" fill="hold">
                                              <p:stCondLst>
                                                <p:cond delay="1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3:27.3"/>
                      </p:tgtEl>
                    </p:cond>
                  </p:nextCondLst>
                </p:seq>
                <p:seq concurrent="1" nextAc="seek">
                  <p:cTn id="382" restart="whenNotActive" fill="hold" evtFilter="cancelBubble" nodeType="interactiveSeq">
                    <p:stCondLst>
                      <p:cond evt="onMediaBookmark" delay="0">
                        <p:tgtEl>
                          <p14:bmkTgt spid="2" bmkName="Templates_Mov200:03:27.4"/>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68"/>
                                            </p:tgtEl>
                                            <p:attrNameLst>
                                              <p:attrName>style.visibility</p:attrName>
                                            </p:attrNameLst>
                                          </p:cBhvr>
                                          <p:to>
                                            <p:strVal val="visible"/>
                                          </p:to>
                                        </p:set>
                                        <p:animEffect transition="in" filter="fade">
                                          <p:cBhvr>
                                            <p:cTn id="387" dur="200"/>
                                            <p:tgtEl>
                                              <p:spTgt spid="68"/>
                                            </p:tgtEl>
                                          </p:cBhvr>
                                        </p:animEffect>
                                      </p:childTnLst>
                                    </p:cTn>
                                  </p:par>
                                </p:childTnLst>
                              </p:cTn>
                            </p:par>
                          </p:childTnLst>
                        </p:cTn>
                      </p:par>
                    </p:childTnLst>
                  </p:cTn>
                  <p:nextCondLst>
                    <p:cond evt="onMediaBookmark" delay="0">
                      <p:tgtEl>
                        <p14:bmkTgt spid="2" bmkName="Templates_Mov200:03:27.4"/>
                      </p:tgtEl>
                    </p:cond>
                  </p:nextCondLst>
                </p:seq>
                <p:seq concurrent="1" nextAc="seek">
                  <p:cTn id="388" restart="whenNotActive" fill="hold" evtFilter="cancelBubble" nodeType="interactiveSeq">
                    <p:stCondLst>
                      <p:cond evt="onMediaBookmark" delay="0">
                        <p:tgtEl>
                          <p14:bmkTgt spid="2" bmkName="Templates_Mov200:03:40.1"/>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68"/>
                                            </p:tgtEl>
                                          </p:cBhvr>
                                        </p:animEffect>
                                        <p:set>
                                          <p:cBhvr>
                                            <p:cTn id="393" dur="1" fill="hold">
                                              <p:stCondLst>
                                                <p:cond delay="199"/>
                                              </p:stCondLst>
                                            </p:cTn>
                                            <p:tgtEl>
                                              <p:spTgt spid="68"/>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3:40.1"/>
                      </p:tgtEl>
                    </p:cond>
                  </p:nextCondLst>
                </p:seq>
                <p:seq concurrent="1" nextAc="seek">
                  <p:cTn id="394" restart="whenNotActive" fill="hold" evtFilter="cancelBubble" nodeType="interactiveSeq">
                    <p:stCondLst>
                      <p:cond evt="onMediaBookmark" delay="0">
                        <p:tgtEl>
                          <p14:bmkTgt spid="2" bmkName="Templates_Mov200:03:40.2"/>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69"/>
                                            </p:tgtEl>
                                            <p:attrNameLst>
                                              <p:attrName>style.visibility</p:attrName>
                                            </p:attrNameLst>
                                          </p:cBhvr>
                                          <p:to>
                                            <p:strVal val="visible"/>
                                          </p:to>
                                        </p:set>
                                        <p:animEffect transition="in" filter="fade">
                                          <p:cBhvr>
                                            <p:cTn id="399" dur="200"/>
                                            <p:tgtEl>
                                              <p:spTgt spid="69"/>
                                            </p:tgtEl>
                                          </p:cBhvr>
                                        </p:animEffect>
                                      </p:childTnLst>
                                    </p:cTn>
                                  </p:par>
                                </p:childTnLst>
                              </p:cTn>
                            </p:par>
                          </p:childTnLst>
                        </p:cTn>
                      </p:par>
                    </p:childTnLst>
                  </p:cTn>
                  <p:nextCondLst>
                    <p:cond evt="onMediaBookmark" delay="0">
                      <p:tgtEl>
                        <p14:bmkTgt spid="2" bmkName="Templates_Mov200:03:40.2"/>
                      </p:tgtEl>
                    </p:cond>
                  </p:nextCondLst>
                </p:seq>
                <p:seq concurrent="1" nextAc="seek">
                  <p:cTn id="400" restart="whenNotActive" fill="hold" evtFilter="cancelBubble" nodeType="interactiveSeq">
                    <p:stCondLst>
                      <p:cond evt="onMediaBookmark" delay="0">
                        <p:tgtEl>
                          <p14:bmkTgt spid="2" bmkName="Templates_Mov200:03:56.0"/>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69"/>
                                            </p:tgtEl>
                                          </p:cBhvr>
                                        </p:animEffect>
                                        <p:set>
                                          <p:cBhvr>
                                            <p:cTn id="405" dur="1" fill="hold">
                                              <p:stCondLst>
                                                <p:cond delay="199"/>
                                              </p:stCondLst>
                                            </p:cTn>
                                            <p:tgtEl>
                                              <p:spTgt spid="69"/>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3:56.0"/>
                      </p:tgtEl>
                    </p:cond>
                  </p:nextCondLst>
                </p:seq>
                <p:seq concurrent="1" nextAc="seek">
                  <p:cTn id="406" restart="whenNotActive" fill="hold" evtFilter="cancelBubble" nodeType="interactiveSeq">
                    <p:stCondLst>
                      <p:cond evt="onMediaBookmark" delay="0">
                        <p:tgtEl>
                          <p14:bmkTgt spid="2" bmkName="Templates_Mov200:03:56.1"/>
                        </p:tgtEl>
                      </p:cond>
                    </p:stCondLst>
                    <p:endSync evt="end" delay="0">
                      <p:rtn val="all"/>
                    </p:endSync>
                    <p:childTnLst>
                      <p:par>
                        <p:cTn id="407" fill="hold">
                          <p:stCondLst>
                            <p:cond delay="0"/>
                          </p:stCondLst>
                          <p:childTnLst>
                            <p:par>
                              <p:cTn id="408" fill="hold">
                                <p:stCondLst>
                                  <p:cond delay="0"/>
                                </p:stCondLst>
                                <p:childTnLst>
                                  <p:par>
                                    <p:cTn id="409" presetID="10" presetClass="entr" presetSubtype="0" fill="hold" grpId="0" nodeType="withEffect">
                                      <p:stCondLst>
                                        <p:cond delay="0"/>
                                      </p:stCondLst>
                                      <p:childTnLst>
                                        <p:set>
                                          <p:cBhvr>
                                            <p:cTn id="410" dur="1" fill="hold">
                                              <p:stCondLst>
                                                <p:cond delay="0"/>
                                              </p:stCondLst>
                                            </p:cTn>
                                            <p:tgtEl>
                                              <p:spTgt spid="70"/>
                                            </p:tgtEl>
                                            <p:attrNameLst>
                                              <p:attrName>style.visibility</p:attrName>
                                            </p:attrNameLst>
                                          </p:cBhvr>
                                          <p:to>
                                            <p:strVal val="visible"/>
                                          </p:to>
                                        </p:set>
                                        <p:animEffect transition="in" filter="fade">
                                          <p:cBhvr>
                                            <p:cTn id="411" dur="200"/>
                                            <p:tgtEl>
                                              <p:spTgt spid="70"/>
                                            </p:tgtEl>
                                          </p:cBhvr>
                                        </p:animEffect>
                                      </p:childTnLst>
                                    </p:cTn>
                                  </p:par>
                                </p:childTnLst>
                              </p:cTn>
                            </p:par>
                          </p:childTnLst>
                        </p:cTn>
                      </p:par>
                    </p:childTnLst>
                  </p:cTn>
                  <p:nextCondLst>
                    <p:cond evt="onMediaBookmark" delay="0">
                      <p:tgtEl>
                        <p14:bmkTgt spid="2" bmkName="Templates_Mov200:03:56.1"/>
                      </p:tgtEl>
                    </p:cond>
                  </p:nextCondLst>
                </p:seq>
                <p:seq concurrent="1" nextAc="seek">
                  <p:cTn id="412" restart="whenNotActive" fill="hold" evtFilter="cancelBubble" nodeType="interactiveSeq">
                    <p:stCondLst>
                      <p:cond evt="onMediaBookmark" delay="0">
                        <p:tgtEl>
                          <p14:bmkTgt spid="2" bmkName="Templates_Mov200:04:09.3"/>
                        </p:tgtEl>
                      </p:cond>
                    </p:stCondLst>
                    <p:endSync evt="end" delay="0">
                      <p:rtn val="all"/>
                    </p:endSync>
                    <p:childTnLst>
                      <p:par>
                        <p:cTn id="413" fill="hold">
                          <p:stCondLst>
                            <p:cond delay="0"/>
                          </p:stCondLst>
                          <p:childTnLst>
                            <p:par>
                              <p:cTn id="414" fill="hold">
                                <p:stCondLst>
                                  <p:cond delay="0"/>
                                </p:stCondLst>
                                <p:childTnLst>
                                  <p:par>
                                    <p:cTn id="415" presetID="10" presetClass="exit" presetSubtype="0" fill="hold" grpId="1" nodeType="withEffect">
                                      <p:stCondLst>
                                        <p:cond delay="0"/>
                                      </p:stCondLst>
                                      <p:childTnLst>
                                        <p:animEffect transition="out" filter="fade">
                                          <p:cBhvr>
                                            <p:cTn id="416" dur="200"/>
                                            <p:tgtEl>
                                              <p:spTgt spid="70"/>
                                            </p:tgtEl>
                                          </p:cBhvr>
                                        </p:animEffect>
                                        <p:set>
                                          <p:cBhvr>
                                            <p:cTn id="417" dur="1" fill="hold">
                                              <p:stCondLst>
                                                <p:cond delay="1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4:09.3"/>
                      </p:tgtEl>
                    </p:cond>
                  </p:nextCondLst>
                </p:seq>
                <p:seq concurrent="1" nextAc="seek">
                  <p:cTn id="418" restart="whenNotActive" fill="hold" evtFilter="cancelBubble" nodeType="interactiveSeq">
                    <p:stCondLst>
                      <p:cond evt="onMediaBookmark" delay="0">
                        <p:tgtEl>
                          <p14:bmkTgt spid="2" bmkName="Templates_Mov200:04:09.4"/>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withEffect">
                                      <p:stCondLst>
                                        <p:cond delay="0"/>
                                      </p:stCondLst>
                                      <p:childTnLst>
                                        <p:set>
                                          <p:cBhvr>
                                            <p:cTn id="422" dur="1" fill="hold">
                                              <p:stCondLst>
                                                <p:cond delay="0"/>
                                              </p:stCondLst>
                                            </p:cTn>
                                            <p:tgtEl>
                                              <p:spTgt spid="71"/>
                                            </p:tgtEl>
                                            <p:attrNameLst>
                                              <p:attrName>style.visibility</p:attrName>
                                            </p:attrNameLst>
                                          </p:cBhvr>
                                          <p:to>
                                            <p:strVal val="visible"/>
                                          </p:to>
                                        </p:set>
                                        <p:animEffect transition="in" filter="fade">
                                          <p:cBhvr>
                                            <p:cTn id="423" dur="200"/>
                                            <p:tgtEl>
                                              <p:spTgt spid="71"/>
                                            </p:tgtEl>
                                          </p:cBhvr>
                                        </p:animEffect>
                                      </p:childTnLst>
                                    </p:cTn>
                                  </p:par>
                                </p:childTnLst>
                              </p:cTn>
                            </p:par>
                          </p:childTnLst>
                        </p:cTn>
                      </p:par>
                    </p:childTnLst>
                  </p:cTn>
                  <p:nextCondLst>
                    <p:cond evt="onMediaBookmark" delay="0">
                      <p:tgtEl>
                        <p14:bmkTgt spid="2" bmkName="Templates_Mov200:04:09.4"/>
                      </p:tgtEl>
                    </p:cond>
                  </p:nextCondLst>
                </p:seq>
                <p:seq concurrent="1" nextAc="seek">
                  <p:cTn id="424" restart="whenNotActive" fill="hold" evtFilter="cancelBubble" nodeType="interactiveSeq">
                    <p:stCondLst>
                      <p:cond evt="onMediaBookmark" delay="0">
                        <p:tgtEl>
                          <p14:bmkTgt spid="2" bmkName="Templates_Mov200:04:17.6"/>
                        </p:tgtEl>
                      </p:cond>
                    </p:stCondLst>
                    <p:endSync evt="end" delay="0">
                      <p:rtn val="all"/>
                    </p:endSync>
                    <p:childTnLst>
                      <p:par>
                        <p:cTn id="425" fill="hold">
                          <p:stCondLst>
                            <p:cond delay="0"/>
                          </p:stCondLst>
                          <p:childTnLst>
                            <p:par>
                              <p:cTn id="426" fill="hold">
                                <p:stCondLst>
                                  <p:cond delay="0"/>
                                </p:stCondLst>
                                <p:childTnLst>
                                  <p:par>
                                    <p:cTn id="427" presetID="10" presetClass="exit" presetSubtype="0" fill="hold" grpId="1" nodeType="withEffect">
                                      <p:stCondLst>
                                        <p:cond delay="0"/>
                                      </p:stCondLst>
                                      <p:childTnLst>
                                        <p:animEffect transition="out" filter="fade">
                                          <p:cBhvr>
                                            <p:cTn id="428" dur="200"/>
                                            <p:tgtEl>
                                              <p:spTgt spid="71"/>
                                            </p:tgtEl>
                                          </p:cBhvr>
                                        </p:animEffect>
                                        <p:set>
                                          <p:cBhvr>
                                            <p:cTn id="429" dur="1" fill="hold">
                                              <p:stCondLst>
                                                <p:cond delay="199"/>
                                              </p:stCondLst>
                                            </p:cTn>
                                            <p:tgtEl>
                                              <p:spTgt spid="71"/>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4:17.6"/>
                      </p:tgtEl>
                    </p:cond>
                  </p:nextCondLst>
                </p:seq>
                <p:seq concurrent="1" nextAc="seek">
                  <p:cTn id="430" restart="whenNotActive" fill="hold" evtFilter="cancelBubble" nodeType="interactiveSeq">
                    <p:stCondLst>
                      <p:cond evt="onMediaBookmark" delay="0">
                        <p:tgtEl>
                          <p14:bmkTgt spid="2" bmkName="Templates_Mov200:04:17.7"/>
                        </p:tgtEl>
                      </p:cond>
                    </p:stCondLst>
                    <p:endSync evt="end" delay="0">
                      <p:rtn val="all"/>
                    </p:endSync>
                    <p:childTnLst>
                      <p:par>
                        <p:cTn id="431" fill="hold">
                          <p:stCondLst>
                            <p:cond delay="0"/>
                          </p:stCondLst>
                          <p:childTnLst>
                            <p:par>
                              <p:cTn id="432" fill="hold">
                                <p:stCondLst>
                                  <p:cond delay="0"/>
                                </p:stCondLst>
                                <p:childTnLst>
                                  <p:par>
                                    <p:cTn id="433" presetID="10" presetClass="entr" presetSubtype="0" fill="hold" grpId="0" nodeType="withEffect">
                                      <p:stCondLst>
                                        <p:cond delay="0"/>
                                      </p:stCondLst>
                                      <p:childTnLst>
                                        <p:set>
                                          <p:cBhvr>
                                            <p:cTn id="434" dur="1" fill="hold">
                                              <p:stCondLst>
                                                <p:cond delay="0"/>
                                              </p:stCondLst>
                                            </p:cTn>
                                            <p:tgtEl>
                                              <p:spTgt spid="72"/>
                                            </p:tgtEl>
                                            <p:attrNameLst>
                                              <p:attrName>style.visibility</p:attrName>
                                            </p:attrNameLst>
                                          </p:cBhvr>
                                          <p:to>
                                            <p:strVal val="visible"/>
                                          </p:to>
                                        </p:set>
                                        <p:animEffect transition="in" filter="fade">
                                          <p:cBhvr>
                                            <p:cTn id="435" dur="200"/>
                                            <p:tgtEl>
                                              <p:spTgt spid="72"/>
                                            </p:tgtEl>
                                          </p:cBhvr>
                                        </p:animEffect>
                                      </p:childTnLst>
                                    </p:cTn>
                                  </p:par>
                                </p:childTnLst>
                              </p:cTn>
                            </p:par>
                          </p:childTnLst>
                        </p:cTn>
                      </p:par>
                    </p:childTnLst>
                  </p:cTn>
                  <p:nextCondLst>
                    <p:cond evt="onMediaBookmark" delay="0">
                      <p:tgtEl>
                        <p14:bmkTgt spid="2" bmkName="Templates_Mov200:04:17.7"/>
                      </p:tgtEl>
                    </p:cond>
                  </p:nextCondLst>
                </p:seq>
                <p:seq concurrent="1" nextAc="seek">
                  <p:cTn id="436" restart="whenNotActive" fill="hold" evtFilter="cancelBubble" nodeType="interactiveSeq">
                    <p:stCondLst>
                      <p:cond evt="onMediaBookmark" delay="0">
                        <p:tgtEl>
                          <p14:bmkTgt spid="2" bmkName="Templates_Mov200:04:24.7"/>
                        </p:tgtEl>
                      </p:cond>
                    </p:stCondLst>
                    <p:endSync evt="end" delay="0">
                      <p:rtn val="all"/>
                    </p:endSync>
                    <p:childTnLst>
                      <p:par>
                        <p:cTn id="437" fill="hold">
                          <p:stCondLst>
                            <p:cond delay="0"/>
                          </p:stCondLst>
                          <p:childTnLst>
                            <p:par>
                              <p:cTn id="438" fill="hold">
                                <p:stCondLst>
                                  <p:cond delay="0"/>
                                </p:stCondLst>
                                <p:childTnLst>
                                  <p:par>
                                    <p:cTn id="439" presetID="10" presetClass="exit" presetSubtype="0" fill="hold" grpId="1" nodeType="withEffect">
                                      <p:stCondLst>
                                        <p:cond delay="0"/>
                                      </p:stCondLst>
                                      <p:childTnLst>
                                        <p:animEffect transition="out" filter="fade">
                                          <p:cBhvr>
                                            <p:cTn id="440" dur="200"/>
                                            <p:tgtEl>
                                              <p:spTgt spid="72"/>
                                            </p:tgtEl>
                                          </p:cBhvr>
                                        </p:animEffect>
                                        <p:set>
                                          <p:cBhvr>
                                            <p:cTn id="441" dur="1" fill="hold">
                                              <p:stCondLst>
                                                <p:cond delay="199"/>
                                              </p:stCondLst>
                                            </p:cTn>
                                            <p:tgtEl>
                                              <p:spTgt spid="72"/>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4:24.7"/>
                      </p:tgtEl>
                    </p:cond>
                  </p:nextCondLst>
                </p:seq>
                <p:seq concurrent="1" nextAc="seek">
                  <p:cTn id="442" restart="whenNotActive" fill="hold" evtFilter="cancelBubble" nodeType="interactiveSeq">
                    <p:stCondLst>
                      <p:cond evt="onMediaBookmark" delay="0">
                        <p:tgtEl>
                          <p14:bmkTgt spid="2" bmkName="Templates_Mov200:04:24.8"/>
                        </p:tgtEl>
                      </p:cond>
                    </p:stCondLst>
                    <p:endSync evt="end" delay="0">
                      <p:rtn val="all"/>
                    </p:endSync>
                    <p:childTnLst>
                      <p:par>
                        <p:cTn id="443" fill="hold">
                          <p:stCondLst>
                            <p:cond delay="0"/>
                          </p:stCondLst>
                          <p:childTnLst>
                            <p:par>
                              <p:cTn id="444" fill="hold">
                                <p:stCondLst>
                                  <p:cond delay="0"/>
                                </p:stCondLst>
                                <p:childTnLst>
                                  <p:par>
                                    <p:cTn id="445" presetID="10" presetClass="entr" presetSubtype="0" fill="hold" grpId="0" nodeType="withEffect">
                                      <p:stCondLst>
                                        <p:cond delay="0"/>
                                      </p:stCondLst>
                                      <p:childTnLst>
                                        <p:set>
                                          <p:cBhvr>
                                            <p:cTn id="446" dur="1" fill="hold">
                                              <p:stCondLst>
                                                <p:cond delay="0"/>
                                              </p:stCondLst>
                                            </p:cTn>
                                            <p:tgtEl>
                                              <p:spTgt spid="73"/>
                                            </p:tgtEl>
                                            <p:attrNameLst>
                                              <p:attrName>style.visibility</p:attrName>
                                            </p:attrNameLst>
                                          </p:cBhvr>
                                          <p:to>
                                            <p:strVal val="visible"/>
                                          </p:to>
                                        </p:set>
                                        <p:animEffect transition="in" filter="fade">
                                          <p:cBhvr>
                                            <p:cTn id="447" dur="200"/>
                                            <p:tgtEl>
                                              <p:spTgt spid="73"/>
                                            </p:tgtEl>
                                          </p:cBhvr>
                                        </p:animEffect>
                                      </p:childTnLst>
                                    </p:cTn>
                                  </p:par>
                                </p:childTnLst>
                              </p:cTn>
                            </p:par>
                          </p:childTnLst>
                        </p:cTn>
                      </p:par>
                    </p:childTnLst>
                  </p:cTn>
                  <p:nextCondLst>
                    <p:cond evt="onMediaBookmark" delay="0">
                      <p:tgtEl>
                        <p14:bmkTgt spid="2" bmkName="Templates_Mov200:04:24.8"/>
                      </p:tgtEl>
                    </p:cond>
                  </p:nextCondLst>
                </p:seq>
                <p:seq concurrent="1" nextAc="seek">
                  <p:cTn id="448" restart="whenNotActive" fill="hold" evtFilter="cancelBubble" nodeType="interactiveSeq">
                    <p:stCondLst>
                      <p:cond evt="onMediaBookmark" delay="0">
                        <p:tgtEl>
                          <p14:bmkTgt spid="2" bmkName="Templates_Mov200:04:33.9"/>
                        </p:tgtEl>
                      </p:cond>
                    </p:stCondLst>
                    <p:endSync evt="end" delay="0">
                      <p:rtn val="all"/>
                    </p:endSync>
                    <p:childTnLst>
                      <p:par>
                        <p:cTn id="449" fill="hold">
                          <p:stCondLst>
                            <p:cond delay="0"/>
                          </p:stCondLst>
                          <p:childTnLst>
                            <p:par>
                              <p:cTn id="450" fill="hold">
                                <p:stCondLst>
                                  <p:cond delay="0"/>
                                </p:stCondLst>
                                <p:childTnLst>
                                  <p:par>
                                    <p:cTn id="451" presetID="10" presetClass="exit" presetSubtype="0" fill="hold" grpId="1" nodeType="withEffect">
                                      <p:stCondLst>
                                        <p:cond delay="0"/>
                                      </p:stCondLst>
                                      <p:childTnLst>
                                        <p:animEffect transition="out" filter="fade">
                                          <p:cBhvr>
                                            <p:cTn id="452" dur="200"/>
                                            <p:tgtEl>
                                              <p:spTgt spid="73"/>
                                            </p:tgtEl>
                                          </p:cBhvr>
                                        </p:animEffect>
                                        <p:set>
                                          <p:cBhvr>
                                            <p:cTn id="453" dur="1" fill="hold">
                                              <p:stCondLst>
                                                <p:cond delay="199"/>
                                              </p:stCondLst>
                                            </p:cTn>
                                            <p:tgtEl>
                                              <p:spTgt spid="73"/>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4:33.9"/>
                      </p:tgtEl>
                    </p:cond>
                  </p:nextCondLst>
                </p:seq>
                <p:seq concurrent="1" nextAc="seek">
                  <p:cTn id="454" restart="whenNotActive" fill="hold" evtFilter="cancelBubble" nodeType="interactiveSeq">
                    <p:stCondLst>
                      <p:cond evt="onMediaBookmark" delay="0">
                        <p:tgtEl>
                          <p14:bmkTgt spid="2" bmkName="Templates_Mov200:04:34.0"/>
                        </p:tgtEl>
                      </p:cond>
                    </p:stCondLst>
                    <p:endSync evt="end" delay="0">
                      <p:rtn val="all"/>
                    </p:endSync>
                    <p:childTnLst>
                      <p:par>
                        <p:cTn id="455" fill="hold">
                          <p:stCondLst>
                            <p:cond delay="0"/>
                          </p:stCondLst>
                          <p:childTnLst>
                            <p:par>
                              <p:cTn id="456" fill="hold">
                                <p:stCondLst>
                                  <p:cond delay="0"/>
                                </p:stCondLst>
                                <p:childTnLst>
                                  <p:par>
                                    <p:cTn id="457" presetID="10" presetClass="entr" presetSubtype="0" fill="hold" grpId="0" nodeType="withEffect">
                                      <p:stCondLst>
                                        <p:cond delay="0"/>
                                      </p:stCondLst>
                                      <p:childTnLst>
                                        <p:set>
                                          <p:cBhvr>
                                            <p:cTn id="458" dur="1" fill="hold">
                                              <p:stCondLst>
                                                <p:cond delay="0"/>
                                              </p:stCondLst>
                                            </p:cTn>
                                            <p:tgtEl>
                                              <p:spTgt spid="74"/>
                                            </p:tgtEl>
                                            <p:attrNameLst>
                                              <p:attrName>style.visibility</p:attrName>
                                            </p:attrNameLst>
                                          </p:cBhvr>
                                          <p:to>
                                            <p:strVal val="visible"/>
                                          </p:to>
                                        </p:set>
                                        <p:animEffect transition="in" filter="fade">
                                          <p:cBhvr>
                                            <p:cTn id="459" dur="200"/>
                                            <p:tgtEl>
                                              <p:spTgt spid="74"/>
                                            </p:tgtEl>
                                          </p:cBhvr>
                                        </p:animEffect>
                                      </p:childTnLst>
                                    </p:cTn>
                                  </p:par>
                                </p:childTnLst>
                              </p:cTn>
                            </p:par>
                          </p:childTnLst>
                        </p:cTn>
                      </p:par>
                    </p:childTnLst>
                  </p:cTn>
                  <p:nextCondLst>
                    <p:cond evt="onMediaBookmark" delay="0">
                      <p:tgtEl>
                        <p14:bmkTgt spid="2" bmkName="Templates_Mov200:04:34.0"/>
                      </p:tgtEl>
                    </p:cond>
                  </p:nextCondLst>
                </p:seq>
                <p:seq concurrent="1" nextAc="seek">
                  <p:cTn id="460" restart="whenNotActive" fill="hold" evtFilter="cancelBubble" nodeType="interactiveSeq">
                    <p:stCondLst>
                      <p:cond evt="onMediaBookmark" delay="0">
                        <p:tgtEl>
                          <p14:bmkTgt spid="2" bmkName="Templates_Mov200:04:44.9"/>
                        </p:tgtEl>
                      </p:cond>
                    </p:stCondLst>
                    <p:endSync evt="end" delay="0">
                      <p:rtn val="all"/>
                    </p:endSync>
                    <p:childTnLst>
                      <p:par>
                        <p:cTn id="461" fill="hold">
                          <p:stCondLst>
                            <p:cond delay="0"/>
                          </p:stCondLst>
                          <p:childTnLst>
                            <p:par>
                              <p:cTn id="462" fill="hold">
                                <p:stCondLst>
                                  <p:cond delay="0"/>
                                </p:stCondLst>
                                <p:childTnLst>
                                  <p:par>
                                    <p:cTn id="463" presetID="10" presetClass="exit" presetSubtype="0" fill="hold" grpId="1" nodeType="withEffect">
                                      <p:stCondLst>
                                        <p:cond delay="0"/>
                                      </p:stCondLst>
                                      <p:childTnLst>
                                        <p:animEffect transition="out" filter="fade">
                                          <p:cBhvr>
                                            <p:cTn id="464" dur="200"/>
                                            <p:tgtEl>
                                              <p:spTgt spid="74"/>
                                            </p:tgtEl>
                                          </p:cBhvr>
                                        </p:animEffect>
                                        <p:set>
                                          <p:cBhvr>
                                            <p:cTn id="465" dur="1" fill="hold">
                                              <p:stCondLst>
                                                <p:cond delay="199"/>
                                              </p:stCondLst>
                                            </p:cTn>
                                            <p:tgtEl>
                                              <p:spTgt spid="74"/>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4:44.9"/>
                      </p:tgtEl>
                    </p:cond>
                  </p:nextCondLst>
                </p:seq>
                <p:seq concurrent="1" nextAc="seek">
                  <p:cTn id="466" restart="whenNotActive" fill="hold" evtFilter="cancelBubble" nodeType="interactiveSeq">
                    <p:stCondLst>
                      <p:cond evt="onMediaBookmark" delay="0">
                        <p:tgtEl>
                          <p14:bmkTgt spid="2" bmkName="Templates_Mov200:04:45.0"/>
                        </p:tgtEl>
                      </p:cond>
                    </p:stCondLst>
                    <p:endSync evt="end" delay="0">
                      <p:rtn val="all"/>
                    </p:endSync>
                    <p:childTnLst>
                      <p:par>
                        <p:cTn id="467" fill="hold">
                          <p:stCondLst>
                            <p:cond delay="0"/>
                          </p:stCondLst>
                          <p:childTnLst>
                            <p:par>
                              <p:cTn id="468" fill="hold">
                                <p:stCondLst>
                                  <p:cond delay="0"/>
                                </p:stCondLst>
                                <p:childTnLst>
                                  <p:par>
                                    <p:cTn id="469" presetID="10" presetClass="entr" presetSubtype="0" fill="hold" grpId="0" nodeType="withEffect">
                                      <p:stCondLst>
                                        <p:cond delay="0"/>
                                      </p:stCondLst>
                                      <p:childTnLst>
                                        <p:set>
                                          <p:cBhvr>
                                            <p:cTn id="470" dur="1" fill="hold">
                                              <p:stCondLst>
                                                <p:cond delay="0"/>
                                              </p:stCondLst>
                                            </p:cTn>
                                            <p:tgtEl>
                                              <p:spTgt spid="75"/>
                                            </p:tgtEl>
                                            <p:attrNameLst>
                                              <p:attrName>style.visibility</p:attrName>
                                            </p:attrNameLst>
                                          </p:cBhvr>
                                          <p:to>
                                            <p:strVal val="visible"/>
                                          </p:to>
                                        </p:set>
                                        <p:animEffect transition="in" filter="fade">
                                          <p:cBhvr>
                                            <p:cTn id="471" dur="200"/>
                                            <p:tgtEl>
                                              <p:spTgt spid="75"/>
                                            </p:tgtEl>
                                          </p:cBhvr>
                                        </p:animEffect>
                                      </p:childTnLst>
                                    </p:cTn>
                                  </p:par>
                                </p:childTnLst>
                              </p:cTn>
                            </p:par>
                          </p:childTnLst>
                        </p:cTn>
                      </p:par>
                    </p:childTnLst>
                  </p:cTn>
                  <p:nextCondLst>
                    <p:cond evt="onMediaBookmark" delay="0">
                      <p:tgtEl>
                        <p14:bmkTgt spid="2" bmkName="Templates_Mov200:04:45.0"/>
                      </p:tgtEl>
                    </p:cond>
                  </p:nextCondLst>
                </p:seq>
                <p:seq concurrent="1" nextAc="seek">
                  <p:cTn id="472" restart="whenNotActive" fill="hold" evtFilter="cancelBubble" nodeType="interactiveSeq">
                    <p:stCondLst>
                      <p:cond evt="onMediaBookmark" delay="0">
                        <p:tgtEl>
                          <p14:bmkTgt spid="2" bmkName="Templates_Mov200:04:53.9"/>
                        </p:tgtEl>
                      </p:cond>
                    </p:stCondLst>
                    <p:endSync evt="end" delay="0">
                      <p:rtn val="all"/>
                    </p:endSync>
                    <p:childTnLst>
                      <p:par>
                        <p:cTn id="473" fill="hold">
                          <p:stCondLst>
                            <p:cond delay="0"/>
                          </p:stCondLst>
                          <p:childTnLst>
                            <p:par>
                              <p:cTn id="474" fill="hold">
                                <p:stCondLst>
                                  <p:cond delay="0"/>
                                </p:stCondLst>
                                <p:childTnLst>
                                  <p:par>
                                    <p:cTn id="475" presetID="10" presetClass="exit" presetSubtype="0" fill="hold" grpId="1" nodeType="withEffect">
                                      <p:stCondLst>
                                        <p:cond delay="0"/>
                                      </p:stCondLst>
                                      <p:childTnLst>
                                        <p:animEffect transition="out" filter="fade">
                                          <p:cBhvr>
                                            <p:cTn id="476" dur="200"/>
                                            <p:tgtEl>
                                              <p:spTgt spid="75"/>
                                            </p:tgtEl>
                                          </p:cBhvr>
                                        </p:animEffect>
                                        <p:set>
                                          <p:cBhvr>
                                            <p:cTn id="477" dur="1" fill="hold">
                                              <p:stCondLst>
                                                <p:cond delay="199"/>
                                              </p:stCondLst>
                                            </p:cTn>
                                            <p:tgtEl>
                                              <p:spTgt spid="75"/>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4:53.9"/>
                      </p:tgtEl>
                    </p:cond>
                  </p:nextCondLst>
                </p:seq>
                <p:seq concurrent="1" nextAc="seek">
                  <p:cTn id="478" restart="whenNotActive" fill="hold" evtFilter="cancelBubble" nodeType="interactiveSeq">
                    <p:stCondLst>
                      <p:cond evt="onMediaBookmark" delay="0">
                        <p:tgtEl>
                          <p14:bmkTgt spid="2" bmkName="Templates_Mov200:04:54.0"/>
                        </p:tgtEl>
                      </p:cond>
                    </p:stCondLst>
                    <p:endSync evt="end" delay="0">
                      <p:rtn val="all"/>
                    </p:endSync>
                    <p:childTnLst>
                      <p:par>
                        <p:cTn id="479" fill="hold">
                          <p:stCondLst>
                            <p:cond delay="0"/>
                          </p:stCondLst>
                          <p:childTnLst>
                            <p:par>
                              <p:cTn id="480" fill="hold">
                                <p:stCondLst>
                                  <p:cond delay="0"/>
                                </p:stCondLst>
                                <p:childTnLst>
                                  <p:par>
                                    <p:cTn id="481" presetID="10" presetClass="entr" presetSubtype="0" fill="hold" grpId="0" nodeType="withEffect">
                                      <p:stCondLst>
                                        <p:cond delay="0"/>
                                      </p:stCondLst>
                                      <p:childTnLst>
                                        <p:set>
                                          <p:cBhvr>
                                            <p:cTn id="482" dur="1" fill="hold">
                                              <p:stCondLst>
                                                <p:cond delay="0"/>
                                              </p:stCondLst>
                                            </p:cTn>
                                            <p:tgtEl>
                                              <p:spTgt spid="76"/>
                                            </p:tgtEl>
                                            <p:attrNameLst>
                                              <p:attrName>style.visibility</p:attrName>
                                            </p:attrNameLst>
                                          </p:cBhvr>
                                          <p:to>
                                            <p:strVal val="visible"/>
                                          </p:to>
                                        </p:set>
                                        <p:animEffect transition="in" filter="fade">
                                          <p:cBhvr>
                                            <p:cTn id="483" dur="200"/>
                                            <p:tgtEl>
                                              <p:spTgt spid="76"/>
                                            </p:tgtEl>
                                          </p:cBhvr>
                                        </p:animEffect>
                                      </p:childTnLst>
                                    </p:cTn>
                                  </p:par>
                                </p:childTnLst>
                              </p:cTn>
                            </p:par>
                          </p:childTnLst>
                        </p:cTn>
                      </p:par>
                    </p:childTnLst>
                  </p:cTn>
                  <p:nextCondLst>
                    <p:cond evt="onMediaBookmark" delay="0">
                      <p:tgtEl>
                        <p14:bmkTgt spid="2" bmkName="Templates_Mov200:04:54.0"/>
                      </p:tgtEl>
                    </p:cond>
                  </p:nextCondLst>
                </p:seq>
                <p:seq concurrent="1" nextAc="seek">
                  <p:cTn id="484" restart="whenNotActive" fill="hold" evtFilter="cancelBubble" nodeType="interactiveSeq">
                    <p:stCondLst>
                      <p:cond evt="onMediaBookmark" delay="0">
                        <p:tgtEl>
                          <p14:bmkTgt spid="2" bmkName="Templates_Mov200:05:01.8"/>
                        </p:tgtEl>
                      </p:cond>
                    </p:stCondLst>
                    <p:endSync evt="end" delay="0">
                      <p:rtn val="all"/>
                    </p:endSync>
                    <p:childTnLst>
                      <p:par>
                        <p:cTn id="485" fill="hold">
                          <p:stCondLst>
                            <p:cond delay="0"/>
                          </p:stCondLst>
                          <p:childTnLst>
                            <p:par>
                              <p:cTn id="486" fill="hold">
                                <p:stCondLst>
                                  <p:cond delay="0"/>
                                </p:stCondLst>
                                <p:childTnLst>
                                  <p:par>
                                    <p:cTn id="487" presetID="10" presetClass="exit" presetSubtype="0" fill="hold" grpId="1" nodeType="withEffect">
                                      <p:stCondLst>
                                        <p:cond delay="0"/>
                                      </p:stCondLst>
                                      <p:childTnLst>
                                        <p:animEffect transition="out" filter="fade">
                                          <p:cBhvr>
                                            <p:cTn id="488" dur="200"/>
                                            <p:tgtEl>
                                              <p:spTgt spid="76"/>
                                            </p:tgtEl>
                                          </p:cBhvr>
                                        </p:animEffect>
                                        <p:set>
                                          <p:cBhvr>
                                            <p:cTn id="489" dur="1" fill="hold">
                                              <p:stCondLst>
                                                <p:cond delay="199"/>
                                              </p:stCondLst>
                                            </p:cTn>
                                            <p:tgtEl>
                                              <p:spTgt spid="76"/>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5:01.8"/>
                      </p:tgtEl>
                    </p:cond>
                  </p:nextCondLst>
                </p:seq>
                <p:seq concurrent="1" nextAc="seek">
                  <p:cTn id="490" restart="whenNotActive" fill="hold" evtFilter="cancelBubble" nodeType="interactiveSeq">
                    <p:stCondLst>
                      <p:cond evt="onMediaBookmark" delay="0">
                        <p:tgtEl>
                          <p14:bmkTgt spid="2" bmkName="Templates_Mov200:05:01.9"/>
                        </p:tgtEl>
                      </p:cond>
                    </p:stCondLst>
                    <p:endSync evt="end" delay="0">
                      <p:rtn val="all"/>
                    </p:endSync>
                    <p:childTnLst>
                      <p:par>
                        <p:cTn id="491" fill="hold">
                          <p:stCondLst>
                            <p:cond delay="0"/>
                          </p:stCondLst>
                          <p:childTnLst>
                            <p:par>
                              <p:cTn id="492" fill="hold">
                                <p:stCondLst>
                                  <p:cond delay="0"/>
                                </p:stCondLst>
                                <p:childTnLst>
                                  <p:par>
                                    <p:cTn id="493" presetID="10" presetClass="entr" presetSubtype="0" fill="hold" grpId="0" nodeType="withEffect">
                                      <p:stCondLst>
                                        <p:cond delay="0"/>
                                      </p:stCondLst>
                                      <p:childTnLst>
                                        <p:set>
                                          <p:cBhvr>
                                            <p:cTn id="494" dur="1" fill="hold">
                                              <p:stCondLst>
                                                <p:cond delay="0"/>
                                              </p:stCondLst>
                                            </p:cTn>
                                            <p:tgtEl>
                                              <p:spTgt spid="77"/>
                                            </p:tgtEl>
                                            <p:attrNameLst>
                                              <p:attrName>style.visibility</p:attrName>
                                            </p:attrNameLst>
                                          </p:cBhvr>
                                          <p:to>
                                            <p:strVal val="visible"/>
                                          </p:to>
                                        </p:set>
                                        <p:animEffect transition="in" filter="fade">
                                          <p:cBhvr>
                                            <p:cTn id="495" dur="200"/>
                                            <p:tgtEl>
                                              <p:spTgt spid="77"/>
                                            </p:tgtEl>
                                          </p:cBhvr>
                                        </p:animEffect>
                                      </p:childTnLst>
                                    </p:cTn>
                                  </p:par>
                                </p:childTnLst>
                              </p:cTn>
                            </p:par>
                          </p:childTnLst>
                        </p:cTn>
                      </p:par>
                    </p:childTnLst>
                  </p:cTn>
                  <p:nextCondLst>
                    <p:cond evt="onMediaBookmark" delay="0">
                      <p:tgtEl>
                        <p14:bmkTgt spid="2" bmkName="Templates_Mov200:05:01.9"/>
                      </p:tgtEl>
                    </p:cond>
                  </p:nextCondLst>
                </p:seq>
                <p:seq concurrent="1" nextAc="seek">
                  <p:cTn id="496" restart="whenNotActive" fill="hold" evtFilter="cancelBubble" nodeType="interactiveSeq">
                    <p:stCondLst>
                      <p:cond evt="onMediaBookmark" delay="0">
                        <p:tgtEl>
                          <p14:bmkTgt spid="2" bmkName="Templates_Mov200:05:09.9"/>
                        </p:tgtEl>
                      </p:cond>
                    </p:stCondLst>
                    <p:endSync evt="end" delay="0">
                      <p:rtn val="all"/>
                    </p:endSync>
                    <p:childTnLst>
                      <p:par>
                        <p:cTn id="497" fill="hold">
                          <p:stCondLst>
                            <p:cond delay="0"/>
                          </p:stCondLst>
                          <p:childTnLst>
                            <p:par>
                              <p:cTn id="498" fill="hold">
                                <p:stCondLst>
                                  <p:cond delay="0"/>
                                </p:stCondLst>
                                <p:childTnLst>
                                  <p:par>
                                    <p:cTn id="499" presetID="10" presetClass="exit" presetSubtype="0" fill="hold" grpId="1" nodeType="withEffect">
                                      <p:stCondLst>
                                        <p:cond delay="0"/>
                                      </p:stCondLst>
                                      <p:childTnLst>
                                        <p:animEffect transition="out" filter="fade">
                                          <p:cBhvr>
                                            <p:cTn id="500" dur="200"/>
                                            <p:tgtEl>
                                              <p:spTgt spid="77"/>
                                            </p:tgtEl>
                                          </p:cBhvr>
                                        </p:animEffect>
                                        <p:set>
                                          <p:cBhvr>
                                            <p:cTn id="501" dur="1" fill="hold">
                                              <p:stCondLst>
                                                <p:cond delay="199"/>
                                              </p:stCondLst>
                                            </p:cTn>
                                            <p:tgtEl>
                                              <p:spTgt spid="77"/>
                                            </p:tgtEl>
                                            <p:attrNameLst>
                                              <p:attrName>style.visibility</p:attrName>
                                            </p:attrNameLst>
                                          </p:cBhvr>
                                          <p:to>
                                            <p:strVal val="hidden"/>
                                          </p:to>
                                        </p:set>
                                      </p:childTnLst>
                                    </p:cTn>
                                  </p:par>
                                </p:childTnLst>
                              </p:cTn>
                            </p:par>
                          </p:childTnLst>
                        </p:cTn>
                      </p:par>
                    </p:childTnLst>
                  </p:cTn>
                  <p:nextCondLst>
                    <p:cond evt="onMediaBookmark" delay="0">
                      <p:tgtEl>
                        <p14:bmkTgt spid="2" bmkName="Templates_Mov200:05:09.9"/>
                      </p:tgtEl>
                    </p:cond>
                  </p:nextCondLst>
                </p:seq>
              </p:childTnLst>
            </p:cTn>
          </p:par>
        </p:tnLst>
        <p:bldLst>
          <p:bldP spid="6" grpId="0" animBg="1"/>
          <p:bldP spid="6" grpId="1" animBg="1"/>
          <p:bldP spid="7" grpId="0" animBg="1"/>
          <p:bldP spid="7" grpId="1" animBg="1"/>
          <p:bldP spid="8" grpId="0" animBg="1"/>
          <p:bldP spid="8"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30" grpId="0" animBg="1"/>
          <p:bldP spid="30" grpId="1" animBg="1"/>
          <p:bldP spid="31" grpId="0" animBg="1"/>
          <p:bldP spid="31" grpId="1" animBg="1"/>
          <p:bldP spid="33" grpId="0" animBg="1"/>
          <p:bldP spid="33" grpId="1" animBg="1"/>
          <p:bldP spid="37" grpId="0" animBg="1"/>
          <p:bldP spid="37" grpId="1" animBg="1"/>
          <p:bldP spid="44" grpId="0" animBg="1"/>
          <p:bldP spid="44" grpId="1" animBg="1"/>
          <p:bldP spid="45" grpId="0" animBg="1"/>
          <p:bldP spid="45" grpId="1" animBg="1"/>
          <p:bldP spid="48" grpId="0" animBg="1"/>
          <p:bldP spid="48" grpId="1" animBg="1"/>
          <p:bldP spid="49" grpId="0" animBg="1"/>
          <p:bldP spid="49"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7" grpId="0" animBg="1"/>
          <p:bldP spid="77" grpId="1" animBg="1"/>
          <p:bldP spid="14" grpId="0" animBg="1"/>
          <p:bldP spid="1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0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animBg="1"/>
          <p:bldP spid="14"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dia Placeholder 3"/>
          <p:cNvSpPr>
            <a:spLocks noGrp="1"/>
          </p:cNvSpPr>
          <p:nvPr>
            <p:ph type="media" sz="quarter" idx="10"/>
          </p:nvPr>
        </p:nvSpPr>
        <p:spPr/>
      </p:sp>
      <p:pic>
        <p:nvPicPr>
          <p:cNvPr id="42" name="Media Placeholder 41">
            <a:hlinkClick r:id="rId44" action="ppaction://hlinksldjump"/>
          </p:cNvPr>
          <p:cNvPicPr>
            <a:picLocks noGrp="1"/>
          </p:cNvPicPr>
          <p:nvPr>
            <p:ph type="media" sz="quarter" idx="11"/>
          </p:nvPr>
        </p:nvPicPr>
        <p:blipFill>
          <a:blip r:embed="rId45">
            <a:extLst>
              <a:ext uri="{28A0092B-C50C-407E-A947-70E740481C1C}">
                <a14:useLocalDpi xmlns:a14="http://schemas.microsoft.com/office/drawing/2010/main" val="0"/>
              </a:ext>
            </a:extLst>
          </a:blip>
          <a:stretch>
            <a:fillRect/>
          </a:stretch>
        </p:blipFill>
        <p:spPr>
          <a:xfrm>
            <a:off x="3884879" y="8495914"/>
            <a:ext cx="1115568" cy="630936"/>
          </a:xfrm>
        </p:spPr>
      </p:pic>
      <p:pic>
        <p:nvPicPr>
          <p:cNvPr id="41" name="Media Placeholder 40">
            <a:hlinkClick r:id="rId46" action="ppaction://hlinksldjump"/>
          </p:cNvPr>
          <p:cNvPicPr>
            <a:picLocks noGrp="1"/>
          </p:cNvPicPr>
          <p:nvPr>
            <p:ph type="media" sz="quarter" idx="12"/>
          </p:nvPr>
        </p:nvPicPr>
        <p:blipFill>
          <a:blip r:embed="rId47">
            <a:extLst>
              <a:ext uri="{28A0092B-C50C-407E-A947-70E740481C1C}">
                <a14:useLocalDpi xmlns:a14="http://schemas.microsoft.com/office/drawing/2010/main" val="0"/>
              </a:ext>
            </a:extLst>
          </a:blip>
          <a:stretch>
            <a:fillRect/>
          </a:stretch>
        </p:blipFill>
        <p:spPr>
          <a:xfrm>
            <a:off x="5250129" y="8495914"/>
            <a:ext cx="1115568" cy="630936"/>
          </a:xfrm>
        </p:spPr>
      </p:pic>
      <p:pic>
        <p:nvPicPr>
          <p:cNvPr id="39" name="Media Placeholder 38">
            <a:hlinkClick r:id="rId48" action="ppaction://hlinksldjump"/>
          </p:cNvPr>
          <p:cNvPicPr>
            <a:picLocks noGrp="1"/>
          </p:cNvPicPr>
          <p:nvPr>
            <p:ph type="media" sz="quarter" idx="15"/>
          </p:nvPr>
        </p:nvPicPr>
        <p:blipFill>
          <a:blip r:embed="rId49">
            <a:extLst>
              <a:ext uri="{28A0092B-C50C-407E-A947-70E740481C1C}">
                <a14:useLocalDpi xmlns:a14="http://schemas.microsoft.com/office/drawing/2010/main" val="0"/>
              </a:ext>
            </a:extLst>
          </a:blip>
          <a:stretch>
            <a:fillRect/>
          </a:stretch>
        </p:blipFill>
        <p:spPr>
          <a:xfrm>
            <a:off x="7996238" y="8496210"/>
            <a:ext cx="1115568" cy="630936"/>
          </a:xfrm>
        </p:spPr>
      </p:pic>
      <p:pic>
        <p:nvPicPr>
          <p:cNvPr id="38" name="Media Placeholder 37">
            <a:hlinkClick r:id="rId50" action="ppaction://hlinksldjump"/>
          </p:cNvPr>
          <p:cNvPicPr>
            <a:picLocks noGrp="1"/>
          </p:cNvPicPr>
          <p:nvPr>
            <p:ph type="media" sz="quarter" idx="16"/>
          </p:nvPr>
        </p:nvPicPr>
        <p:blipFill>
          <a:blip r:embed="rId51">
            <a:extLst>
              <a:ext uri="{28A0092B-C50C-407E-A947-70E740481C1C}">
                <a14:useLocalDpi xmlns:a14="http://schemas.microsoft.com/office/drawing/2010/main" val="0"/>
              </a:ext>
            </a:extLst>
          </a:blip>
          <a:stretch>
            <a:fillRect/>
          </a:stretch>
        </p:blipFill>
        <p:spPr>
          <a:xfrm>
            <a:off x="9358313" y="8495764"/>
            <a:ext cx="1115568" cy="630936"/>
          </a:xfrm>
        </p:spPr>
      </p:pic>
      <p:sp>
        <p:nvSpPr>
          <p:cNvPr id="9" name="TextBox 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3/3 videos</a:t>
            </a:r>
            <a:endParaRPr lang="en-US" sz="1500" dirty="0">
              <a:solidFill>
                <a:schemeClr val="bg1"/>
              </a:solidFill>
              <a:latin typeface="Segoe Light" pitchFamily="34" charset="0"/>
            </a:endParaRPr>
          </a:p>
        </p:txBody>
      </p:sp>
      <p:sp>
        <p:nvSpPr>
          <p:cNvPr id="10" name="TextBox 9"/>
          <p:cNvSpPr txBox="1"/>
          <p:nvPr/>
        </p:nvSpPr>
        <p:spPr>
          <a:xfrm>
            <a:off x="1015206" y="487209"/>
            <a:ext cx="7239000" cy="430887"/>
          </a:xfrm>
          <a:prstGeom prst="rect">
            <a:avLst/>
          </a:prstGeom>
          <a:noFill/>
        </p:spPr>
        <p:txBody>
          <a:bodyPr wrap="square" rtlCol="0">
            <a:spAutoFit/>
          </a:bodyPr>
          <a:lstStyle/>
          <a:p>
            <a:r>
              <a:rPr lang="en-US" sz="2200" dirty="0" smtClean="0">
                <a:solidFill>
                  <a:prstClr val="white"/>
                </a:solidFill>
                <a:latin typeface="Segoe UI Light" pitchFamily="34" charset="0"/>
              </a:rPr>
              <a:t>Create a template from a presentation</a:t>
            </a:r>
            <a:endParaRPr lang="en-US" sz="2200" dirty="0">
              <a:solidFill>
                <a:prstClr val="white"/>
              </a:solidFill>
              <a:latin typeface="Segoe UI Light" pitchFamily="34" charset="0"/>
            </a:endParaRPr>
          </a:p>
        </p:txBody>
      </p:sp>
      <p:grpSp>
        <p:nvGrpSpPr>
          <p:cNvPr id="11" name="ClosedCaptions"/>
          <p:cNvGrpSpPr/>
          <p:nvPr/>
        </p:nvGrpSpPr>
        <p:grpSpPr>
          <a:xfrm>
            <a:off x="8677656" y="611144"/>
            <a:ext cx="1449747" cy="304843"/>
            <a:chOff x="8787606" y="611187"/>
            <a:chExt cx="1449747" cy="304843"/>
          </a:xfrm>
        </p:grpSpPr>
        <p:sp>
          <p:nvSpPr>
            <p:cNvPr id="12" name="TextBox 11"/>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3" name="Picture 12" descr="Screen Clipping"/>
            <p:cNvPicPr>
              <a:picLocks noChangeAspect="1"/>
            </p:cNvPicPr>
            <p:nvPr/>
          </p:nvPicPr>
          <p:blipFill>
            <a:blip r:embed="rId52">
              <a:extLst>
                <a:ext uri="{BEBA8EAE-BF5A-486C-A8C5-ECC9F3942E4B}">
                  <a14:imgProps xmlns:a14="http://schemas.microsoft.com/office/drawing/2010/main">
                    <a14:imgLayer r:embed="rId53">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23" name="Rectangle 22"/>
          <p:cNvSpPr/>
          <p:nvPr/>
        </p:nvSpPr>
        <p:spPr>
          <a:xfrm>
            <a:off x="10079037" y="7818120"/>
            <a:ext cx="1225296"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4" name="Rectangle 23"/>
          <p:cNvSpPr/>
          <p:nvPr/>
        </p:nvSpPr>
        <p:spPr>
          <a:xfrm>
            <a:off x="10082847"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5" name="Rectangle 24"/>
          <p:cNvSpPr/>
          <p:nvPr/>
        </p:nvSpPr>
        <p:spPr>
          <a:xfrm>
            <a:off x="10498296"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Rectangle 25"/>
          <p:cNvSpPr/>
          <p:nvPr/>
        </p:nvSpPr>
        <p:spPr>
          <a:xfrm>
            <a:off x="10910887" y="7818120"/>
            <a:ext cx="396081"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46" name="Media Placeholder 45">
            <a:hlinkClick r:id="rId54" action="ppaction://hlinksldjump"/>
          </p:cNvPr>
          <p:cNvPicPr>
            <a:picLocks noGrp="1"/>
          </p:cNvPicPr>
          <p:nvPr>
            <p:ph type="media" sz="quarter" idx="13"/>
          </p:nvPr>
        </p:nvPicPr>
        <p:blipFill>
          <a:blip r:embed="rId55">
            <a:extLst>
              <a:ext uri="{28A0092B-C50C-407E-A947-70E740481C1C}">
                <a14:useLocalDpi xmlns:a14="http://schemas.microsoft.com/office/drawing/2010/main" val="0"/>
              </a:ext>
            </a:extLst>
          </a:blip>
          <a:stretch>
            <a:fillRect/>
          </a:stretch>
        </p:blipFill>
        <p:spPr>
          <a:xfrm>
            <a:off x="6627813" y="8496210"/>
            <a:ext cx="1115568" cy="630936"/>
          </a:xfrm>
        </p:spPr>
      </p:pic>
      <p:pic>
        <p:nvPicPr>
          <p:cNvPr id="47" name="Picture 46">
            <a:hlinkClick r:id="" action="ppaction://hlinkshowjump?jump=nextslide"/>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50"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Templates_Mov3.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Templates_Mov300:00:00.0" time="33"/>
                    <p14:bmk name="Templates_Mov300:00:06.1" time="6133"/>
                    <p14:bmk name="Templates_Mov300:00:06.2" time="6233"/>
                    <p14:bmk name="Templates_Mov300:00:11.5" time="11533"/>
                    <p14:bmk name="Templates_Mov300:00:11.6" time="11633"/>
                    <p14:bmk name="Templates_Mov300:00:17.9" time="17933"/>
                    <p14:bmk name="Templates_Mov300:00:18.0" time="18033"/>
                    <p14:bmk name="Templates_Mov300:00:25.0" time="25000"/>
                    <p14:bmk name="Templates_Mov300:00:25.1" time="25100"/>
                    <p14:bmk name="Templates_Mov300:00:29.9" time="29967"/>
                    <p14:bmk name="Templates_Mov300:00:30.0" time="30067"/>
                    <p14:bmk name="Templates_Mov300:00:35.2" time="35267"/>
                    <p14:bmk name="Templates_Mov300:00:35.3" time="35367"/>
                    <p14:bmk name="Templates_Mov300:00:47.4" time="47400"/>
                    <p14:bmk name="Templates_Mov300:00:47.5" time="47500"/>
                    <p14:bmk name="Templates_Mov300:01:01.1" time="61100"/>
                    <p14:bmk name="Templates_Mov300:01:01.2" time="61200"/>
                    <p14:bmk name="Templates_Mov300:01:06.7" time="66733"/>
                    <p14:bmk name="Templates_Mov300:01:06.8" time="66833"/>
                    <p14:bmk name="Templates_Mov300:01:17.6" time="77667"/>
                    <p14:bmk name="Templates_Mov300:01:17.7" time="77767"/>
                    <p14:bmk name="Templates_Mov300:01:25.9" time="85967"/>
                    <p14:bmk name="Templates_Mov300:01:26.0" time="86067"/>
                    <p14:bmk name="Templates_Mov300:01:33.4" time="93433"/>
                    <p14:bmk name="Templates_Mov300:01:33.5" time="93533"/>
                    <p14:bmk name="Templates_Mov300:01:42.3" time="102300"/>
                    <p14:bmk name="Templates_Mov300:01:42.4" time="102400"/>
                    <p14:bmk name="Templates_Mov300:01:49.4" time="109400"/>
                    <p14:bmk name="Templates_Mov300:01:49.5" time="109500"/>
                    <p14:bmk name="Templates_Mov300:01:55.2" time="115233"/>
                    <p14:bmk name="Templates_Mov300:01:55.3" time="115333"/>
                    <p14:bmk name="Templates_Mov300:02:02.5" time="122533"/>
                    <p14:bmk name="Templates_Mov300:02:02.6" time="122633"/>
                    <p14:bmk name="Templates_Mov300:02:13.5" time="133567"/>
                    <p14:bmk name="Templates_Mov300:02:13.6" time="133667"/>
                    <p14:bmk name="Templates_Mov300:02:21.9" time="141967"/>
                    <p14:bmk name="Templates_Mov300:02:22.0" time="142067"/>
                    <p14:bmk name="Templates_Mov300:02:28.4" time="148433"/>
                    <p14:bmk name="Templates_Mov300:02:28.5" time="148533"/>
                    <p14:bmk name="Templates_Mov300:02:37.4" time="157433"/>
                    <p14:bmk name="Templates_Mov300:02:37.5" time="157533"/>
                    <p14:bmk name="Templates_Mov300:02:46.1" time="166133"/>
                    <p14:bmk name="Templates_Mov300:02:46.2" time="166233"/>
                    <p14:bmk name="Templates_Mov300:02:53.8" time="173800"/>
                    <p14:bmk name="Templates_Mov300:02:53.9" time="173900"/>
                    <p14:bmk name="Templates_Mov300:02:59.3" time="179367"/>
                    <p14:bmk name="Templates_Mov300:02:59.4" time="179467"/>
                    <p14:bmk name="Templates_Mov300:03:06.9" time="186900"/>
                    <p14:bmk name="Templates_Mov300:03:07.0" time="187000"/>
                    <p14:bmk name="Templates_Mov300:03:18.8" time="198800"/>
                    <p14:bmk name="Templates_Mov300:03:18.9" time="198900"/>
                    <p14:bmk name="Templates_Mov300:03:22.9" time="202900"/>
                    <p14:bmk name="Templates_Mov300:03:23.0" time="203000"/>
                    <p14:bmk name="Templates_Mov300:03:33.8" time="213800"/>
                    <p14:bmk name="Templates_Mov300:03:33.9" time="213900"/>
                    <p14:bmk name="Templates_Mov300:03:41.2" time="221267"/>
                    <p14:bmk name="Templates_Mov300:03:41.3" time="221367"/>
                    <p14:bmk name="Templates_Mov300:03:47.0" time="227033"/>
                    <p14:bmk name="Templates_Mov300:03:47.1" time="227133"/>
                    <p14:bmk name="Templates_Mov300:03:55.8" time="235867"/>
                    <p14:bmk name="Templates_Mov300:03:55.9" time="235967"/>
                    <p14:bmk name="Templates_Mov300:04:02.1" time="242167"/>
                    <p14:bmk name="Templates_Mov300:04:02.2" time="242267"/>
                    <p14:bmk name="Templates_Mov300:04:08.8" time="248867"/>
                    <p14:bmk name="Templates_Mov300:04:08.9" time="248967"/>
                    <p14:bmk name="Templates_Mov300:04:12.2" time="252233"/>
                    <p14:bmk name="Templates_Mov300:04:12.3" time="252333"/>
                    <p14:bmk name="Templates_Mov300:04:18.7" time="258767"/>
                    <p14:bmk name="Templates_Mov300:04:18.8" time="258867"/>
                    <p14:bmk name="Templates_Mov300:04:21.9" time="261900"/>
                    <p14:bmk name="Templates_Mov300:04:22.0" time="262000"/>
                    <p14:bmk name="Templates_Mov300:04:29.5" time="269500"/>
                    <p14:bmk name="Templates_Mov300:04:29.6" time="269600"/>
                    <p14:bmk name="Templates_Mov300:04:37.7" time="277767"/>
                    <p14:bmk name="Templates_Mov300:04:37.8" time="277867"/>
                    <p14:bmk name="Templates_Mov300:04:46.7" time="286733"/>
                    <p14:bmk name="Templates_Mov300:04:46.8" time="286833"/>
                    <p14:bmk name="Templates_Mov300:04:52.2" time="292233"/>
                  </p14:bmkLst>
                </p14:media>
              </p:ext>
            </p:extLst>
          </p:nvPr>
        </p:nvPicPr>
        <p:blipFill>
          <a:blip r:embed="rId57"/>
          <a:stretch>
            <a:fillRect/>
          </a:stretch>
        </p:blipFill>
        <p:spPr>
          <a:xfrm>
            <a:off x="1235075" y="1042988"/>
            <a:ext cx="10515600" cy="5915025"/>
          </a:xfrm>
        </p:spPr>
      </p:pic>
      <p:pic>
        <p:nvPicPr>
          <p:cNvPr id="40" name="Picture 39">
            <a:hlinkClick r:id="" action="ppaction://hlinkshowjump?jump=previousslide"/>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p:nvSpPr>
          <p:cNvPr id="43" name="Rectangle 42">
            <a:hlinkClick r:id="rId44" action="ppaction://hlinksldjump"/>
          </p:cNvPr>
          <p:cNvSpPr/>
          <p:nvPr/>
        </p:nvSpPr>
        <p:spPr>
          <a:xfrm>
            <a:off x="3874923" y="8482214"/>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6" name="Templates_Mov3I’vegotmy00:00:00.0-00:00:06.1"/>
          <p:cNvSpPr txBox="1"/>
          <p:nvPr>
            <p:custDataLst>
              <p:tags r:id="rId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I’ve got my design elements in place in the Coho Premium Selections presentation,</a:t>
            </a:r>
            <a:endParaRPr lang="en-US" sz="1800">
              <a:solidFill>
                <a:srgbClr val="FFFFFF"/>
              </a:solidFill>
              <a:latin typeface="Segoe UI Light"/>
            </a:endParaRPr>
          </a:p>
        </p:txBody>
      </p:sp>
      <p:sp>
        <p:nvSpPr>
          <p:cNvPr id="7" name="Templates_Mov3andnowI’m00:00:06.2-00:00:11.5"/>
          <p:cNvSpPr txBox="1"/>
          <p:nvPr>
            <p:custDataLst>
              <p:tags r:id="rId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now I’m creating slides that will be part of the template.</a:t>
            </a:r>
            <a:endParaRPr lang="en-US" sz="1800">
              <a:solidFill>
                <a:srgbClr val="FFFFFF"/>
              </a:solidFill>
              <a:latin typeface="Segoe UI Light"/>
            </a:endParaRPr>
          </a:p>
        </p:txBody>
      </p:sp>
      <p:sp>
        <p:nvSpPr>
          <p:cNvPr id="8" name="Templates_Mov3Thetitleslide00:00:11.6-00:00:17.9"/>
          <p:cNvSpPr txBox="1"/>
          <p:nvPr>
            <p:custDataLst>
              <p:tags r:id="rId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title slide always has this text. What does change is the year.</a:t>
            </a:r>
            <a:endParaRPr lang="en-US" sz="1800">
              <a:solidFill>
                <a:srgbClr val="FFFFFF"/>
              </a:solidFill>
              <a:latin typeface="Segoe UI Light"/>
            </a:endParaRPr>
          </a:p>
        </p:txBody>
      </p:sp>
      <p:sp>
        <p:nvSpPr>
          <p:cNvPr id="15" name="Templates_Mov3I’lluseplaceholder00:00:18.0-00:00:25.0"/>
          <p:cNvSpPr txBox="1"/>
          <p:nvPr>
            <p:custDataLst>
              <p:tags r:id="rId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use placeholder text for that and type Year, in brackets.</a:t>
            </a:r>
            <a:endParaRPr lang="en-US" sz="1800">
              <a:solidFill>
                <a:srgbClr val="FFFFFF"/>
              </a:solidFill>
              <a:latin typeface="Segoe UI Light"/>
            </a:endParaRPr>
          </a:p>
        </p:txBody>
      </p:sp>
      <p:sp>
        <p:nvSpPr>
          <p:cNvPr id="16" name="Templates_Mov3Forslide2,00:00:25.1-00:00:29.9"/>
          <p:cNvSpPr txBox="1"/>
          <p:nvPr>
            <p:custDataLst>
              <p:tags r:id="rId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slide 2, the mission statement slide, this title never changes.</a:t>
            </a:r>
            <a:endParaRPr lang="en-US" sz="1800">
              <a:solidFill>
                <a:srgbClr val="FFFFFF"/>
              </a:solidFill>
              <a:latin typeface="Segoe UI Light"/>
            </a:endParaRPr>
          </a:p>
        </p:txBody>
      </p:sp>
      <p:sp>
        <p:nvSpPr>
          <p:cNvPr id="17" name="Templates_Mov3However,thebullet00:00:30.0-00:00:35.2"/>
          <p:cNvSpPr txBox="1"/>
          <p:nvPr>
            <p:custDataLst>
              <p:tags r:id="rId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However, the bullet points do, so I’ve typed in placeholders.</a:t>
            </a:r>
            <a:endParaRPr lang="en-US" sz="1800">
              <a:solidFill>
                <a:srgbClr val="FFFFFF"/>
              </a:solidFill>
              <a:latin typeface="Segoe UI Light"/>
            </a:endParaRPr>
          </a:p>
        </p:txBody>
      </p:sp>
      <p:sp>
        <p:nvSpPr>
          <p:cNvPr id="18" name="Templates_Mov3Idowant00:00:35.3-00:00:47.4"/>
          <p:cNvSpPr txBox="1"/>
          <p:nvPr>
            <p:custDataLst>
              <p:tags r:id="rId1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do want to format this list. Let’s select it, click Convert to SmartArt Graphic, and choose SmartArt for a list.</a:t>
            </a:r>
            <a:endParaRPr lang="en-US" sz="1800">
              <a:solidFill>
                <a:srgbClr val="FFFFFF"/>
              </a:solidFill>
              <a:latin typeface="Segoe UI Light"/>
            </a:endParaRPr>
          </a:p>
        </p:txBody>
      </p:sp>
      <p:sp>
        <p:nvSpPr>
          <p:cNvPr id="19" name="Templates_Mov3I’llzoomin00:00:47.5-00:01:01.1"/>
          <p:cNvSpPr txBox="1"/>
          <p:nvPr>
            <p:custDataLst>
              <p:tags r:id="rId11"/>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zoom in a little, and click this picture icon to insert an image I’ve prepared. I’ll do that for each bullet point.</a:t>
            </a:r>
            <a:endParaRPr lang="en-US" sz="1800">
              <a:solidFill>
                <a:srgbClr val="FFFFFF"/>
              </a:solidFill>
              <a:latin typeface="Segoe UI Light"/>
            </a:endParaRPr>
          </a:p>
        </p:txBody>
      </p:sp>
      <p:sp>
        <p:nvSpPr>
          <p:cNvPr id="20" name="Templates_Mov3Thenwiththe00:01:01.2-00:01:06.7"/>
          <p:cNvSpPr txBox="1"/>
          <p:nvPr>
            <p:custDataLst>
              <p:tags r:id="rId1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with the SmartArt selected, I’ll click Design in SmartArt Tools,</a:t>
            </a:r>
            <a:endParaRPr lang="en-US" sz="1800">
              <a:solidFill>
                <a:srgbClr val="FFFFFF"/>
              </a:solidFill>
              <a:latin typeface="Segoe UI Light"/>
            </a:endParaRPr>
          </a:p>
        </p:txBody>
      </p:sp>
      <p:sp>
        <p:nvSpPr>
          <p:cNvPr id="21" name="Templates_Mov3useChangeColors00:01:06.8-00:01:17.6"/>
          <p:cNvSpPr txBox="1"/>
          <p:nvPr>
            <p:custDataLst>
              <p:tags r:id="rId1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use Change Colors to tone down the colors, and add a SmartArt style.</a:t>
            </a:r>
            <a:endParaRPr lang="en-US" sz="1800">
              <a:solidFill>
                <a:srgbClr val="FFFFFF"/>
              </a:solidFill>
              <a:latin typeface="Segoe UI Light"/>
            </a:endParaRPr>
          </a:p>
        </p:txBody>
      </p:sp>
      <p:sp>
        <p:nvSpPr>
          <p:cNvPr id="22" name="Templates_Mov3Withthisformatting00:01:17.7-00:01:25.9"/>
          <p:cNvSpPr txBox="1"/>
          <p:nvPr>
            <p:custDataLst>
              <p:tags r:id="rId1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With this formatting applied, all an author has to do is fill in the text.</a:t>
            </a:r>
            <a:endParaRPr lang="en-US" sz="1800">
              <a:solidFill>
                <a:srgbClr val="FFFFFF"/>
              </a:solidFill>
              <a:latin typeface="Segoe UI Light"/>
            </a:endParaRPr>
          </a:p>
        </p:txBody>
      </p:sp>
      <p:sp>
        <p:nvSpPr>
          <p:cNvPr id="30" name="Templates_Mov3Otherslideswe00:01:26.0-00:01:33.4"/>
          <p:cNvSpPr txBox="1"/>
          <p:nvPr>
            <p:custDataLst>
              <p:tags r:id="rId1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Other slides we can add are the section headers—let’s click New Slide &gt; Section Header,</a:t>
            </a:r>
            <a:endParaRPr lang="en-US" sz="1800">
              <a:solidFill>
                <a:srgbClr val="FFFFFF"/>
              </a:solidFill>
              <a:latin typeface="Segoe UI Light"/>
            </a:endParaRPr>
          </a:p>
        </p:txBody>
      </p:sp>
      <p:sp>
        <p:nvSpPr>
          <p:cNvPr id="31" name="Templates_Mov3addthetitle00:01:33.5-00:01:42.3"/>
          <p:cNvSpPr txBox="1"/>
          <p:nvPr>
            <p:custDataLst>
              <p:tags r:id="rId1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add the title and subtitle, and a placeholder for the year.</a:t>
            </a:r>
            <a:endParaRPr lang="en-US" sz="1800">
              <a:solidFill>
                <a:srgbClr val="FFFFFF"/>
              </a:solidFill>
              <a:latin typeface="Segoe UI Light"/>
            </a:endParaRPr>
          </a:p>
        </p:txBody>
      </p:sp>
      <p:sp>
        <p:nvSpPr>
          <p:cNvPr id="33" name="Templates_Mov3Withthreesection00:01:42.4-00:01:49.4"/>
          <p:cNvSpPr txBox="1"/>
          <p:nvPr>
            <p:custDataLst>
              <p:tags r:id="rId1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With three section headers in, we’re adding both content and structure to the presentation.</a:t>
            </a:r>
            <a:endParaRPr lang="en-US" sz="1800">
              <a:solidFill>
                <a:srgbClr val="FFFFFF"/>
              </a:solidFill>
              <a:latin typeface="Segoe UI Light"/>
            </a:endParaRPr>
          </a:p>
        </p:txBody>
      </p:sp>
      <p:sp>
        <p:nvSpPr>
          <p:cNvPr id="37" name="Templates_Mov3Nowwe’llclick00:01:49.5-00:01:55.2"/>
          <p:cNvSpPr txBox="1"/>
          <p:nvPr>
            <p:custDataLst>
              <p:tags r:id="rId1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we’ll click New Slide and use our new layout, Wine Profile.</a:t>
            </a:r>
            <a:endParaRPr lang="en-US" sz="1800">
              <a:solidFill>
                <a:srgbClr val="FFFFFF"/>
              </a:solidFill>
              <a:latin typeface="Segoe UI Light"/>
            </a:endParaRPr>
          </a:p>
        </p:txBody>
      </p:sp>
      <p:sp>
        <p:nvSpPr>
          <p:cNvPr id="44" name="Templates_Mov3Herewecan00:01:55.3-00:02:02.5"/>
          <p:cNvSpPr txBox="1"/>
          <p:nvPr>
            <p:custDataLst>
              <p:tags r:id="rId1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Here we can add subheadings, such as: “Grape region,” and others.</a:t>
            </a:r>
            <a:endParaRPr lang="en-US" sz="1800">
              <a:solidFill>
                <a:srgbClr val="FFFFFF"/>
              </a:solidFill>
              <a:latin typeface="Segoe UI Light"/>
            </a:endParaRPr>
          </a:p>
        </p:txBody>
      </p:sp>
      <p:sp>
        <p:nvSpPr>
          <p:cNvPr id="45" name="Templates_Mov3I’llformatthem00:02:02.6-00:02:13.5"/>
          <p:cNvSpPr txBox="1"/>
          <p:nvPr>
            <p:custDataLst>
              <p:tags r:id="rId20"/>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format them with bold text and add text placeholders. This is optional, but these can also serve as authoring guidelines.</a:t>
            </a:r>
            <a:endParaRPr lang="en-US" sz="1800">
              <a:solidFill>
                <a:srgbClr val="FFFFFF"/>
              </a:solidFill>
              <a:latin typeface="Segoe UI Light"/>
            </a:endParaRPr>
          </a:p>
        </p:txBody>
      </p:sp>
      <p:sp>
        <p:nvSpPr>
          <p:cNvPr id="48" name="Templates_Mov3Now,tohelp00:02:13.6-00:02:21.9"/>
          <p:cNvSpPr txBox="1"/>
          <p:nvPr>
            <p:custDataLst>
              <p:tags r:id="rId21"/>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to help with picture formatting, I’ll click Pictures and insert a piece of placeholder art.</a:t>
            </a:r>
            <a:endParaRPr lang="en-US" sz="1800">
              <a:solidFill>
                <a:srgbClr val="FFFFFF"/>
              </a:solidFill>
              <a:latin typeface="Segoe UI Light"/>
            </a:endParaRPr>
          </a:p>
        </p:txBody>
      </p:sp>
      <p:sp>
        <p:nvSpPr>
          <p:cNvPr id="49" name="Templates_Mov3UsingPictureTools,00:02:22.0-00:02:28.4"/>
          <p:cNvSpPr txBox="1"/>
          <p:nvPr>
            <p:custDataLst>
              <p:tags r:id="rId2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Using Picture Tools, I’ll add a Picture Style, a black frame.</a:t>
            </a:r>
            <a:endParaRPr lang="en-US" sz="1800">
              <a:solidFill>
                <a:srgbClr val="FFFFFF"/>
              </a:solidFill>
              <a:latin typeface="Segoe UI Light"/>
            </a:endParaRPr>
          </a:p>
        </p:txBody>
      </p:sp>
      <p:sp>
        <p:nvSpPr>
          <p:cNvPr id="57" name="Templates_Mov3WorkingwithPicture00:02:28.5-00:02:37.4"/>
          <p:cNvSpPr txBox="1"/>
          <p:nvPr>
            <p:custDataLst>
              <p:tags r:id="rId2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Working with Picture Border, I’ll change the frame color and increase its width.</a:t>
            </a:r>
            <a:endParaRPr lang="en-US" sz="1800">
              <a:solidFill>
                <a:srgbClr val="FFFFFF"/>
              </a:solidFill>
              <a:latin typeface="Segoe UI Light"/>
            </a:endParaRPr>
          </a:p>
        </p:txBody>
      </p:sp>
      <p:sp>
        <p:nvSpPr>
          <p:cNvPr id="58" name="Templates_Mov3ThenI’lluse00:02:37.5-00:02:46.1"/>
          <p:cNvSpPr txBox="1"/>
          <p:nvPr>
            <p:custDataLst>
              <p:tags r:id="rId2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I’ll use Picture Effects to add a perspective shadow.</a:t>
            </a:r>
            <a:endParaRPr lang="en-US" sz="1800">
              <a:solidFill>
                <a:srgbClr val="FFFFFF"/>
              </a:solidFill>
              <a:latin typeface="Segoe UI Light"/>
            </a:endParaRPr>
          </a:p>
        </p:txBody>
      </p:sp>
      <p:sp>
        <p:nvSpPr>
          <p:cNvPr id="59" name="Templates_Mov3Tobenefitfrom00:02:46.2-00:02:53.8"/>
          <p:cNvSpPr txBox="1"/>
          <p:nvPr>
            <p:custDataLst>
              <p:tags r:id="rId25"/>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benefit from this formatting, the presentation’s author would right-click the picture and choose Change Picture.</a:t>
            </a:r>
            <a:endParaRPr lang="en-US" sz="1800">
              <a:solidFill>
                <a:srgbClr val="FFFFFF"/>
              </a:solidFill>
              <a:latin typeface="Segoe UI Light"/>
            </a:endParaRPr>
          </a:p>
        </p:txBody>
      </p:sp>
      <p:sp>
        <p:nvSpPr>
          <p:cNvPr id="60" name="Templates_Mov3Thenthefinished00:02:53.9-00:02:59.3"/>
          <p:cNvSpPr txBox="1"/>
          <p:nvPr>
            <p:custDataLst>
              <p:tags r:id="rId2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Then the finished picture retains the frame.</a:t>
            </a:r>
            <a:endParaRPr lang="en-US" sz="1800">
              <a:solidFill>
                <a:srgbClr val="FFFFFF"/>
              </a:solidFill>
              <a:latin typeface="Segoe UI Light"/>
            </a:endParaRPr>
          </a:p>
        </p:txBody>
      </p:sp>
      <p:sp>
        <p:nvSpPr>
          <p:cNvPr id="61" name="Templates_Mov3Tomakethose00:02:59.4-00:03:06.9"/>
          <p:cNvSpPr txBox="1"/>
          <p:nvPr>
            <p:custDataLst>
              <p:tags r:id="rId2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make those steps clear, you could include guidelines in a text box, which the author would then delete.</a:t>
            </a:r>
            <a:endParaRPr lang="en-US" sz="1800">
              <a:solidFill>
                <a:srgbClr val="FFFFFF"/>
              </a:solidFill>
              <a:latin typeface="Segoe UI Light"/>
            </a:endParaRPr>
          </a:p>
        </p:txBody>
      </p:sp>
      <p:sp>
        <p:nvSpPr>
          <p:cNvPr id="62" name="Templates_Mov3Becausethisslide00:03:07.0-00:03:18.8"/>
          <p:cNvSpPr txBox="1"/>
          <p:nvPr>
            <p:custDataLst>
              <p:tags r:id="rId28"/>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Because this slide is used a lot in the presentation, I’ll copy it several times, and the author can copy it again as needed.</a:t>
            </a:r>
            <a:endParaRPr lang="en-US" sz="1800">
              <a:solidFill>
                <a:srgbClr val="FFFFFF"/>
              </a:solidFill>
              <a:latin typeface="Segoe UI Light"/>
            </a:endParaRPr>
          </a:p>
        </p:txBody>
      </p:sp>
      <p:sp>
        <p:nvSpPr>
          <p:cNvPr id="63" name="Templates_Mov3We’rereadyto00:03:18.9-00:03:22.9"/>
          <p:cNvSpPr txBox="1"/>
          <p:nvPr>
            <p:custDataLst>
              <p:tags r:id="rId2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We’re ready to save the file as a template.</a:t>
            </a:r>
            <a:endParaRPr lang="en-US" sz="1800">
              <a:solidFill>
                <a:srgbClr val="FFFFFF"/>
              </a:solidFill>
              <a:latin typeface="Segoe UI Light"/>
            </a:endParaRPr>
          </a:p>
        </p:txBody>
      </p:sp>
      <p:sp>
        <p:nvSpPr>
          <p:cNvPr id="64" name="Templates_Mov3I’llclickFile,00:03:23.0-00:03:33.8"/>
          <p:cNvSpPr txBox="1"/>
          <p:nvPr>
            <p:custDataLst>
              <p:tags r:id="rId3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I’ll click File, Save As, and choose PowerPoint Template (.potx) as the file type.</a:t>
            </a:r>
            <a:endParaRPr lang="en-US" sz="1800">
              <a:solidFill>
                <a:srgbClr val="FFFFFF"/>
              </a:solidFill>
              <a:latin typeface="Segoe UI Light"/>
            </a:endParaRPr>
          </a:p>
        </p:txBody>
      </p:sp>
      <p:sp>
        <p:nvSpPr>
          <p:cNvPr id="65" name="Templates_Mov3Notethatafter00:03:33.9-00:03:41.2"/>
          <p:cNvSpPr txBox="1"/>
          <p:nvPr>
            <p:custDataLst>
              <p:tags r:id="rId31"/>
            </p:custDataLst>
          </p:nvPr>
        </p:nvSpPr>
        <p:spPr>
          <a:xfrm>
            <a:off x="1235075" y="7003123"/>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Note that after I select the template file type, PowerPoint automatically creates a new location for the template:</a:t>
            </a:r>
            <a:endParaRPr lang="en-US" sz="1800">
              <a:solidFill>
                <a:srgbClr val="FFFFFF"/>
              </a:solidFill>
              <a:latin typeface="Segoe UI Light"/>
            </a:endParaRPr>
          </a:p>
        </p:txBody>
      </p:sp>
      <p:sp>
        <p:nvSpPr>
          <p:cNvPr id="66" name="Templates_Mov3CustomOfficeTemplates,00:03:41.3-00:03:47.0"/>
          <p:cNvSpPr txBox="1"/>
          <p:nvPr>
            <p:custDataLst>
              <p:tags r:id="rId3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Custom Office Templates, within Documents &gt; My Documents.</a:t>
            </a:r>
            <a:endParaRPr lang="en-US" sz="1800">
              <a:solidFill>
                <a:srgbClr val="FFFFFF"/>
              </a:solidFill>
              <a:latin typeface="Segoe UI Light"/>
            </a:endParaRPr>
          </a:p>
        </p:txBody>
      </p:sp>
      <p:sp>
        <p:nvSpPr>
          <p:cNvPr id="67" name="Templates_Mov3Tomakeit00:03:47.1-00:03:55.8"/>
          <p:cNvSpPr txBox="1"/>
          <p:nvPr>
            <p:custDataLst>
              <p:tags r:id="rId33"/>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make it very clear that this is a template, I’ll add “Template” to the file name and click Save.</a:t>
            </a:r>
            <a:endParaRPr lang="en-US" sz="1800">
              <a:solidFill>
                <a:srgbClr val="FFFFFF"/>
              </a:solidFill>
              <a:latin typeface="Segoe UI Light"/>
            </a:endParaRPr>
          </a:p>
        </p:txBody>
      </p:sp>
      <p:sp>
        <p:nvSpPr>
          <p:cNvPr id="68" name="Templates_Mov3Tousethe00:03:55.9-00:04:02.1"/>
          <p:cNvSpPr txBox="1"/>
          <p:nvPr>
            <p:custDataLst>
              <p:tags r:id="rId34"/>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use the template, I open PowerPoint, and on the New screen, click Personal.</a:t>
            </a:r>
            <a:endParaRPr lang="en-US" sz="1800">
              <a:solidFill>
                <a:srgbClr val="FFFFFF"/>
              </a:solidFill>
              <a:latin typeface="Segoe UI Light"/>
            </a:endParaRPr>
          </a:p>
        </p:txBody>
      </p:sp>
      <p:sp>
        <p:nvSpPr>
          <p:cNvPr id="69" name="Templates_Mov3There’sthetemplate;00:04:02.2-00:04:08.8"/>
          <p:cNvSpPr txBox="1"/>
          <p:nvPr>
            <p:custDataLst>
              <p:tags r:id="rId35"/>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There’s the template; I’ll click it and click Create.</a:t>
            </a:r>
            <a:endParaRPr lang="en-US" sz="1800">
              <a:solidFill>
                <a:srgbClr val="FFFFFF"/>
              </a:solidFill>
              <a:latin typeface="Segoe UI Light"/>
            </a:endParaRPr>
          </a:p>
        </p:txBody>
      </p:sp>
      <p:sp>
        <p:nvSpPr>
          <p:cNvPr id="70" name="Templates_Mov3Thetemplateopens00:04:08.9-00:04:12.2"/>
          <p:cNvSpPr txBox="1"/>
          <p:nvPr>
            <p:custDataLst>
              <p:tags r:id="rId36"/>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template opens a fresh presentation</a:t>
            </a:r>
            <a:endParaRPr lang="en-US" sz="1800">
              <a:solidFill>
                <a:srgbClr val="FFFFFF"/>
              </a:solidFill>
              <a:latin typeface="Segoe UI Light"/>
            </a:endParaRPr>
          </a:p>
        </p:txBody>
      </p:sp>
      <p:sp>
        <p:nvSpPr>
          <p:cNvPr id="71" name="Templates_Mov3andthisis00:04:12.3-00:04:18.7"/>
          <p:cNvSpPr txBox="1"/>
          <p:nvPr>
            <p:custDataLst>
              <p:tags r:id="rId37"/>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this is where I’d update the slides for the current year.</a:t>
            </a:r>
            <a:endParaRPr lang="en-US" sz="1800">
              <a:solidFill>
                <a:srgbClr val="FFFFFF"/>
              </a:solidFill>
              <a:latin typeface="Segoe UI Light"/>
            </a:endParaRPr>
          </a:p>
        </p:txBody>
      </p:sp>
      <p:sp>
        <p:nvSpPr>
          <p:cNvPr id="72" name="Templates_Mov3IfIhad00:04:18.8-00:04:21.9"/>
          <p:cNvSpPr txBox="1"/>
          <p:nvPr>
            <p:custDataLst>
              <p:tags r:id="rId38"/>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I had downloaded the template from a shared location,</a:t>
            </a:r>
            <a:endParaRPr lang="en-US" sz="1800">
              <a:solidFill>
                <a:srgbClr val="FFFFFF"/>
              </a:solidFill>
              <a:latin typeface="Segoe UI Light"/>
            </a:endParaRPr>
          </a:p>
        </p:txBody>
      </p:sp>
      <p:sp>
        <p:nvSpPr>
          <p:cNvPr id="73" name="Templates_Mov3Iwouldsave00:04:22.0-00:04:29.5"/>
          <p:cNvSpPr txBox="1"/>
          <p:nvPr>
            <p:custDataLst>
              <p:tags r:id="rId39"/>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would save it in a preferred folder and then double-click it to open a new presentation.</a:t>
            </a:r>
            <a:endParaRPr lang="en-US" sz="1800">
              <a:solidFill>
                <a:srgbClr val="FFFFFF"/>
              </a:solidFill>
              <a:latin typeface="Segoe UI Light"/>
            </a:endParaRPr>
          </a:p>
        </p:txBody>
      </p:sp>
      <p:sp>
        <p:nvSpPr>
          <p:cNvPr id="74" name="Templates_Mov3IfIneeded00:04:29.6-00:04:37.7"/>
          <p:cNvSpPr txBox="1"/>
          <p:nvPr>
            <p:custDataLst>
              <p:tags r:id="rId40"/>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I needed to edit the template itself, I would right-click the file, and click Open.</a:t>
            </a:r>
            <a:endParaRPr lang="en-US" sz="1800">
              <a:solidFill>
                <a:srgbClr val="FFFFFF"/>
              </a:solidFill>
              <a:latin typeface="Segoe UI Light"/>
            </a:endParaRPr>
          </a:p>
        </p:txBody>
      </p:sp>
      <p:sp>
        <p:nvSpPr>
          <p:cNvPr id="75" name="Templates_Mov3Creatingatemplate00:04:37.8-00:04:46.7"/>
          <p:cNvSpPr txBox="1"/>
          <p:nvPr>
            <p:custDataLst>
              <p:tags r:id="rId41"/>
            </p:custDataLst>
          </p:nvPr>
        </p:nvSpPr>
        <p:spPr>
          <a:xfrm>
            <a:off x="1235075" y="7003123"/>
            <a:ext cx="10515600" cy="548640"/>
          </a:xfrm>
          <a:prstGeom prst="rect">
            <a:avLst/>
          </a:prstGeom>
          <a:solidFill>
            <a:srgbClr val="000000">
              <a:alpha val="70000"/>
            </a:srgbClr>
          </a:solidFill>
        </p:spPr>
        <p:txBody>
          <a:bodyPr vert="horz" tIns="0" bIns="0" rtlCol="0">
            <a:spAutoFit/>
          </a:bodyPr>
          <a:lstStyle/>
          <a:p>
            <a:r>
              <a:rPr lang="en-US" sz="1800" dirty="0" smtClean="0">
                <a:solidFill>
                  <a:srgbClr val="FFFFFF"/>
                </a:solidFill>
                <a:latin typeface="Segoe UI Light"/>
              </a:rPr>
              <a:t>Creating a template takes some time up front. But once it’s in place, you’ll save yourself lots of effort down the road.</a:t>
            </a:r>
            <a:endParaRPr lang="en-US" sz="1800" dirty="0">
              <a:solidFill>
                <a:srgbClr val="FFFFFF"/>
              </a:solidFill>
              <a:latin typeface="Segoe UI Light"/>
            </a:endParaRPr>
          </a:p>
        </p:txBody>
      </p:sp>
      <p:sp>
        <p:nvSpPr>
          <p:cNvPr id="76" name="Templates_Mov3Formoreinformation,00:04:46.8-00:04:52.2"/>
          <p:cNvSpPr txBox="1"/>
          <p:nvPr>
            <p:custDataLst>
              <p:tags r:id="rId42"/>
            </p:custDataLst>
          </p:nvPr>
        </p:nvSpPr>
        <p:spPr>
          <a:xfrm>
            <a:off x="1235075" y="7003123"/>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For more information, see the course summary, and experiment on your own.</a:t>
            </a:r>
            <a:endParaRPr lang="en-US" sz="1800">
              <a:solidFill>
                <a:srgbClr val="FFFFFF"/>
              </a:solidFill>
              <a:latin typeface="Segoe UI Light"/>
            </a:endParaRPr>
          </a:p>
        </p:txBody>
      </p:sp>
      <p:sp useBgFill="1">
        <p:nvSpPr>
          <p:cNvPr id="14" name="CCShade"/>
          <p:cNvSpPr/>
          <p:nvPr/>
        </p:nvSpPr>
        <p:spPr>
          <a:xfrm>
            <a:off x="1124712" y="6982334"/>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77" name="Media Placeholder 69">
            <a:hlinkClick r:id="rId59" action="ppaction://hlinksldjump"/>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78" name="Rectangle 77">
            <a:hlinkClick r:id="rId59" action="ppaction://hlinksldjump"/>
          </p:cNvPr>
          <p:cNvSpPr/>
          <p:nvPr/>
        </p:nvSpPr>
        <p:spPr>
          <a:xfrm>
            <a:off x="2497741" y="848521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Introduction</a:t>
            </a:r>
          </a:p>
        </p:txBody>
      </p:sp>
      <p:sp>
        <p:nvSpPr>
          <p:cNvPr id="80" name="Text Placeholder 6"/>
          <p:cNvSpPr txBox="1">
            <a:spLocks/>
          </p:cNvSpPr>
          <p:nvPr/>
        </p:nvSpPr>
        <p:spPr>
          <a:xfrm>
            <a:off x="3912762" y="9220768"/>
            <a:ext cx="1141044"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Design &amp;</a:t>
            </a:r>
            <a:r>
              <a:rPr lang="en-US" dirty="0" smtClean="0"/>
              <a:t> </a:t>
            </a:r>
            <a:r>
              <a:rPr lang="en-US" dirty="0"/>
              <a:t>layouts</a:t>
            </a:r>
          </a:p>
        </p:txBody>
      </p:sp>
      <p:sp>
        <p:nvSpPr>
          <p:cNvPr id="81" name="Text Placeholder 6"/>
          <p:cNvSpPr txBox="1">
            <a:spLocks/>
          </p:cNvSpPr>
          <p:nvPr/>
        </p:nvSpPr>
        <p:spPr>
          <a:xfrm>
            <a:off x="5302587" y="9220768"/>
            <a:ext cx="1122819"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Finalize &amp;</a:t>
            </a:r>
            <a:r>
              <a:rPr lang="en-US" sz="1100" dirty="0" smtClean="0">
                <a:solidFill>
                  <a:schemeClr val="bg1"/>
                </a:solidFill>
                <a:latin typeface="Segoe UI Light" pitchFamily="34" charset="0"/>
              </a:rPr>
              <a:t> </a:t>
            </a:r>
            <a:r>
              <a:rPr lang="en-US" sz="1100" dirty="0">
                <a:solidFill>
                  <a:schemeClr val="bg1"/>
                </a:solidFill>
                <a:latin typeface="Segoe UI Light" pitchFamily="34" charset="0"/>
              </a:rPr>
              <a:t>save</a:t>
            </a:r>
          </a:p>
        </p:txBody>
      </p:sp>
      <p:sp>
        <p:nvSpPr>
          <p:cNvPr id="82" name="TextBox 81"/>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4:56</a:t>
            </a:r>
          </a:p>
        </p:txBody>
      </p:sp>
      <p:sp>
        <p:nvSpPr>
          <p:cNvPr id="83" name="TextBox 82"/>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3:14</a:t>
            </a:r>
          </a:p>
        </p:txBody>
      </p:sp>
      <p:sp>
        <p:nvSpPr>
          <p:cNvPr id="84" name="TextBox 83"/>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5:10</a:t>
            </a:r>
          </a:p>
        </p:txBody>
      </p:sp>
    </p:spTree>
    <p:extLst>
      <p:ext uri="{BB962C8B-B14F-4D97-AF65-F5344CB8AC3E}">
        <p14:creationId xmlns:p14="http://schemas.microsoft.com/office/powerpoint/2010/main" val="2323200115"/>
      </p:ext>
    </p:extLst>
  </p:cSld>
  <p:clrMapOvr>
    <a:masterClrMapping/>
  </p:clrMapOvr>
  <p:transition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Templates_Mov300:00:00.0"/>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
                                            <p:tgtEl>
                                              <p:spTgt spid="6"/>
                                            </p:tgtEl>
                                          </p:cBhvr>
                                        </p:animEffect>
                                      </p:childTnLst>
                                    </p:cTn>
                                  </p:par>
                                </p:childTnLst>
                              </p:cTn>
                            </p:par>
                          </p:childTnLst>
                        </p:cTn>
                      </p:par>
                    </p:childTnLst>
                  </p:cTn>
                  <p:nextCondLst>
                    <p:cond evt="onMediaBookmark" delay="0">
                      <p:tgtEl>
                        <p14:bmkTgt spid="2" bmkName="Templates_Mov300:00:00.0"/>
                      </p:tgtEl>
                    </p:cond>
                  </p:nextCondLst>
                </p:seq>
                <p:seq concurrent="1" nextAc="seek">
                  <p:cTn id="28" restart="whenNotActive" fill="hold" evtFilter="cancelBubble" nodeType="interactiveSeq">
                    <p:stCondLst>
                      <p:cond evt="onMediaBookmark" delay="0">
                        <p:tgtEl>
                          <p14:bmkTgt spid="2" bmkName="Templates_Mov300:00:06.1"/>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6"/>
                                            </p:tgtEl>
                                          </p:cBhvr>
                                        </p:animEffect>
                                        <p:set>
                                          <p:cBhvr>
                                            <p:cTn id="33"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0:06.1"/>
                      </p:tgtEl>
                    </p:cond>
                  </p:nextCondLst>
                </p:seq>
                <p:seq concurrent="1" nextAc="seek">
                  <p:cTn id="34" restart="whenNotActive" fill="hold" evtFilter="cancelBubble" nodeType="interactiveSeq">
                    <p:stCondLst>
                      <p:cond evt="onMediaBookmark" delay="0">
                        <p:tgtEl>
                          <p14:bmkTgt spid="2" bmkName="Templates_Mov300:00:06.2"/>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
                                            <p:tgtEl>
                                              <p:spTgt spid="7"/>
                                            </p:tgtEl>
                                          </p:cBhvr>
                                        </p:animEffect>
                                      </p:childTnLst>
                                    </p:cTn>
                                  </p:par>
                                </p:childTnLst>
                              </p:cTn>
                            </p:par>
                          </p:childTnLst>
                        </p:cTn>
                      </p:par>
                    </p:childTnLst>
                  </p:cTn>
                  <p:nextCondLst>
                    <p:cond evt="onMediaBookmark" delay="0">
                      <p:tgtEl>
                        <p14:bmkTgt spid="2" bmkName="Templates_Mov300:00:06.2"/>
                      </p:tgtEl>
                    </p:cond>
                  </p:nextCondLst>
                </p:seq>
                <p:seq concurrent="1" nextAc="seek">
                  <p:cTn id="40" restart="whenNotActive" fill="hold" evtFilter="cancelBubble" nodeType="interactiveSeq">
                    <p:stCondLst>
                      <p:cond evt="onMediaBookmark" delay="0">
                        <p:tgtEl>
                          <p14:bmkTgt spid="2" bmkName="Templates_Mov300:00:11.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7"/>
                                            </p:tgtEl>
                                          </p:cBhvr>
                                        </p:animEffect>
                                        <p:set>
                                          <p:cBhvr>
                                            <p:cTn id="45"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0:11.5"/>
                      </p:tgtEl>
                    </p:cond>
                  </p:nextCondLst>
                </p:seq>
                <p:seq concurrent="1" nextAc="seek">
                  <p:cTn id="46" restart="whenNotActive" fill="hold" evtFilter="cancelBubble" nodeType="interactiveSeq">
                    <p:stCondLst>
                      <p:cond evt="onMediaBookmark" delay="0">
                        <p:tgtEl>
                          <p14:bmkTgt spid="2" bmkName="Templates_Mov300:00:11.6"/>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00"/>
                                            <p:tgtEl>
                                              <p:spTgt spid="8"/>
                                            </p:tgtEl>
                                          </p:cBhvr>
                                        </p:animEffect>
                                      </p:childTnLst>
                                    </p:cTn>
                                  </p:par>
                                </p:childTnLst>
                              </p:cTn>
                            </p:par>
                          </p:childTnLst>
                        </p:cTn>
                      </p:par>
                    </p:childTnLst>
                  </p:cTn>
                  <p:nextCondLst>
                    <p:cond evt="onMediaBookmark" delay="0">
                      <p:tgtEl>
                        <p14:bmkTgt spid="2" bmkName="Templates_Mov300:00:11.6"/>
                      </p:tgtEl>
                    </p:cond>
                  </p:nextCondLst>
                </p:seq>
                <p:seq concurrent="1" nextAc="seek">
                  <p:cTn id="52" restart="whenNotActive" fill="hold" evtFilter="cancelBubble" nodeType="interactiveSeq">
                    <p:stCondLst>
                      <p:cond evt="onMediaBookmark" delay="0">
                        <p:tgtEl>
                          <p14:bmkTgt spid="2" bmkName="Templates_Mov300:00:17.9"/>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8"/>
                                            </p:tgtEl>
                                          </p:cBhvr>
                                        </p:animEffect>
                                        <p:set>
                                          <p:cBhvr>
                                            <p:cTn id="57"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0:17.9"/>
                      </p:tgtEl>
                    </p:cond>
                  </p:nextCondLst>
                </p:seq>
                <p:seq concurrent="1" nextAc="seek">
                  <p:cTn id="58" restart="whenNotActive" fill="hold" evtFilter="cancelBubble" nodeType="interactiveSeq">
                    <p:stCondLst>
                      <p:cond evt="onMediaBookmark" delay="0">
                        <p:tgtEl>
                          <p14:bmkTgt spid="2" bmkName="Templates_Mov300:00:18.0"/>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
                                            <p:tgtEl>
                                              <p:spTgt spid="15"/>
                                            </p:tgtEl>
                                          </p:cBhvr>
                                        </p:animEffect>
                                      </p:childTnLst>
                                    </p:cTn>
                                  </p:par>
                                </p:childTnLst>
                              </p:cTn>
                            </p:par>
                          </p:childTnLst>
                        </p:cTn>
                      </p:par>
                    </p:childTnLst>
                  </p:cTn>
                  <p:nextCondLst>
                    <p:cond evt="onMediaBookmark" delay="0">
                      <p:tgtEl>
                        <p14:bmkTgt spid="2" bmkName="Templates_Mov300:00:18.0"/>
                      </p:tgtEl>
                    </p:cond>
                  </p:nextCondLst>
                </p:seq>
                <p:seq concurrent="1" nextAc="seek">
                  <p:cTn id="64" restart="whenNotActive" fill="hold" evtFilter="cancelBubble" nodeType="interactiveSeq">
                    <p:stCondLst>
                      <p:cond evt="onMediaBookmark" delay="0">
                        <p:tgtEl>
                          <p14:bmkTgt spid="2" bmkName="Templates_Mov300:00:25.0"/>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5"/>
                                            </p:tgtEl>
                                          </p:cBhvr>
                                        </p:animEffect>
                                        <p:set>
                                          <p:cBhvr>
                                            <p:cTn id="6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0:25.0"/>
                      </p:tgtEl>
                    </p:cond>
                  </p:nextCondLst>
                </p:seq>
                <p:seq concurrent="1" nextAc="seek">
                  <p:cTn id="70" restart="whenNotActive" fill="hold" evtFilter="cancelBubble" nodeType="interactiveSeq">
                    <p:stCondLst>
                      <p:cond evt="onMediaBookmark" delay="0">
                        <p:tgtEl>
                          <p14:bmkTgt spid="2" bmkName="Templates_Mov300:00:25.1"/>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
                                            <p:tgtEl>
                                              <p:spTgt spid="16"/>
                                            </p:tgtEl>
                                          </p:cBhvr>
                                        </p:animEffect>
                                      </p:childTnLst>
                                    </p:cTn>
                                  </p:par>
                                </p:childTnLst>
                              </p:cTn>
                            </p:par>
                          </p:childTnLst>
                        </p:cTn>
                      </p:par>
                    </p:childTnLst>
                  </p:cTn>
                  <p:nextCondLst>
                    <p:cond evt="onMediaBookmark" delay="0">
                      <p:tgtEl>
                        <p14:bmkTgt spid="2" bmkName="Templates_Mov300:00:25.1"/>
                      </p:tgtEl>
                    </p:cond>
                  </p:nextCondLst>
                </p:seq>
                <p:seq concurrent="1" nextAc="seek">
                  <p:cTn id="76" restart="whenNotActive" fill="hold" evtFilter="cancelBubble" nodeType="interactiveSeq">
                    <p:stCondLst>
                      <p:cond evt="onMediaBookmark" delay="0">
                        <p:tgtEl>
                          <p14:bmkTgt spid="2" bmkName="Templates_Mov300:00:29.9"/>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6"/>
                                            </p:tgtEl>
                                          </p:cBhvr>
                                        </p:animEffect>
                                        <p:set>
                                          <p:cBhvr>
                                            <p:cTn id="8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0:29.9"/>
                      </p:tgtEl>
                    </p:cond>
                  </p:nextCondLst>
                </p:seq>
                <p:seq concurrent="1" nextAc="seek">
                  <p:cTn id="82" restart="whenNotActive" fill="hold" evtFilter="cancelBubble" nodeType="interactiveSeq">
                    <p:stCondLst>
                      <p:cond evt="onMediaBookmark" delay="0">
                        <p:tgtEl>
                          <p14:bmkTgt spid="2" bmkName="Templates_Mov300:00:30.0"/>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200"/>
                                            <p:tgtEl>
                                              <p:spTgt spid="17"/>
                                            </p:tgtEl>
                                          </p:cBhvr>
                                        </p:animEffect>
                                      </p:childTnLst>
                                    </p:cTn>
                                  </p:par>
                                </p:childTnLst>
                              </p:cTn>
                            </p:par>
                          </p:childTnLst>
                        </p:cTn>
                      </p:par>
                    </p:childTnLst>
                  </p:cTn>
                  <p:nextCondLst>
                    <p:cond evt="onMediaBookmark" delay="0">
                      <p:tgtEl>
                        <p14:bmkTgt spid="2" bmkName="Templates_Mov300:00:30.0"/>
                      </p:tgtEl>
                    </p:cond>
                  </p:nextCondLst>
                </p:seq>
                <p:seq concurrent="1" nextAc="seek">
                  <p:cTn id="88" restart="whenNotActive" fill="hold" evtFilter="cancelBubble" nodeType="interactiveSeq">
                    <p:stCondLst>
                      <p:cond evt="onMediaBookmark" delay="0">
                        <p:tgtEl>
                          <p14:bmkTgt spid="2" bmkName="Templates_Mov300:00:35.2"/>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7"/>
                                            </p:tgtEl>
                                          </p:cBhvr>
                                        </p:animEffect>
                                        <p:set>
                                          <p:cBhvr>
                                            <p:cTn id="9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0:35.2"/>
                      </p:tgtEl>
                    </p:cond>
                  </p:nextCondLst>
                </p:seq>
                <p:seq concurrent="1" nextAc="seek">
                  <p:cTn id="94" restart="whenNotActive" fill="hold" evtFilter="cancelBubble" nodeType="interactiveSeq">
                    <p:stCondLst>
                      <p:cond evt="onMediaBookmark" delay="0">
                        <p:tgtEl>
                          <p14:bmkTgt spid="2" bmkName="Templates_Mov300:00:35.3"/>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200"/>
                                            <p:tgtEl>
                                              <p:spTgt spid="18"/>
                                            </p:tgtEl>
                                          </p:cBhvr>
                                        </p:animEffect>
                                      </p:childTnLst>
                                    </p:cTn>
                                  </p:par>
                                </p:childTnLst>
                              </p:cTn>
                            </p:par>
                          </p:childTnLst>
                        </p:cTn>
                      </p:par>
                    </p:childTnLst>
                  </p:cTn>
                  <p:nextCondLst>
                    <p:cond evt="onMediaBookmark" delay="0">
                      <p:tgtEl>
                        <p14:bmkTgt spid="2" bmkName="Templates_Mov300:00:35.3"/>
                      </p:tgtEl>
                    </p:cond>
                  </p:nextCondLst>
                </p:seq>
                <p:seq concurrent="1" nextAc="seek">
                  <p:cTn id="100" restart="whenNotActive" fill="hold" evtFilter="cancelBubble" nodeType="interactiveSeq">
                    <p:stCondLst>
                      <p:cond evt="onMediaBookmark" delay="0">
                        <p:tgtEl>
                          <p14:bmkTgt spid="2" bmkName="Templates_Mov300:00:47.4"/>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8"/>
                                            </p:tgtEl>
                                          </p:cBhvr>
                                        </p:animEffect>
                                        <p:set>
                                          <p:cBhvr>
                                            <p:cTn id="10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0:47.4"/>
                      </p:tgtEl>
                    </p:cond>
                  </p:nextCondLst>
                </p:seq>
                <p:seq concurrent="1" nextAc="seek">
                  <p:cTn id="106" restart="whenNotActive" fill="hold" evtFilter="cancelBubble" nodeType="interactiveSeq">
                    <p:stCondLst>
                      <p:cond evt="onMediaBookmark" delay="0">
                        <p:tgtEl>
                          <p14:bmkTgt spid="2" bmkName="Templates_Mov300:00:47.5"/>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00"/>
                                            <p:tgtEl>
                                              <p:spTgt spid="19"/>
                                            </p:tgtEl>
                                          </p:cBhvr>
                                        </p:animEffect>
                                      </p:childTnLst>
                                    </p:cTn>
                                  </p:par>
                                </p:childTnLst>
                              </p:cTn>
                            </p:par>
                          </p:childTnLst>
                        </p:cTn>
                      </p:par>
                    </p:childTnLst>
                  </p:cTn>
                  <p:nextCondLst>
                    <p:cond evt="onMediaBookmark" delay="0">
                      <p:tgtEl>
                        <p14:bmkTgt spid="2" bmkName="Templates_Mov300:00:47.5"/>
                      </p:tgtEl>
                    </p:cond>
                  </p:nextCondLst>
                </p:seq>
                <p:seq concurrent="1" nextAc="seek">
                  <p:cTn id="112" restart="whenNotActive" fill="hold" evtFilter="cancelBubble" nodeType="interactiveSeq">
                    <p:stCondLst>
                      <p:cond evt="onMediaBookmark" delay="0">
                        <p:tgtEl>
                          <p14:bmkTgt spid="2" bmkName="Templates_Mov300:01:01.1"/>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9"/>
                                            </p:tgtEl>
                                          </p:cBhvr>
                                        </p:animEffect>
                                        <p:set>
                                          <p:cBhvr>
                                            <p:cTn id="11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1:01.1"/>
                      </p:tgtEl>
                    </p:cond>
                  </p:nextCondLst>
                </p:seq>
                <p:seq concurrent="1" nextAc="seek">
                  <p:cTn id="118" restart="whenNotActive" fill="hold" evtFilter="cancelBubble" nodeType="interactiveSeq">
                    <p:stCondLst>
                      <p:cond evt="onMediaBookmark" delay="0">
                        <p:tgtEl>
                          <p14:bmkTgt spid="2" bmkName="Templates_Mov300:01:01.2"/>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200"/>
                                            <p:tgtEl>
                                              <p:spTgt spid="20"/>
                                            </p:tgtEl>
                                          </p:cBhvr>
                                        </p:animEffect>
                                      </p:childTnLst>
                                    </p:cTn>
                                  </p:par>
                                </p:childTnLst>
                              </p:cTn>
                            </p:par>
                          </p:childTnLst>
                        </p:cTn>
                      </p:par>
                    </p:childTnLst>
                  </p:cTn>
                  <p:nextCondLst>
                    <p:cond evt="onMediaBookmark" delay="0">
                      <p:tgtEl>
                        <p14:bmkTgt spid="2" bmkName="Templates_Mov300:01:01.2"/>
                      </p:tgtEl>
                    </p:cond>
                  </p:nextCondLst>
                </p:seq>
                <p:seq concurrent="1" nextAc="seek">
                  <p:cTn id="124" restart="whenNotActive" fill="hold" evtFilter="cancelBubble" nodeType="interactiveSeq">
                    <p:stCondLst>
                      <p:cond evt="onMediaBookmark" delay="0">
                        <p:tgtEl>
                          <p14:bmkTgt spid="2" bmkName="Templates_Mov300:01:06.7"/>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0"/>
                                            </p:tgtEl>
                                          </p:cBhvr>
                                        </p:animEffect>
                                        <p:set>
                                          <p:cBhvr>
                                            <p:cTn id="12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1:06.7"/>
                      </p:tgtEl>
                    </p:cond>
                  </p:nextCondLst>
                </p:seq>
                <p:seq concurrent="1" nextAc="seek">
                  <p:cTn id="130" restart="whenNotActive" fill="hold" evtFilter="cancelBubble" nodeType="interactiveSeq">
                    <p:stCondLst>
                      <p:cond evt="onMediaBookmark" delay="0">
                        <p:tgtEl>
                          <p14:bmkTgt spid="2" bmkName="Templates_Mov300:01:06.8"/>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200"/>
                                            <p:tgtEl>
                                              <p:spTgt spid="21"/>
                                            </p:tgtEl>
                                          </p:cBhvr>
                                        </p:animEffect>
                                      </p:childTnLst>
                                    </p:cTn>
                                  </p:par>
                                </p:childTnLst>
                              </p:cTn>
                            </p:par>
                          </p:childTnLst>
                        </p:cTn>
                      </p:par>
                    </p:childTnLst>
                  </p:cTn>
                  <p:nextCondLst>
                    <p:cond evt="onMediaBookmark" delay="0">
                      <p:tgtEl>
                        <p14:bmkTgt spid="2" bmkName="Templates_Mov300:01:06.8"/>
                      </p:tgtEl>
                    </p:cond>
                  </p:nextCondLst>
                </p:seq>
                <p:seq concurrent="1" nextAc="seek">
                  <p:cTn id="136" restart="whenNotActive" fill="hold" evtFilter="cancelBubble" nodeType="interactiveSeq">
                    <p:stCondLst>
                      <p:cond evt="onMediaBookmark" delay="0">
                        <p:tgtEl>
                          <p14:bmkTgt spid="2" bmkName="Templates_Mov300:01:17.6"/>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1"/>
                                            </p:tgtEl>
                                          </p:cBhvr>
                                        </p:animEffect>
                                        <p:set>
                                          <p:cBhvr>
                                            <p:cTn id="14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1:17.6"/>
                      </p:tgtEl>
                    </p:cond>
                  </p:nextCondLst>
                </p:seq>
                <p:seq concurrent="1" nextAc="seek">
                  <p:cTn id="142" restart="whenNotActive" fill="hold" evtFilter="cancelBubble" nodeType="interactiveSeq">
                    <p:stCondLst>
                      <p:cond evt="onMediaBookmark" delay="0">
                        <p:tgtEl>
                          <p14:bmkTgt spid="2" bmkName="Templates_Mov300:01:17.7"/>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fade">
                                          <p:cBhvr>
                                            <p:cTn id="147" dur="200"/>
                                            <p:tgtEl>
                                              <p:spTgt spid="22"/>
                                            </p:tgtEl>
                                          </p:cBhvr>
                                        </p:animEffect>
                                      </p:childTnLst>
                                    </p:cTn>
                                  </p:par>
                                </p:childTnLst>
                              </p:cTn>
                            </p:par>
                          </p:childTnLst>
                        </p:cTn>
                      </p:par>
                    </p:childTnLst>
                  </p:cTn>
                  <p:nextCondLst>
                    <p:cond evt="onMediaBookmark" delay="0">
                      <p:tgtEl>
                        <p14:bmkTgt spid="2" bmkName="Templates_Mov300:01:17.7"/>
                      </p:tgtEl>
                    </p:cond>
                  </p:nextCondLst>
                </p:seq>
                <p:seq concurrent="1" nextAc="seek">
                  <p:cTn id="148" restart="whenNotActive" fill="hold" evtFilter="cancelBubble" nodeType="interactiveSeq">
                    <p:stCondLst>
                      <p:cond evt="onMediaBookmark" delay="0">
                        <p:tgtEl>
                          <p14:bmkTgt spid="2" bmkName="Templates_Mov300:01:25.9"/>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2"/>
                                            </p:tgtEl>
                                          </p:cBhvr>
                                        </p:animEffect>
                                        <p:set>
                                          <p:cBhvr>
                                            <p:cTn id="15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1:25.9"/>
                      </p:tgtEl>
                    </p:cond>
                  </p:nextCondLst>
                </p:seq>
                <p:seq concurrent="1" nextAc="seek">
                  <p:cTn id="154" restart="whenNotActive" fill="hold" evtFilter="cancelBubble" nodeType="interactiveSeq">
                    <p:stCondLst>
                      <p:cond evt="onMediaBookmark" delay="0">
                        <p:tgtEl>
                          <p14:bmkTgt spid="2" bmkName="Templates_Mov300:01:26.0"/>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fade">
                                          <p:cBhvr>
                                            <p:cTn id="159" dur="200"/>
                                            <p:tgtEl>
                                              <p:spTgt spid="30"/>
                                            </p:tgtEl>
                                          </p:cBhvr>
                                        </p:animEffect>
                                      </p:childTnLst>
                                    </p:cTn>
                                  </p:par>
                                </p:childTnLst>
                              </p:cTn>
                            </p:par>
                          </p:childTnLst>
                        </p:cTn>
                      </p:par>
                    </p:childTnLst>
                  </p:cTn>
                  <p:nextCondLst>
                    <p:cond evt="onMediaBookmark" delay="0">
                      <p:tgtEl>
                        <p14:bmkTgt spid="2" bmkName="Templates_Mov300:01:26.0"/>
                      </p:tgtEl>
                    </p:cond>
                  </p:nextCondLst>
                </p:seq>
                <p:seq concurrent="1" nextAc="seek">
                  <p:cTn id="160" restart="whenNotActive" fill="hold" evtFilter="cancelBubble" nodeType="interactiveSeq">
                    <p:stCondLst>
                      <p:cond evt="onMediaBookmark" delay="0">
                        <p:tgtEl>
                          <p14:bmkTgt spid="2" bmkName="Templates_Mov300:01:33.4"/>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30"/>
                                            </p:tgtEl>
                                          </p:cBhvr>
                                        </p:animEffect>
                                        <p:set>
                                          <p:cBhvr>
                                            <p:cTn id="165"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1:33.4"/>
                      </p:tgtEl>
                    </p:cond>
                  </p:nextCondLst>
                </p:seq>
                <p:seq concurrent="1" nextAc="seek">
                  <p:cTn id="166" restart="whenNotActive" fill="hold" evtFilter="cancelBubble" nodeType="interactiveSeq">
                    <p:stCondLst>
                      <p:cond evt="onMediaBookmark" delay="0">
                        <p:tgtEl>
                          <p14:bmkTgt spid="2" bmkName="Templates_Mov300:01:33.5"/>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31"/>
                                            </p:tgtEl>
                                            <p:attrNameLst>
                                              <p:attrName>style.visibility</p:attrName>
                                            </p:attrNameLst>
                                          </p:cBhvr>
                                          <p:to>
                                            <p:strVal val="visible"/>
                                          </p:to>
                                        </p:set>
                                        <p:animEffect transition="in" filter="fade">
                                          <p:cBhvr>
                                            <p:cTn id="171" dur="200"/>
                                            <p:tgtEl>
                                              <p:spTgt spid="31"/>
                                            </p:tgtEl>
                                          </p:cBhvr>
                                        </p:animEffect>
                                      </p:childTnLst>
                                    </p:cTn>
                                  </p:par>
                                </p:childTnLst>
                              </p:cTn>
                            </p:par>
                          </p:childTnLst>
                        </p:cTn>
                      </p:par>
                    </p:childTnLst>
                  </p:cTn>
                  <p:nextCondLst>
                    <p:cond evt="onMediaBookmark" delay="0">
                      <p:tgtEl>
                        <p14:bmkTgt spid="2" bmkName="Templates_Mov300:01:33.5"/>
                      </p:tgtEl>
                    </p:cond>
                  </p:nextCondLst>
                </p:seq>
                <p:seq concurrent="1" nextAc="seek">
                  <p:cTn id="172" restart="whenNotActive" fill="hold" evtFilter="cancelBubble" nodeType="interactiveSeq">
                    <p:stCondLst>
                      <p:cond evt="onMediaBookmark" delay="0">
                        <p:tgtEl>
                          <p14:bmkTgt spid="2" bmkName="Templates_Mov300:01:42.3"/>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31"/>
                                            </p:tgtEl>
                                          </p:cBhvr>
                                        </p:animEffect>
                                        <p:set>
                                          <p:cBhvr>
                                            <p:cTn id="177"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1:42.3"/>
                      </p:tgtEl>
                    </p:cond>
                  </p:nextCondLst>
                </p:seq>
                <p:seq concurrent="1" nextAc="seek">
                  <p:cTn id="178" restart="whenNotActive" fill="hold" evtFilter="cancelBubble" nodeType="interactiveSeq">
                    <p:stCondLst>
                      <p:cond evt="onMediaBookmark" delay="0">
                        <p:tgtEl>
                          <p14:bmkTgt spid="2" bmkName="Templates_Mov300:01:42.4"/>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33"/>
                                            </p:tgtEl>
                                            <p:attrNameLst>
                                              <p:attrName>style.visibility</p:attrName>
                                            </p:attrNameLst>
                                          </p:cBhvr>
                                          <p:to>
                                            <p:strVal val="visible"/>
                                          </p:to>
                                        </p:set>
                                        <p:animEffect transition="in" filter="fade">
                                          <p:cBhvr>
                                            <p:cTn id="183" dur="200"/>
                                            <p:tgtEl>
                                              <p:spTgt spid="33"/>
                                            </p:tgtEl>
                                          </p:cBhvr>
                                        </p:animEffect>
                                      </p:childTnLst>
                                    </p:cTn>
                                  </p:par>
                                </p:childTnLst>
                              </p:cTn>
                            </p:par>
                          </p:childTnLst>
                        </p:cTn>
                      </p:par>
                    </p:childTnLst>
                  </p:cTn>
                  <p:nextCondLst>
                    <p:cond evt="onMediaBookmark" delay="0">
                      <p:tgtEl>
                        <p14:bmkTgt spid="2" bmkName="Templates_Mov300:01:42.4"/>
                      </p:tgtEl>
                    </p:cond>
                  </p:nextCondLst>
                </p:seq>
                <p:seq concurrent="1" nextAc="seek">
                  <p:cTn id="184" restart="whenNotActive" fill="hold" evtFilter="cancelBubble" nodeType="interactiveSeq">
                    <p:stCondLst>
                      <p:cond evt="onMediaBookmark" delay="0">
                        <p:tgtEl>
                          <p14:bmkTgt spid="2" bmkName="Templates_Mov300:01:49.4"/>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33"/>
                                            </p:tgtEl>
                                          </p:cBhvr>
                                        </p:animEffect>
                                        <p:set>
                                          <p:cBhvr>
                                            <p:cTn id="189"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1:49.4"/>
                      </p:tgtEl>
                    </p:cond>
                  </p:nextCondLst>
                </p:seq>
                <p:seq concurrent="1" nextAc="seek">
                  <p:cTn id="190" restart="whenNotActive" fill="hold" evtFilter="cancelBubble" nodeType="interactiveSeq">
                    <p:stCondLst>
                      <p:cond evt="onMediaBookmark" delay="0">
                        <p:tgtEl>
                          <p14:bmkTgt spid="2" bmkName="Templates_Mov300:01:49.5"/>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37"/>
                                            </p:tgtEl>
                                            <p:attrNameLst>
                                              <p:attrName>style.visibility</p:attrName>
                                            </p:attrNameLst>
                                          </p:cBhvr>
                                          <p:to>
                                            <p:strVal val="visible"/>
                                          </p:to>
                                        </p:set>
                                        <p:animEffect transition="in" filter="fade">
                                          <p:cBhvr>
                                            <p:cTn id="195" dur="200"/>
                                            <p:tgtEl>
                                              <p:spTgt spid="37"/>
                                            </p:tgtEl>
                                          </p:cBhvr>
                                        </p:animEffect>
                                      </p:childTnLst>
                                    </p:cTn>
                                  </p:par>
                                </p:childTnLst>
                              </p:cTn>
                            </p:par>
                          </p:childTnLst>
                        </p:cTn>
                      </p:par>
                    </p:childTnLst>
                  </p:cTn>
                  <p:nextCondLst>
                    <p:cond evt="onMediaBookmark" delay="0">
                      <p:tgtEl>
                        <p14:bmkTgt spid="2" bmkName="Templates_Mov300:01:49.5"/>
                      </p:tgtEl>
                    </p:cond>
                  </p:nextCondLst>
                </p:seq>
                <p:seq concurrent="1" nextAc="seek">
                  <p:cTn id="196" restart="whenNotActive" fill="hold" evtFilter="cancelBubble" nodeType="interactiveSeq">
                    <p:stCondLst>
                      <p:cond evt="onMediaBookmark" delay="0">
                        <p:tgtEl>
                          <p14:bmkTgt spid="2" bmkName="Templates_Mov300:01:55.2"/>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37"/>
                                            </p:tgtEl>
                                          </p:cBhvr>
                                        </p:animEffect>
                                        <p:set>
                                          <p:cBhvr>
                                            <p:cTn id="201" dur="1" fill="hold">
                                              <p:stCondLst>
                                                <p:cond delay="1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1:55.2"/>
                      </p:tgtEl>
                    </p:cond>
                  </p:nextCondLst>
                </p:seq>
                <p:seq concurrent="1" nextAc="seek">
                  <p:cTn id="202" restart="whenNotActive" fill="hold" evtFilter="cancelBubble" nodeType="interactiveSeq">
                    <p:stCondLst>
                      <p:cond evt="onMediaBookmark" delay="0">
                        <p:tgtEl>
                          <p14:bmkTgt spid="2" bmkName="Templates_Mov300:01:55.3"/>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44"/>
                                            </p:tgtEl>
                                            <p:attrNameLst>
                                              <p:attrName>style.visibility</p:attrName>
                                            </p:attrNameLst>
                                          </p:cBhvr>
                                          <p:to>
                                            <p:strVal val="visible"/>
                                          </p:to>
                                        </p:set>
                                        <p:animEffect transition="in" filter="fade">
                                          <p:cBhvr>
                                            <p:cTn id="207" dur="200"/>
                                            <p:tgtEl>
                                              <p:spTgt spid="44"/>
                                            </p:tgtEl>
                                          </p:cBhvr>
                                        </p:animEffect>
                                      </p:childTnLst>
                                    </p:cTn>
                                  </p:par>
                                </p:childTnLst>
                              </p:cTn>
                            </p:par>
                          </p:childTnLst>
                        </p:cTn>
                      </p:par>
                    </p:childTnLst>
                  </p:cTn>
                  <p:nextCondLst>
                    <p:cond evt="onMediaBookmark" delay="0">
                      <p:tgtEl>
                        <p14:bmkTgt spid="2" bmkName="Templates_Mov300:01:55.3"/>
                      </p:tgtEl>
                    </p:cond>
                  </p:nextCondLst>
                </p:seq>
                <p:seq concurrent="1" nextAc="seek">
                  <p:cTn id="208" restart="whenNotActive" fill="hold" evtFilter="cancelBubble" nodeType="interactiveSeq">
                    <p:stCondLst>
                      <p:cond evt="onMediaBookmark" delay="0">
                        <p:tgtEl>
                          <p14:bmkTgt spid="2" bmkName="Templates_Mov300:02:02.5"/>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44"/>
                                            </p:tgtEl>
                                          </p:cBhvr>
                                        </p:animEffect>
                                        <p:set>
                                          <p:cBhvr>
                                            <p:cTn id="213" dur="1" fill="hold">
                                              <p:stCondLst>
                                                <p:cond delay="1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2:02.5"/>
                      </p:tgtEl>
                    </p:cond>
                  </p:nextCondLst>
                </p:seq>
                <p:seq concurrent="1" nextAc="seek">
                  <p:cTn id="214" restart="whenNotActive" fill="hold" evtFilter="cancelBubble" nodeType="interactiveSeq">
                    <p:stCondLst>
                      <p:cond evt="onMediaBookmark" delay="0">
                        <p:tgtEl>
                          <p14:bmkTgt spid="2" bmkName="Templates_Mov300:02:02.6"/>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45"/>
                                            </p:tgtEl>
                                            <p:attrNameLst>
                                              <p:attrName>style.visibility</p:attrName>
                                            </p:attrNameLst>
                                          </p:cBhvr>
                                          <p:to>
                                            <p:strVal val="visible"/>
                                          </p:to>
                                        </p:set>
                                        <p:animEffect transition="in" filter="fade">
                                          <p:cBhvr>
                                            <p:cTn id="219" dur="200"/>
                                            <p:tgtEl>
                                              <p:spTgt spid="45"/>
                                            </p:tgtEl>
                                          </p:cBhvr>
                                        </p:animEffect>
                                      </p:childTnLst>
                                    </p:cTn>
                                  </p:par>
                                </p:childTnLst>
                              </p:cTn>
                            </p:par>
                          </p:childTnLst>
                        </p:cTn>
                      </p:par>
                    </p:childTnLst>
                  </p:cTn>
                  <p:nextCondLst>
                    <p:cond evt="onMediaBookmark" delay="0">
                      <p:tgtEl>
                        <p14:bmkTgt spid="2" bmkName="Templates_Mov300:02:02.6"/>
                      </p:tgtEl>
                    </p:cond>
                  </p:nextCondLst>
                </p:seq>
                <p:seq concurrent="1" nextAc="seek">
                  <p:cTn id="220" restart="whenNotActive" fill="hold" evtFilter="cancelBubble" nodeType="interactiveSeq">
                    <p:stCondLst>
                      <p:cond evt="onMediaBookmark" delay="0">
                        <p:tgtEl>
                          <p14:bmkTgt spid="2" bmkName="Templates_Mov300:02:13.5"/>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45"/>
                                            </p:tgtEl>
                                          </p:cBhvr>
                                        </p:animEffect>
                                        <p:set>
                                          <p:cBhvr>
                                            <p:cTn id="225" dur="1" fill="hold">
                                              <p:stCondLst>
                                                <p:cond delay="1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2:13.5"/>
                      </p:tgtEl>
                    </p:cond>
                  </p:nextCondLst>
                </p:seq>
                <p:seq concurrent="1" nextAc="seek">
                  <p:cTn id="226" restart="whenNotActive" fill="hold" evtFilter="cancelBubble" nodeType="interactiveSeq">
                    <p:stCondLst>
                      <p:cond evt="onMediaBookmark" delay="0">
                        <p:tgtEl>
                          <p14:bmkTgt spid="2" bmkName="Templates_Mov300:02:13.6"/>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48"/>
                                            </p:tgtEl>
                                            <p:attrNameLst>
                                              <p:attrName>style.visibility</p:attrName>
                                            </p:attrNameLst>
                                          </p:cBhvr>
                                          <p:to>
                                            <p:strVal val="visible"/>
                                          </p:to>
                                        </p:set>
                                        <p:animEffect transition="in" filter="fade">
                                          <p:cBhvr>
                                            <p:cTn id="231" dur="200"/>
                                            <p:tgtEl>
                                              <p:spTgt spid="48"/>
                                            </p:tgtEl>
                                          </p:cBhvr>
                                        </p:animEffect>
                                      </p:childTnLst>
                                    </p:cTn>
                                  </p:par>
                                </p:childTnLst>
                              </p:cTn>
                            </p:par>
                          </p:childTnLst>
                        </p:cTn>
                      </p:par>
                    </p:childTnLst>
                  </p:cTn>
                  <p:nextCondLst>
                    <p:cond evt="onMediaBookmark" delay="0">
                      <p:tgtEl>
                        <p14:bmkTgt spid="2" bmkName="Templates_Mov300:02:13.6"/>
                      </p:tgtEl>
                    </p:cond>
                  </p:nextCondLst>
                </p:seq>
                <p:seq concurrent="1" nextAc="seek">
                  <p:cTn id="232" restart="whenNotActive" fill="hold" evtFilter="cancelBubble" nodeType="interactiveSeq">
                    <p:stCondLst>
                      <p:cond evt="onMediaBookmark" delay="0">
                        <p:tgtEl>
                          <p14:bmkTgt spid="2" bmkName="Templates_Mov300:02:21.9"/>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48"/>
                                            </p:tgtEl>
                                          </p:cBhvr>
                                        </p:animEffect>
                                        <p:set>
                                          <p:cBhvr>
                                            <p:cTn id="237" dur="1" fill="hold">
                                              <p:stCondLst>
                                                <p:cond delay="1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2:21.9"/>
                      </p:tgtEl>
                    </p:cond>
                  </p:nextCondLst>
                </p:seq>
                <p:seq concurrent="1" nextAc="seek">
                  <p:cTn id="238" restart="whenNotActive" fill="hold" evtFilter="cancelBubble" nodeType="interactiveSeq">
                    <p:stCondLst>
                      <p:cond evt="onMediaBookmark" delay="0">
                        <p:tgtEl>
                          <p14:bmkTgt spid="2" bmkName="Templates_Mov300:02:22.0"/>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49"/>
                                            </p:tgtEl>
                                            <p:attrNameLst>
                                              <p:attrName>style.visibility</p:attrName>
                                            </p:attrNameLst>
                                          </p:cBhvr>
                                          <p:to>
                                            <p:strVal val="visible"/>
                                          </p:to>
                                        </p:set>
                                        <p:animEffect transition="in" filter="fade">
                                          <p:cBhvr>
                                            <p:cTn id="243" dur="200"/>
                                            <p:tgtEl>
                                              <p:spTgt spid="49"/>
                                            </p:tgtEl>
                                          </p:cBhvr>
                                        </p:animEffect>
                                      </p:childTnLst>
                                    </p:cTn>
                                  </p:par>
                                </p:childTnLst>
                              </p:cTn>
                            </p:par>
                          </p:childTnLst>
                        </p:cTn>
                      </p:par>
                    </p:childTnLst>
                  </p:cTn>
                  <p:nextCondLst>
                    <p:cond evt="onMediaBookmark" delay="0">
                      <p:tgtEl>
                        <p14:bmkTgt spid="2" bmkName="Templates_Mov300:02:22.0"/>
                      </p:tgtEl>
                    </p:cond>
                  </p:nextCondLst>
                </p:seq>
                <p:seq concurrent="1" nextAc="seek">
                  <p:cTn id="244" restart="whenNotActive" fill="hold" evtFilter="cancelBubble" nodeType="interactiveSeq">
                    <p:stCondLst>
                      <p:cond evt="onMediaBookmark" delay="0">
                        <p:tgtEl>
                          <p14:bmkTgt spid="2" bmkName="Templates_Mov300:02:28.4"/>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49"/>
                                            </p:tgtEl>
                                          </p:cBhvr>
                                        </p:animEffect>
                                        <p:set>
                                          <p:cBhvr>
                                            <p:cTn id="249" dur="1" fill="hold">
                                              <p:stCondLst>
                                                <p:cond delay="1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2:28.4"/>
                      </p:tgtEl>
                    </p:cond>
                  </p:nextCondLst>
                </p:seq>
                <p:seq concurrent="1" nextAc="seek">
                  <p:cTn id="250" restart="whenNotActive" fill="hold" evtFilter="cancelBubble" nodeType="interactiveSeq">
                    <p:stCondLst>
                      <p:cond evt="onMediaBookmark" delay="0">
                        <p:tgtEl>
                          <p14:bmkTgt spid="2" bmkName="Templates_Mov300:02:28.5"/>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57"/>
                                            </p:tgtEl>
                                            <p:attrNameLst>
                                              <p:attrName>style.visibility</p:attrName>
                                            </p:attrNameLst>
                                          </p:cBhvr>
                                          <p:to>
                                            <p:strVal val="visible"/>
                                          </p:to>
                                        </p:set>
                                        <p:animEffect transition="in" filter="fade">
                                          <p:cBhvr>
                                            <p:cTn id="255" dur="200"/>
                                            <p:tgtEl>
                                              <p:spTgt spid="57"/>
                                            </p:tgtEl>
                                          </p:cBhvr>
                                        </p:animEffect>
                                      </p:childTnLst>
                                    </p:cTn>
                                  </p:par>
                                </p:childTnLst>
                              </p:cTn>
                            </p:par>
                          </p:childTnLst>
                        </p:cTn>
                      </p:par>
                    </p:childTnLst>
                  </p:cTn>
                  <p:nextCondLst>
                    <p:cond evt="onMediaBookmark" delay="0">
                      <p:tgtEl>
                        <p14:bmkTgt spid="2" bmkName="Templates_Mov300:02:28.5"/>
                      </p:tgtEl>
                    </p:cond>
                  </p:nextCondLst>
                </p:seq>
                <p:seq concurrent="1" nextAc="seek">
                  <p:cTn id="256" restart="whenNotActive" fill="hold" evtFilter="cancelBubble" nodeType="interactiveSeq">
                    <p:stCondLst>
                      <p:cond evt="onMediaBookmark" delay="0">
                        <p:tgtEl>
                          <p14:bmkTgt spid="2" bmkName="Templates_Mov300:02:37.4"/>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57"/>
                                            </p:tgtEl>
                                          </p:cBhvr>
                                        </p:animEffect>
                                        <p:set>
                                          <p:cBhvr>
                                            <p:cTn id="261"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2:37.4"/>
                      </p:tgtEl>
                    </p:cond>
                  </p:nextCondLst>
                </p:seq>
                <p:seq concurrent="1" nextAc="seek">
                  <p:cTn id="262" restart="whenNotActive" fill="hold" evtFilter="cancelBubble" nodeType="interactiveSeq">
                    <p:stCondLst>
                      <p:cond evt="onMediaBookmark" delay="0">
                        <p:tgtEl>
                          <p14:bmkTgt spid="2" bmkName="Templates_Mov300:02:37.5"/>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58"/>
                                            </p:tgtEl>
                                            <p:attrNameLst>
                                              <p:attrName>style.visibility</p:attrName>
                                            </p:attrNameLst>
                                          </p:cBhvr>
                                          <p:to>
                                            <p:strVal val="visible"/>
                                          </p:to>
                                        </p:set>
                                        <p:animEffect transition="in" filter="fade">
                                          <p:cBhvr>
                                            <p:cTn id="267" dur="200"/>
                                            <p:tgtEl>
                                              <p:spTgt spid="58"/>
                                            </p:tgtEl>
                                          </p:cBhvr>
                                        </p:animEffect>
                                      </p:childTnLst>
                                    </p:cTn>
                                  </p:par>
                                </p:childTnLst>
                              </p:cTn>
                            </p:par>
                          </p:childTnLst>
                        </p:cTn>
                      </p:par>
                    </p:childTnLst>
                  </p:cTn>
                  <p:nextCondLst>
                    <p:cond evt="onMediaBookmark" delay="0">
                      <p:tgtEl>
                        <p14:bmkTgt spid="2" bmkName="Templates_Mov300:02:37.5"/>
                      </p:tgtEl>
                    </p:cond>
                  </p:nextCondLst>
                </p:seq>
                <p:seq concurrent="1" nextAc="seek">
                  <p:cTn id="268" restart="whenNotActive" fill="hold" evtFilter="cancelBubble" nodeType="interactiveSeq">
                    <p:stCondLst>
                      <p:cond evt="onMediaBookmark" delay="0">
                        <p:tgtEl>
                          <p14:bmkTgt spid="2" bmkName="Templates_Mov300:02:46.1"/>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58"/>
                                            </p:tgtEl>
                                          </p:cBhvr>
                                        </p:animEffect>
                                        <p:set>
                                          <p:cBhvr>
                                            <p:cTn id="273"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2:46.1"/>
                      </p:tgtEl>
                    </p:cond>
                  </p:nextCondLst>
                </p:seq>
                <p:seq concurrent="1" nextAc="seek">
                  <p:cTn id="274" restart="whenNotActive" fill="hold" evtFilter="cancelBubble" nodeType="interactiveSeq">
                    <p:stCondLst>
                      <p:cond evt="onMediaBookmark" delay="0">
                        <p:tgtEl>
                          <p14:bmkTgt spid="2" bmkName="Templates_Mov300:02:46.2"/>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59"/>
                                            </p:tgtEl>
                                            <p:attrNameLst>
                                              <p:attrName>style.visibility</p:attrName>
                                            </p:attrNameLst>
                                          </p:cBhvr>
                                          <p:to>
                                            <p:strVal val="visible"/>
                                          </p:to>
                                        </p:set>
                                        <p:animEffect transition="in" filter="fade">
                                          <p:cBhvr>
                                            <p:cTn id="279" dur="200"/>
                                            <p:tgtEl>
                                              <p:spTgt spid="59"/>
                                            </p:tgtEl>
                                          </p:cBhvr>
                                        </p:animEffect>
                                      </p:childTnLst>
                                    </p:cTn>
                                  </p:par>
                                </p:childTnLst>
                              </p:cTn>
                            </p:par>
                          </p:childTnLst>
                        </p:cTn>
                      </p:par>
                    </p:childTnLst>
                  </p:cTn>
                  <p:nextCondLst>
                    <p:cond evt="onMediaBookmark" delay="0">
                      <p:tgtEl>
                        <p14:bmkTgt spid="2" bmkName="Templates_Mov300:02:46.2"/>
                      </p:tgtEl>
                    </p:cond>
                  </p:nextCondLst>
                </p:seq>
                <p:seq concurrent="1" nextAc="seek">
                  <p:cTn id="280" restart="whenNotActive" fill="hold" evtFilter="cancelBubble" nodeType="interactiveSeq">
                    <p:stCondLst>
                      <p:cond evt="onMediaBookmark" delay="0">
                        <p:tgtEl>
                          <p14:bmkTgt spid="2" bmkName="Templates_Mov300:02:53.8"/>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59"/>
                                            </p:tgtEl>
                                          </p:cBhvr>
                                        </p:animEffect>
                                        <p:set>
                                          <p:cBhvr>
                                            <p:cTn id="285"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2:53.8"/>
                      </p:tgtEl>
                    </p:cond>
                  </p:nextCondLst>
                </p:seq>
                <p:seq concurrent="1" nextAc="seek">
                  <p:cTn id="286" restart="whenNotActive" fill="hold" evtFilter="cancelBubble" nodeType="interactiveSeq">
                    <p:stCondLst>
                      <p:cond evt="onMediaBookmark" delay="0">
                        <p:tgtEl>
                          <p14:bmkTgt spid="2" bmkName="Templates_Mov300:02:53.9"/>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60"/>
                                            </p:tgtEl>
                                            <p:attrNameLst>
                                              <p:attrName>style.visibility</p:attrName>
                                            </p:attrNameLst>
                                          </p:cBhvr>
                                          <p:to>
                                            <p:strVal val="visible"/>
                                          </p:to>
                                        </p:set>
                                        <p:animEffect transition="in" filter="fade">
                                          <p:cBhvr>
                                            <p:cTn id="291" dur="200"/>
                                            <p:tgtEl>
                                              <p:spTgt spid="60"/>
                                            </p:tgtEl>
                                          </p:cBhvr>
                                        </p:animEffect>
                                      </p:childTnLst>
                                    </p:cTn>
                                  </p:par>
                                </p:childTnLst>
                              </p:cTn>
                            </p:par>
                          </p:childTnLst>
                        </p:cTn>
                      </p:par>
                    </p:childTnLst>
                  </p:cTn>
                  <p:nextCondLst>
                    <p:cond evt="onMediaBookmark" delay="0">
                      <p:tgtEl>
                        <p14:bmkTgt spid="2" bmkName="Templates_Mov300:02:53.9"/>
                      </p:tgtEl>
                    </p:cond>
                  </p:nextCondLst>
                </p:seq>
                <p:seq concurrent="1" nextAc="seek">
                  <p:cTn id="292" restart="whenNotActive" fill="hold" evtFilter="cancelBubble" nodeType="interactiveSeq">
                    <p:stCondLst>
                      <p:cond evt="onMediaBookmark" delay="0">
                        <p:tgtEl>
                          <p14:bmkTgt spid="2" bmkName="Templates_Mov300:02:59.3"/>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60"/>
                                            </p:tgtEl>
                                          </p:cBhvr>
                                        </p:animEffect>
                                        <p:set>
                                          <p:cBhvr>
                                            <p:cTn id="297"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2:59.3"/>
                      </p:tgtEl>
                    </p:cond>
                  </p:nextCondLst>
                </p:seq>
                <p:seq concurrent="1" nextAc="seek">
                  <p:cTn id="298" restart="whenNotActive" fill="hold" evtFilter="cancelBubble" nodeType="interactiveSeq">
                    <p:stCondLst>
                      <p:cond evt="onMediaBookmark" delay="0">
                        <p:tgtEl>
                          <p14:bmkTgt spid="2" bmkName="Templates_Mov300:02:59.4"/>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61"/>
                                            </p:tgtEl>
                                            <p:attrNameLst>
                                              <p:attrName>style.visibility</p:attrName>
                                            </p:attrNameLst>
                                          </p:cBhvr>
                                          <p:to>
                                            <p:strVal val="visible"/>
                                          </p:to>
                                        </p:set>
                                        <p:animEffect transition="in" filter="fade">
                                          <p:cBhvr>
                                            <p:cTn id="303" dur="200"/>
                                            <p:tgtEl>
                                              <p:spTgt spid="61"/>
                                            </p:tgtEl>
                                          </p:cBhvr>
                                        </p:animEffect>
                                      </p:childTnLst>
                                    </p:cTn>
                                  </p:par>
                                </p:childTnLst>
                              </p:cTn>
                            </p:par>
                          </p:childTnLst>
                        </p:cTn>
                      </p:par>
                    </p:childTnLst>
                  </p:cTn>
                  <p:nextCondLst>
                    <p:cond evt="onMediaBookmark" delay="0">
                      <p:tgtEl>
                        <p14:bmkTgt spid="2" bmkName="Templates_Mov300:02:59.4"/>
                      </p:tgtEl>
                    </p:cond>
                  </p:nextCondLst>
                </p:seq>
                <p:seq concurrent="1" nextAc="seek">
                  <p:cTn id="304" restart="whenNotActive" fill="hold" evtFilter="cancelBubble" nodeType="interactiveSeq">
                    <p:stCondLst>
                      <p:cond evt="onMediaBookmark" delay="0">
                        <p:tgtEl>
                          <p14:bmkTgt spid="2" bmkName="Templates_Mov300:03:06.9"/>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61"/>
                                            </p:tgtEl>
                                          </p:cBhvr>
                                        </p:animEffect>
                                        <p:set>
                                          <p:cBhvr>
                                            <p:cTn id="309" dur="1" fill="hold">
                                              <p:stCondLst>
                                                <p:cond delay="1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3:06.9"/>
                      </p:tgtEl>
                    </p:cond>
                  </p:nextCondLst>
                </p:seq>
                <p:seq concurrent="1" nextAc="seek">
                  <p:cTn id="310" restart="whenNotActive" fill="hold" evtFilter="cancelBubble" nodeType="interactiveSeq">
                    <p:stCondLst>
                      <p:cond evt="onMediaBookmark" delay="0">
                        <p:tgtEl>
                          <p14:bmkTgt spid="2" bmkName="Templates_Mov300:03:07.0"/>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62"/>
                                            </p:tgtEl>
                                            <p:attrNameLst>
                                              <p:attrName>style.visibility</p:attrName>
                                            </p:attrNameLst>
                                          </p:cBhvr>
                                          <p:to>
                                            <p:strVal val="visible"/>
                                          </p:to>
                                        </p:set>
                                        <p:animEffect transition="in" filter="fade">
                                          <p:cBhvr>
                                            <p:cTn id="315" dur="200"/>
                                            <p:tgtEl>
                                              <p:spTgt spid="62"/>
                                            </p:tgtEl>
                                          </p:cBhvr>
                                        </p:animEffect>
                                      </p:childTnLst>
                                    </p:cTn>
                                  </p:par>
                                </p:childTnLst>
                              </p:cTn>
                            </p:par>
                          </p:childTnLst>
                        </p:cTn>
                      </p:par>
                    </p:childTnLst>
                  </p:cTn>
                  <p:nextCondLst>
                    <p:cond evt="onMediaBookmark" delay="0">
                      <p:tgtEl>
                        <p14:bmkTgt spid="2" bmkName="Templates_Mov300:03:07.0"/>
                      </p:tgtEl>
                    </p:cond>
                  </p:nextCondLst>
                </p:seq>
                <p:seq concurrent="1" nextAc="seek">
                  <p:cTn id="316" restart="whenNotActive" fill="hold" evtFilter="cancelBubble" nodeType="interactiveSeq">
                    <p:stCondLst>
                      <p:cond evt="onMediaBookmark" delay="0">
                        <p:tgtEl>
                          <p14:bmkTgt spid="2" bmkName="Templates_Mov300:03:18.8"/>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62"/>
                                            </p:tgtEl>
                                          </p:cBhvr>
                                        </p:animEffect>
                                        <p:set>
                                          <p:cBhvr>
                                            <p:cTn id="321" dur="1" fill="hold">
                                              <p:stCondLst>
                                                <p:cond delay="1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3:18.8"/>
                      </p:tgtEl>
                    </p:cond>
                  </p:nextCondLst>
                </p:seq>
                <p:seq concurrent="1" nextAc="seek">
                  <p:cTn id="322" restart="whenNotActive" fill="hold" evtFilter="cancelBubble" nodeType="interactiveSeq">
                    <p:stCondLst>
                      <p:cond evt="onMediaBookmark" delay="0">
                        <p:tgtEl>
                          <p14:bmkTgt spid="2" bmkName="Templates_Mov300:03:18.9"/>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63"/>
                                            </p:tgtEl>
                                            <p:attrNameLst>
                                              <p:attrName>style.visibility</p:attrName>
                                            </p:attrNameLst>
                                          </p:cBhvr>
                                          <p:to>
                                            <p:strVal val="visible"/>
                                          </p:to>
                                        </p:set>
                                        <p:animEffect transition="in" filter="fade">
                                          <p:cBhvr>
                                            <p:cTn id="327" dur="200"/>
                                            <p:tgtEl>
                                              <p:spTgt spid="63"/>
                                            </p:tgtEl>
                                          </p:cBhvr>
                                        </p:animEffect>
                                      </p:childTnLst>
                                    </p:cTn>
                                  </p:par>
                                </p:childTnLst>
                              </p:cTn>
                            </p:par>
                          </p:childTnLst>
                        </p:cTn>
                      </p:par>
                    </p:childTnLst>
                  </p:cTn>
                  <p:nextCondLst>
                    <p:cond evt="onMediaBookmark" delay="0">
                      <p:tgtEl>
                        <p14:bmkTgt spid="2" bmkName="Templates_Mov300:03:18.9"/>
                      </p:tgtEl>
                    </p:cond>
                  </p:nextCondLst>
                </p:seq>
                <p:seq concurrent="1" nextAc="seek">
                  <p:cTn id="328" restart="whenNotActive" fill="hold" evtFilter="cancelBubble" nodeType="interactiveSeq">
                    <p:stCondLst>
                      <p:cond evt="onMediaBookmark" delay="0">
                        <p:tgtEl>
                          <p14:bmkTgt spid="2" bmkName="Templates_Mov300:03:22.9"/>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63"/>
                                            </p:tgtEl>
                                          </p:cBhvr>
                                        </p:animEffect>
                                        <p:set>
                                          <p:cBhvr>
                                            <p:cTn id="333"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3:22.9"/>
                      </p:tgtEl>
                    </p:cond>
                  </p:nextCondLst>
                </p:seq>
                <p:seq concurrent="1" nextAc="seek">
                  <p:cTn id="334" restart="whenNotActive" fill="hold" evtFilter="cancelBubble" nodeType="interactiveSeq">
                    <p:stCondLst>
                      <p:cond evt="onMediaBookmark" delay="0">
                        <p:tgtEl>
                          <p14:bmkTgt spid="2" bmkName="Templates_Mov300:03:23.0"/>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64"/>
                                            </p:tgtEl>
                                            <p:attrNameLst>
                                              <p:attrName>style.visibility</p:attrName>
                                            </p:attrNameLst>
                                          </p:cBhvr>
                                          <p:to>
                                            <p:strVal val="visible"/>
                                          </p:to>
                                        </p:set>
                                        <p:animEffect transition="in" filter="fade">
                                          <p:cBhvr>
                                            <p:cTn id="339" dur="200"/>
                                            <p:tgtEl>
                                              <p:spTgt spid="64"/>
                                            </p:tgtEl>
                                          </p:cBhvr>
                                        </p:animEffect>
                                      </p:childTnLst>
                                    </p:cTn>
                                  </p:par>
                                </p:childTnLst>
                              </p:cTn>
                            </p:par>
                          </p:childTnLst>
                        </p:cTn>
                      </p:par>
                    </p:childTnLst>
                  </p:cTn>
                  <p:nextCondLst>
                    <p:cond evt="onMediaBookmark" delay="0">
                      <p:tgtEl>
                        <p14:bmkTgt spid="2" bmkName="Templates_Mov300:03:23.0"/>
                      </p:tgtEl>
                    </p:cond>
                  </p:nextCondLst>
                </p:seq>
                <p:seq concurrent="1" nextAc="seek">
                  <p:cTn id="340" restart="whenNotActive" fill="hold" evtFilter="cancelBubble" nodeType="interactiveSeq">
                    <p:stCondLst>
                      <p:cond evt="onMediaBookmark" delay="0">
                        <p:tgtEl>
                          <p14:bmkTgt spid="2" bmkName="Templates_Mov300:03:33.8"/>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64"/>
                                            </p:tgtEl>
                                          </p:cBhvr>
                                        </p:animEffect>
                                        <p:set>
                                          <p:cBhvr>
                                            <p:cTn id="345" dur="1" fill="hold">
                                              <p:stCondLst>
                                                <p:cond delay="1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3:33.8"/>
                      </p:tgtEl>
                    </p:cond>
                  </p:nextCondLst>
                </p:seq>
                <p:seq concurrent="1" nextAc="seek">
                  <p:cTn id="346" restart="whenNotActive" fill="hold" evtFilter="cancelBubble" nodeType="interactiveSeq">
                    <p:stCondLst>
                      <p:cond evt="onMediaBookmark" delay="0">
                        <p:tgtEl>
                          <p14:bmkTgt spid="2" bmkName="Templates_Mov300:03:33.9"/>
                        </p:tgtEl>
                      </p:cond>
                    </p:stCondLst>
                    <p:endSync evt="end" delay="0">
                      <p:rtn val="all"/>
                    </p:endSync>
                    <p:childTnLst>
                      <p:par>
                        <p:cTn id="347" fill="hold">
                          <p:stCondLst>
                            <p:cond delay="0"/>
                          </p:stCondLst>
                          <p:childTnLst>
                            <p:par>
                              <p:cTn id="348" fill="hold">
                                <p:stCondLst>
                                  <p:cond delay="0"/>
                                </p:stCondLst>
                                <p:childTnLst>
                                  <p:par>
                                    <p:cTn id="349" presetID="10" presetClass="entr" presetSubtype="0" fill="hold" grpId="0" nodeType="withEffect">
                                      <p:stCondLst>
                                        <p:cond delay="0"/>
                                      </p:stCondLst>
                                      <p:childTnLst>
                                        <p:set>
                                          <p:cBhvr>
                                            <p:cTn id="350" dur="1" fill="hold">
                                              <p:stCondLst>
                                                <p:cond delay="0"/>
                                              </p:stCondLst>
                                            </p:cTn>
                                            <p:tgtEl>
                                              <p:spTgt spid="65"/>
                                            </p:tgtEl>
                                            <p:attrNameLst>
                                              <p:attrName>style.visibility</p:attrName>
                                            </p:attrNameLst>
                                          </p:cBhvr>
                                          <p:to>
                                            <p:strVal val="visible"/>
                                          </p:to>
                                        </p:set>
                                        <p:animEffect transition="in" filter="fade">
                                          <p:cBhvr>
                                            <p:cTn id="351" dur="200"/>
                                            <p:tgtEl>
                                              <p:spTgt spid="65"/>
                                            </p:tgtEl>
                                          </p:cBhvr>
                                        </p:animEffect>
                                      </p:childTnLst>
                                    </p:cTn>
                                  </p:par>
                                </p:childTnLst>
                              </p:cTn>
                            </p:par>
                          </p:childTnLst>
                        </p:cTn>
                      </p:par>
                    </p:childTnLst>
                  </p:cTn>
                  <p:nextCondLst>
                    <p:cond evt="onMediaBookmark" delay="0">
                      <p:tgtEl>
                        <p14:bmkTgt spid="2" bmkName="Templates_Mov300:03:33.9"/>
                      </p:tgtEl>
                    </p:cond>
                  </p:nextCondLst>
                </p:seq>
                <p:seq concurrent="1" nextAc="seek">
                  <p:cTn id="352" restart="whenNotActive" fill="hold" evtFilter="cancelBubble" nodeType="interactiveSeq">
                    <p:stCondLst>
                      <p:cond evt="onMediaBookmark" delay="0">
                        <p:tgtEl>
                          <p14:bmkTgt spid="2" bmkName="Templates_Mov300:03:41.2"/>
                        </p:tgtEl>
                      </p:cond>
                    </p:stCondLst>
                    <p:endSync evt="end" delay="0">
                      <p:rtn val="all"/>
                    </p:endSync>
                    <p:childTnLst>
                      <p:par>
                        <p:cTn id="353" fill="hold">
                          <p:stCondLst>
                            <p:cond delay="0"/>
                          </p:stCondLst>
                          <p:childTnLst>
                            <p:par>
                              <p:cTn id="354" fill="hold">
                                <p:stCondLst>
                                  <p:cond delay="0"/>
                                </p:stCondLst>
                                <p:childTnLst>
                                  <p:par>
                                    <p:cTn id="355" presetID="10" presetClass="exit" presetSubtype="0" fill="hold" grpId="1" nodeType="withEffect">
                                      <p:stCondLst>
                                        <p:cond delay="0"/>
                                      </p:stCondLst>
                                      <p:childTnLst>
                                        <p:animEffect transition="out" filter="fade">
                                          <p:cBhvr>
                                            <p:cTn id="356" dur="200"/>
                                            <p:tgtEl>
                                              <p:spTgt spid="65"/>
                                            </p:tgtEl>
                                          </p:cBhvr>
                                        </p:animEffect>
                                        <p:set>
                                          <p:cBhvr>
                                            <p:cTn id="357" dur="1" fill="hold">
                                              <p:stCondLst>
                                                <p:cond delay="199"/>
                                              </p:stCondLst>
                                            </p:cTn>
                                            <p:tgtEl>
                                              <p:spTgt spid="65"/>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3:41.2"/>
                      </p:tgtEl>
                    </p:cond>
                  </p:nextCondLst>
                </p:seq>
                <p:seq concurrent="1" nextAc="seek">
                  <p:cTn id="358" restart="whenNotActive" fill="hold" evtFilter="cancelBubble" nodeType="interactiveSeq">
                    <p:stCondLst>
                      <p:cond evt="onMediaBookmark" delay="0">
                        <p:tgtEl>
                          <p14:bmkTgt spid="2" bmkName="Templates_Mov300:03:41.3"/>
                        </p:tgtEl>
                      </p:cond>
                    </p:stCondLst>
                    <p:endSync evt="end" delay="0">
                      <p:rtn val="all"/>
                    </p:endSync>
                    <p:childTnLst>
                      <p:par>
                        <p:cTn id="359" fill="hold">
                          <p:stCondLst>
                            <p:cond delay="0"/>
                          </p:stCondLst>
                          <p:childTnLst>
                            <p:par>
                              <p:cTn id="360" fill="hold">
                                <p:stCondLst>
                                  <p:cond delay="0"/>
                                </p:stCondLst>
                                <p:childTnLst>
                                  <p:par>
                                    <p:cTn id="361" presetID="10" presetClass="entr" presetSubtype="0" fill="hold" grpId="0" nodeType="withEffect">
                                      <p:stCondLst>
                                        <p:cond delay="0"/>
                                      </p:stCondLst>
                                      <p:childTnLst>
                                        <p:set>
                                          <p:cBhvr>
                                            <p:cTn id="362" dur="1" fill="hold">
                                              <p:stCondLst>
                                                <p:cond delay="0"/>
                                              </p:stCondLst>
                                            </p:cTn>
                                            <p:tgtEl>
                                              <p:spTgt spid="66"/>
                                            </p:tgtEl>
                                            <p:attrNameLst>
                                              <p:attrName>style.visibility</p:attrName>
                                            </p:attrNameLst>
                                          </p:cBhvr>
                                          <p:to>
                                            <p:strVal val="visible"/>
                                          </p:to>
                                        </p:set>
                                        <p:animEffect transition="in" filter="fade">
                                          <p:cBhvr>
                                            <p:cTn id="363" dur="200"/>
                                            <p:tgtEl>
                                              <p:spTgt spid="66"/>
                                            </p:tgtEl>
                                          </p:cBhvr>
                                        </p:animEffect>
                                      </p:childTnLst>
                                    </p:cTn>
                                  </p:par>
                                </p:childTnLst>
                              </p:cTn>
                            </p:par>
                          </p:childTnLst>
                        </p:cTn>
                      </p:par>
                    </p:childTnLst>
                  </p:cTn>
                  <p:nextCondLst>
                    <p:cond evt="onMediaBookmark" delay="0">
                      <p:tgtEl>
                        <p14:bmkTgt spid="2" bmkName="Templates_Mov300:03:41.3"/>
                      </p:tgtEl>
                    </p:cond>
                  </p:nextCondLst>
                </p:seq>
                <p:seq concurrent="1" nextAc="seek">
                  <p:cTn id="364" restart="whenNotActive" fill="hold" evtFilter="cancelBubble" nodeType="interactiveSeq">
                    <p:stCondLst>
                      <p:cond evt="onMediaBookmark" delay="0">
                        <p:tgtEl>
                          <p14:bmkTgt spid="2" bmkName="Templates_Mov300:03:47.0"/>
                        </p:tgtEl>
                      </p:cond>
                    </p:stCondLst>
                    <p:endSync evt="end" delay="0">
                      <p:rtn val="all"/>
                    </p:endSync>
                    <p:childTnLst>
                      <p:par>
                        <p:cTn id="365" fill="hold">
                          <p:stCondLst>
                            <p:cond delay="0"/>
                          </p:stCondLst>
                          <p:childTnLst>
                            <p:par>
                              <p:cTn id="366" fill="hold">
                                <p:stCondLst>
                                  <p:cond delay="0"/>
                                </p:stCondLst>
                                <p:childTnLst>
                                  <p:par>
                                    <p:cTn id="367" presetID="10" presetClass="exit" presetSubtype="0" fill="hold" grpId="1" nodeType="withEffect">
                                      <p:stCondLst>
                                        <p:cond delay="0"/>
                                      </p:stCondLst>
                                      <p:childTnLst>
                                        <p:animEffect transition="out" filter="fade">
                                          <p:cBhvr>
                                            <p:cTn id="368" dur="200"/>
                                            <p:tgtEl>
                                              <p:spTgt spid="66"/>
                                            </p:tgtEl>
                                          </p:cBhvr>
                                        </p:animEffect>
                                        <p:set>
                                          <p:cBhvr>
                                            <p:cTn id="369" dur="1" fill="hold">
                                              <p:stCondLst>
                                                <p:cond delay="199"/>
                                              </p:stCondLst>
                                            </p:cTn>
                                            <p:tgtEl>
                                              <p:spTgt spid="66"/>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3:47.0"/>
                      </p:tgtEl>
                    </p:cond>
                  </p:nextCondLst>
                </p:seq>
                <p:seq concurrent="1" nextAc="seek">
                  <p:cTn id="370" restart="whenNotActive" fill="hold" evtFilter="cancelBubble" nodeType="interactiveSeq">
                    <p:stCondLst>
                      <p:cond evt="onMediaBookmark" delay="0">
                        <p:tgtEl>
                          <p14:bmkTgt spid="2" bmkName="Templates_Mov300:03:47.1"/>
                        </p:tgtEl>
                      </p:cond>
                    </p:stCondLst>
                    <p:endSync evt="end" delay="0">
                      <p:rtn val="all"/>
                    </p:endSync>
                    <p:childTnLst>
                      <p:par>
                        <p:cTn id="371" fill="hold">
                          <p:stCondLst>
                            <p:cond delay="0"/>
                          </p:stCondLst>
                          <p:childTnLst>
                            <p:par>
                              <p:cTn id="372" fill="hold">
                                <p:stCondLst>
                                  <p:cond delay="0"/>
                                </p:stCondLst>
                                <p:childTnLst>
                                  <p:par>
                                    <p:cTn id="373" presetID="10" presetClass="entr" presetSubtype="0" fill="hold" grpId="0" nodeType="withEffect">
                                      <p:stCondLst>
                                        <p:cond delay="0"/>
                                      </p:stCondLst>
                                      <p:childTnLst>
                                        <p:set>
                                          <p:cBhvr>
                                            <p:cTn id="374" dur="1" fill="hold">
                                              <p:stCondLst>
                                                <p:cond delay="0"/>
                                              </p:stCondLst>
                                            </p:cTn>
                                            <p:tgtEl>
                                              <p:spTgt spid="67"/>
                                            </p:tgtEl>
                                            <p:attrNameLst>
                                              <p:attrName>style.visibility</p:attrName>
                                            </p:attrNameLst>
                                          </p:cBhvr>
                                          <p:to>
                                            <p:strVal val="visible"/>
                                          </p:to>
                                        </p:set>
                                        <p:animEffect transition="in" filter="fade">
                                          <p:cBhvr>
                                            <p:cTn id="375" dur="200"/>
                                            <p:tgtEl>
                                              <p:spTgt spid="67"/>
                                            </p:tgtEl>
                                          </p:cBhvr>
                                        </p:animEffect>
                                      </p:childTnLst>
                                    </p:cTn>
                                  </p:par>
                                </p:childTnLst>
                              </p:cTn>
                            </p:par>
                          </p:childTnLst>
                        </p:cTn>
                      </p:par>
                    </p:childTnLst>
                  </p:cTn>
                  <p:nextCondLst>
                    <p:cond evt="onMediaBookmark" delay="0">
                      <p:tgtEl>
                        <p14:bmkTgt spid="2" bmkName="Templates_Mov300:03:47.1"/>
                      </p:tgtEl>
                    </p:cond>
                  </p:nextCondLst>
                </p:seq>
                <p:seq concurrent="1" nextAc="seek">
                  <p:cTn id="376" restart="whenNotActive" fill="hold" evtFilter="cancelBubble" nodeType="interactiveSeq">
                    <p:stCondLst>
                      <p:cond evt="onMediaBookmark" delay="0">
                        <p:tgtEl>
                          <p14:bmkTgt spid="2" bmkName="Templates_Mov300:03:55.8"/>
                        </p:tgtEl>
                      </p:cond>
                    </p:stCondLst>
                    <p:endSync evt="end" delay="0">
                      <p:rtn val="all"/>
                    </p:endSync>
                    <p:childTnLst>
                      <p:par>
                        <p:cTn id="377" fill="hold">
                          <p:stCondLst>
                            <p:cond delay="0"/>
                          </p:stCondLst>
                          <p:childTnLst>
                            <p:par>
                              <p:cTn id="378" fill="hold">
                                <p:stCondLst>
                                  <p:cond delay="0"/>
                                </p:stCondLst>
                                <p:childTnLst>
                                  <p:par>
                                    <p:cTn id="379" presetID="10" presetClass="exit" presetSubtype="0" fill="hold" grpId="1" nodeType="withEffect">
                                      <p:stCondLst>
                                        <p:cond delay="0"/>
                                      </p:stCondLst>
                                      <p:childTnLst>
                                        <p:animEffect transition="out" filter="fade">
                                          <p:cBhvr>
                                            <p:cTn id="380" dur="200"/>
                                            <p:tgtEl>
                                              <p:spTgt spid="67"/>
                                            </p:tgtEl>
                                          </p:cBhvr>
                                        </p:animEffect>
                                        <p:set>
                                          <p:cBhvr>
                                            <p:cTn id="381" dur="1" fill="hold">
                                              <p:stCondLst>
                                                <p:cond delay="199"/>
                                              </p:stCondLst>
                                            </p:cTn>
                                            <p:tgtEl>
                                              <p:spTgt spid="67"/>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3:55.8"/>
                      </p:tgtEl>
                    </p:cond>
                  </p:nextCondLst>
                </p:seq>
                <p:seq concurrent="1" nextAc="seek">
                  <p:cTn id="382" restart="whenNotActive" fill="hold" evtFilter="cancelBubble" nodeType="interactiveSeq">
                    <p:stCondLst>
                      <p:cond evt="onMediaBookmark" delay="0">
                        <p:tgtEl>
                          <p14:bmkTgt spid="2" bmkName="Templates_Mov300:03:55.9"/>
                        </p:tgtEl>
                      </p:cond>
                    </p:stCondLst>
                    <p:endSync evt="end" delay="0">
                      <p:rtn val="all"/>
                    </p:endSync>
                    <p:childTnLst>
                      <p:par>
                        <p:cTn id="383" fill="hold">
                          <p:stCondLst>
                            <p:cond delay="0"/>
                          </p:stCondLst>
                          <p:childTnLst>
                            <p:par>
                              <p:cTn id="384" fill="hold">
                                <p:stCondLst>
                                  <p:cond delay="0"/>
                                </p:stCondLst>
                                <p:childTnLst>
                                  <p:par>
                                    <p:cTn id="385" presetID="10" presetClass="entr" presetSubtype="0" fill="hold" grpId="0" nodeType="withEffect">
                                      <p:stCondLst>
                                        <p:cond delay="0"/>
                                      </p:stCondLst>
                                      <p:childTnLst>
                                        <p:set>
                                          <p:cBhvr>
                                            <p:cTn id="386" dur="1" fill="hold">
                                              <p:stCondLst>
                                                <p:cond delay="0"/>
                                              </p:stCondLst>
                                            </p:cTn>
                                            <p:tgtEl>
                                              <p:spTgt spid="68"/>
                                            </p:tgtEl>
                                            <p:attrNameLst>
                                              <p:attrName>style.visibility</p:attrName>
                                            </p:attrNameLst>
                                          </p:cBhvr>
                                          <p:to>
                                            <p:strVal val="visible"/>
                                          </p:to>
                                        </p:set>
                                        <p:animEffect transition="in" filter="fade">
                                          <p:cBhvr>
                                            <p:cTn id="387" dur="200"/>
                                            <p:tgtEl>
                                              <p:spTgt spid="68"/>
                                            </p:tgtEl>
                                          </p:cBhvr>
                                        </p:animEffect>
                                      </p:childTnLst>
                                    </p:cTn>
                                  </p:par>
                                </p:childTnLst>
                              </p:cTn>
                            </p:par>
                          </p:childTnLst>
                        </p:cTn>
                      </p:par>
                    </p:childTnLst>
                  </p:cTn>
                  <p:nextCondLst>
                    <p:cond evt="onMediaBookmark" delay="0">
                      <p:tgtEl>
                        <p14:bmkTgt spid="2" bmkName="Templates_Mov300:03:55.9"/>
                      </p:tgtEl>
                    </p:cond>
                  </p:nextCondLst>
                </p:seq>
                <p:seq concurrent="1" nextAc="seek">
                  <p:cTn id="388" restart="whenNotActive" fill="hold" evtFilter="cancelBubble" nodeType="interactiveSeq">
                    <p:stCondLst>
                      <p:cond evt="onMediaBookmark" delay="0">
                        <p:tgtEl>
                          <p14:bmkTgt spid="2" bmkName="Templates_Mov300:04:02.1"/>
                        </p:tgtEl>
                      </p:cond>
                    </p:stCondLst>
                    <p:endSync evt="end" delay="0">
                      <p:rtn val="all"/>
                    </p:endSync>
                    <p:childTnLst>
                      <p:par>
                        <p:cTn id="389" fill="hold">
                          <p:stCondLst>
                            <p:cond delay="0"/>
                          </p:stCondLst>
                          <p:childTnLst>
                            <p:par>
                              <p:cTn id="390" fill="hold">
                                <p:stCondLst>
                                  <p:cond delay="0"/>
                                </p:stCondLst>
                                <p:childTnLst>
                                  <p:par>
                                    <p:cTn id="391" presetID="10" presetClass="exit" presetSubtype="0" fill="hold" grpId="1" nodeType="withEffect">
                                      <p:stCondLst>
                                        <p:cond delay="0"/>
                                      </p:stCondLst>
                                      <p:childTnLst>
                                        <p:animEffect transition="out" filter="fade">
                                          <p:cBhvr>
                                            <p:cTn id="392" dur="200"/>
                                            <p:tgtEl>
                                              <p:spTgt spid="68"/>
                                            </p:tgtEl>
                                          </p:cBhvr>
                                        </p:animEffect>
                                        <p:set>
                                          <p:cBhvr>
                                            <p:cTn id="393" dur="1" fill="hold">
                                              <p:stCondLst>
                                                <p:cond delay="199"/>
                                              </p:stCondLst>
                                            </p:cTn>
                                            <p:tgtEl>
                                              <p:spTgt spid="68"/>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4:02.1"/>
                      </p:tgtEl>
                    </p:cond>
                  </p:nextCondLst>
                </p:seq>
                <p:seq concurrent="1" nextAc="seek">
                  <p:cTn id="394" restart="whenNotActive" fill="hold" evtFilter="cancelBubble" nodeType="interactiveSeq">
                    <p:stCondLst>
                      <p:cond evt="onMediaBookmark" delay="0">
                        <p:tgtEl>
                          <p14:bmkTgt spid="2" bmkName="Templates_Mov300:04:02.2"/>
                        </p:tgtEl>
                      </p:cond>
                    </p:stCondLst>
                    <p:endSync evt="end" delay="0">
                      <p:rtn val="all"/>
                    </p:endSync>
                    <p:childTnLst>
                      <p:par>
                        <p:cTn id="395" fill="hold">
                          <p:stCondLst>
                            <p:cond delay="0"/>
                          </p:stCondLst>
                          <p:childTnLst>
                            <p:par>
                              <p:cTn id="396" fill="hold">
                                <p:stCondLst>
                                  <p:cond delay="0"/>
                                </p:stCondLst>
                                <p:childTnLst>
                                  <p:par>
                                    <p:cTn id="397" presetID="10" presetClass="entr" presetSubtype="0" fill="hold" grpId="0" nodeType="withEffect">
                                      <p:stCondLst>
                                        <p:cond delay="0"/>
                                      </p:stCondLst>
                                      <p:childTnLst>
                                        <p:set>
                                          <p:cBhvr>
                                            <p:cTn id="398" dur="1" fill="hold">
                                              <p:stCondLst>
                                                <p:cond delay="0"/>
                                              </p:stCondLst>
                                            </p:cTn>
                                            <p:tgtEl>
                                              <p:spTgt spid="69"/>
                                            </p:tgtEl>
                                            <p:attrNameLst>
                                              <p:attrName>style.visibility</p:attrName>
                                            </p:attrNameLst>
                                          </p:cBhvr>
                                          <p:to>
                                            <p:strVal val="visible"/>
                                          </p:to>
                                        </p:set>
                                        <p:animEffect transition="in" filter="fade">
                                          <p:cBhvr>
                                            <p:cTn id="399" dur="200"/>
                                            <p:tgtEl>
                                              <p:spTgt spid="69"/>
                                            </p:tgtEl>
                                          </p:cBhvr>
                                        </p:animEffect>
                                      </p:childTnLst>
                                    </p:cTn>
                                  </p:par>
                                </p:childTnLst>
                              </p:cTn>
                            </p:par>
                          </p:childTnLst>
                        </p:cTn>
                      </p:par>
                    </p:childTnLst>
                  </p:cTn>
                  <p:nextCondLst>
                    <p:cond evt="onMediaBookmark" delay="0">
                      <p:tgtEl>
                        <p14:bmkTgt spid="2" bmkName="Templates_Mov300:04:02.2"/>
                      </p:tgtEl>
                    </p:cond>
                  </p:nextCondLst>
                </p:seq>
                <p:seq concurrent="1" nextAc="seek">
                  <p:cTn id="400" restart="whenNotActive" fill="hold" evtFilter="cancelBubble" nodeType="interactiveSeq">
                    <p:stCondLst>
                      <p:cond evt="onMediaBookmark" delay="0">
                        <p:tgtEl>
                          <p14:bmkTgt spid="2" bmkName="Templates_Mov300:04:08.8"/>
                        </p:tgtEl>
                      </p:cond>
                    </p:stCondLst>
                    <p:endSync evt="end" delay="0">
                      <p:rtn val="all"/>
                    </p:endSync>
                    <p:childTnLst>
                      <p:par>
                        <p:cTn id="401" fill="hold">
                          <p:stCondLst>
                            <p:cond delay="0"/>
                          </p:stCondLst>
                          <p:childTnLst>
                            <p:par>
                              <p:cTn id="402" fill="hold">
                                <p:stCondLst>
                                  <p:cond delay="0"/>
                                </p:stCondLst>
                                <p:childTnLst>
                                  <p:par>
                                    <p:cTn id="403" presetID="10" presetClass="exit" presetSubtype="0" fill="hold" grpId="1" nodeType="withEffect">
                                      <p:stCondLst>
                                        <p:cond delay="0"/>
                                      </p:stCondLst>
                                      <p:childTnLst>
                                        <p:animEffect transition="out" filter="fade">
                                          <p:cBhvr>
                                            <p:cTn id="404" dur="200"/>
                                            <p:tgtEl>
                                              <p:spTgt spid="69"/>
                                            </p:tgtEl>
                                          </p:cBhvr>
                                        </p:animEffect>
                                        <p:set>
                                          <p:cBhvr>
                                            <p:cTn id="405" dur="1" fill="hold">
                                              <p:stCondLst>
                                                <p:cond delay="199"/>
                                              </p:stCondLst>
                                            </p:cTn>
                                            <p:tgtEl>
                                              <p:spTgt spid="69"/>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4:08.8"/>
                      </p:tgtEl>
                    </p:cond>
                  </p:nextCondLst>
                </p:seq>
                <p:seq concurrent="1" nextAc="seek">
                  <p:cTn id="406" restart="whenNotActive" fill="hold" evtFilter="cancelBubble" nodeType="interactiveSeq">
                    <p:stCondLst>
                      <p:cond evt="onMediaBookmark" delay="0">
                        <p:tgtEl>
                          <p14:bmkTgt spid="2" bmkName="Templates_Mov300:04:08.9"/>
                        </p:tgtEl>
                      </p:cond>
                    </p:stCondLst>
                    <p:endSync evt="end" delay="0">
                      <p:rtn val="all"/>
                    </p:endSync>
                    <p:childTnLst>
                      <p:par>
                        <p:cTn id="407" fill="hold">
                          <p:stCondLst>
                            <p:cond delay="0"/>
                          </p:stCondLst>
                          <p:childTnLst>
                            <p:par>
                              <p:cTn id="408" fill="hold">
                                <p:stCondLst>
                                  <p:cond delay="0"/>
                                </p:stCondLst>
                                <p:childTnLst>
                                  <p:par>
                                    <p:cTn id="409" presetID="10" presetClass="entr" presetSubtype="0" fill="hold" grpId="0" nodeType="withEffect">
                                      <p:stCondLst>
                                        <p:cond delay="0"/>
                                      </p:stCondLst>
                                      <p:childTnLst>
                                        <p:set>
                                          <p:cBhvr>
                                            <p:cTn id="410" dur="1" fill="hold">
                                              <p:stCondLst>
                                                <p:cond delay="0"/>
                                              </p:stCondLst>
                                            </p:cTn>
                                            <p:tgtEl>
                                              <p:spTgt spid="70"/>
                                            </p:tgtEl>
                                            <p:attrNameLst>
                                              <p:attrName>style.visibility</p:attrName>
                                            </p:attrNameLst>
                                          </p:cBhvr>
                                          <p:to>
                                            <p:strVal val="visible"/>
                                          </p:to>
                                        </p:set>
                                        <p:animEffect transition="in" filter="fade">
                                          <p:cBhvr>
                                            <p:cTn id="411" dur="200"/>
                                            <p:tgtEl>
                                              <p:spTgt spid="70"/>
                                            </p:tgtEl>
                                          </p:cBhvr>
                                        </p:animEffect>
                                      </p:childTnLst>
                                    </p:cTn>
                                  </p:par>
                                </p:childTnLst>
                              </p:cTn>
                            </p:par>
                          </p:childTnLst>
                        </p:cTn>
                      </p:par>
                    </p:childTnLst>
                  </p:cTn>
                  <p:nextCondLst>
                    <p:cond evt="onMediaBookmark" delay="0">
                      <p:tgtEl>
                        <p14:bmkTgt spid="2" bmkName="Templates_Mov300:04:08.9"/>
                      </p:tgtEl>
                    </p:cond>
                  </p:nextCondLst>
                </p:seq>
                <p:seq concurrent="1" nextAc="seek">
                  <p:cTn id="412" restart="whenNotActive" fill="hold" evtFilter="cancelBubble" nodeType="interactiveSeq">
                    <p:stCondLst>
                      <p:cond evt="onMediaBookmark" delay="0">
                        <p:tgtEl>
                          <p14:bmkTgt spid="2" bmkName="Templates_Mov300:04:12.2"/>
                        </p:tgtEl>
                      </p:cond>
                    </p:stCondLst>
                    <p:endSync evt="end" delay="0">
                      <p:rtn val="all"/>
                    </p:endSync>
                    <p:childTnLst>
                      <p:par>
                        <p:cTn id="413" fill="hold">
                          <p:stCondLst>
                            <p:cond delay="0"/>
                          </p:stCondLst>
                          <p:childTnLst>
                            <p:par>
                              <p:cTn id="414" fill="hold">
                                <p:stCondLst>
                                  <p:cond delay="0"/>
                                </p:stCondLst>
                                <p:childTnLst>
                                  <p:par>
                                    <p:cTn id="415" presetID="10" presetClass="exit" presetSubtype="0" fill="hold" grpId="1" nodeType="withEffect">
                                      <p:stCondLst>
                                        <p:cond delay="0"/>
                                      </p:stCondLst>
                                      <p:childTnLst>
                                        <p:animEffect transition="out" filter="fade">
                                          <p:cBhvr>
                                            <p:cTn id="416" dur="200"/>
                                            <p:tgtEl>
                                              <p:spTgt spid="70"/>
                                            </p:tgtEl>
                                          </p:cBhvr>
                                        </p:animEffect>
                                        <p:set>
                                          <p:cBhvr>
                                            <p:cTn id="417" dur="1" fill="hold">
                                              <p:stCondLst>
                                                <p:cond delay="199"/>
                                              </p:stCondLst>
                                            </p:cTn>
                                            <p:tgtEl>
                                              <p:spTgt spid="70"/>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4:12.2"/>
                      </p:tgtEl>
                    </p:cond>
                  </p:nextCondLst>
                </p:seq>
                <p:seq concurrent="1" nextAc="seek">
                  <p:cTn id="418" restart="whenNotActive" fill="hold" evtFilter="cancelBubble" nodeType="interactiveSeq">
                    <p:stCondLst>
                      <p:cond evt="onMediaBookmark" delay="0">
                        <p:tgtEl>
                          <p14:bmkTgt spid="2" bmkName="Templates_Mov300:04:12.3"/>
                        </p:tgtEl>
                      </p:cond>
                    </p:stCondLst>
                    <p:endSync evt="end" delay="0">
                      <p:rtn val="all"/>
                    </p:endSync>
                    <p:childTnLst>
                      <p:par>
                        <p:cTn id="419" fill="hold">
                          <p:stCondLst>
                            <p:cond delay="0"/>
                          </p:stCondLst>
                          <p:childTnLst>
                            <p:par>
                              <p:cTn id="420" fill="hold">
                                <p:stCondLst>
                                  <p:cond delay="0"/>
                                </p:stCondLst>
                                <p:childTnLst>
                                  <p:par>
                                    <p:cTn id="421" presetID="10" presetClass="entr" presetSubtype="0" fill="hold" grpId="0" nodeType="withEffect">
                                      <p:stCondLst>
                                        <p:cond delay="0"/>
                                      </p:stCondLst>
                                      <p:childTnLst>
                                        <p:set>
                                          <p:cBhvr>
                                            <p:cTn id="422" dur="1" fill="hold">
                                              <p:stCondLst>
                                                <p:cond delay="0"/>
                                              </p:stCondLst>
                                            </p:cTn>
                                            <p:tgtEl>
                                              <p:spTgt spid="71"/>
                                            </p:tgtEl>
                                            <p:attrNameLst>
                                              <p:attrName>style.visibility</p:attrName>
                                            </p:attrNameLst>
                                          </p:cBhvr>
                                          <p:to>
                                            <p:strVal val="visible"/>
                                          </p:to>
                                        </p:set>
                                        <p:animEffect transition="in" filter="fade">
                                          <p:cBhvr>
                                            <p:cTn id="423" dur="200"/>
                                            <p:tgtEl>
                                              <p:spTgt spid="71"/>
                                            </p:tgtEl>
                                          </p:cBhvr>
                                        </p:animEffect>
                                      </p:childTnLst>
                                    </p:cTn>
                                  </p:par>
                                </p:childTnLst>
                              </p:cTn>
                            </p:par>
                          </p:childTnLst>
                        </p:cTn>
                      </p:par>
                    </p:childTnLst>
                  </p:cTn>
                  <p:nextCondLst>
                    <p:cond evt="onMediaBookmark" delay="0">
                      <p:tgtEl>
                        <p14:bmkTgt spid="2" bmkName="Templates_Mov300:04:12.3"/>
                      </p:tgtEl>
                    </p:cond>
                  </p:nextCondLst>
                </p:seq>
                <p:seq concurrent="1" nextAc="seek">
                  <p:cTn id="424" restart="whenNotActive" fill="hold" evtFilter="cancelBubble" nodeType="interactiveSeq">
                    <p:stCondLst>
                      <p:cond evt="onMediaBookmark" delay="0">
                        <p:tgtEl>
                          <p14:bmkTgt spid="2" bmkName="Templates_Mov300:04:18.7"/>
                        </p:tgtEl>
                      </p:cond>
                    </p:stCondLst>
                    <p:endSync evt="end" delay="0">
                      <p:rtn val="all"/>
                    </p:endSync>
                    <p:childTnLst>
                      <p:par>
                        <p:cTn id="425" fill="hold">
                          <p:stCondLst>
                            <p:cond delay="0"/>
                          </p:stCondLst>
                          <p:childTnLst>
                            <p:par>
                              <p:cTn id="426" fill="hold">
                                <p:stCondLst>
                                  <p:cond delay="0"/>
                                </p:stCondLst>
                                <p:childTnLst>
                                  <p:par>
                                    <p:cTn id="427" presetID="10" presetClass="exit" presetSubtype="0" fill="hold" grpId="1" nodeType="withEffect">
                                      <p:stCondLst>
                                        <p:cond delay="0"/>
                                      </p:stCondLst>
                                      <p:childTnLst>
                                        <p:animEffect transition="out" filter="fade">
                                          <p:cBhvr>
                                            <p:cTn id="428" dur="200"/>
                                            <p:tgtEl>
                                              <p:spTgt spid="71"/>
                                            </p:tgtEl>
                                          </p:cBhvr>
                                        </p:animEffect>
                                        <p:set>
                                          <p:cBhvr>
                                            <p:cTn id="429" dur="1" fill="hold">
                                              <p:stCondLst>
                                                <p:cond delay="199"/>
                                              </p:stCondLst>
                                            </p:cTn>
                                            <p:tgtEl>
                                              <p:spTgt spid="71"/>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4:18.7"/>
                      </p:tgtEl>
                    </p:cond>
                  </p:nextCondLst>
                </p:seq>
                <p:seq concurrent="1" nextAc="seek">
                  <p:cTn id="430" restart="whenNotActive" fill="hold" evtFilter="cancelBubble" nodeType="interactiveSeq">
                    <p:stCondLst>
                      <p:cond evt="onMediaBookmark" delay="0">
                        <p:tgtEl>
                          <p14:bmkTgt spid="2" bmkName="Templates_Mov300:04:18.8"/>
                        </p:tgtEl>
                      </p:cond>
                    </p:stCondLst>
                    <p:endSync evt="end" delay="0">
                      <p:rtn val="all"/>
                    </p:endSync>
                    <p:childTnLst>
                      <p:par>
                        <p:cTn id="431" fill="hold">
                          <p:stCondLst>
                            <p:cond delay="0"/>
                          </p:stCondLst>
                          <p:childTnLst>
                            <p:par>
                              <p:cTn id="432" fill="hold">
                                <p:stCondLst>
                                  <p:cond delay="0"/>
                                </p:stCondLst>
                                <p:childTnLst>
                                  <p:par>
                                    <p:cTn id="433" presetID="10" presetClass="entr" presetSubtype="0" fill="hold" grpId="0" nodeType="withEffect">
                                      <p:stCondLst>
                                        <p:cond delay="0"/>
                                      </p:stCondLst>
                                      <p:childTnLst>
                                        <p:set>
                                          <p:cBhvr>
                                            <p:cTn id="434" dur="1" fill="hold">
                                              <p:stCondLst>
                                                <p:cond delay="0"/>
                                              </p:stCondLst>
                                            </p:cTn>
                                            <p:tgtEl>
                                              <p:spTgt spid="72"/>
                                            </p:tgtEl>
                                            <p:attrNameLst>
                                              <p:attrName>style.visibility</p:attrName>
                                            </p:attrNameLst>
                                          </p:cBhvr>
                                          <p:to>
                                            <p:strVal val="visible"/>
                                          </p:to>
                                        </p:set>
                                        <p:animEffect transition="in" filter="fade">
                                          <p:cBhvr>
                                            <p:cTn id="435" dur="200"/>
                                            <p:tgtEl>
                                              <p:spTgt spid="72"/>
                                            </p:tgtEl>
                                          </p:cBhvr>
                                        </p:animEffect>
                                      </p:childTnLst>
                                    </p:cTn>
                                  </p:par>
                                </p:childTnLst>
                              </p:cTn>
                            </p:par>
                          </p:childTnLst>
                        </p:cTn>
                      </p:par>
                    </p:childTnLst>
                  </p:cTn>
                  <p:nextCondLst>
                    <p:cond evt="onMediaBookmark" delay="0">
                      <p:tgtEl>
                        <p14:bmkTgt spid="2" bmkName="Templates_Mov300:04:18.8"/>
                      </p:tgtEl>
                    </p:cond>
                  </p:nextCondLst>
                </p:seq>
                <p:seq concurrent="1" nextAc="seek">
                  <p:cTn id="436" restart="whenNotActive" fill="hold" evtFilter="cancelBubble" nodeType="interactiveSeq">
                    <p:stCondLst>
                      <p:cond evt="onMediaBookmark" delay="0">
                        <p:tgtEl>
                          <p14:bmkTgt spid="2" bmkName="Templates_Mov300:04:21.9"/>
                        </p:tgtEl>
                      </p:cond>
                    </p:stCondLst>
                    <p:endSync evt="end" delay="0">
                      <p:rtn val="all"/>
                    </p:endSync>
                    <p:childTnLst>
                      <p:par>
                        <p:cTn id="437" fill="hold">
                          <p:stCondLst>
                            <p:cond delay="0"/>
                          </p:stCondLst>
                          <p:childTnLst>
                            <p:par>
                              <p:cTn id="438" fill="hold">
                                <p:stCondLst>
                                  <p:cond delay="0"/>
                                </p:stCondLst>
                                <p:childTnLst>
                                  <p:par>
                                    <p:cTn id="439" presetID="10" presetClass="exit" presetSubtype="0" fill="hold" grpId="1" nodeType="withEffect">
                                      <p:stCondLst>
                                        <p:cond delay="0"/>
                                      </p:stCondLst>
                                      <p:childTnLst>
                                        <p:animEffect transition="out" filter="fade">
                                          <p:cBhvr>
                                            <p:cTn id="440" dur="200"/>
                                            <p:tgtEl>
                                              <p:spTgt spid="72"/>
                                            </p:tgtEl>
                                          </p:cBhvr>
                                        </p:animEffect>
                                        <p:set>
                                          <p:cBhvr>
                                            <p:cTn id="441" dur="1" fill="hold">
                                              <p:stCondLst>
                                                <p:cond delay="199"/>
                                              </p:stCondLst>
                                            </p:cTn>
                                            <p:tgtEl>
                                              <p:spTgt spid="72"/>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4:21.9"/>
                      </p:tgtEl>
                    </p:cond>
                  </p:nextCondLst>
                </p:seq>
                <p:seq concurrent="1" nextAc="seek">
                  <p:cTn id="442" restart="whenNotActive" fill="hold" evtFilter="cancelBubble" nodeType="interactiveSeq">
                    <p:stCondLst>
                      <p:cond evt="onMediaBookmark" delay="0">
                        <p:tgtEl>
                          <p14:bmkTgt spid="2" bmkName="Templates_Mov300:04:22.0"/>
                        </p:tgtEl>
                      </p:cond>
                    </p:stCondLst>
                    <p:endSync evt="end" delay="0">
                      <p:rtn val="all"/>
                    </p:endSync>
                    <p:childTnLst>
                      <p:par>
                        <p:cTn id="443" fill="hold">
                          <p:stCondLst>
                            <p:cond delay="0"/>
                          </p:stCondLst>
                          <p:childTnLst>
                            <p:par>
                              <p:cTn id="444" fill="hold">
                                <p:stCondLst>
                                  <p:cond delay="0"/>
                                </p:stCondLst>
                                <p:childTnLst>
                                  <p:par>
                                    <p:cTn id="445" presetID="10" presetClass="entr" presetSubtype="0" fill="hold" grpId="0" nodeType="withEffect">
                                      <p:stCondLst>
                                        <p:cond delay="0"/>
                                      </p:stCondLst>
                                      <p:childTnLst>
                                        <p:set>
                                          <p:cBhvr>
                                            <p:cTn id="446" dur="1" fill="hold">
                                              <p:stCondLst>
                                                <p:cond delay="0"/>
                                              </p:stCondLst>
                                            </p:cTn>
                                            <p:tgtEl>
                                              <p:spTgt spid="73"/>
                                            </p:tgtEl>
                                            <p:attrNameLst>
                                              <p:attrName>style.visibility</p:attrName>
                                            </p:attrNameLst>
                                          </p:cBhvr>
                                          <p:to>
                                            <p:strVal val="visible"/>
                                          </p:to>
                                        </p:set>
                                        <p:animEffect transition="in" filter="fade">
                                          <p:cBhvr>
                                            <p:cTn id="447" dur="200"/>
                                            <p:tgtEl>
                                              <p:spTgt spid="73"/>
                                            </p:tgtEl>
                                          </p:cBhvr>
                                        </p:animEffect>
                                      </p:childTnLst>
                                    </p:cTn>
                                  </p:par>
                                </p:childTnLst>
                              </p:cTn>
                            </p:par>
                          </p:childTnLst>
                        </p:cTn>
                      </p:par>
                    </p:childTnLst>
                  </p:cTn>
                  <p:nextCondLst>
                    <p:cond evt="onMediaBookmark" delay="0">
                      <p:tgtEl>
                        <p14:bmkTgt spid="2" bmkName="Templates_Mov300:04:22.0"/>
                      </p:tgtEl>
                    </p:cond>
                  </p:nextCondLst>
                </p:seq>
                <p:seq concurrent="1" nextAc="seek">
                  <p:cTn id="448" restart="whenNotActive" fill="hold" evtFilter="cancelBubble" nodeType="interactiveSeq">
                    <p:stCondLst>
                      <p:cond evt="onMediaBookmark" delay="0">
                        <p:tgtEl>
                          <p14:bmkTgt spid="2" bmkName="Templates_Mov300:04:29.5"/>
                        </p:tgtEl>
                      </p:cond>
                    </p:stCondLst>
                    <p:endSync evt="end" delay="0">
                      <p:rtn val="all"/>
                    </p:endSync>
                    <p:childTnLst>
                      <p:par>
                        <p:cTn id="449" fill="hold">
                          <p:stCondLst>
                            <p:cond delay="0"/>
                          </p:stCondLst>
                          <p:childTnLst>
                            <p:par>
                              <p:cTn id="450" fill="hold">
                                <p:stCondLst>
                                  <p:cond delay="0"/>
                                </p:stCondLst>
                                <p:childTnLst>
                                  <p:par>
                                    <p:cTn id="451" presetID="10" presetClass="exit" presetSubtype="0" fill="hold" grpId="1" nodeType="withEffect">
                                      <p:stCondLst>
                                        <p:cond delay="0"/>
                                      </p:stCondLst>
                                      <p:childTnLst>
                                        <p:animEffect transition="out" filter="fade">
                                          <p:cBhvr>
                                            <p:cTn id="452" dur="200"/>
                                            <p:tgtEl>
                                              <p:spTgt spid="73"/>
                                            </p:tgtEl>
                                          </p:cBhvr>
                                        </p:animEffect>
                                        <p:set>
                                          <p:cBhvr>
                                            <p:cTn id="453" dur="1" fill="hold">
                                              <p:stCondLst>
                                                <p:cond delay="199"/>
                                              </p:stCondLst>
                                            </p:cTn>
                                            <p:tgtEl>
                                              <p:spTgt spid="73"/>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4:29.5"/>
                      </p:tgtEl>
                    </p:cond>
                  </p:nextCondLst>
                </p:seq>
                <p:seq concurrent="1" nextAc="seek">
                  <p:cTn id="454" restart="whenNotActive" fill="hold" evtFilter="cancelBubble" nodeType="interactiveSeq">
                    <p:stCondLst>
                      <p:cond evt="onMediaBookmark" delay="0">
                        <p:tgtEl>
                          <p14:bmkTgt spid="2" bmkName="Templates_Mov300:04:29.6"/>
                        </p:tgtEl>
                      </p:cond>
                    </p:stCondLst>
                    <p:endSync evt="end" delay="0">
                      <p:rtn val="all"/>
                    </p:endSync>
                    <p:childTnLst>
                      <p:par>
                        <p:cTn id="455" fill="hold">
                          <p:stCondLst>
                            <p:cond delay="0"/>
                          </p:stCondLst>
                          <p:childTnLst>
                            <p:par>
                              <p:cTn id="456" fill="hold">
                                <p:stCondLst>
                                  <p:cond delay="0"/>
                                </p:stCondLst>
                                <p:childTnLst>
                                  <p:par>
                                    <p:cTn id="457" presetID="10" presetClass="entr" presetSubtype="0" fill="hold" grpId="0" nodeType="withEffect">
                                      <p:stCondLst>
                                        <p:cond delay="0"/>
                                      </p:stCondLst>
                                      <p:childTnLst>
                                        <p:set>
                                          <p:cBhvr>
                                            <p:cTn id="458" dur="1" fill="hold">
                                              <p:stCondLst>
                                                <p:cond delay="0"/>
                                              </p:stCondLst>
                                            </p:cTn>
                                            <p:tgtEl>
                                              <p:spTgt spid="74"/>
                                            </p:tgtEl>
                                            <p:attrNameLst>
                                              <p:attrName>style.visibility</p:attrName>
                                            </p:attrNameLst>
                                          </p:cBhvr>
                                          <p:to>
                                            <p:strVal val="visible"/>
                                          </p:to>
                                        </p:set>
                                        <p:animEffect transition="in" filter="fade">
                                          <p:cBhvr>
                                            <p:cTn id="459" dur="200"/>
                                            <p:tgtEl>
                                              <p:spTgt spid="74"/>
                                            </p:tgtEl>
                                          </p:cBhvr>
                                        </p:animEffect>
                                      </p:childTnLst>
                                    </p:cTn>
                                  </p:par>
                                </p:childTnLst>
                              </p:cTn>
                            </p:par>
                          </p:childTnLst>
                        </p:cTn>
                      </p:par>
                    </p:childTnLst>
                  </p:cTn>
                  <p:nextCondLst>
                    <p:cond evt="onMediaBookmark" delay="0">
                      <p:tgtEl>
                        <p14:bmkTgt spid="2" bmkName="Templates_Mov300:04:29.6"/>
                      </p:tgtEl>
                    </p:cond>
                  </p:nextCondLst>
                </p:seq>
                <p:seq concurrent="1" nextAc="seek">
                  <p:cTn id="460" restart="whenNotActive" fill="hold" evtFilter="cancelBubble" nodeType="interactiveSeq">
                    <p:stCondLst>
                      <p:cond evt="onMediaBookmark" delay="0">
                        <p:tgtEl>
                          <p14:bmkTgt spid="2" bmkName="Templates_Mov300:04:37.7"/>
                        </p:tgtEl>
                      </p:cond>
                    </p:stCondLst>
                    <p:endSync evt="end" delay="0">
                      <p:rtn val="all"/>
                    </p:endSync>
                    <p:childTnLst>
                      <p:par>
                        <p:cTn id="461" fill="hold">
                          <p:stCondLst>
                            <p:cond delay="0"/>
                          </p:stCondLst>
                          <p:childTnLst>
                            <p:par>
                              <p:cTn id="462" fill="hold">
                                <p:stCondLst>
                                  <p:cond delay="0"/>
                                </p:stCondLst>
                                <p:childTnLst>
                                  <p:par>
                                    <p:cTn id="463" presetID="10" presetClass="exit" presetSubtype="0" fill="hold" grpId="1" nodeType="withEffect">
                                      <p:stCondLst>
                                        <p:cond delay="0"/>
                                      </p:stCondLst>
                                      <p:childTnLst>
                                        <p:animEffect transition="out" filter="fade">
                                          <p:cBhvr>
                                            <p:cTn id="464" dur="200"/>
                                            <p:tgtEl>
                                              <p:spTgt spid="74"/>
                                            </p:tgtEl>
                                          </p:cBhvr>
                                        </p:animEffect>
                                        <p:set>
                                          <p:cBhvr>
                                            <p:cTn id="465" dur="1" fill="hold">
                                              <p:stCondLst>
                                                <p:cond delay="199"/>
                                              </p:stCondLst>
                                            </p:cTn>
                                            <p:tgtEl>
                                              <p:spTgt spid="74"/>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4:37.7"/>
                      </p:tgtEl>
                    </p:cond>
                  </p:nextCondLst>
                </p:seq>
                <p:seq concurrent="1" nextAc="seek">
                  <p:cTn id="466" restart="whenNotActive" fill="hold" evtFilter="cancelBubble" nodeType="interactiveSeq">
                    <p:stCondLst>
                      <p:cond evt="onMediaBookmark" delay="0">
                        <p:tgtEl>
                          <p14:bmkTgt spid="2" bmkName="Templates_Mov300:04:37.8"/>
                        </p:tgtEl>
                      </p:cond>
                    </p:stCondLst>
                    <p:endSync evt="end" delay="0">
                      <p:rtn val="all"/>
                    </p:endSync>
                    <p:childTnLst>
                      <p:par>
                        <p:cTn id="467" fill="hold">
                          <p:stCondLst>
                            <p:cond delay="0"/>
                          </p:stCondLst>
                          <p:childTnLst>
                            <p:par>
                              <p:cTn id="468" fill="hold">
                                <p:stCondLst>
                                  <p:cond delay="0"/>
                                </p:stCondLst>
                                <p:childTnLst>
                                  <p:par>
                                    <p:cTn id="469" presetID="10" presetClass="entr" presetSubtype="0" fill="hold" grpId="0" nodeType="withEffect">
                                      <p:stCondLst>
                                        <p:cond delay="0"/>
                                      </p:stCondLst>
                                      <p:childTnLst>
                                        <p:set>
                                          <p:cBhvr>
                                            <p:cTn id="470" dur="1" fill="hold">
                                              <p:stCondLst>
                                                <p:cond delay="0"/>
                                              </p:stCondLst>
                                            </p:cTn>
                                            <p:tgtEl>
                                              <p:spTgt spid="75"/>
                                            </p:tgtEl>
                                            <p:attrNameLst>
                                              <p:attrName>style.visibility</p:attrName>
                                            </p:attrNameLst>
                                          </p:cBhvr>
                                          <p:to>
                                            <p:strVal val="visible"/>
                                          </p:to>
                                        </p:set>
                                        <p:animEffect transition="in" filter="fade">
                                          <p:cBhvr>
                                            <p:cTn id="471" dur="200"/>
                                            <p:tgtEl>
                                              <p:spTgt spid="75"/>
                                            </p:tgtEl>
                                          </p:cBhvr>
                                        </p:animEffect>
                                      </p:childTnLst>
                                    </p:cTn>
                                  </p:par>
                                </p:childTnLst>
                              </p:cTn>
                            </p:par>
                          </p:childTnLst>
                        </p:cTn>
                      </p:par>
                    </p:childTnLst>
                  </p:cTn>
                  <p:nextCondLst>
                    <p:cond evt="onMediaBookmark" delay="0">
                      <p:tgtEl>
                        <p14:bmkTgt spid="2" bmkName="Templates_Mov300:04:37.8"/>
                      </p:tgtEl>
                    </p:cond>
                  </p:nextCondLst>
                </p:seq>
                <p:seq concurrent="1" nextAc="seek">
                  <p:cTn id="472" restart="whenNotActive" fill="hold" evtFilter="cancelBubble" nodeType="interactiveSeq">
                    <p:stCondLst>
                      <p:cond evt="onMediaBookmark" delay="0">
                        <p:tgtEl>
                          <p14:bmkTgt spid="2" bmkName="Templates_Mov300:04:46.7"/>
                        </p:tgtEl>
                      </p:cond>
                    </p:stCondLst>
                    <p:endSync evt="end" delay="0">
                      <p:rtn val="all"/>
                    </p:endSync>
                    <p:childTnLst>
                      <p:par>
                        <p:cTn id="473" fill="hold">
                          <p:stCondLst>
                            <p:cond delay="0"/>
                          </p:stCondLst>
                          <p:childTnLst>
                            <p:par>
                              <p:cTn id="474" fill="hold">
                                <p:stCondLst>
                                  <p:cond delay="0"/>
                                </p:stCondLst>
                                <p:childTnLst>
                                  <p:par>
                                    <p:cTn id="475" presetID="10" presetClass="exit" presetSubtype="0" fill="hold" grpId="1" nodeType="withEffect">
                                      <p:stCondLst>
                                        <p:cond delay="0"/>
                                      </p:stCondLst>
                                      <p:childTnLst>
                                        <p:animEffect transition="out" filter="fade">
                                          <p:cBhvr>
                                            <p:cTn id="476" dur="200"/>
                                            <p:tgtEl>
                                              <p:spTgt spid="75"/>
                                            </p:tgtEl>
                                          </p:cBhvr>
                                        </p:animEffect>
                                        <p:set>
                                          <p:cBhvr>
                                            <p:cTn id="477" dur="1" fill="hold">
                                              <p:stCondLst>
                                                <p:cond delay="199"/>
                                              </p:stCondLst>
                                            </p:cTn>
                                            <p:tgtEl>
                                              <p:spTgt spid="75"/>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4:46.7"/>
                      </p:tgtEl>
                    </p:cond>
                  </p:nextCondLst>
                </p:seq>
                <p:seq concurrent="1" nextAc="seek">
                  <p:cTn id="478" restart="whenNotActive" fill="hold" evtFilter="cancelBubble" nodeType="interactiveSeq">
                    <p:stCondLst>
                      <p:cond evt="onMediaBookmark" delay="0">
                        <p:tgtEl>
                          <p14:bmkTgt spid="2" bmkName="Templates_Mov300:04:46.8"/>
                        </p:tgtEl>
                      </p:cond>
                    </p:stCondLst>
                    <p:endSync evt="end" delay="0">
                      <p:rtn val="all"/>
                    </p:endSync>
                    <p:childTnLst>
                      <p:par>
                        <p:cTn id="479" fill="hold">
                          <p:stCondLst>
                            <p:cond delay="0"/>
                          </p:stCondLst>
                          <p:childTnLst>
                            <p:par>
                              <p:cTn id="480" fill="hold">
                                <p:stCondLst>
                                  <p:cond delay="0"/>
                                </p:stCondLst>
                                <p:childTnLst>
                                  <p:par>
                                    <p:cTn id="481" presetID="10" presetClass="entr" presetSubtype="0" fill="hold" grpId="0" nodeType="withEffect">
                                      <p:stCondLst>
                                        <p:cond delay="0"/>
                                      </p:stCondLst>
                                      <p:childTnLst>
                                        <p:set>
                                          <p:cBhvr>
                                            <p:cTn id="482" dur="1" fill="hold">
                                              <p:stCondLst>
                                                <p:cond delay="0"/>
                                              </p:stCondLst>
                                            </p:cTn>
                                            <p:tgtEl>
                                              <p:spTgt spid="76"/>
                                            </p:tgtEl>
                                            <p:attrNameLst>
                                              <p:attrName>style.visibility</p:attrName>
                                            </p:attrNameLst>
                                          </p:cBhvr>
                                          <p:to>
                                            <p:strVal val="visible"/>
                                          </p:to>
                                        </p:set>
                                        <p:animEffect transition="in" filter="fade">
                                          <p:cBhvr>
                                            <p:cTn id="483" dur="200"/>
                                            <p:tgtEl>
                                              <p:spTgt spid="76"/>
                                            </p:tgtEl>
                                          </p:cBhvr>
                                        </p:animEffect>
                                      </p:childTnLst>
                                    </p:cTn>
                                  </p:par>
                                </p:childTnLst>
                              </p:cTn>
                            </p:par>
                          </p:childTnLst>
                        </p:cTn>
                      </p:par>
                    </p:childTnLst>
                  </p:cTn>
                  <p:nextCondLst>
                    <p:cond evt="onMediaBookmark" delay="0">
                      <p:tgtEl>
                        <p14:bmkTgt spid="2" bmkName="Templates_Mov300:04:46.8"/>
                      </p:tgtEl>
                    </p:cond>
                  </p:nextCondLst>
                </p:seq>
                <p:seq concurrent="1" nextAc="seek">
                  <p:cTn id="484" restart="whenNotActive" fill="hold" evtFilter="cancelBubble" nodeType="interactiveSeq">
                    <p:stCondLst>
                      <p:cond evt="onMediaBookmark" delay="0">
                        <p:tgtEl>
                          <p14:bmkTgt spid="2" bmkName="Templates_Mov300:04:52.2"/>
                        </p:tgtEl>
                      </p:cond>
                    </p:stCondLst>
                    <p:endSync evt="end" delay="0">
                      <p:rtn val="all"/>
                    </p:endSync>
                    <p:childTnLst>
                      <p:par>
                        <p:cTn id="485" fill="hold">
                          <p:stCondLst>
                            <p:cond delay="0"/>
                          </p:stCondLst>
                          <p:childTnLst>
                            <p:par>
                              <p:cTn id="486" fill="hold">
                                <p:stCondLst>
                                  <p:cond delay="0"/>
                                </p:stCondLst>
                                <p:childTnLst>
                                  <p:par>
                                    <p:cTn id="487" presetID="10" presetClass="exit" presetSubtype="0" fill="hold" grpId="1" nodeType="withEffect">
                                      <p:stCondLst>
                                        <p:cond delay="0"/>
                                      </p:stCondLst>
                                      <p:childTnLst>
                                        <p:animEffect transition="out" filter="fade">
                                          <p:cBhvr>
                                            <p:cTn id="488" dur="200"/>
                                            <p:tgtEl>
                                              <p:spTgt spid="76"/>
                                            </p:tgtEl>
                                          </p:cBhvr>
                                        </p:animEffect>
                                        <p:set>
                                          <p:cBhvr>
                                            <p:cTn id="489" dur="1" fill="hold">
                                              <p:stCondLst>
                                                <p:cond delay="199"/>
                                              </p:stCondLst>
                                            </p:cTn>
                                            <p:tgtEl>
                                              <p:spTgt spid="76"/>
                                            </p:tgtEl>
                                            <p:attrNameLst>
                                              <p:attrName>style.visibility</p:attrName>
                                            </p:attrNameLst>
                                          </p:cBhvr>
                                          <p:to>
                                            <p:strVal val="hidden"/>
                                          </p:to>
                                        </p:set>
                                      </p:childTnLst>
                                    </p:cTn>
                                  </p:par>
                                </p:childTnLst>
                              </p:cTn>
                            </p:par>
                          </p:childTnLst>
                        </p:cTn>
                      </p:par>
                    </p:childTnLst>
                  </p:cTn>
                  <p:nextCondLst>
                    <p:cond evt="onMediaBookmark" delay="0">
                      <p:tgtEl>
                        <p14:bmkTgt spid="2" bmkName="Templates_Mov300:04:52.2"/>
                      </p:tgtEl>
                    </p:cond>
                  </p:nextCondLst>
                </p:seq>
              </p:childTnLst>
            </p:cTn>
          </p:par>
        </p:tnLst>
        <p:bldLst>
          <p:bldP spid="6" grpId="0" animBg="1"/>
          <p:bldP spid="6" grpId="1" animBg="1"/>
          <p:bldP spid="7" grpId="0" animBg="1"/>
          <p:bldP spid="7" grpId="1" animBg="1"/>
          <p:bldP spid="8" grpId="0" animBg="1"/>
          <p:bldP spid="8"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30" grpId="0" animBg="1"/>
          <p:bldP spid="30" grpId="1" animBg="1"/>
          <p:bldP spid="31" grpId="0" animBg="1"/>
          <p:bldP spid="31" grpId="1" animBg="1"/>
          <p:bldP spid="33" grpId="0" animBg="1"/>
          <p:bldP spid="33" grpId="1" animBg="1"/>
          <p:bldP spid="37" grpId="0" animBg="1"/>
          <p:bldP spid="37" grpId="1" animBg="1"/>
          <p:bldP spid="44" grpId="0" animBg="1"/>
          <p:bldP spid="44" grpId="1" animBg="1"/>
          <p:bldP spid="45" grpId="0" animBg="1"/>
          <p:bldP spid="45" grpId="1" animBg="1"/>
          <p:bldP spid="48" grpId="0" animBg="1"/>
          <p:bldP spid="48" grpId="1" animBg="1"/>
          <p:bldP spid="49" grpId="0" animBg="1"/>
          <p:bldP spid="49"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65" grpId="0" animBg="1"/>
          <p:bldP spid="65" grpId="1" animBg="1"/>
          <p:bldP spid="66" grpId="0" animBg="1"/>
          <p:bldP spid="66" grpId="1" animBg="1"/>
          <p:bldP spid="67" grpId="0" animBg="1"/>
          <p:bldP spid="67" grpId="1" animBg="1"/>
          <p:bldP spid="68" grpId="0" animBg="1"/>
          <p:bldP spid="68" grpId="1" animBg="1"/>
          <p:bldP spid="69" grpId="0" animBg="1"/>
          <p:bldP spid="69" grpId="1"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14" grpId="0" animBg="1"/>
          <p:bldP spid="1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63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animBg="1"/>
          <p:bldP spid="14"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15206" y="487212"/>
            <a:ext cx="8305799" cy="430887"/>
          </a:xfrm>
          <a:prstGeom prst="rect">
            <a:avLst/>
          </a:prstGeom>
          <a:noFill/>
        </p:spPr>
        <p:txBody>
          <a:bodyPr wrap="square" lIns="91417" tIns="45708" rIns="91417" bIns="45708" rtlCol="0">
            <a:spAutoFit/>
          </a:bodyPr>
          <a:lstStyle/>
          <a:p>
            <a:pPr defTabSz="1300390"/>
            <a:r>
              <a:rPr lang="en-US" sz="2100" dirty="0">
                <a:solidFill>
                  <a:prstClr val="white"/>
                </a:solidFill>
                <a:latin typeface="Segoe UI Light" pitchFamily="34" charset="0"/>
                <a:ea typeface="Segoe UI" pitchFamily="34" charset="0"/>
                <a:cs typeface="Segoe UI" pitchFamily="34" charset="0"/>
              </a:rPr>
              <a:t>Help</a:t>
            </a:r>
          </a:p>
        </p:txBody>
      </p:sp>
      <p:sp>
        <p:nvSpPr>
          <p:cNvPr id="10" name="TextBox 9">
            <a:hlinkClick r:id="rId2"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300390"/>
            <a:r>
              <a:rPr lang="en-US" sz="1100" dirty="0">
                <a:solidFill>
                  <a:prstClr val="white"/>
                </a:solidFill>
                <a:latin typeface="Segoe UI Light" pitchFamily="34" charset="0"/>
                <a:hlinkClick r:id="rId2" action="ppaction://hlinksldjump"/>
              </a:rPr>
              <a:t>Course summary</a:t>
            </a:r>
            <a:endParaRPr lang="en-US" sz="1100" dirty="0">
              <a:solidFill>
                <a:prstClr val="white"/>
              </a:solidFill>
              <a:latin typeface="Segoe UI Light" pitchFamily="34" charset="0"/>
            </a:endParaRPr>
          </a:p>
        </p:txBody>
      </p:sp>
      <p:grpSp>
        <p:nvGrpSpPr>
          <p:cNvPr id="11" name="Group 10"/>
          <p:cNvGrpSpPr/>
          <p:nvPr/>
        </p:nvGrpSpPr>
        <p:grpSpPr>
          <a:xfrm>
            <a:off x="12224322" y="646726"/>
            <a:ext cx="208497" cy="233769"/>
            <a:chOff x="9889420" y="664799"/>
            <a:chExt cx="208497" cy="233769"/>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3" name="Straight Connector 1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3" name="Picture 22">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9" name="Rectangle 58"/>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
        <p:nvSpPr>
          <p:cNvPr id="62" name="TextBox 61"/>
          <p:cNvSpPr txBox="1"/>
          <p:nvPr/>
        </p:nvSpPr>
        <p:spPr>
          <a:xfrm>
            <a:off x="1015207" y="487212"/>
            <a:ext cx="10820399" cy="415474"/>
          </a:xfrm>
          <a:prstGeom prst="rect">
            <a:avLst/>
          </a:prstGeom>
          <a:noFill/>
        </p:spPr>
        <p:txBody>
          <a:bodyPr wrap="square" lIns="91417" tIns="45708" rIns="91417" bIns="45708" rtlCol="0">
            <a:spAutoFit/>
          </a:bodyPr>
          <a:lstStyle/>
          <a:p>
            <a:pPr defTabSz="1300390"/>
            <a:r>
              <a:rPr lang="en-US" sz="2100" dirty="0" smtClean="0">
                <a:solidFill>
                  <a:prstClr val="white"/>
                </a:solidFill>
                <a:latin typeface="Segoe UI Light" pitchFamily="34" charset="0"/>
              </a:rPr>
              <a:t>Course summary—Create a template from a presentation </a:t>
            </a:r>
            <a:endParaRPr lang="en-US" sz="2100" dirty="0">
              <a:solidFill>
                <a:prstClr val="white"/>
              </a:solidFill>
              <a:latin typeface="Segoe UI Light" pitchFamily="34" charset="0"/>
            </a:endParaRPr>
          </a:p>
        </p:txBody>
      </p:sp>
      <p:pic>
        <p:nvPicPr>
          <p:cNvPr id="42"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43" name="Media Placeholder 40">
            <a:hlinkClick r:id="rId2"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44" name="Media Placeholder 3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45" name="Media Placeholder 3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sp>
        <p:nvSpPr>
          <p:cNvPr id="48"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49"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50"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51" name="Media Placeholder 45">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pic>
        <p:nvPicPr>
          <p:cNvPr id="52"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53" name="Media Placeholder 40">
            <a:hlinkClick r:id="rId2"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54" name="Media Placeholder 3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55" name="Media Placeholder 3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pic>
        <p:nvPicPr>
          <p:cNvPr id="56" name="Media Placeholder 45">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sp>
        <p:nvSpPr>
          <p:cNvPr id="57" name="Rectangle 56">
            <a:hlinkClick r:id="rId5" action="ppaction://hlinksldjump"/>
          </p:cNvPr>
          <p:cNvSpPr/>
          <p:nvPr/>
        </p:nvSpPr>
        <p:spPr>
          <a:xfrm>
            <a:off x="3870882" y="8477932"/>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p:cNvSpPr txBox="1"/>
          <p:nvPr/>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64" name="TextBox 63"/>
          <p:cNvSpPr txBox="1"/>
          <p:nvPr/>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65" name="TextBox 64"/>
          <p:cNvSpPr txBox="1"/>
          <p:nvPr/>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66" name="TextBox 65"/>
          <p:cNvSpPr txBox="1"/>
          <p:nvPr/>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67" name="TextBox 66"/>
          <p:cNvSpPr txBox="1"/>
          <p:nvPr/>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68" name="TextBox 67"/>
          <p:cNvSpPr txBox="1"/>
          <p:nvPr/>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69" name="Rectangle 68">
            <a:hlinkClick r:id="rId2" action="ppaction://hlinksldjump"/>
          </p:cNvPr>
          <p:cNvSpPr/>
          <p:nvPr/>
        </p:nvSpPr>
        <p:spPr>
          <a:xfrm>
            <a:off x="5231035" y="848721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40" name="Picture 39">
            <a:hlinkClick r:id="" action="ppaction://hlinkshowjump?jump=nextslide"/>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41" name="Media Placeholder 69">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46" name="Rectangle 45">
            <a:hlinkClick r:id="rId16" action="ppaction://hlinksldjump"/>
          </p:cNvPr>
          <p:cNvSpPr/>
          <p:nvPr/>
        </p:nvSpPr>
        <p:spPr>
          <a:xfrm>
            <a:off x="2497741" y="848521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Introduction</a:t>
            </a:r>
          </a:p>
        </p:txBody>
      </p:sp>
      <p:sp>
        <p:nvSpPr>
          <p:cNvPr id="58" name="Text Placeholder 6"/>
          <p:cNvSpPr txBox="1">
            <a:spLocks/>
          </p:cNvSpPr>
          <p:nvPr/>
        </p:nvSpPr>
        <p:spPr>
          <a:xfrm>
            <a:off x="3912762" y="9220768"/>
            <a:ext cx="1141044"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Design &amp;</a:t>
            </a:r>
            <a:r>
              <a:rPr lang="en-US" dirty="0" smtClean="0"/>
              <a:t> </a:t>
            </a:r>
            <a:r>
              <a:rPr lang="en-US" dirty="0"/>
              <a:t>layouts</a:t>
            </a:r>
          </a:p>
        </p:txBody>
      </p:sp>
      <p:sp>
        <p:nvSpPr>
          <p:cNvPr id="60" name="Text Placeholder 6"/>
          <p:cNvSpPr txBox="1">
            <a:spLocks/>
          </p:cNvSpPr>
          <p:nvPr/>
        </p:nvSpPr>
        <p:spPr>
          <a:xfrm>
            <a:off x="5302587" y="9220768"/>
            <a:ext cx="1122819"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Finalize &amp;</a:t>
            </a:r>
            <a:r>
              <a:rPr lang="en-US" sz="1100" dirty="0" smtClean="0">
                <a:solidFill>
                  <a:schemeClr val="bg1"/>
                </a:solidFill>
                <a:latin typeface="Segoe UI Light" pitchFamily="34" charset="0"/>
              </a:rPr>
              <a:t> </a:t>
            </a:r>
            <a:r>
              <a:rPr lang="en-US" sz="1100" dirty="0">
                <a:solidFill>
                  <a:schemeClr val="bg1"/>
                </a:solidFill>
                <a:latin typeface="Segoe UI Light" pitchFamily="34" charset="0"/>
              </a:rPr>
              <a:t>save</a:t>
            </a:r>
          </a:p>
        </p:txBody>
      </p:sp>
      <p:sp>
        <p:nvSpPr>
          <p:cNvPr id="61" name="TextBox 60"/>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4:56</a:t>
            </a:r>
          </a:p>
        </p:txBody>
      </p:sp>
      <p:sp>
        <p:nvSpPr>
          <p:cNvPr id="70" name="TextBox 69"/>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3:14</a:t>
            </a:r>
          </a:p>
        </p:txBody>
      </p:sp>
      <p:sp>
        <p:nvSpPr>
          <p:cNvPr id="71" name="TextBox 70"/>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5:10</a:t>
            </a:r>
          </a:p>
        </p:txBody>
      </p:sp>
      <p:sp>
        <p:nvSpPr>
          <p:cNvPr id="72" name="Text Placeholder 6"/>
          <p:cNvSpPr txBox="1">
            <a:spLocks/>
          </p:cNvSpPr>
          <p:nvPr/>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2400" b="1" dirty="0">
                <a:solidFill>
                  <a:srgbClr val="C00000"/>
                </a:solidFill>
                <a:latin typeface="Segoe UI Light" pitchFamily="34" charset="0"/>
                <a:ea typeface="Segoe UI" pitchFamily="34" charset="0"/>
                <a:cs typeface="Segoe UI" pitchFamily="34" charset="0"/>
              </a:rPr>
              <a:t>Provide instructions for users of your template</a:t>
            </a:r>
            <a:endParaRPr lang="en-US" sz="1400" dirty="0" smtClean="0">
              <a:solidFill>
                <a:prstClr val="black">
                  <a:lumMod val="75000"/>
                  <a:lumOff val="25000"/>
                </a:prstClr>
              </a:solidFill>
              <a:latin typeface="Segoe UI Light" pitchFamily="34" charset="0"/>
              <a:ea typeface="Segoe UI" pitchFamily="34" charset="0"/>
              <a:cs typeface="Segoe UI" pitchFamily="34" charset="0"/>
            </a:endParaRPr>
          </a:p>
          <a:p>
            <a:pPr marL="0" indent="0">
              <a:buNone/>
            </a:pPr>
            <a:r>
              <a:rPr lang="en-US" sz="1400" dirty="0" smtClean="0">
                <a:solidFill>
                  <a:prstClr val="black">
                    <a:lumMod val="75000"/>
                    <a:lumOff val="25000"/>
                  </a:prstClr>
                </a:solidFill>
                <a:latin typeface="Segoe UI Light" pitchFamily="34" charset="0"/>
                <a:ea typeface="Segoe UI" pitchFamily="34" charset="0"/>
                <a:cs typeface="Segoe UI" pitchFamily="34" charset="0"/>
              </a:rPr>
              <a:t>If </a:t>
            </a:r>
            <a:r>
              <a:rPr lang="en-US" sz="1400" dirty="0">
                <a:solidFill>
                  <a:prstClr val="black">
                    <a:lumMod val="75000"/>
                    <a:lumOff val="25000"/>
                  </a:prstClr>
                </a:solidFill>
                <a:latin typeface="Segoe UI Light" pitchFamily="34" charset="0"/>
                <a:ea typeface="Segoe UI" pitchFamily="34" charset="0"/>
                <a:cs typeface="Segoe UI" pitchFamily="34" charset="0"/>
              </a:rPr>
              <a:t>you create templates for others to use, you can overwrite the text in the default placeholders by adding ‘custom placeholder text’, which describes or specifies the types of information that you want the users of your template to enter.</a:t>
            </a:r>
          </a:p>
          <a:p>
            <a:pPr lvl="0">
              <a:buFont typeface="+mj-lt"/>
              <a:buAutoNum type="arabicPeriod"/>
            </a:pPr>
            <a:r>
              <a:rPr lang="en-US" sz="1400" dirty="0">
                <a:latin typeface="Segoe UI Light" panose="020B0502040204020203" pitchFamily="34" charset="0"/>
                <a:cs typeface="Segoe UI Light" panose="020B0502040204020203" pitchFamily="34" charset="0"/>
              </a:rPr>
              <a:t>Click </a:t>
            </a:r>
            <a:r>
              <a:rPr lang="en-US" sz="1400" b="1" dirty="0">
                <a:latin typeface="Segoe UI Light" panose="020B0502040204020203" pitchFamily="34" charset="0"/>
                <a:cs typeface="Segoe UI Light" panose="020B0502040204020203" pitchFamily="34" charset="0"/>
              </a:rPr>
              <a:t>View</a:t>
            </a:r>
            <a:r>
              <a:rPr lang="en-US" sz="1400" dirty="0">
                <a:latin typeface="Segoe UI Light" panose="020B0502040204020203" pitchFamily="34" charset="0"/>
                <a:cs typeface="Segoe UI Light" panose="020B0502040204020203" pitchFamily="34" charset="0"/>
              </a:rPr>
              <a:t> &gt; </a:t>
            </a:r>
            <a:r>
              <a:rPr lang="en-US" sz="1400" b="1" dirty="0">
                <a:latin typeface="Segoe UI Light" panose="020B0502040204020203" pitchFamily="34" charset="0"/>
                <a:cs typeface="Segoe UI Light" panose="020B0502040204020203" pitchFamily="34" charset="0"/>
              </a:rPr>
              <a:t>Slide Master</a:t>
            </a:r>
            <a:r>
              <a:rPr lang="en-US" sz="1400" dirty="0">
                <a:latin typeface="Segoe UI Light" panose="020B0502040204020203" pitchFamily="34" charset="0"/>
                <a:cs typeface="Segoe UI Light" panose="020B0502040204020203" pitchFamily="34" charset="0"/>
              </a:rPr>
              <a:t>. </a:t>
            </a:r>
          </a:p>
          <a:p>
            <a:pPr lvl="0">
              <a:buFont typeface="+mj-lt"/>
              <a:buAutoNum type="arabicPeriod"/>
            </a:pPr>
            <a:r>
              <a:rPr lang="en-US" sz="1400" dirty="0">
                <a:latin typeface="Segoe UI Light" panose="020B0502040204020203" pitchFamily="34" charset="0"/>
                <a:cs typeface="Segoe UI Light" panose="020B0502040204020203" pitchFamily="34" charset="0"/>
              </a:rPr>
              <a:t>In the pane that contains the slide master and layouts, click the layout that you want to add a text placeholder to. </a:t>
            </a:r>
          </a:p>
          <a:p>
            <a:pPr lvl="0">
              <a:buFont typeface="+mj-lt"/>
              <a:buAutoNum type="arabicPeriod"/>
            </a:pPr>
            <a:r>
              <a:rPr lang="en-US" sz="1400" dirty="0">
                <a:latin typeface="Segoe UI Light" panose="020B0502040204020203" pitchFamily="34" charset="0"/>
                <a:cs typeface="Segoe UI Light" panose="020B0502040204020203" pitchFamily="34" charset="0"/>
              </a:rPr>
              <a:t>Click </a:t>
            </a:r>
            <a:r>
              <a:rPr lang="en-US" sz="1400" b="1" dirty="0">
                <a:latin typeface="Segoe UI Light" panose="020B0502040204020203" pitchFamily="34" charset="0"/>
                <a:cs typeface="Segoe UI Light" panose="020B0502040204020203" pitchFamily="34" charset="0"/>
              </a:rPr>
              <a:t>Slide Master</a:t>
            </a:r>
            <a:r>
              <a:rPr lang="en-US" sz="1400" dirty="0">
                <a:latin typeface="Segoe UI Light" panose="020B0502040204020203" pitchFamily="34" charset="0"/>
                <a:cs typeface="Segoe UI Light" panose="020B0502040204020203" pitchFamily="34" charset="0"/>
              </a:rPr>
              <a:t> &gt; </a:t>
            </a:r>
            <a:r>
              <a:rPr lang="en-US" sz="1400" b="1" dirty="0">
                <a:latin typeface="Segoe UI Light" panose="020B0502040204020203" pitchFamily="34" charset="0"/>
                <a:cs typeface="Segoe UI Light" panose="020B0502040204020203" pitchFamily="34" charset="0"/>
              </a:rPr>
              <a:t>Insert Placeholder</a:t>
            </a:r>
            <a:r>
              <a:rPr lang="en-US" sz="1400" dirty="0">
                <a:latin typeface="Segoe UI Light" panose="020B0502040204020203" pitchFamily="34" charset="0"/>
                <a:cs typeface="Segoe UI Light" panose="020B0502040204020203" pitchFamily="34" charset="0"/>
              </a:rPr>
              <a:t> &gt;</a:t>
            </a:r>
            <a:r>
              <a:rPr lang="en-US" sz="1400" b="1" dirty="0">
                <a:latin typeface="Segoe UI Light" panose="020B0502040204020203" pitchFamily="34" charset="0"/>
                <a:cs typeface="Segoe UI Light" panose="020B0502040204020203" pitchFamily="34" charset="0"/>
              </a:rPr>
              <a:t>Text</a:t>
            </a:r>
            <a:r>
              <a:rPr lang="en-US" sz="1400" dirty="0">
                <a:latin typeface="Segoe UI Light" panose="020B0502040204020203" pitchFamily="34" charset="0"/>
                <a:cs typeface="Segoe UI Light" panose="020B0502040204020203" pitchFamily="34" charset="0"/>
              </a:rPr>
              <a:t>.</a:t>
            </a:r>
          </a:p>
          <a:p>
            <a:pPr lvl="0">
              <a:buFont typeface="+mj-lt"/>
              <a:buAutoNum type="arabicPeriod"/>
            </a:pPr>
            <a:r>
              <a:rPr lang="en-US" sz="1400" dirty="0">
                <a:latin typeface="Segoe UI Light" panose="020B0502040204020203" pitchFamily="34" charset="0"/>
                <a:cs typeface="Segoe UI Light" panose="020B0502040204020203" pitchFamily="34" charset="0"/>
              </a:rPr>
              <a:t>Use the mouse pointer to drag and draw the size of your text placeholder.</a:t>
            </a:r>
          </a:p>
          <a:p>
            <a:pPr lvl="0">
              <a:buFont typeface="+mj-lt"/>
              <a:buAutoNum type="arabicPeriod"/>
            </a:pPr>
            <a:r>
              <a:rPr lang="en-US" sz="1400" dirty="0">
                <a:latin typeface="Segoe UI Light" panose="020B0502040204020203" pitchFamily="34" charset="0"/>
                <a:cs typeface="Segoe UI Light" panose="020B0502040204020203" pitchFamily="34" charset="0"/>
              </a:rPr>
              <a:t>Highlight the default text in the placeholder and replace it with your own instructional text. If an unwanted bullet appears before your instructional text, click the </a:t>
            </a:r>
            <a:r>
              <a:rPr lang="en-US" sz="1400" b="1" dirty="0">
                <a:latin typeface="Segoe UI Light" panose="020B0502040204020203" pitchFamily="34" charset="0"/>
                <a:cs typeface="Segoe UI Light" panose="020B0502040204020203" pitchFamily="34" charset="0"/>
              </a:rPr>
              <a:t>Home</a:t>
            </a:r>
            <a:r>
              <a:rPr lang="en-US" sz="1400" dirty="0">
                <a:latin typeface="Segoe UI Light" panose="020B0502040204020203" pitchFamily="34" charset="0"/>
                <a:cs typeface="Segoe UI Light" panose="020B0502040204020203" pitchFamily="34" charset="0"/>
              </a:rPr>
              <a:t> tab, and in the </a:t>
            </a:r>
            <a:r>
              <a:rPr lang="en-US" sz="1400" b="1" dirty="0">
                <a:latin typeface="Segoe UI Light" panose="020B0502040204020203" pitchFamily="34" charset="0"/>
                <a:cs typeface="Segoe UI Light" panose="020B0502040204020203" pitchFamily="34" charset="0"/>
              </a:rPr>
              <a:t>Paragraph</a:t>
            </a:r>
            <a:r>
              <a:rPr lang="en-US" sz="1400" dirty="0">
                <a:latin typeface="Segoe UI Light" panose="020B0502040204020203" pitchFamily="34" charset="0"/>
                <a:cs typeface="Segoe UI Light" panose="020B0502040204020203" pitchFamily="34" charset="0"/>
              </a:rPr>
              <a:t> group, click the down arrow next to </a:t>
            </a:r>
            <a:r>
              <a:rPr lang="en-US" sz="1400" b="1" dirty="0">
                <a:latin typeface="Segoe UI Light" panose="020B0502040204020203" pitchFamily="34" charset="0"/>
                <a:cs typeface="Segoe UI Light" panose="020B0502040204020203" pitchFamily="34" charset="0"/>
              </a:rPr>
              <a:t>Bullets</a:t>
            </a:r>
            <a:r>
              <a:rPr lang="en-US" sz="1400" dirty="0">
                <a:latin typeface="Segoe UI Light" panose="020B0502040204020203" pitchFamily="34" charset="0"/>
                <a:cs typeface="Segoe UI Light" panose="020B0502040204020203" pitchFamily="34" charset="0"/>
              </a:rPr>
              <a:t>, and then click </a:t>
            </a:r>
            <a:r>
              <a:rPr lang="en-US" sz="1400" b="1" dirty="0">
                <a:latin typeface="Segoe UI Light" panose="020B0502040204020203" pitchFamily="34" charset="0"/>
                <a:cs typeface="Segoe UI Light" panose="020B0502040204020203" pitchFamily="34" charset="0"/>
              </a:rPr>
              <a:t>None</a:t>
            </a:r>
            <a:r>
              <a:rPr lang="en-US" sz="1400" dirty="0">
                <a:latin typeface="Segoe UI Light" panose="020B0502040204020203" pitchFamily="34" charset="0"/>
                <a:cs typeface="Segoe UI Light" panose="020B0502040204020203" pitchFamily="34" charset="0"/>
              </a:rPr>
              <a:t>.</a:t>
            </a:r>
          </a:p>
          <a:p>
            <a:pPr lvl="0">
              <a:buFont typeface="+mj-lt"/>
              <a:buAutoNum type="arabicPeriod"/>
            </a:pPr>
            <a:r>
              <a:rPr lang="en-US" sz="1400" dirty="0">
                <a:latin typeface="Segoe UI Light" panose="020B0502040204020203" pitchFamily="34" charset="0"/>
                <a:cs typeface="Segoe UI Light" panose="020B0502040204020203" pitchFamily="34" charset="0"/>
              </a:rPr>
              <a:t>Click </a:t>
            </a:r>
            <a:r>
              <a:rPr lang="en-US" sz="1400" b="1" dirty="0">
                <a:latin typeface="Segoe UI Light" panose="020B0502040204020203" pitchFamily="34" charset="0"/>
                <a:cs typeface="Segoe UI Light" panose="020B0502040204020203" pitchFamily="34" charset="0"/>
              </a:rPr>
              <a:t>Slide Master</a:t>
            </a:r>
            <a:r>
              <a:rPr lang="en-US" sz="1400" dirty="0">
                <a:latin typeface="Segoe UI Light" panose="020B0502040204020203" pitchFamily="34" charset="0"/>
                <a:cs typeface="Segoe UI Light" panose="020B0502040204020203" pitchFamily="34" charset="0"/>
              </a:rPr>
              <a:t> &gt; </a:t>
            </a:r>
            <a:r>
              <a:rPr lang="en-US" sz="1400" b="1" dirty="0">
                <a:latin typeface="Segoe UI Light" panose="020B0502040204020203" pitchFamily="34" charset="0"/>
                <a:cs typeface="Segoe UI Light" panose="020B0502040204020203" pitchFamily="34" charset="0"/>
              </a:rPr>
              <a:t>Close Master View</a:t>
            </a:r>
            <a:r>
              <a:rPr lang="en-US" sz="1400" dirty="0">
                <a:latin typeface="Segoe UI Light" panose="020B0502040204020203" pitchFamily="34" charset="0"/>
                <a:cs typeface="Segoe UI Light" panose="020B0502040204020203" pitchFamily="34" charset="0"/>
              </a:rPr>
              <a:t>. If you edit a layout in Slide Master View, for example by adding instructional text, or some other layout-altering action, you must reapply the layout to the slides in your presentation when you </a:t>
            </a:r>
            <a:r>
              <a:rPr lang="en-US" sz="1400" dirty="0" smtClean="0">
                <a:latin typeface="Segoe UI Light" panose="020B0502040204020203" pitchFamily="34" charset="0"/>
                <a:cs typeface="Segoe UI Light" panose="020B0502040204020203" pitchFamily="34" charset="0"/>
              </a:rPr>
              <a:t>return</a:t>
            </a:r>
            <a:endParaRPr lang="en-US" sz="1400" dirty="0" smtClean="0">
              <a:solidFill>
                <a:prstClr val="black">
                  <a:lumMod val="75000"/>
                  <a:lumOff val="25000"/>
                </a:prstClr>
              </a:solidFill>
              <a:latin typeface="Segoe UI Light" pitchFamily="34" charset="0"/>
              <a:ea typeface="Segoe UI" pitchFamily="34" charset="0"/>
              <a:cs typeface="Segoe UI" pitchFamily="34" charset="0"/>
            </a:endParaRPr>
          </a:p>
        </p:txBody>
      </p:sp>
      <p:sp>
        <p:nvSpPr>
          <p:cNvPr id="73" name="Text Placeholder 6"/>
          <p:cNvSpPr txBox="1">
            <a:spLocks/>
          </p:cNvSpPr>
          <p:nvPr/>
        </p:nvSpPr>
        <p:spPr>
          <a:xfrm>
            <a:off x="6797262" y="1265088"/>
            <a:ext cx="4123944" cy="605169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None/>
            </a:pPr>
            <a:r>
              <a:rPr lang="en-US" sz="1400" dirty="0">
                <a:latin typeface="Segoe UI Light" pitchFamily="34" charset="0"/>
                <a:ea typeface="Segoe UI" pitchFamily="34" charset="0"/>
                <a:cs typeface="Segoe UI" pitchFamily="34" charset="0"/>
              </a:rPr>
              <a:t>to Normal view. This ensures that the slides in your presentation will contain your most recent updates to the layout.</a:t>
            </a:r>
          </a:p>
          <a:p>
            <a:pPr marL="0" indent="0">
              <a:buNone/>
            </a:pPr>
            <a:r>
              <a:rPr lang="en-US" sz="2400" b="1" dirty="0" smtClean="0">
                <a:solidFill>
                  <a:srgbClr val="C00000"/>
                </a:solidFill>
                <a:latin typeface="Segoe UI Light" pitchFamily="34" charset="0"/>
                <a:ea typeface="Segoe UI" pitchFamily="34" charset="0"/>
                <a:cs typeface="Segoe UI" pitchFamily="34" charset="0"/>
              </a:rPr>
              <a:t>Save </a:t>
            </a:r>
            <a:r>
              <a:rPr lang="en-US" sz="2400" b="1" dirty="0">
                <a:solidFill>
                  <a:srgbClr val="C00000"/>
                </a:solidFill>
                <a:latin typeface="Segoe UI Light" pitchFamily="34" charset="0"/>
                <a:ea typeface="Segoe UI" pitchFamily="34" charset="0"/>
                <a:cs typeface="Segoe UI" pitchFamily="34" charset="0"/>
              </a:rPr>
              <a:t>your presentation as a PowerPoint template (.potx</a:t>
            </a:r>
            <a:r>
              <a:rPr lang="en-US" sz="2400" b="1" dirty="0" smtClean="0">
                <a:solidFill>
                  <a:srgbClr val="C00000"/>
                </a:solidFill>
                <a:latin typeface="Segoe UI Light" pitchFamily="34" charset="0"/>
                <a:ea typeface="Segoe UI" pitchFamily="34" charset="0"/>
                <a:cs typeface="Segoe UI" pitchFamily="34" charset="0"/>
              </a:rPr>
              <a:t>)</a:t>
            </a:r>
          </a:p>
          <a:p>
            <a:pPr marL="342900" indent="-342900">
              <a:spcBef>
                <a:spcPts val="400"/>
              </a:spcBef>
              <a:buFont typeface="+mj-lt"/>
              <a:buAutoNum type="arabicPeriod"/>
            </a:pPr>
            <a:r>
              <a:rPr lang="en-US" sz="1400" dirty="0" smtClean="0">
                <a:solidFill>
                  <a:prstClr val="black">
                    <a:lumMod val="75000"/>
                    <a:lumOff val="25000"/>
                  </a:prstClr>
                </a:solidFill>
                <a:latin typeface="Segoe UI Light" pitchFamily="34" charset="0"/>
                <a:ea typeface="Segoe UI" pitchFamily="34" charset="0"/>
                <a:cs typeface="Segoe UI" pitchFamily="34" charset="0"/>
              </a:rPr>
              <a:t>To </a:t>
            </a:r>
            <a:r>
              <a:rPr lang="en-US" sz="1400" dirty="0">
                <a:solidFill>
                  <a:prstClr val="black">
                    <a:lumMod val="75000"/>
                    <a:lumOff val="25000"/>
                  </a:prstClr>
                </a:solidFill>
                <a:latin typeface="Segoe UI Light" pitchFamily="34" charset="0"/>
                <a:ea typeface="Segoe UI" pitchFamily="34" charset="0"/>
                <a:cs typeface="Segoe UI" pitchFamily="34" charset="0"/>
              </a:rPr>
              <a:t>save your template, click </a:t>
            </a:r>
            <a:r>
              <a:rPr lang="en-US" sz="1400" b="1" dirty="0" smtClean="0">
                <a:solidFill>
                  <a:prstClr val="black">
                    <a:lumMod val="75000"/>
                    <a:lumOff val="25000"/>
                  </a:prstClr>
                </a:solidFill>
                <a:latin typeface="Segoe UI Light" pitchFamily="34" charset="0"/>
                <a:ea typeface="Segoe UI" pitchFamily="34" charset="0"/>
                <a:cs typeface="Segoe UI" pitchFamily="34" charset="0"/>
              </a:rPr>
              <a:t>File</a:t>
            </a:r>
            <a:r>
              <a:rPr lang="en-US" sz="1400" dirty="0" smtClean="0">
                <a:solidFill>
                  <a:prstClr val="black">
                    <a:lumMod val="75000"/>
                    <a:lumOff val="25000"/>
                  </a:prstClr>
                </a:solidFill>
                <a:latin typeface="Segoe UI Light" pitchFamily="34" charset="0"/>
                <a:ea typeface="Segoe UI" pitchFamily="34" charset="0"/>
                <a:cs typeface="Segoe UI" pitchFamily="34" charset="0"/>
              </a:rPr>
              <a:t> &gt; </a:t>
            </a:r>
            <a:r>
              <a:rPr lang="en-US" sz="1400" b="1" dirty="0" smtClean="0">
                <a:solidFill>
                  <a:prstClr val="black">
                    <a:lumMod val="75000"/>
                    <a:lumOff val="25000"/>
                  </a:prstClr>
                </a:solidFill>
                <a:latin typeface="Segoe UI Light" pitchFamily="34" charset="0"/>
                <a:ea typeface="Segoe UI" pitchFamily="34" charset="0"/>
                <a:cs typeface="Segoe UI" pitchFamily="34" charset="0"/>
              </a:rPr>
              <a:t>Save </a:t>
            </a:r>
            <a:r>
              <a:rPr lang="en-US" sz="1400" b="1" dirty="0">
                <a:solidFill>
                  <a:prstClr val="black">
                    <a:lumMod val="75000"/>
                    <a:lumOff val="25000"/>
                  </a:prstClr>
                </a:solidFill>
                <a:latin typeface="Segoe UI Light" pitchFamily="34" charset="0"/>
                <a:ea typeface="Segoe UI" pitchFamily="34" charset="0"/>
                <a:cs typeface="Segoe UI" pitchFamily="34" charset="0"/>
              </a:rPr>
              <a:t>As</a:t>
            </a:r>
            <a:r>
              <a:rPr lang="en-US" sz="1400" dirty="0">
                <a:solidFill>
                  <a:prstClr val="black">
                    <a:lumMod val="75000"/>
                    <a:lumOff val="25000"/>
                  </a:prstClr>
                </a:solidFill>
                <a:latin typeface="Segoe UI Light" pitchFamily="34" charset="0"/>
                <a:ea typeface="Segoe UI" pitchFamily="34" charset="0"/>
                <a:cs typeface="Segoe UI" pitchFamily="34" charset="0"/>
              </a:rPr>
              <a:t>.</a:t>
            </a:r>
          </a:p>
          <a:p>
            <a:pPr marL="342900" indent="-342900">
              <a:spcBef>
                <a:spcPts val="400"/>
              </a:spcBef>
              <a:buFont typeface="+mj-lt"/>
              <a:buAutoNum type="arabicPeriod"/>
            </a:pPr>
            <a:r>
              <a:rPr lang="en-US" sz="1400" dirty="0" smtClean="0">
                <a:solidFill>
                  <a:prstClr val="black">
                    <a:lumMod val="75000"/>
                    <a:lumOff val="25000"/>
                  </a:prstClr>
                </a:solidFill>
                <a:latin typeface="Segoe UI Light" pitchFamily="34" charset="0"/>
                <a:ea typeface="Segoe UI" pitchFamily="34" charset="0"/>
                <a:cs typeface="Segoe UI" pitchFamily="34" charset="0"/>
              </a:rPr>
              <a:t>Under </a:t>
            </a:r>
            <a:r>
              <a:rPr lang="en-US" sz="1400" b="1" dirty="0">
                <a:solidFill>
                  <a:prstClr val="black">
                    <a:lumMod val="75000"/>
                    <a:lumOff val="25000"/>
                  </a:prstClr>
                </a:solidFill>
                <a:latin typeface="Segoe UI Light" pitchFamily="34" charset="0"/>
                <a:ea typeface="Segoe UI" pitchFamily="34" charset="0"/>
                <a:cs typeface="Segoe UI" pitchFamily="34" charset="0"/>
              </a:rPr>
              <a:t>Save</a:t>
            </a:r>
            <a:r>
              <a:rPr lang="en-US" sz="1400" dirty="0">
                <a:solidFill>
                  <a:prstClr val="black">
                    <a:lumMod val="75000"/>
                    <a:lumOff val="25000"/>
                  </a:prstClr>
                </a:solidFill>
                <a:latin typeface="Segoe UI Light" pitchFamily="34" charset="0"/>
                <a:ea typeface="Segoe UI" pitchFamily="34" charset="0"/>
                <a:cs typeface="Segoe UI" pitchFamily="34" charset="0"/>
              </a:rPr>
              <a:t>, click </a:t>
            </a:r>
            <a:r>
              <a:rPr lang="en-US" sz="1400" b="1" dirty="0">
                <a:solidFill>
                  <a:prstClr val="black">
                    <a:lumMod val="75000"/>
                    <a:lumOff val="25000"/>
                  </a:prstClr>
                </a:solidFill>
                <a:latin typeface="Segoe UI Light" pitchFamily="34" charset="0"/>
                <a:ea typeface="Segoe UI" pitchFamily="34" charset="0"/>
                <a:cs typeface="Segoe UI" pitchFamily="34" charset="0"/>
              </a:rPr>
              <a:t>Browse</a:t>
            </a:r>
            <a:r>
              <a:rPr lang="en-US" sz="1400" dirty="0">
                <a:solidFill>
                  <a:prstClr val="black">
                    <a:lumMod val="75000"/>
                    <a:lumOff val="25000"/>
                  </a:prstClr>
                </a:solidFill>
                <a:latin typeface="Segoe UI Light" pitchFamily="34" charset="0"/>
                <a:ea typeface="Segoe UI" pitchFamily="34" charset="0"/>
                <a:cs typeface="Segoe UI" pitchFamily="34" charset="0"/>
              </a:rPr>
              <a:t>. Save your templates to the Templates folder at </a:t>
            </a:r>
            <a:r>
              <a:rPr lang="en-US" sz="1400" b="1" dirty="0">
                <a:solidFill>
                  <a:prstClr val="black">
                    <a:lumMod val="75000"/>
                    <a:lumOff val="25000"/>
                  </a:prstClr>
                </a:solidFill>
                <a:latin typeface="Segoe UI Light" pitchFamily="34" charset="0"/>
                <a:ea typeface="Segoe UI" pitchFamily="34" charset="0"/>
                <a:cs typeface="Segoe UI" pitchFamily="34" charset="0"/>
              </a:rPr>
              <a:t>C:\Program Files\Microsoft Office\Templates\ </a:t>
            </a:r>
            <a:r>
              <a:rPr lang="en-US" sz="1400" dirty="0">
                <a:solidFill>
                  <a:prstClr val="black">
                    <a:lumMod val="75000"/>
                    <a:lumOff val="25000"/>
                  </a:prstClr>
                </a:solidFill>
                <a:latin typeface="Segoe UI Light" pitchFamily="34" charset="0"/>
                <a:ea typeface="Segoe UI" pitchFamily="34" charset="0"/>
                <a:cs typeface="Segoe UI" pitchFamily="34" charset="0"/>
              </a:rPr>
              <a:t>to make them easier to locate.</a:t>
            </a:r>
          </a:p>
          <a:p>
            <a:pPr marL="342900" indent="-342900">
              <a:spcBef>
                <a:spcPts val="400"/>
              </a:spcBef>
              <a:buFont typeface="+mj-lt"/>
              <a:buAutoNum type="arabicPeriod"/>
            </a:pPr>
            <a:r>
              <a:rPr lang="en-US" sz="1400" dirty="0" smtClean="0">
                <a:solidFill>
                  <a:prstClr val="black">
                    <a:lumMod val="75000"/>
                    <a:lumOff val="25000"/>
                  </a:prstClr>
                </a:solidFill>
                <a:latin typeface="Segoe UI Light" pitchFamily="34" charset="0"/>
                <a:ea typeface="Segoe UI" pitchFamily="34" charset="0"/>
                <a:cs typeface="Segoe UI" pitchFamily="34" charset="0"/>
              </a:rPr>
              <a:t>In </a:t>
            </a:r>
            <a:r>
              <a:rPr lang="en-US" sz="1400" dirty="0">
                <a:solidFill>
                  <a:prstClr val="black">
                    <a:lumMod val="75000"/>
                    <a:lumOff val="25000"/>
                  </a:prstClr>
                </a:solidFill>
                <a:latin typeface="Segoe UI Light" pitchFamily="34" charset="0"/>
                <a:ea typeface="Segoe UI" pitchFamily="34" charset="0"/>
                <a:cs typeface="Segoe UI" pitchFamily="34" charset="0"/>
              </a:rPr>
              <a:t>the </a:t>
            </a:r>
            <a:r>
              <a:rPr lang="en-US" sz="1400" b="1" dirty="0">
                <a:solidFill>
                  <a:prstClr val="black">
                    <a:lumMod val="75000"/>
                    <a:lumOff val="25000"/>
                  </a:prstClr>
                </a:solidFill>
                <a:latin typeface="Segoe UI Light" pitchFamily="34" charset="0"/>
                <a:ea typeface="Segoe UI" pitchFamily="34" charset="0"/>
                <a:cs typeface="Segoe UI" pitchFamily="34" charset="0"/>
              </a:rPr>
              <a:t>Save As </a:t>
            </a:r>
            <a:r>
              <a:rPr lang="en-US" sz="1400" dirty="0">
                <a:solidFill>
                  <a:prstClr val="black">
                    <a:lumMod val="75000"/>
                    <a:lumOff val="25000"/>
                  </a:prstClr>
                </a:solidFill>
                <a:latin typeface="Segoe UI Light" pitchFamily="34" charset="0"/>
                <a:ea typeface="Segoe UI" pitchFamily="34" charset="0"/>
                <a:cs typeface="Segoe UI" pitchFamily="34" charset="0"/>
              </a:rPr>
              <a:t>dialog box, in the </a:t>
            </a:r>
            <a:r>
              <a:rPr lang="en-US" sz="1400" b="1" dirty="0">
                <a:solidFill>
                  <a:prstClr val="black">
                    <a:lumMod val="75000"/>
                    <a:lumOff val="25000"/>
                  </a:prstClr>
                </a:solidFill>
                <a:latin typeface="Segoe UI Light" pitchFamily="34" charset="0"/>
                <a:ea typeface="Segoe UI" pitchFamily="34" charset="0"/>
                <a:cs typeface="Segoe UI" pitchFamily="34" charset="0"/>
              </a:rPr>
              <a:t>File name </a:t>
            </a:r>
            <a:r>
              <a:rPr lang="en-US" sz="1400" dirty="0">
                <a:solidFill>
                  <a:prstClr val="black">
                    <a:lumMod val="75000"/>
                    <a:lumOff val="25000"/>
                  </a:prstClr>
                </a:solidFill>
                <a:latin typeface="Segoe UI Light" pitchFamily="34" charset="0"/>
                <a:ea typeface="Segoe UI" pitchFamily="34" charset="0"/>
                <a:cs typeface="Segoe UI" pitchFamily="34" charset="0"/>
              </a:rPr>
              <a:t>box, type a file name, or do nothing to accept the suggested file name.</a:t>
            </a:r>
          </a:p>
          <a:p>
            <a:pPr marL="342900" indent="-342900">
              <a:spcBef>
                <a:spcPts val="400"/>
              </a:spcBef>
              <a:buFont typeface="+mj-lt"/>
              <a:buAutoNum type="arabicPeriod"/>
            </a:pPr>
            <a:r>
              <a:rPr lang="en-US" sz="1400" dirty="0" smtClean="0">
                <a:solidFill>
                  <a:prstClr val="black">
                    <a:lumMod val="75000"/>
                    <a:lumOff val="25000"/>
                  </a:prstClr>
                </a:solidFill>
                <a:latin typeface="Segoe UI Light" pitchFamily="34" charset="0"/>
                <a:ea typeface="Segoe UI" pitchFamily="34" charset="0"/>
                <a:cs typeface="Segoe UI" pitchFamily="34" charset="0"/>
              </a:rPr>
              <a:t>In </a:t>
            </a:r>
            <a:r>
              <a:rPr lang="en-US" sz="1400" dirty="0">
                <a:solidFill>
                  <a:prstClr val="black">
                    <a:lumMod val="75000"/>
                    <a:lumOff val="25000"/>
                  </a:prstClr>
                </a:solidFill>
                <a:latin typeface="Segoe UI Light" pitchFamily="34" charset="0"/>
                <a:ea typeface="Segoe UI" pitchFamily="34" charset="0"/>
                <a:cs typeface="Segoe UI" pitchFamily="34" charset="0"/>
              </a:rPr>
              <a:t>the </a:t>
            </a:r>
            <a:r>
              <a:rPr lang="en-US" sz="1400" b="1" dirty="0">
                <a:solidFill>
                  <a:prstClr val="black">
                    <a:lumMod val="75000"/>
                    <a:lumOff val="25000"/>
                  </a:prstClr>
                </a:solidFill>
                <a:latin typeface="Segoe UI Light" pitchFamily="34" charset="0"/>
                <a:ea typeface="Segoe UI" pitchFamily="34" charset="0"/>
                <a:cs typeface="Segoe UI" pitchFamily="34" charset="0"/>
              </a:rPr>
              <a:t>Save as type </a:t>
            </a:r>
            <a:r>
              <a:rPr lang="en-US" sz="1400" dirty="0">
                <a:solidFill>
                  <a:prstClr val="black">
                    <a:lumMod val="75000"/>
                    <a:lumOff val="25000"/>
                  </a:prstClr>
                </a:solidFill>
                <a:latin typeface="Segoe UI Light" pitchFamily="34" charset="0"/>
                <a:ea typeface="Segoe UI" pitchFamily="34" charset="0"/>
                <a:cs typeface="Segoe UI" pitchFamily="34" charset="0"/>
              </a:rPr>
              <a:t>list, click </a:t>
            </a:r>
            <a:r>
              <a:rPr lang="en-US" sz="1400" b="1" dirty="0">
                <a:solidFill>
                  <a:prstClr val="black">
                    <a:lumMod val="75000"/>
                    <a:lumOff val="25000"/>
                  </a:prstClr>
                </a:solidFill>
                <a:latin typeface="Segoe UI Light" pitchFamily="34" charset="0"/>
                <a:ea typeface="Segoe UI" pitchFamily="34" charset="0"/>
                <a:cs typeface="Segoe UI" pitchFamily="34" charset="0"/>
              </a:rPr>
              <a:t>PowerPoint Template (.potx)</a:t>
            </a:r>
            <a:r>
              <a:rPr lang="en-US" sz="1400" dirty="0">
                <a:solidFill>
                  <a:prstClr val="black">
                    <a:lumMod val="75000"/>
                    <a:lumOff val="25000"/>
                  </a:prstClr>
                </a:solidFill>
                <a:latin typeface="Segoe UI Light" pitchFamily="34" charset="0"/>
                <a:ea typeface="Segoe UI" pitchFamily="34" charset="0"/>
                <a:cs typeface="Segoe UI" pitchFamily="34" charset="0"/>
              </a:rPr>
              <a:t>, and </a:t>
            </a:r>
            <a:r>
              <a:rPr lang="en-US" sz="1400" dirty="0" smtClean="0">
                <a:solidFill>
                  <a:prstClr val="black">
                    <a:lumMod val="75000"/>
                    <a:lumOff val="25000"/>
                  </a:prstClr>
                </a:solidFill>
                <a:latin typeface="Segoe UI Light" pitchFamily="34" charset="0"/>
                <a:ea typeface="Segoe UI" pitchFamily="34" charset="0"/>
                <a:cs typeface="Segoe UI" pitchFamily="34" charset="0"/>
              </a:rPr>
              <a:t>click </a:t>
            </a:r>
            <a:r>
              <a:rPr lang="en-US" sz="1400" b="1" dirty="0">
                <a:solidFill>
                  <a:prstClr val="black">
                    <a:lumMod val="75000"/>
                    <a:lumOff val="25000"/>
                  </a:prstClr>
                </a:solidFill>
                <a:latin typeface="Segoe UI Light" pitchFamily="34" charset="0"/>
                <a:ea typeface="Segoe UI" pitchFamily="34" charset="0"/>
                <a:cs typeface="Segoe UI" pitchFamily="34" charset="0"/>
              </a:rPr>
              <a:t>Save</a:t>
            </a:r>
            <a:r>
              <a:rPr lang="en-US" sz="1400" dirty="0" smtClean="0">
                <a:solidFill>
                  <a:prstClr val="black">
                    <a:lumMod val="75000"/>
                    <a:lumOff val="25000"/>
                  </a:prstClr>
                </a:solidFill>
                <a:latin typeface="Segoe UI Light" pitchFamily="34" charset="0"/>
                <a:ea typeface="Segoe UI" pitchFamily="34" charset="0"/>
                <a:cs typeface="Segoe UI" pitchFamily="34" charset="0"/>
              </a:rPr>
              <a:t>.</a:t>
            </a:r>
          </a:p>
          <a:p>
            <a:pPr marL="0" indent="0">
              <a:buNone/>
            </a:pPr>
            <a:r>
              <a:rPr lang="en-US" sz="2400" b="1" dirty="0">
                <a:solidFill>
                  <a:srgbClr val="C00000"/>
                </a:solidFill>
                <a:latin typeface="Segoe UI Light" pitchFamily="34" charset="0"/>
                <a:ea typeface="Segoe UI" pitchFamily="34" charset="0"/>
                <a:cs typeface="Segoe UI" pitchFamily="34" charset="0"/>
              </a:rPr>
              <a:t>See also</a:t>
            </a:r>
          </a:p>
          <a:p>
            <a:pPr>
              <a:buFont typeface="Arial" panose="020B0604020202020204" pitchFamily="34" charset="0"/>
              <a:buChar char="•"/>
            </a:pPr>
            <a:r>
              <a:rPr lang="en-US" sz="1700" dirty="0">
                <a:latin typeface="Segoe UI Light" pitchFamily="34" charset="0"/>
                <a:ea typeface="Segoe UI" pitchFamily="34" charset="0"/>
                <a:cs typeface="Segoe UI" pitchFamily="34" charset="0"/>
                <a:hlinkClick r:id="rId18"/>
              </a:rPr>
              <a:t>Create and save a template </a:t>
            </a:r>
            <a:endParaRPr lang="en-US" sz="1700" dirty="0">
              <a:latin typeface="Segoe UI Light" pitchFamily="34" charset="0"/>
              <a:ea typeface="Segoe UI" pitchFamily="34" charset="0"/>
              <a:cs typeface="Segoe UI" pitchFamily="34" charset="0"/>
            </a:endParaRPr>
          </a:p>
          <a:p>
            <a:pPr>
              <a:buFont typeface="Arial" panose="020B0604020202020204" pitchFamily="34" charset="0"/>
              <a:buChar char="•"/>
            </a:pPr>
            <a:r>
              <a:rPr lang="en-US" sz="1700" dirty="0">
                <a:latin typeface="Segoe UI Light" pitchFamily="34" charset="0"/>
                <a:ea typeface="Segoe UI" pitchFamily="34" charset="0"/>
                <a:cs typeface="Segoe UI" pitchFamily="34" charset="0"/>
                <a:hlinkClick r:id="rId19"/>
              </a:rPr>
              <a:t>Use slide masters to customize a presentation</a:t>
            </a:r>
            <a:endParaRPr lang="en-US" sz="1700" dirty="0">
              <a:latin typeface="Segoe UI Light" pitchFamily="34" charset="0"/>
              <a:ea typeface="Segoe UI" pitchFamily="34" charset="0"/>
              <a:cs typeface="Segoe UI" pitchFamily="34" charset="0"/>
            </a:endParaRPr>
          </a:p>
          <a:p>
            <a:pPr>
              <a:buFont typeface="Arial" panose="020B0604020202020204" pitchFamily="34" charset="0"/>
              <a:buChar char="•"/>
            </a:pPr>
            <a:r>
              <a:rPr lang="en-US" sz="1700" dirty="0">
                <a:latin typeface="Segoe UI Light" pitchFamily="34" charset="0"/>
                <a:ea typeface="Segoe UI" pitchFamily="34" charset="0"/>
                <a:cs typeface="Segoe UI" pitchFamily="34" charset="0"/>
                <a:hlinkClick r:id="rId20"/>
              </a:rPr>
              <a:t>Apply and change a theme</a:t>
            </a:r>
            <a:endParaRPr lang="en-US" sz="1700" dirty="0">
              <a:latin typeface="Segoe UI Light" pitchFamily="34" charset="0"/>
              <a:ea typeface="Segoe UI" pitchFamily="34" charset="0"/>
              <a:cs typeface="Segoe UI" pitchFamily="34" charset="0"/>
            </a:endParaRPr>
          </a:p>
          <a:p>
            <a:pPr>
              <a:buFont typeface="Arial" panose="020B0604020202020204" pitchFamily="34" charset="0"/>
              <a:buChar char="•"/>
            </a:pPr>
            <a:r>
              <a:rPr lang="en-US" sz="1700" dirty="0">
                <a:latin typeface="Segoe UI Light" pitchFamily="34" charset="0"/>
                <a:ea typeface="Segoe UI" pitchFamily="34" charset="0"/>
                <a:cs typeface="Segoe UI" pitchFamily="34" charset="0"/>
                <a:hlinkClick r:id="rId21"/>
              </a:rPr>
              <a:t>More training courses</a:t>
            </a:r>
            <a:endParaRPr lang="en-US" sz="1700" dirty="0">
              <a:latin typeface="Segoe UI Light" pitchFamily="34" charset="0"/>
              <a:ea typeface="Segoe UI" pitchFamily="34" charset="0"/>
              <a:cs typeface="Segoe UI" pitchFamily="34" charset="0"/>
            </a:endParaRPr>
          </a:p>
          <a:p>
            <a:pPr>
              <a:buFont typeface="Arial" panose="020B0604020202020204" pitchFamily="34" charset="0"/>
              <a:buChar char="•"/>
            </a:pPr>
            <a:r>
              <a:rPr lang="en-US" sz="1700" dirty="0">
                <a:latin typeface="Segoe UI Light" pitchFamily="34" charset="0"/>
                <a:ea typeface="Segoe UI" pitchFamily="34" charset="0"/>
                <a:cs typeface="Segoe UI" pitchFamily="34" charset="0"/>
                <a:hlinkClick r:id="rId22"/>
              </a:rPr>
              <a:t>Office Compatibility </a:t>
            </a:r>
            <a:r>
              <a:rPr lang="en-US" sz="1700" dirty="0" smtClean="0">
                <a:latin typeface="Segoe UI Light" pitchFamily="34" charset="0"/>
                <a:ea typeface="Segoe UI" pitchFamily="34" charset="0"/>
                <a:cs typeface="Segoe UI" pitchFamily="34" charset="0"/>
                <a:hlinkClick r:id="rId22"/>
              </a:rPr>
              <a:t>Pack</a:t>
            </a:r>
            <a:endParaRPr lang="en-US" sz="1700" dirty="0">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1730362685"/>
      </p:ext>
    </p:extLst>
  </p:cSld>
  <p:clrMapOvr>
    <a:masterClrMapping/>
  </p:clrMapOvr>
  <p:transition advClick="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754171" y="3887787"/>
            <a:ext cx="2572781" cy="504042"/>
          </a:xfrm>
        </p:spPr>
        <p:txBody>
          <a:bodyPr>
            <a:normAutofit/>
          </a:bodyPr>
          <a:lstStyle/>
          <a:p>
            <a:pPr marL="0" indent="0">
              <a:buNone/>
            </a:pPr>
            <a:r>
              <a:rPr lang="en-US" sz="1700" dirty="0" smtClean="0">
                <a:latin typeface="Segoe UI Light" pitchFamily="34" charset="0"/>
                <a:ea typeface="Segoe UI" pitchFamily="34" charset="0"/>
                <a:cs typeface="Segoe UI" pitchFamily="34" charset="0"/>
                <a:hlinkClick r:id="rId2"/>
              </a:rPr>
              <a:t>Check out more courses</a:t>
            </a:r>
            <a:endParaRPr lang="en-US" sz="1700" dirty="0">
              <a:latin typeface="Segoe UI Light" pitchFamily="34" charset="0"/>
              <a:ea typeface="Segoe UI" pitchFamily="34" charset="0"/>
              <a:cs typeface="Segoe UI" pitchFamily="34" charset="0"/>
            </a:endParaRPr>
          </a:p>
        </p:txBody>
      </p:sp>
      <p:sp>
        <p:nvSpPr>
          <p:cNvPr id="10" name="TextBox 9"/>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11" name="TextBox 10">
            <a:hlinkClick r:id="rId3"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rId3" action="ppaction://hlinksldjump"/>
              </a:rPr>
              <a:t>Course summary</a:t>
            </a:r>
            <a:endParaRPr lang="en-US" sz="1100" dirty="0">
              <a:solidFill>
                <a:prstClr val="white"/>
              </a:solidFill>
              <a:latin typeface="Segoe UI Light" pitchFamily="34" charset="0"/>
            </a:endParaRPr>
          </a:p>
        </p:txBody>
      </p:sp>
      <p:grpSp>
        <p:nvGrpSpPr>
          <p:cNvPr id="12" name="Group 11"/>
          <p:cNvGrpSpPr/>
          <p:nvPr/>
        </p:nvGrpSpPr>
        <p:grpSpPr>
          <a:xfrm>
            <a:off x="12224322" y="646726"/>
            <a:ext cx="208497" cy="233769"/>
            <a:chOff x="9889420" y="664799"/>
            <a:chExt cx="208497" cy="233769"/>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4" name="Straight Connector 13"/>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4" name="Picture 23">
            <a:hlinkClick r:id="" action="ppaction://hlinkshowjump?jump=previous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60" name="Rectangle 59"/>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sp>
        <p:nvSpPr>
          <p:cNvPr id="63" name="TextBox 62"/>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smtClean="0">
                <a:solidFill>
                  <a:prstClr val="white"/>
                </a:solidFill>
                <a:latin typeface="Segoe UI Light" pitchFamily="34" charset="0"/>
              </a:rPr>
              <a:t>Rating and comments</a:t>
            </a:r>
            <a:endParaRPr lang="en-US" sz="2100" dirty="0">
              <a:solidFill>
                <a:prstClr val="white"/>
              </a:solidFill>
              <a:latin typeface="Segoe UI Light" pitchFamily="34" charset="0"/>
            </a:endParaRPr>
          </a:p>
        </p:txBody>
      </p:sp>
      <p:sp>
        <p:nvSpPr>
          <p:cNvPr id="64" name="Text Placeholder 2"/>
          <p:cNvSpPr txBox="1">
            <a:spLocks/>
          </p:cNvSpPr>
          <p:nvPr/>
        </p:nvSpPr>
        <p:spPr>
          <a:xfrm>
            <a:off x="979618" y="2792169"/>
            <a:ext cx="8363938" cy="623009"/>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800" dirty="0">
                <a:solidFill>
                  <a:srgbClr val="C00000"/>
                </a:solidFill>
                <a:latin typeface="Segoe UI Light" pitchFamily="34" charset="0"/>
              </a:rPr>
              <a:t>Thank you for viewing this course!</a:t>
            </a:r>
          </a:p>
        </p:txBody>
      </p:sp>
      <p:pic>
        <p:nvPicPr>
          <p:cNvPr id="65" name="Picture 64"/>
          <p:cNvPicPr>
            <a:picLocks noChangeAspect="1"/>
          </p:cNvPicPr>
          <p:nvPr/>
        </p:nvPicPr>
        <p:blipFill>
          <a:blip r:embed="rId6">
            <a:duotone>
              <a:srgbClr val="FF8A00">
                <a:shade val="45000"/>
                <a:satMod val="135000"/>
              </a:srgbClr>
              <a:prstClr val="white"/>
            </a:duotone>
            <a:extLst>
              <a:ext uri="{BEBA8EAE-BF5A-486C-A8C5-ECC9F3942E4B}">
                <a14:imgProps xmlns:a14="http://schemas.microsoft.com/office/drawing/2010/main">
                  <a14:imgLayer r:embed="rId7">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355143" y="3963923"/>
            <a:ext cx="457264" cy="457264"/>
          </a:xfrm>
          <a:prstGeom prst="rect">
            <a:avLst/>
          </a:prstGeom>
        </p:spPr>
      </p:pic>
      <p:grpSp>
        <p:nvGrpSpPr>
          <p:cNvPr id="66" name="Group 65"/>
          <p:cNvGrpSpPr/>
          <p:nvPr/>
        </p:nvGrpSpPr>
        <p:grpSpPr>
          <a:xfrm>
            <a:off x="1061743" y="3532622"/>
            <a:ext cx="762001" cy="152399"/>
            <a:chOff x="405606" y="2897187"/>
            <a:chExt cx="762000" cy="152400"/>
          </a:xfrm>
        </p:grpSpPr>
        <p:pic>
          <p:nvPicPr>
            <p:cNvPr id="6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6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0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4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8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52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2" name="Text Placeholder 2"/>
          <p:cNvSpPr txBox="1">
            <a:spLocks/>
          </p:cNvSpPr>
          <p:nvPr/>
        </p:nvSpPr>
        <p:spPr>
          <a:xfrm>
            <a:off x="1899944" y="2694180"/>
            <a:ext cx="8564063" cy="1131079"/>
          </a:xfrm>
          <a:prstGeom prst="rect">
            <a:avLst/>
          </a:prstGeom>
        </p:spPr>
        <p:txBody>
          <a:bodyPr vert="horz" wrap="square" lIns="0" tIns="0" rIns="0" bIns="0" rtlCol="0">
            <a:spAutoFit/>
          </a:bodyPr>
          <a:lstStyle>
            <a:lvl1pPr marL="0" indent="0" algn="l" defTabSz="685864" rtl="0" eaLnBrk="1" latinLnBrk="0" hangingPunct="1">
              <a:lnSpc>
                <a:spcPct val="90000"/>
              </a:lnSpc>
              <a:spcBef>
                <a:spcPts val="0"/>
              </a:spcBef>
              <a:spcAft>
                <a:spcPts val="675"/>
              </a:spcAft>
              <a:buSzPct val="90000"/>
              <a:buFont typeface="Arial" pitchFamily="34" charset="0"/>
              <a:buNone/>
              <a:defRPr sz="3000" kern="1200" spc="-75"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685864" rtl="0" eaLnBrk="1" latinLnBrk="0" hangingPunct="1">
              <a:lnSpc>
                <a:spcPct val="90000"/>
              </a:lnSpc>
              <a:spcBef>
                <a:spcPts val="0"/>
              </a:spcBef>
              <a:spcAft>
                <a:spcPts val="300"/>
              </a:spcAft>
              <a:buSzPct val="90000"/>
              <a:buFont typeface="Arial" pitchFamily="34" charset="0"/>
              <a:buNone/>
              <a:tabLst>
                <a:tab pos="472742" algn="l"/>
              </a:tabLst>
              <a:defRPr sz="1500" kern="1200" spc="-38"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685864" rtl="0" eaLnBrk="1" latinLnBrk="0" hangingPunct="1">
              <a:lnSpc>
                <a:spcPct val="90000"/>
              </a:lnSpc>
              <a:spcBef>
                <a:spcPts val="0"/>
              </a:spcBef>
              <a:spcAft>
                <a:spcPts val="300"/>
              </a:spcAft>
              <a:buSzPct val="90000"/>
              <a:buFont typeface="Arial" pitchFamily="34" charset="0"/>
              <a:buNone/>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r>
              <a:rPr lang="en-US" sz="17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How did we do? </a:t>
            </a:r>
            <a:r>
              <a:rPr lang="en-US" sz="1700" spc="0"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9"/>
              </a:rPr>
              <a:t>Please tell us what you think</a:t>
            </a:r>
            <a:endParaRPr lang="en-US" sz="17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10"/>
            </a:endParaRPr>
          </a:p>
        </p:txBody>
      </p:sp>
      <p:pic>
        <p:nvPicPr>
          <p:cNvPr id="45" name="Media Placeholder 4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46" name="Media Placeholder 4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47" name="Media Placeholder 3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48" name="Media Placeholder 3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sp>
        <p:nvSpPr>
          <p:cNvPr id="51"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52"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53"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3" name="Media Placeholder 4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pic>
        <p:nvPicPr>
          <p:cNvPr id="84" name="Media Placeholder 4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89" name="Media Placeholder 4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90" name="Media Placeholder 3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91" name="Media Placeholder 3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pic>
        <p:nvPicPr>
          <p:cNvPr id="92" name="Media Placeholder 4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sp>
        <p:nvSpPr>
          <p:cNvPr id="93" name="Rectangle 92">
            <a:hlinkClick r:id="rId11" action="ppaction://hlinksldjump"/>
          </p:cNvPr>
          <p:cNvSpPr/>
          <p:nvPr/>
        </p:nvSpPr>
        <p:spPr>
          <a:xfrm>
            <a:off x="3870882" y="8477932"/>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p:cNvSpPr txBox="1"/>
          <p:nvPr/>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95" name="TextBox 94"/>
          <p:cNvSpPr txBox="1"/>
          <p:nvPr/>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96" name="TextBox 95"/>
          <p:cNvSpPr txBox="1"/>
          <p:nvPr/>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97" name="TextBox 96"/>
          <p:cNvSpPr txBox="1"/>
          <p:nvPr/>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98" name="TextBox 97"/>
          <p:cNvSpPr txBox="1"/>
          <p:nvPr/>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99" name="TextBox 98"/>
          <p:cNvSpPr txBox="1"/>
          <p:nvPr/>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100" name="Rectangle 99">
            <a:hlinkClick r:id="rId13" action="ppaction://hlinksldjump"/>
          </p:cNvPr>
          <p:cNvSpPr/>
          <p:nvPr/>
        </p:nvSpPr>
        <p:spPr>
          <a:xfrm>
            <a:off x="5231035" y="848721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hlinkClick r:id="rId19" action="ppaction://hlinksldjump"/>
          </p:cNvPr>
          <p:cNvSpPr/>
          <p:nvPr/>
        </p:nvSpPr>
        <p:spPr>
          <a:xfrm>
            <a:off x="6610586" y="848969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Picture 4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50" name="Picture 49">
            <a:hlinkClick r:id="" action="ppaction://hlinkshowjump?jump=nextslide"/>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54" name="Media Placeholder 69">
            <a:hlinkClick r:id="rId3"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55" name="Rectangle 54">
            <a:hlinkClick r:id="rId3" action="ppaction://hlinksldjump"/>
          </p:cNvPr>
          <p:cNvSpPr/>
          <p:nvPr/>
        </p:nvSpPr>
        <p:spPr>
          <a:xfrm>
            <a:off x="2497741" y="848521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Introduction</a:t>
            </a:r>
          </a:p>
        </p:txBody>
      </p:sp>
      <p:sp>
        <p:nvSpPr>
          <p:cNvPr id="57" name="Text Placeholder 6"/>
          <p:cNvSpPr txBox="1">
            <a:spLocks/>
          </p:cNvSpPr>
          <p:nvPr/>
        </p:nvSpPr>
        <p:spPr>
          <a:xfrm>
            <a:off x="3912762" y="9220768"/>
            <a:ext cx="1141044"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Design &amp;</a:t>
            </a:r>
            <a:r>
              <a:rPr lang="en-US" dirty="0" smtClean="0"/>
              <a:t> </a:t>
            </a:r>
            <a:r>
              <a:rPr lang="en-US" dirty="0"/>
              <a:t>layouts</a:t>
            </a:r>
          </a:p>
        </p:txBody>
      </p:sp>
      <p:sp>
        <p:nvSpPr>
          <p:cNvPr id="58" name="Text Placeholder 6"/>
          <p:cNvSpPr txBox="1">
            <a:spLocks/>
          </p:cNvSpPr>
          <p:nvPr/>
        </p:nvSpPr>
        <p:spPr>
          <a:xfrm>
            <a:off x="5302587" y="9220768"/>
            <a:ext cx="1122819"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Finalize &amp;</a:t>
            </a:r>
            <a:r>
              <a:rPr lang="en-US" sz="1100" dirty="0" smtClean="0">
                <a:solidFill>
                  <a:schemeClr val="bg1"/>
                </a:solidFill>
                <a:latin typeface="Segoe UI Light" pitchFamily="34" charset="0"/>
              </a:rPr>
              <a:t> </a:t>
            </a:r>
            <a:r>
              <a:rPr lang="en-US" sz="1100" dirty="0">
                <a:solidFill>
                  <a:schemeClr val="bg1"/>
                </a:solidFill>
                <a:latin typeface="Segoe UI Light" pitchFamily="34" charset="0"/>
              </a:rPr>
              <a:t>save</a:t>
            </a:r>
          </a:p>
        </p:txBody>
      </p:sp>
      <p:sp>
        <p:nvSpPr>
          <p:cNvPr id="59" name="TextBox 58"/>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4:56</a:t>
            </a:r>
          </a:p>
        </p:txBody>
      </p:sp>
      <p:sp>
        <p:nvSpPr>
          <p:cNvPr id="61" name="TextBox 60"/>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3:14</a:t>
            </a:r>
          </a:p>
        </p:txBody>
      </p:sp>
      <p:sp>
        <p:nvSpPr>
          <p:cNvPr id="62" name="TextBox 61"/>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5:10</a:t>
            </a:r>
          </a:p>
        </p:txBody>
      </p:sp>
    </p:spTree>
    <p:extLst>
      <p:ext uri="{BB962C8B-B14F-4D97-AF65-F5344CB8AC3E}">
        <p14:creationId xmlns:p14="http://schemas.microsoft.com/office/powerpoint/2010/main" val="3426565656"/>
      </p:ext>
    </p:extLst>
  </p:cSld>
  <p:clrMapOvr>
    <a:masterClrMapping/>
  </p:clrMapOvr>
  <p:transition advClick="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9" name="TextBox 8">
            <a:hlinkClick r:id="rId2"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rId2" action="ppaction://hlinksldjump"/>
              </a:rPr>
              <a:t>Course summary</a:t>
            </a:r>
            <a:endParaRPr lang="en-US" sz="1100" dirty="0">
              <a:solidFill>
                <a:prstClr val="white"/>
              </a:solidFill>
              <a:latin typeface="Segoe UI Light" pitchFamily="34" charset="0"/>
            </a:endParaRPr>
          </a:p>
        </p:txBody>
      </p:sp>
      <p:grpSp>
        <p:nvGrpSpPr>
          <p:cNvPr id="10" name="Group 9"/>
          <p:cNvGrpSpPr/>
          <p:nvPr/>
        </p:nvGrpSpPr>
        <p:grpSpPr>
          <a:xfrm>
            <a:off x="12224322" y="646726"/>
            <a:ext cx="208497" cy="233769"/>
            <a:chOff x="9889420" y="664799"/>
            <a:chExt cx="208497" cy="233769"/>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2" name="Straight Connector 11"/>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2" name="Picture 21">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8" name="Rectangle 57"/>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sp>
        <p:nvSpPr>
          <p:cNvPr id="62" name="TextBox 61"/>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rPr>
              <a:t>Help</a:t>
            </a:r>
          </a:p>
        </p:txBody>
      </p:sp>
      <p:pic>
        <p:nvPicPr>
          <p:cNvPr id="41"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42" name="Media Placeholder 4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43" name="Media Placeholder 38">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44" name="Media Placeholder 3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sp>
        <p:nvSpPr>
          <p:cNvPr id="4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4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4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6" name="Media Placeholder 4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pic>
        <p:nvPicPr>
          <p:cNvPr id="77"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78" name="Media Placeholder 4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79" name="Media Placeholder 38">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80" name="Media Placeholder 3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pic>
        <p:nvPicPr>
          <p:cNvPr id="81" name="Media Placeholder 4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sp>
        <p:nvSpPr>
          <p:cNvPr id="82" name="Rectangle 81">
            <a:hlinkClick r:id="rId5" action="ppaction://hlinksldjump"/>
          </p:cNvPr>
          <p:cNvSpPr/>
          <p:nvPr/>
        </p:nvSpPr>
        <p:spPr>
          <a:xfrm>
            <a:off x="3870882" y="8477932"/>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p:cNvSpPr txBox="1"/>
          <p:nvPr/>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84" name="TextBox 83"/>
          <p:cNvSpPr txBox="1"/>
          <p:nvPr/>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85" name="TextBox 84"/>
          <p:cNvSpPr txBox="1"/>
          <p:nvPr/>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86" name="TextBox 85"/>
          <p:cNvSpPr txBox="1"/>
          <p:nvPr/>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87" name="TextBox 86"/>
          <p:cNvSpPr txBox="1"/>
          <p:nvPr/>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88" name="TextBox 87"/>
          <p:cNvSpPr txBox="1"/>
          <p:nvPr/>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89" name="Rectangle 88">
            <a:hlinkClick r:id="rId7" action="ppaction://hlinksldjump"/>
          </p:cNvPr>
          <p:cNvSpPr/>
          <p:nvPr/>
        </p:nvSpPr>
        <p:spPr>
          <a:xfrm>
            <a:off x="5231035" y="848721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hlinkClick r:id="rId13" action="ppaction://hlinksldjump"/>
          </p:cNvPr>
          <p:cNvSpPr/>
          <p:nvPr/>
        </p:nvSpPr>
        <p:spPr>
          <a:xfrm>
            <a:off x="6610586" y="848969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hlinkClick r:id="rId9" action="ppaction://hlinksldjump"/>
          </p:cNvPr>
          <p:cNvSpPr/>
          <p:nvPr/>
        </p:nvSpPr>
        <p:spPr>
          <a:xfrm>
            <a:off x="7985496" y="848307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
        <p:nvSpPr>
          <p:cNvPr id="52" name="Text Placeholder 2"/>
          <p:cNvSpPr txBox="1">
            <a:spLocks/>
          </p:cNvSpPr>
          <p:nvPr/>
        </p:nvSpPr>
        <p:spPr>
          <a:xfrm>
            <a:off x="1247881" y="1601787"/>
            <a:ext cx="9349050" cy="838201"/>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Using PowerPoint’s video controls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Point at the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bottom edge of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any video to start, stop,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pause, or rewind. You drag to rewind.  </a:t>
            </a:r>
            <a:endPar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endParaRP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53" name="Text Placeholder 2"/>
          <p:cNvSpPr txBox="1">
            <a:spLocks/>
          </p:cNvSpPr>
          <p:nvPr/>
        </p:nvSpPr>
        <p:spPr>
          <a:xfrm>
            <a:off x="1262858" y="4317693"/>
            <a:ext cx="9334074" cy="990600"/>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Going places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You can go to any part of a course by clicking the thumbnails (light or shaded) below the video. You can also click the forward and back arrows, or press Page Up or Page Down. </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54" name="Text Placeholder 2"/>
          <p:cNvSpPr txBox="1">
            <a:spLocks/>
          </p:cNvSpPr>
          <p:nvPr/>
        </p:nvSpPr>
        <p:spPr>
          <a:xfrm>
            <a:off x="1243806" y="3272498"/>
            <a:ext cx="9774889" cy="990603"/>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Stopping a course</a:t>
            </a:r>
          </a:p>
          <a:p>
            <a:pPr marL="213099" lvl="1" indent="0">
              <a:buFont typeface="Arial" pitchFamily="34" charset="0"/>
              <a:buNone/>
              <a:defRPr/>
            </a:pP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If you’re viewing online, click your browser’s Back button. If you’re viewing offline, 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If you’re watching a video,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once to stop the video, again to stop the course.</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pic>
        <p:nvPicPr>
          <p:cNvPr id="56" name="Picture 5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39958" y="5819417"/>
            <a:ext cx="1038095" cy="209524"/>
          </a:xfrm>
          <a:prstGeom prst="rect">
            <a:avLst/>
          </a:prstGeom>
        </p:spPr>
      </p:pic>
      <p:sp>
        <p:nvSpPr>
          <p:cNvPr id="46" name="Subtitle 2"/>
          <p:cNvSpPr txBox="1">
            <a:spLocks/>
          </p:cNvSpPr>
          <p:nvPr/>
        </p:nvSpPr>
        <p:spPr>
          <a:xfrm>
            <a:off x="1257300" y="5370843"/>
            <a:ext cx="10501313" cy="1295399"/>
          </a:xfrm>
          <a:prstGeom prst="rect">
            <a:avLst/>
          </a:prstGeom>
        </p:spPr>
        <p:txBody>
          <a:bodyPr vert="horz" lIns="130022" tIns="65012" rIns="130022" bIns="65012" rtlCol="0">
            <a:normAutofit/>
          </a:bodyPr>
          <a:lst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Font typeface="Arial" pitchFamily="34" charset="0"/>
              <a:buNone/>
            </a:pPr>
            <a:r>
              <a:rPr lang="en-US" sz="2000" dirty="0" smtClean="0">
                <a:solidFill>
                  <a:srgbClr val="C00000"/>
                </a:solidFill>
                <a:latin typeface="Segoe UI Light" pitchFamily="34" charset="0"/>
                <a:ea typeface="Segoe UI" pitchFamily="34" charset="0"/>
                <a:cs typeface="Segoe UI" pitchFamily="34" charset="0"/>
              </a:rPr>
              <a:t>If you download a course and the videos don’t play</a:t>
            </a:r>
          </a:p>
          <a:p>
            <a:pPr marL="176213" indent="0">
              <a:buFont typeface="Arial" pitchFamily="34" charset="0"/>
              <a:buNone/>
            </a:pP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Click </a:t>
            </a:r>
            <a:r>
              <a:rPr lang="en-US" sz="1700" b="1"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Enable Editing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see that button. If that doesn’t work, you may have PowerPoint 2007 or earlier. If you do, you need to </a:t>
            </a:r>
            <a:r>
              <a:rPr lang="en-US" sz="1700" dirty="0" smtClean="0">
                <a:latin typeface="Segoe UI Light" pitchFamily="34" charset="0"/>
                <a:ea typeface="Segoe UI" pitchFamily="34" charset="0"/>
                <a:cs typeface="Segoe UI" pitchFamily="34" charset="0"/>
                <a:hlinkClick r:id="rId17"/>
              </a:rPr>
              <a:t>get the PowerPoint Viewer</a:t>
            </a:r>
            <a:r>
              <a:rPr lang="en-US" sz="1700" dirty="0" smtClean="0">
                <a:latin typeface="Segoe UI" pitchFamily="34" charset="0"/>
                <a:ea typeface="Segoe UI" pitchFamily="34" charset="0"/>
                <a:cs typeface="Segoe UI" pitchFamily="34" charset="0"/>
              </a:rPr>
              <a:t>.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have PowerPoint 2010, you need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8"/>
              </a:rPr>
              <a:t>the QuickTime player</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 or you can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9"/>
              </a:rPr>
              <a:t>upgrade to PowerPoint 2013</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a:t>
            </a:r>
            <a:endParaRPr lang="en-US" sz="17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endParaRPr>
          </a:p>
        </p:txBody>
      </p:sp>
      <p:pic>
        <p:nvPicPr>
          <p:cNvPr id="50" name="Picture 4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43855" y="2393084"/>
            <a:ext cx="5657143" cy="571429"/>
          </a:xfrm>
          <a:prstGeom prst="rect">
            <a:avLst/>
          </a:prstGeom>
        </p:spPr>
      </p:pic>
      <p:pic>
        <p:nvPicPr>
          <p:cNvPr id="51" name="Media Placeholder 69">
            <a:hlinkClick r:id="rId2"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55" name="Rectangle 54">
            <a:hlinkClick r:id="rId2" action="ppaction://hlinksldjump"/>
          </p:cNvPr>
          <p:cNvSpPr/>
          <p:nvPr/>
        </p:nvSpPr>
        <p:spPr>
          <a:xfrm>
            <a:off x="2497741" y="8485219"/>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Introduction</a:t>
            </a:r>
          </a:p>
        </p:txBody>
      </p:sp>
      <p:sp>
        <p:nvSpPr>
          <p:cNvPr id="59" name="Text Placeholder 6"/>
          <p:cNvSpPr txBox="1">
            <a:spLocks/>
          </p:cNvSpPr>
          <p:nvPr/>
        </p:nvSpPr>
        <p:spPr>
          <a:xfrm>
            <a:off x="3912762" y="9220768"/>
            <a:ext cx="1141044"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Design &amp;</a:t>
            </a:r>
            <a:r>
              <a:rPr lang="en-US" dirty="0" smtClean="0"/>
              <a:t> </a:t>
            </a:r>
            <a:r>
              <a:rPr lang="en-US" dirty="0"/>
              <a:t>layouts</a:t>
            </a:r>
          </a:p>
        </p:txBody>
      </p:sp>
      <p:sp>
        <p:nvSpPr>
          <p:cNvPr id="60" name="Text Placeholder 6"/>
          <p:cNvSpPr txBox="1">
            <a:spLocks/>
          </p:cNvSpPr>
          <p:nvPr/>
        </p:nvSpPr>
        <p:spPr>
          <a:xfrm>
            <a:off x="5302587" y="9220768"/>
            <a:ext cx="1122819"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Finalize &amp;</a:t>
            </a:r>
            <a:r>
              <a:rPr lang="en-US" sz="1100" dirty="0" smtClean="0">
                <a:solidFill>
                  <a:schemeClr val="bg1"/>
                </a:solidFill>
                <a:latin typeface="Segoe UI Light" pitchFamily="34" charset="0"/>
              </a:rPr>
              <a:t> </a:t>
            </a:r>
            <a:r>
              <a:rPr lang="en-US" sz="1100" dirty="0">
                <a:solidFill>
                  <a:schemeClr val="bg1"/>
                </a:solidFill>
                <a:latin typeface="Segoe UI Light" pitchFamily="34" charset="0"/>
              </a:rPr>
              <a:t>save</a:t>
            </a:r>
          </a:p>
        </p:txBody>
      </p:sp>
      <p:sp>
        <p:nvSpPr>
          <p:cNvPr id="61" name="TextBox 60"/>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4:56</a:t>
            </a:r>
          </a:p>
        </p:txBody>
      </p:sp>
      <p:sp>
        <p:nvSpPr>
          <p:cNvPr id="63" name="TextBox 62"/>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3:14</a:t>
            </a:r>
          </a:p>
        </p:txBody>
      </p:sp>
      <p:sp>
        <p:nvSpPr>
          <p:cNvPr id="64" name="TextBox 63"/>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5:10</a:t>
            </a:r>
          </a:p>
        </p:txBody>
      </p:sp>
    </p:spTree>
    <p:extLst>
      <p:ext uri="{BB962C8B-B14F-4D97-AF65-F5344CB8AC3E}">
        <p14:creationId xmlns:p14="http://schemas.microsoft.com/office/powerpoint/2010/main" val="82699419"/>
      </p:ext>
    </p:extLst>
  </p:cSld>
  <p:clrMapOvr>
    <a:masterClrMapping/>
  </p:clrMapOvr>
  <p:transition advClick="0">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APTIONID" val="8631f551-be2a-40d2-883b-4e0c50ec1e66"/>
  <p:tag name="MEDIACAPTIONSPROMPTED" val="False"/>
  <p:tag name="TEMPPRESENTATIONFILE" val="C:\Users\Administrator\AppData\Local\Temp\tmpEE7C.tmp"/>
  <p:tag name="TEMPMEDIAFILENAME" val="C:\Users\Administrator\AppData\Local\Temp\tmpF320_Templates_Mov1.mp4"/>
  <p:tag name="MEDIAFADEDURATION" val="0.2"/>
  <p:tag name="MEDIATRANSPARENCY" val="0.3"/>
  <p:tag name="MEDIACAPTIONSHIDDEN" val="False"/>
  <p:tag name="CUSTOMXMLPARTID" val="{CA24DFBA-D99E-467F-A990-29C0DDED3542}"/>
  <p:tag name="MEDIACAPTIONCOUNT" val="True"/>
</p:tagLst>
</file>

<file path=ppt/tags/tag10.xml><?xml version="1.0" encoding="utf-8"?>
<p:tagLst xmlns:a="http://schemas.openxmlformats.org/drawingml/2006/main" xmlns:r="http://schemas.openxmlformats.org/officeDocument/2006/relationships" xmlns:p="http://schemas.openxmlformats.org/presentationml/2006/main">
  <p:tag name="CAPTIONID" val="8631f551-be2a-40d2-883b-4e0c50ec1e66"/>
  <p:tag name="CAPTIONINTERNALID" val="8a7ef0ef-9097-42ed-b61e-f81a39788de7"/>
  <p:tag name="CAPTIONITEMSYSNAME" val="Templates_Mov1Abettersolution00:01:05.0-00:01:10.2"/>
  <p:tag name="BOOKMARKENTRYNAME" val="Templates_Mov100:01:05.0"/>
  <p:tag name="BOOKMARKEXITNAME" val="Templates_Mov100:01:10.2"/>
</p:tagLst>
</file>

<file path=ppt/tags/tag100.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600f18d8-88ab-4bf0-be46-215f4d73d068"/>
  <p:tag name="CAPTIONITEMSYSNAME" val="Templates_Mov3Tomakeit00:03:47.1-00:03:55.8"/>
  <p:tag name="BOOKMARKENTRYNAME" val="Templates_Mov300:03:47.1"/>
  <p:tag name="BOOKMARKEXITNAME" val="Templates_Mov300:03:55.8"/>
</p:tagLst>
</file>

<file path=ppt/tags/tag101.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1c44b6c6-6229-41ac-928f-8ac44af33e84"/>
  <p:tag name="CAPTIONITEMSYSNAME" val="Templates_Mov3Tousethe00:03:55.9-00:04:02.1"/>
  <p:tag name="BOOKMARKENTRYNAME" val="Templates_Mov300:03:55.9"/>
  <p:tag name="BOOKMARKEXITNAME" val="Templates_Mov300:04:02.1"/>
</p:tagLst>
</file>

<file path=ppt/tags/tag102.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f1610621-1914-4567-81bb-1dbae495d76c"/>
  <p:tag name="CAPTIONITEMSYSNAME" val="Templates_Mov3There’sthetemplate;00:04:02.2-00:04:08.8"/>
  <p:tag name="BOOKMARKENTRYNAME" val="Templates_Mov300:04:02.2"/>
  <p:tag name="BOOKMARKEXITNAME" val="Templates_Mov300:04:08.8"/>
</p:tagLst>
</file>

<file path=ppt/tags/tag103.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f5383562-b76b-489b-bfe3-c678e169cf05"/>
  <p:tag name="CAPTIONITEMSYSNAME" val="Templates_Mov3Thetemplateopens00:04:08.9-00:04:12.2"/>
  <p:tag name="BOOKMARKENTRYNAME" val="Templates_Mov300:04:08.9"/>
  <p:tag name="BOOKMARKEXITNAME" val="Templates_Mov300:04:12.2"/>
</p:tagLst>
</file>

<file path=ppt/tags/tag104.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784fe7c7-8414-44e5-afb3-05e645b94424"/>
  <p:tag name="CAPTIONITEMSYSNAME" val="Templates_Mov3andthisis00:04:12.3-00:04:18.7"/>
  <p:tag name="BOOKMARKENTRYNAME" val="Templates_Mov300:04:12.3"/>
  <p:tag name="BOOKMARKEXITNAME" val="Templates_Mov300:04:18.7"/>
</p:tagLst>
</file>

<file path=ppt/tags/tag105.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c023308f-428c-46f9-aef9-228b2f422ff0"/>
  <p:tag name="CAPTIONITEMSYSNAME" val="Templates_Mov3IfIhad00:04:18.8-00:04:21.9"/>
  <p:tag name="BOOKMARKENTRYNAME" val="Templates_Mov300:04:18.8"/>
  <p:tag name="BOOKMARKEXITNAME" val="Templates_Mov300:04:21.9"/>
</p:tagLst>
</file>

<file path=ppt/tags/tag106.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30ee1720-e8d8-4cf0-886e-6422812c160f"/>
  <p:tag name="CAPTIONITEMSYSNAME" val="Templates_Mov3Iwouldsave00:04:22.0-00:04:29.5"/>
  <p:tag name="BOOKMARKENTRYNAME" val="Templates_Mov300:04:22.0"/>
  <p:tag name="BOOKMARKEXITNAME" val="Templates_Mov300:04:29.5"/>
</p:tagLst>
</file>

<file path=ppt/tags/tag107.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dbbd0703-b06f-479f-9b64-09b5cf1f019a"/>
  <p:tag name="CAPTIONITEMSYSNAME" val="Templates_Mov3IfIneeded00:04:29.6-00:04:37.7"/>
  <p:tag name="BOOKMARKENTRYNAME" val="Templates_Mov300:04:29.6"/>
  <p:tag name="BOOKMARKEXITNAME" val="Templates_Mov300:04:37.7"/>
</p:tagLst>
</file>

<file path=ppt/tags/tag108.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1d42c3af-6918-4df9-94f8-641efffcebed"/>
  <p:tag name="CAPTIONITEMSYSNAME" val="Templates_Mov3Creatingatemplate00:04:37.8-00:04:46.7"/>
  <p:tag name="BOOKMARKENTRYNAME" val="Templates_Mov300:04:37.8"/>
  <p:tag name="BOOKMARKEXITNAME" val="Templates_Mov300:04:46.7"/>
</p:tagLst>
</file>

<file path=ppt/tags/tag109.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aa0ec131-4349-46e6-a593-a2f0b698f472"/>
  <p:tag name="CAPTIONITEMSYSNAME" val="Templates_Mov3Formoreinformation,00:04:46.8-00:04:52.2"/>
  <p:tag name="BOOKMARKENTRYNAME" val="Templates_Mov300:04:46.8"/>
  <p:tag name="BOOKMARKEXITNAME" val="Templates_Mov300:04:52.2"/>
</p:tagLst>
</file>

<file path=ppt/tags/tag11.xml><?xml version="1.0" encoding="utf-8"?>
<p:tagLst xmlns:a="http://schemas.openxmlformats.org/drawingml/2006/main" xmlns:r="http://schemas.openxmlformats.org/officeDocument/2006/relationships" xmlns:p="http://schemas.openxmlformats.org/presentationml/2006/main">
  <p:tag name="CAPTIONID" val="8631f551-be2a-40d2-883b-4e0c50ec1e66"/>
  <p:tag name="CAPTIONINTERNALID" val="512856ff-b190-42b2-89d0-dfa14b72fa93"/>
  <p:tag name="CAPTIONITEMSYSNAME" val="Templates_Mov1andusethat00:01:10.3-00:01:16.1"/>
  <p:tag name="BOOKMARKENTRYNAME" val="Templates_Mov100:01:10.3"/>
  <p:tag name="BOOKMARKEXITNAME" val="Templates_Mov100:01:16.1"/>
</p:tagLst>
</file>

<file path=ppt/tags/tag12.xml><?xml version="1.0" encoding="utf-8"?>
<p:tagLst xmlns:a="http://schemas.openxmlformats.org/drawingml/2006/main" xmlns:r="http://schemas.openxmlformats.org/officeDocument/2006/relationships" xmlns:p="http://schemas.openxmlformats.org/presentationml/2006/main">
  <p:tag name="CAPTIONID" val="8631f551-be2a-40d2-883b-4e0c50ec1e66"/>
  <p:tag name="CAPTIONINTERNALID" val="5a4b23c1-bb8e-4c14-bbf4-a7584dd2f351"/>
  <p:tag name="CAPTIONITEMSYSNAME" val="Templates_Mov1Forthecontent00:01:16.2-00:01:23.9"/>
  <p:tag name="BOOKMARKENTRYNAME" val="Templates_Mov100:01:16.2"/>
  <p:tag name="BOOKMARKEXITNAME" val="Templates_Mov100:01:23.9"/>
</p:tagLst>
</file>

<file path=ppt/tags/tag13.xml><?xml version="1.0" encoding="utf-8"?>
<p:tagLst xmlns:a="http://schemas.openxmlformats.org/drawingml/2006/main" xmlns:r="http://schemas.openxmlformats.org/officeDocument/2006/relationships" xmlns:p="http://schemas.openxmlformats.org/presentationml/2006/main">
  <p:tag name="CAPTIONID" val="8631f551-be2a-40d2-883b-4e0c50ec1e66"/>
  <p:tag name="CAPTIONINTERNALID" val="302c4c3f-4e5e-4de1-aa28-26ef9485d2b0"/>
  <p:tag name="CAPTIONITEMSYSNAME" val="Templates_Mov1Wherenewcontent00:01:24.0-00:01:34.2"/>
  <p:tag name="BOOKMARKENTRYNAME" val="Templates_Mov100:01:24.0"/>
  <p:tag name="BOOKMARKEXITNAME" val="Templates_Mov100:01:34.2"/>
</p:tagLst>
</file>

<file path=ppt/tags/tag14.xml><?xml version="1.0" encoding="utf-8"?>
<p:tagLst xmlns:a="http://schemas.openxmlformats.org/drawingml/2006/main" xmlns:r="http://schemas.openxmlformats.org/officeDocument/2006/relationships" xmlns:p="http://schemas.openxmlformats.org/presentationml/2006/main">
  <p:tag name="CAPTIONID" val="8631f551-be2a-40d2-883b-4e0c50ec1e66"/>
  <p:tag name="CAPTIONINTERNALID" val="3b0d351f-2960-40c9-9aa3-981f7ce75c30"/>
  <p:tag name="CAPTIONITEMSYSNAME" val="Templates_Mov1Youcouldinclude00:01:34.3-00:01:39.6"/>
  <p:tag name="BOOKMARKENTRYNAME" val="Templates_Mov100:01:34.3"/>
  <p:tag name="BOOKMARKEXITNAME" val="Templates_Mov100:01:39.6"/>
</p:tagLst>
</file>

<file path=ppt/tags/tag15.xml><?xml version="1.0" encoding="utf-8"?>
<p:tagLst xmlns:a="http://schemas.openxmlformats.org/drawingml/2006/main" xmlns:r="http://schemas.openxmlformats.org/officeDocument/2006/relationships" xmlns:p="http://schemas.openxmlformats.org/presentationml/2006/main">
  <p:tag name="CAPTIONID" val="8631f551-be2a-40d2-883b-4e0c50ec1e66"/>
  <p:tag name="CAPTIONINTERNALID" val="6895fa38-4769-4172-80ba-938a8caa1a6c"/>
  <p:tag name="CAPTIONITEMSYSNAME" val="Templates_Mov1tosavean00:01:39.7-00:01:46.1"/>
  <p:tag name="BOOKMARKENTRYNAME" val="Templates_Mov100:01:39.7"/>
  <p:tag name="BOOKMARKEXITNAME" val="Templates_Mov100:01:46.1"/>
</p:tagLst>
</file>

<file path=ppt/tags/tag16.xml><?xml version="1.0" encoding="utf-8"?>
<p:tagLst xmlns:a="http://schemas.openxmlformats.org/drawingml/2006/main" xmlns:r="http://schemas.openxmlformats.org/officeDocument/2006/relationships" xmlns:p="http://schemas.openxmlformats.org/presentationml/2006/main">
  <p:tag name="CAPTIONID" val="8631f551-be2a-40d2-883b-4e0c50ec1e66"/>
  <p:tag name="CAPTIONINTERNALID" val="4ccdca79-a652-46d3-93bf-653780ce4ece"/>
  <p:tag name="CAPTIONITEMSYSNAME" val="Templates_Mov1Forthetemplate,00:01:46.2-00:01:55.9"/>
  <p:tag name="BOOKMARKENTRYNAME" val="Templates_Mov100:01:46.2"/>
  <p:tag name="BOOKMARKEXITNAME" val="Templates_Mov100:01:55.9"/>
</p:tagLst>
</file>

<file path=ppt/tags/tag17.xml><?xml version="1.0" encoding="utf-8"?>
<p:tagLst xmlns:a="http://schemas.openxmlformats.org/drawingml/2006/main" xmlns:r="http://schemas.openxmlformats.org/officeDocument/2006/relationships" xmlns:p="http://schemas.openxmlformats.org/presentationml/2006/main">
  <p:tag name="CAPTIONID" val="8631f551-be2a-40d2-883b-4e0c50ec1e66"/>
  <p:tag name="CAPTIONINTERNALID" val="9b849566-88eb-4611-93ac-58b2bc012304"/>
  <p:tag name="CAPTIONITEMSYSNAME" val="Templates_Mov1Andyou’dopen00:01:56.0-00:02:03.6"/>
  <p:tag name="BOOKMARKENTRYNAME" val="Templates_Mov100:01:56.0"/>
  <p:tag name="BOOKMARKEXITNAME" val="Templates_Mov100:02:03.6"/>
</p:tagLst>
</file>

<file path=ppt/tags/tag18.xml><?xml version="1.0" encoding="utf-8"?>
<p:tagLst xmlns:a="http://schemas.openxmlformats.org/drawingml/2006/main" xmlns:r="http://schemas.openxmlformats.org/officeDocument/2006/relationships" xmlns:p="http://schemas.openxmlformats.org/presentationml/2006/main">
  <p:tag name="CAPTIONID" val="8631f551-be2a-40d2-883b-4e0c50ec1e66"/>
  <p:tag name="CAPTIONINTERNALID" val="d993f149-eb55-4a2a-9732-d861d9ae1b6b"/>
  <p:tag name="CAPTIONITEMSYSNAME" val="Templates_Mov1andtocustomize00:02:03.7-00:02:10.0"/>
  <p:tag name="BOOKMARKENTRYNAME" val="Templates_Mov100:02:03.7"/>
  <p:tag name="BOOKMARKEXITNAME" val="Templates_Mov100:02:10.0"/>
</p:tagLst>
</file>

<file path=ppt/tags/tag19.xml><?xml version="1.0" encoding="utf-8"?>
<p:tagLst xmlns:a="http://schemas.openxmlformats.org/drawingml/2006/main" xmlns:r="http://schemas.openxmlformats.org/officeDocument/2006/relationships" xmlns:p="http://schemas.openxmlformats.org/presentationml/2006/main">
  <p:tag name="CAPTIONID" val="8631f551-be2a-40d2-883b-4e0c50ec1e66"/>
  <p:tag name="CAPTIONINTERNALID" val="84636614-69e7-42e6-b0d4-950127cd0b34"/>
  <p:tag name="CAPTIONITEMSYSNAME" val="Templates_Mov1Withallthe00:02:10.1-00:02:18.1"/>
  <p:tag name="BOOKMARKENTRYNAME" val="Templates_Mov100:02:10.1"/>
  <p:tag name="BOOKMARKEXITNAME" val="Templates_Mov100:02:18.1"/>
</p:tagLst>
</file>

<file path=ppt/tags/tag2.xml><?xml version="1.0" encoding="utf-8"?>
<p:tagLst xmlns:a="http://schemas.openxmlformats.org/drawingml/2006/main" xmlns:r="http://schemas.openxmlformats.org/officeDocument/2006/relationships" xmlns:p="http://schemas.openxmlformats.org/presentationml/2006/main">
  <p:tag name="CAPTIONID" val="8631f551-be2a-40d2-883b-4e0c50ec1e66"/>
  <p:tag name="CAPTIONINTERNALID" val="7382cd68-511a-44a3-b0b0-78ef79189cc4"/>
  <p:tag name="CAPTIONITEMSYSNAME" val="Templates_Mov1CohoWineryhas00:00:00.0-00:00:12.9"/>
  <p:tag name="BOOKMARKENTRYNAME" val="Templates_Mov100:00:00.0"/>
  <p:tag name="BOOKMARKEXITNAME" val="Templates_Mov100:00:12.9"/>
</p:tagLst>
</file>

<file path=ppt/tags/tag20.xml><?xml version="1.0" encoding="utf-8"?>
<p:tagLst xmlns:a="http://schemas.openxmlformats.org/drawingml/2006/main" xmlns:r="http://schemas.openxmlformats.org/officeDocument/2006/relationships" xmlns:p="http://schemas.openxmlformats.org/presentationml/2006/main">
  <p:tag name="CAPTIONID" val="8631f551-be2a-40d2-883b-4e0c50ec1e66"/>
  <p:tag name="CAPTIONINTERNALID" val="008ea804-d168-437a-a215-9b40a9ed9942"/>
  <p:tag name="CAPTIONITEMSYSNAME" val="Templates_Mov1andchoosePowerPoint00:02:18.2-00:02:28.8"/>
  <p:tag name="BOOKMARKENTRYNAME" val="Templates_Mov100:02:18.2"/>
  <p:tag name="BOOKMARKEXITNAME" val="Templates_Mov100:02:28.8"/>
</p:tagLst>
</file>

<file path=ppt/tags/tag21.xml><?xml version="1.0" encoding="utf-8"?>
<p:tagLst xmlns:a="http://schemas.openxmlformats.org/drawingml/2006/main" xmlns:r="http://schemas.openxmlformats.org/officeDocument/2006/relationships" xmlns:p="http://schemas.openxmlformats.org/presentationml/2006/main">
  <p:tag name="CAPTIONID" val="8631f551-be2a-40d2-883b-4e0c50ec1e66"/>
  <p:tag name="CAPTIONINTERNALID" val="4d8bc6d0-461f-483a-b667-b728ee08164d"/>
  <p:tag name="CAPTIONITEMSYSNAME" val="Templates_Mov1Andhere’sthe00:02:28.9-00:02:31.3"/>
  <p:tag name="BOOKMARKENTRYNAME" val="Templates_Mov100:02:28.9"/>
  <p:tag name="BOOKMARKEXITNAME" val="Templates_Mov100:02:31.3"/>
</p:tagLst>
</file>

<file path=ppt/tags/tag22.xml><?xml version="1.0" encoding="utf-8"?>
<p:tagLst xmlns:a="http://schemas.openxmlformats.org/drawingml/2006/main" xmlns:r="http://schemas.openxmlformats.org/officeDocument/2006/relationships" xmlns:p="http://schemas.openxmlformats.org/presentationml/2006/main">
  <p:tag name="CAPTIONID" val="8631f551-be2a-40d2-883b-4e0c50ec1e66"/>
  <p:tag name="CAPTIONINTERNALID" val="6240772f-6010-4a8a-a857-c8988107e37c"/>
  <p:tag name="CAPTIONITEMSYSNAME" val="Templates_Mov1Whenyouclick00:02:31.4-00:02:39.1"/>
  <p:tag name="BOOKMARKENTRYNAME" val="Templates_Mov100:02:31.4"/>
  <p:tag name="BOOKMARKEXITNAME" val="Templates_Mov100:02:39.1"/>
</p:tagLst>
</file>

<file path=ppt/tags/tag23.xml><?xml version="1.0" encoding="utf-8"?>
<p:tagLst xmlns:a="http://schemas.openxmlformats.org/drawingml/2006/main" xmlns:r="http://schemas.openxmlformats.org/officeDocument/2006/relationships" xmlns:p="http://schemas.openxmlformats.org/presentationml/2006/main">
  <p:tag name="CAPTIONID" val="8631f551-be2a-40d2-883b-4e0c50ec1e66"/>
  <p:tag name="CAPTIONINTERNALID" val="07618922-b848-45ae-95d0-a319b089c6e2"/>
  <p:tag name="CAPTIONITEMSYSNAME" val="Templates_Mov1So,toupdate00:02:39.2-00:02:43.4"/>
  <p:tag name="BOOKMARKENTRYNAME" val="Templates_Mov100:02:39.2"/>
  <p:tag name="BOOKMARKEXITNAME" val="Templates_Mov100:02:43.4"/>
</p:tagLst>
</file>

<file path=ppt/tags/tag24.xml><?xml version="1.0" encoding="utf-8"?>
<p:tagLst xmlns:a="http://schemas.openxmlformats.org/drawingml/2006/main" xmlns:r="http://schemas.openxmlformats.org/officeDocument/2006/relationships" xmlns:p="http://schemas.openxmlformats.org/presentationml/2006/main">
  <p:tag name="CAPTIONID" val="8631f551-be2a-40d2-883b-4e0c50ec1e66"/>
  <p:tag name="CAPTIONINTERNALID" val="ce849955-ddc8-468d-a58d-498f3cf0f545"/>
  <p:tag name="CAPTIONITEMSYSNAME" val="Templates_Mov1you’dbestarting00:02:43.5-00:02:49.2"/>
  <p:tag name="BOOKMARKENTRYNAME" val="Templates_Mov100:02:43.5"/>
  <p:tag name="BOOKMARKEXITNAME" val="Templates_Mov100:02:49.2"/>
</p:tagLst>
</file>

<file path=ppt/tags/tag25.xml><?xml version="1.0" encoding="utf-8"?>
<p:tagLst xmlns:a="http://schemas.openxmlformats.org/drawingml/2006/main" xmlns:r="http://schemas.openxmlformats.org/officeDocument/2006/relationships" xmlns:p="http://schemas.openxmlformats.org/presentationml/2006/main">
  <p:tag name="CAPTIONID" val="8631f551-be2a-40d2-883b-4e0c50ec1e66"/>
  <p:tag name="CAPTIONINTERNALID" val="fde1124f-525e-40cc-878c-829e3e82df81"/>
  <p:tag name="CAPTIONITEMSYSNAME" val="Templates_Mov1Yet,you’dhave00:02:49.3-00:02:57.6"/>
  <p:tag name="BOOKMARKENTRYNAME" val="Templates_Mov100:02:49.3"/>
  <p:tag name="BOOKMARKEXITNAME" val="Templates_Mov100:02:57.6"/>
</p:tagLst>
</file>

<file path=ppt/tags/tag26.xml><?xml version="1.0" encoding="utf-8"?>
<p:tagLst xmlns:a="http://schemas.openxmlformats.org/drawingml/2006/main" xmlns:r="http://schemas.openxmlformats.org/officeDocument/2006/relationships" xmlns:p="http://schemas.openxmlformats.org/presentationml/2006/main">
  <p:tag name="CAPTIONID" val="8631f551-be2a-40d2-883b-4e0c50ec1e66"/>
  <p:tag name="CAPTIONINTERNALID" val="916d3a78-cec1-4407-a219-0635f7c55de7"/>
  <p:tag name="CAPTIONITEMSYSNAME" val="Templates_Mov1Ifyouput00:02:57.7-00:02:59.9"/>
  <p:tag name="BOOKMARKENTRYNAME" val="Templates_Mov100:02:57.7"/>
  <p:tag name="BOOKMARKEXITNAME" val="Templates_Mov100:02:59.9"/>
</p:tagLst>
</file>

<file path=ppt/tags/tag27.xml><?xml version="1.0" encoding="utf-8"?>
<p:tagLst xmlns:a="http://schemas.openxmlformats.org/drawingml/2006/main" xmlns:r="http://schemas.openxmlformats.org/officeDocument/2006/relationships" xmlns:p="http://schemas.openxmlformats.org/presentationml/2006/main">
  <p:tag name="CAPTIONID" val="8631f551-be2a-40d2-883b-4e0c50ec1e66"/>
  <p:tag name="CAPTIONINTERNALID" val="d2a10ef0-07cd-47c3-b4dc-dc258294330b"/>
  <p:tag name="CAPTIONITEMSYSNAME" val="Templates_Mov1yourteamcan00:03:00.0-00:03:06.3"/>
  <p:tag name="BOOKMARKENTRYNAME" val="Templates_Mov100:03:00.0"/>
  <p:tag name="BOOKMARKEXITNAME" val="Templates_Mov100:03:06.3"/>
</p:tagLst>
</file>

<file path=ppt/tags/tag28.xml><?xml version="1.0" encoding="utf-8"?>
<p:tagLst xmlns:a="http://schemas.openxmlformats.org/drawingml/2006/main" xmlns:r="http://schemas.openxmlformats.org/officeDocument/2006/relationships" xmlns:p="http://schemas.openxmlformats.org/presentationml/2006/main">
  <p:tag name="CAPTIONID" val="8631f551-be2a-40d2-883b-4e0c50ec1e66"/>
  <p:tag name="CAPTIONINTERNALID" val="0d260fdb-b148-4c21-9b3f-530ffa6aebb8"/>
  <p:tag name="CAPTIONITEMSYSNAME" val="Templates_Mov1Upnext:To00:03:06.4-00:03:12.3"/>
  <p:tag name="BOOKMARKENTRYNAME" val="Templates_Mov100:03:06.4"/>
  <p:tag name="BOOKMARKEXITNAME" val="Templates_Mov100:03:12.3"/>
</p:tagLst>
</file>

<file path=ppt/tags/tag29.xml><?xml version="1.0" encoding="utf-8"?>
<p:tagLst xmlns:a="http://schemas.openxmlformats.org/drawingml/2006/main" xmlns:r="http://schemas.openxmlformats.org/officeDocument/2006/relationships" xmlns:p="http://schemas.openxmlformats.org/presentationml/2006/main">
  <p:tag name="CAPTIONID" val="e64f5a8b-c116-4a58-bf14-3930c6a3c5d4"/>
  <p:tag name="MEDIACAPTIONSPROMPTED" val="False"/>
  <p:tag name="TEMPPRESENTATIONFILE" val="C:\Users\Administrator\AppData\Local\Temp\tmpA61B.tmp"/>
  <p:tag name="TEMPMEDIAFILENAME" val="C:\Users\Administrator\AppData\Local\Temp\tmpA8EA_Templates_Mov2.mp4"/>
  <p:tag name="MEDIAFADEDURATION" val="0.2"/>
  <p:tag name="MEDIATRANSPARENCY" val="0.3"/>
  <p:tag name="MEDIACAPTIONSHIDDEN" val="False"/>
  <p:tag name="CUSTOMXMLPARTID" val="{C96F4397-2413-4E6A-AADC-CAFE54D456DD}"/>
  <p:tag name="MEDIACAPTIONCOUNT" val="True"/>
</p:tagLst>
</file>

<file path=ppt/tags/tag3.xml><?xml version="1.0" encoding="utf-8"?>
<p:tagLst xmlns:a="http://schemas.openxmlformats.org/drawingml/2006/main" xmlns:r="http://schemas.openxmlformats.org/officeDocument/2006/relationships" xmlns:p="http://schemas.openxmlformats.org/presentationml/2006/main">
  <p:tag name="CAPTIONID" val="8631f551-be2a-40d2-883b-4e0c50ec1e66"/>
  <p:tag name="CAPTIONINTERNALID" val="6ee527ce-722e-4588-8458-2fa83231b47c"/>
  <p:tag name="CAPTIONITEMSYSNAME" val="Templates_Mov1Inthepresentation00:00:13.0-00:00:18.8"/>
  <p:tag name="BOOKMARKENTRYNAME" val="Templates_Mov100:00:13.0"/>
  <p:tag name="BOOKMARKEXITNAME" val="Templates_Mov100:00:18.8"/>
</p:tagLst>
</file>

<file path=ppt/tags/tag30.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3221ac98-38c5-45d2-bdf2-4c69260995e7"/>
  <p:tag name="CAPTIONITEMSYSNAME" val="Templates_Mov2Whenyoucreate00:00:00.0-00:00:04.1"/>
  <p:tag name="BOOKMARKENTRYNAME" val="Templates_Mov200:00:00.0"/>
  <p:tag name="BOOKMARKEXITNAME" val="Templates_Mov200:00:04.1"/>
</p:tagLst>
</file>

<file path=ppt/tags/tag31.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df4d2575-6d32-4abe-8c78-1ffa9e8d2e23"/>
  <p:tag name="CAPTIONITEMSYSNAME" val="Templates_Mov2startwiththe00:00:04.2-00:00:09.5"/>
  <p:tag name="BOOKMARKENTRYNAME" val="Templates_Mov200:00:04.2"/>
  <p:tag name="BOOKMARKEXITNAME" val="Templates_Mov200:00:09.5"/>
</p:tagLst>
</file>

<file path=ppt/tags/tag32.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1c6c29b9-17d8-4201-9638-21321a2eff08"/>
  <p:tag name="CAPTIONITEMSYSNAME" val="Templates_Mov2Let’sbeginwith00:00:09.6-00:00:14.4"/>
  <p:tag name="BOOKMARKENTRYNAME" val="Templates_Mov200:00:09.6"/>
  <p:tag name="BOOKMARKEXITNAME" val="Templates_Mov200:00:14.4"/>
</p:tagLst>
</file>

<file path=ppt/tags/tag33.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d5cacc52-d735-4831-9b8e-1f04ce50b54f"/>
  <p:tag name="CAPTIONITEMSYSNAME" val="Templates_Mov2Forapresentation00:00:14.5-00:00:22.0"/>
  <p:tag name="BOOKMARKENTRYNAME" val="Templates_Mov200:00:14.5"/>
  <p:tag name="BOOKMARKEXITNAME" val="Templates_Mov200:00:22.0"/>
</p:tagLst>
</file>

<file path=ppt/tags/tag34.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1e756a83-79fe-4c09-8d3e-ea19cfe01793"/>
  <p:tag name="CAPTIONITEMSYSNAME" val="Templates_Mov2OverinVariants,00:00:22.1-00:00:30.1"/>
  <p:tag name="BOOKMARKENTRYNAME" val="Templates_Mov200:00:22.1"/>
  <p:tag name="BOOKMARKEXITNAME" val="Templates_Mov200:00:30.1"/>
</p:tagLst>
</file>

<file path=ppt/tags/tag35.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0cb0f25a-2d8b-49a1-b4a8-9cc6e4b924a0"/>
  <p:tag name="CAPTIONITEMSYSNAME" val="Templates_Mov2Next,I’llclick00:00:30.2-00:00:37.5"/>
  <p:tag name="BOOKMARKENTRYNAME" val="Templates_Mov200:00:30.2"/>
  <p:tag name="BOOKMARKEXITNAME" val="Templates_Mov200:00:37.5"/>
</p:tagLst>
</file>

<file path=ppt/tags/tag36.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0d2bc0f3-1336-4dc2-ad27-5334749ccad9"/>
  <p:tag name="CAPTIONITEMSYSNAME" val="Templates_Mov2I’llselectthe00:00:37.6-00:00:43.1"/>
  <p:tag name="BOOKMARKENTRYNAME" val="Templates_Mov200:00:37.6"/>
  <p:tag name="BOOKMARKEXITNAME" val="Templates_Mov200:00:43.1"/>
</p:tagLst>
</file>

<file path=ppt/tags/tag37.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5a645069-f6a0-4a8c-add4-cbb1a918a8f7"/>
  <p:tag name="CAPTIONITEMSYSNAME" val="Templates_Mov2Thiswillapply00:00:43.2-00:00:48.6"/>
  <p:tag name="BOOKMARKENTRYNAME" val="Templates_Mov200:00:43.2"/>
  <p:tag name="BOOKMARKEXITNAME" val="Templates_Mov200:00:48.6"/>
</p:tagLst>
</file>

<file path=ppt/tags/tag38.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3f3ed8ba-042e-41e4-8a5c-2c4041831696"/>
  <p:tag name="CAPTIONITEMSYSNAME" val="Templates_Mov2So,let’sclick00:00:48.7-00:01:00.0"/>
  <p:tag name="BOOKMARKENTRYNAME" val="Templates_Mov200:00:48.7"/>
  <p:tag name="BOOKMARKEXITNAME" val="Templates_Mov200:01:00.0"/>
</p:tagLst>
</file>

<file path=ppt/tags/tag39.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2257b282-9b56-41f2-a128-22a73358b468"/>
  <p:tag name="CAPTIONITEMSYSNAME" val="Templates_Mov2There’sthefooter00:01:00.1-00:01:03.7"/>
  <p:tag name="BOOKMARKENTRYNAME" val="Templates_Mov200:01:00.1"/>
  <p:tag name="BOOKMARKEXITNAME" val="Templates_Mov200:01:03.7"/>
</p:tagLst>
</file>

<file path=ppt/tags/tag4.xml><?xml version="1.0" encoding="utf-8"?>
<p:tagLst xmlns:a="http://schemas.openxmlformats.org/drawingml/2006/main" xmlns:r="http://schemas.openxmlformats.org/officeDocument/2006/relationships" xmlns:p="http://schemas.openxmlformats.org/presentationml/2006/main">
  <p:tag name="CAPTIONID" val="8631f551-be2a-40d2-883b-4e0c50ec1e66"/>
  <p:tag name="CAPTIONINTERNALID" val="00aad5b1-17ad-45af-a37f-16b9ef494df5"/>
  <p:tag name="CAPTIONITEMSYSNAME" val="Templates_Mov1Butcertainother00:00:18.9-00:00:27.9"/>
  <p:tag name="BOOKMARKENTRYNAME" val="Templates_Mov100:00:18.9"/>
  <p:tag name="BOOKMARKEXITNAME" val="Templates_Mov100:00:27.9"/>
</p:tagLst>
</file>

<file path=ppt/tags/tag40.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a00fe37b-635b-4532-ad39-333b6972b1a1"/>
  <p:tag name="CAPTIONITEMSYSNAME" val="Templates_Mov2I’llselectthe00:01:03.8-00:01:13.5"/>
  <p:tag name="BOOKMARKENTRYNAME" val="Templates_Mov200:01:03.8"/>
  <p:tag name="BOOKMARKEXITNAME" val="Templates_Mov200:01:13.5"/>
</p:tagLst>
</file>

<file path=ppt/tags/tag41.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1b8f762f-3954-4d15-9d8a-f6167a2c80e8"/>
  <p:tag name="CAPTIONITEMSYSNAME" val="Templates_Mov2BecauseI’veput00:01:13.6-00:01:21.2"/>
  <p:tag name="BOOKMARKENTRYNAME" val="Templates_Mov200:01:13.6"/>
  <p:tag name="BOOKMARKEXITNAME" val="Templates_Mov200:01:21.2"/>
</p:tagLst>
</file>

<file path=ppt/tags/tag42.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72cb06e5-b25f-419e-9712-eb8894ff9e3f"/>
  <p:tag name="CAPTIONITEMSYSNAME" val="Templates_Mov2Now,let’smake00:01:21.3-00:01:28.7"/>
  <p:tag name="BOOKMARKENTRYNAME" val="Templates_Mov200:01:21.3"/>
  <p:tag name="BOOKMARKEXITNAME" val="Templates_Mov200:01:28.7"/>
</p:tagLst>
</file>

<file path=ppt/tags/tag43.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2440eab7-5adf-4417-b1a7-3440011bdfd8"/>
  <p:tag name="CAPTIONITEMSYSNAME" val="Templates_Mov2We’llstartby00:01:28.8-00:01:36.9"/>
  <p:tag name="BOOKMARKENTRYNAME" val="Templates_Mov200:01:28.8"/>
  <p:tag name="BOOKMARKEXITNAME" val="Templates_Mov200:01:36.9"/>
</p:tagLst>
</file>

<file path=ppt/tags/tag44.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59615843-4f9c-48df-b199-b4ce63bdde41"/>
  <p:tag name="CAPTIONITEMSYSNAME" val="Templates_Mov2Youselectit00:01:37.0-00:01:42.8"/>
  <p:tag name="BOOKMARKENTRYNAME" val="Templates_Mov200:01:37.0"/>
  <p:tag name="BOOKMARKEXITNAME" val="Templates_Mov200:01:42.8"/>
</p:tagLst>
</file>

<file path=ppt/tags/tag45.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0e6276c5-7c41-4ae2-bdd2-eb0f886bc7bf"/>
  <p:tag name="CAPTIONITEMSYSNAME" val="Templates_Mov2We’vegotthe00:01:42.9-00:01:50.3"/>
  <p:tag name="BOOKMARKENTRYNAME" val="Templates_Mov200:01:42.9"/>
  <p:tag name="BOOKMARKEXITNAME" val="Templates_Mov200:01:50.3"/>
</p:tagLst>
</file>

<file path=ppt/tags/tag46.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322f5499-416b-4ee6-8332-767f12955cd3"/>
  <p:tag name="CAPTIONITEMSYSNAME" val="Templates_Mov2Weusethis00:01:50.4-00:01:59.1"/>
  <p:tag name="BOOKMARKENTRYNAME" val="Templates_Mov200:01:50.4"/>
  <p:tag name="BOOKMARKEXITNAME" val="Templates_Mov200:01:59.1"/>
</p:tagLst>
</file>

<file path=ppt/tags/tag47.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af009d92-8865-4428-9cef-40cbad937cae"/>
  <p:tag name="CAPTIONITEMSYSNAME" val="Templates_Mov2ThePictureplaceholder00:01:59.2-00:02:04.6"/>
  <p:tag name="BOOKMARKENTRYNAME" val="Templates_Mov200:01:59.2"/>
  <p:tag name="BOOKMARKEXITNAME" val="Templates_Mov200:02:04.6"/>
</p:tagLst>
</file>

<file path=ppt/tags/tag48.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91b12564-3d08-4e49-8e45-0fdae8d51951"/>
  <p:tag name="CAPTIONITEMSYSNAME" val="Templates_Mov2Toworkwith00:02:04.7-00:02:09.3"/>
  <p:tag name="BOOKMARKENTRYNAME" val="Templates_Mov200:02:04.7"/>
  <p:tag name="BOOKMARKEXITNAME" val="Templates_Mov200:02:09.3"/>
</p:tagLst>
</file>

<file path=ppt/tags/tag49.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fd157af5-87d4-447f-8573-0061b5a0886a"/>
  <p:tag name="CAPTIONITEMSYSNAME" val="Templates_Mov2ThenIclick00:02:09.4-00:02:15.2"/>
  <p:tag name="BOOKMARKENTRYNAME" val="Templates_Mov200:02:09.4"/>
  <p:tag name="BOOKMARKEXITNAME" val="Templates_Mov200:02:15.2"/>
</p:tagLst>
</file>

<file path=ppt/tags/tag5.xml><?xml version="1.0" encoding="utf-8"?>
<p:tagLst xmlns:a="http://schemas.openxmlformats.org/drawingml/2006/main" xmlns:r="http://schemas.openxmlformats.org/officeDocument/2006/relationships" xmlns:p="http://schemas.openxmlformats.org/presentationml/2006/main">
  <p:tag name="CAPTIONID" val="8631f551-be2a-40d2-883b-4e0c50ec1e66"/>
  <p:tag name="CAPTIONINTERNALID" val="59f8ea77-cfca-4c1c-93d5-e828dd714bf5"/>
  <p:tag name="CAPTIONITEMSYSNAME" val="Templates_Mov1Forthewine00:00:28.0-00:00:36.0"/>
  <p:tag name="BOOKMARKENTRYNAME" val="Templates_Mov100:00:28.0"/>
  <p:tag name="BOOKMARKEXITNAME" val="Templates_Mov100:00:36.0"/>
</p:tagLst>
</file>

<file path=ppt/tags/tag50.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cebedef7-c025-4195-979e-5925aa976b93"/>
  <p:tag name="CAPTIONITEMSYSNAME" val="Templates_Mov2Beforeanythingelse,00:02:15.3-00:02:23.3"/>
  <p:tag name="BOOKMARKENTRYNAME" val="Templates_Mov200:02:15.3"/>
  <p:tag name="BOOKMARKEXITNAME" val="Templates_Mov200:02:23.3"/>
</p:tagLst>
</file>

<file path=ppt/tags/tag51.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b4c327ce-fd72-478d-bdea-774d49bde432"/>
  <p:tag name="CAPTIONITEMSYSNAME" val="Templates_Mov2ThenI’lltype00:02:23.4-00:02:31.3"/>
  <p:tag name="BOOKMARKENTRYNAME" val="Templates_Mov200:02:23.4"/>
  <p:tag name="BOOKMARKEXITNAME" val="Templates_Mov200:02:31.3"/>
</p:tagLst>
</file>

<file path=ppt/tags/tag52.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ee1a5c7a-b960-4377-8167-b0ab2e8f0617"/>
  <p:tag name="CAPTIONITEMSYSNAME" val="Templates_Mov2I’llclosethe00:02:31.4-00:02:35.3"/>
  <p:tag name="BOOKMARKENTRYNAME" val="Templates_Mov200:02:31.4"/>
  <p:tag name="BOOKMARKEXITNAME" val="Templates_Mov200:02:35.3"/>
</p:tagLst>
</file>

<file path=ppt/tags/tag53.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f8bd42d8-e5af-43c9-b803-c75d89ef31a0"/>
  <p:tag name="CAPTIONITEMSYSNAME" val="Templates_Mov2AndI’llclick00:02:35.4-00:02:43.1"/>
  <p:tag name="BOOKMARKENTRYNAME" val="Templates_Mov200:02:35.4"/>
  <p:tag name="BOOKMARKEXITNAME" val="Templates_Mov200:02:43.1"/>
</p:tagLst>
</file>

<file path=ppt/tags/tag54.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eff4dbc9-cb8d-40ca-9caf-fe478cd13f08"/>
  <p:tag name="CAPTIONITEMSYSNAME" val="Templates_Mov2ThenI’lluse00:02:43.2-00:02:52.0"/>
  <p:tag name="BOOKMARKENTRYNAME" val="Templates_Mov200:02:43.2"/>
  <p:tag name="BOOKMARKEXITNAME" val="Templates_Mov200:02:52.0"/>
</p:tagLst>
</file>

<file path=ppt/tags/tag55.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46eb4bcd-51c2-48c1-a2b4-79ff107a0dd7"/>
  <p:tag name="CAPTIONITEMSYSNAME" val="Templates_Mov2Towidenthe00:02:52.1-00:03:02.6"/>
  <p:tag name="BOOKMARKENTRYNAME" val="Templates_Mov200:02:52.1"/>
  <p:tag name="BOOKMARKEXITNAME" val="Templates_Mov200:03:02.6"/>
</p:tagLst>
</file>

<file path=ppt/tags/tag56.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38da98d2-dfe6-410e-976a-e93e085b6f88"/>
  <p:tag name="CAPTIONITEMSYSNAME" val="Templates_Mov2Wecanturn00:03:02.7-00:03:06.1"/>
  <p:tag name="BOOKMARKENTRYNAME" val="Templates_Mov200:03:02.7"/>
  <p:tag name="BOOKMARKEXITNAME" val="Templates_Mov200:03:06.1"/>
</p:tagLst>
</file>

<file path=ppt/tags/tag57.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aa9d4b94-b8e1-4539-b1e6-8d683150b871"/>
  <p:tag name="CAPTIONITEMSYSNAME" val="Templates_Mov2Toincreasethe00:03:06.2-00:03:11.0"/>
  <p:tag name="BOOKMARKENTRYNAME" val="Templates_Mov200:03:06.2"/>
  <p:tag name="BOOKMARKEXITNAME" val="Templates_Mov200:03:11.0"/>
</p:tagLst>
</file>

<file path=ppt/tags/tag58.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dd77d802-a7fe-4dc8-bf8e-d310f7078d2a"/>
  <p:tag name="CAPTIONITEMSYSNAME" val="Templates_Mov2clickHome,and00:03:11.1-00:03:17.4"/>
  <p:tag name="BOOKMARKENTRYNAME" val="Templates_Mov200:03:11.1"/>
  <p:tag name="BOOKMARKEXITNAME" val="Templates_Mov200:03:17.4"/>
</p:tagLst>
</file>

<file path=ppt/tags/tag59.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1c1f2b6b-1132-4e2e-ab98-a93f9cab5e16"/>
  <p:tag name="CAPTIONITEMSYSNAME" val="Templates_Mov2Toaddmore00:03:17.5-00:03:27.3"/>
  <p:tag name="BOOKMARKENTRYNAME" val="Templates_Mov200:03:17.5"/>
  <p:tag name="BOOKMARKEXITNAME" val="Templates_Mov200:03:27.3"/>
</p:tagLst>
</file>

<file path=ppt/tags/tag6.xml><?xml version="1.0" encoding="utf-8"?>
<p:tagLst xmlns:a="http://schemas.openxmlformats.org/drawingml/2006/main" xmlns:r="http://schemas.openxmlformats.org/officeDocument/2006/relationships" xmlns:p="http://schemas.openxmlformats.org/presentationml/2006/main">
  <p:tag name="CAPTIONID" val="8631f551-be2a-40d2-883b-4e0c50ec1e66"/>
  <p:tag name="CAPTIONINTERNALID" val="dca2c2ae-05e1-4f91-8a6d-826e29b19379"/>
  <p:tag name="CAPTIONITEMSYSNAME" val="Templates_Mov1Toupdatethe00:00:36.1-00:00:40.9"/>
  <p:tag name="BOOKMARKENTRYNAME" val="Templates_Mov100:00:36.1"/>
  <p:tag name="BOOKMARKEXITNAME" val="Templates_Mov100:00:40.9"/>
</p:tagLst>
</file>

<file path=ppt/tags/tag60.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48ea1065-bf77-4a6b-94f8-c9ec0b2d0d45"/>
  <p:tag name="CAPTIONITEMSYSNAME" val="Templates_Mov2I’llclosethe00:03:27.4-00:03:40.1"/>
  <p:tag name="BOOKMARKENTRYNAME" val="Templates_Mov200:03:27.4"/>
  <p:tag name="BOOKMARKEXITNAME" val="Templates_Mov200:03:40.1"/>
</p:tagLst>
</file>

<file path=ppt/tags/tag61.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11509230-8e2a-4eb5-8271-3138e5e649f1"/>
  <p:tag name="CAPTIONITEMSYSNAME" val="Templates_Mov2Thatlooksbetter.00:03:40.2-00:03:56.0"/>
  <p:tag name="BOOKMARKENTRYNAME" val="Templates_Mov200:03:40.2"/>
  <p:tag name="BOOKMARKEXITNAME" val="Templates_Mov200:03:56.0"/>
</p:tagLst>
</file>

<file path=ppt/tags/tag62.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11d111a5-facb-4a5b-99f5-2786d9614faa"/>
  <p:tag name="CAPTIONITEMSYSNAME" val="Templates_Mov2Torenamethe00:03:56.1-00:04:09.3"/>
  <p:tag name="BOOKMARKENTRYNAME" val="Templates_Mov200:03:56.1"/>
  <p:tag name="BOOKMARKEXITNAME" val="Templates_Mov200:04:09.3"/>
</p:tagLst>
</file>

<file path=ppt/tags/tag63.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091c4ff0-2018-4c76-a61e-6a08d93d82db"/>
  <p:tag name="CAPTIONITEMSYSNAME" val="Templates_Mov2We’redonewith00:04:09.4-00:04:17.6"/>
  <p:tag name="BOOKMARKENTRYNAME" val="Templates_Mov200:04:09.4"/>
  <p:tag name="BOOKMARKEXITNAME" val="Templates_Mov200:04:17.6"/>
</p:tagLst>
</file>

<file path=ppt/tags/tag64.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e70dc2b1-18bd-421e-978f-8da49e5fe721"/>
  <p:tag name="CAPTIONITEMSYSNAME" val="Templates_Mov2Now,Icould00:04:17.7-00:04:24.7"/>
  <p:tag name="BOOKMARKENTRYNAME" val="Templates_Mov200:04:17.7"/>
  <p:tag name="BOOKMARKEXITNAME" val="Templates_Mov200:04:24.7"/>
</p:tagLst>
</file>

<file path=ppt/tags/tag65.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e3532324-7b8a-447e-96a8-ad966466d859"/>
  <p:tag name="CAPTIONITEMSYSNAME" val="Templates_Mov2I’dclickDesign,00:04:24.8-00:04:33.9"/>
  <p:tag name="BOOKMARKENTRYNAME" val="Templates_Mov200:04:24.8"/>
  <p:tag name="BOOKMARKEXITNAME" val="Templates_Mov200:04:33.9"/>
</p:tagLst>
</file>

<file path=ppt/tags/tag66.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4483cc20-9412-41e2-9a5e-07d7860932a8"/>
  <p:tag name="CAPTIONITEMSYSNAME" val="Templates_Mov2But,mygoal00:04:34.0-00:04:44.9"/>
  <p:tag name="BOOKMARKENTRYNAME" val="Templates_Mov200:04:34.0"/>
  <p:tag name="BOOKMARKEXITNAME" val="Templates_Mov200:04:44.9"/>
</p:tagLst>
</file>

<file path=ppt/tags/tag67.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97d6fbd4-b705-4eff-a5bf-8f8adead94c4"/>
  <p:tag name="CAPTIONITEMSYSNAME" val="Templates_Mov2So,withour00:04:45.0-00:04:53.9"/>
  <p:tag name="BOOKMARKENTRYNAME" val="Templates_Mov200:04:45.0"/>
  <p:tag name="BOOKMARKEXITNAME" val="Templates_Mov200:04:53.9"/>
</p:tagLst>
</file>

<file path=ppt/tags/tag68.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e5bfa2fc-1b1b-4fef-9d3f-5e43401628be"/>
  <p:tag name="CAPTIONITEMSYSNAME" val="Templates_Mov2namethepresentation—we’ll00:04:54.0-00:05:01.8"/>
  <p:tag name="BOOKMARKENTRYNAME" val="Templates_Mov200:04:54.0"/>
  <p:tag name="BOOKMARKEXITNAME" val="Templates_Mov200:05:01.8"/>
</p:tagLst>
</file>

<file path=ppt/tags/tag69.xml><?xml version="1.0" encoding="utf-8"?>
<p:tagLst xmlns:a="http://schemas.openxmlformats.org/drawingml/2006/main" xmlns:r="http://schemas.openxmlformats.org/officeDocument/2006/relationships" xmlns:p="http://schemas.openxmlformats.org/presentationml/2006/main">
  <p:tag name="CAPTIONID" val="e64f5a8b-c116-4a58-bf14-3930c6a3c5d4"/>
  <p:tag name="CAPTIONINTERNALID" val="432978fe-9258-417a-b03e-8de8ce137fa2"/>
  <p:tag name="CAPTIONITEMSYSNAME" val="Templates_Mov2Upnext:We’ll00:05:01.9-00:05:09.9"/>
  <p:tag name="BOOKMARKENTRYNAME" val="Templates_Mov200:05:01.9"/>
  <p:tag name="BOOKMARKEXITNAME" val="Templates_Mov200:05:09.9"/>
</p:tagLst>
</file>

<file path=ppt/tags/tag7.xml><?xml version="1.0" encoding="utf-8"?>
<p:tagLst xmlns:a="http://schemas.openxmlformats.org/drawingml/2006/main" xmlns:r="http://schemas.openxmlformats.org/officeDocument/2006/relationships" xmlns:p="http://schemas.openxmlformats.org/presentationml/2006/main">
  <p:tag name="CAPTIONID" val="8631f551-be2a-40d2-883b-4e0c50ec1e66"/>
  <p:tag name="CAPTIONINTERNALID" val="a1340d27-4aeb-41f6-97cc-d2fd04253cfd"/>
  <p:tag name="CAPTIONITEMSYSNAME" val="Templates_Mov1savethepresentation00:00:41.0-00:00:48.3"/>
  <p:tag name="BOOKMARKENTRYNAME" val="Templates_Mov100:00:41.0"/>
  <p:tag name="BOOKMARKEXITNAME" val="Templates_Mov100:00:48.3"/>
</p:tagLst>
</file>

<file path=ppt/tags/tag70.xml><?xml version="1.0" encoding="utf-8"?>
<p:tagLst xmlns:a="http://schemas.openxmlformats.org/drawingml/2006/main" xmlns:r="http://schemas.openxmlformats.org/officeDocument/2006/relationships" xmlns:p="http://schemas.openxmlformats.org/presentationml/2006/main">
  <p:tag name="CAPTIONID" val="335d4112-4d0b-40cb-801e-4645da290ef6"/>
  <p:tag name="MEDIACAPTIONSPROMPTED" val="False"/>
  <p:tag name="TEMPPRESENTATIONFILE" val="C:\Users\Administrator\AppData\Local\Temp\tmp4317.tmp"/>
  <p:tag name="TEMPMEDIAFILENAME" val="C:\Users\Administrator\AppData\Local\Temp\tmp46C1_Templates_Mov3.mp4"/>
  <p:tag name="MEDIAFADEDURATION" val="0.2"/>
  <p:tag name="MEDIATRANSPARENCY" val="0.3"/>
  <p:tag name="MEDIACAPTIONSHIDDEN" val="False"/>
  <p:tag name="CUSTOMXMLPARTID" val="{F025917B-CAD1-4AA5-990A-F8A5B58907B4}"/>
  <p:tag name="MEDIACAPTIONCOUNT" val="True"/>
</p:tagLst>
</file>

<file path=ppt/tags/tag71.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8c3dd9d1-6cd5-4992-9821-7265167ba316"/>
  <p:tag name="CAPTIONITEMSYSNAME" val="Templates_Mov3I’vegotmy00:00:00.0-00:00:06.1"/>
  <p:tag name="BOOKMARKENTRYNAME" val="Templates_Mov300:00:00.0"/>
  <p:tag name="BOOKMARKEXITNAME" val="Templates_Mov300:00:06.1"/>
</p:tagLst>
</file>

<file path=ppt/tags/tag72.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aabdabd0-8aa0-4e18-87c7-9dbe170739dc"/>
  <p:tag name="CAPTIONITEMSYSNAME" val="Templates_Mov3andnowI’m00:00:06.2-00:00:11.5"/>
  <p:tag name="BOOKMARKENTRYNAME" val="Templates_Mov300:00:06.2"/>
  <p:tag name="BOOKMARKEXITNAME" val="Templates_Mov300:00:11.5"/>
</p:tagLst>
</file>

<file path=ppt/tags/tag73.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b3999f30-8290-4f55-8612-740d241ebb91"/>
  <p:tag name="CAPTIONITEMSYSNAME" val="Templates_Mov3Thetitleslide00:00:11.6-00:00:17.9"/>
  <p:tag name="BOOKMARKENTRYNAME" val="Templates_Mov300:00:11.6"/>
  <p:tag name="BOOKMARKEXITNAME" val="Templates_Mov300:00:17.9"/>
</p:tagLst>
</file>

<file path=ppt/tags/tag74.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09c1dc73-bae6-431d-96f7-67faab7a23c6"/>
  <p:tag name="CAPTIONITEMSYSNAME" val="Templates_Mov3I’lluseplaceholder00:00:18.0-00:00:25.0"/>
  <p:tag name="BOOKMARKENTRYNAME" val="Templates_Mov300:00:18.0"/>
  <p:tag name="BOOKMARKEXITNAME" val="Templates_Mov300:00:25.0"/>
</p:tagLst>
</file>

<file path=ppt/tags/tag75.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1390611e-f414-47a3-8be3-562cc144a176"/>
  <p:tag name="CAPTIONITEMSYSNAME" val="Templates_Mov3Forslide2,00:00:25.1-00:00:29.9"/>
  <p:tag name="BOOKMARKENTRYNAME" val="Templates_Mov300:00:25.1"/>
  <p:tag name="BOOKMARKEXITNAME" val="Templates_Mov300:00:29.9"/>
</p:tagLst>
</file>

<file path=ppt/tags/tag76.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38cb584f-e21a-4d05-af29-f35b537d8528"/>
  <p:tag name="CAPTIONITEMSYSNAME" val="Templates_Mov3However,thebullet00:00:30.0-00:00:35.2"/>
  <p:tag name="BOOKMARKENTRYNAME" val="Templates_Mov300:00:30.0"/>
  <p:tag name="BOOKMARKEXITNAME" val="Templates_Mov300:00:35.2"/>
</p:tagLst>
</file>

<file path=ppt/tags/tag77.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c64fa54d-b445-4902-80ee-825657f37d32"/>
  <p:tag name="CAPTIONITEMSYSNAME" val="Templates_Mov3Idowant00:00:35.3-00:00:47.4"/>
  <p:tag name="BOOKMARKENTRYNAME" val="Templates_Mov300:00:35.3"/>
  <p:tag name="BOOKMARKEXITNAME" val="Templates_Mov300:00:47.4"/>
</p:tagLst>
</file>

<file path=ppt/tags/tag78.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077d5472-7f21-4e39-97d0-5cd037c16fc3"/>
  <p:tag name="CAPTIONITEMSYSNAME" val="Templates_Mov3I’llzoomin00:00:47.5-00:01:01.1"/>
  <p:tag name="BOOKMARKENTRYNAME" val="Templates_Mov300:00:47.5"/>
  <p:tag name="BOOKMARKEXITNAME" val="Templates_Mov300:01:01.1"/>
</p:tagLst>
</file>

<file path=ppt/tags/tag79.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2e8e0171-a214-4cf4-a871-9d14b9383a79"/>
  <p:tag name="CAPTIONITEMSYSNAME" val="Templates_Mov3Thenwiththe00:01:01.2-00:01:06.7"/>
  <p:tag name="BOOKMARKENTRYNAME" val="Templates_Mov300:01:01.2"/>
  <p:tag name="BOOKMARKEXITNAME" val="Templates_Mov300:01:06.7"/>
</p:tagLst>
</file>

<file path=ppt/tags/tag8.xml><?xml version="1.0" encoding="utf-8"?>
<p:tagLst xmlns:a="http://schemas.openxmlformats.org/drawingml/2006/main" xmlns:r="http://schemas.openxmlformats.org/officeDocument/2006/relationships" xmlns:p="http://schemas.openxmlformats.org/presentationml/2006/main">
  <p:tag name="CAPTIONID" val="8631f551-be2a-40d2-883b-4e0c50ec1e66"/>
  <p:tag name="CAPTIONINTERNALID" val="82e56017-4068-4e17-8f34-05e465c42b03"/>
  <p:tag name="CAPTIONITEMSYSNAME" val="Templates_Mov1Buthavingto00:00:48.4-00:00:54.1"/>
  <p:tag name="BOOKMARKENTRYNAME" val="Templates_Mov100:00:48.4"/>
  <p:tag name="BOOKMARKEXITNAME" val="Templates_Mov100:00:54.1"/>
</p:tagLst>
</file>

<file path=ppt/tags/tag80.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bafe2cd6-7b7d-4ef3-bb29-549a49f008ac"/>
  <p:tag name="CAPTIONITEMSYSNAME" val="Templates_Mov3useChangeColors00:01:06.8-00:01:17.6"/>
  <p:tag name="BOOKMARKENTRYNAME" val="Templates_Mov300:01:06.8"/>
  <p:tag name="BOOKMARKEXITNAME" val="Templates_Mov300:01:17.6"/>
</p:tagLst>
</file>

<file path=ppt/tags/tag81.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d5efef72-34a8-43bc-8b2b-aa4dc1c76562"/>
  <p:tag name="CAPTIONITEMSYSNAME" val="Templates_Mov3Withthisformatting00:01:17.7-00:01:25.9"/>
  <p:tag name="BOOKMARKENTRYNAME" val="Templates_Mov300:01:17.7"/>
  <p:tag name="BOOKMARKEXITNAME" val="Templates_Mov300:01:25.9"/>
</p:tagLst>
</file>

<file path=ppt/tags/tag82.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b96dcf9d-116f-4e05-9d18-32a643387dee"/>
  <p:tag name="CAPTIONITEMSYSNAME" val="Templates_Mov3Otherslideswe00:01:26.0-00:01:33.4"/>
  <p:tag name="BOOKMARKENTRYNAME" val="Templates_Mov300:01:26.0"/>
  <p:tag name="BOOKMARKEXITNAME" val="Templates_Mov300:01:33.4"/>
</p:tagLst>
</file>

<file path=ppt/tags/tag83.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42d3a9e4-2804-4feb-bf32-911698697c1f"/>
  <p:tag name="CAPTIONITEMSYSNAME" val="Templates_Mov3addthetitle00:01:33.5-00:01:42.3"/>
  <p:tag name="BOOKMARKENTRYNAME" val="Templates_Mov300:01:33.5"/>
  <p:tag name="BOOKMARKEXITNAME" val="Templates_Mov300:01:42.3"/>
</p:tagLst>
</file>

<file path=ppt/tags/tag84.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e8ce74fb-52c5-489d-8ccb-5fabdc24a738"/>
  <p:tag name="CAPTIONITEMSYSNAME" val="Templates_Mov3Withthreesection00:01:42.4-00:01:49.4"/>
  <p:tag name="BOOKMARKENTRYNAME" val="Templates_Mov300:01:42.4"/>
  <p:tag name="BOOKMARKEXITNAME" val="Templates_Mov300:01:49.4"/>
</p:tagLst>
</file>

<file path=ppt/tags/tag85.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dc88be99-ccb0-4a47-a65a-981462f0a8eb"/>
  <p:tag name="CAPTIONITEMSYSNAME" val="Templates_Mov3Nowwe’llclick00:01:49.5-00:01:55.2"/>
  <p:tag name="BOOKMARKENTRYNAME" val="Templates_Mov300:01:49.5"/>
  <p:tag name="BOOKMARKEXITNAME" val="Templates_Mov300:01:55.2"/>
</p:tagLst>
</file>

<file path=ppt/tags/tag86.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2485ab1c-aed4-44f8-b57e-6b62610bec8c"/>
  <p:tag name="CAPTIONITEMSYSNAME" val="Templates_Mov3Herewecan00:01:55.3-00:02:02.5"/>
  <p:tag name="BOOKMARKENTRYNAME" val="Templates_Mov300:01:55.3"/>
  <p:tag name="BOOKMARKEXITNAME" val="Templates_Mov300:02:02.5"/>
</p:tagLst>
</file>

<file path=ppt/tags/tag87.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955182e1-f807-45fe-b17b-fb738cee95e9"/>
  <p:tag name="CAPTIONITEMSYSNAME" val="Templates_Mov3I’llformatthem00:02:02.6-00:02:13.5"/>
  <p:tag name="BOOKMARKENTRYNAME" val="Templates_Mov300:02:02.6"/>
  <p:tag name="BOOKMARKEXITNAME" val="Templates_Mov300:02:13.5"/>
</p:tagLst>
</file>

<file path=ppt/tags/tag88.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6ebd5e18-ff66-4277-ae76-f28147664eda"/>
  <p:tag name="CAPTIONITEMSYSNAME" val="Templates_Mov3Now,tohelp00:02:13.6-00:02:21.9"/>
  <p:tag name="BOOKMARKENTRYNAME" val="Templates_Mov300:02:13.6"/>
  <p:tag name="BOOKMARKEXITNAME" val="Templates_Mov300:02:21.9"/>
</p:tagLst>
</file>

<file path=ppt/tags/tag89.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7a1cd0ec-2de9-4c42-9bd6-05fc0d9e9b53"/>
  <p:tag name="CAPTIONITEMSYSNAME" val="Templates_Mov3UsingPictureTools,00:02:22.0-00:02:28.4"/>
  <p:tag name="BOOKMARKENTRYNAME" val="Templates_Mov300:02:22.0"/>
  <p:tag name="BOOKMARKEXITNAME" val="Templates_Mov300:02:28.4"/>
</p:tagLst>
</file>

<file path=ppt/tags/tag9.xml><?xml version="1.0" encoding="utf-8"?>
<p:tagLst xmlns:a="http://schemas.openxmlformats.org/drawingml/2006/main" xmlns:r="http://schemas.openxmlformats.org/officeDocument/2006/relationships" xmlns:p="http://schemas.openxmlformats.org/presentationml/2006/main">
  <p:tag name="CAPTIONID" val="8631f551-be2a-40d2-883b-4e0c50ec1e66"/>
  <p:tag name="CAPTIONINTERNALID" val="8283434b-d2be-4e9f-9775-be63166c2705"/>
  <p:tag name="CAPTIONITEMSYSNAME" val="Templates_Mov1Also,overtime,00:00:54.2-00:01:04.9"/>
  <p:tag name="BOOKMARKENTRYNAME" val="Templates_Mov100:00:54.2"/>
  <p:tag name="BOOKMARKEXITNAME" val="Templates_Mov100:01:04.9"/>
</p:tagLst>
</file>

<file path=ppt/tags/tag90.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4974d979-819b-452a-b7ff-303451fcef25"/>
  <p:tag name="CAPTIONITEMSYSNAME" val="Templates_Mov3WorkingwithPicture00:02:28.5-00:02:37.4"/>
  <p:tag name="BOOKMARKENTRYNAME" val="Templates_Mov300:02:28.5"/>
  <p:tag name="BOOKMARKEXITNAME" val="Templates_Mov300:02:37.4"/>
</p:tagLst>
</file>

<file path=ppt/tags/tag91.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0636a5a8-d2b1-44a9-9e0c-a10733dad76d"/>
  <p:tag name="CAPTIONITEMSYSNAME" val="Templates_Mov3ThenI’lluse00:02:37.5-00:02:46.1"/>
  <p:tag name="BOOKMARKENTRYNAME" val="Templates_Mov300:02:37.5"/>
  <p:tag name="BOOKMARKEXITNAME" val="Templates_Mov300:02:46.1"/>
</p:tagLst>
</file>

<file path=ppt/tags/tag92.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6a8c5b24-cc3b-4486-86e4-ed81e99a2d96"/>
  <p:tag name="CAPTIONITEMSYSNAME" val="Templates_Mov3Tobenefitfrom00:02:46.2-00:02:53.8"/>
  <p:tag name="BOOKMARKENTRYNAME" val="Templates_Mov300:02:46.2"/>
  <p:tag name="BOOKMARKEXITNAME" val="Templates_Mov300:02:53.8"/>
</p:tagLst>
</file>

<file path=ppt/tags/tag93.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2f2febf2-f00f-49f0-82cd-d3e26cf88127"/>
  <p:tag name="CAPTIONITEMSYSNAME" val="Templates_Mov3Thenthefinished00:02:53.9-00:02:59.3"/>
  <p:tag name="BOOKMARKENTRYNAME" val="Templates_Mov300:02:53.9"/>
  <p:tag name="BOOKMARKEXITNAME" val="Templates_Mov300:02:59.3"/>
</p:tagLst>
</file>

<file path=ppt/tags/tag94.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927351cc-3b85-47bd-982a-14c025c386ba"/>
  <p:tag name="CAPTIONITEMSYSNAME" val="Templates_Mov3Tomakethose00:02:59.4-00:03:06.9"/>
  <p:tag name="BOOKMARKENTRYNAME" val="Templates_Mov300:02:59.4"/>
  <p:tag name="BOOKMARKEXITNAME" val="Templates_Mov300:03:06.9"/>
</p:tagLst>
</file>

<file path=ppt/tags/tag95.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c2e8fcd1-2a82-4f9b-b7d4-b3e1689578cf"/>
  <p:tag name="CAPTIONITEMSYSNAME" val="Templates_Mov3Becausethisslide00:03:07.0-00:03:18.8"/>
  <p:tag name="BOOKMARKENTRYNAME" val="Templates_Mov300:03:07.0"/>
  <p:tag name="BOOKMARKEXITNAME" val="Templates_Mov300:03:18.8"/>
</p:tagLst>
</file>

<file path=ppt/tags/tag96.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02c9209f-c362-4bf7-8042-3dc20238f0ff"/>
  <p:tag name="CAPTIONITEMSYSNAME" val="Templates_Mov3We’rereadyto00:03:18.9-00:03:22.9"/>
  <p:tag name="BOOKMARKENTRYNAME" val="Templates_Mov300:03:18.9"/>
  <p:tag name="BOOKMARKEXITNAME" val="Templates_Mov300:03:22.9"/>
</p:tagLst>
</file>

<file path=ppt/tags/tag97.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ce6f471d-de9b-4ca2-b1a0-d9a45709eff5"/>
  <p:tag name="CAPTIONITEMSYSNAME" val="Templates_Mov3I’llclickFile,00:03:23.0-00:03:33.8"/>
  <p:tag name="BOOKMARKENTRYNAME" val="Templates_Mov300:03:23.0"/>
  <p:tag name="BOOKMARKEXITNAME" val="Templates_Mov300:03:33.8"/>
</p:tagLst>
</file>

<file path=ppt/tags/tag98.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18216d24-38a4-4387-88f0-0aaaa465e96c"/>
  <p:tag name="CAPTIONITEMSYSNAME" val="Templates_Mov3Notethatafter00:03:33.9-00:03:41.2"/>
  <p:tag name="BOOKMARKENTRYNAME" val="Templates_Mov300:03:33.9"/>
  <p:tag name="BOOKMARKEXITNAME" val="Templates_Mov300:03:41.2"/>
</p:tagLst>
</file>

<file path=ppt/tags/tag99.xml><?xml version="1.0" encoding="utf-8"?>
<p:tagLst xmlns:a="http://schemas.openxmlformats.org/drawingml/2006/main" xmlns:r="http://schemas.openxmlformats.org/officeDocument/2006/relationships" xmlns:p="http://schemas.openxmlformats.org/presentationml/2006/main">
  <p:tag name="CAPTIONID" val="335d4112-4d0b-40cb-801e-4645da290ef6"/>
  <p:tag name="CAPTIONINTERNALID" val="360d290e-c668-450c-a333-8bf36c4abc72"/>
  <p:tag name="CAPTIONITEMSYSNAME" val="Templates_Mov3CustomOfficeTemplates,00:03:41.3-00:03:47.0"/>
  <p:tag name="BOOKMARKENTRYNAME" val="Templates_Mov300:03:41.3"/>
  <p:tag name="BOOKMARKEXITNAME" val="Templates_Mov300:03:47.0"/>
</p:tagLst>
</file>

<file path=ppt/theme/theme1.xml><?xml version="1.0" encoding="utf-8"?>
<a:theme xmlns:a="http://schemas.openxmlformats.org/drawingml/2006/main" name="AllHandsDemo">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3-Video-Template-11-1-12.potx" id="{465274BE-40AD-4EF5-BFC4-0A70B5481971}" vid="{5D44AE9E-A6A0-40F3-814B-A1BDA70932E3}"/>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3-Video-Template-11-1-12.potx" id="{465274BE-40AD-4EF5-BFC4-0A70B5481971}" vid="{5F284A02-5C8C-4CB5-B575-89862BE3EB62}"/>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3-Video-Template-11-1-12.potx" id="{465274BE-40AD-4EF5-BFC4-0A70B5481971}" vid="{9D715FA8-0D9E-4CF1-A83A-FF03A5A5A2B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3-Video-Template-11-1-12.potx" id="{465274BE-40AD-4EF5-BFC4-0A70B5481971}" vid="{AEAC2520-0828-4944-8F8A-88C9C74E8ACC}"/>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3-Video-Template-11-1-12.potx" id="{465274BE-40AD-4EF5-BFC4-0A70B5481971}" vid="{249A42FA-6FF8-467A-948D-ACA4C84E64CA}"/>
    </a:ext>
  </a:extLst>
</a:theme>
</file>

<file path=ppt/theme/theme6.xml><?xml version="1.0" encoding="utf-8"?>
<a:theme xmlns:a="http://schemas.openxmlformats.org/drawingml/2006/main" name="2_AllHandsDemo">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15-3-Video-Template-11-1-12.potx" id="{465274BE-40AD-4EF5-BFC4-0A70B5481971}" vid="{CA155BFE-9A3F-4F95-93BA-7020F5F9D56F}"/>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1 6 " ? > < C a p t i o n I t e m s L i s t   x m l n s : x s i = " h t t p : / / w w w . w 3 . o r g / 2 0 0 1 / X M L S c h e m a - i n s t a n c e "   x m l n s : x s d = " h t t p : / / w w w . w 3 . o r g / 2 0 0 1 / X M L S c h e m a " > < I d > 3 3 5 d 4 1 1 2 - 4 d 0 b - 4 0 c b - 8 0 1 e - 4 6 4 5 d a 2 9 0 e f 6 < / I d > < C a p t i o n I t e m s > < C a p t i o n I t e m > < I n t e r n a l I d > 8 c 3 d d 9 d 1 - 6 c d 5 - 4 9 9 2 - 9 8 2 1 - 7 2 6 5 1 6 7 b a 3 1 6 < / I n t e r n a l I d > < N a m e > T e m p l a t e s _ M o v 3 I  v e g o t m y 0 0 : 0 0 : 0 0 . 0 - 0 0 : 0 0 : 0 6 . 1 < / N a m e > < T e x t > I  v e   g o t   m y   d e s i g n   e l e m e n t s   i n   p l a c e   i n   t h e   C o h o   P r e m i u m   S e l e c t i o n s   p r e s e n t a t i o n , < / T e x t > < B o o k M a r k E n t r y N a m e > T e m p l a t e s _ M o v 3 0 0 : 0 0 : 0 0 . 0 < / B o o k M a r k E n t r y N a m e > < B o o k M a r k E x i t N a m e > T e m p l a t e s _ M o v 3 0 0 : 0 0 : 0 6 . 1 < / B o o k M a r k E x i t N a m e > < B o o k M a r k E n t r y P o s i t i o n > 3 3 < / B o o k M a r k E n t r y P o s i t i o n > < B o o k M a r k E x i t P o s i t i o n > 6 1 3 3 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 a a b d a b d 0 - 8 a a 0 - 4 e 1 8 - 8 7 c 7 - 9 d b e 1 7 0 7 3 9 d c < / I n t e r n a l I d > < N a m e > T e m p l a t e s _ M o v 3 a n d n o w I  m 0 0 : 0 0 : 0 6 . 2 - 0 0 : 0 0 : 1 1 . 5 < / N a m e > < T e x t > a n d   n o w   I  m   c r e a t i n g   s l i d e s   t h a t   w i l l   b e   p a r t   o f   t h e   t e m p l a t e . < / T e x t > < B o o k M a r k E n t r y N a m e > T e m p l a t e s _ M o v 3 0 0 : 0 0 : 0 6 . 2 < / B o o k M a r k E n t r y N a m e > < B o o k M a r k E x i t N a m e > T e m p l a t e s _ M o v 3 0 0 : 0 0 : 1 1 . 5 < / B o o k M a r k E x i t N a m e > < B o o k M a r k E n t r y P o s i t i o n > 6 2 3 3 < / B o o k M a r k E n t r y P o s i t i o n > < B o o k M a r k E x i t P o s i t i o n > 1 1 5 3 3 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 b 3 9 9 9 f 3 0 - 8 2 9 0 - 4 f 5 5 - 8 6 1 2 - 7 4 0 d 2 4 1 e b b 9 1 < / I n t e r n a l I d > < N a m e > T e m p l a t e s _ M o v 3 T h e t i t l e s l i d e 0 0 : 0 0 : 1 1 . 6 - 0 0 : 0 0 : 1 7 . 9 < / N a m e > < T e x t > T h e   t i t l e   s l i d e   a l w a y s   h a s   t h i s   t e x t .   W h a t   d o e s   c h a n g e   i s   t h e   y e a r . < / T e x t > < B o o k M a r k E n t r y N a m e > T e m p l a t e s _ M o v 3 0 0 : 0 0 : 1 1 . 6 < / B o o k M a r k E n t r y N a m e > < B o o k M a r k E x i t N a m e > T e m p l a t e s _ M o v 3 0 0 : 0 0 : 1 7 . 9 < / B o o k M a r k E x i t N a m e > < B o o k M a r k E n t r y P o s i t i o n > 1 1 6 3 3 < / B o o k M a r k E n t r y P o s i t i o n > < B o o k M a r k E x i t P o s i t i o n > 1 7 9 3 3 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 0 9 c 1 d c 7 3 - b a e 6 - 4 3 1 d - 9 6 f 7 - 6 7 f a a b 7 a 2 3 c 6 < / I n t e r n a l I d > < N a m e > T e m p l a t e s _ M o v 3 I  l l u s e p l a c e h o l d e r 0 0 : 0 0 : 1 8 . 0 - 0 0 : 0 0 : 2 5 . 0 < / N a m e > < T e x t > I  l l   u s e   p l a c e h o l d e r   t e x t   f o r   t h a t   a n d   t y p e   Y e a r ,   i n   b r a c k e t s . < / T e x t > < B o o k M a r k E n t r y N a m e > T e m p l a t e s _ M o v 3 0 0 : 0 0 : 1 8 . 0 < / B o o k M a r k E n t r y N a m e > < B o o k M a r k E x i t N a m e > T e m p l a t e s _ M o v 3 0 0 : 0 0 : 2 5 . 0 < / B o o k M a r k E x i t N a m e > < B o o k M a r k E n t r y P o s i t i o n > 1 8 0 3 3 < / B o o k M a r k E n t r y P o s i t i o n > < B o o k M a r k E x i t P o s i t i o n > 2 5 0 0 0 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 1 3 9 0 6 1 1 e - f 4 1 4 - 4 7 a 3 - 8 b e 3 - 5 6 2 c c 1 4 4 a 1 7 6 < / I n t e r n a l I d > < N a m e > T e m p l a t e s _ M o v 3 F o r s l i d e 2 , 0 0 : 0 0 : 2 5 . 1 - 0 0 : 0 0 : 2 9 . 9 < / N a m e > < T e x t > F o r   s l i d e   2 ,   t h e   m i s s i o n   s t a t e m e n t   s l i d e ,   t h i s   t i t l e   n e v e r   c h a n g e s . < / T e x t > < B o o k M a r k E n t r y N a m e > T e m p l a t e s _ M o v 3 0 0 : 0 0 : 2 5 . 1 < / B o o k M a r k E n t r y N a m e > < B o o k M a r k E x i t N a m e > T e m p l a t e s _ M o v 3 0 0 : 0 0 : 2 9 . 9 < / B o o k M a r k E x i t N a m e > < B o o k M a r k E n t r y P o s i t i o n > 2 5 1 0 0 < / B o o k M a r k E n t r y P o s i t i o n > < B o o k M a r k E x i t P o s i t i o n > 2 9 9 6 7 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 3 8 c b 5 8 4 f - e 2 1 a - 4 d 0 5 - a f 2 9 - f 3 5 b 5 3 7 d 8 5 2 8 < / I n t e r n a l I d > < N a m e > T e m p l a t e s _ M o v 3 H o w e v e r , t h e b u l l e t 0 0 : 0 0 : 3 0 . 0 - 0 0 : 0 0 : 3 5 . 2 < / N a m e > < T e x t > H o w e v e r ,   t h e   b u l l e t   p o i n t s   d o ,   s o   I  v e   t y p e d   i n   p l a c e h o l d e r s . < / T e x t > < B o o k M a r k E n t r y N a m e > T e m p l a t e s _ M o v 3 0 0 : 0 0 : 3 0 . 0 < / B o o k M a r k E n t r y N a m e > < B o o k M a r k E x i t N a m e > T e m p l a t e s _ M o v 3 0 0 : 0 0 : 3 5 . 2 < / B o o k M a r k E x i t N a m e > < B o o k M a r k E n t r y P o s i t i o n > 3 0 0 6 7 < / B o o k M a r k E n t r y P o s i t i o n > < B o o k M a r k E x i t P o s i t i o n > 3 5 2 6 7 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 c 6 4 f a 5 4 d - b 4 4 5 - 4 9 0 2 - 8 0 e e - 8 2 5 6 5 7 f 3 7 d 3 2 < / I n t e r n a l I d > < N a m e > T e m p l a t e s _ M o v 3 I d o w a n t 0 0 : 0 0 : 3 5 . 3 - 0 0 : 0 0 : 4 7 . 4 < / N a m e > < T e x t > I   d o   w a n t   t o   f o r m a t   t h i s   l i s t .   L e t  s   s e l e c t   i t ,   c l i c k   C o n v e r t   t o   S m a r t A r t   G r a p h i c ,   a n d   c h o o s e   S m a r t A r t   f o r   a   l i s t . < / T e x t > < B o o k M a r k E n t r y N a m e > T e m p l a t e s _ M o v 3 0 0 : 0 0 : 3 5 . 3 < / B o o k M a r k E n t r y N a m e > < B o o k M a r k E x i t N a m e > T e m p l a t e s _ M o v 3 0 0 : 0 0 : 4 7 . 4 < / B o o k M a r k E x i t N a m e > < B o o k M a r k E n t r y P o s i t i o n > 3 5 3 6 7 < / B o o k M a r k E n t r y P o s i t i o n > < B o o k M a r k E x i t P o s i t i o n > 4 7 4 0 0 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 0 7 7 d 5 4 7 2 - 7 f 2 1 - 4 e 3 9 - 9 7 d 0 - 5 c d 0 3 7 c 1 6 f c 3 < / I n t e r n a l I d > < N a m e > T e m p l a t e s _ M o v 3 I  l l z o o m i n 0 0 : 0 0 : 4 7 . 5 - 0 0 : 0 1 : 0 1 . 1 < / N a m e > < T e x t > I  l l   z o o m   i n   a   l i t t l e ,   a n d   c l i c k   t h i s   p i c t u r e   i c o n   t o   i n s e r t   a n   i m a g e   I  v e   p r e p a r e d .   I  l l   d o   t h a t   f o r   e a c h   b u l l e t   p o i n t . < / T e x t > < B o o k M a r k E n t r y N a m e > T e m p l a t e s _ M o v 3 0 0 : 0 0 : 4 7 . 5 < / B o o k M a r k E n t r y N a m e > < B o o k M a r k E x i t N a m e > T e m p l a t e s _ M o v 3 0 0 : 0 1 : 0 1 . 1 < / B o o k M a r k E x i t N a m e > < B o o k M a r k E n t r y P o s i t i o n > 4 7 5 0 0 < / B o o k M a r k E n t r y P o s i t i o n > < B o o k M a r k E x i t P o s i t i o n > 6 1 1 0 0 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 2 e 8 e 0 1 7 1 - a 2 1 4 - 4 c f 4 - a 8 7 1 - 9 d 1 4 b 9 3 8 3 a 7 9 < / I n t e r n a l I d > < N a m e > T e m p l a t e s _ M o v 3 T h e n w i t h t h e 0 0 : 0 1 : 0 1 . 2 - 0 0 : 0 1 : 0 6 . 7 < / N a m e > < T e x t > T h e n   w i t h   t h e   S m a r t A r t   s e l e c t e d ,   I  l l   c l i c k   D e s i g n   i n   S m a r t A r t   T o o l s , < / T e x t > < B o o k M a r k E n t r y N a m e > T e m p l a t e s _ M o v 3 0 0 : 0 1 : 0 1 . 2 < / B o o k M a r k E n t r y N a m e > < B o o k M a r k E x i t N a m e > T e m p l a t e s _ M o v 3 0 0 : 0 1 : 0 6 . 7 < / B o o k M a r k E x i t N a m e > < B o o k M a r k E n t r y P o s i t i o n > 6 1 2 0 0 < / B o o k M a r k E n t r y P o s i t i o n > < B o o k M a r k E x i t P o s i t i o n > 6 6 7 3 3 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 b a f e 2 c d 6 - 7 b 7 d - 4 e f 3 - b b 2 9 - 5 4 9 a 4 9 f 0 0 8 a c < / I n t e r n a l I d > < N a m e > T e m p l a t e s _ M o v 3 u s e C h a n g e C o l o r s 0 0 : 0 1 : 0 6 . 8 - 0 0 : 0 1 : 1 7 . 6 < / N a m e > < T e x t > u s e   C h a n g e   C o l o r s   t o   t o n e   d o w n   t h e   c o l o r s ,   a n d   a d d   a   S m a r t A r t   s t y l e . < / T e x t > < B o o k M a r k E n t r y N a m e > T e m p l a t e s _ M o v 3 0 0 : 0 1 : 0 6 . 8 < / B o o k M a r k E n t r y N a m e > < B o o k M a r k E x i t N a m e > T e m p l a t e s _ M o v 3 0 0 : 0 1 : 1 7 . 6 < / B o o k M a r k E x i t N a m e > < B o o k M a r k E n t r y P o s i t i o n > 6 6 8 3 3 < / B o o k M a r k E n t r y P o s i t i o n > < B o o k M a r k E x i t P o s i t i o n > 7 7 6 6 7 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 d 5 e f e f 7 2 - 3 4 a 8 - 4 3 b c - 8 b 2 b - a a 4 d c 1 c 7 6 5 6 2 < / I n t e r n a l I d > < N a m e > T e m p l a t e s _ M o v 3 W i t h t h i s f o r m a t t i n g 0 0 : 0 1 : 1 7 . 7 - 0 0 : 0 1 : 2 5 . 9 < / N a m e > < T e x t > W i t h   t h i s   f o r m a t t i n g   a p p l i e d ,   a l l   a n   a u t h o r   h a s   t o   d o   i s   f i l l   i n   t h e   t e x t . < / T e x t > < B o o k M a r k E n t r y N a m e > T e m p l a t e s _ M o v 3 0 0 : 0 1 : 1 7 . 7 < / B o o k M a r k E n t r y N a m e > < B o o k M a r k E x i t N a m e > T e m p l a t e s _ M o v 3 0 0 : 0 1 : 2 5 . 9 < / B o o k M a r k E x i t N a m e > < B o o k M a r k E n t r y P o s i t i o n > 7 7 7 6 7 < / B o o k M a r k E n t r y P o s i t i o n > < B o o k M a r k E x i t P o s i t i o n > 8 5 9 6 7 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 b 9 6 d c f 9 d - 1 1 6 f - 4 e 0 5 - 9 d 1 8 - 3 2 a 6 4 3 3 8 7 d e e < / I n t e r n a l I d > < N a m e > T e m p l a t e s _ M o v 3 O t h e r s l i d e s w e 0 0 : 0 1 : 2 6 . 0 - 0 0 : 0 1 : 3 3 . 4 < / N a m e > < T e x t > O t h e r   s l i d e s   w e   c a n   a d d   a r e   t h e   s e c t i o n   h e a d e r s  l e t  s   c l i c k   N e w   S l i d e   & g t ;   S e c t i o n   H e a d e r , < / T e x t > < B o o k M a r k E n t r y N a m e > T e m p l a t e s _ M o v 3 0 0 : 0 1 : 2 6 . 0 < / B o o k M a r k E n t r y N a m e > < B o o k M a r k E x i t N a m e > T e m p l a t e s _ M o v 3 0 0 : 0 1 : 3 3 . 4 < / B o o k M a r k E x i t N a m e > < B o o k M a r k E n t r y P o s i t i o n > 8 6 0 6 7 < / B o o k M a r k E n t r y P o s i t i o n > < B o o k M a r k E x i t P o s i t i o n > 9 3 4 3 3 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 4 2 d 3 a 9 e 4 - 2 8 0 4 - 4 f e b - b f 3 2 - 9 1 1 6 9 8 6 9 7 c 1 f < / I n t e r n a l I d > < N a m e > T e m p l a t e s _ M o v 3 a d d t h e t i t l e 0 0 : 0 1 : 3 3 . 5 - 0 0 : 0 1 : 4 2 . 3 < / N a m e > < T e x t > a d d   t h e   t i t l e   a n d   s u b t i t l e ,   a n d   a   p l a c e h o l d e r   f o r   t h e   y e a r . < / T e x t > < B o o k M a r k E n t r y N a m e > T e m p l a t e s _ M o v 3 0 0 : 0 1 : 3 3 . 5 < / B o o k M a r k E n t r y N a m e > < B o o k M a r k E x i t N a m e > T e m p l a t e s _ M o v 3 0 0 : 0 1 : 4 2 . 3 < / B o o k M a r k E x i t N a m e > < B o o k M a r k E n t r y P o s i t i o n > 9 3 5 3 3 < / B o o k M a r k E n t r y P o s i t i o n > < B o o k M a r k E x i t P o s i t i o n > 1 0 2 3 0 0 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 e 8 c e 7 4 f b - 5 2 c 5 - 4 8 9 d - 8 c c b - 5 f a b d c 2 4 a 7 3 8 < / I n t e r n a l I d > < N a m e > T e m p l a t e s _ M o v 3 W i t h t h r e e s e c t i o n 0 0 : 0 1 : 4 2 . 4 - 0 0 : 0 1 : 4 9 . 4 < / N a m e > < T e x t > W i t h   t h r e e   s e c t i o n   h e a d e r s   i n ,   w e  r e   a d d i n g   b o t h   c o n t e n t   a n d   s t r u c t u r e   t o   t h e   p r e s e n t a t i o n . < / T e x t > < B o o k M a r k E n t r y N a m e > T e m p l a t e s _ M o v 3 0 0 : 0 1 : 4 2 . 4 < / B o o k M a r k E n t r y N a m e > < B o o k M a r k E x i t N a m e > T e m p l a t e s _ M o v 3 0 0 : 0 1 : 4 9 . 4 < / B o o k M a r k E x i t N a m e > < B o o k M a r k E n t r y P o s i t i o n > 1 0 2 4 0 0 < / B o o k M a r k E n t r y P o s i t i o n > < B o o k M a r k E x i t P o s i t i o n > 1 0 9 4 0 0 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 d c 8 8 b e 9 9 - c c b 0 - 4 a 4 7 - a 6 5 a - 9 8 1 4 6 2 f 0 a 8 e b < / I n t e r n a l I d > < N a m e > T e m p l a t e s _ M o v 3 N o w w e  l l c l i c k 0 0 : 0 1 : 4 9 . 5 - 0 0 : 0 1 : 5 5 . 2 < / N a m e > < T e x t > N o w   w e  l l   c l i c k   N e w   S l i d e   a n d   u s e   o u r   n e w   l a y o u t ,   W i n e   P r o f i l e . < / T e x t > < B o o k M a r k E n t r y N a m e > T e m p l a t e s _ M o v 3 0 0 : 0 1 : 4 9 . 5 < / B o o k M a r k E n t r y N a m e > < B o o k M a r k E x i t N a m e > T e m p l a t e s _ M o v 3 0 0 : 0 1 : 5 5 . 2 < / B o o k M a r k E x i t N a m e > < B o o k M a r k E n t r y P o s i t i o n > 1 0 9 5 0 0 < / B o o k M a r k E n t r y P o s i t i o n > < B o o k M a r k E x i t P o s i t i o n > 1 1 5 2 3 3 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 2 4 8 5 a b 1 c - a e d 4 - 4 4 f 8 - b 5 7 e - 6 b 6 2 6 1 0 b e c 8 c < / I n t e r n a l I d > < N a m e > T e m p l a t e s _ M o v 3 H e r e w e c a n 0 0 : 0 1 : 5 5 . 3 - 0 0 : 0 2 : 0 2 . 5 < / N a m e > < T e x t > H e r e   w e   c a n   a d d   s u b h e a d i n g s ,   s u c h   a s :    G r a p e   r e g i o n ,    a n d   o t h e r s . < / T e x t > < B o o k M a r k E n t r y N a m e > T e m p l a t e s _ M o v 3 0 0 : 0 1 : 5 5 . 3 < / B o o k M a r k E n t r y N a m e > < B o o k M a r k E x i t N a m e > T e m p l a t e s _ M o v 3 0 0 : 0 2 : 0 2 . 5 < / B o o k M a r k E x i t N a m e > < B o o k M a r k E n t r y P o s i t i o n > 1 1 5 3 3 3 < / B o o k M a r k E n t r y P o s i t i o n > < B o o k M a r k E x i t P o s i t i o n > 1 2 2 5 3 3 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 9 5 5 1 8 2 e 1 - f 8 0 7 - 4 5 f e - b 1 7 b - f b 7 3 8 c e e 9 5 e 9 < / I n t e r n a l I d > < N a m e > T e m p l a t e s _ M o v 3 I  l l f o r m a t t h e m 0 0 : 0 2 : 0 2 . 6 - 0 0 : 0 2 : 1 3 . 5 < / N a m e > < T e x t > I  l l   f o r m a t   t h e m   w i t h   b o l d   t e x t   a n d   a d d   t e x t   p l a c e h o l d e r s .   T h i s   i s   o p t i o n a l ,   b u t   t h e s e   c a n   a l s o   s e r v e   a s   a u t h o r i n g   g u i d e l i n e s . < / T e x t > < B o o k M a r k E n t r y N a m e > T e m p l a t e s _ M o v 3 0 0 : 0 2 : 0 2 . 6 < / B o o k M a r k E n t r y N a m e > < B o o k M a r k E x i t N a m e > T e m p l a t e s _ M o v 3 0 0 : 0 2 : 1 3 . 5 < / B o o k M a r k E x i t N a m e > < B o o k M a r k E n t r y P o s i t i o n > 1 2 2 6 3 3 < / B o o k M a r k E n t r y P o s i t i o n > < B o o k M a r k E x i t P o s i t i o n > 1 3 3 5 6 7 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 6 e b d 5 e 1 8 - f f 6 6 - 4 2 7 7 - a e 7 6 - f 2 8 1 4 7 6 6 4 e d a < / I n t e r n a l I d > < N a m e > T e m p l a t e s _ M o v 3 N o w , t o h e l p 0 0 : 0 2 : 1 3 . 6 - 0 0 : 0 2 : 2 1 . 9 < / N a m e > < T e x t > N o w ,   t o   h e l p   w i t h   p i c t u r e   f o r m a t t i n g ,   I  l l   c l i c k   P i c t u r e s   a n d   i n s e r t   a   p i e c e   o f   p l a c e h o l d e r   a r t . < / T e x t > < B o o k M a r k E n t r y N a m e > T e m p l a t e s _ M o v 3 0 0 : 0 2 : 1 3 . 6 < / B o o k M a r k E n t r y N a m e > < B o o k M a r k E x i t N a m e > T e m p l a t e s _ M o v 3 0 0 : 0 2 : 2 1 . 9 < / B o o k M a r k E x i t N a m e > < B o o k M a r k E n t r y P o s i t i o n > 1 3 3 6 6 7 < / B o o k M a r k E n t r y P o s i t i o n > < B o o k M a r k E x i t P o s i t i o n > 1 4 1 9 6 7 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 7 a 1 c d 0 e c - 2 d e 9 - 4 c 4 2 - 9 b d 6 - 0 5 f c 0 d 9 e 9 b 5 3 < / I n t e r n a l I d > < N a m e > T e m p l a t e s _ M o v 3 U s i n g P i c t u r e T o o l s , 0 0 : 0 2 : 2 2 . 0 - 0 0 : 0 2 : 2 8 . 4 < / N a m e > < T e x t > U s i n g   P i c t u r e   T o o l s ,   I  l l   a d d   a   P i c t u r e   S t y l e ,   a   b l a c k   f r a m e . < / T e x t > < B o o k M a r k E n t r y N a m e > T e m p l a t e s _ M o v 3 0 0 : 0 2 : 2 2 . 0 < / B o o k M a r k E n t r y N a m e > < B o o k M a r k E x i t N a m e > T e m p l a t e s _ M o v 3 0 0 : 0 2 : 2 8 . 4 < / B o o k M a r k E x i t N a m e > < B o o k M a r k E n t r y P o s i t i o n > 1 4 2 0 6 7 < / B o o k M a r k E n t r y P o s i t i o n > < B o o k M a r k E x i t P o s i t i o n > 1 4 8 4 3 3 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 4 9 7 4 d 9 7 9 - 8 1 9 b - 4 5 2 a - b 7 f f - 3 0 3 4 5 1 f c e f 2 5 < / I n t e r n a l I d > < N a m e > T e m p l a t e s _ M o v 3 W o r k i n g w i t h P i c t u r e 0 0 : 0 2 : 2 8 . 5 - 0 0 : 0 2 : 3 7 . 4 < / N a m e > < T e x t > W o r k i n g   w i t h   P i c t u r e   B o r d e r ,   I  l l   c h a n g e   t h e   f r a m e   c o l o r   a n d   i n c r e a s e   i t s   w i d t h . < / T e x t > < B o o k M a r k E n t r y N a m e > T e m p l a t e s _ M o v 3 0 0 : 0 2 : 2 8 . 5 < / B o o k M a r k E n t r y N a m e > < B o o k M a r k E x i t N a m e > T e m p l a t e s _ M o v 3 0 0 : 0 2 : 3 7 . 4 < / B o o k M a r k E x i t N a m e > < B o o k M a r k E n t r y P o s i t i o n > 1 4 8 5 3 3 < / B o o k M a r k E n t r y P o s i t i o n > < B o o k M a r k E x i t P o s i t i o n > 1 5 7 4 3 3 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 0 6 3 6 a 5 a 8 - d 2 b 1 - 4 4 a 9 - 9 e 0 c - a 1 0 7 3 3 d a d 7 6 d < / I n t e r n a l I d > < N a m e > T e m p l a t e s _ M o v 3 T h e n I  l l u s e 0 0 : 0 2 : 3 7 . 5 - 0 0 : 0 2 : 4 6 . 1 < / N a m e > < T e x t > T h e n   I  l l   u s e   P i c t u r e   E f f e c t s   t o   a d d   a   p e r s p e c t i v e   s h a d o w . < / T e x t > < B o o k M a r k E n t r y N a m e > T e m p l a t e s _ M o v 3 0 0 : 0 2 : 3 7 . 5 < / B o o k M a r k E n t r y N a m e > < B o o k M a r k E x i t N a m e > T e m p l a t e s _ M o v 3 0 0 : 0 2 : 4 6 . 1 < / B o o k M a r k E x i t N a m e > < B o o k M a r k E n t r y P o s i t i o n > 1 5 7 5 3 3 < / B o o k M a r k E n t r y P o s i t i o n > < B o o k M a r k E x i t P o s i t i o n > 1 6 6 1 3 3 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 6 a 8 c 5 b 2 4 - c c 3 b - 4 4 8 6 - 8 6 e 4 - e d 8 1 e 9 9 a 2 d 9 6 < / I n t e r n a l I d > < N a m e > T e m p l a t e s _ M o v 3 T o b e n e f i t f r o m 0 0 : 0 2 : 4 6 . 2 - 0 0 : 0 2 : 5 3 . 8 < / N a m e > < T e x t > T o   b e n e f i t   f r o m   t h i s   f o r m a t t i n g ,   t h e   p r e s e n t a t i o n  s   a u t h o r   w o u l d   r i g h t - c l i c k   t h e   p i c t u r e   a n d   c h o o s e   C h a n g e   P i c t u r e . < / T e x t > < B o o k M a r k E n t r y N a m e > T e m p l a t e s _ M o v 3 0 0 : 0 2 : 4 6 . 2 < / B o o k M a r k E n t r y N a m e > < B o o k M a r k E x i t N a m e > T e m p l a t e s _ M o v 3 0 0 : 0 2 : 5 3 . 8 < / B o o k M a r k E x i t N a m e > < B o o k M a r k E n t r y P o s i t i o n > 1 6 6 2 3 3 < / B o o k M a r k E n t r y P o s i t i o n > < B o o k M a r k E x i t P o s i t i o n > 1 7 3 8 0 0 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 2 f 2 f e b f 2 - f 0 0 f - 4 9 f 0 - 8 2 c d - d 3 e 2 6 c f 8 8 1 2 7 < / I n t e r n a l I d > < N a m e > T e m p l a t e s _ M o v 3 T h e n t h e f i n i s h e d 0 0 : 0 2 : 5 3 . 9 - 0 0 : 0 2 : 5 9 . 3 < / N a m e > < T e x t > T h e n   t h e   f i n i s h e d   p i c t u r e   r e t a i n s   t h e   f r a m e . < / T e x t > < B o o k M a r k E n t r y N a m e > T e m p l a t e s _ M o v 3 0 0 : 0 2 : 5 3 . 9 < / B o o k M a r k E n t r y N a m e > < B o o k M a r k E x i t N a m e > T e m p l a t e s _ M o v 3 0 0 : 0 2 : 5 9 . 3 < / B o o k M a r k E x i t N a m e > < B o o k M a r k E n t r y P o s i t i o n > 1 7 3 9 0 0 < / B o o k M a r k E n t r y P o s i t i o n > < B o o k M a r k E x i t P o s i t i o n > 1 7 9 3 6 7 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 9 2 7 3 5 1 c c - 3 b 8 5 - 4 7 b d - 9 8 2 a - 1 4 c 0 2 5 c 3 8 6 b a < / I n t e r n a l I d > < N a m e > T e m p l a t e s _ M o v 3 T o m a k e t h o s e 0 0 : 0 2 : 5 9 . 4 - 0 0 : 0 3 : 0 6 . 9 < / N a m e > < T e x t > T o   m a k e   t h o s e   s t e p s   c l e a r ,   y o u   c o u l d   i n c l u d e   g u i d e l i n e s   i n   a   t e x t   b o x ,   w h i c h   t h e   a u t h o r   w o u l d   t h e n   d e l e t e . < / T e x t > < B o o k M a r k E n t r y N a m e > T e m p l a t e s _ M o v 3 0 0 : 0 2 : 5 9 . 4 < / B o o k M a r k E n t r y N a m e > < B o o k M a r k E x i t N a m e > T e m p l a t e s _ M o v 3 0 0 : 0 3 : 0 6 . 9 < / B o o k M a r k E x i t N a m e > < B o o k M a r k E n t r y P o s i t i o n > 1 7 9 4 6 7 < / B o o k M a r k E n t r y P o s i t i o n > < B o o k M a r k E x i t P o s i t i o n > 1 8 6 9 0 0 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 c 2 e 8 f c d 1 - 2 a 8 2 - 4 f 9 b - b 7 d 4 - b 3 e 1 6 8 9 5 7 8 c f < / I n t e r n a l I d > < N a m e > T e m p l a t e s _ M o v 3 B e c a u s e t h i s s l i d e 0 0 : 0 3 : 0 7 . 0 - 0 0 : 0 3 : 1 8 . 8 < / N a m e > < T e x t > B e c a u s e   t h i s   s l i d e   i s   u s e d   a   l o t   i n   t h e   p r e s e n t a t i o n ,   I  l l   c o p y   i t   s e v e r a l   t i m e s ,   a n d   t h e   a u t h o r   c a n   c o p y   i t   a g a i n   a s   n e e d e d . < / T e x t > < B o o k M a r k E n t r y N a m e > T e m p l a t e s _ M o v 3 0 0 : 0 3 : 0 7 . 0 < / B o o k M a r k E n t r y N a m e > < B o o k M a r k E x i t N a m e > T e m p l a t e s _ M o v 3 0 0 : 0 3 : 1 8 . 8 < / B o o k M a r k E x i t N a m e > < B o o k M a r k E n t r y P o s i t i o n > 1 8 7 0 0 0 < / B o o k M a r k E n t r y P o s i t i o n > < B o o k M a r k E x i t P o s i t i o n > 1 9 8 8 0 0 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 0 2 c 9 2 0 9 f - c 3 6 2 - 4 b f 7 - 8 0 4 2 - 3 d c 2 0 2 3 8 f 0 f f < / I n t e r n a l I d > < N a m e > T e m p l a t e s _ M o v 3 W e  r e r e a d y t o 0 0 : 0 3 : 1 8 . 9 - 0 0 : 0 3 : 2 2 . 9 < / N a m e > < T e x t > W e  r e   r e a d y   t o   s a v e   t h e   f i l e   a s   a   t e m p l a t e . < / T e x t > < B o o k M a r k E n t r y N a m e > T e m p l a t e s _ M o v 3 0 0 : 0 3 : 1 8 . 9 < / B o o k M a r k E n t r y N a m e > < B o o k M a r k E x i t N a m e > T e m p l a t e s _ M o v 3 0 0 : 0 3 : 2 2 . 9 < / B o o k M a r k E x i t N a m e > < B o o k M a r k E n t r y P o s i t i o n > 1 9 8 9 0 0 < / B o o k M a r k E n t r y P o s i t i o n > < B o o k M a r k E x i t P o s i t i o n > 2 0 2 9 0 0 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 c e 6 f 4 7 1 d - d e 9 b - 4 c a 2 - b 1 a 0 - d 9 a 4 5 7 0 9 e f f 5 < / I n t e r n a l I d > < N a m e > T e m p l a t e s _ M o v 3 I  l l c l i c k F i l e , 0 0 : 0 3 : 2 3 . 0 - 0 0 : 0 3 : 3 3 . 8 < / N a m e > < T e x t > I  l l   c l i c k   F i l e ,   S a v e   A s ,   a n d   c h o o s e   P o w e r P o i n t   T e m p l a t e   ( . p o t x )   a s   t h e   f i l e   t y p e . < / T e x t > < B o o k M a r k E n t r y N a m e > T e m p l a t e s _ M o v 3 0 0 : 0 3 : 2 3 . 0 < / B o o k M a r k E n t r y N a m e > < B o o k M a r k E x i t N a m e > T e m p l a t e s _ M o v 3 0 0 : 0 3 : 3 3 . 8 < / B o o k M a r k E x i t N a m e > < B o o k M a r k E n t r y P o s i t i o n > 2 0 3 0 0 0 < / B o o k M a r k E n t r y P o s i t i o n > < B o o k M a r k E x i t P o s i t i o n > 2 1 3 8 0 0 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 1 8 2 1 6 d 2 4 - 3 8 a 4 - 4 3 8 7 - 8 8 f 0 - 0 a a a a 4 6 5 e 9 6 c < / I n t e r n a l I d > < N a m e > T e m p l a t e s _ M o v 3 N o t e t h a t a f t e r 0 0 : 0 3 : 3 3 . 9 - 0 0 : 0 3 : 4 1 . 2 < / N a m e > < T e x t > N o t e   t h a t   a f t e r   I   s e l e c t   t h e   t e m p l a t e   f i l e   t y p e ,   P o w e r P o i n t   a u t o m a t i c a l l y   c r e a t e s   a   n e w   l o c a t i o n   f o r   t h e   t e m p l a t e : < / T e x t > < B o o k M a r k E n t r y N a m e > T e m p l a t e s _ M o v 3 0 0 : 0 3 : 3 3 . 9 < / B o o k M a r k E n t r y N a m e > < B o o k M a r k E x i t N a m e > T e m p l a t e s _ M o v 3 0 0 : 0 3 : 4 1 . 2 < / B o o k M a r k E x i t N a m e > < B o o k M a r k E n t r y P o s i t i o n > 2 1 3 9 0 0 < / B o o k M a r k E n t r y P o s i t i o n > < B o o k M a r k E x i t P o s i t i o n > 2 2 1 2 6 7 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 3 6 0 d 2 9 0 e - c 6 6 8 - 4 5 0 c - a 3 3 3 - 8 b f 3 6 c 4 a b c 7 2 < / I n t e r n a l I d > < N a m e > T e m p l a t e s _ M o v 3 C u s t o m O f f i c e T e m p l a t e s , 0 0 : 0 3 : 4 1 . 3 - 0 0 : 0 3 : 4 7 . 0 < / N a m e > < T e x t > C u s t o m   O f f i c e   T e m p l a t e s ,   w i t h i n   D o c u m e n t s   & g t ;   M y   D o c u m e n t s . < / T e x t > < B o o k M a r k E n t r y N a m e > T e m p l a t e s _ M o v 3 0 0 : 0 3 : 4 1 . 3 < / B o o k M a r k E n t r y N a m e > < B o o k M a r k E x i t N a m e > T e m p l a t e s _ M o v 3 0 0 : 0 3 : 4 7 . 0 < / B o o k M a r k E x i t N a m e > < B o o k M a r k E n t r y P o s i t i o n > 2 2 1 3 6 7 < / B o o k M a r k E n t r y P o s i t i o n > < B o o k M a r k E x i t P o s i t i o n > 2 2 7 0 3 3 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 6 0 0 f 1 8 d 8 - 8 8 a b - 4 b f 0 - b e 4 6 - 2 1 5 f 4 d 7 3 d 0 6 8 < / I n t e r n a l I d > < N a m e > T e m p l a t e s _ M o v 3 T o m a k e i t 0 0 : 0 3 : 4 7 . 1 - 0 0 : 0 3 : 5 5 . 8 < / N a m e > < T e x t > T o   m a k e   i t   v e r y   c l e a r   t h a t   t h i s   i s   a   t e m p l a t e ,   I  l l   a d d    T e m p l a t e    t o   t h e   f i l e   n a m e   a n d   c l i c k   S a v e . < / T e x t > < B o o k M a r k E n t r y N a m e > T e m p l a t e s _ M o v 3 0 0 : 0 3 : 4 7 . 1 < / B o o k M a r k E n t r y N a m e > < B o o k M a r k E x i t N a m e > T e m p l a t e s _ M o v 3 0 0 : 0 3 : 5 5 . 8 < / B o o k M a r k E x i t N a m e > < B o o k M a r k E n t r y P o s i t i o n > 2 2 7 1 3 3 < / B o o k M a r k E n t r y P o s i t i o n > < B o o k M a r k E x i t P o s i t i o n > 2 3 5 8 6 7 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 1 c 4 4 b 6 c 6 - 6 2 2 9 - 4 1 a c - 9 2 8 f - 8 a c 4 4 a f 3 3 e 8 4 < / I n t e r n a l I d > < N a m e > T e m p l a t e s _ M o v 3 T o u s e t h e 0 0 : 0 3 : 5 5 . 9 - 0 0 : 0 4 : 0 2 . 1 < / N a m e > < T e x t > T o   u s e   t h e   t e m p l a t e ,   I   o p e n   P o w e r P o i n t ,   a n d   o n   t h e   N e w   s c r e e n ,   c l i c k   P e r s o n a l . < / T e x t > < B o o k M a r k E n t r y N a m e > T e m p l a t e s _ M o v 3 0 0 : 0 3 : 5 5 . 9 < / B o o k M a r k E n t r y N a m e > < B o o k M a r k E x i t N a m e > T e m p l a t e s _ M o v 3 0 0 : 0 4 : 0 2 . 1 < / B o o k M a r k E x i t N a m e > < B o o k M a r k E n t r y P o s i t i o n > 2 3 5 9 6 7 < / B o o k M a r k E n t r y P o s i t i o n > < B o o k M a r k E x i t P o s i t i o n > 2 4 2 1 6 7 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 f 1 6 1 0 6 2 1 - 1 9 1 4 - 4 5 6 7 - 8 1 b b - 1 d b a e 4 9 5 d 7 6 c < / I n t e r n a l I d > < N a m e > T e m p l a t e s _ M o v 3 T h e r e  s t h e t e m p l a t e ; 0 0 : 0 4 : 0 2 . 2 - 0 0 : 0 4 : 0 8 . 8 < / N a m e > < T e x t > T h e r e  s   t h e   t e m p l a t e ;   I  l l   c l i c k   i t   a n d   c l i c k   C r e a t e . < / T e x t > < B o o k M a r k E n t r y N a m e > T e m p l a t e s _ M o v 3 0 0 : 0 4 : 0 2 . 2 < / B o o k M a r k E n t r y N a m e > < B o o k M a r k E x i t N a m e > T e m p l a t e s _ M o v 3 0 0 : 0 4 : 0 8 . 8 < / B o o k M a r k E x i t N a m e > < B o o k M a r k E n t r y P o s i t i o n > 2 4 2 2 6 7 < / B o o k M a r k E n t r y P o s i t i o n > < B o o k M a r k E x i t P o s i t i o n > 2 4 8 8 6 7 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 f 5 3 8 3 5 6 2 - b 7 6 b - 4 8 9 b - b f e 3 - c 6 7 8 e 1 6 9 c f 0 5 < / I n t e r n a l I d > < N a m e > T e m p l a t e s _ M o v 3 T h e t e m p l a t e o p e n s 0 0 : 0 4 : 0 8 . 9 - 0 0 : 0 4 : 1 2 . 2 < / N a m e > < T e x t > T h e   t e m p l a t e   o p e n s   a   f r e s h   p r e s e n t a t i o n < / T e x t > < B o o k M a r k E n t r y N a m e > T e m p l a t e s _ M o v 3 0 0 : 0 4 : 0 8 . 9 < / B o o k M a r k E n t r y N a m e > < B o o k M a r k E x i t N a m e > T e m p l a t e s _ M o v 3 0 0 : 0 4 : 1 2 . 2 < / B o o k M a r k E x i t N a m e > < B o o k M a r k E n t r y P o s i t i o n > 2 4 8 9 6 7 < / B o o k M a r k E n t r y P o s i t i o n > < B o o k M a r k E x i t P o s i t i o n > 2 5 2 2 3 3 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 7 8 4 f e 7 c 7 - 8 4 1 4 - 4 4 e 5 - a f b 3 - 0 5 e 6 4 5 b 9 4 4 2 4 < / I n t e r n a l I d > < N a m e > T e m p l a t e s _ M o v 3 a n d t h i s i s 0 0 : 0 4 : 1 2 . 3 - 0 0 : 0 4 : 1 8 . 7 < / N a m e > < T e x t > a n d   t h i s   i s   w h e r e   I  d   u p d a t e   t h e   s l i d e s   f o r   t h e   c u r r e n t   y e a r . < / T e x t > < B o o k M a r k E n t r y N a m e > T e m p l a t e s _ M o v 3 0 0 : 0 4 : 1 2 . 3 < / B o o k M a r k E n t r y N a m e > < B o o k M a r k E x i t N a m e > T e m p l a t e s _ M o v 3 0 0 : 0 4 : 1 8 . 7 < / B o o k M a r k E x i t N a m e > < B o o k M a r k E n t r y P o s i t i o n > 2 5 2 3 3 3 < / B o o k M a r k E n t r y P o s i t i o n > < B o o k M a r k E x i t P o s i t i o n > 2 5 8 7 6 7 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 c 0 2 3 3 0 8 f - 4 2 8 c - 4 6 f 9 - a e f 9 - 2 2 8 b 2 f 4 2 2 f f 0 < / I n t e r n a l I d > < N a m e > T e m p l a t e s _ M o v 3 I f I h a d 0 0 : 0 4 : 1 8 . 8 - 0 0 : 0 4 : 2 1 . 9 < / N a m e > < T e x t > I f   I   h a d   d o w n l o a d e d   t h e   t e m p l a t e   f r o m   a   s h a r e d   l o c a t i o n , < / T e x t > < B o o k M a r k E n t r y N a m e > T e m p l a t e s _ M o v 3 0 0 : 0 4 : 1 8 . 8 < / B o o k M a r k E n t r y N a m e > < B o o k M a r k E x i t N a m e > T e m p l a t e s _ M o v 3 0 0 : 0 4 : 2 1 . 9 < / B o o k M a r k E x i t N a m e > < B o o k M a r k E n t r y P o s i t i o n > 2 5 8 8 6 7 < / B o o k M a r k E n t r y P o s i t i o n > < B o o k M a r k E x i t P o s i t i o n > 2 6 1 9 0 0 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 3 0 e e 1 7 2 0 - e 8 d 8 - 4 c f 0 - 8 8 6 e - 6 4 2 2 8 1 2 c 1 6 0 f < / I n t e r n a l I d > < N a m e > T e m p l a t e s _ M o v 3 I w o u l d s a v e 0 0 : 0 4 : 2 2 . 0 - 0 0 : 0 4 : 2 9 . 5 < / N a m e > < T e x t > I   w o u l d   s a v e   i t   i n   a   p r e f e r r e d   f o l d e r   a n d   t h e n   d o u b l e - c l i c k   i t   t o   o p e n   a   n e w   p r e s e n t a t i o n . < / T e x t > < B o o k M a r k E n t r y N a m e > T e m p l a t e s _ M o v 3 0 0 : 0 4 : 2 2 . 0 < / B o o k M a r k E n t r y N a m e > < B o o k M a r k E x i t N a m e > T e m p l a t e s _ M o v 3 0 0 : 0 4 : 2 9 . 5 < / B o o k M a r k E x i t N a m e > < B o o k M a r k E n t r y P o s i t i o n > 2 6 2 0 0 0 < / B o o k M a r k E n t r y P o s i t i o n > < B o o k M a r k E x i t P o s i t i o n > 2 6 9 5 0 0 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 d b b d 0 7 0 3 - b 0 6 f - 4 7 9 f - 9 b 6 4 - 0 9 b 5 c f 1 f 0 1 9 a < / I n t e r n a l I d > < N a m e > T e m p l a t e s _ M o v 3 I f I n e e d e d 0 0 : 0 4 : 2 9 . 6 - 0 0 : 0 4 : 3 7 . 7 < / N a m e > < T e x t > I f   I   n e e d e d   t o   e d i t   t h e   t e m p l a t e   i t s e l f ,   I   w o u l d   r i g h t - c l i c k   t h e   f i l e ,   a n d   c l i c k   O p e n . < / T e x t > < B o o k M a r k E n t r y N a m e > T e m p l a t e s _ M o v 3 0 0 : 0 4 : 2 9 . 6 < / B o o k M a r k E n t r y N a m e > < B o o k M a r k E x i t N a m e > T e m p l a t e s _ M o v 3 0 0 : 0 4 : 3 7 . 7 < / B o o k M a r k E x i t N a m e > < B o o k M a r k E n t r y P o s i t i o n > 2 6 9 6 0 0 < / B o o k M a r k E n t r y P o s i t i o n > < B o o k M a r k E x i t P o s i t i o n > 2 7 7 7 6 7 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 1 d 4 2 c 3 a f - 6 9 1 8 - 4 d f 9 - 9 4 f 8 - 6 4 1 e f f f c e b e d < / I n t e r n a l I d > < N a m e > T e m p l a t e s _ M o v 3 C r e a t i n g a t e m p l a t e 0 0 : 0 4 : 3 7 . 8 - 0 0 : 0 4 : 4 6 . 7 < / N a m e > < T e x t > C r e a t i n g   a   t e m p l a t e   t a k e s   s o m e   t i m e   u p   f r o n t .   B u t   o n c e   i t  s   i n   p l a c e ,   y o u  l l   s a v e   y o u r s e l f   l o t s   o f   e f f o r t   d o w n   t h e   r o a d . < / T e x t > < B o o k M a r k E n t r y N a m e > T e m p l a t e s _ M o v 3 0 0 : 0 4 : 3 7 . 8 < / B o o k M a r k E n t r y N a m e > < B o o k M a r k E x i t N a m e > T e m p l a t e s _ M o v 3 0 0 : 0 4 : 4 6 . 7 < / B o o k M a r k E x i t N a m e > < B o o k M a r k E n t r y P o s i t i o n > 2 7 7 8 6 7 < / B o o k M a r k E n t r y P o s i t i o n > < B o o k M a r k E x i t P o s i t i o n > 2 8 6 7 3 3 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 a a 0 e c 1 3 1 - 4 3 4 9 - 4 6 e 6 - a 5 9 3 - a 2 f 0 b 6 9 8 f 4 7 2 < / I n t e r n a l I d > < N a m e > T e m p l a t e s _ M o v 3 F o r m o r e i n f o r m a t i o n , 0 0 : 0 4 : 4 6 . 8 - 0 0 : 0 4 : 5 2 . 2 < / N a m e > < T e x t > F o r   m o r e   i n f o r m a t i o n ,   s e e   t h e   c o u r s e   s u m m a r y ,   a n d   e x p e r i m e n t   o n   y o u r   o w n . < / T e x t > < B o o k M a r k E n t r y N a m e > T e m p l a t e s _ M o v 3 0 0 : 0 4 : 4 6 . 8 < / B o o k M a r k E n t r y N a m e > < B o o k M a r k E x i t N a m e > T e m p l a t e s _ M o v 3 0 0 : 0 4 : 5 2 . 2 < / B o o k M a r k E x i t N a m e > < B o o k M a r k E n t r y P o s i t i o n > 2 8 6 8 3 3 < / B o o k M a r k E n t r y P o s i t i o n > < B o o k M a r k E x i t P o s i t i o n > 2 9 2 2 3 3 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2.xml><?xml version="1.0" encoding="utf-8"?>
<ct:contentTypeSchema xmlns:ct="http://schemas.microsoft.com/office/2006/metadata/contentType" xmlns:ma="http://schemas.microsoft.com/office/2006/metadata/properties/metaAttributes" ct:_="" ma:_="" ma:contentTypeName="Document" ma:contentTypeID="0x01010053A3FEB6DB82004FB9DB9B56267DF0A1" ma:contentTypeVersion="0" ma:contentTypeDescription="Create a new document." ma:contentTypeScope="" ma:versionID="2ac33614be53478388339b87d14939d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1 6 " ? > < C a p t i o n I t e m s L i s t   x m l n s : x s i = " h t t p : / / w w w . w 3 . o r g / 2 0 0 1 / X M L S c h e m a - i n s t a n c e "   x m l n s : x s d = " h t t p : / / w w w . w 3 . o r g / 2 0 0 1 / X M L S c h e m a " > < I d > e 6 4 f 5 a 8 b - c 1 1 6 - 4 a 5 8 - b f 1 4 - 3 9 3 0 c 6 a 3 c 5 d 4 < / I d > < C a p t i o n I t e m s > < C a p t i o n I t e m > < I n t e r n a l I d > 3 2 2 1 a c 9 8 - 3 8 c 5 - 4 5 d 2 - b d f 2 - 4 c 6 9 2 6 0 9 9 5 e 7 < / I n t e r n a l I d > < N a m e > T e m p l a t e s _ M o v 2 W h e n y o u c r e a t e 0 0 : 0 0 : 0 0 . 0 - 0 0 : 0 0 : 0 4 . 1 < / N a m e > < T e x t > W h e n   y o u   c r e a t e   a   p r e s e n t a t i o n   y o u   w a n t   t o   s a v e   a s   a   t e m p l a t e , < / T e x t > < B o o k M a r k E n t r y N a m e > T e m p l a t e s _ M o v 2 0 0 : 0 0 : 0 0 . 0 < / B o o k M a r k E n t r y N a m e > < B o o k M a r k E x i t N a m e > T e m p l a t e s _ M o v 2 0 0 : 0 0 : 0 4 . 1 < / B o o k M a r k E x i t N a m e > < B o o k M a r k E n t r y P o s i t i o n > 3 3 < / B o o k M a r k E n t r y P o s i t i o n > < B o o k M a r k E x i t P o s i t i o n > 4 1 3 3 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 d f 4 d 2 5 7 5 - 6 d 3 2 - 4 a b e - 8 c 7 8 - 1 f f a 9 e 8 d 2 e 2 3 < / I n t e r n a l I d > < N a m e > T e m p l a t e s _ M o v 2 s t a r t w i t h t h e 0 0 : 0 0 : 0 4 . 2 - 0 0 : 0 0 : 0 9 . 5 < / N a m e > < T e x t > s t a r t   w i t h   t h e   c l e a n e s t   f i l e   p o s s i b l e ,   a n d   g e t   y o u r   d e s i g n   i n   p l a c e ,   f i r s t . < / T e x t > < B o o k M a r k E n t r y N a m e > T e m p l a t e s _ M o v 2 0 0 : 0 0 : 0 4 . 2 < / B o o k M a r k E n t r y N a m e > < B o o k M a r k E x i t N a m e > T e m p l a t e s _ M o v 2 0 0 : 0 0 : 0 9 . 5 < / B o o k M a r k E x i t N a m e > < B o o k M a r k E n t r y P o s i t i o n > 4 2 3 3 < / B o o k M a r k E n t r y P o s i t i o n > < B o o k M a r k E x i t P o s i t i o n > 9 5 3 3 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 1 c 6 c 2 9 b 9 - 1 7 d 8 - 4 2 0 1 - 9 6 3 8 - 2 1 3 2 1 a 2 e f f 0 8 < / I n t e r n a l I d > < N a m e > T e m p l a t e s _ M o v 2 L e t  s b e g i n w i t h 0 0 : 0 0 : 0 9 . 6 - 0 0 : 0 0 : 1 4 . 4 < / N a m e > < T e x t > L e t  s   b e g i n   w i t h   D e s i g n ,   a n d   t h e   T h e m e s   g a l l e r y . < / T e x t > < B o o k M a r k E n t r y N a m e > T e m p l a t e s _ M o v 2 0 0 : 0 0 : 0 9 . 6 < / B o o k M a r k E n t r y N a m e > < B o o k M a r k E x i t N a m e > T e m p l a t e s _ M o v 2 0 0 : 0 0 : 1 4 . 4 < / B o o k M a r k E x i t N a m e > < B o o k M a r k E n t r y P o s i t i o n > 9 6 3 3 < / B o o k M a r k E n t r y P o s i t i o n > < B o o k M a r k E x i t P o s i t i o n > 1 4 4 0 0 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 d 5 c a c c 5 2 - d 7 3 5 - 4 8 3 1 - 9 b 8 e - 1 f 0 4 c e 5 0 b 5 4 f < / I n t e r n a l I d > < N a m e > T e m p l a t e s _ M o v 2 F o r a p r e s e n t a t i o n 0 0 : 0 0 : 1 4 . 5 - 0 0 : 0 0 : 2 2 . 0 < / N a m e > < T e x t > F o r   a   p r e s e n t a t i o n   f e a t u r i n g   w i n e ,   I  d   l i k e   a   d e e p ,   r i c h   t h e m e ;   I  l l   t r y   t h i s   o n e . < / T e x t > < B o o k M a r k E n t r y N a m e > T e m p l a t e s _ M o v 2 0 0 : 0 0 : 1 4 . 5 < / B o o k M a r k E n t r y N a m e > < B o o k M a r k E x i t N a m e > T e m p l a t e s _ M o v 2 0 0 : 0 0 : 2 2 . 0 < / B o o k M a r k E x i t N a m e > < B o o k M a r k E n t r y P o s i t i o n > 1 4 5 0 0 < / B o o k M a r k E n t r y P o s i t i o n > < B o o k M a r k E x i t P o s i t i o n > 2 2 0 0 0 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 1 e 7 5 6 a 8 3 - 7 9 f e - 4 c 0 9 - 8 d 3 e - e a 1 9 c f e 0 1 7 9 3 < / I n t e r n a l I d > < N a m e > T e m p l a t e s _ M o v 2 O v e r i n V a r i a n t s , 0 0 : 0 0 : 2 2 . 1 - 0 0 : 0 0 : 3 0 . 1 < / N a m e > < T e x t > O v e r   i n   V a r i a n t s ,   t h e r e  s   a n   a l t e r n a t i v e ,   p u r p l e   c o l o r   s c h e m e   f o r   t h i s   t h e m e .   I  l l   u s e   t h a t . < / T e x t > < B o o k M a r k E n t r y N a m e > T e m p l a t e s _ M o v 2 0 0 : 0 0 : 2 2 . 1 < / B o o k M a r k E n t r y N a m e > < B o o k M a r k E x i t N a m e > T e m p l a t e s _ M o v 2 0 0 : 0 0 : 3 0 . 1 < / B o o k M a r k E x i t N a m e > < B o o k M a r k E n t r y P o s i t i o n > 2 2 1 0 0 < / B o o k M a r k E n t r y P o s i t i o n > < B o o k M a r k E x i t P o s i t i o n > 3 0 1 6 7 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 0 c b 0 f 2 5 a - 2 d 8 b - 4 9 a 1 - b 4 a 8 - 9 c c 6 e 4 b 9 2 4 a 0 < / I n t e r n a l I d > < N a m e > T e m p l a t e s _ M o v 2 N e x t , I  l l c l i c k 0 0 : 0 0 : 3 0 . 2 - 0 0 : 0 0 : 3 7 . 5 < / N a m e > < T e x t > N e x t ,   I  l l   c l i c k   V i e w   & g t ;   S l i d e   M a s t e r   t o   m a k e   c h a n g e s   t o   t h e   s l i d e   m a s t e r . < / T e x t > < B o o k M a r k E n t r y N a m e > T e m p l a t e s _ M o v 2 0 0 : 0 0 : 3 0 . 2 < / B o o k M a r k E n t r y N a m e > < B o o k M a r k E x i t N a m e > T e m p l a t e s _ M o v 2 0 0 : 0 0 : 3 7 . 5 < / B o o k M a r k E x i t N a m e > < B o o k M a r k E n t r y P o s i t i o n > 3 0 2 6 7 < / B o o k M a r k E n t r y P o s i t i o n > < B o o k M a r k E x i t P o s i t i o n > 3 7 5 0 0 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 0 d 2 b c 0 f 3 - 1 3 3 6 - 4 d c 2 - a d 2 7 - 5 3 3 4 7 4 9 c c a d 9 < / I n t e r n a l I d > < N a m e > T e m p l a t e s _ M o v 2 I  l l s e l e c t t h e 0 0 : 0 0 : 3 7 . 6 - 0 0 : 0 0 : 4 3 . 1 < / N a m e > < T e x t > I  l l   s e l e c t   t h e   s l i d e   m a s t e r ,   t h e   t o p   s l i d e ,   t o   m a k e   m y   f i r s t   c h a n g e : < / T e x t > < B o o k M a r k E n t r y N a m e > T e m p l a t e s _ M o v 2 0 0 : 0 0 : 3 7 . 6 < / B o o k M a r k E n t r y N a m e > < B o o k M a r k E x i t N a m e > T e m p l a t e s _ M o v 2 0 0 : 0 0 : 4 3 . 1 < / B o o k M a r k E x i t N a m e > < B o o k M a r k E n t r y P o s i t i o n > 3 7 6 0 0 < / B o o k M a r k E n t r y P o s i t i o n > < B o o k M a r k E x i t P o s i t i o n > 4 3 1 6 7 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 5 a 6 4 5 0 6 9 - f 6 a 0 - 4 a 8 c - a d d 4 - c b b 1 a 9 1 8 a 8 f 7 < / I n t e r n a l I d > < N a m e > T e m p l a t e s _ M o v 2 T h i s w i l l a p p l y 0 0 : 0 0 : 4 3 . 2 - 0 0 : 0 0 : 4 8 . 6 < / N a m e > < T e x t > T h i s   w i l l   a p p l y   t o   t h e   t e x t   f o o t e r .   T h e   c o m p a n y  s   w e b   a d d r e s s   s h o u l d   g o   t h e r e . < / T e x t > < B o o k M a r k E n t r y N a m e > T e m p l a t e s _ M o v 2 0 0 : 0 0 : 4 3 . 2 < / B o o k M a r k E n t r y N a m e > < B o o k M a r k E x i t N a m e > T e m p l a t e s _ M o v 2 0 0 : 0 0 : 4 8 . 6 < / B o o k M a r k E x i t N a m e > < B o o k M a r k E n t r y P o s i t i o n > 4 3 2 6 7 < / B o o k M a r k E n t r y P o s i t i o n > < B o o k M a r k E x i t P o s i t i o n > 4 8 6 3 3 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 3 f 3 e d 8 b a - 0 4 2 e - 4 1 e 4 - 8 a 5 c - 2 c 4 0 4 1 8 3 1 6 9 6 < / I n t e r n a l I d > < N a m e > T e m p l a t e s _ M o v 2 S o , l e t  s c l i c k 0 0 : 0 0 : 4 8 . 7 - 0 0 : 0 1 : 0 0 . 0 < / N a m e > < T e x t > S o ,   l e t  s   c l i c k   I n s e r t   & g t ;   H e a d e r   & a m p ;   F o o t e r ;   c h e c k   F o o t e r ,   a n d   p a s t e   i n   t h e   U R L .   T h e n   w e   c l i c k   A p p l y . < / T e x t > < B o o k M a r k E n t r y N a m e > T e m p l a t e s _ M o v 2 0 0 : 0 0 : 4 8 . 7 < / B o o k M a r k E n t r y N a m e > < B o o k M a r k E x i t N a m e > T e m p l a t e s _ M o v 2 0 0 : 0 1 : 0 0 . 0 < / B o o k M a r k E x i t N a m e > < B o o k M a r k E n t r y P o s i t i o n > 4 8 7 3 3 < / B o o k M a r k E n t r y P o s i t i o n > < B o o k M a r k E x i t P o s i t i o n > 6 0 0 6 7 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 2 2 5 7 b 2 8 2 - 9 b 5 6 - 4 1 f 2 - a 1 2 8 - 2 2 a 7 3 3 5 8 b 4 6 8 < / I n t e r n a l I d > < N a m e > T e m p l a t e s _ M o v 2 T h e r e  s t h e f o o t e r 0 0 : 0 1 : 0 0 . 1 - 0 0 : 0 1 : 0 3 . 7 < / N a m e > < T e x t > T h e r e  s   t h e   f o o t e r   t e x t ,   b u t   l e t  s   m a k e   i t   b i g g e r : < / T e x t > < B o o k M a r k E n t r y N a m e > T e m p l a t e s _ M o v 2 0 0 : 0 1 : 0 0 . 1 < / B o o k M a r k E n t r y N a m e > < B o o k M a r k E x i t N a m e > T e m p l a t e s _ M o v 2 0 0 : 0 1 : 0 3 . 7 < / B o o k M a r k E x i t N a m e > < B o o k M a r k E n t r y P o s i t i o n > 6 0 1 6 7 < / B o o k M a r k E n t r y P o s i t i o n > < B o o k M a r k E x i t P o s i t i o n > 6 3 7 6 7 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 a 0 0 f e 3 7 b - 6 3 5 b - 4 5 3 2 - a d 3 9 - 3 3 3 b 6 9 7 2 b 1 a 1 < / I n t e r n a l I d > < N a m e > T e m p l a t e s _ M o v 2 I  l l s e l e c t t h e 0 0 : 0 1 : 0 3 . 8 - 0 0 : 0 1 : 1 3 . 5 < / N a m e > < T e x t > I  l l   s e l e c t   t h e   p l a c e h o l d e r   o n   t h e   s l i d e   m a s t e r ,   c l i c k   H o m e   & g t ;   F o n t   S i z e ,   a n d   c h a n g e   t h e   s i z e   t o   1 6 . < / T e x t > < B o o k M a r k E n t r y N a m e > T e m p l a t e s _ M o v 2 0 0 : 0 1 : 0 3 . 8 < / B o o k M a r k E n t r y N a m e > < B o o k M a r k E x i t N a m e > T e m p l a t e s _ M o v 2 0 0 : 0 1 : 1 3 . 5 < / B o o k M a r k E x i t N a m e > < B o o k M a r k E n t r y P o s i t i o n > 6 3 8 6 7 < / B o o k M a r k E n t r y P o s i t i o n > < B o o k M a r k E x i t P o s i t i o n > 7 3 5 0 0 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 1 b 8 f 7 6 2 f - 3 9 5 4 - 4 d 1 5 - 9 d 8 a - f 6 1 6 7 a 2 c 8 0 e 8 < / I n t e r n a l I d > < N a m e > T e m p l a t e s _ M o v 2 B e c a u s e I  v e p u t 0 0 : 0 1 : 1 3 . 6 - 0 0 : 0 1 : 2 1 . 2 < / N a m e > < T e x t > B e c a u s e   I  v e   p u t   t h e   f o o t e r   o n   t h e   s l i d e   m a s t e r ,   i t   a p p e a r s   i n   e v e r y   m a s t e r   l a y o u t . < / T e x t > < B o o k M a r k E n t r y N a m e > T e m p l a t e s _ M o v 2 0 0 : 0 1 : 1 3 . 6 < / B o o k M a r k E n t r y N a m e > < B o o k M a r k E x i t N a m e > T e m p l a t e s _ M o v 2 0 0 : 0 1 : 2 1 . 2 < / B o o k M a r k E x i t N a m e > < B o o k M a r k E n t r y P o s i t i o n > 7 3 6 0 0 < / B o o k M a r k E n t r y P o s i t i o n > < B o o k M a r k E x i t P o s i t i o n > 8 1 2 6 7 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 7 2 c b 0 6 e 5 - b 2 5 f - 4 1 9 e - 9 7 1 2 - e b 8 8 9 4 f f 9 e 3 f < / I n t e r n a l I d > < N a m e > T e m p l a t e s _ M o v 2 N o w , l e t  s m a k e 0 0 : 0 1 : 2 1 . 3 - 0 0 : 0 1 : 2 8 . 7 < / N a m e > < T e x t > N o w ,   l e t  s   m a k e   c h a n g e s   t o   t h e   m a s t e r   l a y o u t s .   T h i s   i s   a   w a y   t o   r e a l l y   c u s t o m i z e   a   p r e s e n t a t i o n . < / T e x t > < B o o k M a r k E n t r y N a m e > T e m p l a t e s _ M o v 2 0 0 : 0 1 : 2 1 . 3 < / B o o k M a r k E n t r y N a m e > < B o o k M a r k E x i t N a m e > T e m p l a t e s _ M o v 2 0 0 : 0 1 : 2 8 . 7 < / B o o k M a r k E x i t N a m e > < B o o k M a r k E n t r y P o s i t i o n > 8 1 3 6 7 < / B o o k M a r k E n t r y P o s i t i o n > < B o o k M a r k E x i t P o s i t i o n > 8 8 7 0 0 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 2 4 4 0 e a b 7 - 5 a d f - 4 4 1 7 - b 1 a 7 - 3 4 4 0 0 1 1 b d f d 8 < / I n t e r n a l I d > < N a m e > T e m p l a t e s _ M o v 2 W e  l l s t a r t b y 0 0 : 0 1 : 2 8 . 8 - 0 0 : 0 1 : 3 6 . 9 < / N a m e > < T e x t > W e  l l   s t a r t   b y   d e l e t i n g   t h e   l a y o u t s   w e   d o n  t   w a n t .   A s   l o n g   a s   n o   s l i d e   i s   u s i n g   a   g i v e n   l a y o u t ,   y o u   c a n   d e l e t e   i t . < / T e x t > < B o o k M a r k E n t r y N a m e > T e m p l a t e s _ M o v 2 0 0 : 0 1 : 2 8 . 8 < / B o o k M a r k E n t r y N a m e > < B o o k M a r k E x i t N a m e > T e m p l a t e s _ M o v 2 0 0 : 0 1 : 3 6 . 9 < / B o o k M a r k E x i t N a m e > < B o o k M a r k E n t r y P o s i t i o n > 8 8 8 0 0 < / B o o k M a r k E n t r y P o s i t i o n > < B o o k M a r k E x i t P o s i t i o n > 9 6 9 3 3 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 5 9 6 1 5 8 4 3 - 4 f 9 c - 4 8 d f - b 1 9 9 - b 4 c e 6 3 b d d e 4 1 < / I n t e r n a l I d > < N a m e > T e m p l a t e s _ M o v 2 Y o u s e l e c t i t 0 0 : 0 1 : 3 7 . 0 - 0 0 : 0 1 : 4 2 . 8 < / N a m e > < T e x t > Y o u   s e l e c t   i t   a n d   p r e s s   D e l e t e . < / T e x t > < B o o k M a r k E n t r y N a m e > T e m p l a t e s _ M o v 2 0 0 : 0 1 : 3 7 . 0 < / B o o k M a r k E n t r y N a m e > < B o o k M a r k E x i t N a m e > T e m p l a t e s _ M o v 2 0 0 : 0 1 : 4 2 . 8 < / B o o k M a r k E x i t N a m e > < B o o k M a r k E n t r y P o s i t i o n > 9 7 0 3 3 < / B o o k M a r k E n t r y P o s i t i o n > < B o o k M a r k E x i t P o s i t i o n > 1 0 2 8 3 3 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 0 e 6 2 7 6 c 5 - 7 c 4 1 - 4 a e 2 - b d d 2 - e b 0 f 8 8 6 b c 7 b f < / I n t e r n a l I d > < N a m e > T e m p l a t e s _ M o v 2 W e  v e g o t t h e 0 0 : 0 1 : 4 2 . 9 - 0 0 : 0 1 : 5 0 . 3 < / N a m e > < T e x t > W e  v e   g o t   t h e   l a y o u t s   d o w n   t o   f i v e ,   a n d   w e  r e   g o i n g   t o   c u s t o m i z e   o n e   o f   t h e m ,   t h e   P i c t u r e   w i t h   C a p t i o n   l a y o u t . < / T e x t > < B o o k M a r k E n t r y N a m e > T e m p l a t e s _ M o v 2 0 0 : 0 1 : 4 2 . 9 < / B o o k M a r k E n t r y N a m e > < B o o k M a r k E x i t N a m e > T e m p l a t e s _ M o v 2 0 0 : 0 1 : 5 0 . 3 < / B o o k M a r k E x i t N a m e > < B o o k M a r k E n t r y P o s i t i o n > 1 0 2 9 3 3 < / B o o k M a r k E n t r y P o s i t i o n > < B o o k M a r k E x i t P o s i t i o n > 1 1 0 3 6 7 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 3 2 2 f 5 4 9 9 - 4 1 6 b - 4 e e 6 - 8 3 3 2 - 7 6 7 f 1 2 9 5 5 c d 3 < / I n t e r n a l I d > < N a m e > T e m p l a t e s _ M o v 2 W e u s e t h i s 0 0 : 0 1 : 5 0 . 4 - 0 0 : 0 1 : 5 9 . 1 < / N a m e > < T e x t > W e   u s e   t h i s   l a y o u t   f o r   t h e   w i n e   p h o t o   a n d   d e s c r i p t i o n .   I   w a n t   t o   r e s i z e   t h e   p l a c e h o l d e r s   a n d   m a k e   t h e   f o n t s   b i g g e r . < / T e x t > < B o o k M a r k E n t r y N a m e > T e m p l a t e s _ M o v 2 0 0 : 0 1 : 5 0 . 4 < / B o o k M a r k E n t r y N a m e > < B o o k M a r k E x i t N a m e > T e m p l a t e s _ M o v 2 0 0 : 0 1 : 5 9 . 1 < / B o o k M a r k E x i t N a m e > < B o o k M a r k E n t r y P o s i t i o n > 1 1 0 4 6 7 < / B o o k M a r k E n t r y P o s i t i o n > < B o o k M a r k E x i t P o s i t i o n > 1 1 9 1 3 3 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 a f 0 0 9 d 9 2 - 8 8 6 5 - 4 4 2 8 - 9 c e f - 4 0 c b a d 9 3 7 c a e < / I n t e r n a l I d > < N a m e > T e m p l a t e s _ M o v 2 T h e P i c t u r e p l a c e h o l d e r 0 0 : 0 1 : 5 9 . 2 - 0 0 : 0 2 : 0 4 . 6 < / N a m e > < T e x t > T h e   P i c t u r e   p l a c e h o l d e r   n e e d s   t o   f i t   t h e   d i m e n s i o n s   o f   o u r   c r o p p e d   p h o t o s . < / T e x t > < B o o k M a r k E n t r y N a m e > T e m p l a t e s _ M o v 2 0 0 : 0 1 : 5 9 . 2 < / B o o k M a r k E n t r y N a m e > < B o o k M a r k E x i t N a m e > T e m p l a t e s _ M o v 2 0 0 : 0 2 : 0 4 . 6 < / B o o k M a r k E x i t N a m e > < B o o k M a r k E n t r y P o s i t i o n > 1 1 9 2 3 3 < / B o o k M a r k E n t r y P o s i t i o n > < B o o k M a r k E x i t P o s i t i o n > 1 2 4 6 6 7 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 9 1 b 1 2 5 6 4 - 3 d 0 8 - 4 e 4 9 - 8 e 4 5 - 0 f d a e 8 d 5 1 9 5 1 < / I n t e r n a l I d > < N a m e > T e m p l a t e s _ M o v 2 T o w o r k w i t h 0 0 : 0 2 : 0 4 . 7 - 0 0 : 0 2 : 0 9 . 3 < / N a m e > < T e x t > T o   w o r k   w i t h   i t ,   I  l l   r i g h t - c l i c k   i t ,   a n d   c l i c k   F o r m a t   S h a p e . < / T e x t > < B o o k M a r k E n t r y N a m e > T e m p l a t e s _ M o v 2 0 0 : 0 2 : 0 4 . 7 < / B o o k M a r k E n t r y N a m e > < B o o k M a r k E x i t N a m e > T e m p l a t e s _ M o v 2 0 0 : 0 2 : 0 9 . 3 < / B o o k M a r k E x i t N a m e > < B o o k M a r k E n t r y P o s i t i o n > 1 2 4 7 6 7 < / B o o k M a r k E n t r y P o s i t i o n > < B o o k M a r k E x i t P o s i t i o n > 1 2 9 3 6 7 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 f d 1 5 7 a f 5 - 8 7 d 4 - 4 4 7 f - 8 5 7 3 - 0 0 6 1 b 5 a 0 8 8 6 a < / I n t e r n a l I d > < N a m e > T e m p l a t e s _ M o v 2 T h e n I c l i c k 0 0 : 0 2 : 0 9 . 4 - 0 0 : 0 2 : 1 5 . 2 < / N a m e > < T e x t > T h e n   I   c l i c k   S i z e   & a m p ;   P r o p e r t i e s ,   a n d   S i z e . < / T e x t > < B o o k M a r k E n t r y N a m e > T e m p l a t e s _ M o v 2 0 0 : 0 2 : 0 9 . 4 < / B o o k M a r k E n t r y N a m e > < B o o k M a r k E x i t N a m e > T e m p l a t e s _ M o v 2 0 0 : 0 2 : 1 5 . 2 < / B o o k M a r k E x i t N a m e > < B o o k M a r k E n t r y P o s i t i o n > 1 2 9 4 6 7 < / B o o k M a r k E n t r y P o s i t i o n > < B o o k M a r k E x i t P o s i t i o n > 1 3 5 2 3 3 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 c e b e d e f 7 - c 0 2 5 - 4 1 9 5 - 9 7 9 e - 5 9 2 5 a a 9 7 6 b 9 3 < / I n t e r n a l I d > < N a m e > T e m p l a t e s _ M o v 2 B e f o r e a n y t h i n g e l s e , 0 0 : 0 2 : 1 5 . 3 - 0 0 : 0 2 : 2 3 . 3 < / N a m e > < T e x t > B e f o r e   a n y t h i n g   e l s e ,   I  l l   u n c h e c k   L o c k   a s p e c t   r a t i o   s o   t h a t   I   c a n   c o n t r o l   b o t h   h e i g h t   a n d   w i d t h . < / T e x t > < B o o k M a r k E n t r y N a m e > T e m p l a t e s _ M o v 2 0 0 : 0 2 : 1 5 . 3 < / B o o k M a r k E n t r y N a m e > < B o o k M a r k E x i t N a m e > T e m p l a t e s _ M o v 2 0 0 : 0 2 : 2 3 . 3 < / B o o k M a r k E x i t N a m e > < B o o k M a r k E n t r y P o s i t i o n > 1 3 5 3 3 3 < / B o o k M a r k E n t r y P o s i t i o n > < B o o k M a r k E x i t P o s i t i o n > 1 4 3 3 3 3 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 b 4 c 3 2 7 c e - f d 7 2 - 4 7 8 d - b d e a - 7 7 4 d 4 9 b d e 4 3 2 < / I n t e r n a l I d > < N a m e > T e m p l a t e s _ M o v 2 T h e n I  l l t y p e 0 0 : 0 2 : 2 3 . 4 - 0 0 : 0 2 : 3 1 . 3 < / N a m e > < T e x t > T h e n   I  l l   t y p e   i n   t h e   h e i g h t   a n d   w i d t h   o f   o u r   p h o t o s ,   a n d   p r e s s   E n t e r . < / T e x t > < B o o k M a r k E n t r y N a m e > T e m p l a t e s _ M o v 2 0 0 : 0 2 : 2 3 . 4 < / B o o k M a r k E n t r y N a m e > < B o o k M a r k E x i t N a m e > T e m p l a t e s _ M o v 2 0 0 : 0 2 : 3 1 . 3 < / B o o k M a r k E x i t N a m e > < B o o k M a r k E n t r y P o s i t i o n > 1 4 3 4 3 3 < / B o o k M a r k E n t r y P o s i t i o n > < B o o k M a r k E x i t P o s i t i o n > 1 5 1 3 3 3 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 e e 1 a 5 c 7 a - b 9 6 0 - 4 3 7 7 - 8 1 6 7 - b 0 a b 2 e 8 f 0 6 1 7 < / I n t e r n a l I d > < N a m e > T e m p l a t e s _ M o v 2 I  l l c l o s e t h e 0 0 : 0 2 : 3 1 . 4 - 0 0 : 0 2 : 3 5 . 3 < / N a m e > < T e x t > I  l l   c l o s e   t h e   F o r m a t   S h a p e   p a n e   f o r   n o w . < / T e x t > < B o o k M a r k E n t r y N a m e > T e m p l a t e s _ M o v 2 0 0 : 0 2 : 3 1 . 4 < / B o o k M a r k E n t r y N a m e > < B o o k M a r k E x i t N a m e > T e m p l a t e s _ M o v 2 0 0 : 0 2 : 3 5 . 3 < / B o o k M a r k E x i t N a m e > < B o o k M a r k E n t r y P o s i t i o n > 1 5 1 4 3 3 < / B o o k M a r k E n t r y P o s i t i o n > < B o o k M a r k E x i t P o s i t i o n > 1 5 5 3 6 7 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 f 8 b d 4 2 d 8 - e 5 a f - 4 3 c 9 - b 8 0 3 - c 7 5 d 8 9 e f 3 1 a 0 < / I n t e r n a l I d > < N a m e > T e m p l a t e s _ M o v 2 A n d I  l l c l i c k 0 0 : 0 2 : 3 5 . 4 - 0 0 : 0 2 : 4 3 . 1 < / N a m e > < T e x t > A n d   I  l l   c l i c k   V i e w   & g t ;   G r i d l i n e s   a s   t h e   g r i d l i n e s   w i l l   h e l p   m e   p o s i t i o n   t h e   p l a c e h o l d e r . < / T e x t > < B o o k M a r k E n t r y N a m e > T e m p l a t e s _ M o v 2 0 0 : 0 2 : 3 5 . 4 < / B o o k M a r k E n t r y N a m e > < B o o k M a r k E x i t N a m e > T e m p l a t e s _ M o v 2 0 0 : 0 2 : 4 3 . 1 < / B o o k M a r k E x i t N a m e > < B o o k M a r k E n t r y P o s i t i o n > 1 5 5 4 6 7 < / B o o k M a r k E n t r y P o s i t i o n > < B o o k M a r k E x i t P o s i t i o n > 1 6 3 1 6 7 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 e f f 4 d b c 9 - c b 8 d - 4 0 c a - 9 c a f - f e 4 7 8 c d 1 3 f 0 8 < / I n t e r n a l I d > < N a m e > T e m p l a t e s _ M o v 2 T h e n I  l l u s e 0 0 : 0 2 : 4 3 . 2 - 0 0 : 0 2 : 5 2 . 0 < / N a m e > < T e x t > T h e n   I  l l   u s e   t h e   a r r o w   k e y s   t o   n u d g e   t h e   p l a c e h o l d e r   o v e r   a n d   u p ,   j u s t   e y e b a l l i n g   t h e   p l a c e m e n t . < / T e x t > < B o o k M a r k E n t r y N a m e > T e m p l a t e s _ M o v 2 0 0 : 0 2 : 4 3 . 2 < / B o o k M a r k E n t r y N a m e > < B o o k M a r k E x i t N a m e > T e m p l a t e s _ M o v 2 0 0 : 0 2 : 5 2 . 0 < / B o o k M a r k E x i t N a m e > < B o o k M a r k E n t r y P o s i t i o n > 1 6 3 2 6 7 < / B o o k M a r k E n t r y P o s i t i o n > < B o o k M a r k E x i t P o s i t i o n > 1 7 2 0 3 3 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 4 6 e b 4 b c d - 5 1 c 2 - 4 8 c 1 - a 2 b 4 - 7 9 f f 1 0 7 a 0 d d 7 < / I n t e r n a l I d > < N a m e > T e m p l a t e s _ M o v 2 T o w i d e n t h e 0 0 : 0 2 : 5 2 . 1 - 0 0 : 0 3 : 0 2 . 6 < / N a m e > < T e x t > T o   w i d e n   t h e   t e x t   p l a c e h o l d e r s ,   I  l l   p r e s s   C t r l ,   s e l e c t   t h e m   b o t h ,   a n d   d r a g   t h e   r i g h t   s i d e . < / T e x t > < B o o k M a r k E n t r y N a m e > T e m p l a t e s _ M o v 2 0 0 : 0 2 : 5 2 . 1 < / B o o k M a r k E n t r y N a m e > < B o o k M a r k E x i t N a m e > T e m p l a t e s _ M o v 2 0 0 : 0 3 : 0 2 . 6 < / B o o k M a r k E x i t N a m e > < B o o k M a r k E n t r y P o s i t i o n > 1 7 2 1 3 3 < / B o o k M a r k E n t r y P o s i t i o n > < B o o k M a r k E x i t P o s i t i o n > 1 8 2 6 6 7 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 3 8 d a 9 8 d 2 - d f e 6 - 4 1 0 e - 9 7 6 a - e 9 3 e 0 8 5 b 6 f 8 8 < / I n t e r n a l I d > < N a m e > T e m p l a t e s _ M o v 2 W e c a n t u r n 0 0 : 0 3 : 0 2 . 7 - 0 0 : 0 3 : 0 6 . 1 < / N a m e > < T e x t > W e   c a n   t u r n   o f f   t h e   g r i d l i n e s . < / T e x t > < B o o k M a r k E n t r y N a m e > T e m p l a t e s _ M o v 2 0 0 : 0 3 : 0 2 . 7 < / B o o k M a r k E n t r y N a m e > < B o o k M a r k E x i t N a m e > T e m p l a t e s _ M o v 2 0 0 : 0 3 : 0 6 . 1 < / B o o k M a r k E x i t N a m e > < B o o k M a r k E n t r y P o s i t i o n > 1 8 2 7 6 7 < / B o o k M a r k E n t r y P o s i t i o n > < B o o k M a r k E x i t P o s i t i o n > 1 8 6 1 0 0 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 a a 9 d 4 b 9 4 - b 8 e 1 - 4 5 3 9 - b 1 e 6 - 8 d 6 8 3 1 5 0 b 8 7 1 < / I n t e r n a l I d > < N a m e > T e m p l a t e s _ M o v 2 T o i n c r e a s e t h e 0 0 : 0 3 : 0 6 . 2 - 0 0 : 0 3 : 1 1 . 0 < / N a m e > < T e x t > T o   i n c r e a s e   t h e   f o n t   s i z e s   i n   t h e   t e x t   p l a c e h o l d e r s ,   I  l l   s e l e c t   t h e   p l a c e h o l d e r , < / T e x t > < B o o k M a r k E n t r y N a m e > T e m p l a t e s _ M o v 2 0 0 : 0 3 : 0 6 . 2 < / B o o k M a r k E n t r y N a m e > < B o o k M a r k E x i t N a m e > T e m p l a t e s _ M o v 2 0 0 : 0 3 : 1 1 . 0 < / B o o k M a r k E x i t N a m e > < B o o k M a r k E n t r y P o s i t i o n > 1 8 6 2 0 0 < / B o o k M a r k E n t r y P o s i t i o n > < B o o k M a r k E x i t P o s i t i o n > 1 9 1 0 6 7 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 d d 7 7 d 8 0 2 - a 7 f e - 4 d c 8 - b f 8 e - d 3 1 0 f 7 0 7 8 d 2 a < / I n t e r n a l I d > < N a m e > T e m p l a t e s _ M o v 2 c l i c k H o m e , a n d 0 0 : 0 3 : 1 1 . 1 - 0 0 : 0 3 : 1 7 . 4 < / N a m e > < T e x t > c l i c k   H o m e ,   a n d   c h a n g e   t h e   f o n t   s i z e   f o r   e a c h   o n e . < / T e x t > < B o o k M a r k E n t r y N a m e > T e m p l a t e s _ M o v 2 0 0 : 0 3 : 1 1 . 1 < / B o o k M a r k E n t r y N a m e > < B o o k M a r k E x i t N a m e > T e m p l a t e s _ M o v 2 0 0 : 0 3 : 1 7 . 4 < / B o o k M a r k E x i t N a m e > < B o o k M a r k E n t r y P o s i t i o n > 1 9 1 1 6 7 < / B o o k M a r k E n t r y P o s i t i o n > < B o o k M a r k E x i t P o s i t i o n > 1 9 7 4 6 7 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 1 c 1 f 2 b 6 b - 1 1 3 2 - 4 e 2 e - a b 9 8 - a 9 3 f 9 c a b 5 e 1 6 < / I n t e r n a l I d > < N a m e > T e m p l a t e s _ M o v 2 T o a d d m o r e 0 0 : 0 3 : 1 7 . 5 - 0 0 : 0 3 : 2 7 . 3 < / N a m e > < T e x t > T o   a d d   m o r e   s p a c e   a b o v e   t h e   b o d y   t e x t ,   I  l l   r i g h t - c l i c k   t h e   p l a c e h o l d e r ,   c l i c k   F o r m a t   S h a p e ,   a n d   S i z e   & a m p ;   P r o p e r t i e s . < / T e x t > < B o o k M a r k E n t r y N a m e > T e m p l a t e s _ M o v 2 0 0 : 0 3 : 1 7 . 5 < / B o o k M a r k E n t r y N a m e > < B o o k M a r k E x i t N a m e > T e m p l a t e s _ M o v 2 0 0 : 0 3 : 2 7 . 3 < / B o o k M a r k E x i t N a m e > < B o o k M a r k E n t r y P o s i t i o n > 1 9 7 5 6 7 < / B o o k M a r k E n t r y P o s i t i o n > < B o o k M a r k E x i t P o s i t i o n > 2 0 7 3 6 7 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 4 8 e a 1 0 6 5 - b f 7 7 - 4 a 6 b - 9 4 f 8 - c 9 e c 0 b 2 d 0 d 4 5 < / I n t e r n a l I d > < N a m e > T e m p l a t e s _ M o v 2 I  l l c l o s e t h e 0 0 : 0 3 : 2 7 . 4 - 0 0 : 0 3 : 4 0 . 1 < / N a m e > < T e x t > I  l l   c l o s e   t h e   S i z e   o p t i o n s   a n d   c l i c k   T e x t   B o x .   F o r   T o p   M a r g i n ,   I  l l   b u m p   u p   t h e   s p a c i n g   t o   . 2 . < / T e x t > < B o o k M a r k E n t r y N a m e > T e m p l a t e s _ M o v 2 0 0 : 0 3 : 2 7 . 4 < / B o o k M a r k E n t r y N a m e > < B o o k M a r k E x i t N a m e > T e m p l a t e s _ M o v 2 0 0 : 0 3 : 4 0 . 1 < / B o o k M a r k E x i t N a m e > < B o o k M a r k E n t r y P o s i t i o n > 2 0 7 4 6 7 < / B o o k M a r k E n t r y P o s i t i o n > < B o o k M a r k E x i t P o s i t i o n > 2 2 0 1 0 0 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 1 1 5 0 9 2 3 0 - 8 e 2 a - 4 e b 5 - 8 2 7 1 - 3 1 3 8 e 5 e 6 4 9 f 1 < / I n t e r n a l I d > < N a m e > T e m p l a t e s _ M o v 2 T h a t l o o k s b e t t e r . 0 0 : 0 3 : 4 0 . 2 - 0 0 : 0 3 : 5 6 . 0 < / N a m e > < T e x t > T h a t   l o o k s   b e t t e r .   A n o t h e r   u s e f u l   c h a n g e   I  l l   m a k e   t o   t h i s   l a y o u t   i s   t o   t h i s   p r o m p t   t e x t :   H o w   a b o u t    W i n e   n a m e   g o e s   h e r e .  < / T e x t > < B o o k M a r k E n t r y N a m e > T e m p l a t e s _ M o v 2 0 0 : 0 3 : 4 0 . 2 < / B o o k M a r k E n t r y N a m e > < B o o k M a r k E x i t N a m e > T e m p l a t e s _ M o v 2 0 0 : 0 3 : 5 6 . 0 < / B o o k M a r k E x i t N a m e > < B o o k M a r k E n t r y P o s i t i o n > 2 2 0 2 0 0 < / B o o k M a r k E n t r y P o s i t i o n > < B o o k M a r k E x i t P o s i t i o n > 2 3 6 0 6 7 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 1 1 d 1 1 1 a 5 - f a c b - 4 a 5 b - 9 9 f 5 - 2 7 8 6 d 9 6 1 4 f a a < / I n t e r n a l I d > < N a m e > T e m p l a t e s _ M o v 2 T o r e n a m e t h e 0 0 : 0 3 : 5 6 . 1 - 0 0 : 0 4 : 0 9 . 3 < / N a m e > < T e x t > T o   r e n a m e   t h e   l a y o u t ,   r i g h t   -   c l i c k   t h e   t h u m b n a i l ,   c h o o s e   R e n a m e   L a y o u t ,   w e  l l   c a l l   i t   W i n e   P r o f i l e ,   a n d   c l i c k   R e n a m e . < / T e x t > < B o o k M a r k E n t r y N a m e > T e m p l a t e s _ M o v 2 0 0 : 0 3 : 5 6 . 1 < / B o o k M a r k E n t r y N a m e > < B o o k M a r k E x i t N a m e > T e m p l a t e s _ M o v 2 0 0 : 0 4 : 0 9 . 3 < / B o o k M a r k E x i t N a m e > < B o o k M a r k E n t r y P o s i t i o n > 2 3 6 1 6 7 < / B o o k M a r k E n t r y P o s i t i o n > < B o o k M a r k E x i t P o s i t i o n > 2 4 9 3 0 0 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 0 9 1 c 4 f f 0 - 2 0 1 8 - 4 c 7 6 - a 6 1 e - 6 a 0 8 d 9 3 d 8 2 d b < / I n t e r n a l I d > < N a m e > T e m p l a t e s _ M o v 2 W e  r e d o n e w i t h 0 0 : 0 4 : 0 9 . 4 - 0 0 : 0 4 : 1 7 . 6 < / N a m e > < T e x t > W e  r e   d o n e   w i t h   o u r   c u s t o m i z a t i o n s   t o   t h e   s l i d e   m a s t e r .   I  l l   c l i c k   N o r m a l   t o   s w i t c h   b a c k   t o   N o r m a l   v i e w . < / T e x t > < B o o k M a r k E n t r y N a m e > T e m p l a t e s _ M o v 2 0 0 : 0 4 : 0 9 . 4 < / B o o k M a r k E n t r y N a m e > < B o o k M a r k E x i t N a m e > T e m p l a t e s _ M o v 2 0 0 : 0 4 : 1 7 . 6 < / B o o k M a r k E x i t N a m e > < B o o k M a r k E n t r y P o s i t i o n > 2 4 9 4 0 0 < / B o o k M a r k E n t r y P o s i t i o n > < B o o k M a r k E x i t P o s i t i o n > 2 5 7 6 3 3 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 e 7 0 d c 2 b 1 - 1 8 b d - 4 2 1 e - 9 7 8 f - 8 d a 4 9 e 5 f e 7 2 1 < / I n t e r n a l I d > < N a m e > T e m p l a t e s _ M o v 2 N o w , I c o u l d 0 0 : 0 4 : 1 7 . 7 - 0 0 : 0 4 : 2 4 . 7 < / N a m e > < T e x t > N o w ,   I   c o u l d   m a k e   a l l   t h e s e   c u s t o m i z a t i o n s   a v a i l a b l e   f o r   a n y   p r e s e n t a t i o n   b y   s a v i n g   t h e m   a s   a   t h e m e  < / T e x t > < B o o k M a r k E n t r y N a m e > T e m p l a t e s _ M o v 2 0 0 : 0 4 : 1 7 . 7 < / B o o k M a r k E n t r y N a m e > < B o o k M a r k E x i t N a m e > T e m p l a t e s _ M o v 2 0 0 : 0 4 : 2 4 . 7 < / B o o k M a r k E x i t N a m e > < B o o k M a r k E n t r y P o s i t i o n > 2 5 7 7 3 3 < / B o o k M a r k E n t r y P o s i t i o n > < B o o k M a r k E x i t P o s i t i o n > 2 6 4 7 0 0 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 e 3 5 3 2 3 2 4 - 7 b 8 a - 4 4 7 e - 9 6 a 8 - a d 9 6 6 4 6 6 d 8 5 9 < / I n t e r n a l I d > < N a m e > T e m p l a t e s _ M o v 2 I  d c l i c k D e s i g n , 0 0 : 0 4 : 2 4 . 8 - 0 0 : 0 4 : 3 3 . 9 < / N a m e > < T e x t > I  d   c l i c k   D e s i g n ,   o p e n   t h e   T h e m e s   g a l l e r y ,   c l i c k   S a v e   C u r r e n t   T h e m e ,   a n d   n a m e   t h e   t h e m e . < / T e x t > < B o o k M a r k E n t r y N a m e > T e m p l a t e s _ M o v 2 0 0 : 0 4 : 2 4 . 8 < / B o o k M a r k E n t r y N a m e > < B o o k M a r k E x i t N a m e > T e m p l a t e s _ M o v 2 0 0 : 0 4 : 3 3 . 9 < / B o o k M a r k E x i t N a m e > < B o o k M a r k E n t r y P o s i t i o n > 2 6 4 8 0 0 < / B o o k M a r k E n t r y P o s i t i o n > < B o o k M a r k E x i t P o s i t i o n > 2 7 3 9 0 0 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 4 4 8 3 c c 2 0 - 9 4 1 2 - 4 1 e 2 - 9 a 5 e - 0 7 d 7 8 6 0 9 3 2 a 8 < / I n t e r n a l I d > < N a m e > T e m p l a t e s _ M o v 2 B u t , m y g o a l 0 0 : 0 4 : 3 4 . 0 - 0 0 : 0 4 : 4 4 . 9 < / N a m e > < T e x t > B u t ,   m y   g o a l   i s   t o   i n c l u d e   s l i d e   c o n t e n t   a n d   f o r m a t t i n g   a s   w e l l ;   a   t e m p l a t e   f o r m a t   a l l o w s   m e   t o   d o   t h a t . < / T e x t > < B o o k M a r k E n t r y N a m e > T e m p l a t e s _ M o v 2 0 0 : 0 4 : 3 4 . 0 < / B o o k M a r k E n t r y N a m e > < B o o k M a r k E x i t N a m e > T e m p l a t e s _ M o v 2 0 0 : 0 4 : 4 4 . 9 < / B o o k M a r k E x i t N a m e > < B o o k M a r k E n t r y P o s i t i o n > 2 7 4 0 0 0 < / B o o k M a r k E n t r y P o s i t i o n > < B o o k M a r k E x i t P o s i t i o n > 2 8 4 9 3 3 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 9 7 d 6 f b d 4 - b 7 0 5 - 4 e f f - a 5 b f - 8 f 8 a d e a d 9 4 c 4 < / I n t e r n a l I d > < N a m e > T e m p l a t e s _ M o v 2 S o , w i t h o u r 0 0 : 0 4 : 4 5 . 0 - 0 0 : 0 4 : 5 3 . 9 < / N a m e > < T e x t > S o ,   w i t h   o u r   d e s i g n   a n d   l a y o u t s   i n   p l a c e ,   l e t  s   c l i c k   S a v e , < / T e x t > < B o o k M a r k E n t r y N a m e > T e m p l a t e s _ M o v 2 0 0 : 0 4 : 4 5 . 0 < / B o o k M a r k E n t r y N a m e > < B o o k M a r k E x i t N a m e > T e m p l a t e s _ M o v 2 0 0 : 0 4 : 5 3 . 9 < / B o o k M a r k E x i t N a m e > < B o o k M a r k E n t r y P o s i t i o n > 2 8 5 0 3 3 < / B o o k M a r k E n t r y P o s i t i o n > < B o o k M a r k E x i t P o s i t i o n > 2 9 3 9 3 3 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 e 5 b f a 2 f c - 1 b 1 b - 4 f e f - 9 d 3 f - 5 e 4 3 4 0 1 6 2 8 b e < / I n t e r n a l I d > < N a m e > T e m p l a t e s _ M o v 2 n a m e t h e p r e s e n t a t i o n  w e  l l 0 0 : 0 4 : 5 4 . 0 - 0 0 : 0 5 : 0 1 . 8 < / N a m e > < T e x t > n a m e   t h e   p r e s e n t a t i o n  w e  l l   c a l l   i t   C o h o   P r e m i u m   S e l e c t i o n s  a n d   c l i c k   S a v e . < / T e x t > < B o o k M a r k E n t r y N a m e > T e m p l a t e s _ M o v 2 0 0 : 0 4 : 5 4 . 0 < / B o o k M a r k E n t r y N a m e > < B o o k M a r k E x i t N a m e > T e m p l a t e s _ M o v 2 0 0 : 0 5 : 0 1 . 8 < / B o o k M a r k E x i t N a m e > < B o o k M a r k E n t r y P o s i t i o n > 2 9 4 0 3 3 < / B o o k M a r k E n t r y P o s i t i o n > < B o o k M a r k E x i t P o s i t i o n > 3 0 1 8 6 7 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 4 3 2 9 7 8 f e - 9 2 5 8 - 4 1 7 a - b 0 3 e - 8 d e 8 c e 1 3 7 f a 2 < / I n t e r n a l I d > < N a m e > T e m p l a t e s _ M o v 2 U p n e x t : W e  l l 0 0 : 0 5 : 0 1 . 9 - 0 0 : 0 5 : 0 9 . 9 < / N a m e > < T e x t > U p   n e x t :   W e  l l   a d d   s l i d e   c o n t e n t   a n d   f o r m a t t i n g   a n d   t h e n   s a v e   t h e   p r e s e n t a t i o n   a s   a   t e m p l a t e . < / T e x t > < B o o k M a r k E n t r y N a m e > T e m p l a t e s _ M o v 2 0 0 : 0 5 : 0 1 . 9 < / B o o k M a r k E n t r y N a m e > < B o o k M a r k E x i t N a m e > T e m p l a t e s _ M o v 2 0 0 : 0 5 : 0 9 . 9 < / B o o k M a r k E x i t N a m e > < B o o k M a r k E n t r y P o s i t i o n > 3 0 1 9 6 7 < / B o o k M a r k E n t r y P o s i t i o n > < B o o k M a r k E x i t P o s i t i o n > 3 0 9 9 3 3 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1 6 " ? > < C a p t i o n I t e m s L i s t   x m l n s : x s i = " h t t p : / / w w w . w 3 . o r g / 2 0 0 1 / X M L S c h e m a - i n s t a n c e "   x m l n s : x s d = " h t t p : / / w w w . w 3 . o r g / 2 0 0 1 / X M L S c h e m a " > < I d > 0 a 4 c e 3 b f - 0 6 e 9 - 4 5 c 4 - a 0 8 f - 7 1 f c e e 5 1 3 b 5 5 < / I d > < C a p t i o n I t e m s > < C a p t i o n I t e m > < I n t e r n a l I d > d 7 3 5 7 7 c c - 6 2 0 1 - 4 6 c 2 - a c 7 e - 0 4 b 8 8 b 5 0 0 b f e < / 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 7 d 3 6 f e e 0 - 9 0 e 3 - 4 f 0 5 - 9 9 0 9 - 9 8 9 3 8 5 f 8 2 3 7 e < / 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 1 5 c 3 c d 2 a - e 9 7 4 - 4 5 3 b - b 0 c f - 1 1 5 1 0 0 6 c 1 9 c 2 < / 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 a e 1 0 e 4 c 4 - f 8 a 3 - 4 3 c b - a 5 1 c - 3 e e a 0 9 e 4 3 c 5 2 < / 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 f b d 3 e 4 8 3 - 6 2 1 3 - 4 8 3 c - b 2 5 b - 4 8 a f 6 b 1 6 d d 5 2 < / 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 3 3 6 f a 8 8 b - 6 1 a c - 4 d 4 a - 9 c d b - 0 9 a f a 0 e a 8 0 3 7 < / 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 9 3 e 2 1 b 1 2 - d a e 8 - 4 5 f 2 - 9 7 5 7 - a 9 5 1 9 c 2 8 b 7 7 f < / 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 6 8 7 8 b b 9 4 - f c e e - 4 5 3 b - 9 c b 1 - 4 1 a e c 8 1 1 c 2 4 e < / 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 1 e 6 e b 4 5 f - f 5 5 a - 4 1 b 0 - a 5 7 c - 1 f 0 8 b 3 4 a 7 d 3 d < / 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 e a 7 1 7 1 6 5 - 4 7 5 c - 4 f 3 c - 9 1 9 e - d a f 3 b 7 0 2 4 a 6 7 < / 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 8 5 7 a 0 0 c b - a a 9 f - 4 d 1 b - b e 7 2 - 7 1 8 6 4 b a e 6 6 3 c < / 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 2 1 b 3 b 8 5 1 - 5 b 1 f - 4 b c c - b 6 7 a - c 1 c 2 8 3 f 4 8 7 6 e < / 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 8 d 1 5 a 1 6 3 - a 7 2 0 - 4 2 c d - b 7 8 4 - a a f b b c f 2 6 8 1 9 < / 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6.xml>��< ? x m l   v e r s i o n = " 1 . 0 "   e n c o d i n g = " u t f - 1 6 " ? > < C a p t i o n I t e m s L i s t   x m l n s : x s i = " h t t p : / / w w w . w 3 . o r g / 2 0 0 1 / X M L S c h e m a - i n s t a n c e "   x m l n s : x s d = " h t t p : / / w w w . w 3 . o r g / 2 0 0 1 / X M L S c h e m a " > < I d > 8 6 3 1 f 5 5 1 - b e 2 a - 4 0 d 2 - 8 8 3 b - 4 e 0 c 5 0 e c 1 e 6 6 < / I d > < C a p t i o n I t e m s > < C a p t i o n I t e m > < I n t e r n a l I d > 7 3 8 2 c d 6 8 - 5 1 1 a - 4 4 a 3 - b 0 b 0 - 7 8 e f 7 9 1 8 9 c c 4 < / I n t e r n a l I d > < N a m e > T e m p l a t e s _ M o v 1 C o h o W i n e r y h a s 0 0 : 0 0 : 0 0 . 0 - 0 0 : 0 0 : 1 2 . 9 < / N a m e > < T e x t > C o h o   W i n e r y   h a s   a   p r e s e n t a t i o n   t h a t   s h o w c a s e s   i t s   p r e m i u m   w i n e s ,   a n d   e v e r y   y e a r   t h e y   n e e d   t o   u p d a t e   i t . < / T e x t > < B o o k M a r k E n t r y N a m e > T e m p l a t e s _ M o v 1 0 0 : 0 0 : 0 0 . 0 < / B o o k M a r k E n t r y N a m e > < B o o k M a r k E x i t N a m e > T e m p l a t e s _ M o v 1 0 0 : 0 0 : 1 2 . 9 < / B o o k M a r k E x i t N a m e > < B o o k M a r k E n t r y P o s i t i o n > 3 3 < / B o o k M a r k E n t r y P o s i t i o n > < B o o k M a r k E x i t P o s i t i o n > 1 2 9 0 0 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 6 e e 5 2 7 c e - 7 2 2 e - 4 5 8 8 - 8 4 5 8 - 2 f a 8 3 2 3 1 b 4 7 c < / I n t e r n a l I d > < N a m e > T e m p l a t e s _ M o v 1 I n t h e p r e s e n t a t i o n 0 0 : 0 0 : 1 3 . 0 - 0 0 : 0 0 : 1 8 . 8 < / N a m e > < T e x t > I n   t h e   p r e s e n t a t i o n   u p d a t e s ,   t h e   w i n e   d e t a i l s   a l w a y s   c h a n g e . < / T e x t > < B o o k M a r k E n t r y N a m e > T e m p l a t e s _ M o v 1 0 0 : 0 0 : 1 3 . 0 < / B o o k M a r k E n t r y N a m e > < B o o k M a r k E x i t N a m e > T e m p l a t e s _ M o v 1 0 0 : 0 0 : 1 8 . 8 < / B o o k M a r k E x i t N a m e > < B o o k M a r k E n t r y P o s i t i o n > 1 3 0 0 0 < / B o o k M a r k E n t r y P o s i t i o n > < B o o k M a r k E x i t P o s i t i o n > 1 8 8 0 0 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 0 0 a a d 5 b 1 - 1 7 a d - 4 5 a f - a 3 7 f - 1 6 b 9 e f 4 9 4 d f 5 < / I n t e r n a l I d > < N a m e > T e m p l a t e s _ M o v 1 B u t c e r t a i n o t h e r 0 0 : 0 0 : 1 8 . 9 - 0 0 : 0 0 : 2 7 . 9 < / N a m e > < T e x t > B u t   c e r t a i n   o t h e r   t h i n g s   i n   t h e   p r e s e n t a t i o n   s t a y   t h e   s a m e ,   s u c h   a s   t h e s e   s e c t i o n   h e a d e r s ,   u s e d   f o r   t h e   w i n e   c a t e g o r i e s . < / T e x t > < B o o k M a r k E n t r y N a m e > T e m p l a t e s _ M o v 1 0 0 : 0 0 : 1 8 . 9 < / B o o k M a r k E n t r y N a m e > < B o o k M a r k E x i t N a m e > T e m p l a t e s _ M o v 1 0 0 : 0 0 : 2 7 . 9 < / B o o k M a r k E x i t N a m e > < B o o k M a r k E n t r y P o s i t i o n > 1 8 9 0 0 < / B o o k M a r k E n t r y P o s i t i o n > < B o o k M a r k E x i t P o s i t i o n > 2 7 9 6 7 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 5 9 f 8 e a 7 7 - c f c a - 4 c 1 c - 9 3 d 5 - e 8 2 8 d d 7 1 4 b f 5 < / I n t e r n a l I d > < N a m e > T e m p l a t e s _ M o v 1 F o r t h e w i n e 0 0 : 0 0 : 2 8 . 0 - 0 0 : 0 0 : 3 6 . 0 < / N a m e > < T e x t > F o r   t h e   w i n e   d e s c r i p t i o n s ,   t h e   s u b h e a d i n g s   d o n  t   c h a n g e ,   a n d   n e i t h e r   d o e s   t h e   b a s i c   l a y o u t . < / T e x t > < B o o k M a r k E n t r y N a m e > T e m p l a t e s _ M o v 1 0 0 : 0 0 : 2 8 . 0 < / B o o k M a r k E n t r y N a m e > < B o o k M a r k E x i t N a m e > T e m p l a t e s _ M o v 1 0 0 : 0 0 : 3 6 . 0 < / B o o k M a r k E x i t N a m e > < B o o k M a r k E n t r y P o s i t i o n > 2 8 0 6 7 < / B o o k M a r k E n t r y P o s i t i o n > < B o o k M a r k E x i t P o s i t i o n > 3 6 0 3 3 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 d c a 2 c 2 a e - 0 5 e 1 - 4 f 9 1 - 8 a 6 d - 8 2 6 e 2 9 b 1 9 3 7 9 < / I n t e r n a l I d > < N a m e > T e m p l a t e s _ M o v 1 T o u p d a t e t h e 0 0 : 0 0 : 3 6 . 1 - 0 0 : 0 0 : 4 0 . 9 < / N a m e > < T e x t > T o   u p d a t e   t h e   s l i d e s ,   i t   w o u l d   b e   t e m p t i n g   t o   c l i c k   F i l e   & g t ;   S a v e   A s , < / T e x t > < B o o k M a r k E n t r y N a m e > T e m p l a t e s _ M o v 1 0 0 : 0 0 : 3 6 . 1 < / B o o k M a r k E n t r y N a m e > < B o o k M a r k E x i t N a m e > T e m p l a t e s _ M o v 1 0 0 : 0 0 : 4 0 . 9 < / B o o k M a r k E x i t N a m e > < B o o k M a r k E n t r y P o s i t i o n > 3 6 1 3 3 < / B o o k M a r k E n t r y P o s i t i o n > < B o o k M a r k E x i t P o s i t i o n > 4 0 9 0 0 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 a 1 3 4 0 d 2 7 - 4 a e b - 4 1 f 6 - 9 7 c c - d 2 f d 0 4 2 5 3 c f d < / I n t e r n a l I d > < N a m e > T e m p l a t e s _ M o v 1 s a v e t h e p r e s e n t a t i o n 0 0 : 0 0 : 4 1 . 0 - 0 0 : 0 0 : 4 8 . 3 < / N a m e > < T e x t > s a v e   t h e   p r e s e n t a t i o n   a s   a   n e w   o n e   a n d   t y p e   o v e r   t h e   o l d   c o n t e n t . < / T e x t > < B o o k M a r k E n t r y N a m e > T e m p l a t e s _ M o v 1 0 0 : 0 0 : 4 1 . 0 < / B o o k M a r k E n t r y N a m e > < B o o k M a r k E x i t N a m e > T e m p l a t e s _ M o v 1 0 0 : 0 0 : 4 8 . 3 < / B o o k M a r k E x i t N a m e > < B o o k M a r k E n t r y P o s i t i o n > 4 1 0 0 0 < / B o o k M a r k E n t r y P o s i t i o n > < B o o k M a r k E x i t P o s i t i o n > 4 8 3 3 3 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 8 2 e 5 6 0 1 7 - 4 0 6 8 - 4 e 1 7 - 8 f 3 4 - 0 5 e 4 6 5 c 4 2 b 0 3 < / I n t e r n a l I d > < N a m e > T e m p l a t e s _ M o v 1 B u t h a v i n g t o 0 0 : 0 0 : 4 8 . 4 - 0 0 : 0 0 : 5 4 . 1 < / N a m e > < T e x t > B u t   h a v i n g   t o   d e l e t e   o l d   c o n t e n t   a d d s   a n   e x t r a   s t e p   t o   t h e   w o r k . < / T e x t > < B o o k M a r k E n t r y N a m e > T e m p l a t e s _ M o v 1 0 0 : 0 0 : 4 8 . 4 < / B o o k M a r k E n t r y N a m e > < B o o k M a r k E x i t N a m e > T e m p l a t e s _ M o v 1 0 0 : 0 0 : 5 4 . 1 < / B o o k M a r k E x i t N a m e > < B o o k M a r k E n t r y P o s i t i o n > 4 8 4 3 3 < / B o o k M a r k E n t r y P o s i t i o n > < B o o k M a r k E x i t P o s i t i o n > 5 4 1 6 7 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 8 2 8 3 4 3 4 b - d 2 b e - 4 e 9 f - 9 7 7 5 - b e 6 3 1 6 6 c 2 7 0 5 < / I n t e r n a l I d > < N a m e > T e m p l a t e s _ M o v 1 A l s o , o v e r t i m e , 0 0 : 0 0 : 5 4 . 2 - 0 0 : 0 1 : 0 4 . 9 < / N a m e > < T e x t > A l s o ,   o v e r   t i m e ,   i n c o n s i s t e n c i e s   c r e e p   i n   a s   v a r i o u s   a u t h o r s   w o r k   i n   t h e   f i l e   a n d   i n c o r r e c t   f o r m a t t i n g   g e t s   i n t r o d u c e d . < / T e x t > < B o o k M a r k E n t r y N a m e > T e m p l a t e s _ M o v 1 0 0 : 0 0 : 5 4 . 2 < / B o o k M a r k E n t r y N a m e > < B o o k M a r k E x i t N a m e > T e m p l a t e s _ M o v 1 0 0 : 0 1 : 0 4 . 9 < / B o o k M a r k E x i t N a m e > < B o o k M a r k E n t r y P o s i t i o n > 5 4 2 6 7 < / B o o k M a r k E n t r y P o s i t i o n > < B o o k M a r k E x i t P o s i t i o n > 6 4 9 6 7 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 8 a 7 e f 0 e f - 9 0 9 7 - 4 2 e d - b 6 1 e - f 8 1 a 3 9 7 8 8 d e 7 < / I n t e r n a l I d > < N a m e > T e m p l a t e s _ M o v 1 A b e t t e r s o l u t i o n 0 0 : 0 1 : 0 5 . 0 - 0 0 : 0 1 : 1 0 . 2 < / N a m e > < T e x t > A   b e t t e r   s o l u t i o n   f o r   t h e   C o h o   s t a f f   w o u l d   b e   t o   t u r n   t h i s   p r e s e n t a t i o n   i n t o   a   t e m p l a t e < / T e x t > < B o o k M a r k E n t r y N a m e > T e m p l a t e s _ M o v 1 0 0 : 0 1 : 0 5 . 0 < / B o o k M a r k E n t r y N a m e > < B o o k M a r k E x i t N a m e > T e m p l a t e s _ M o v 1 0 0 : 0 1 : 1 0 . 2 < / B o o k M a r k E x i t N a m e > < B o o k M a r k E n t r y P o s i t i o n > 6 5 0 6 7 < / B o o k M a r k E n t r y P o s i t i o n > < B o o k M a r k E x i t P o s i t i o n > 7 0 2 0 0 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 5 1 2 8 5 6 f f - b 1 9 0 - 4 2 b 2 - 8 9 d 0 - d f a 1 4 b 7 2 f a 9 3 < / I n t e r n a l I d > < N a m e > T e m p l a t e s _ M o v 1 a n d u s e t h a t 0 0 : 0 1 : 1 0 . 3 - 0 0 : 0 1 : 1 6 . 1 < / N a m e > < T e x t > a n d   u s e   t h a t   a s   a   m a s t e r   f o r   p r e s e n t a t i o n   u p d a t e s . < / T e x t > < B o o k M a r k E n t r y N a m e > T e m p l a t e s _ M o v 1 0 0 : 0 1 : 1 0 . 3 < / B o o k M a r k E n t r y N a m e > < B o o k M a r k E x i t N a m e > T e m p l a t e s _ M o v 1 0 0 : 0 1 : 1 6 . 1 < / B o o k M a r k E x i t N a m e > < B o o k M a r k E n t r y P o s i t i o n > 7 0 3 0 0 < / B o o k M a r k E n t r y P o s i t i o n > < B o o k M a r k E x i t P o s i t i o n > 7 6 1 6 7 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 5 a 4 b 2 3 c 1 - b b 8 e - 4 c 1 4 - b b f 4 - a 7 5 8 4 d d 2 f 3 5 1 < / I n t e r n a l I d > < N a m e > T e m p l a t e s _ M o v 1 F o r t h e c o n t e n t 0 0 : 0 1 : 1 6 . 2 - 0 0 : 0 1 : 2 3 . 9 < / N a m e > < T e x t > F o r   t h e   c o n t e n t   i n   t h e   t e m p l a t e ,   y o u  d   k e e p   t h e   f o r m a t t i n g   a n d   t e x t   y o u   a l w a y s   w a n t   i n   t h e   p r e s e n t a t i o n . < / T e x t > < B o o k M a r k E n t r y N a m e > T e m p l a t e s _ M o v 1 0 0 : 0 1 : 1 6 . 2 < / B o o k M a r k E n t r y N a m e > < B o o k M a r k E x i t N a m e > T e m p l a t e s _ M o v 1 0 0 : 0 1 : 2 3 . 9 < / B o o k M a r k E x i t N a m e > < B o o k M a r k E n t r y P o s i t i o n > 7 6 2 6 7 < / B o o k M a r k E n t r y P o s i t i o n > < B o o k M a r k E x i t P o s i t i o n > 8 3 9 0 0 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 3 0 2 c 4 c 3 f - 4 e 5 e - 4 d e 1 - a a 2 8 - 2 6 e f 9 4 8 5 d 2 b 0 < / I n t e r n a l I d > < N a m e > T e m p l a t e s _ M o v 1 W h e r e n e w c o n t e n t 0 0 : 0 1 : 2 4 . 0 - 0 0 : 0 1 : 3 4 . 2 < / N a m e > < T e x t > W h e r e   n e w   c o n t e n t   n e e d s   t o   b e   a d d e d ,   y o u   c o u l d   l e a v e   t h e   a r e a   b l a n k   o r   u s e   p l a c e h o l d e r   t e x t   a s   a   g u i d e l i n e   f o r   a u t h o r s . < / T e x t > < B o o k M a r k E n t r y N a m e > T e m p l a t e s _ M o v 1 0 0 : 0 1 : 2 4 . 0 < / B o o k M a r k E n t r y N a m e > < B o o k M a r k E x i t N a m e > T e m p l a t e s _ M o v 1 0 0 : 0 1 : 3 4 . 2 < / B o o k M a r k E x i t N a m e > < B o o k M a r k E n t r y P o s i t i o n > 8 4 0 0 0 < / B o o k M a r k E n t r y P o s i t i o n > < B o o k M a r k E x i t P o s i t i o n > 9 4 2 0 0 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 3 b 0 d 3 5 1 f - 2 9 6 0 - 4 0 c 9 - 9 a a 3 - 9 8 1 f 7 c e 7 5 c 3 0 < / I n t e r n a l I d > < N a m e > T e m p l a t e s _ M o v 1 Y o u c o u l d i n c l u d e 0 0 : 0 1 : 3 4 . 3 - 0 0 : 0 1 : 3 9 . 6 < / N a m e > < T e x t > Y o u   c o u l d   i n c l u d e   f o r m a t t i n g ,   t o o ,   s u c h   a s   t h e   f r a m e   s t y l e   o n   a   p i c t u r e   p l a c e h o l d e r , < / T e x t > < B o o k M a r k E n t r y N a m e > T e m p l a t e s _ M o v 1 0 0 : 0 1 : 3 4 . 3 < / B o o k M a r k E n t r y N a m e > < B o o k M a r k E x i t N a m e > T e m p l a t e s _ M o v 1 0 0 : 0 1 : 3 9 . 6 < / B o o k M a r k E x i t N a m e > < B o o k M a r k E n t r y P o s i t i o n > 9 4 3 0 0 < / B o o k M a r k E n t r y P o s i t i o n > < B o o k M a r k E x i t P o s i t i o n > 9 9 6 0 0 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 6 8 9 5 f a 3 8 - 4 7 6 9 - 4 1 7 2 - 8 0 b a - 9 3 8 a 8 c a a 1 a 6 c < / I n t e r n a l I d > < N a m e > T e m p l a t e s _ M o v 1 t o s a v e a n 0 0 : 0 1 : 3 9 . 7 - 0 0 : 0 1 : 4 6 . 1 < / N a m e > < T e x t > t o   s a v e   a n   a u t h o r   t i m e   a n d   h e l p   e n s u r e   c o n s i s t e n c y . < / T e x t > < B o o k M a r k E n t r y N a m e > T e m p l a t e s _ M o v 1 0 0 : 0 1 : 3 9 . 7 < / B o o k M a r k E n t r y N a m e > < B o o k M a r k E x i t N a m e > T e m p l a t e s _ M o v 1 0 0 : 0 1 : 4 6 . 1 < / B o o k M a r k E x i t N a m e > < B o o k M a r k E n t r y P o s i t i o n > 9 9 7 0 0 < / B o o k M a r k E n t r y P o s i t i o n > < B o o k M a r k E x i t P o s i t i o n > 1 0 6 1 3 3 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 4 c c d c a 7 9 - a 6 5 2 - 4 6 d 3 - 9 3 b f - 6 5 3 7 8 0 c e 4 e c e < / I n t e r n a l I d > < N a m e > T e m p l a t e s _ M o v 1 F o r t h e t e m p l a t e , 0 0 : 0 1 : 4 6 . 2 - 0 0 : 0 1 : 5 5 . 9 < / N a m e > < T e x t > F o r   t h e   t e m p l a t e ,   y o u  d   w a n t   g l o b a l   d e s i g n   e l e m e n t s   i n   p l a c e ,   s u c h   a s   a   t h e m e   f r o m   t h e   T h e m e s   g a l l e r y ,   o r   a   b a c k g r o u n d   d e s i g n . < / T e x t > < B o o k M a r k E n t r y N a m e > T e m p l a t e s _ M o v 1 0 0 : 0 1 : 4 6 . 2 < / B o o k M a r k E n t r y N a m e > < B o o k M a r k E x i t N a m e > T e m p l a t e s _ M o v 1 0 0 : 0 1 : 5 5 . 9 < / B o o k M a r k E x i t N a m e > < B o o k M a r k E n t r y P o s i t i o n > 1 0 6 2 3 3 < / B o o k M a r k E n t r y P o s i t i o n > < B o o k M a r k E x i t P o s i t i o n > 1 1 5 9 3 3 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 9 b 8 4 9 5 6 6 - 8 8 e b - 4 6 1 1 - 9 3 a c - 5 8 b 2 b c 0 1 2 3 0 4 < / I n t e r n a l I d > < N a m e > T e m p l a t e s _ M o v 1 A n d y o u  d o p e n 0 0 : 0 1 : 5 6 . 0 - 0 0 : 0 2 : 0 3 . 6 < / N a m e > < T e x t > A n d   y o u  d   o p e n   S l i d e   M a s t e r   v i e w   ( c l i c k   V i e w   & g t ;   S l i d e   M a s t e r )   t o   m a k e   g l o b a l   s t y l e   c h a n g e s   t o   t h e   m a s t e r < / T e x t > < B o o k M a r k E n t r y N a m e > T e m p l a t e s _ M o v 1 0 0 : 0 1 : 5 6 . 0 < / B o o k M a r k E n t r y N a m e > < B o o k M a r k E x i t N a m e > T e m p l a t e s _ M o v 1 0 0 : 0 2 : 0 3 . 6 < / B o o k M a r k E x i t N a m e > < B o o k M a r k E n t r y P o s i t i o n > 1 1 6 0 3 3 < / B o o k M a r k E n t r y P o s i t i o n > < B o o k M a r k E x i t P o s i t i o n > 1 2 3 6 0 0 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 d 9 9 3 f 1 4 9 - e b 5 5 - 4 a 2 a - 9 7 3 2 - d 8 6 1 d 9 a e 1 b 6 b < / I n t e r n a l I d > < N a m e > T e m p l a t e s _ M o v 1 a n d t o c u s t o m i z e 0 0 : 0 2 : 0 3 . 7 - 0 0 : 0 2 : 1 0 . 0 < / N a m e > < T e x t > a n d   t o   c u s t o m i z e   m a s t e r   l a y o u t s   s o   t h e y  r e   r i g h t   f o r   y o u r   c o n t e n t . < / T e x t > < B o o k M a r k E n t r y N a m e > T e m p l a t e s _ M o v 1 0 0 : 0 2 : 0 3 . 7 < / B o o k M a r k E n t r y N a m e > < B o o k M a r k E x i t N a m e > T e m p l a t e s _ M o v 1 0 0 : 0 2 : 1 0 . 0 < / B o o k M a r k E x i t N a m e > < B o o k M a r k E n t r y P o s i t i o n > 1 2 3 7 0 0 < / B o o k M a r k E n t r y P o s i t i o n > < B o o k M a r k E x i t P o s i t i o n > 1 3 0 0 3 3 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 8 4 6 3 6 6 1 4 - 6 9 e 7 - 4 2 e 6 - b 0 d 4 - 9 5 0 1 2 7 c d 0 b 3 4 < / I n t e r n a l I d > < N a m e > T e m p l a t e s _ M o v 1 W i t h a l l t h e 0 0 : 0 2 : 1 0 . 1 - 0 0 : 0 2 : 1 8 . 1 < / N a m e > < T e x t > W i t h   a l l   t h e   d e s i g n   d e t a i l s   a n d   c o n t e n t   i n   p l a c e ,   y o u   w o u l d   c l i c k   F i l e   & g t ;   S a v e   A s , < / T e x t > < B o o k M a r k E n t r y N a m e > T e m p l a t e s _ M o v 1 0 0 : 0 2 : 1 0 . 1 < / B o o k M a r k E n t r y N a m e > < B o o k M a r k E x i t N a m e > T e m p l a t e s _ M o v 1 0 0 : 0 2 : 1 8 . 1 < / B o o k M a r k E x i t N a m e > < B o o k M a r k E n t r y P o s i t i o n > 1 3 0 1 3 3 < / B o o k M a r k E n t r y P o s i t i o n > < B o o k M a r k E x i t P o s i t i o n > 1 3 8 1 0 0 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 0 0 8 e a 8 0 4 - d 1 6 8 - 4 3 7 a - a 2 1 5 - 9 b 4 0 a 9 e d 9 9 4 2 < / I n t e r n a l I d > < N a m e > T e m p l a t e s _ M o v 1 a n d c h o o s e P o w e r P o i n t 0 0 : 0 2 : 1 8 . 2 - 0 0 : 0 2 : 2 8 . 8 < / N a m e > < T e x t > a n d   c h o o s e   P o w e r P o i n t   T e m p l a t e   ( * . p o t x )   a s   t h e   f i l e   t y p e .   T h e n   c l i c k   S a v e . < / T e x t > < B o o k M a r k E n t r y N a m e > T e m p l a t e s _ M o v 1 0 0 : 0 2 : 1 8 . 2 < / B o o k M a r k E n t r y N a m e > < B o o k M a r k E x i t N a m e > T e m p l a t e s _ M o v 1 0 0 : 0 2 : 2 8 . 8 < / B o o k M a r k E x i t N a m e > < B o o k M a r k E n t r y P o s i t i o n > 1 3 8 2 0 0 < / B o o k M a r k E n t r y P o s i t i o n > < B o o k M a r k E x i t P o s i t i o n > 1 4 8 8 3 3 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 4 d 8 b c 6 d 0 - 4 6 1 f - 4 8 3 a - b 6 6 7 - b 7 2 8 e e 0 8 1 6 4 d < / I n t e r n a l I d > < N a m e > T e m p l a t e s _ M o v 1 A n d h e r e  s t h e 0 0 : 0 2 : 2 8 . 9 - 0 0 : 0 2 : 3 1 . 3 < / N a m e > < T e x t > A n d   h e r e  s   t h e   b e a u t y   o f   a   t e m p l a t e : < / T e x t > < B o o k M a r k E n t r y N a m e > T e m p l a t e s _ M o v 1 0 0 : 0 2 : 2 8 . 9 < / B o o k M a r k E n t r y N a m e > < B o o k M a r k E x i t N a m e > T e m p l a t e s _ M o v 1 0 0 : 0 2 : 3 1 . 3 < / B o o k M a r k E x i t N a m e > < B o o k M a r k E n t r y P o s i t i o n > 1 4 8 9 3 3 < / B o o k M a r k E n t r y P o s i t i o n > < B o o k M a r k E x i t P o s i t i o n > 1 5 1 3 0 0 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 6 2 4 0 7 7 2 f - 6 0 1 0 - 4 a 8 a - a 8 5 7 - c 8 9 8 8 1 0 7 e 3 7 c < / I n t e r n a l I d > < N a m e > T e m p l a t e s _ M o v 1 W h e n y o u c l i c k 0 0 : 0 2 : 3 1 . 4 - 0 0 : 0 2 : 3 9 . 1 < / N a m e > < T e x t > W h e n   y o u   c l i c k   t o   o p e n   t h e   t e m p l a t e   f i l e ,   i t   o p e n s   a   f r e s h   p r e s e n t a t i o n   t h a t   i s   b a s e d   o n   t h e   t e m p l a t e . < / T e x t > < B o o k M a r k E n t r y N a m e > T e m p l a t e s _ M o v 1 0 0 : 0 2 : 3 1 . 4 < / B o o k M a r k E n t r y N a m e > < B o o k M a r k E x i t N a m e > T e m p l a t e s _ M o v 1 0 0 : 0 2 : 3 9 . 1 < / B o o k M a r k E x i t N a m e > < B o o k M a r k E n t r y P o s i t i o n > 1 5 1 4 0 0 < / B o o k M a r k E n t r y P o s i t i o n > < B o o k M a r k E x i t P o s i t i o n > 1 5 9 1 3 3 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 0 7 6 1 8 9 2 2 - b 8 4 8 - 4 5 a e - 9 5 d 0 - a 3 1 9 b 0 8 9 c 6 e 2 < / I n t e r n a l I d > < N a m e > T e m p l a t e s _ M o v 1 S o , t o u p d a t e 0 0 : 0 2 : 3 9 . 2 - 0 0 : 0 2 : 4 3 . 4 < / N a m e > < T e x t > S o ,   t o   u p d a t e   t h e   C o h o   P r e m i u m   S e l e c t i o n s   p r e s e n t a t i o n , < / T e x t > < B o o k M a r k E n t r y N a m e > T e m p l a t e s _ M o v 1 0 0 : 0 2 : 3 9 . 2 < / B o o k M a r k E n t r y N a m e > < B o o k M a r k E x i t N a m e > T e m p l a t e s _ M o v 1 0 0 : 0 2 : 4 3 . 4 < / B o o k M a r k E x i t N a m e > < B o o k M a r k E n t r y P o s i t i o n > 1 5 9 2 3 3 < / B o o k M a r k E n t r y P o s i t i o n > < B o o k M a r k E x i t P o s i t i o n > 1 6 3 4 0 0 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 c e 8 4 9 9 5 5 - d d c 8 - 4 6 8 d - a 5 8 d - 4 9 8 f 3 c f 0 f 5 4 5 < / I n t e r n a l I d > < N a m e > T e m p l a t e s _ M o v 1 y o u  d b e s t a r t i n g 0 0 : 0 2 : 4 3 . 5 - 0 0 : 0 2 : 4 9 . 2 < / N a m e > < T e x t > y o u  d   b e   s t a r t i n g   i n   a   n e w   p r e s e n t a t i o n   f i l e ,   n o t   t h e   t e m p l a t e   i t s e l f . < / T e x t > < B o o k M a r k E n t r y N a m e > T e m p l a t e s _ M o v 1 0 0 : 0 2 : 4 3 . 5 < / B o o k M a r k E n t r y N a m e > < B o o k M a r k E x i t N a m e > T e m p l a t e s _ M o v 1 0 0 : 0 2 : 4 9 . 2 < / B o o k M a r k E x i t N a m e > < B o o k M a r k E n t r y P o s i t i o n > 1 6 3 5 0 0 < / B o o k M a r k E n t r y P o s i t i o n > < B o o k M a r k E x i t P o s i t i o n > 1 6 9 2 3 3 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 f d e 1 1 2 4 f - 5 2 5 e - 4 0 c c - 8 7 8 c - 8 2 9 e 3 e 8 2 d f 8 1 < / I n t e r n a l I d > < N a m e > T e m p l a t e s _ M o v 1 Y e t , y o u  d h a v e 0 0 : 0 2 : 4 9 . 3 - 0 0 : 0 2 : 5 7 . 6 < / N a m e > < T e x t > Y e t ,   y o u  d   h a v e   e v e r y t h i n g   t h a t  s   i n   t h e   t e m p l a t e  a n d   b e n e f i t   f r o m   a l l   t h e   w o r k   t h a t  s   b e e n   d o n e . < / T e x t > < B o o k M a r k E n t r y N a m e > T e m p l a t e s _ M o v 1 0 0 : 0 2 : 4 9 . 3 < / B o o k M a r k E n t r y N a m e > < B o o k M a r k E x i t N a m e > T e m p l a t e s _ M o v 1 0 0 : 0 2 : 5 7 . 6 < / B o o k M a r k E x i t N a m e > < B o o k M a r k E n t r y P o s i t i o n > 1 6 9 3 3 3 < / B o o k M a r k E n t r y P o s i t i o n > < B o o k M a r k E x i t P o s i t i o n > 1 7 7 6 3 3 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 9 1 6 d 3 a 7 8 - c e c 1 - 4 4 0 7 - a 2 1 9 - 0 6 3 5 f 7 c 5 5 d e 7 < / I n t e r n a l I d > < N a m e > T e m p l a t e s _ M o v 1 I f y o u p u t 0 0 : 0 2 : 5 7 . 7 - 0 0 : 0 2 : 5 9 . 9 < / N a m e > < T e x t > I f   y o u   p u t   t h e   t e m p l a t e   o n   a   s h a r e d   s i t e , < / T e x t > < B o o k M a r k E n t r y N a m e > T e m p l a t e s _ M o v 1 0 0 : 0 2 : 5 7 . 7 < / B o o k M a r k E n t r y N a m e > < B o o k M a r k E x i t N a m e > T e m p l a t e s _ M o v 1 0 0 : 0 2 : 5 9 . 9 < / B o o k M a r k E x i t N a m e > < B o o k M a r k E n t r y P o s i t i o n > 1 7 7 7 3 3 < / B o o k M a r k E n t r y P o s i t i o n > < B o o k M a r k E x i t P o s i t i o n > 1 7 9 9 0 0 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 d 2 a 1 0 e f 0 - 0 7 c d - 4 7 c 3 - b 4 d c - d c 2 5 8 2 9 4 3 3 0 b < / I n t e r n a l I d > < N a m e > T e m p l a t e s _ M o v 1 y o u r t e a m c a n 0 0 : 0 3 : 0 0 . 0 - 0 0 : 0 3 : 0 6 . 3 < / N a m e > < T e x t > y o u r   t e a m   c a n   a l w a y s   f i n d   a   c u r r e n t   c o p y   t h e r e   a n d   d o w n l o a d   i t   f o r   t h e i r   u s e ,   t o o . < / T e x t > < B o o k M a r k E n t r y N a m e > T e m p l a t e s _ M o v 1 0 0 : 0 3 : 0 0 . 0 < / B o o k M a r k E n t r y N a m e > < B o o k M a r k E x i t N a m e > T e m p l a t e s _ M o v 1 0 0 : 0 3 : 0 6 . 3 < / B o o k M a r k E x i t N a m e > < B o o k M a r k E n t r y P o s i t i o n > 1 8 0 0 0 0 < / B o o k M a r k E n t r y P o s i t i o n > < B o o k M a r k E x i t P o s i t i o n > 1 8 6 3 0 0 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 0 d 2 6 0 f d b - b 1 4 8 - 4 c 2 1 - 9 b 3 f - 5 3 0 f f a 6 a e b b 8 < / I n t e r n a l I d > < N a m e > T e m p l a t e s _ M o v 1 U p n e x t : T o 0 0 : 0 3 : 0 6 . 4 - 0 0 : 0 3 : 1 2 . 3 < / N a m e > < T e x t > U p   n e x t :   T o   p r e p a r e   t h e   t e m p l a t e ,   c u s t o m i z e   a   p r e s e n t a t i o n  s   d e s i g n   a n d   l a y o u t s . < / T e x t > < B o o k M a r k E n t r y N a m e > T e m p l a t e s _ M o v 1 0 0 : 0 3 : 0 6 . 4 < / B o o k M a r k E n t r y N a m e > < B o o k M a r k E x i t N a m e > T e m p l a t e s _ M o v 1 0 0 : 0 3 : 1 2 . 3 < / B o o k M a r k E x i t N a m e > < B o o k M a r k E n t r y P o s i t i o n > 1 8 6 4 0 0 < / B o o k M a r k E n t r y P o s i t i o n > < B o o k M a r k E x i t P o s i t i o n > 1 9 2 3 3 3 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7.xml>��< ? x m l   v e r s i o n = " 1 . 0 "   e n c o d i n g = " u t f - 1 6 " ? > < C a p t i o n I t e m s L i s t   x m l n s : x s i = " h t t p : / / w w w . w 3 . o r g / 2 0 0 1 / X M L S c h e m a - i n s t a n c e "   x m l n s : x s d = " h t t p : / / w w w . w 3 . o r g / 2 0 0 1 / X M L S c h e m a " > < I d > 3 9 4 1 9 d 7 f - 5 3 8 7 - 4 c e 7 - 9 b 8 c - f c b b c b 5 8 9 5 f 3 < / I d > < C a p t i o n I t e m s > < C a p t i o n I t e m > < I n t e r n a l I d > 7 f b f d 0 5 9 - d 0 5 f - 4 e 6 8 - 9 7 5 1 - e e 6 c 1 1 6 b 1 8 c a < / 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 6 2 8 5 2 5 c e - f 6 4 5 - 4 b e e - a d 8 5 - 4 6 b 0 c 1 5 2 f b 5 6 < / 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 0 8 0 b 9 b a 3 - 9 9 3 a - 4 3 7 6 - 8 1 1 e - 7 f 1 a b a 4 b 2 4 7 c < / 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 4 9 a f 6 6 4 f - a e d e - 4 7 1 f - 9 3 9 7 - 2 f 8 9 b b f 2 1 6 4 6 < / 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 e 9 5 b 9 4 6 f - d 0 2 d - 4 e d 7 - b a 9 7 - b e 8 b c d 2 e 7 2 3 b < / 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 8 3 8 6 2 b 1 1 - c 2 3 9 - 4 c 4 0 - 8 e 3 9 - e 3 5 2 3 3 f 2 1 9 3 3 < / 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 f 8 5 5 5 e b 4 - 4 7 4 0 - 4 5 9 e - 8 b 8 6 - 5 c 7 7 8 c 5 f 7 1 8 c < / 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 7 2 5 6 a 0 0 b - 0 c 9 f - 4 b 6 5 - a 3 f 3 - 7 2 8 9 8 a 6 3 f a d a < / 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 4 d 4 2 1 d f 9 - f 6 a 5 - 4 3 8 b - 9 a 6 c - c 4 e 5 0 a 6 3 4 7 9 0 < / 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 e 1 5 8 c 2 e b - 6 5 e 1 - 4 5 f 5 - 8 f 4 6 - 8 9 d 2 5 f b 3 0 c e 0 < / 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 d d e 3 2 b 3 4 - 1 e a 7 - 4 3 d f - 9 9 8 2 - 3 a 3 c d 4 6 6 e 6 6 d < / 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 0 8 8 b e e 4 2 - 7 5 7 b - 4 2 3 8 - 8 5 3 1 - f 6 8 b 0 0 3 f 7 a 0 3 < / 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 c d b b 2 c c 8 - 0 1 1 8 - 4 c 1 c - b f 0 c - b 8 7 d 2 9 d e 3 f c 0 < / 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8.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F025917B-CAD1-4AA5-990A-F8A5B58907B4}">
  <ds:schemaRefs>
    <ds:schemaRef ds:uri="http://www.w3.org/2001/XMLSchema"/>
  </ds:schemaRefs>
</ds:datastoreItem>
</file>

<file path=customXml/itemProps2.xml><?xml version="1.0" encoding="utf-8"?>
<ds:datastoreItem xmlns:ds="http://schemas.openxmlformats.org/officeDocument/2006/customXml" ds:itemID="{F01ECC9D-F94B-4445-A585-2F395ED448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C96F4397-2413-4E6A-AADC-CAFE54D456DD}">
  <ds:schemaRefs>
    <ds:schemaRef ds:uri="http://www.w3.org/2001/XMLSchema"/>
  </ds:schemaRefs>
</ds:datastoreItem>
</file>

<file path=customXml/itemProps4.xml><?xml version="1.0" encoding="utf-8"?>
<ds:datastoreItem xmlns:ds="http://schemas.openxmlformats.org/officeDocument/2006/customXml" ds:itemID="{A4D62022-3D4F-4122-BE65-EF10210A1499}">
  <ds:schemaRefs>
    <ds:schemaRef ds:uri="http://schemas.microsoft.com/sharepoint/v3/contenttype/forms"/>
  </ds:schemaRefs>
</ds:datastoreItem>
</file>

<file path=customXml/itemProps5.xml><?xml version="1.0" encoding="utf-8"?>
<ds:datastoreItem xmlns:ds="http://schemas.openxmlformats.org/officeDocument/2006/customXml" ds:itemID="{E5A6BC58-6BA0-4F51-8C29-6FE1E96A2604}">
  <ds:schemaRefs>
    <ds:schemaRef ds:uri="http://www.w3.org/2001/XMLSchema"/>
  </ds:schemaRefs>
</ds:datastoreItem>
</file>

<file path=customXml/itemProps6.xml><?xml version="1.0" encoding="utf-8"?>
<ds:datastoreItem xmlns:ds="http://schemas.openxmlformats.org/officeDocument/2006/customXml" ds:itemID="{CA24DFBA-D99E-467F-A990-29C0DDED3542}">
  <ds:schemaRefs>
    <ds:schemaRef ds:uri="http://www.w3.org/2001/XMLSchema"/>
  </ds:schemaRefs>
</ds:datastoreItem>
</file>

<file path=customXml/itemProps7.xml><?xml version="1.0" encoding="utf-8"?>
<ds:datastoreItem xmlns:ds="http://schemas.openxmlformats.org/officeDocument/2006/customXml" ds:itemID="{6EC2CB33-8105-43EB-8DE2-60F0971C4E24}">
  <ds:schemaRefs>
    <ds:schemaRef ds:uri="http://www.w3.org/2001/XMLSchema"/>
  </ds:schemaRefs>
</ds:datastoreItem>
</file>

<file path=customXml/itemProps8.xml><?xml version="1.0" encoding="utf-8"?>
<ds:datastoreItem xmlns:ds="http://schemas.openxmlformats.org/officeDocument/2006/customXml" ds:itemID="{2B60031C-5856-454E-8A95-187AF43A2F0C}">
  <ds:schemaRefs>
    <ds:schemaRef ds:uri="http://schemas.openxmlformats.org/package/2006/metadata/core-properties"/>
    <ds:schemaRef ds:uri="http://schemas.microsoft.com/office/2006/documentManagement/types"/>
    <ds:schemaRef ds:uri="http://purl.org/dc/elements/1.1/"/>
    <ds:schemaRef ds:uri="http://purl.org/dc/dcmitype/"/>
    <ds:schemaRef ds:uri="http://www.w3.org/XML/1998/namespace"/>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5877</TotalTime>
  <Words>2547</Words>
  <Application>Microsoft Office PowerPoint</Application>
  <PresentationFormat>Custom</PresentationFormat>
  <Paragraphs>244</Paragraphs>
  <Slides>7</Slides>
  <Notes>1</Notes>
  <HiddenSlides>0</HiddenSlides>
  <MMClips>3</MMClips>
  <ScaleCrop>false</ScaleCrop>
  <HeadingPairs>
    <vt:vector size="4" baseType="variant">
      <vt:variant>
        <vt:lpstr>Theme</vt:lpstr>
      </vt:variant>
      <vt:variant>
        <vt:i4>6</vt:i4>
      </vt:variant>
      <vt:variant>
        <vt:lpstr>Slide Titles</vt:lpstr>
      </vt:variant>
      <vt:variant>
        <vt:i4>7</vt:i4>
      </vt:variant>
    </vt:vector>
  </HeadingPairs>
  <TitlesOfParts>
    <vt:vector size="13" baseType="lpstr">
      <vt:lpstr>AllHandsDemo</vt:lpstr>
      <vt:lpstr>Custom Design</vt:lpstr>
      <vt:lpstr>1_Office Theme</vt:lpstr>
      <vt:lpstr>Office Theme</vt:lpstr>
      <vt:lpstr>2_Office Theme</vt:lpstr>
      <vt:lpstr>2_AllHandsDemo</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Corporation</dc:creator>
  <cp:lastModifiedBy>-</cp:lastModifiedBy>
  <cp:revision>267</cp:revision>
  <dcterms:created xsi:type="dcterms:W3CDTF">2012-03-12T21:21:52Z</dcterms:created>
  <dcterms:modified xsi:type="dcterms:W3CDTF">2013-09-20T06:46:35Z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0x01010053A3FEB6DB82004FB9DB9B56267DF0A1</vt:lpwstr>
  </property>
</Properties>
</file>