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98" y="-10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3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image" Target="../media/image5.png"/><Relationship Id="rId42" Type="http://schemas.openxmlformats.org/officeDocument/2006/relationships/image" Target="../media/image10.png"/><Relationship Id="rId47" Type="http://schemas.openxmlformats.org/officeDocument/2006/relationships/slide" Target="slide7.xml"/><Relationship Id="rId50" Type="http://schemas.openxmlformats.org/officeDocument/2006/relationships/image" Target="../media/image14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slide" Target="slide2.xml"/><Relationship Id="rId38" Type="http://schemas.openxmlformats.org/officeDocument/2006/relationships/image" Target="../media/image8.png"/><Relationship Id="rId46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slide" Target="slide4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Layout" Target="../slideLayouts/slideLayout5.xml"/><Relationship Id="rId37" Type="http://schemas.microsoft.com/office/2007/relationships/hdphoto" Target="../media/hdphoto1.wdp"/><Relationship Id="rId40" Type="http://schemas.openxmlformats.org/officeDocument/2006/relationships/image" Target="../media/image9.png"/><Relationship Id="rId45" Type="http://schemas.openxmlformats.org/officeDocument/2006/relationships/slide" Target="slide6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image" Target="../media/image7.png"/><Relationship Id="rId49" Type="http://schemas.openxmlformats.org/officeDocument/2006/relationships/slide" Target="slide8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11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image" Target="../media/image6.png"/><Relationship Id="rId43" Type="http://schemas.openxmlformats.org/officeDocument/2006/relationships/slide" Target="slide5.xml"/><Relationship Id="rId48" Type="http://schemas.openxmlformats.org/officeDocument/2006/relationships/image" Target="../media/image13.png"/><Relationship Id="rId8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9" Type="http://schemas.openxmlformats.org/officeDocument/2006/relationships/image" Target="../media/image7.png"/><Relationship Id="rId21" Type="http://schemas.openxmlformats.org/officeDocument/2006/relationships/tags" Target="../tags/tag48.xml"/><Relationship Id="rId34" Type="http://schemas.openxmlformats.org/officeDocument/2006/relationships/tags" Target="../tags/tag61.xml"/><Relationship Id="rId42" Type="http://schemas.openxmlformats.org/officeDocument/2006/relationships/slide" Target="slide3.xml"/><Relationship Id="rId47" Type="http://schemas.openxmlformats.org/officeDocument/2006/relationships/image" Target="../media/image11.png"/><Relationship Id="rId50" Type="http://schemas.openxmlformats.org/officeDocument/2006/relationships/slide" Target="slide7.xml"/><Relationship Id="rId55" Type="http://schemas.openxmlformats.org/officeDocument/2006/relationships/slide" Target="slide2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tags" Target="../tags/tag60.xml"/><Relationship Id="rId38" Type="http://schemas.openxmlformats.org/officeDocument/2006/relationships/image" Target="../media/image6.png"/><Relationship Id="rId46" Type="http://schemas.openxmlformats.org/officeDocument/2006/relationships/slide" Target="slide5.xml"/><Relationship Id="rId2" Type="http://schemas.openxmlformats.org/officeDocument/2006/relationships/video" Target="../media/media2.mp4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tags" Target="../tags/tag56.xml"/><Relationship Id="rId41" Type="http://schemas.openxmlformats.org/officeDocument/2006/relationships/image" Target="../media/image15.png"/><Relationship Id="rId54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tags" Target="../tags/tag59.xml"/><Relationship Id="rId37" Type="http://schemas.openxmlformats.org/officeDocument/2006/relationships/slideLayout" Target="../slideLayouts/slideLayout5.xml"/><Relationship Id="rId40" Type="http://schemas.microsoft.com/office/2007/relationships/hdphoto" Target="../media/hdphoto1.wdp"/><Relationship Id="rId45" Type="http://schemas.openxmlformats.org/officeDocument/2006/relationships/image" Target="../media/image10.png"/><Relationship Id="rId53" Type="http://schemas.openxmlformats.org/officeDocument/2006/relationships/image" Target="../media/image14.pn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36" Type="http://schemas.openxmlformats.org/officeDocument/2006/relationships/tags" Target="../tags/tag63.xml"/><Relationship Id="rId49" Type="http://schemas.openxmlformats.org/officeDocument/2006/relationships/image" Target="../media/image12.pn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4" Type="http://schemas.openxmlformats.org/officeDocument/2006/relationships/slide" Target="slide4.xml"/><Relationship Id="rId52" Type="http://schemas.openxmlformats.org/officeDocument/2006/relationships/slide" Target="slide8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35" Type="http://schemas.openxmlformats.org/officeDocument/2006/relationships/tags" Target="../tags/tag62.xml"/><Relationship Id="rId43" Type="http://schemas.openxmlformats.org/officeDocument/2006/relationships/image" Target="../media/image9.png"/><Relationship Id="rId48" Type="http://schemas.openxmlformats.org/officeDocument/2006/relationships/slide" Target="slide6.xml"/><Relationship Id="rId56" Type="http://schemas.openxmlformats.org/officeDocument/2006/relationships/image" Target="../media/image5.png"/><Relationship Id="rId8" Type="http://schemas.openxmlformats.org/officeDocument/2006/relationships/tags" Target="../tags/tag35.xml"/><Relationship Id="rId51" Type="http://schemas.openxmlformats.org/officeDocument/2006/relationships/image" Target="../media/image13.png"/><Relationship Id="rId3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tags" Target="../tags/tag87.xml"/><Relationship Id="rId39" Type="http://schemas.openxmlformats.org/officeDocument/2006/relationships/slide" Target="slide6.xml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34" Type="http://schemas.openxmlformats.org/officeDocument/2006/relationships/image" Target="../media/image9.png"/><Relationship Id="rId42" Type="http://schemas.openxmlformats.org/officeDocument/2006/relationships/image" Target="../media/image13.png"/><Relationship Id="rId47" Type="http://schemas.openxmlformats.org/officeDocument/2006/relationships/image" Target="../media/image5.png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33" Type="http://schemas.openxmlformats.org/officeDocument/2006/relationships/slide" Target="slide3.xml"/><Relationship Id="rId38" Type="http://schemas.openxmlformats.org/officeDocument/2006/relationships/image" Target="../media/image11.png"/><Relationship Id="rId46" Type="http://schemas.openxmlformats.org/officeDocument/2006/relationships/slide" Target="slide2.xml"/><Relationship Id="rId2" Type="http://schemas.openxmlformats.org/officeDocument/2006/relationships/video" Target="../media/media3.mp4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6.png"/><Relationship Id="rId41" Type="http://schemas.openxmlformats.org/officeDocument/2006/relationships/slide" Target="slide7.xml"/><Relationship Id="rId1" Type="http://schemas.microsoft.com/office/2007/relationships/media" Target="../media/media3.mp4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32" Type="http://schemas.openxmlformats.org/officeDocument/2006/relationships/image" Target="../media/image17.png"/><Relationship Id="rId37" Type="http://schemas.openxmlformats.org/officeDocument/2006/relationships/slide" Target="slide5.xml"/><Relationship Id="rId40" Type="http://schemas.openxmlformats.org/officeDocument/2006/relationships/image" Target="../media/image12.png"/><Relationship Id="rId45" Type="http://schemas.openxmlformats.org/officeDocument/2006/relationships/image" Target="../media/image16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slideLayout" Target="../slideLayouts/slideLayout5.xml"/><Relationship Id="rId36" Type="http://schemas.openxmlformats.org/officeDocument/2006/relationships/image" Target="../media/image10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31" Type="http://schemas.microsoft.com/office/2007/relationships/hdphoto" Target="../media/hdphoto1.wdp"/><Relationship Id="rId44" Type="http://schemas.openxmlformats.org/officeDocument/2006/relationships/image" Target="../media/image14.png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Relationship Id="rId30" Type="http://schemas.openxmlformats.org/officeDocument/2006/relationships/image" Target="../media/image7.png"/><Relationship Id="rId35" Type="http://schemas.openxmlformats.org/officeDocument/2006/relationships/slide" Target="slide4.xml"/><Relationship Id="rId43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tags" Target="../tags/tag112.xml"/><Relationship Id="rId39" Type="http://schemas.openxmlformats.org/officeDocument/2006/relationships/image" Target="../media/image7.png"/><Relationship Id="rId21" Type="http://schemas.openxmlformats.org/officeDocument/2006/relationships/tags" Target="../tags/tag107.xml"/><Relationship Id="rId34" Type="http://schemas.openxmlformats.org/officeDocument/2006/relationships/tags" Target="../tags/tag120.xml"/><Relationship Id="rId42" Type="http://schemas.openxmlformats.org/officeDocument/2006/relationships/slide" Target="slide3.xml"/><Relationship Id="rId47" Type="http://schemas.openxmlformats.org/officeDocument/2006/relationships/image" Target="../media/image11.png"/><Relationship Id="rId50" Type="http://schemas.openxmlformats.org/officeDocument/2006/relationships/slide" Target="slide7.xml"/><Relationship Id="rId55" Type="http://schemas.openxmlformats.org/officeDocument/2006/relationships/slide" Target="slide2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tags" Target="../tags/tag111.xml"/><Relationship Id="rId33" Type="http://schemas.openxmlformats.org/officeDocument/2006/relationships/tags" Target="../tags/tag119.xml"/><Relationship Id="rId38" Type="http://schemas.openxmlformats.org/officeDocument/2006/relationships/image" Target="../media/image6.png"/><Relationship Id="rId46" Type="http://schemas.openxmlformats.org/officeDocument/2006/relationships/slide" Target="slide5.xml"/><Relationship Id="rId2" Type="http://schemas.openxmlformats.org/officeDocument/2006/relationships/video" Target="../media/media4.mp4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29" Type="http://schemas.openxmlformats.org/officeDocument/2006/relationships/tags" Target="../tags/tag115.xml"/><Relationship Id="rId41" Type="http://schemas.openxmlformats.org/officeDocument/2006/relationships/image" Target="../media/image18.png"/><Relationship Id="rId54" Type="http://schemas.openxmlformats.org/officeDocument/2006/relationships/image" Target="../media/image16.png"/><Relationship Id="rId1" Type="http://schemas.microsoft.com/office/2007/relationships/media" Target="../media/media4.mp4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tags" Target="../tags/tag110.xml"/><Relationship Id="rId32" Type="http://schemas.openxmlformats.org/officeDocument/2006/relationships/tags" Target="../tags/tag118.xml"/><Relationship Id="rId37" Type="http://schemas.openxmlformats.org/officeDocument/2006/relationships/slideLayout" Target="../slideLayouts/slideLayout5.xml"/><Relationship Id="rId40" Type="http://schemas.microsoft.com/office/2007/relationships/hdphoto" Target="../media/hdphoto1.wdp"/><Relationship Id="rId45" Type="http://schemas.openxmlformats.org/officeDocument/2006/relationships/image" Target="../media/image10.png"/><Relationship Id="rId53" Type="http://schemas.openxmlformats.org/officeDocument/2006/relationships/image" Target="../media/image14.png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tags" Target="../tags/tag109.xml"/><Relationship Id="rId28" Type="http://schemas.openxmlformats.org/officeDocument/2006/relationships/tags" Target="../tags/tag114.xml"/><Relationship Id="rId36" Type="http://schemas.openxmlformats.org/officeDocument/2006/relationships/tags" Target="../tags/tag122.xml"/><Relationship Id="rId49" Type="http://schemas.openxmlformats.org/officeDocument/2006/relationships/image" Target="../media/image12.png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31" Type="http://schemas.openxmlformats.org/officeDocument/2006/relationships/tags" Target="../tags/tag117.xml"/><Relationship Id="rId44" Type="http://schemas.openxmlformats.org/officeDocument/2006/relationships/slide" Target="slide4.xml"/><Relationship Id="rId52" Type="http://schemas.openxmlformats.org/officeDocument/2006/relationships/slide" Target="slide8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Relationship Id="rId27" Type="http://schemas.openxmlformats.org/officeDocument/2006/relationships/tags" Target="../tags/tag113.xml"/><Relationship Id="rId30" Type="http://schemas.openxmlformats.org/officeDocument/2006/relationships/tags" Target="../tags/tag116.xml"/><Relationship Id="rId35" Type="http://schemas.openxmlformats.org/officeDocument/2006/relationships/tags" Target="../tags/tag121.xml"/><Relationship Id="rId43" Type="http://schemas.openxmlformats.org/officeDocument/2006/relationships/image" Target="../media/image9.png"/><Relationship Id="rId48" Type="http://schemas.openxmlformats.org/officeDocument/2006/relationships/slide" Target="slide6.xml"/><Relationship Id="rId56" Type="http://schemas.openxmlformats.org/officeDocument/2006/relationships/image" Target="../media/image5.png"/><Relationship Id="rId8" Type="http://schemas.openxmlformats.org/officeDocument/2006/relationships/tags" Target="../tags/tag94.xml"/><Relationship Id="rId51" Type="http://schemas.openxmlformats.org/officeDocument/2006/relationships/image" Target="../media/image13.png"/><Relationship Id="rId3" Type="http://schemas.openxmlformats.org/officeDocument/2006/relationships/tags" Target="../tags/tag8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462909.aspx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5" Type="http://schemas.openxmlformats.org/officeDocument/2006/relationships/hyperlink" Target="http://o15.officeredir.microsoft.com/r/rlidMoreCourses?clid=1033" TargetMode="External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FX101782702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24" Type="http://schemas.openxmlformats.org/officeDocument/2006/relationships/hyperlink" Target="http://office.microsoft.com/redir/HA101937572.aspx" TargetMode="Externa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23" Type="http://schemas.openxmlformats.org/officeDocument/2006/relationships/hyperlink" Target="http://office.microsoft.com/redir/HA102749181.aspx" TargetMode="External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hyperlink" Target="http://office.microsoft.com/redir/HA102752820.aspx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3709932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VLOOKUP: When and how to use it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edia Placeholder 11">
            <a:hlinkClick r:id="rId33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VLOOKUP: When and how to use it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VLOOKUPMovie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VLOOKUPMovie100:00:00.0" time="33"/>
                    <p14:bmk name="VLOOKUPMovie100:00:03.7" time="3700"/>
                    <p14:bmk name="VLOOKUPMovie100:00:03.8" time="3800"/>
                    <p14:bmk name="VLOOKUPMovie100:00:09.9" time="9900"/>
                    <p14:bmk name="VLOOKUPMovie100:00:10.0" time="10000"/>
                    <p14:bmk name="VLOOKUPMovie100:00:12.7" time="12767"/>
                    <p14:bmk name="VLOOKUPMovie100:00:12.8" time="12867"/>
                    <p14:bmk name="VLOOKUPMovie100:00:16.7" time="16733"/>
                    <p14:bmk name="VLOOKUPMovie100:00:16.8" time="16833"/>
                    <p14:bmk name="VLOOKUPMovie100:00:20.5" time="20500"/>
                    <p14:bmk name="VLOOKUPMovie100:00:20.6" time="20600"/>
                    <p14:bmk name="VLOOKUPMovie100:00:28.6" time="28667"/>
                    <p14:bmk name="VLOOKUPMovie100:00:28.7" time="28767"/>
                    <p14:bmk name="VLOOKUPMovie100:00:39.7" time="39733"/>
                    <p14:bmk name="VLOOKUPMovie100:00:39.8" time="39833"/>
                    <p14:bmk name="VLOOKUPMovie100:00:42.6" time="42600"/>
                    <p14:bmk name="VLOOKUPMovie100:00:42.7" time="42700"/>
                    <p14:bmk name="VLOOKUPMovie100:00:48.1" time="48133"/>
                    <p14:bmk name="VLOOKUPMovie100:00:48.2" time="48233"/>
                    <p14:bmk name="VLOOKUPMovie100:00:53.9" time="53900"/>
                    <p14:bmk name="VLOOKUPMovie100:00:54.0" time="54000"/>
                    <p14:bmk name="VLOOKUPMovie100:01:01.5" time="61500"/>
                    <p14:bmk name="VLOOKUPMovie100:01:01.6" time="61600"/>
                    <p14:bmk name="VLOOKUPMovie100:01:04.2" time="64233"/>
                    <p14:bmk name="VLOOKUPMovie100:01:04.3" time="64333"/>
                    <p14:bmk name="VLOOKUPMovie100:01:14.3" time="74367"/>
                    <p14:bmk name="VLOOKUPMovie100:01:14.4" time="74467"/>
                    <p14:bmk name="VLOOKUPMovie100:01:22.1" time="82100"/>
                    <p14:bmk name="VLOOKUPMovie100:01:22.2" time="82200"/>
                    <p14:bmk name="VLOOKUPMovie100:01:28.0" time="88033"/>
                    <p14:bmk name="VLOOKUPMovie100:01:28.1" time="88133"/>
                    <p14:bmk name="VLOOKUPMovie100:01:34.0" time="94033"/>
                    <p14:bmk name="VLOOKUPMovie100:01:34.1" time="94133"/>
                    <p14:bmk name="VLOOKUPMovie100:01:38.7" time="98700"/>
                    <p14:bmk name="VLOOKUPMovie100:01:38.8" time="98800"/>
                    <p14:bmk name="VLOOKUPMovie100:01:44.0" time="104067"/>
                    <p14:bmk name="VLOOKUPMovie100:01:44.1" time="104167"/>
                    <p14:bmk name="VLOOKUPMovie100:01:51.1" time="111100"/>
                    <p14:bmk name="VLOOKUPMovie100:01:51.2" time="111200"/>
                    <p14:bmk name="VLOOKUPMovie100:01:56.3" time="116367"/>
                    <p14:bmk name="VLOOKUPMovie100:01:56.4" time="116467"/>
                    <p14:bmk name="VLOOKUPMovie100:01:59.1" time="119167"/>
                    <p14:bmk name="VLOOKUPMovie100:01:59.2" time="119267"/>
                    <p14:bmk name="VLOOKUPMovie100:02:05.7" time="125733"/>
                    <p14:bmk name="VLOOKUPMovie100:02:05.8" time="125833"/>
                    <p14:bmk name="VLOOKUPMovie100:02:10.3" time="130333"/>
                    <p14:bmk name="VLOOKUPMovie100:02:10.4" time="130433"/>
                    <p14:bmk name="VLOOKUPMovie100:02:17.0" time="137000"/>
                    <p14:bmk name="VLOOKUPMovie100:02:17.1" time="137100"/>
                    <p14:bmk name="VLOOKUPMovie100:02:24.2" time="144267"/>
                    <p14:bmk name="VLOOKUPMovie100:02:24.3" time="144367"/>
                    <p14:bmk name="VLOOKUPMovie100:02:26.8" time="146867"/>
                    <p14:bmk name="VLOOKUPMovie100:02:26.9" time="146967"/>
                    <p14:bmk name="VLOOKUPMovie100:02:31.7" time="151767"/>
                    <p14:bmk name="VLOOKUPMovie100:02:31.8" time="151867"/>
                    <p14:bmk name="VLOOKUPMovie100:02:35.4" time="155467"/>
                  </p14:bmkLst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3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4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4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4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4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4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The </a:t>
            </a:r>
            <a:r>
              <a:rPr lang="en-US" dirty="0"/>
              <a:t>basics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arguments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Worksheet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VLOOKUP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0" name="VLOOKUPMovie1Whenyouneed00:00:00.0-00:00:03.7"/>
          <p:cNvSpPr txBox="1"/>
          <p:nvPr>
            <p:custDataLst>
              <p:tags r:id="rId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need to find information in a large spreadsheet,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VLOOKUPMovie1oryou'realways00:00:03.8-00:00:09.9"/>
          <p:cNvSpPr txBox="1"/>
          <p:nvPr>
            <p:custDataLst>
              <p:tags r:id="rId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you're always looking for the same kind of information, use the VLOOKUP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VLOOKUPMovie1VLOOKUPworksa00:00:10.0-00:00:12.7"/>
          <p:cNvSpPr txBox="1"/>
          <p:nvPr>
            <p:custDataLst>
              <p:tags r:id="rId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VLOOKUP works a lot like a phone book,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VLOOKUPMovie1whereyoustart00:00:12.8-00:00:16.7"/>
          <p:cNvSpPr txBox="1"/>
          <p:nvPr>
            <p:custDataLst>
              <p:tags r:id="rId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where you start with the piece of data you know — someone's name —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VLOOKUPMovie1inorderto00:00:16.8-00:00:20.5"/>
          <p:cNvSpPr txBox="1"/>
          <p:nvPr>
            <p:custDataLst>
              <p:tags r:id="rId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order to find out what you don't know, their phone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VLOOKUPMovie1Soasan00:00:20.6-00:00:28.6"/>
          <p:cNvSpPr txBox="1"/>
          <p:nvPr>
            <p:custDataLst>
              <p:tags r:id="rId9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as an example, I'll enter part numbers — the thing I know — and find out prices — the thing I don't know.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VLOOKUPMovie1Todothat,00:00:28.7-00:00:39.7"/>
          <p:cNvSpPr txBox="1"/>
          <p:nvPr>
            <p:custDataLst>
              <p:tags r:id="rId10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that, I'll click the cell where I want to see the prices, I'll enter an equal sign, VLOOKUP, and parentheses.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VLOOKUPMovie1Theseparentheseswill00:00:39.8-00:00:42.6"/>
          <p:cNvSpPr txBox="1"/>
          <p:nvPr>
            <p:custDataLst>
              <p:tags r:id="rId1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parentheses will contain a set of arguments,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VLOOKUPMovie1andanargument00:00:42.7-00:00:48.1"/>
          <p:cNvSpPr txBox="1"/>
          <p:nvPr>
            <p:custDataLst>
              <p:tags r:id="rId1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an argument is just a piece of data that the function needs in order to run.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VLOOKUPMovie1I'llenterH200:00:48.2-00:00:53.9"/>
          <p:cNvSpPr txBox="1"/>
          <p:nvPr>
            <p:custDataLst>
              <p:tags r:id="rId13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I'll enter H2 as the first argument, because that's where I'll type the part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VLOOKUPMovie1Followthatwith00:00:54.0-00:01:01.5"/>
          <p:cNvSpPr txBox="1"/>
          <p:nvPr>
            <p:custDataLst>
              <p:tags r:id="rId1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Follow that with a comma, and then I'll enter the range of cells that contains the data I want to search.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VLOOKUPMovie1That'sthisblock00:01:01.6-00:01:04.2"/>
          <p:cNvSpPr txBox="1"/>
          <p:nvPr>
            <p:custDataLst>
              <p:tags r:id="rId1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That's this block of data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VLOOKUPMovie1Thepartnumbers00:01:04.3-00:01:14.3"/>
          <p:cNvSpPr txBox="1"/>
          <p:nvPr>
            <p:custDataLst>
              <p:tags r:id="rId1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part numbers start in cell B3, and if I scroll down, you can see the status values end at cell E52.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VLOOKUPMovie1So,I'llenter00:01:14.4-00:01:22.1"/>
          <p:cNvSpPr txBox="1"/>
          <p:nvPr>
            <p:custDataLst>
              <p:tags r:id="rId1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I'll enter B3, a colon, and E52, then I'll type another comma.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VLOOKUPMovie1Andyouneed00:01:22.2-00:01:28.0"/>
          <p:cNvSpPr txBox="1"/>
          <p:nvPr>
            <p:custDataLst>
              <p:tags r:id="rId1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need to do that because the functions won't work without the colons and commas.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VLOOKUPMovie1Next,I'lltype00:01:28.1-00:01:34.0"/>
          <p:cNvSpPr txBox="1"/>
          <p:nvPr>
            <p:custDataLst>
              <p:tags r:id="rId1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I'll type the number 3. This tells VLOOKUP that the values I want to see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VLOOKUPMovie1areinthe00:01:34.1-00:01:38.7"/>
          <p:cNvSpPr txBox="1"/>
          <p:nvPr>
            <p:custDataLst>
              <p:tags r:id="rId2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are in the third column from the left in the range of cells I want to search.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VLOOKUPMovie1Inotherwords,00:01:38.8-00:01:44.0"/>
          <p:cNvSpPr txBox="1"/>
          <p:nvPr>
            <p:custDataLst>
              <p:tags r:id="rId2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other words, it's the third column over from the part numbers, the data I know.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VLOOKUPMovie1Anothercomma,and00:01:44.1-00:01:51.1"/>
          <p:cNvSpPr txBox="1"/>
          <p:nvPr>
            <p:custDataLst>
              <p:tags r:id="rId2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comma, and I enter FALSE, because that gives me an exact match between part number and price.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VLOOKUPMovie1Anddon'tworry,00:01:51.2-00:01:56.3"/>
          <p:cNvSpPr txBox="1"/>
          <p:nvPr>
            <p:custDataLst>
              <p:tags r:id="rId23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don't worry, I'll explain how that works later.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VLOOKUPMovie1WhenIpress00:01:56.4-00:01:59.1"/>
          <p:cNvSpPr txBox="1"/>
          <p:nvPr>
            <p:custDataLst>
              <p:tags r:id="rId2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press Enter to tell Excel I'm done,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VLOOKUPMovie1youcansee00:01:59.2-00:02:05.7"/>
          <p:cNvSpPr txBox="1"/>
          <p:nvPr>
            <p:custDataLst>
              <p:tags r:id="rId2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see I get an error message because I haven't entered a value in cell H2.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VLOOKUPMovie1But,whenI00:02:05.8-00:02:10.3"/>
          <p:cNvSpPr txBox="1"/>
          <p:nvPr>
            <p:custDataLst>
              <p:tags r:id="rId2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But, when I enter a part number, I get a price.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VLOOKUPMovie1Sowhatjust00:02:10.4-00:02:17.0"/>
          <p:cNvSpPr txBox="1"/>
          <p:nvPr>
            <p:custDataLst>
              <p:tags r:id="rId2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what just happened? I told Excel, “Here’s a value in the left-hand column of my data.”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2" name="VLOOKUPMovie1“Nowlookthrough00:02:17.1-00:02:24.2"/>
          <p:cNvSpPr txBox="1"/>
          <p:nvPr>
            <p:custDataLst>
              <p:tags r:id="rId2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“Now look through this range of cells, and in the third column to the right, find the value on the same row.”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VLOOKUPMovie1Alotlike00:02:24.3-00:02:26.8"/>
          <p:cNvSpPr txBox="1"/>
          <p:nvPr>
            <p:custDataLst>
              <p:tags r:id="rId2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lot like a phone 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VLOOKUPMovie1Upnext,I'll00:02:26.9-00:02:31.7"/>
          <p:cNvSpPr txBox="1"/>
          <p:nvPr>
            <p:custDataLst>
              <p:tags r:id="rId3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I'll explain each of the arguments — the values inside the parentheses —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6" name="VLOOKUPMovie1alongwiththe00:02:31.8-00:02:35.4"/>
          <p:cNvSpPr txBox="1"/>
          <p:nvPr>
            <p:custDataLst>
              <p:tags r:id="rId3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along with the rules for using VLOOKUP.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4462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72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03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03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09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10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12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12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16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16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20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20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2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28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2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28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39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39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42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42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48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48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53.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0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0:54.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0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01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01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04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04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14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14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22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22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28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28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34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34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38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38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44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44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51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51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56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56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59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1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1:59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05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05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10.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10.4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17.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17.1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24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24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26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26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31.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31.8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100:02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100:02:35.4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3" grpId="0" animBg="1"/>
          <p:bldP spid="33" grpId="1" animBg="1"/>
          <p:bldP spid="34" grpId="0" animBg="1"/>
          <p:bldP spid="34" grpId="1" animBg="1"/>
          <p:bldP spid="36" grpId="0" animBg="1"/>
          <p:bldP spid="36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6" grpId="0" animBg="1"/>
          <p:bldP spid="46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72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VLOOKUP: When and how to use it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VLOOKUPMovie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VLOOKUPMovie200:00:00.2" time="267"/>
                    <p14:bmk name="VLOOKUPMovie200:00:05.0" time="5067"/>
                    <p14:bmk name="VLOOKUPMovie200:00:05.1" time="5167"/>
                    <p14:bmk name="VLOOKUPMovie200:00:08.7" time="8700"/>
                    <p14:bmk name="VLOOKUPMovie200:00:08.8" time="8800"/>
                    <p14:bmk name="VLOOKUPMovie200:00:13.0" time="13000"/>
                    <p14:bmk name="VLOOKUPMovie200:00:13.1" time="13100"/>
                    <p14:bmk name="VLOOKUPMovie200:00:18.3" time="18367"/>
                    <p14:bmk name="VLOOKUPMovie200:00:18.4" time="18467"/>
                    <p14:bmk name="VLOOKUPMovie200:00:24.0" time="24067"/>
                    <p14:bmk name="VLOOKUPMovie200:00:24.1" time="24167"/>
                    <p14:bmk name="VLOOKUPMovie200:00:28.8" time="28867"/>
                    <p14:bmk name="VLOOKUPMovie200:00:28.9" time="28967"/>
                    <p14:bmk name="VLOOKUPMovie200:00:33.8" time="33800"/>
                    <p14:bmk name="VLOOKUPMovie200:00:33.9" time="33900"/>
                    <p14:bmk name="VLOOKUPMovie200:00:40.9" time="40933"/>
                    <p14:bmk name="VLOOKUPMovie200:00:41.0" time="41033"/>
                    <p14:bmk name="VLOOKUPMovie200:00:47.7" time="47733"/>
                    <p14:bmk name="VLOOKUPMovie200:00:47.8" time="47833"/>
                    <p14:bmk name="VLOOKUPMovie200:00:55.4" time="55400"/>
                    <p14:bmk name="VLOOKUPMovie200:00:55.5" time="55500"/>
                    <p14:bmk name="VLOOKUPMovie200:01:00.0" time="60067"/>
                    <p14:bmk name="VLOOKUPMovie200:01:00.1" time="60167"/>
                    <p14:bmk name="VLOOKUPMovie200:01:07.7" time="67767"/>
                    <p14:bmk name="VLOOKUPMovie200:01:07.8" time="67867"/>
                    <p14:bmk name="VLOOKUPMovie200:01:15.1" time="75133"/>
                    <p14:bmk name="VLOOKUPMovie200:01:15.2" time="75233"/>
                    <p14:bmk name="VLOOKUPMovie200:01:22.3" time="82367"/>
                    <p14:bmk name="VLOOKUPMovie200:01:22.4" time="82467"/>
                    <p14:bmk name="VLOOKUPMovie200:01:26.0" time="86033"/>
                    <p14:bmk name="VLOOKUPMovie200:01:26.1" time="86133"/>
                    <p14:bmk name="VLOOKUPMovie200:01:30.7" time="90767"/>
                    <p14:bmk name="VLOOKUPMovie200:01:30.8" time="90867"/>
                    <p14:bmk name="VLOOKUPMovie200:01:37.9" time="97900"/>
                    <p14:bmk name="VLOOKUPMovie200:01:38.0" time="98000"/>
                    <p14:bmk name="VLOOKUPMovie200:01:44.6" time="104667"/>
                    <p14:bmk name="VLOOKUPMovie200:01:44.7" time="104767"/>
                    <p14:bmk name="VLOOKUPMovie200:01:51.1" time="111167"/>
                    <p14:bmk name="VLOOKUPMovie200:01:51.2" time="111267"/>
                    <p14:bmk name="VLOOKUPMovie200:01:53.8" time="113800"/>
                    <p14:bmk name="VLOOKUPMovie200:01:53.9" time="113900"/>
                    <p14:bmk name="VLOOKUPMovie200:02:00.1" time="120133"/>
                    <p14:bmk name="VLOOKUPMovie200:02:00.2" time="120233"/>
                    <p14:bmk name="VLOOKUPMovie200:02:06.0" time="126033"/>
                    <p14:bmk name="VLOOKUPMovie200:02:06.1" time="126133"/>
                    <p14:bmk name="VLOOKUPMovie200:02:09.2" time="129200"/>
                    <p14:bmk name="VLOOKUPMovie200:02:09.3" time="129300"/>
                    <p14:bmk name="VLOOKUPMovie200:02:13.1" time="133100"/>
                    <p14:bmk name="VLOOKUPMovie200:02:13.2" time="133200"/>
                    <p14:bmk name="VLOOKUPMovie200:02:18.8" time="138800"/>
                    <p14:bmk name="VLOOKUPMovie200:02:18.9" time="138900"/>
                    <p14:bmk name="VLOOKUPMovie200:02:24.9" time="144933"/>
                    <p14:bmk name="VLOOKUPMovie200:02:25.0" time="145033"/>
                    <p14:bmk name="VLOOKUPMovie200:02:30.8" time="150833"/>
                    <p14:bmk name="VLOOKUPMovie200:02:30.9" time="150933"/>
                    <p14:bmk name="VLOOKUPMovie200:02:36.6" time="156633"/>
                    <p14:bmk name="VLOOKUPMovie200:02:36.7" time="156733"/>
                    <p14:bmk name="VLOOKUPMovie200:02:41.7" time="161700"/>
                    <p14:bmk name="VLOOKUPMovie200:02:41.8" time="161800"/>
                    <p14:bmk name="VLOOKUPMovie200:02:48.9" time="168900"/>
                    <p14:bmk name="VLOOKUPMovie200:02:49.0" time="169000"/>
                    <p14:bmk name="VLOOKUPMovie200:02:54.8" time="174867"/>
                    <p14:bmk name="VLOOKUPMovie200:02:54.9" time="174967"/>
                    <p14:bmk name="VLOOKUPMovie200:02:56.7" time="176767"/>
                    <p14:bmk name="VLOOKUPMovie200:02:56.8" time="176867"/>
                    <p14:bmk name="VLOOKUPMovie200:03:01.6" time="181667"/>
                  </p14:bmkLst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4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4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46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4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5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52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6" name="Media Placeholder 11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55" action="ppaction://hlinksldjump"/>
          </p:cNvPr>
          <p:cNvSpPr/>
          <p:nvPr/>
        </p:nvSpPr>
        <p:spPr>
          <a:xfrm>
            <a:off x="1815050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The </a:t>
            </a:r>
            <a:r>
              <a:rPr lang="en-US" dirty="0"/>
              <a:t>basics</a:t>
            </a:r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arguments</a:t>
            </a: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Worksheet</a:t>
            </a:r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VLOOKUP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10" name="VLOOKUPMovie2Thepreviousvideo00:00:00.2-00:00:05.0"/>
          <p:cNvSpPr txBox="1"/>
          <p:nvPr>
            <p:custDataLst>
              <p:tags r:id="rId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previous video showed you one way to use the VLOOKUP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VLOOKUPMovie2Now,let'sbreak00:00:05.1-00:00:08.7"/>
          <p:cNvSpPr txBox="1"/>
          <p:nvPr>
            <p:custDataLst>
              <p:tags r:id="rId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let's break that example down and see how it works.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VLOOKUPMovie2VLOOKUPusesfour00:00:08.8-00:00:13.0"/>
          <p:cNvSpPr txBox="1"/>
          <p:nvPr>
            <p:custDataLst>
              <p:tags r:id="rId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VLOOKUP uses four arguments, or pieces of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VLOOKUPMovie2Thefirstargument00:00:13.1-00:00:18.3"/>
          <p:cNvSpPr txBox="1"/>
          <p:nvPr>
            <p:custDataLst>
              <p:tags r:id="rId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first argument is called the lookup value, and it's the data you know.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VLOOKUPMovie2IfIwere00:00:18.4-00:00:24.0"/>
          <p:cNvSpPr txBox="1"/>
          <p:nvPr>
            <p:custDataLst>
              <p:tags r:id="rId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were using a phone book, the lookup value would be someone's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VLOOKUPMovie2Inthisexample00:00:24.1-00:00:28.8"/>
          <p:cNvSpPr txBox="1"/>
          <p:nvPr>
            <p:custDataLst>
              <p:tags r:id="rId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 though, the lookup values are part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VLOOKUPMovie2AndI'musing00:00:28.9-00:00:33.8"/>
          <p:cNvSpPr txBox="1"/>
          <p:nvPr>
            <p:custDataLst>
              <p:tags r:id="rId1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I'm using a cell reference as a placeholder for those part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VLOOKUPMovie2Ifyouwanted00:00:33.9-00:00:40.9"/>
          <p:cNvSpPr txBox="1"/>
          <p:nvPr>
            <p:custDataLst>
              <p:tags r:id="rId1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wanted to, you could also enter the values directly in the formula, like so.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VLOOKUPMovie2But,asa00:00:41.0-00:00:47.7"/>
          <p:cNvSpPr txBox="1"/>
          <p:nvPr>
            <p:custDataLst>
              <p:tags r:id="rId1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But, as a rule, it's easier to enter values in cells than in formulas, so that's what I did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VLOOKUPMovie2Thenextargument00:00:47.8-00:00:55.4"/>
          <p:cNvSpPr txBox="1"/>
          <p:nvPr>
            <p:custDataLst>
              <p:tags r:id="rId13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next argument is the block of values that you want to search. Excel calls this the table array or the lookup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VLOOKUPMovie2Andourexample00:00:55.5-00:01:00.0"/>
          <p:cNvSpPr txBox="1"/>
          <p:nvPr>
            <p:custDataLst>
              <p:tags r:id="rId1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our example uses cells B3 through E52.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VLOOKUPMovie2Youcanuse00:01:00.1-00:01:07.7"/>
          <p:cNvSpPr txBox="1"/>
          <p:nvPr>
            <p:custDataLst>
              <p:tags r:id="rId15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any cell range that you think will return the data you need to find, but you need to remember a gotcha.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VLOOKUPMovie2Thelookupvalues,00:01:07.8-00:01:15.1"/>
          <p:cNvSpPr txBox="1"/>
          <p:nvPr>
            <p:custDataLst>
              <p:tags r:id="rId16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lookup values, the data you know, have to be in the left-hand column of your lookup table, your cell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VLOOKUPMovie2Youcanhave00:01:15.2-00:01:22.3"/>
          <p:cNvSpPr txBox="1"/>
          <p:nvPr>
            <p:custDataLst>
              <p:tags r:id="rId1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have data to the left of your lookup values, but VLOOKUP won't search there.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VLOOKUPMovie2Thenextargument,00:01:22.4-00:01:26.0"/>
          <p:cNvSpPr txBox="1"/>
          <p:nvPr>
            <p:custDataLst>
              <p:tags r:id="rId1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next argument, the number 3, is a column reference.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VLOOKUPMovie2IttellsVLOOKUP00:01:26.1-00:01:30.7"/>
          <p:cNvSpPr txBox="1"/>
          <p:nvPr>
            <p:custDataLst>
              <p:tags r:id="rId1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tells VLOOKUP where you expect to find the data you want to see.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VLOOKUPMovie2We'reusingcolumn00:01:30.8-00:01:37.9"/>
          <p:cNvSpPr txBox="1"/>
          <p:nvPr>
            <p:custDataLst>
              <p:tags r:id="rId2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We're using column D, the third column over from the lookup values, so I entered 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VLOOKUPMovie2Andthisalso00:01:38.0-00:01:44.6"/>
          <p:cNvSpPr txBox="1"/>
          <p:nvPr>
            <p:custDataLst>
              <p:tags r:id="rId2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this also points to another gotcha: Your data has to be arranged in columns, vertically.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VLOOKUPMovie2Justrememberthat00:01:44.7-00:01:51.1"/>
          <p:cNvSpPr txBox="1"/>
          <p:nvPr>
            <p:custDataLst>
              <p:tags r:id="rId2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remember that the V in VLOOKUP stands for Vertical, and columns are vertical.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2" name="VLOOKUPMovie2Thelastargument00:01:51.2-00:01:53.8"/>
          <p:cNvSpPr txBox="1"/>
          <p:nvPr>
            <p:custDataLst>
              <p:tags r:id="rId23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last argument is called the range lookup,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VLOOKUPMovie2andittells00:01:53.9-00:02:00.1"/>
          <p:cNvSpPr txBox="1"/>
          <p:nvPr>
            <p:custDataLst>
              <p:tags r:id="rId2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it tells the function that I want an exact match or a partial match to my lookup value.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VLOOKUPMovie2I'musingFALSE00:02:00.2-00:02:06.0"/>
          <p:cNvSpPr txBox="1"/>
          <p:nvPr>
            <p:custDataLst>
              <p:tags r:id="rId2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I'm using FALSE to give me exact matches. I entered a part number, I got a price.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7" name="VLOOKUPMovie2Butsometimesyou00:02:06.1-00:02:09.2"/>
          <p:cNvSpPr txBox="1"/>
          <p:nvPr>
            <p:custDataLst>
              <p:tags r:id="rId2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sometimes you only want a partial match.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VLOOKUPMovie2Forexample,this00:02:09.3-00:02:13.1"/>
          <p:cNvSpPr txBox="1"/>
          <p:nvPr>
            <p:custDataLst>
              <p:tags r:id="rId2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this Excel Table calculates discounts,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VLOOKUPMovie2anditassumes00:02:13.2-00:02:18.8"/>
          <p:cNvSpPr txBox="1"/>
          <p:nvPr>
            <p:custDataLst>
              <p:tags r:id="rId2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it assumes customers don't want to buy exactly ten or a hundred of anything.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VLOOKUPMovie2Inotherwords,00:02:18.9-00:02:24.9"/>
          <p:cNvSpPr txBox="1"/>
          <p:nvPr>
            <p:custDataLst>
              <p:tags r:id="rId2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other words, I don't want to limit them to finding matches to just the values in this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VLOOKUPMovie2So,Ienter00:02:25.0-00:02:30.8"/>
          <p:cNvSpPr txBox="1"/>
          <p:nvPr>
            <p:custDataLst>
              <p:tags r:id="rId3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 enter the number of items purchased, and I get a discount of nine percent.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VLOOKUPMovie2Ifyoulook00:02:30.9-00:02:36.6"/>
          <p:cNvSpPr txBox="1"/>
          <p:nvPr>
            <p:custDataLst>
              <p:tags r:id="rId3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look at the arguments for the function, you can see it uses TRUE instead of 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VLOOKUPMovie2Thatletsme00:02:36.7-00:02:41.7"/>
          <p:cNvSpPr txBox="1"/>
          <p:nvPr>
            <p:custDataLst>
              <p:tags r:id="rId3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lets me enter quantities that don't match the values listed in the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VLOOKUPMovie2So,anothergotcha00:02:41.8-00:02:48.9"/>
          <p:cNvSpPr txBox="1"/>
          <p:nvPr>
            <p:custDataLst>
              <p:tags r:id="rId33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another gotcha to remember: 'False' returns exact matches, 'True' returns partial matches.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VLOOKUPMovie2Also,ifyou00:02:49.0-00:02:54.8"/>
          <p:cNvSpPr txBox="1"/>
          <p:nvPr>
            <p:custDataLst>
              <p:tags r:id="rId3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if you want to use True, you can just leave the argument blank.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VLOOKUPMovie2Sothat'show00:02:54.9-00:02:56.7"/>
          <p:cNvSpPr txBox="1"/>
          <p:nvPr>
            <p:custDataLst>
              <p:tags r:id="rId3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that's how VLOOKUP works.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VLOOKUPMovie2Andnext,I'll00:02:56.8-00:03:01.6"/>
          <p:cNvSpPr txBox="1"/>
          <p:nvPr>
            <p:custDataLst>
              <p:tags r:id="rId3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next, I'll show you how to use it to find data on a different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75836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413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00.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05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05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08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08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13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13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18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18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24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24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28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28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33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33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40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41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47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47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55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0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0:55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00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00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07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07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15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15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22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22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26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26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30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30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37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38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44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44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51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51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53.8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1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1:53.9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00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00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06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06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09.2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09.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13.1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13.2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18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1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18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24.9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25.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30.8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30.9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36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36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41.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41.8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48.9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49.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54.8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54.9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56.7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2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2:56.8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200:03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200:03:01.6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413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VLOOKUP: When and how to use it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VLOOKUPMovie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VLOOKUPMovie300:00:00.5" time="533"/>
                    <p14:bmk name="VLOOKUPMovie300:00:06.3" time="6333"/>
                    <p14:bmk name="VLOOKUPMovie300:00:06.4" time="6433"/>
                    <p14:bmk name="VLOOKUPMovie300:00:10.8" time="10800"/>
                    <p14:bmk name="VLOOKUPMovie300:00:10.9" time="10900"/>
                    <p14:bmk name="VLOOKUPMovie300:00:16.6" time="16600"/>
                    <p14:bmk name="VLOOKUPMovie300:00:16.7" time="16700"/>
                    <p14:bmk name="VLOOKUPMovie300:00:21.9" time="21933"/>
                    <p14:bmk name="VLOOKUPMovie300:00:22.0" time="22033"/>
                    <p14:bmk name="VLOOKUPMovie300:00:30.2" time="30267"/>
                    <p14:bmk name="VLOOKUPMovie300:00:30.3" time="30367"/>
                    <p14:bmk name="VLOOKUPMovie300:00:35.3" time="35367"/>
                    <p14:bmk name="VLOOKUPMovie300:00:35.4" time="35467"/>
                    <p14:bmk name="VLOOKUPMovie300:00:41.3" time="41333"/>
                    <p14:bmk name="VLOOKUPMovie300:00:41.4" time="41433"/>
                    <p14:bmk name="VLOOKUPMovie300:00:48.7" time="48733"/>
                    <p14:bmk name="VLOOKUPMovie300:00:48.8" time="48833"/>
                    <p14:bmk name="VLOOKUPMovie300:00:55.1" time="55133"/>
                    <p14:bmk name="VLOOKUPMovie300:00:55.2" time="55233"/>
                    <p14:bmk name="VLOOKUPMovie300:01:05.4" time="65400"/>
                    <p14:bmk name="VLOOKUPMovie300:01:05.5" time="65500"/>
                    <p14:bmk name="VLOOKUPMovie300:01:12.4" time="72433"/>
                    <p14:bmk name="VLOOKUPMovie300:01:12.5" time="72533"/>
                    <p14:bmk name="VLOOKUPMovie300:01:24.1" time="84100"/>
                    <p14:bmk name="VLOOKUPMovie300:01:24.2" time="84200"/>
                    <p14:bmk name="VLOOKUPMovie300:01:35.7" time="95767"/>
                    <p14:bmk name="VLOOKUPMovie300:01:35.8" time="95867"/>
                    <p14:bmk name="VLOOKUPMovie300:01:40.4" time="100467"/>
                    <p14:bmk name="VLOOKUPMovie300:01:40.5" time="100567"/>
                    <p14:bmk name="VLOOKUPMovie300:01:46.1" time="106167"/>
                    <p14:bmk name="VLOOKUPMovie300:01:46.2" time="106267"/>
                    <p14:bmk name="VLOOKUPMovie300:01:51.0" time="111067"/>
                    <p14:bmk name="VLOOKUPMovie300:01:51.1" time="111167"/>
                    <p14:bmk name="VLOOKUPMovie300:01:53.1" time="113133"/>
                    <p14:bmk name="VLOOKUPMovie300:01:53.2" time="113233"/>
                    <p14:bmk name="VLOOKUPMovie300:01:59.3" time="119333"/>
                    <p14:bmk name="VLOOKUPMovie300:01:59.4" time="119433"/>
                    <p14:bmk name="VLOOKUPMovie300:02:03.9" time="123967"/>
                    <p14:bmk name="VLOOKUPMovie300:02:04.0" time="124067"/>
                    <p14:bmk name="VLOOKUPMovie300:02:08.5" time="128533"/>
                    <p14:bmk name="VLOOKUPMovie300:02:08.6" time="128633"/>
                    <p14:bmk name="VLOOKUPMovie300:02:12.9" time="132933"/>
                    <p14:bmk name="VLOOKUPMovie300:02:13.0" time="133033"/>
                    <p14:bmk name="VLOOKUPMovie300:02:26.6" time="146600"/>
                    <p14:bmk name="VLOOKUPMovie300:02:26.7" time="146700"/>
                    <p14:bmk name="VLOOKUPMovie300:02:31.9" time="151967"/>
                    <p14:bmk name="VLOOKUPMovie300:02:32.0" time="152067"/>
                    <p14:bmk name="VLOOKUPMovie300:02:35.5" time="155533"/>
                  </p14:bmkLst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3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3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37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3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41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43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33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6" name="Media Placeholder 11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9" name="Rectangle 48">
            <a:hlinkClick r:id="rId46" action="ppaction://hlinksldjump"/>
          </p:cNvPr>
          <p:cNvSpPr/>
          <p:nvPr/>
        </p:nvSpPr>
        <p:spPr>
          <a:xfrm>
            <a:off x="1811510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The </a:t>
            </a:r>
            <a:r>
              <a:rPr lang="en-US" dirty="0"/>
              <a:t>basics</a:t>
            </a:r>
          </a:p>
        </p:txBody>
      </p:sp>
      <p:sp>
        <p:nvSpPr>
          <p:cNvPr id="4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arguments</a:t>
            </a:r>
          </a:p>
        </p:txBody>
      </p:sp>
      <p:sp>
        <p:nvSpPr>
          <p:cNvPr id="4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Worksheet</a:t>
            </a:r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VLOOKUP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4" name="VLOOKUPMovie3Ifyouneed00:00:00.5-00:00:06.3"/>
          <p:cNvSpPr txBox="1"/>
          <p:nvPr>
            <p:custDataLst>
              <p:tags r:id="rId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need to, you can lookup values on more than one worksheet in a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" name="VLOOKUPMovie3Asanexample,00:00:06.4-00:00:10.8"/>
          <p:cNvSpPr txBox="1"/>
          <p:nvPr>
            <p:custDataLst>
              <p:tags r:id="rId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an example, we downloaded some web site data from a database.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VLOOKUPMovie3Andthefirst00:00:10.9-00:00:16.6"/>
          <p:cNvSpPr txBox="1"/>
          <p:nvPr>
            <p:custDataLst>
              <p:tags r:id="rId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first sheet has page numbers for the site pages, and the hits on each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VLOOKUPMovie3Thesecondsheet00:00:16.7-00:00:21.9"/>
          <p:cNvSpPr txBox="1"/>
          <p:nvPr>
            <p:custDataLst>
              <p:tags r:id="rId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second sheet also has the page numbers, plus the page names.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VLOOKUPMovie3VLOOKUPcanhelp00:00:22.0-00:00:30.2"/>
          <p:cNvSpPr txBox="1"/>
          <p:nvPr>
            <p:custDataLst>
              <p:tags r:id="rId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VLOOKUP can help me aggregate this data so I can see page IDs, names, and hits in one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VLOOKUPMovie3I'llstarthere00:00:30.3-00:00:35.3"/>
          <p:cNvSpPr txBox="1"/>
          <p:nvPr>
            <p:custDataLst>
              <p:tags r:id="rId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I'll start here on the Pages tab because it gives me two of the function's arguments.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VLOOKUPMovie3First,Isee00:00:35.4-00:00:41.3"/>
          <p:cNvSpPr txBox="1"/>
          <p:nvPr>
            <p:custDataLst>
              <p:tags r:id="rId1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I see the page names are listed in column B, the second column over.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VLOOKUPMovie3Thisiswhat00:00:41.4-00:00:48.7"/>
          <p:cNvSpPr txBox="1"/>
          <p:nvPr>
            <p:custDataLst>
              <p:tags r:id="rId1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what I want VLOOKUP to find, the answers I want to see, so my column reference argument is 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VLOOKUPMovie3Also,Iknow00:00:48.8-00:00:55.1"/>
          <p:cNvSpPr txBox="1"/>
          <p:nvPr>
            <p:custDataLst>
              <p:tags r:id="rId1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I know I want to find the page name that matches a given page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VLOOKUPMovie3Thatdatastarts00:00:55.2-00:01:05.4"/>
          <p:cNvSpPr txBox="1"/>
          <p:nvPr>
            <p:custDataLst>
              <p:tags r:id="rId13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data starts in cell A2 and ends in cell B39, so A2 to B39 is my lookup table argument.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VLOOKUPMovie3NowI'llgo00:01:05.5-00:01:12.4"/>
          <p:cNvSpPr txBox="1"/>
          <p:nvPr>
            <p:custDataLst>
              <p:tags r:id="rId1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I'll go to the Page Views tab, enter a couple headings, and my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VLOOKUPMovie3Equalsign,VLOOKUP,00:01:12.5-00:01:24.1"/>
          <p:cNvSpPr txBox="1"/>
          <p:nvPr>
            <p:custDataLst>
              <p:tags r:id="rId15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Equal sign, VLOOKUP, open parentheses, and F2 as my lookup value because that's where I'll enter the page IDs.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VLOOKUPMovie3Next,Ienter00:01:24.2-00:01:35.7"/>
          <p:cNvSpPr txBox="1"/>
          <p:nvPr>
            <p:custDataLst>
              <p:tags r:id="rId16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I enter Pages, the name of the other tab, an exclamation point, then my lookup table, a comma, and my column reference.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VLOOKUPMovie3Inotherwords,00:01:35.8-00:01:40.4"/>
          <p:cNvSpPr txBox="1"/>
          <p:nvPr>
            <p:custDataLst>
              <p:tags r:id="rId1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other words, the lookup table argument is now the name of the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VLOOKUPMovie3theexclamationpoint,00:01:40.5-00:01:46.1"/>
          <p:cNvSpPr txBox="1"/>
          <p:nvPr>
            <p:custDataLst>
              <p:tags r:id="rId1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exclamation point, and the range of cells I want to search.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VLOOKUPMovie3BecauseIneed00:01:46.2-00:01:51.0"/>
          <p:cNvSpPr txBox="1"/>
          <p:nvPr>
            <p:custDataLst>
              <p:tags r:id="rId1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I need exact matches, I'll enter False as my range lookup argument.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VLOOKUPMovie3PressEnterto00:01:51.1-00:01:53.1"/>
          <p:cNvSpPr txBox="1"/>
          <p:nvPr>
            <p:custDataLst>
              <p:tags r:id="rId2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Press Enter to finish the formula,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VLOOKUPMovie3andyoucan00:01:53.2-00:01:59.3"/>
          <p:cNvSpPr txBox="1"/>
          <p:nvPr>
            <p:custDataLst>
              <p:tags r:id="rId2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can see I get an error message because the formula wants a value in cell F2.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VLOOKUPMovie3SoI'llcopy00:01:59.4-00:02:03.9"/>
          <p:cNvSpPr txBox="1"/>
          <p:nvPr>
            <p:custDataLst>
              <p:tags r:id="rId2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I'll copy a page ID here,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VLOOKUPMovie3pasteit,00:02:04.0-00:02:08.5"/>
          <p:cNvSpPr txBox="1"/>
          <p:nvPr>
            <p:custDataLst>
              <p:tags r:id="rId23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paste it,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VLOOKUPMovie3andnowI00:02:08.6-00:02:12.9"/>
          <p:cNvSpPr txBox="1"/>
          <p:nvPr>
            <p:custDataLst>
              <p:tags r:id="rId2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I know how many hits National Page News 2 received.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VLOOKUPMovie3Todothis00:02:13.0-00:02:26.6"/>
          <p:cNvSpPr txBox="1"/>
          <p:nvPr>
            <p:custDataLst>
              <p:tags r:id="rId25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this again, press Escape to clear the marquee, copy another page number, paste it, and you see another page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VLOOKUPMovie3Next,I'llshow00:02:26.7-00:02:31.9"/>
          <p:cNvSpPr txBox="1"/>
          <p:nvPr>
            <p:custDataLst>
              <p:tags r:id="rId2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I'll show you how to use absolute cell references in VLOOKUP formulas.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VLOOKUPMovie3They'rehowyou00:02:32.0-00:02:35.5"/>
          <p:cNvSpPr txBox="1"/>
          <p:nvPr>
            <p:custDataLst>
              <p:tags r:id="rId2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They're how you copy the formula down a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75836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719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00.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06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06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10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10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16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16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21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22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30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30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35.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35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41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41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48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48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55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0:55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05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05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12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12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24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24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35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35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40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40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46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46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51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51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5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53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53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59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1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1:59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03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04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08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08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12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13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26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26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31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32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300:02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300:02:35.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719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VLOOKUP: When and how to use it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VLOOKUPMovie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VLOOKUPMovie400:00:00.3" time="300"/>
                    <p14:bmk name="VLOOKUPMovie400:00:08.2" time="8200"/>
                    <p14:bmk name="VLOOKUPMovie400:00:08.3" time="8300"/>
                    <p14:bmk name="VLOOKUPMovie400:00:14.3" time="14333"/>
                    <p14:bmk name="VLOOKUPMovie400:00:14.4" time="14433"/>
                    <p14:bmk name="VLOOKUPMovie400:00:19.0" time="19067"/>
                    <p14:bmk name="VLOOKUPMovie400:00:19.1" time="19167"/>
                    <p14:bmk name="VLOOKUPMovie400:00:26.2" time="26267"/>
                    <p14:bmk name="VLOOKUPMovie400:00:26.3" time="26367"/>
                    <p14:bmk name="VLOOKUPMovie400:00:30.8" time="30867"/>
                    <p14:bmk name="VLOOKUPMovie400:00:30.9" time="30967"/>
                    <p14:bmk name="VLOOKUPMovie400:00:35.9" time="35967"/>
                    <p14:bmk name="VLOOKUPMovie400:00:36.0" time="36067"/>
                    <p14:bmk name="VLOOKUPMovie400:00:41.8" time="41800"/>
                    <p14:bmk name="VLOOKUPMovie400:00:41.9" time="41900"/>
                    <p14:bmk name="VLOOKUPMovie400:00:51.0" time="51033"/>
                    <p14:bmk name="VLOOKUPMovie400:00:51.1" time="51133"/>
                    <p14:bmk name="VLOOKUPMovie400:01:00.6" time="60633"/>
                    <p14:bmk name="VLOOKUPMovie400:01:00.7" time="60733"/>
                    <p14:bmk name="VLOOKUPMovie400:01:06.0" time="66000"/>
                    <p14:bmk name="VLOOKUPMovie400:01:06.1" time="66100"/>
                    <p14:bmk name="VLOOKUPMovie400:01:13.6" time="73667"/>
                    <p14:bmk name="VLOOKUPMovie400:01:13.7" time="73767"/>
                    <p14:bmk name="VLOOKUPMovie400:01:19.8" time="79867"/>
                    <p14:bmk name="VLOOKUPMovie400:01:19.9" time="79967"/>
                    <p14:bmk name="VLOOKUPMovie400:01:27.7" time="87733"/>
                    <p14:bmk name="VLOOKUPMovie400:01:27.8" time="87833"/>
                    <p14:bmk name="VLOOKUPMovie400:01:34.7" time="94767"/>
                    <p14:bmk name="VLOOKUPMovie400:01:34.8" time="94867"/>
                    <p14:bmk name="VLOOKUPMovie400:01:37.9" time="97967"/>
                    <p14:bmk name="VLOOKUPMovie400:01:38.0" time="98067"/>
                    <p14:bmk name="VLOOKUPMovie400:01:42.2" time="102200"/>
                    <p14:bmk name="VLOOKUPMovie400:01:42.3" time="102300"/>
                    <p14:bmk name="VLOOKUPMovie400:01:52.6" time="112667"/>
                    <p14:bmk name="VLOOKUPMovie400:01:52.7" time="112767"/>
                    <p14:bmk name="VLOOKUPMovie400:01:57.2" time="117200"/>
                    <p14:bmk name="VLOOKUPMovie400:01:57.3" time="117300"/>
                    <p14:bmk name="VLOOKUPMovie400:02:03.9" time="123933"/>
                    <p14:bmk name="VLOOKUPMovie400:02:04.0" time="124033"/>
                    <p14:bmk name="VLOOKUPMovie400:02:15.9" time="135900"/>
                    <p14:bmk name="VLOOKUPMovie400:02:16.0" time="136000"/>
                    <p14:bmk name="VLOOKUPMovie400:02:20.1" time="140100"/>
                    <p14:bmk name="VLOOKUPMovie400:02:20.2" time="140200"/>
                    <p14:bmk name="VLOOKUPMovie400:02:24.7" time="144733"/>
                    <p14:bmk name="VLOOKUPMovie400:02:24.8" time="144833"/>
                    <p14:bmk name="VLOOKUPMovie400:02:26.5" time="146533"/>
                    <p14:bmk name="VLOOKUPMovie400:02:26.6" time="146633"/>
                    <p14:bmk name="VLOOKUPMovie400:02:33.7" time="153700"/>
                    <p14:bmk name="VLOOKUPMovie400:02:33.8" time="153800"/>
                    <p14:bmk name="VLOOKUPMovie400:02:39.8" time="159800"/>
                    <p14:bmk name="VLOOKUPMovie400:02:39.9" time="159900"/>
                    <p14:bmk name="VLOOKUPMovie400:02:44.3" time="164333"/>
                    <p14:bmk name="VLOOKUPMovie400:02:44.4" time="164433"/>
                    <p14:bmk name="VLOOKUPMovie400:02:50.9" time="170900"/>
                    <p14:bmk name="VLOOKUPMovie400:02:51.0" time="171000"/>
                    <p14:bmk name="VLOOKUPMovie400:02:58.1" time="178167"/>
                    <p14:bmk name="VLOOKUPMovie400:02:58.2" time="178267"/>
                    <p14:bmk name="VLOOKUPMovie400:03:04.1" time="184100"/>
                    <p14:bmk name="VLOOKUPMovie400:03:04.2" time="184200"/>
                    <p14:bmk name="VLOOKUPMovie400:03:08.8" time="188833"/>
                    <p14:bmk name="VLOOKUPMovie400:03:08.9" time="188933"/>
                    <p14:bmk name="VLOOKUPMovie400:03:16.8" time="196833"/>
                    <p14:bmk name="VLOOKUPMovie400:03:16.9" time="196933"/>
                    <p14:bmk name="VLOOKUPMovie400:03:23.5" time="203500"/>
                    <p14:bmk name="VLOOKUPMovie400:03:23.6" time="203600"/>
                    <p14:bmk name="VLOOKUPMovie400:03:29.0" time="209033"/>
                  </p14:bmkLst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4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4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46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4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5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52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44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42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4" name="Media Placeholder 11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55" name="Rectangle 54">
            <a:hlinkClick r:id="rId55" action="ppaction://hlinksldjump"/>
          </p:cNvPr>
          <p:cNvSpPr/>
          <p:nvPr/>
        </p:nvSpPr>
        <p:spPr>
          <a:xfrm>
            <a:off x="1811510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The </a:t>
            </a:r>
            <a:r>
              <a:rPr lang="en-US" dirty="0"/>
              <a:t>basics</a:t>
            </a: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arguments</a:t>
            </a:r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Worksheet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VLOOKUP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4" name="VLOOKUPMovie4Wheneveryouneed00:00:00.3-00:00:08.2"/>
          <p:cNvSpPr txBox="1"/>
          <p:nvPr>
            <p:custDataLst>
              <p:tags r:id="rId4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Whenever you need to copy a VLOOKUP formula, or any other formula, you have to use absolute cell references.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" name="VLOOKUPMovie4Forexample,It'd00:00:08.3-00:00:14.3"/>
          <p:cNvSpPr txBox="1"/>
          <p:nvPr>
            <p:custDataLst>
              <p:tags r:id="rId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It'd be nice to list all the page names next to their page numbers and hit data,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VLOOKUPMovie4insteadofjust00:00:14.4-00:00:19.0"/>
          <p:cNvSpPr txBox="1"/>
          <p:nvPr>
            <p:custDataLst>
              <p:tags r:id="rId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instead of just looking them up one at a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VLOOKUPMovie4Todothat,00:00:19.1-00:00:26.2"/>
          <p:cNvSpPr txBox="1"/>
          <p:nvPr>
            <p:custDataLst>
              <p:tags r:id="rId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that, we'll need to copy the formula down this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VLOOKUPMovie4Wheneveryoucopy00:00:26.3-00:00:30.8"/>
          <p:cNvSpPr txBox="1"/>
          <p:nvPr>
            <p:custDataLst>
              <p:tags r:id="rId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Whenever you copy a formula, you have to use absolute cell references,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VLOOKUPMovie4andyoudo00:00:30.9-00:00:35.9"/>
          <p:cNvSpPr txBox="1"/>
          <p:nvPr>
            <p:custDataLst>
              <p:tags r:id="rId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do that by adding dollar signs to your arguments.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VLOOKUPMovie4SoI'lldemonstrate00:00:36.0-00:00:41.8"/>
          <p:cNvSpPr txBox="1"/>
          <p:nvPr>
            <p:custDataLst>
              <p:tags r:id="rId1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I'll demonstrate by adding a heading, and then I'll start the formula.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VLOOKUPMovie4Butthistime,00:00:41.9-00:00:51.0"/>
          <p:cNvSpPr txBox="1"/>
          <p:nvPr>
            <p:custDataLst>
              <p:tags r:id="rId11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this time, instead of entering a blank cell as my first argument — my lookup value — I'll enter dollar sign A4.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VLOOKUPMovie4Thedollarsign00:00:51.1-00:01:00.6"/>
          <p:cNvSpPr txBox="1"/>
          <p:nvPr>
            <p:custDataLst>
              <p:tags r:id="rId12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dollar sign is what makes it an absolute cell reference. In this case, it forces VLOOKUP to use just the values in column 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VLOOKUPMovie4I'musingthose00:01:00.7-00:01:06.0"/>
          <p:cNvSpPr txBox="1"/>
          <p:nvPr>
            <p:custDataLst>
              <p:tags r:id="rId13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I'm using those because I know I want to match each page number with its page name,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VLOOKUPMovie4soI'lluse00:01:06.1-00:01:13.6"/>
          <p:cNvSpPr txBox="1"/>
          <p:nvPr>
            <p:custDataLst>
              <p:tags r:id="rId1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I'll use those values directly instead of the empty placeholder cells you've seen in the previous videos.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VLOOKUPMovie4Next,Ienter00:01:13.7-00:01:19.8"/>
          <p:cNvSpPr txBox="1"/>
          <p:nvPr>
            <p:custDataLst>
              <p:tags r:id="rId1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I enter the name of the other worksheet, an exclamation point,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VLOOKUPMovie4theninmy00:01:19.9-00:01:27.7"/>
          <p:cNvSpPr txBox="1"/>
          <p:nvPr>
            <p:custDataLst>
              <p:tags r:id="rId1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in my cell range, I also use two more dollar signs, in front of the A and the B, like so.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VLOOKUPMovie4I'llenterthe00:01:27.8-00:01:34.7"/>
          <p:cNvSpPr txBox="1"/>
          <p:nvPr>
            <p:custDataLst>
              <p:tags r:id="rId1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I'll enter the same column reference argument, 2, and False as my range lookup argument,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VLOOKUPMovie4againbecauseI00:01:34.8-00:01:37.9"/>
          <p:cNvSpPr txBox="1"/>
          <p:nvPr>
            <p:custDataLst>
              <p:tags r:id="rId1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 because I want exact matches.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VLOOKUPMovie4PressEnter,and00:01:38.0-00:01:42.2"/>
          <p:cNvSpPr txBox="1"/>
          <p:nvPr>
            <p:custDataLst>
              <p:tags r:id="rId1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Press Enter, and the formula returns 'Home Page.'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VLOOKUPMovie4Nowgrabthe00:01:42.3-00:01:52.6"/>
          <p:cNvSpPr txBox="1"/>
          <p:nvPr>
            <p:custDataLst>
              <p:tags r:id="rId2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grab the fill handle, drag it down the column,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VLOOKUPMovie4andthereyou00:01:52.7-00:01:57.2"/>
          <p:cNvSpPr txBox="1"/>
          <p:nvPr>
            <p:custDataLst>
              <p:tags r:id="rId2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there you go. All the data, easy to scan.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VLOOKUPMovie4Onethingto00:01:57.3-00:02:03.9"/>
          <p:cNvSpPr txBox="1"/>
          <p:nvPr>
            <p:custDataLst>
              <p:tags r:id="rId2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thing to remember, though: I only used dollar signs in front of the column letters.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VLOOKUPMovie4IfIseparate00:02:04.0-00:02:15.9"/>
          <p:cNvSpPr txBox="1"/>
          <p:nvPr>
            <p:custDataLst>
              <p:tags r:id="rId23"/>
            </p:custDataLst>
          </p:nvPr>
        </p:nvSpPr>
        <p:spPr>
          <a:xfrm>
            <a:off x="1235075" y="700456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separate column letters and row numbers with dollar signs, like this, VLOOKUP only returns one value, the first,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VLOOKUPMovie4Thathappensbecause00:02:16.0-00:02:20.1"/>
          <p:cNvSpPr txBox="1"/>
          <p:nvPr>
            <p:custDataLst>
              <p:tags r:id="rId2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happens because dollar signs prevent Excel from changing column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VLOOKUPMovie4androwvalues00:02:20.2-00:02:24.7"/>
          <p:cNvSpPr txBox="1"/>
          <p:nvPr>
            <p:custDataLst>
              <p:tags r:id="rId2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row values in a formula when you copy that formula.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VLOOKUPMovie4Now,here'ssomething00:02:24.8-00:02:26.5"/>
          <p:cNvSpPr txBox="1"/>
          <p:nvPr>
            <p:custDataLst>
              <p:tags r:id="rId2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here's something that can help.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VLOOKUPMovie4Ifyou'rehaving00:02:26.6-00:02:33.7"/>
          <p:cNvSpPr txBox="1"/>
          <p:nvPr>
            <p:custDataLst>
              <p:tags r:id="rId27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you're having trouble adding dollar signs to a formula, put your cursor in an argument and press F4.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VLOOKUPMovie4Asyoupress00:02:33.8-00:02:39.8"/>
          <p:cNvSpPr txBox="1"/>
          <p:nvPr>
            <p:custDataLst>
              <p:tags r:id="rId28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press the button, it inserts dollar signs in each allowable place in the argument.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VLOOKUPMovie4Inotherwords,00:02:39.9-00:02:44.3"/>
          <p:cNvSpPr txBox="1"/>
          <p:nvPr>
            <p:custDataLst>
              <p:tags r:id="rId29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other words, it won't let you put one in the wrong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VLOOKUPMovie4JustpressF400:02:44.4-00:02:50.9"/>
          <p:cNvSpPr txBox="1"/>
          <p:nvPr>
            <p:custDataLst>
              <p:tags r:id="rId30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press F4 until the dollar sign is in the right place, and go on to your next argument.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VLOOKUPMovie4Sothat'sa00:02:51.0-00:02:58.1"/>
          <p:cNvSpPr txBox="1"/>
          <p:nvPr>
            <p:custDataLst>
              <p:tags r:id="rId31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that's a final gotcha, and while we're talking about them, let's recap the other possible mistakes: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VLOOKUPMovie4Yourlookuptable00:02:58.2-00:03:04.1"/>
          <p:cNvSpPr txBox="1"/>
          <p:nvPr>
            <p:custDataLst>
              <p:tags r:id="rId32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Your lookup table has to be to the right of your lookup values, or on another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VLOOKUPMovie4Youhaveto00:03:04.2-00:03:08.8"/>
          <p:cNvSpPr txBox="1"/>
          <p:nvPr>
            <p:custDataLst>
              <p:tags r:id="rId33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have to arrange your data in columns,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2" name="VLOOKUPMovie4andyouenter00:03:08.9-00:03:16.8"/>
          <p:cNvSpPr txBox="1"/>
          <p:nvPr>
            <p:custDataLst>
              <p:tags r:id="rId34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enter 'False' when you want an exact match, and 'True' (or nothing) if you want a partial match.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VLOOKUPMovie4Finally,ifyou're00:03:16.9-00:03:23.5"/>
          <p:cNvSpPr txBox="1"/>
          <p:nvPr>
            <p:custDataLst>
              <p:tags r:id="rId35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if you're going to copy the formula, make sure you put the dollar signs in the right places.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VLOOKUPMovie4Andtolearn00:03:23.6-00:03:29.0"/>
          <p:cNvSpPr txBox="1"/>
          <p:nvPr>
            <p:custDataLst>
              <p:tags r:id="rId36"/>
            </p:custDataLst>
          </p:nvPr>
        </p:nvSpPr>
        <p:spPr>
          <a:xfrm>
            <a:off x="1235075" y="700456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to learn more about VLOOKUP, see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4462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090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00.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08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08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14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14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19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19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26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26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30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30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35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3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36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41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4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41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51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0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0:51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0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00.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0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00.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06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06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13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13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19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19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27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27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34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34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37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38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42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4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42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52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5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52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5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57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1:5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1:57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03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04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15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16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20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20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24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24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26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26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3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33.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33.8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39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39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44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44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5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50.9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51.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5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58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2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2:58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04.1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04.2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08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08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16.8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16.9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23.5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23.6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VLOOKUPMovie400:03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VLOOKUPMovie400:03:29.0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52" grpId="0" animBg="1"/>
          <p:bldP spid="52" grpId="1" animBg="1"/>
          <p:bldP spid="56" grpId="0" animBg="1"/>
          <p:bldP spid="56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090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summary—VLOOKUP: When and how to use it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18" action="ppaction://hlinksldjump"/>
          </p:cNvPr>
          <p:cNvSpPr/>
          <p:nvPr/>
        </p:nvSpPr>
        <p:spPr>
          <a:xfrm>
            <a:off x="1823385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The </a:t>
            </a:r>
            <a:r>
              <a:rPr lang="en-US" dirty="0"/>
              <a:t>basics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arguments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Worksheet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VLOOKUP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54" name="Subtitle 2"/>
          <p:cNvSpPr txBox="1">
            <a:spLocks/>
          </p:cNvSpPr>
          <p:nvPr/>
        </p:nvSpPr>
        <p:spPr>
          <a:xfrm>
            <a:off x="6715846" y="4802187"/>
            <a:ext cx="4254826" cy="2667000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>
            <a:lvl1pPr marL="487647" indent="-487647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8" indent="-406372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88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4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0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7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6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6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More training courses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Office Compatibility Pack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VLOOKUP function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Quick reference card: VLOOKUP refresher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Quick reference card: VLOOKUP troubleshooting tips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5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1903015" y="1246341"/>
            <a:ext cx="4352544" cy="62228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VLOOKUP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Formula bar, type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=VLOOKUP()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parentheses, enter your lookup value, followed by a comma. This can be an actual value, or a blank cell that will hold a value: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(H2,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Enter your table array or lookup table, the range of data you want to search, and a comma: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(H2,B3:F25,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Enter column index number. This is the column where you think the answers are, and it must be to the right of your 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lookup values: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(H2,B3:F25,3,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Enter the range lookup value, either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TRUE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or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FALSE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True finds partial matches, False finds exact matches. Your finished formula looks something like this: 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=VLOOKUP(H2,B3:F25,3,FALSE)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arguments</a:t>
            </a:r>
          </a:p>
          <a:p>
            <a:pPr marL="233363" indent="-233363">
              <a:spcBef>
                <a:spcPts val="400"/>
              </a:spcBef>
            </a:pP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H2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is the cell that contains the lookup value. </a:t>
            </a:r>
          </a:p>
          <a:p>
            <a:pPr marL="233363" indent="-233363">
              <a:spcBef>
                <a:spcPts val="400"/>
              </a:spcBef>
            </a:pP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B3:F25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contains the lookup values (column B) and the corresponding data you want to find, always to the right of column B. </a:t>
            </a:r>
          </a:p>
          <a:p>
            <a:pPr marL="233363" indent="-233363">
              <a:spcBef>
                <a:spcPts val="400"/>
              </a:spcBef>
            </a:pP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is the column that you think contains the data you want to find. It's the third column over from B.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233363" indent="-233363"/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FALSE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means you want an exact match.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6744775" y="1246748"/>
            <a:ext cx="4556638" cy="36316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Find data on other worksheets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the name of the worksheet and an exclamation point to the table array argument, like so: </a:t>
            </a:r>
          </a:p>
          <a:p>
            <a:pPr marL="547989" lvl="1" indent="0">
              <a:buNone/>
            </a:pP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=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VLOOKUP(H2,Pages!B3:F25,3,FALSE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Copy VLOOKUP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Select the first cell in the column where you want to copy the formula.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Enter your formula, but place dollar signs in front of each column letter: </a:t>
            </a:r>
          </a:p>
          <a:p>
            <a:pPr marL="339725" lvl="1" indent="0">
              <a:buNone/>
            </a:pP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=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VLOOKUP($B3,$B3:$F25,3,FALSE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Enter to commit the formula.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Grab the fill handle around the formula and drag it down the column. 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23385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The </a:t>
            </a:r>
            <a:r>
              <a:rPr lang="en-US" dirty="0"/>
              <a:t>basics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arguments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Worksheet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VLOOKUP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Media Placeholder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1823385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The </a:t>
            </a:r>
            <a:r>
              <a:rPr lang="en-US" dirty="0"/>
              <a:t>basics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The arguments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Worksheet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VLOOKUP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MEDIACAPTIONSPROMPTED" val="False"/>
  <p:tag name="TEMPPRESENTATIONFILE" val="C:\Users\Administrator\AppData\Local\Temp\tmp9FB7.tmp"/>
  <p:tag name="TEMPMEDIAFILENAME" val="C:\Users\Administrator\AppData\Local\Temp\tmpA979_VLOOKUPMovie1.mp4"/>
  <p:tag name="MEDIAFADEDURATION" val="0.2"/>
  <p:tag name="MEDIATRANSPARENCY" val="0.3"/>
  <p:tag name="MEDIACAPTIONSHIDDEN" val="False"/>
  <p:tag name="CUSTOMXMLPARTID" val="{A2D58C7B-30F9-43F1-AFA1-D1A4ADA0BD05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849349fe-f82c-45e1-b548-725b2d641bbc"/>
  <p:tag name="CAPTIONITEMSYSNAME" val="VLOOKUPMovie1andanargument00:00:42.7-00:00:48.1"/>
  <p:tag name="BOOKMARKENTRYNAME" val="VLOOKUPMovie100:00:42.7"/>
  <p:tag name="BOOKMARKEXITNAME" val="VLOOKUPMovie100:00:48.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67a56251-4630-4aaa-b459-39fba181f616"/>
  <p:tag name="CAPTIONITEMSYSNAME" val="VLOOKUPMovie4soI'lluse00:01:06.1-00:01:13.6"/>
  <p:tag name="BOOKMARKENTRYNAME" val="VLOOKUPMovie400:01:06.1"/>
  <p:tag name="BOOKMARKEXITNAME" val="VLOOKUPMovie400:01:13.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7f624605-1218-4df7-91d4-c2d2ca0ae99c"/>
  <p:tag name="CAPTIONITEMSYSNAME" val="VLOOKUPMovie4Next,Ienter00:01:13.7-00:01:19.8"/>
  <p:tag name="BOOKMARKENTRYNAME" val="VLOOKUPMovie400:01:13.7"/>
  <p:tag name="BOOKMARKEXITNAME" val="VLOOKUPMovie400:01:19.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bbdfaa96-d22c-4986-b823-f8b055e62335"/>
  <p:tag name="CAPTIONITEMSYSNAME" val="VLOOKUPMovie4theninmy00:01:19.9-00:01:27.7"/>
  <p:tag name="BOOKMARKENTRYNAME" val="VLOOKUPMovie400:01:19.9"/>
  <p:tag name="BOOKMARKEXITNAME" val="VLOOKUPMovie400:01:27.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29f4b9fa-7ad4-4fdf-81ab-e957e5a78cda"/>
  <p:tag name="CAPTIONITEMSYSNAME" val="VLOOKUPMovie4I'llenterthe00:01:27.8-00:01:34.7"/>
  <p:tag name="BOOKMARKENTRYNAME" val="VLOOKUPMovie400:01:27.8"/>
  <p:tag name="BOOKMARKEXITNAME" val="VLOOKUPMovie400:01:34.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d51e3403-33c3-400c-a63e-8ebb555ddb5c"/>
  <p:tag name="CAPTIONITEMSYSNAME" val="VLOOKUPMovie4againbecauseI00:01:34.8-00:01:37.9"/>
  <p:tag name="BOOKMARKENTRYNAME" val="VLOOKUPMovie400:01:34.8"/>
  <p:tag name="BOOKMARKEXITNAME" val="VLOOKUPMovie400:01:37.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e6d735ce-6674-4942-bbfc-0044da0a25a7"/>
  <p:tag name="CAPTIONITEMSYSNAME" val="VLOOKUPMovie4PressEnter,and00:01:38.0-00:01:42.2"/>
  <p:tag name="BOOKMARKENTRYNAME" val="VLOOKUPMovie400:01:38.0"/>
  <p:tag name="BOOKMARKEXITNAME" val="VLOOKUPMovie400:01:42.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8c900b0d-418c-4ec3-8241-e450a68a8125"/>
  <p:tag name="CAPTIONITEMSYSNAME" val="VLOOKUPMovie4Nowgrabthe00:01:42.3-00:01:52.6"/>
  <p:tag name="BOOKMARKENTRYNAME" val="VLOOKUPMovie400:01:42.3"/>
  <p:tag name="BOOKMARKEXITNAME" val="VLOOKUPMovie400:01:52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b0a82551-cc91-4fd8-96e0-99e1a50bb0f9"/>
  <p:tag name="CAPTIONITEMSYSNAME" val="VLOOKUPMovie4andthereyou00:01:52.7-00:01:57.2"/>
  <p:tag name="BOOKMARKENTRYNAME" val="VLOOKUPMovie400:01:52.7"/>
  <p:tag name="BOOKMARKEXITNAME" val="VLOOKUPMovie400:01:57.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0a25a97b-aa61-4293-96d4-018331901bdc"/>
  <p:tag name="CAPTIONITEMSYSNAME" val="VLOOKUPMovie4Onethingto00:01:57.3-00:02:03.9"/>
  <p:tag name="BOOKMARKENTRYNAME" val="VLOOKUPMovie400:01:57.3"/>
  <p:tag name="BOOKMARKEXITNAME" val="VLOOKUPMovie400:02:03.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17e89b58-878c-4ecd-b03b-cc39625bcee5"/>
  <p:tag name="CAPTIONITEMSYSNAME" val="VLOOKUPMovie4IfIseparate00:02:04.0-00:02:15.9"/>
  <p:tag name="BOOKMARKENTRYNAME" val="VLOOKUPMovie400:02:04.0"/>
  <p:tag name="BOOKMARKEXITNAME" val="VLOOKUPMovie400:02:1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c0698e78-ea49-435d-8e4f-d5476f4c6f22"/>
  <p:tag name="CAPTIONITEMSYSNAME" val="VLOOKUPMovie1I'llenterH200:00:48.2-00:00:53.9"/>
  <p:tag name="BOOKMARKENTRYNAME" val="VLOOKUPMovie100:00:48.2"/>
  <p:tag name="BOOKMARKEXITNAME" val="VLOOKUPMovie100:00:53.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4f8a12be-3a84-40e8-8785-164541fae2d0"/>
  <p:tag name="CAPTIONITEMSYSNAME" val="VLOOKUPMovie4Thathappensbecause00:02:16.0-00:02:20.1"/>
  <p:tag name="BOOKMARKENTRYNAME" val="VLOOKUPMovie400:02:16.0"/>
  <p:tag name="BOOKMARKEXITNAME" val="VLOOKUPMovie400:02:20.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3791ddf3-5469-4d4a-809e-9b9505587b5a"/>
  <p:tag name="CAPTIONITEMSYSNAME" val="VLOOKUPMovie4androwvalues00:02:20.2-00:02:24.7"/>
  <p:tag name="BOOKMARKENTRYNAME" val="VLOOKUPMovie400:02:20.2"/>
  <p:tag name="BOOKMARKEXITNAME" val="VLOOKUPMovie400:02:24.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6e68dbd1-ab67-4e5d-abaa-11704a4f2407"/>
  <p:tag name="CAPTIONITEMSYSNAME" val="VLOOKUPMovie4Now,here'ssomething00:02:24.8-00:02:26.5"/>
  <p:tag name="BOOKMARKENTRYNAME" val="VLOOKUPMovie400:02:24.8"/>
  <p:tag name="BOOKMARKEXITNAME" val="VLOOKUPMovie400:02:26.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ae578282-679f-4016-9822-09278f0d3663"/>
  <p:tag name="CAPTIONITEMSYSNAME" val="VLOOKUPMovie4Ifyou'rehaving00:02:26.6-00:02:33.7"/>
  <p:tag name="BOOKMARKENTRYNAME" val="VLOOKUPMovie400:02:26.6"/>
  <p:tag name="BOOKMARKEXITNAME" val="VLOOKUPMovie400:02:33.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35719785-05d1-4d79-a099-fd3c4e4e1d03"/>
  <p:tag name="CAPTIONITEMSYSNAME" val="VLOOKUPMovie4Asyoupress00:02:33.8-00:02:39.8"/>
  <p:tag name="BOOKMARKENTRYNAME" val="VLOOKUPMovie400:02:33.8"/>
  <p:tag name="BOOKMARKEXITNAME" val="VLOOKUPMovie400:02:39.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b3f0bea3-070e-4165-807f-00183ae0351c"/>
  <p:tag name="CAPTIONITEMSYSNAME" val="VLOOKUPMovie4Inotherwords,00:02:39.9-00:02:44.3"/>
  <p:tag name="BOOKMARKENTRYNAME" val="VLOOKUPMovie400:02:39.9"/>
  <p:tag name="BOOKMARKEXITNAME" val="VLOOKUPMovie400:02:44.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162157cf-704b-4962-b72b-90b5bd45ebd2"/>
  <p:tag name="CAPTIONITEMSYSNAME" val="VLOOKUPMovie4JustpressF400:02:44.4-00:02:50.9"/>
  <p:tag name="BOOKMARKENTRYNAME" val="VLOOKUPMovie400:02:44.4"/>
  <p:tag name="BOOKMARKEXITNAME" val="VLOOKUPMovie400:02:50.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1080f727-220e-4870-9b64-610469b433d4"/>
  <p:tag name="CAPTIONITEMSYSNAME" val="VLOOKUPMovie4Sothat'sa00:02:51.0-00:02:58.1"/>
  <p:tag name="BOOKMARKENTRYNAME" val="VLOOKUPMovie400:02:51.0"/>
  <p:tag name="BOOKMARKEXITNAME" val="VLOOKUPMovie400:02:58.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e83ba1be-c154-4681-b83b-0bf184b0b65d"/>
  <p:tag name="CAPTIONITEMSYSNAME" val="VLOOKUPMovie4Yourlookuptable00:02:58.2-00:03:04.1"/>
  <p:tag name="BOOKMARKENTRYNAME" val="VLOOKUPMovie400:02:58.2"/>
  <p:tag name="BOOKMARKEXITNAME" val="VLOOKUPMovie400:03:04.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67017eac-9a9b-4f63-9c7d-68a5a002e8da"/>
  <p:tag name="CAPTIONITEMSYSNAME" val="VLOOKUPMovie4Youhaveto00:03:04.2-00:03:08.8"/>
  <p:tag name="BOOKMARKENTRYNAME" val="VLOOKUPMovie400:03:04.2"/>
  <p:tag name="BOOKMARKEXITNAME" val="VLOOKUPMovie400:03:0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38c51e6a-3fec-47c0-8d73-6a7298e69614"/>
  <p:tag name="CAPTIONITEMSYSNAME" val="VLOOKUPMovie1Followthatwith00:00:54.0-00:01:01.5"/>
  <p:tag name="BOOKMARKENTRYNAME" val="VLOOKUPMovie100:00:54.0"/>
  <p:tag name="BOOKMARKEXITNAME" val="VLOOKUPMovie100:01:01.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0f2ad872-97e9-4759-9196-fe086916e73e"/>
  <p:tag name="CAPTIONITEMSYSNAME" val="VLOOKUPMovie4andyouenter00:03:08.9-00:03:16.8"/>
  <p:tag name="BOOKMARKENTRYNAME" val="VLOOKUPMovie400:03:08.9"/>
  <p:tag name="BOOKMARKEXITNAME" val="VLOOKUPMovie400:03:16.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7f195767-f013-4d12-a246-7ba583538d9b"/>
  <p:tag name="CAPTIONITEMSYSNAME" val="VLOOKUPMovie4Finally,ifyou're00:03:16.9-00:03:23.5"/>
  <p:tag name="BOOKMARKENTRYNAME" val="VLOOKUPMovie400:03:16.9"/>
  <p:tag name="BOOKMARKEXITNAME" val="VLOOKUPMovie400:03:23.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a15394c4-9f93-4f36-a18e-14252764e385"/>
  <p:tag name="CAPTIONITEMSYSNAME" val="VLOOKUPMovie4Andtolearn00:03:23.6-00:03:29.0"/>
  <p:tag name="BOOKMARKENTRYNAME" val="VLOOKUPMovie400:03:23.6"/>
  <p:tag name="BOOKMARKEXITNAME" val="VLOOKUPMovie400:03:29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bcb6d2c8-5727-459a-bc69-05daaeb3e7b5"/>
  <p:tag name="CAPTIONITEMSYSNAME" val="VLOOKUPMovie1That'sthisblock00:01:01.6-00:01:04.2"/>
  <p:tag name="BOOKMARKENTRYNAME" val="VLOOKUPMovie100:01:01.6"/>
  <p:tag name="BOOKMARKEXITNAME" val="VLOOKUPMovie100:01:04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9be47f3c-6411-4334-9f50-f4c6b62cbb6d"/>
  <p:tag name="CAPTIONITEMSYSNAME" val="VLOOKUPMovie1Thepartnumbers00:01:04.3-00:01:14.3"/>
  <p:tag name="BOOKMARKENTRYNAME" val="VLOOKUPMovie100:01:04.3"/>
  <p:tag name="BOOKMARKEXITNAME" val="VLOOKUPMovie100:01:1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bced1f93-1cf8-4320-99f5-fcc2c1a57ca5"/>
  <p:tag name="CAPTIONITEMSYSNAME" val="VLOOKUPMovie1So,I'llenter00:01:14.4-00:01:22.1"/>
  <p:tag name="BOOKMARKENTRYNAME" val="VLOOKUPMovie100:01:14.4"/>
  <p:tag name="BOOKMARKEXITNAME" val="VLOOKUPMovie100:01:2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a87d4a01-4a7b-4f0b-9626-a5c3d1fdf3c9"/>
  <p:tag name="CAPTIONITEMSYSNAME" val="VLOOKUPMovie1Andyouneed00:01:22.2-00:01:28.0"/>
  <p:tag name="BOOKMARKENTRYNAME" val="VLOOKUPMovie100:01:22.2"/>
  <p:tag name="BOOKMARKEXITNAME" val="VLOOKUPMovie100:01:28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0625ddc5-2342-4582-9b8c-9ad20d61b26a"/>
  <p:tag name="CAPTIONITEMSYSNAME" val="VLOOKUPMovie1Next,I'lltype00:01:28.1-00:01:34.0"/>
  <p:tag name="BOOKMARKENTRYNAME" val="VLOOKUPMovie100:01:28.1"/>
  <p:tag name="BOOKMARKEXITNAME" val="VLOOKUPMovie100:01:34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96c8c078-a65c-496f-8784-60a13c01b121"/>
  <p:tag name="CAPTIONITEMSYSNAME" val="VLOOKUPMovie1areinthe00:01:34.1-00:01:38.7"/>
  <p:tag name="BOOKMARKENTRYNAME" val="VLOOKUPMovie100:01:34.1"/>
  <p:tag name="BOOKMARKEXITNAME" val="VLOOKUPMovie100:01:38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0028025e-0e8e-4a3d-aee5-7ec5c965a04f"/>
  <p:tag name="CAPTIONITEMSYSNAME" val="VLOOKUPMovie1Inotherwords,00:01:38.8-00:01:44.0"/>
  <p:tag name="BOOKMARKENTRYNAME" val="VLOOKUPMovie100:01:38.8"/>
  <p:tag name="BOOKMARKEXITNAME" val="VLOOKUPMovie100:01:44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30e0b2e0-04cd-4d62-b42f-b3045bcc2b1b"/>
  <p:tag name="CAPTIONITEMSYSNAME" val="VLOOKUPMovie1Whenyouneed00:00:00.0-00:00:03.7"/>
  <p:tag name="BOOKMARKENTRYNAME" val="VLOOKUPMovie100:00:00.0"/>
  <p:tag name="BOOKMARKEXITNAME" val="VLOOKUPMovie100:00:0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3281da9f-68ce-4df2-98a2-e5097935d600"/>
  <p:tag name="CAPTIONITEMSYSNAME" val="VLOOKUPMovie1Anothercomma,and00:01:44.1-00:01:51.1"/>
  <p:tag name="BOOKMARKENTRYNAME" val="VLOOKUPMovie100:01:44.1"/>
  <p:tag name="BOOKMARKEXITNAME" val="VLOOKUPMovie100:01:5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c17f2ad3-106c-4de8-ae19-4717e9dc5ebb"/>
  <p:tag name="CAPTIONITEMSYSNAME" val="VLOOKUPMovie1Anddon'tworry,00:01:51.2-00:01:56.3"/>
  <p:tag name="BOOKMARKENTRYNAME" val="VLOOKUPMovie100:01:51.2"/>
  <p:tag name="BOOKMARKEXITNAME" val="VLOOKUPMovie100:01:56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f2ddae24-845b-4bc0-ad9c-de3aa3d101eb"/>
  <p:tag name="CAPTIONITEMSYSNAME" val="VLOOKUPMovie1WhenIpress00:01:56.4-00:01:59.1"/>
  <p:tag name="BOOKMARKENTRYNAME" val="VLOOKUPMovie100:01:56.4"/>
  <p:tag name="BOOKMARKEXITNAME" val="VLOOKUPMovie100:01:59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67bd17ff-344c-452e-9abe-a813b2236600"/>
  <p:tag name="CAPTIONITEMSYSNAME" val="VLOOKUPMovie1youcansee00:01:59.2-00:02:05.7"/>
  <p:tag name="BOOKMARKENTRYNAME" val="VLOOKUPMovie100:01:59.2"/>
  <p:tag name="BOOKMARKEXITNAME" val="VLOOKUPMovie100:02:05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e2071d3c-b4da-4f33-9958-be5c778b9c8c"/>
  <p:tag name="CAPTIONITEMSYSNAME" val="VLOOKUPMovie1But,whenI00:02:05.8-00:02:10.3"/>
  <p:tag name="BOOKMARKENTRYNAME" val="VLOOKUPMovie100:02:05.8"/>
  <p:tag name="BOOKMARKEXITNAME" val="VLOOKUPMovie100:02:1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0cc9321c-f4e0-4407-b813-c64f03492166"/>
  <p:tag name="CAPTIONITEMSYSNAME" val="VLOOKUPMovie1Sowhatjust00:02:10.4-00:02:17.0"/>
  <p:tag name="BOOKMARKENTRYNAME" val="VLOOKUPMovie100:02:10.4"/>
  <p:tag name="BOOKMARKEXITNAME" val="VLOOKUPMovie100:02:17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bc715c39-4865-4a39-b2af-94e6f26f37c9"/>
  <p:tag name="CAPTIONITEMSYSNAME" val="VLOOKUPMovie1“Nowlookthrough00:02:17.1-00:02:24.2"/>
  <p:tag name="BOOKMARKENTRYNAME" val="VLOOKUPMovie100:02:17.1"/>
  <p:tag name="BOOKMARKEXITNAME" val="VLOOKUPMovie100:02:24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0ad6cea0-59a4-4626-a9e4-783c74c3a473"/>
  <p:tag name="CAPTIONITEMSYSNAME" val="VLOOKUPMovie1Alotlike00:02:24.3-00:02:26.8"/>
  <p:tag name="BOOKMARKENTRYNAME" val="VLOOKUPMovie100:02:24.3"/>
  <p:tag name="BOOKMARKEXITNAME" val="VLOOKUPMovie100:02:26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ef5e48ab-623c-404b-ab88-c0b461d4d3d8"/>
  <p:tag name="CAPTIONITEMSYSNAME" val="VLOOKUPMovie1Upnext,I'll00:02:26.9-00:02:31.7"/>
  <p:tag name="BOOKMARKENTRYNAME" val="VLOOKUPMovie100:02:26.9"/>
  <p:tag name="BOOKMARKEXITNAME" val="VLOOKUPMovie100:02:31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c92dacd3-7be7-4250-ab51-a577810bb4c5"/>
  <p:tag name="CAPTIONITEMSYSNAME" val="VLOOKUPMovie1alongwiththe00:02:31.8-00:02:35.4"/>
  <p:tag name="BOOKMARKENTRYNAME" val="VLOOKUPMovie100:02:31.8"/>
  <p:tag name="BOOKMARKEXITNAME" val="VLOOKUPMovie100:02:3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9bd6f2ca-7596-4aaa-9b53-de5b0b03dec8"/>
  <p:tag name="CAPTIONITEMSYSNAME" val="VLOOKUPMovie1oryou'realways00:00:03.8-00:00:09.9"/>
  <p:tag name="BOOKMARKENTRYNAME" val="VLOOKUPMovie100:00:03.8"/>
  <p:tag name="BOOKMARKEXITNAME" val="VLOOKUPMovie100:00:09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MEDIACAPTIONSPROMPTED" val="False"/>
  <p:tag name="TEMPPRESENTATIONFILE" val="C:\Users\Administrator\AppData\Local\Temp\tmp44FE.tmp"/>
  <p:tag name="TEMPMEDIAFILENAME" val="C:\Users\Administrator\AppData\Local\Temp\tmp4A8C_VLOOKUPMovie2.mp4"/>
  <p:tag name="MEDIAFADEDURATION" val="0.2"/>
  <p:tag name="MEDIATRANSPARENCY" val="0.3"/>
  <p:tag name="MEDIACAPTIONSHIDDEN" val="False"/>
  <p:tag name="CUSTOMXMLPARTID" val="{261C2517-BCCF-40EA-914F-E8CC4B596952}"/>
  <p:tag name="MEDIACAPTIONCOUNT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d4760419-c45f-4bf1-a7aa-5af428ddddf4"/>
  <p:tag name="CAPTIONITEMSYSNAME" val="VLOOKUPMovie2Thepreviousvideo00:00:00.2-00:00:05.0"/>
  <p:tag name="BOOKMARKENTRYNAME" val="VLOOKUPMovie200:00:00.2"/>
  <p:tag name="BOOKMARKEXITNAME" val="VLOOKUPMovie200:00:05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289d3b35-257c-49b3-bb68-5e5fd8376ee0"/>
  <p:tag name="CAPTIONITEMSYSNAME" val="VLOOKUPMovie2Now,let'sbreak00:00:05.1-00:00:08.7"/>
  <p:tag name="BOOKMARKENTRYNAME" val="VLOOKUPMovie200:00:05.1"/>
  <p:tag name="BOOKMARKEXITNAME" val="VLOOKUPMovie200:00:08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d68a6b71-9026-468c-bab2-a85b3463167b"/>
  <p:tag name="CAPTIONITEMSYSNAME" val="VLOOKUPMovie2VLOOKUPusesfour00:00:08.8-00:00:13.0"/>
  <p:tag name="BOOKMARKENTRYNAME" val="VLOOKUPMovie200:00:08.8"/>
  <p:tag name="BOOKMARKEXITNAME" val="VLOOKUPMovie200:00:13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26556613-4177-41e0-bc8a-25b85bf9d705"/>
  <p:tag name="CAPTIONITEMSYSNAME" val="VLOOKUPMovie2Thefirstargument00:00:13.1-00:00:18.3"/>
  <p:tag name="BOOKMARKENTRYNAME" val="VLOOKUPMovie200:00:13.1"/>
  <p:tag name="BOOKMARKEXITNAME" val="VLOOKUPMovie200:00:18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0c25ff9b-fe03-4649-afa8-d340899f60f1"/>
  <p:tag name="CAPTIONITEMSYSNAME" val="VLOOKUPMovie2IfIwere00:00:18.4-00:00:24.0"/>
  <p:tag name="BOOKMARKENTRYNAME" val="VLOOKUPMovie200:00:18.4"/>
  <p:tag name="BOOKMARKEXITNAME" val="VLOOKUPMovie200:00:24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5f569606-4aa8-49fc-a7bc-0233c144e84b"/>
  <p:tag name="CAPTIONITEMSYSNAME" val="VLOOKUPMovie2Inthisexample00:00:24.1-00:00:28.8"/>
  <p:tag name="BOOKMARKENTRYNAME" val="VLOOKUPMovie200:00:24.1"/>
  <p:tag name="BOOKMARKEXITNAME" val="VLOOKUPMovie200:00:28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ee24bdda-230a-41aa-8b0f-3debe18be813"/>
  <p:tag name="CAPTIONITEMSYSNAME" val="VLOOKUPMovie2AndI'musing00:00:28.9-00:00:33.8"/>
  <p:tag name="BOOKMARKENTRYNAME" val="VLOOKUPMovie200:00:28.9"/>
  <p:tag name="BOOKMARKEXITNAME" val="VLOOKUPMovie200:00:33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d1e3ec10-2b89-4cd2-82a3-2629ed5623c3"/>
  <p:tag name="CAPTIONITEMSYSNAME" val="VLOOKUPMovie2Ifyouwanted00:00:33.9-00:00:40.9"/>
  <p:tag name="BOOKMARKENTRYNAME" val="VLOOKUPMovie200:00:33.9"/>
  <p:tag name="BOOKMARKEXITNAME" val="VLOOKUPMovie200:00:40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d441692d-d787-4515-9e2a-f108fb38e15c"/>
  <p:tag name="CAPTIONITEMSYSNAME" val="VLOOKUPMovie2But,asa00:00:41.0-00:00:47.7"/>
  <p:tag name="BOOKMARKENTRYNAME" val="VLOOKUPMovie200:00:41.0"/>
  <p:tag name="BOOKMARKEXITNAME" val="VLOOKUPMovie200:00:4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b4f9abd5-33a3-4ed3-9354-96b0b3b4ce1a"/>
  <p:tag name="CAPTIONITEMSYSNAME" val="VLOOKUPMovie1VLOOKUPworksa00:00:10.0-00:00:12.7"/>
  <p:tag name="BOOKMARKENTRYNAME" val="VLOOKUPMovie100:00:10.0"/>
  <p:tag name="BOOKMARKEXITNAME" val="VLOOKUPMovie100:00:12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d4c77a08-ac42-460d-86a6-8f51ff6b3955"/>
  <p:tag name="CAPTIONITEMSYSNAME" val="VLOOKUPMovie2Thenextargument00:00:47.8-00:00:55.4"/>
  <p:tag name="BOOKMARKENTRYNAME" val="VLOOKUPMovie200:00:47.8"/>
  <p:tag name="BOOKMARKEXITNAME" val="VLOOKUPMovie200:00:55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10e51e8b-7551-4f1b-ac7c-a856c758910e"/>
  <p:tag name="CAPTIONITEMSYSNAME" val="VLOOKUPMovie2Andourexample00:00:55.5-00:01:00.0"/>
  <p:tag name="BOOKMARKENTRYNAME" val="VLOOKUPMovie200:00:55.5"/>
  <p:tag name="BOOKMARKEXITNAME" val="VLOOKUPMovie200:01:0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4d469d7e-f904-4cb1-880c-d704c05a3cf0"/>
  <p:tag name="CAPTIONITEMSYSNAME" val="VLOOKUPMovie2Youcanuse00:01:00.1-00:01:07.7"/>
  <p:tag name="BOOKMARKENTRYNAME" val="VLOOKUPMovie200:01:00.1"/>
  <p:tag name="BOOKMARKEXITNAME" val="VLOOKUPMovie200:01:07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26e340e5-1836-4f21-9ca5-d3837d34dfee"/>
  <p:tag name="CAPTIONITEMSYSNAME" val="VLOOKUPMovie2Thelookupvalues,00:01:07.8-00:01:15.1"/>
  <p:tag name="BOOKMARKENTRYNAME" val="VLOOKUPMovie200:01:07.8"/>
  <p:tag name="BOOKMARKEXITNAME" val="VLOOKUPMovie200:01:15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a3481605-a47c-4032-ba5d-5e5c2328922e"/>
  <p:tag name="CAPTIONITEMSYSNAME" val="VLOOKUPMovie2Youcanhave00:01:15.2-00:01:22.3"/>
  <p:tag name="BOOKMARKENTRYNAME" val="VLOOKUPMovie200:01:15.2"/>
  <p:tag name="BOOKMARKEXITNAME" val="VLOOKUPMovie200:01:22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424c1c01-8068-4a9a-b3d3-2f768bf55d5d"/>
  <p:tag name="CAPTIONITEMSYSNAME" val="VLOOKUPMovie2Thenextargument,00:01:22.4-00:01:26.0"/>
  <p:tag name="BOOKMARKENTRYNAME" val="VLOOKUPMovie200:01:22.4"/>
  <p:tag name="BOOKMARKEXITNAME" val="VLOOKUPMovie200:01:26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c97187fe-8717-4356-af17-f59f2e82cc36"/>
  <p:tag name="CAPTIONITEMSYSNAME" val="VLOOKUPMovie2IttellsVLOOKUP00:01:26.1-00:01:30.7"/>
  <p:tag name="BOOKMARKENTRYNAME" val="VLOOKUPMovie200:01:26.1"/>
  <p:tag name="BOOKMARKEXITNAME" val="VLOOKUPMovie200:01:30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e47d6b40-7aa8-466e-aafc-f6a11911ff62"/>
  <p:tag name="CAPTIONITEMSYSNAME" val="VLOOKUPMovie2We'reusingcolumn00:01:30.8-00:01:37.9"/>
  <p:tag name="BOOKMARKENTRYNAME" val="VLOOKUPMovie200:01:30.8"/>
  <p:tag name="BOOKMARKEXITNAME" val="VLOOKUPMovie200:01:37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961342da-d16e-4de9-aa9f-d24d6db0609e"/>
  <p:tag name="CAPTIONITEMSYSNAME" val="VLOOKUPMovie2Andthisalso00:01:38.0-00:01:44.6"/>
  <p:tag name="BOOKMARKENTRYNAME" val="VLOOKUPMovie200:01:38.0"/>
  <p:tag name="BOOKMARKEXITNAME" val="VLOOKUPMovie200:01:44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18ed8537-6bc9-4b29-bbe2-d0f0114d83e9"/>
  <p:tag name="CAPTIONITEMSYSNAME" val="VLOOKUPMovie2Justrememberthat00:01:44.7-00:01:51.1"/>
  <p:tag name="BOOKMARKENTRYNAME" val="VLOOKUPMovie200:01:44.7"/>
  <p:tag name="BOOKMARKEXITNAME" val="VLOOKUPMovie200:01:5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48db8666-158d-4dae-91a2-7e285b823c1d"/>
  <p:tag name="CAPTIONITEMSYSNAME" val="VLOOKUPMovie1whereyoustart00:00:12.8-00:00:16.7"/>
  <p:tag name="BOOKMARKENTRYNAME" val="VLOOKUPMovie100:00:12.8"/>
  <p:tag name="BOOKMARKEXITNAME" val="VLOOKUPMovie100:00:16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c5607142-f8fd-48dd-bef7-2e6ab73a5d6e"/>
  <p:tag name="CAPTIONITEMSYSNAME" val="VLOOKUPMovie2Thelastargument00:01:51.2-00:01:53.8"/>
  <p:tag name="BOOKMARKENTRYNAME" val="VLOOKUPMovie200:01:51.2"/>
  <p:tag name="BOOKMARKEXITNAME" val="VLOOKUPMovie200:01:53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baa10119-643a-4cf2-b514-21188e0a0ae5"/>
  <p:tag name="CAPTIONITEMSYSNAME" val="VLOOKUPMovie2andittells00:01:53.9-00:02:00.1"/>
  <p:tag name="BOOKMARKENTRYNAME" val="VLOOKUPMovie200:01:53.9"/>
  <p:tag name="BOOKMARKEXITNAME" val="VLOOKUPMovie200:02:00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6cb40686-787c-40b9-8967-86462fec066a"/>
  <p:tag name="CAPTIONITEMSYSNAME" val="VLOOKUPMovie2I'musingFALSE00:02:00.2-00:02:06.0"/>
  <p:tag name="BOOKMARKENTRYNAME" val="VLOOKUPMovie200:02:00.2"/>
  <p:tag name="BOOKMARKEXITNAME" val="VLOOKUPMovie200:02:06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1d158b5c-75cb-40a3-8674-ca8a40cfdbf9"/>
  <p:tag name="CAPTIONITEMSYSNAME" val="VLOOKUPMovie2Butsometimesyou00:02:06.1-00:02:09.2"/>
  <p:tag name="BOOKMARKENTRYNAME" val="VLOOKUPMovie200:02:06.1"/>
  <p:tag name="BOOKMARKEXITNAME" val="VLOOKUPMovie200:02:09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f86d8330-f4b5-4f20-b749-e3c16366b2c1"/>
  <p:tag name="CAPTIONITEMSYSNAME" val="VLOOKUPMovie2Forexample,this00:02:09.3-00:02:13.1"/>
  <p:tag name="BOOKMARKENTRYNAME" val="VLOOKUPMovie200:02:09.3"/>
  <p:tag name="BOOKMARKEXITNAME" val="VLOOKUPMovie200:02:13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152855e1-cbd8-4baf-a01a-a29da2c27029"/>
  <p:tag name="CAPTIONITEMSYSNAME" val="VLOOKUPMovie2anditassumes00:02:13.2-00:02:18.8"/>
  <p:tag name="BOOKMARKENTRYNAME" val="VLOOKUPMovie200:02:13.2"/>
  <p:tag name="BOOKMARKEXITNAME" val="VLOOKUPMovie200:02:18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3380e3f0-5a61-4f37-a599-aa1d952c73c2"/>
  <p:tag name="CAPTIONITEMSYSNAME" val="VLOOKUPMovie2Inotherwords,00:02:18.9-00:02:24.9"/>
  <p:tag name="BOOKMARKENTRYNAME" val="VLOOKUPMovie200:02:18.9"/>
  <p:tag name="BOOKMARKEXITNAME" val="VLOOKUPMovie200:02:24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e587b390-2cb7-40ae-bc36-4fcc21020dd9"/>
  <p:tag name="CAPTIONITEMSYSNAME" val="VLOOKUPMovie2So,Ienter00:02:25.0-00:02:30.8"/>
  <p:tag name="BOOKMARKENTRYNAME" val="VLOOKUPMovie200:02:25.0"/>
  <p:tag name="BOOKMARKEXITNAME" val="VLOOKUPMovie200:02:30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a7d97493-737e-41c7-a6d6-a2bf8a38ae1d"/>
  <p:tag name="CAPTIONITEMSYSNAME" val="VLOOKUPMovie2Ifyoulook00:02:30.9-00:02:36.6"/>
  <p:tag name="BOOKMARKENTRYNAME" val="VLOOKUPMovie200:02:30.9"/>
  <p:tag name="BOOKMARKEXITNAME" val="VLOOKUPMovie200:02:36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f1730c05-e83f-4cd4-9ac4-7b9d3d9c0b06"/>
  <p:tag name="CAPTIONITEMSYSNAME" val="VLOOKUPMovie2Thatletsme00:02:36.7-00:02:41.7"/>
  <p:tag name="BOOKMARKENTRYNAME" val="VLOOKUPMovie200:02:36.7"/>
  <p:tag name="BOOKMARKEXITNAME" val="VLOOKUPMovie200:02:4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05d0269e-5243-4e07-b7ac-34a1844daf9a"/>
  <p:tag name="CAPTIONITEMSYSNAME" val="VLOOKUPMovie1inorderto00:00:16.8-00:00:20.5"/>
  <p:tag name="BOOKMARKENTRYNAME" val="VLOOKUPMovie100:00:16.8"/>
  <p:tag name="BOOKMARKEXITNAME" val="VLOOKUPMovie100:00:20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36222851-67d2-4b61-8af3-a266a516c633"/>
  <p:tag name="CAPTIONITEMSYSNAME" val="VLOOKUPMovie2So,anothergotcha00:02:41.8-00:02:48.9"/>
  <p:tag name="BOOKMARKENTRYNAME" val="VLOOKUPMovie200:02:41.8"/>
  <p:tag name="BOOKMARKEXITNAME" val="VLOOKUPMovie200:02:48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e1c19b4e-58fd-4514-90d2-6560a0a7d6cb"/>
  <p:tag name="CAPTIONITEMSYSNAME" val="VLOOKUPMovie2Also,ifyou00:02:49.0-00:02:54.8"/>
  <p:tag name="BOOKMARKENTRYNAME" val="VLOOKUPMovie200:02:49.0"/>
  <p:tag name="BOOKMARKEXITNAME" val="VLOOKUPMovie200:02:54.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a3dbca9e-2cdf-46d0-9ac1-a1921dddc410"/>
  <p:tag name="CAPTIONITEMSYSNAME" val="VLOOKUPMovie2Sothat'show00:02:54.9-00:02:56.7"/>
  <p:tag name="BOOKMARKENTRYNAME" val="VLOOKUPMovie200:02:54.9"/>
  <p:tag name="BOOKMARKEXITNAME" val="VLOOKUPMovie200:02:56.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9d3dbc-dc02-4663-95cf-ad6bed77b9dd"/>
  <p:tag name="CAPTIONINTERNALID" val="0aac32f2-3352-4ef2-b98f-91938d95d0fb"/>
  <p:tag name="CAPTIONITEMSYSNAME" val="VLOOKUPMovie2Andnext,I'll00:02:56.8-00:03:01.6"/>
  <p:tag name="BOOKMARKENTRYNAME" val="VLOOKUPMovie200:02:56.8"/>
  <p:tag name="BOOKMARKEXITNAME" val="VLOOKUPMovie200:03:01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MEDIACAPTIONSPROMPTED" val="False"/>
  <p:tag name="TEMPPRESENTATIONFILE" val="C:\Users\Administrator\AppData\Local\Temp\tmp9CD1.tmp"/>
  <p:tag name="TEMPMEDIAFILENAME" val="C:\Users\Administrator\AppData\Local\Temp\tmp9FEE_VLOOKUPMovie3.mp4"/>
  <p:tag name="MEDIAFADEDURATION" val="0.2"/>
  <p:tag name="MEDIATRANSPARENCY" val="0.3"/>
  <p:tag name="MEDIACAPTIONSHIDDEN" val="False"/>
  <p:tag name="CUSTOMXMLPARTID" val="{DFA4280F-2F52-409B-8929-2313FBF029E4}"/>
  <p:tag name="MEDIACAPTIONCOUNT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13a788e3-8621-40da-8432-b20f384509df"/>
  <p:tag name="CAPTIONITEMSYSNAME" val="VLOOKUPMovie3Ifyouneed00:00:00.5-00:00:06.3"/>
  <p:tag name="BOOKMARKENTRYNAME" val="VLOOKUPMovie300:00:00.5"/>
  <p:tag name="BOOKMARKEXITNAME" val="VLOOKUPMovie300:00:06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825c7b90-7d7f-4b56-aadd-2137ed1ba922"/>
  <p:tag name="CAPTIONITEMSYSNAME" val="VLOOKUPMovie3Asanexample,00:00:06.4-00:00:10.8"/>
  <p:tag name="BOOKMARKENTRYNAME" val="VLOOKUPMovie300:00:06.4"/>
  <p:tag name="BOOKMARKEXITNAME" val="VLOOKUPMovie300:00:10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c2ca67fe-b17e-4788-8e28-723d1f4146a9"/>
  <p:tag name="CAPTIONITEMSYSNAME" val="VLOOKUPMovie3Andthefirst00:00:10.9-00:00:16.6"/>
  <p:tag name="BOOKMARKENTRYNAME" val="VLOOKUPMovie300:00:10.9"/>
  <p:tag name="BOOKMARKEXITNAME" val="VLOOKUPMovie300:00:16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427f8ed1-b7ca-462b-844d-54d7466a15fc"/>
  <p:tag name="CAPTIONITEMSYSNAME" val="VLOOKUPMovie3Thesecondsheet00:00:16.7-00:00:21.9"/>
  <p:tag name="BOOKMARKENTRYNAME" val="VLOOKUPMovie300:00:16.7"/>
  <p:tag name="BOOKMARKEXITNAME" val="VLOOKUPMovie300:00:21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6fc0b613-fb46-42fd-828d-0f490f3e7241"/>
  <p:tag name="CAPTIONITEMSYSNAME" val="VLOOKUPMovie3VLOOKUPcanhelp00:00:22.0-00:00:30.2"/>
  <p:tag name="BOOKMARKENTRYNAME" val="VLOOKUPMovie300:00:22.0"/>
  <p:tag name="BOOKMARKEXITNAME" val="VLOOKUPMovie300:00:3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d98a0938-17a9-4e8b-add4-b5b388502033"/>
  <p:tag name="CAPTIONITEMSYSNAME" val="VLOOKUPMovie1Soasan00:00:20.6-00:00:28.6"/>
  <p:tag name="BOOKMARKENTRYNAME" val="VLOOKUPMovie100:00:20.6"/>
  <p:tag name="BOOKMARKEXITNAME" val="VLOOKUPMovie100:00:28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2e9a5618-c114-4e28-9e01-bbc89f8aab96"/>
  <p:tag name="CAPTIONITEMSYSNAME" val="VLOOKUPMovie3I'llstarthere00:00:30.3-00:00:35.3"/>
  <p:tag name="BOOKMARKENTRYNAME" val="VLOOKUPMovie300:00:30.3"/>
  <p:tag name="BOOKMARKEXITNAME" val="VLOOKUPMovie300:00:35.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a5ba224c-27d3-46c5-9701-fef65b70e672"/>
  <p:tag name="CAPTIONITEMSYSNAME" val="VLOOKUPMovie3First,Isee00:00:35.4-00:00:41.3"/>
  <p:tag name="BOOKMARKENTRYNAME" val="VLOOKUPMovie300:00:35.4"/>
  <p:tag name="BOOKMARKEXITNAME" val="VLOOKUPMovie300:00:41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02a512e8-b1a8-46c4-a6a4-a63099062fe4"/>
  <p:tag name="CAPTIONITEMSYSNAME" val="VLOOKUPMovie3Thisiswhat00:00:41.4-00:00:48.7"/>
  <p:tag name="BOOKMARKENTRYNAME" val="VLOOKUPMovie300:00:41.4"/>
  <p:tag name="BOOKMARKEXITNAME" val="VLOOKUPMovie300:00:48.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203b8a4a-e366-4f93-93d2-8dc85d574d16"/>
  <p:tag name="CAPTIONITEMSYSNAME" val="VLOOKUPMovie3Also,Iknow00:00:48.8-00:00:55.1"/>
  <p:tag name="BOOKMARKENTRYNAME" val="VLOOKUPMovie300:00:48.8"/>
  <p:tag name="BOOKMARKEXITNAME" val="VLOOKUPMovie300:00:55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dfb7a080-db70-4cb1-a250-84e8f37262f6"/>
  <p:tag name="CAPTIONITEMSYSNAME" val="VLOOKUPMovie3Thatdatastarts00:00:55.2-00:01:05.4"/>
  <p:tag name="BOOKMARKENTRYNAME" val="VLOOKUPMovie300:00:55.2"/>
  <p:tag name="BOOKMARKEXITNAME" val="VLOOKUPMovie300:01:05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ff60d0ea-54ae-4479-8803-79eaab4fa3c2"/>
  <p:tag name="CAPTIONITEMSYSNAME" val="VLOOKUPMovie3NowI'llgo00:01:05.5-00:01:12.4"/>
  <p:tag name="BOOKMARKENTRYNAME" val="VLOOKUPMovie300:01:05.5"/>
  <p:tag name="BOOKMARKEXITNAME" val="VLOOKUPMovie300:01:12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4370009d-ea14-4d5c-a148-9e17eb5f07cf"/>
  <p:tag name="CAPTIONITEMSYSNAME" val="VLOOKUPMovie3Equalsign,VLOOKUP,00:01:12.5-00:01:24.1"/>
  <p:tag name="BOOKMARKENTRYNAME" val="VLOOKUPMovie300:01:12.5"/>
  <p:tag name="BOOKMARKEXITNAME" val="VLOOKUPMovie300:01:24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20015723-66ce-4e3e-9cc6-9c6d50d9ef81"/>
  <p:tag name="CAPTIONITEMSYSNAME" val="VLOOKUPMovie3Next,Ienter00:01:24.2-00:01:35.7"/>
  <p:tag name="BOOKMARKENTRYNAME" val="VLOOKUPMovie300:01:24.2"/>
  <p:tag name="BOOKMARKEXITNAME" val="VLOOKUPMovie300:01:35.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dfbd4428-d38a-436a-9436-1d2d65391067"/>
  <p:tag name="CAPTIONITEMSYSNAME" val="VLOOKUPMovie3Inotherwords,00:01:35.8-00:01:40.4"/>
  <p:tag name="BOOKMARKENTRYNAME" val="VLOOKUPMovie300:01:35.8"/>
  <p:tag name="BOOKMARKEXITNAME" val="VLOOKUPMovie300:01:40.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9147cb56-35ed-468b-a577-bf03e1093e68"/>
  <p:tag name="CAPTIONITEMSYSNAME" val="VLOOKUPMovie3theexclamationpoint,00:01:40.5-00:01:46.1"/>
  <p:tag name="BOOKMARKENTRYNAME" val="VLOOKUPMovie300:01:40.5"/>
  <p:tag name="BOOKMARKEXITNAME" val="VLOOKUPMovie300:01:4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83d21cb2-a206-43c3-879e-b38a63bbe41d"/>
  <p:tag name="CAPTIONITEMSYSNAME" val="VLOOKUPMovie1Todothat,00:00:28.7-00:00:39.7"/>
  <p:tag name="BOOKMARKENTRYNAME" val="VLOOKUPMovie100:00:28.7"/>
  <p:tag name="BOOKMARKEXITNAME" val="VLOOKUPMovie100:00:39.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c7f1c4fe-6717-4e7b-a13a-5b632603050e"/>
  <p:tag name="CAPTIONITEMSYSNAME" val="VLOOKUPMovie3BecauseIneed00:01:46.2-00:01:51.0"/>
  <p:tag name="BOOKMARKENTRYNAME" val="VLOOKUPMovie300:01:46.2"/>
  <p:tag name="BOOKMARKEXITNAME" val="VLOOKUPMovie300:01:51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0cfce1f7-c43f-4eb6-bfe5-96eb75638b0a"/>
  <p:tag name="CAPTIONITEMSYSNAME" val="VLOOKUPMovie3PressEnterto00:01:51.1-00:01:53.1"/>
  <p:tag name="BOOKMARKENTRYNAME" val="VLOOKUPMovie300:01:51.1"/>
  <p:tag name="BOOKMARKEXITNAME" val="VLOOKUPMovie300:01:53.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ea147021-bb36-4782-8dbe-95cc50a2fd4e"/>
  <p:tag name="CAPTIONITEMSYSNAME" val="VLOOKUPMovie3andyoucan00:01:53.2-00:01:59.3"/>
  <p:tag name="BOOKMARKENTRYNAME" val="VLOOKUPMovie300:01:53.2"/>
  <p:tag name="BOOKMARKEXITNAME" val="VLOOKUPMovie300:01:59.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f2b97d56-48ee-4248-bd3f-304d211b06e9"/>
  <p:tag name="CAPTIONITEMSYSNAME" val="VLOOKUPMovie3SoI'llcopy00:01:59.4-00:02:03.9"/>
  <p:tag name="BOOKMARKENTRYNAME" val="VLOOKUPMovie300:01:59.4"/>
  <p:tag name="BOOKMARKEXITNAME" val="VLOOKUPMovie300:02:03.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e4af14fc-5d50-4f7b-aa43-e7446aec9c80"/>
  <p:tag name="CAPTIONITEMSYSNAME" val="VLOOKUPMovie3pasteit,00:02:04.0-00:02:08.5"/>
  <p:tag name="BOOKMARKENTRYNAME" val="VLOOKUPMovie300:02:04.0"/>
  <p:tag name="BOOKMARKEXITNAME" val="VLOOKUPMovie300:02:08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9ffb397a-41e7-45f2-bd36-80c54f2122b7"/>
  <p:tag name="CAPTIONITEMSYSNAME" val="VLOOKUPMovie3andnowI00:02:08.6-00:02:12.9"/>
  <p:tag name="BOOKMARKENTRYNAME" val="VLOOKUPMovie300:02:08.6"/>
  <p:tag name="BOOKMARKEXITNAME" val="VLOOKUPMovie300:02:12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dc810073-fc48-493c-b9da-d5726f0dc605"/>
  <p:tag name="CAPTIONITEMSYSNAME" val="VLOOKUPMovie3Todothis00:02:13.0-00:02:26.6"/>
  <p:tag name="BOOKMARKENTRYNAME" val="VLOOKUPMovie300:02:13.0"/>
  <p:tag name="BOOKMARKEXITNAME" val="VLOOKUPMovie300:02:26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c5a62749-9eb0-4b30-8b0d-8bc4de8bc494"/>
  <p:tag name="CAPTIONITEMSYSNAME" val="VLOOKUPMovie3Next,I'llshow00:02:26.7-00:02:31.9"/>
  <p:tag name="BOOKMARKENTRYNAME" val="VLOOKUPMovie300:02:26.7"/>
  <p:tag name="BOOKMARKEXITNAME" val="VLOOKUPMovie300:02:31.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8f22ca-9996-4da7-b78f-c97ecf065f98"/>
  <p:tag name="CAPTIONINTERNALID" val="5e82996d-6715-4350-a599-59550ea3f447"/>
  <p:tag name="CAPTIONITEMSYSNAME" val="VLOOKUPMovie3They'rehowyou00:02:32.0-00:02:35.5"/>
  <p:tag name="BOOKMARKENTRYNAME" val="VLOOKUPMovie300:02:32.0"/>
  <p:tag name="BOOKMARKEXITNAME" val="VLOOKUPMovie300:02:35.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MEDIACAPTIONSPROMPTED" val="False"/>
  <p:tag name="TEMPPRESENTATIONFILE" val="C:\Users\Administrator\AppData\Local\Temp\tmpE068.tmp"/>
  <p:tag name="TEMPMEDIAFILENAME" val="C:\Users\Administrator\AppData\Local\Temp\tmpE4DD_VLOOKUPMovie4.mp4"/>
  <p:tag name="MEDIAFADEDURATION" val="0.2"/>
  <p:tag name="MEDIATRANSPARENCY" val="0.3"/>
  <p:tag name="MEDIACAPTIONSHIDDEN" val="False"/>
  <p:tag name="CUSTOMXMLPARTID" val="{FC53FA56-8E63-4E27-9269-C5CCD42131F6}"/>
  <p:tag name="MEDIACAPTIONCOUN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0dd970-50d5-4941-b6c5-2c4eac0f2e45"/>
  <p:tag name="CAPTIONINTERNALID" val="88f0a7c8-2171-410c-b26f-514eb20aa876"/>
  <p:tag name="CAPTIONITEMSYSNAME" val="VLOOKUPMovie1Theseparentheseswill00:00:39.8-00:00:42.6"/>
  <p:tag name="BOOKMARKENTRYNAME" val="VLOOKUPMovie100:00:39.8"/>
  <p:tag name="BOOKMARKEXITNAME" val="VLOOKUPMovie100:00:42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5251b647-c325-4c02-80b8-814cc94c21f3"/>
  <p:tag name="CAPTIONITEMSYSNAME" val="VLOOKUPMovie4Wheneveryouneed00:00:00.3-00:00:08.2"/>
  <p:tag name="BOOKMARKENTRYNAME" val="VLOOKUPMovie400:00:00.3"/>
  <p:tag name="BOOKMARKEXITNAME" val="VLOOKUPMovie400:00:08.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2f467ca5-9188-40e3-8850-92a1ad2786d5"/>
  <p:tag name="CAPTIONITEMSYSNAME" val="VLOOKUPMovie4Forexample,It'd00:00:08.3-00:00:14.3"/>
  <p:tag name="BOOKMARKENTRYNAME" val="VLOOKUPMovie400:00:08.3"/>
  <p:tag name="BOOKMARKEXITNAME" val="VLOOKUPMovie400:00:14.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3706a7de-9190-4da3-ac3a-6a215a04d0dd"/>
  <p:tag name="CAPTIONITEMSYSNAME" val="VLOOKUPMovie4insteadofjust00:00:14.4-00:00:19.0"/>
  <p:tag name="BOOKMARKENTRYNAME" val="VLOOKUPMovie400:00:14.4"/>
  <p:tag name="BOOKMARKEXITNAME" val="VLOOKUPMovie400:00:19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6d3e6047-1dc5-4c70-a1c6-697a2ee3a8c3"/>
  <p:tag name="CAPTIONITEMSYSNAME" val="VLOOKUPMovie4Todothat,00:00:19.1-00:00:26.2"/>
  <p:tag name="BOOKMARKENTRYNAME" val="VLOOKUPMovie400:00:19.1"/>
  <p:tag name="BOOKMARKEXITNAME" val="VLOOKUPMovie400:00:26.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ba8ca934-2d7a-457a-a3e5-a30863e31ff5"/>
  <p:tag name="CAPTIONITEMSYSNAME" val="VLOOKUPMovie4Wheneveryoucopy00:00:26.3-00:00:30.8"/>
  <p:tag name="BOOKMARKENTRYNAME" val="VLOOKUPMovie400:00:26.3"/>
  <p:tag name="BOOKMARKEXITNAME" val="VLOOKUPMovie400:00:30.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2912565e-1925-4d19-8b22-a04e93af8ee1"/>
  <p:tag name="CAPTIONITEMSYSNAME" val="VLOOKUPMovie4andyoudo00:00:30.9-00:00:35.9"/>
  <p:tag name="BOOKMARKENTRYNAME" val="VLOOKUPMovie400:00:30.9"/>
  <p:tag name="BOOKMARKEXITNAME" val="VLOOKUPMovie400:00:35.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6b494d5c-d019-4271-909a-bbfd7ef20932"/>
  <p:tag name="CAPTIONITEMSYSNAME" val="VLOOKUPMovie4SoI'lldemonstrate00:00:36.0-00:00:41.8"/>
  <p:tag name="BOOKMARKENTRYNAME" val="VLOOKUPMovie400:00:36.0"/>
  <p:tag name="BOOKMARKEXITNAME" val="VLOOKUPMovie400:00:41.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01b05665-fa89-4942-89a8-8727cf0b3e17"/>
  <p:tag name="CAPTIONITEMSYSNAME" val="VLOOKUPMovie4Butthistime,00:00:41.9-00:00:51.0"/>
  <p:tag name="BOOKMARKENTRYNAME" val="VLOOKUPMovie400:00:41.9"/>
  <p:tag name="BOOKMARKEXITNAME" val="VLOOKUPMovie400:00:51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3cbe9480-876a-426d-bfcb-e4d8bd71752b"/>
  <p:tag name="CAPTIONITEMSYSNAME" val="VLOOKUPMovie4Thedollarsign00:00:51.1-00:01:00.6"/>
  <p:tag name="BOOKMARKENTRYNAME" val="VLOOKUPMovie400:00:51.1"/>
  <p:tag name="BOOKMARKEXITNAME" val="VLOOKUPMovie400:01:00.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96cf-3c9b-496e-855d-d694918750f3"/>
  <p:tag name="CAPTIONINTERNALID" val="c510a057-9fcb-4da2-a973-bf85c51888e0"/>
  <p:tag name="CAPTIONITEMSYSNAME" val="VLOOKUPMovie4I'musingthose00:01:00.7-00:01:06.0"/>
  <p:tag name="BOOKMARKENTRYNAME" val="VLOOKUPMovie400:01:00.7"/>
  <p:tag name="BOOKMARKEXITNAME" val="VLOOKUPMovie400:01:06.0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74D5345A-B302-4D7D-B203-FA23579C32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E0709BD3-FA6A-413E-821B-462A01A23CE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590334F7-2D7B-462B-A938-52652E8349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6F8E818-A35D-475B-9157-54DA939D66A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1ACC49AD-E848-4555-A670-80848E170C8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E6A8918-5373-453C-A0C6-825AE45285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 f f 9 d 3 d b c - d c 0 2 - 4 6 6 3 - 9 5 c f - a d 6 b e d 7 7 b 9 d d < / I d > < C a p t i o n I t e m s > < C a p t i o n I t e m > < I n t e r n a l I d > d 4 7 6 0 4 1 9 - c 4 5 f - 4 b f 1 - a 7 a a - 5 a f 4 2 8 d d d d f 4 < / I n t e r n a l I d > < N a m e > V L O O K U P M o v i e 2 T h e p r e v i o u s v i d e o 0 0 : 0 0 : 0 0 . 2 - 0 0 : 0 0 : 0 5 . 0 < / N a m e > < T e x t > T h e   p r e v i o u s   v i d e o   s h o w e d   y o u   o n e   w a y   t o   u s e   t h e   V L O O K U P   f u n c t i o n . < / T e x t > < B o o k M a r k E n t r y N a m e > V L O O K U P M o v i e 2 0 0 : 0 0 : 0 0 . 2 < / B o o k M a r k E n t r y N a m e > < B o o k M a r k E x i t N a m e > V L O O K U P M o v i e 2 0 0 : 0 0 : 0 5 . 0 < / B o o k M a r k E x i t N a m e > < B o o k M a r k E n t r y P o s i t i o n > 2 6 7 < / B o o k M a r k E n t r y P o s i t i o n > < B o o k M a r k E x i t P o s i t i o n >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 2 8 9 d 3 b 3 5 - 2 5 7 c - 4 9 b 3 - b b 6 8 - 5 e 5 f d 8 3 7 6 e e 0 < / I n t e r n a l I d > < N a m e > V L O O K U P M o v i e 2 N o w , l e t ' s b r e a k 0 0 : 0 0 : 0 5 . 1 - 0 0 : 0 0 : 0 8 . 7 < / N a m e > < T e x t > N o w ,   l e t ' s   b r e a k   t h a t   e x a m p l e   d o w n   a n d   s e e   h o w   i t   w o r k s . < / T e x t > < B o o k M a r k E n t r y N a m e > V L O O K U P M o v i e 2 0 0 : 0 0 : 0 5 . 1 < / B o o k M a r k E n t r y N a m e > < B o o k M a r k E x i t N a m e > V L O O K U P M o v i e 2 0 0 : 0 0 : 0 8 . 7 < / B o o k M a r k E x i t N a m e > < B o o k M a r k E n t r y P o s i t i o n > 5 1 6 7 < / B o o k M a r k E n t r y P o s i t i o n > < B o o k M a r k E x i t P o s i t i o n >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 d 6 8 a 6 b 7 1 - 9 0 2 6 - 4 6 8 c - b a b 2 - a 8 5 b 3 4 6 3 1 6 7 b < / I n t e r n a l I d > < N a m e > V L O O K U P M o v i e 2 V L O O K U P u s e s f o u r 0 0 : 0 0 : 0 8 . 8 - 0 0 : 0 0 : 1 3 . 0 < / N a m e > < T e x t > V L O O K U P   u s e s   f o u r   a r g u m e n t s ,   o r   p i e c e s   o f   d a t a . < / T e x t > < B o o k M a r k E n t r y N a m e > V L O O K U P M o v i e 2 0 0 : 0 0 : 0 8 . 8 < / B o o k M a r k E n t r y N a m e > < B o o k M a r k E x i t N a m e > V L O O K U P M o v i e 2 0 0 : 0 0 : 1 3 . 0 < / B o o k M a r k E x i t N a m e > < B o o k M a r k E n t r y P o s i t i o n > 8 8 0 0 < / B o o k M a r k E n t r y P o s i t i o n > < B o o k M a r k E x i t P o s i t i o n > 1 3 0 0 0 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 2 6 5 5 6 6 1 3 - 4 1 7 7 - 4 1 e 0 - b c 8 a - 2 5 b 8 5 b f 9 d 7 0 5 < / I n t e r n a l I d > < N a m e > V L O O K U P M o v i e 2 T h e f i r s t a r g u m e n t 0 0 : 0 0 : 1 3 . 1 - 0 0 : 0 0 : 1 8 . 3 < / N a m e > < T e x t > T h e   f i r s t   a r g u m e n t   i s   c a l l e d   t h e   l o o k u p   v a l u e ,   a n d   i t ' s   t h e   d a t a   y o u   k n o w . < / T e x t > < B o o k M a r k E n t r y N a m e > V L O O K U P M o v i e 2 0 0 : 0 0 : 1 3 . 1 < / B o o k M a r k E n t r y N a m e > < B o o k M a r k E x i t N a m e > V L O O K U P M o v i e 2 0 0 : 0 0 : 1 8 . 3 < / B o o k M a r k E x i t N a m e > < B o o k M a r k E n t r y P o s i t i o n > 1 3 1 0 0 < / B o o k M a r k E n t r y P o s i t i o n > < B o o k M a r k E x i t P o s i t i o n > 1 8 3 6 7 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 0 c 2 5 f f 9 b - f e 0 3 - 4 6 4 9 - a f a 8 - d 3 4 0 8 9 9 f 6 0 f 1 < / I n t e r n a l I d > < N a m e > V L O O K U P M o v i e 2 I f I w e r e 0 0 : 0 0 : 1 8 . 4 - 0 0 : 0 0 : 2 4 . 0 < / N a m e > < T e x t > I f   I   w e r e   u s i n g   a   p h o n e   b o o k ,   t h e   l o o k u p   v a l u e   w o u l d   b e   s o m e o n e ' s   n a m e . < / T e x t > < B o o k M a r k E n t r y N a m e > V L O O K U P M o v i e 2 0 0 : 0 0 : 1 8 . 4 < / B o o k M a r k E n t r y N a m e > < B o o k M a r k E x i t N a m e > V L O O K U P M o v i e 2 0 0 : 0 0 : 2 4 . 0 < / B o o k M a r k E x i t N a m e > < B o o k M a r k E n t r y P o s i t i o n > 1 8 4 6 7 < / B o o k M a r k E n t r y P o s i t i o n > < B o o k M a r k E x i t P o s i t i o n > 2 4 0 6 7 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 5 f 5 6 9 6 0 6 - 4 a a 8 - 4 9 f c - a 7 b c - 0 2 3 3 c 1 4 4 e 8 4 b < / I n t e r n a l I d > < N a m e > V L O O K U P M o v i e 2 I n t h i s e x a m p l e 0 0 : 0 0 : 2 4 . 1 - 0 0 : 0 0 : 2 8 . 8 < / N a m e > < T e x t > I n   t h i s   e x a m p l e   t h o u g h ,   t h e   l o o k u p   v a l u e s   a r e   p a r t   n u m b e r s . < / T e x t > < B o o k M a r k E n t r y N a m e > V L O O K U P M o v i e 2 0 0 : 0 0 : 2 4 . 1 < / B o o k M a r k E n t r y N a m e > < B o o k M a r k E x i t N a m e > V L O O K U P M o v i e 2 0 0 : 0 0 : 2 8 . 8 < / B o o k M a r k E x i t N a m e > < B o o k M a r k E n t r y P o s i t i o n > 2 4 1 6 7 < / B o o k M a r k E n t r y P o s i t i o n > < B o o k M a r k E x i t P o s i t i o n > 2 8 8 6 7 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 e e 2 4 b d d a - 2 3 0 a - 4 1 a a - 8 b 0 f - 3 d e b e 1 8 b e 8 1 3 < / I n t e r n a l I d > < N a m e > V L O O K U P M o v i e 2 A n d I ' m u s i n g 0 0 : 0 0 : 2 8 . 9 - 0 0 : 0 0 : 3 3 . 8 < / N a m e > < T e x t > A n d   I ' m   u s i n g   a   c e l l   r e f e r e n c e   a s   a   p l a c e h o l d e r   f o r   t h o s e   p a r t   n u m b e r s . < / T e x t > < B o o k M a r k E n t r y N a m e > V L O O K U P M o v i e 2 0 0 : 0 0 : 2 8 . 9 < / B o o k M a r k E n t r y N a m e > < B o o k M a r k E x i t N a m e > V L O O K U P M o v i e 2 0 0 : 0 0 : 3 3 . 8 < / B o o k M a r k E x i t N a m e > < B o o k M a r k E n t r y P o s i t i o n > 2 8 9 6 7 < / B o o k M a r k E n t r y P o s i t i o n > < B o o k M a r k E x i t P o s i t i o n > 3 3 8 0 0 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 d 1 e 3 e c 1 0 - 2 b 8 9 - 4 c d 2 - 8 2 a 3 - 2 6 2 9 e d 5 6 2 3 c 3 < / I n t e r n a l I d > < N a m e > V L O O K U P M o v i e 2 I f y o u w a n t e d 0 0 : 0 0 : 3 3 . 9 - 0 0 : 0 0 : 4 0 . 9 < / N a m e > < T e x t > I f   y o u   w a n t e d   t o ,   y o u   c o u l d   a l s o   e n t e r   t h e   v a l u e s   d i r e c t l y   i n   t h e   f o r m u l a ,   l i k e   s o . < / T e x t > < B o o k M a r k E n t r y N a m e > V L O O K U P M o v i e 2 0 0 : 0 0 : 3 3 . 9 < / B o o k M a r k E n t r y N a m e > < B o o k M a r k E x i t N a m e > V L O O K U P M o v i e 2 0 0 : 0 0 : 4 0 . 9 < / B o o k M a r k E x i t N a m e > < B o o k M a r k E n t r y P o s i t i o n > 3 3 9 0 0 < / B o o k M a r k E n t r y P o s i t i o n > < B o o k M a r k E x i t P o s i t i o n > 4 0 9 3 3 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 d 4 4 1 6 9 2 d - d 7 8 7 - 4 5 1 5 - 9 e 2 a - f 1 0 8 f b 3 8 e 1 5 c < / I n t e r n a l I d > < N a m e > V L O O K U P M o v i e 2 B u t , a s a 0 0 : 0 0 : 4 1 . 0 - 0 0 : 0 0 : 4 7 . 7 < / N a m e > < T e x t > B u t ,   a s   a   r u l e ,   i t ' s   e a s i e r   t o   e n t e r   v a l u e s   i n   c e l l s   t h a n   i n   f o r m u l a s ,   s o   t h a t ' s   w h a t   I   d i d   h e r e . < / T e x t > < B o o k M a r k E n t r y N a m e > V L O O K U P M o v i e 2 0 0 : 0 0 : 4 1 . 0 < / B o o k M a r k E n t r y N a m e > < B o o k M a r k E x i t N a m e > V L O O K U P M o v i e 2 0 0 : 0 0 : 4 7 . 7 < / B o o k M a r k E x i t N a m e > < B o o k M a r k E n t r y P o s i t i o n > 4 1 0 3 3 < / B o o k M a r k E n t r y P o s i t i o n > < B o o k M a r k E x i t P o s i t i o n > 4 7 7 3 3 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 d 4 c 7 7 a 0 8 - a c 4 2 - 4 6 0 d - 8 6 a 6 - 8 f 5 1 f f 6 b 3 9 5 5 < / I n t e r n a l I d > < N a m e > V L O O K U P M o v i e 2 T h e n e x t a r g u m e n t 0 0 : 0 0 : 4 7 . 8 - 0 0 : 0 0 : 5 5 . 4 < / N a m e > < T e x t > T h e   n e x t   a r g u m e n t   i s   t h e   b l o c k   o f   v a l u e s   t h a t   y o u   w a n t   t o   s e a r c h .   E x c e l   c a l l s   t h i s   t h e   t a b l e   a r r a y   o r   t h e   l o o k u p   t a b l e . < / T e x t > < B o o k M a r k E n t r y N a m e > V L O O K U P M o v i e 2 0 0 : 0 0 : 4 7 . 8 < / B o o k M a r k E n t r y N a m e > < B o o k M a r k E x i t N a m e > V L O O K U P M o v i e 2 0 0 : 0 0 : 5 5 . 4 < / B o o k M a r k E x i t N a m e > < B o o k M a r k E n t r y P o s i t i o n > 4 7 8 3 3 < / B o o k M a r k E n t r y P o s i t i o n > < B o o k M a r k E x i t P o s i t i o n > 5 5 4 0 0 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 1 0 e 5 1 e 8 b - 7 5 5 1 - 4 f 1 b - a c 7 c - a 8 5 6 c 7 5 8 9 1 0 e < / I n t e r n a l I d > < N a m e > V L O O K U P M o v i e 2 A n d o u r e x a m p l e 0 0 : 0 0 : 5 5 . 5 - 0 0 : 0 1 : 0 0 . 0 < / N a m e > < T e x t > A n d   o u r   e x a m p l e   u s e s   c e l l s   B 3   t h r o u g h   E 5 2 . < / T e x t > < B o o k M a r k E n t r y N a m e > V L O O K U P M o v i e 2 0 0 : 0 0 : 5 5 . 5 < / B o o k M a r k E n t r y N a m e > < B o o k M a r k E x i t N a m e > V L O O K U P M o v i e 2 0 0 : 0 1 : 0 0 . 0 < / B o o k M a r k E x i t N a m e > < B o o k M a r k E n t r y P o s i t i o n > 5 5 5 0 0 < / B o o k M a r k E n t r y P o s i t i o n > < B o o k M a r k E x i t P o s i t i o n > 6 0 0 6 7 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 4 d 4 6 9 d 7 e - f 9 0 4 - 4 c b 1 - 8 8 0 c - d 7 0 4 c 0 5 a 3 c f 0 < / I n t e r n a l I d > < N a m e > V L O O K U P M o v i e 2 Y o u c a n u s e 0 0 : 0 1 : 0 0 . 1 - 0 0 : 0 1 : 0 7 . 7 < / N a m e > < T e x t > Y o u   c a n   u s e   a n y   c e l l   r a n g e   t h a t   y o u   t h i n k   w i l l   r e t u r n   t h e   d a t a   y o u   n e e d   t o   f i n d ,   b u t   y o u   n e e d   t o   r e m e m b e r   a   g o t c h a . < / T e x t > < B o o k M a r k E n t r y N a m e > V L O O K U P M o v i e 2 0 0 : 0 1 : 0 0 . 1 < / B o o k M a r k E n t r y N a m e > < B o o k M a r k E x i t N a m e > V L O O K U P M o v i e 2 0 0 : 0 1 : 0 7 . 7 < / B o o k M a r k E x i t N a m e > < B o o k M a r k E n t r y P o s i t i o n > 6 0 1 6 7 < / B o o k M a r k E n t r y P o s i t i o n > < B o o k M a r k E x i t P o s i t i o n > 6 7 7 6 7 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 2 6 e 3 4 0 e 5 - 1 8 3 6 - 4 f 2 1 - 9 c a 5 - d 3 8 3 7 d 3 4 d f e e < / I n t e r n a l I d > < N a m e > V L O O K U P M o v i e 2 T h e l o o k u p v a l u e s , 0 0 : 0 1 : 0 7 . 8 - 0 0 : 0 1 : 1 5 . 1 < / N a m e > < T e x t > T h e   l o o k u p   v a l u e s ,   t h e   d a t a   y o u   k n o w ,   h a v e   t o   b e   i n   t h e   l e f t - h a n d   c o l u m n   o f   y o u r   l o o k u p   t a b l e ,   y o u r   c e l l   r a n g e . < / T e x t > < B o o k M a r k E n t r y N a m e > V L O O K U P M o v i e 2 0 0 : 0 1 : 0 7 . 8 < / B o o k M a r k E n t r y N a m e > < B o o k M a r k E x i t N a m e > V L O O K U P M o v i e 2 0 0 : 0 1 : 1 5 . 1 < / B o o k M a r k E x i t N a m e > < B o o k M a r k E n t r y P o s i t i o n > 6 7 8 6 7 < / B o o k M a r k E n t r y P o s i t i o n > < B o o k M a r k E x i t P o s i t i o n > 7 5 1 3 3 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 a 3 4 8 1 6 0 5 - a 4 7 c - 4 0 3 2 - b a 5 d - 5 e 5 c 2 3 2 8 9 2 2 e < / I n t e r n a l I d > < N a m e > V L O O K U P M o v i e 2 Y o u c a n h a v e 0 0 : 0 1 : 1 5 . 2 - 0 0 : 0 1 : 2 2 . 3 < / N a m e > < T e x t > Y o u   c a n   h a v e   d a t a   t o   t h e   l e f t   o f   y o u r   l o o k u p   v a l u e s ,   b u t   V L O O K U P   w o n ' t   s e a r c h   t h e r e . < / T e x t > < B o o k M a r k E n t r y N a m e > V L O O K U P M o v i e 2 0 0 : 0 1 : 1 5 . 2 < / B o o k M a r k E n t r y N a m e > < B o o k M a r k E x i t N a m e > V L O O K U P M o v i e 2 0 0 : 0 1 : 2 2 . 3 < / B o o k M a r k E x i t N a m e > < B o o k M a r k E n t r y P o s i t i o n > 7 5 2 3 3 < / B o o k M a r k E n t r y P o s i t i o n > < B o o k M a r k E x i t P o s i t i o n > 8 2 3 6 7 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 4 2 4 c 1 c 0 1 - 8 0 6 8 - 4 a 9 a - b 3 d 3 - 2 f 7 6 8 b f 5 5 d 5 d < / I n t e r n a l I d > < N a m e > V L O O K U P M o v i e 2 T h e n e x t a r g u m e n t , 0 0 : 0 1 : 2 2 . 4 - 0 0 : 0 1 : 2 6 . 0 < / N a m e > < T e x t > T h e   n e x t   a r g u m e n t ,   t h e   n u m b e r   3 ,   i s   a   c o l u m n   r e f e r e n c e . < / T e x t > < B o o k M a r k E n t r y N a m e > V L O O K U P M o v i e 2 0 0 : 0 1 : 2 2 . 4 < / B o o k M a r k E n t r y N a m e > < B o o k M a r k E x i t N a m e > V L O O K U P M o v i e 2 0 0 : 0 1 : 2 6 . 0 < / B o o k M a r k E x i t N a m e > < B o o k M a r k E n t r y P o s i t i o n > 8 2 4 6 7 < / B o o k M a r k E n t r y P o s i t i o n > < B o o k M a r k E x i t P o s i t i o n > 8 6 0 3 3 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 c 9 7 1 8 7 f e - 8 7 1 7 - 4 3 5 6 - a f 1 7 - f 5 9 f 2 e 8 2 c c 3 6 < / I n t e r n a l I d > < N a m e > V L O O K U P M o v i e 2 I t t e l l s V L O O K U P 0 0 : 0 1 : 2 6 . 1 - 0 0 : 0 1 : 3 0 . 7 < / N a m e > < T e x t > I t   t e l l s   V L O O K U P   w h e r e   y o u   e x p e c t   t o   f i n d   t h e   d a t a   y o u   w a n t   t o   s e e . < / T e x t > < B o o k M a r k E n t r y N a m e > V L O O K U P M o v i e 2 0 0 : 0 1 : 2 6 . 1 < / B o o k M a r k E n t r y N a m e > < B o o k M a r k E x i t N a m e > V L O O K U P M o v i e 2 0 0 : 0 1 : 3 0 . 7 < / B o o k M a r k E x i t N a m e > < B o o k M a r k E n t r y P o s i t i o n > 8 6 1 3 3 < / B o o k M a r k E n t r y P o s i t i o n > < B o o k M a r k E x i t P o s i t i o n > 9 0 7 6 7 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 e 4 7 d 6 b 4 0 - 7 a a 8 - 4 6 6 e - a a f c - f 6 a 1 1 9 1 1 f f 6 2 < / I n t e r n a l I d > < N a m e > V L O O K U P M o v i e 2 W e ' r e u s i n g c o l u m n 0 0 : 0 1 : 3 0 . 8 - 0 0 : 0 1 : 3 7 . 9 < / N a m e > < T e x t > W e ' r e   u s i n g   c o l u m n   D ,   t h e   t h i r d   c o l u m n   o v e r   f r o m   t h e   l o o k u p   v a l u e s ,   s o   I   e n t e r e d   3 . < / T e x t > < B o o k M a r k E n t r y N a m e > V L O O K U P M o v i e 2 0 0 : 0 1 : 3 0 . 8 < / B o o k M a r k E n t r y N a m e > < B o o k M a r k E x i t N a m e > V L O O K U P M o v i e 2 0 0 : 0 1 : 3 7 . 9 < / B o o k M a r k E x i t N a m e > < B o o k M a r k E n t r y P o s i t i o n > 9 0 8 6 7 < / B o o k M a r k E n t r y P o s i t i o n > < B o o k M a r k E x i t P o s i t i o n > 9 7 9 0 0 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 9 6 1 3 4 2 d a - d 1 6 e - 4 d e 9 - a a 9 f - d 2 4 d 6 d b 0 6 0 9 e < / I n t e r n a l I d > < N a m e > V L O O K U P M o v i e 2 A n d t h i s a l s o 0 0 : 0 1 : 3 8 . 0 - 0 0 : 0 1 : 4 4 . 6 < / N a m e > < T e x t > A n d   t h i s   a l s o   p o i n t s   t o   a n o t h e r   g o t c h a :   Y o u r   d a t a   h a s   t o   b e   a r r a n g e d   i n   c o l u m n s ,   v e r t i c a l l y . < / T e x t > < B o o k M a r k E n t r y N a m e > V L O O K U P M o v i e 2 0 0 : 0 1 : 3 8 . 0 < / B o o k M a r k E n t r y N a m e > < B o o k M a r k E x i t N a m e > V L O O K U P M o v i e 2 0 0 : 0 1 : 4 4 . 6 < / B o o k M a r k E x i t N a m e > < B o o k M a r k E n t r y P o s i t i o n > 9 8 0 0 0 < / B o o k M a r k E n t r y P o s i t i o n > < B o o k M a r k E x i t P o s i t i o n > 1 0 4 6 6 7 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 1 8 e d 8 5 3 7 - 6 b c 9 - 4 b 2 9 - b b e 2 - d 0 f 0 1 1 4 d 8 3 e 9 < / I n t e r n a l I d > < N a m e > V L O O K U P M o v i e 2 J u s t r e m e m b e r t h a t 0 0 : 0 1 : 4 4 . 7 - 0 0 : 0 1 : 5 1 . 1 < / N a m e > < T e x t > J u s t   r e m e m b e r   t h a t   t h e   V   i n   V L O O K U P   s t a n d s   f o r   V e r t i c a l ,   a n d   c o l u m n s   a r e   v e r t i c a l . < / T e x t > < B o o k M a r k E n t r y N a m e > V L O O K U P M o v i e 2 0 0 : 0 1 : 4 4 . 7 < / B o o k M a r k E n t r y N a m e > < B o o k M a r k E x i t N a m e > V L O O K U P M o v i e 2 0 0 : 0 1 : 5 1 . 1 < / B o o k M a r k E x i t N a m e > < B o o k M a r k E n t r y P o s i t i o n > 1 0 4 7 6 7 < / B o o k M a r k E n t r y P o s i t i o n > < B o o k M a r k E x i t P o s i t i o n > 1 1 1 1 6 7 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 c 5 6 0 7 1 4 2 - f 8 f d - 4 8 d d - b e f 7 - 2 e 6 a b 7 3 a 5 d 6 e < / I n t e r n a l I d > < N a m e > V L O O K U P M o v i e 2 T h e l a s t a r g u m e n t 0 0 : 0 1 : 5 1 . 2 - 0 0 : 0 1 : 5 3 . 8 < / N a m e > < T e x t > T h e   l a s t   a r g u m e n t   i s   c a l l e d   t h e   r a n g e   l o o k u p , < / T e x t > < B o o k M a r k E n t r y N a m e > V L O O K U P M o v i e 2 0 0 : 0 1 : 5 1 . 2 < / B o o k M a r k E n t r y N a m e > < B o o k M a r k E x i t N a m e > V L O O K U P M o v i e 2 0 0 : 0 1 : 5 3 . 8 < / B o o k M a r k E x i t N a m e > < B o o k M a r k E n t r y P o s i t i o n > 1 1 1 2 6 7 < / B o o k M a r k E n t r y P o s i t i o n > < B o o k M a r k E x i t P o s i t i o n > 1 1 3 8 0 0 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 b a a 1 0 1 1 9 - 6 4 3 a - 4 c f 2 - b 5 1 4 - 2 1 1 8 8 e 0 a 0 a e 5 < / I n t e r n a l I d > < N a m e > V L O O K U P M o v i e 2 a n d i t t e l l s 0 0 : 0 1 : 5 3 . 9 - 0 0 : 0 2 : 0 0 . 1 < / N a m e > < T e x t > a n d   i t   t e l l s   t h e   f u n c t i o n   t h a t   I   w a n t   a n   e x a c t   m a t c h   o r   a   p a r t i a l   m a t c h   t o   m y   l o o k u p   v a l u e . < / T e x t > < B o o k M a r k E n t r y N a m e > V L O O K U P M o v i e 2 0 0 : 0 1 : 5 3 . 9 < / B o o k M a r k E n t r y N a m e > < B o o k M a r k E x i t N a m e > V L O O K U P M o v i e 2 0 0 : 0 2 : 0 0 . 1 < / B o o k M a r k E x i t N a m e > < B o o k M a r k E n t r y P o s i t i o n > 1 1 3 9 0 0 < / B o o k M a r k E n t r y P o s i t i o n > < B o o k M a r k E x i t P o s i t i o n > 1 2 0 1 3 3 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 6 c b 4 0 6 8 6 - 7 8 7 c - 4 0 b 9 - 8 9 6 7 - 8 6 4 6 2 f e c 0 6 6 a < / I n t e r n a l I d > < N a m e > V L O O K U P M o v i e 2 I ' m u s i n g F A L S E 0 0 : 0 2 : 0 0 . 2 - 0 0 : 0 2 : 0 6 . 0 < / N a m e > < T e x t > I ' m   u s i n g   F A L S E   t o   g i v e   m e   e x a c t   m a t c h e s .   I   e n t e r e d   a   p a r t   n u m b e r ,   I   g o t   a   p r i c e . < / T e x t > < B o o k M a r k E n t r y N a m e > V L O O K U P M o v i e 2 0 0 : 0 2 : 0 0 . 2 < / B o o k M a r k E n t r y N a m e > < B o o k M a r k E x i t N a m e > V L O O K U P M o v i e 2 0 0 : 0 2 : 0 6 . 0 < / B o o k M a r k E x i t N a m e > < B o o k M a r k E n t r y P o s i t i o n > 1 2 0 2 3 3 < / B o o k M a r k E n t r y P o s i t i o n > < B o o k M a r k E x i t P o s i t i o n > 1 2 6 0 3 3 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 1 d 1 5 8 b 5 c - 7 5 c b - 4 0 a 3 - 8 6 7 4 - c a 8 a 4 0 c f d b f 9 < / I n t e r n a l I d > < N a m e > V L O O K U P M o v i e 2 B u t s o m e t i m e s y o u 0 0 : 0 2 : 0 6 . 1 - 0 0 : 0 2 : 0 9 . 2 < / N a m e > < T e x t > B u t   s o m e t i m e s   y o u   o n l y   w a n t   a   p a r t i a l   m a t c h . < / T e x t > < B o o k M a r k E n t r y N a m e > V L O O K U P M o v i e 2 0 0 : 0 2 : 0 6 . 1 < / B o o k M a r k E n t r y N a m e > < B o o k M a r k E x i t N a m e > V L O O K U P M o v i e 2 0 0 : 0 2 : 0 9 . 2 < / B o o k M a r k E x i t N a m e > < B o o k M a r k E n t r y P o s i t i o n > 1 2 6 1 3 3 < / B o o k M a r k E n t r y P o s i t i o n > < B o o k M a r k E x i t P o s i t i o n > 1 2 9 2 0 0 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 f 8 6 d 8 3 3 0 - f 4 b 5 - 4 f 2 0 - b 7 4 9 - e 3 c 1 6 3 6 6 b 2 c 1 < / I n t e r n a l I d > < N a m e > V L O O K U P M o v i e 2 F o r e x a m p l e , t h i s 0 0 : 0 2 : 0 9 . 3 - 0 0 : 0 2 : 1 3 . 1 < / N a m e > < T e x t > F o r   e x a m p l e ,   t h i s   E x c e l   T a b l e   c a l c u l a t e s   d i s c o u n t s , < / T e x t > < B o o k M a r k E n t r y N a m e > V L O O K U P M o v i e 2 0 0 : 0 2 : 0 9 . 3 < / B o o k M a r k E n t r y N a m e > < B o o k M a r k E x i t N a m e > V L O O K U P M o v i e 2 0 0 : 0 2 : 1 3 . 1 < / B o o k M a r k E x i t N a m e > < B o o k M a r k E n t r y P o s i t i o n > 1 2 9 3 0 0 < / B o o k M a r k E n t r y P o s i t i o n > < B o o k M a r k E x i t P o s i t i o n > 1 3 3 1 0 0 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 1 5 2 8 5 5 e 1 - c b d 8 - 4 b a f - a 0 1 a - a 2 9 d a 2 c 2 7 0 2 9 < / I n t e r n a l I d > < N a m e > V L O O K U P M o v i e 2 a n d i t a s s u m e s 0 0 : 0 2 : 1 3 . 2 - 0 0 : 0 2 : 1 8 . 8 < / N a m e > < T e x t > a n d   i t   a s s u m e s   c u s t o m e r s   d o n ' t   w a n t   t o   b u y   e x a c t l y   t e n   o r   a   h u n d r e d   o f   a n y t h i n g . < / T e x t > < B o o k M a r k E n t r y N a m e > V L O O K U P M o v i e 2 0 0 : 0 2 : 1 3 . 2 < / B o o k M a r k E n t r y N a m e > < B o o k M a r k E x i t N a m e > V L O O K U P M o v i e 2 0 0 : 0 2 : 1 8 . 8 < / B o o k M a r k E x i t N a m e > < B o o k M a r k E n t r y P o s i t i o n > 1 3 3 2 0 0 < / B o o k M a r k E n t r y P o s i t i o n > < B o o k M a r k E x i t P o s i t i o n > 1 3 8 8 0 0 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 3 3 8 0 e 3 f 0 - 5 a 6 1 - 4 f 3 7 - a 5 9 9 - a a 1 d 9 5 2 c 7 3 c 2 < / I n t e r n a l I d > < N a m e > V L O O K U P M o v i e 2 I n o t h e r w o r d s , 0 0 : 0 2 : 1 8 . 9 - 0 0 : 0 2 : 2 4 . 9 < / N a m e > < T e x t > I n   o t h e r   w o r d s ,   I   d o n ' t   w a n t   t o   l i m i t   t h e m   t o   f i n d i n g   m a t c h e s   t o   j u s t   t h e   v a l u e s   i n   t h i s   c o l u m n . < / T e x t > < B o o k M a r k E n t r y N a m e > V L O O K U P M o v i e 2 0 0 : 0 2 : 1 8 . 9 < / B o o k M a r k E n t r y N a m e > < B o o k M a r k E x i t N a m e > V L O O K U P M o v i e 2 0 0 : 0 2 : 2 4 . 9 < / B o o k M a r k E x i t N a m e > < B o o k M a r k E n t r y P o s i t i o n > 1 3 8 9 0 0 < / B o o k M a r k E n t r y P o s i t i o n > < B o o k M a r k E x i t P o s i t i o n > 1 4 4 9 3 3 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 e 5 8 7 b 3 9 0 - 2 c b 7 - 4 0 a e - b c 3 6 - 4 f c c 2 1 0 2 0 d d 9 < / I n t e r n a l I d > < N a m e > V L O O K U P M o v i e 2 S o , I e n t e r 0 0 : 0 2 : 2 5 . 0 - 0 0 : 0 2 : 3 0 . 8 < / N a m e > < T e x t > S o ,   I   e n t e r   t h e   n u m b e r   o f   i t e m s   p u r c h a s e d ,   a n d   I   g e t   a   d i s c o u n t   o f   n i n e   p e r c e n t . < / T e x t > < B o o k M a r k E n t r y N a m e > V L O O K U P M o v i e 2 0 0 : 0 2 : 2 5 . 0 < / B o o k M a r k E n t r y N a m e > < B o o k M a r k E x i t N a m e > V L O O K U P M o v i e 2 0 0 : 0 2 : 3 0 . 8 < / B o o k M a r k E x i t N a m e > < B o o k M a r k E n t r y P o s i t i o n > 1 4 5 0 3 3 < / B o o k M a r k E n t r y P o s i t i o n > < B o o k M a r k E x i t P o s i t i o n > 1 5 0 8 3 3 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 a 7 d 9 7 4 9 3 - 7 3 7 e - 4 1 c 7 - a 6 d 6 - a 2 b f 8 a 3 8 a e 1 d < / I n t e r n a l I d > < N a m e > V L O O K U P M o v i e 2 I f y o u l o o k 0 0 : 0 2 : 3 0 . 9 - 0 0 : 0 2 : 3 6 . 6 < / N a m e > < T e x t > I f   y o u   l o o k   a t   t h e   a r g u m e n t s   f o r   t h e   f u n c t i o n ,   y o u   c a n   s e e   i t   u s e s   T R U E   i n s t e a d   o f   F A L S E . < / T e x t > < B o o k M a r k E n t r y N a m e > V L O O K U P M o v i e 2 0 0 : 0 2 : 3 0 . 9 < / B o o k M a r k E n t r y N a m e > < B o o k M a r k E x i t N a m e > V L O O K U P M o v i e 2 0 0 : 0 2 : 3 6 . 6 < / B o o k M a r k E x i t N a m e > < B o o k M a r k E n t r y P o s i t i o n > 1 5 0 9 3 3 < / B o o k M a r k E n t r y P o s i t i o n > < B o o k M a r k E x i t P o s i t i o n > 1 5 6 6 3 3 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 f 1 7 3 0 c 0 5 - e 8 3 f - 4 c d 4 - 9 a c 4 - 7 b 9 d 3 d 9 c 0 b 0 6 < / I n t e r n a l I d > < N a m e > V L O O K U P M o v i e 2 T h a t l e t s m e 0 0 : 0 2 : 3 6 . 7 - 0 0 : 0 2 : 4 1 . 7 < / N a m e > < T e x t > T h a t   l e t s   m e   e n t e r   q u a n t i t i e s   t h a t   d o n ' t   m a t c h   t h e   v a l u e s   l i s t e d   i n   t h e   t a b l e . < / T e x t > < B o o k M a r k E n t r y N a m e > V L O O K U P M o v i e 2 0 0 : 0 2 : 3 6 . 7 < / B o o k M a r k E n t r y N a m e > < B o o k M a r k E x i t N a m e > V L O O K U P M o v i e 2 0 0 : 0 2 : 4 1 . 7 < / B o o k M a r k E x i t N a m e > < B o o k M a r k E n t r y P o s i t i o n > 1 5 6 7 3 3 < / B o o k M a r k E n t r y P o s i t i o n > < B o o k M a r k E x i t P o s i t i o n > 1 6 1 7 0 0 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 3 6 2 2 2 8 5 1 - 6 7 d 2 - 4 b 6 1 - 8 a f 3 - a 2 6 6 a 5 1 6 c 6 3 3 < / I n t e r n a l I d > < N a m e > V L O O K U P M o v i e 2 S o , a n o t h e r g o t c h a 0 0 : 0 2 : 4 1 . 8 - 0 0 : 0 2 : 4 8 . 9 < / N a m e > < T e x t > S o ,   a n o t h e r   g o t c h a   t o   r e m e m b e r :   ' F a l s e '   r e t u r n s   e x a c t   m a t c h e s ,   ' T r u e '   r e t u r n s   p a r t i a l   m a t c h e s . < / T e x t > < B o o k M a r k E n t r y N a m e > V L O O K U P M o v i e 2 0 0 : 0 2 : 4 1 . 8 < / B o o k M a r k E n t r y N a m e > < B o o k M a r k E x i t N a m e > V L O O K U P M o v i e 2 0 0 : 0 2 : 4 8 . 9 < / B o o k M a r k E x i t N a m e > < B o o k M a r k E n t r y P o s i t i o n > 1 6 1 8 0 0 < / B o o k M a r k E n t r y P o s i t i o n > < B o o k M a r k E x i t P o s i t i o n > 1 6 8 9 0 0 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 e 1 c 1 9 b 4 e - 5 8 f d - 4 5 1 4 - 9 0 d 2 - 6 5 6 0 a 0 a 7 d 6 c b < / I n t e r n a l I d > < N a m e > V L O O K U P M o v i e 2 A l s o , i f y o u 0 0 : 0 2 : 4 9 . 0 - 0 0 : 0 2 : 5 4 . 8 < / N a m e > < T e x t > A l s o ,   i f   y o u   w a n t   t o   u s e   T r u e ,   y o u   c a n   j u s t   l e a v e   t h e   a r g u m e n t   b l a n k . < / T e x t > < B o o k M a r k E n t r y N a m e > V L O O K U P M o v i e 2 0 0 : 0 2 : 4 9 . 0 < / B o o k M a r k E n t r y N a m e > < B o o k M a r k E x i t N a m e > V L O O K U P M o v i e 2 0 0 : 0 2 : 5 4 . 8 < / B o o k M a r k E x i t N a m e > < B o o k M a r k E n t r y P o s i t i o n > 1 6 9 0 0 0 < / B o o k M a r k E n t r y P o s i t i o n > < B o o k M a r k E x i t P o s i t i o n > 1 7 4 8 6 7 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 a 3 d b c a 9 e - 2 c d f - 4 6 d 0 - 9 a c 1 - a 1 9 2 1 d d d c 4 1 0 < / I n t e r n a l I d > < N a m e > V L O O K U P M o v i e 2 S o t h a t ' s h o w 0 0 : 0 2 : 5 4 . 9 - 0 0 : 0 2 : 5 6 . 7 < / N a m e > < T e x t > S o   t h a t ' s   h o w   V L O O K U P   w o r k s . < / T e x t > < B o o k M a r k E n t r y N a m e > V L O O K U P M o v i e 2 0 0 : 0 2 : 5 4 . 9 < / B o o k M a r k E n t r y N a m e > < B o o k M a r k E x i t N a m e > V L O O K U P M o v i e 2 0 0 : 0 2 : 5 6 . 7 < / B o o k M a r k E x i t N a m e > < B o o k M a r k E n t r y P o s i t i o n > 1 7 4 9 6 7 < / B o o k M a r k E n t r y P o s i t i o n > < B o o k M a r k E x i t P o s i t i o n > 1 7 6 7 6 7 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 0 a a c 3 2 f 2 - 3 3 5 2 - 4 e f 2 - b 9 8 f - 9 1 9 3 8 d 9 5 d 0 f b < / I n t e r n a l I d > < N a m e > V L O O K U P M o v i e 2 A n d n e x t , I ' l l 0 0 : 0 2 : 5 6 . 8 - 0 0 : 0 3 : 0 1 . 6 < / N a m e > < T e x t > A n d   n e x t ,   I ' l l   s h o w   y o u   h o w   t o   u s e   i t   t o   f i n d   d a t a   o n   a   d i f f e r e n t   w o r k s h e e t . < / T e x t > < B o o k M a r k E n t r y N a m e > V L O O K U P M o v i e 2 0 0 : 0 2 : 5 6 . 8 < / B o o k M a r k E n t r y N a m e > < B o o k M a r k E x i t N a m e > V L O O K U P M o v i e 2 0 0 : 0 3 : 0 1 . 6 < / B o o k M a r k E x i t N a m e > < B o o k M a r k E n t r y P o s i t i o n > 1 7 6 8 6 7 < / B o o k M a r k E n t r y P o s i t i o n > < B o o k M a r k E x i t P o s i t i o n > 1 8 1 6 6 7 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 7 1 8 f 2 2 c a - 9 9 9 6 - 4 d a 7 - b 7 8 f - c 9 7 e c f 0 6 5 f 9 8 < / I d > < C a p t i o n I t e m s > < C a p t i o n I t e m > < I n t e r n a l I d > 1 3 a 7 8 8 e 3 - 8 6 2 1 - 4 0 d a - 8 4 3 2 - b 2 0 f 3 8 4 5 0 9 d f < / I n t e r n a l I d > < N a m e > V L O O K U P M o v i e 3 I f y o u n e e d 0 0 : 0 0 : 0 0 . 5 - 0 0 : 0 0 : 0 6 . 3 < / N a m e > < T e x t > I f   y o u   n e e d   t o ,   y o u   c a n   l o o k u p   v a l u e s   o n   m o r e   t h a n   o n e   w o r k s h e e t   i n   a   w o r k b o o k . < / T e x t > < B o o k M a r k E n t r y N a m e > V L O O K U P M o v i e 3 0 0 : 0 0 : 0 0 . 5 < / B o o k M a r k E n t r y N a m e > < B o o k M a r k E x i t N a m e > V L O O K U P M o v i e 3 0 0 : 0 0 : 0 6 . 3 < / B o o k M a r k E x i t N a m e > < B o o k M a r k E n t r y P o s i t i o n > 5 3 3 < / B o o k M a r k E n t r y P o s i t i o n > < B o o k M a r k E x i t P o s i t i o n >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 8 2 5 c 7 b 9 0 - 7 d 7 f - 4 b 5 6 - a a d d - 2 1 3 7 e d 1 b a 9 2 2 < / I n t e r n a l I d > < N a m e > V L O O K U P M o v i e 3 A s a n e x a m p l e , 0 0 : 0 0 : 0 6 . 4 - 0 0 : 0 0 : 1 0 . 8 < / N a m e > < T e x t > A s   a n   e x a m p l e ,   w e   d o w n l o a d e d   s o m e   w e b   s i t e   d a t a   f r o m   a   d a t a b a s e . < / T e x t > < B o o k M a r k E n t r y N a m e > V L O O K U P M o v i e 3 0 0 : 0 0 : 0 6 . 4 < / B o o k M a r k E n t r y N a m e > < B o o k M a r k E x i t N a m e > V L O O K U P M o v i e 3 0 0 : 0 0 : 1 0 . 8 < / B o o k M a r k E x i t N a m e > < B o o k M a r k E n t r y P o s i t i o n > 6 4 3 3 < / B o o k M a r k E n t r y P o s i t i o n > < B o o k M a r k E x i t P o s i t i o n > 1 0 8 0 0 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 c 2 c a 6 7 f e - b 1 7 e - 4 7 8 8 - 8 e 2 8 - 7 2 3 d 1 f 4 1 4 6 a 9 < / I n t e r n a l I d > < N a m e > V L O O K U P M o v i e 3 A n d t h e f i r s t 0 0 : 0 0 : 1 0 . 9 - 0 0 : 0 0 : 1 6 . 6 < / N a m e > < T e x t > A n d   t h e   f i r s t   s h e e t   h a s   p a g e   n u m b e r s   f o r   t h e   s i t e   p a g e s ,   a n d   t h e   h i t s   o n   e a c h   p a g e . < / T e x t > < B o o k M a r k E n t r y N a m e > V L O O K U P M o v i e 3 0 0 : 0 0 : 1 0 . 9 < / B o o k M a r k E n t r y N a m e > < B o o k M a r k E x i t N a m e > V L O O K U P M o v i e 3 0 0 : 0 0 : 1 6 . 6 < / B o o k M a r k E x i t N a m e > < B o o k M a r k E n t r y P o s i t i o n > 1 0 9 0 0 < / B o o k M a r k E n t r y P o s i t i o n > < B o o k M a r k E x i t P o s i t i o n > 1 6 6 0 0 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 4 2 7 f 8 e d 1 - b 7 c a - 4 6 2 b - 8 4 4 d - 5 4 d 7 4 6 6 a 1 5 f c < / I n t e r n a l I d > < N a m e > V L O O K U P M o v i e 3 T h e s e c o n d s h e e t 0 0 : 0 0 : 1 6 . 7 - 0 0 : 0 0 : 2 1 . 9 < / N a m e > < T e x t > T h e   s e c o n d   s h e e t   a l s o   h a s   t h e   p a g e   n u m b e r s ,   p l u s   t h e   p a g e   n a m e s . < / T e x t > < B o o k M a r k E n t r y N a m e > V L O O K U P M o v i e 3 0 0 : 0 0 : 1 6 . 7 < / B o o k M a r k E n t r y N a m e > < B o o k M a r k E x i t N a m e > V L O O K U P M o v i e 3 0 0 : 0 0 : 2 1 . 9 < / B o o k M a r k E x i t N a m e > < B o o k M a r k E n t r y P o s i t i o n > 1 6 7 0 0 < / B o o k M a r k E n t r y P o s i t i o n > < B o o k M a r k E x i t P o s i t i o n > 2 1 9 3 3 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 6 f c 0 b 6 1 3 - f b 4 6 - 4 2 f d - 8 2 8 d - 0 f 4 9 0 f 3 e 7 2 4 1 < / I n t e r n a l I d > < N a m e > V L O O K U P M o v i e 3 V L O O K U P c a n h e l p 0 0 : 0 0 : 2 2 . 0 - 0 0 : 0 0 : 3 0 . 2 < / N a m e > < T e x t > V L O O K U P   c a n   h e l p   m e   a g g r e g a t e   t h i s   d a t a   s o   I   c a n   s e e   p a g e   I D s ,   n a m e s ,   a n d   h i t s   i n   o n e   p l a c e . < / T e x t > < B o o k M a r k E n t r y N a m e > V L O O K U P M o v i e 3 0 0 : 0 0 : 2 2 . 0 < / B o o k M a r k E n t r y N a m e > < B o o k M a r k E x i t N a m e > V L O O K U P M o v i e 3 0 0 : 0 0 : 3 0 . 2 < / B o o k M a r k E x i t N a m e > < B o o k M a r k E n t r y P o s i t i o n > 2 2 0 3 3 < / B o o k M a r k E n t r y P o s i t i o n > < B o o k M a r k E x i t P o s i t i o n > 3 0 2 6 7 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 2 e 9 a 5 6 1 8 - c 1 1 4 - 4 e 2 8 - 9 e 0 1 - b b c 8 9 f 8 a a b 9 6 < / I n t e r n a l I d > < N a m e > V L O O K U P M o v i e 3 I ' l l s t a r t h e r e 0 0 : 0 0 : 3 0 . 3 - 0 0 : 0 0 : 3 5 . 3 < / N a m e > < T e x t > I ' l l   s t a r t   h e r e   o n   t h e   P a g e s   t a b   b e c a u s e   i t   g i v e s   m e   t w o   o f   t h e   f u n c t i o n ' s   a r g u m e n t s . < / T e x t > < B o o k M a r k E n t r y N a m e > V L O O K U P M o v i e 3 0 0 : 0 0 : 3 0 . 3 < / B o o k M a r k E n t r y N a m e > < B o o k M a r k E x i t N a m e > V L O O K U P M o v i e 3 0 0 : 0 0 : 3 5 . 3 < / B o o k M a r k E x i t N a m e > < B o o k M a r k E n t r y P o s i t i o n > 3 0 3 6 7 < / B o o k M a r k E n t r y P o s i t i o n > < B o o k M a r k E x i t P o s i t i o n > 3 5 3 6 7 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 a 5 b a 2 2 4 c - 2 7 d 3 - 4 6 c 5 - 9 7 0 1 - f e f 6 5 b 7 0 e 6 7 2 < / I n t e r n a l I d > < N a m e > V L O O K U P M o v i e 3 F i r s t , I s e e 0 0 : 0 0 : 3 5 . 4 - 0 0 : 0 0 : 4 1 . 3 < / N a m e > < T e x t > F i r s t ,   I   s e e   t h e   p a g e   n a m e s   a r e   l i s t e d   i n   c o l u m n   B ,   t h e   s e c o n d   c o l u m n   o v e r . < / T e x t > < B o o k M a r k E n t r y N a m e > V L O O K U P M o v i e 3 0 0 : 0 0 : 3 5 . 4 < / B o o k M a r k E n t r y N a m e > < B o o k M a r k E x i t N a m e > V L O O K U P M o v i e 3 0 0 : 0 0 : 4 1 . 3 < / B o o k M a r k E x i t N a m e > < B o o k M a r k E n t r y P o s i t i o n > 3 5 4 6 7 < / B o o k M a r k E n t r y P o s i t i o n > < B o o k M a r k E x i t P o s i t i o n > 4 1 3 3 3 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 0 2 a 5 1 2 e 8 - b 1 a 8 - 4 6 c 4 - a 6 a 4 - a 6 3 0 9 9 0 6 2 f e 4 < / I n t e r n a l I d > < N a m e > V L O O K U P M o v i e 3 T h i s i s w h a t 0 0 : 0 0 : 4 1 . 4 - 0 0 : 0 0 : 4 8 . 7 < / N a m e > < T e x t > T h i s   i s   w h a t   I   w a n t   V L O O K U P   t o   f i n d ,   t h e   a n s w e r s   I   w a n t   t o   s e e ,   s o   m y   c o l u m n   r e f e r e n c e   a r g u m e n t   i s   2 . < / T e x t > < B o o k M a r k E n t r y N a m e > V L O O K U P M o v i e 3 0 0 : 0 0 : 4 1 . 4 < / B o o k M a r k E n t r y N a m e > < B o o k M a r k E x i t N a m e > V L O O K U P M o v i e 3 0 0 : 0 0 : 4 8 . 7 < / B o o k M a r k E x i t N a m e > < B o o k M a r k E n t r y P o s i t i o n > 4 1 4 3 3 < / B o o k M a r k E n t r y P o s i t i o n > < B o o k M a r k E x i t P o s i t i o n > 4 8 7 3 3 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 2 0 3 b 8 a 4 a - e 3 6 6 - 4 f 9 3 - 9 3 d 2 - 8 d c 8 5 d 5 7 4 d 1 6 < / I n t e r n a l I d > < N a m e > V L O O K U P M o v i e 3 A l s o , I k n o w 0 0 : 0 0 : 4 8 . 8 - 0 0 : 0 0 : 5 5 . 1 < / N a m e > < T e x t > A l s o ,   I   k n o w   I   w a n t   t o   f i n d   t h e   p a g e   n a m e   t h a t   m a t c h e s   a   g i v e n   p a g e   n u m b e r . < / T e x t > < B o o k M a r k E n t r y N a m e > V L O O K U P M o v i e 3 0 0 : 0 0 : 4 8 . 8 < / B o o k M a r k E n t r y N a m e > < B o o k M a r k E x i t N a m e > V L O O K U P M o v i e 3 0 0 : 0 0 : 5 5 . 1 < / B o o k M a r k E x i t N a m e > < B o o k M a r k E n t r y P o s i t i o n > 4 8 8 3 3 < / B o o k M a r k E n t r y P o s i t i o n > < B o o k M a r k E x i t P o s i t i o n > 5 5 1 3 3 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 d f b 7 a 0 8 0 - d b 7 0 - 4 c b 1 - a 2 5 0 - 8 4 e 8 f 3 7 2 6 2 f 6 < / I n t e r n a l I d > < N a m e > V L O O K U P M o v i e 3 T h a t d a t a s t a r t s 0 0 : 0 0 : 5 5 . 2 - 0 0 : 0 1 : 0 5 . 4 < / N a m e > < T e x t > T h a t   d a t a   s t a r t s   i n   c e l l   A 2   a n d   e n d s   i n   c e l l   B 3 9 ,   s o   A 2   t o   B 3 9   i s   m y   l o o k u p   t a b l e   a r g u m e n t . < / T e x t > < B o o k M a r k E n t r y N a m e > V L O O K U P M o v i e 3 0 0 : 0 0 : 5 5 . 2 < / B o o k M a r k E n t r y N a m e > < B o o k M a r k E x i t N a m e > V L O O K U P M o v i e 3 0 0 : 0 1 : 0 5 . 4 < / B o o k M a r k E x i t N a m e > < B o o k M a r k E n t r y P o s i t i o n > 5 5 2 3 3 < / B o o k M a r k E n t r y P o s i t i o n > < B o o k M a r k E x i t P o s i t i o n > 6 5 4 0 0 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 f f 6 0 d 0 e a - 5 4 a e - 4 4 7 9 - 8 8 0 3 - 7 9 e a a b 4 f a 3 c 2 < / I n t e r n a l I d > < N a m e > V L O O K U P M o v i e 3 N o w I ' l l g o 0 0 : 0 1 : 0 5 . 5 - 0 0 : 0 1 : 1 2 . 4 < / N a m e > < T e x t > N o w   I ' l l   g o   t o   t h e   P a g e   V i e w s   t a b ,   e n t e r   a   c o u p l e   h e a d i n g s ,   a n d   m y   f u n c t i o n . < / T e x t > < B o o k M a r k E n t r y N a m e > V L O O K U P M o v i e 3 0 0 : 0 1 : 0 5 . 5 < / B o o k M a r k E n t r y N a m e > < B o o k M a r k E x i t N a m e > V L O O K U P M o v i e 3 0 0 : 0 1 : 1 2 . 4 < / B o o k M a r k E x i t N a m e > < B o o k M a r k E n t r y P o s i t i o n > 6 5 5 0 0 < / B o o k M a r k E n t r y P o s i t i o n > < B o o k M a r k E x i t P o s i t i o n > 7 2 4 3 3 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 4 3 7 0 0 0 9 d - e a 1 4 - 4 d 5 c - a 1 4 8 - 9 e 1 7 e b 5 f 0 7 c f < / I n t e r n a l I d > < N a m e > V L O O K U P M o v i e 3 E q u a l s i g n , V L O O K U P , 0 0 : 0 1 : 1 2 . 5 - 0 0 : 0 1 : 2 4 . 1 < / N a m e > < T e x t > E q u a l   s i g n ,   V L O O K U P ,   o p e n   p a r e n t h e s e s ,   a n d   F 2   a s   m y   l o o k u p   v a l u e   b e c a u s e   t h a t ' s   w h e r e   I ' l l   e n t e r   t h e   p a g e   I D s . < / T e x t > < B o o k M a r k E n t r y N a m e > V L O O K U P M o v i e 3 0 0 : 0 1 : 1 2 . 5 < / B o o k M a r k E n t r y N a m e > < B o o k M a r k E x i t N a m e > V L O O K U P M o v i e 3 0 0 : 0 1 : 2 4 . 1 < / B o o k M a r k E x i t N a m e > < B o o k M a r k E n t r y P o s i t i o n > 7 2 5 3 3 < / B o o k M a r k E n t r y P o s i t i o n > < B o o k M a r k E x i t P o s i t i o n > 8 4 1 0 0 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 2 0 0 1 5 7 2 3 - 6 6 c e - 4 e 3 e - 9 c c 6 - 9 c 6 d 5 0 d 9 e f 8 1 < / I n t e r n a l I d > < N a m e > V L O O K U P M o v i e 3 N e x t , I e n t e r 0 0 : 0 1 : 2 4 . 2 - 0 0 : 0 1 : 3 5 . 7 < / N a m e > < T e x t > N e x t ,   I   e n t e r   P a g e s ,   t h e   n a m e   o f   t h e   o t h e r   t a b ,   a n   e x c l a m a t i o n   p o i n t ,   t h e n   m y   l o o k u p   t a b l e ,   a   c o m m a ,   a n d   m y   c o l u m n   r e f e r e n c e . < / T e x t > < B o o k M a r k E n t r y N a m e > V L O O K U P M o v i e 3 0 0 : 0 1 : 2 4 . 2 < / B o o k M a r k E n t r y N a m e > < B o o k M a r k E x i t N a m e > V L O O K U P M o v i e 3 0 0 : 0 1 : 3 5 . 7 < / B o o k M a r k E x i t N a m e > < B o o k M a r k E n t r y P o s i t i o n > 8 4 2 0 0 < / B o o k M a r k E n t r y P o s i t i o n > < B o o k M a r k E x i t P o s i t i o n > 9 5 7 6 7 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 d f b d 4 4 2 8 - d 3 8 a - 4 3 6 a - 9 4 3 6 - 1 d 2 d 6 5 3 9 1 0 6 7 < / I n t e r n a l I d > < N a m e > V L O O K U P M o v i e 3 I n o t h e r w o r d s , 0 0 : 0 1 : 3 5 . 8 - 0 0 : 0 1 : 4 0 . 4 < / N a m e > < T e x t > I n   o t h e r   w o r d s ,   t h e   l o o k u p   t a b l e   a r g u m e n t   i s   n o w   t h e   n a m e   o f   t h e   w o r k s h e e t , < / T e x t > < B o o k M a r k E n t r y N a m e > V L O O K U P M o v i e 3 0 0 : 0 1 : 3 5 . 8 < / B o o k M a r k E n t r y N a m e > < B o o k M a r k E x i t N a m e > V L O O K U P M o v i e 3 0 0 : 0 1 : 4 0 . 4 < / B o o k M a r k E x i t N a m e > < B o o k M a r k E n t r y P o s i t i o n > 9 5 8 6 7 < / B o o k M a r k E n t r y P o s i t i o n > < B o o k M a r k E x i t P o s i t i o n > 1 0 0 4 6 7 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 9 1 4 7 c b 5 6 - 3 5 e d - 4 6 8 b - a 5 7 7 - b f 0 3 e 1 0 9 3 e 6 8 < / I n t e r n a l I d > < N a m e > V L O O K U P M o v i e 3 t h e e x c l a m a t i o n p o i n t , 0 0 : 0 1 : 4 0 . 5 - 0 0 : 0 1 : 4 6 . 1 < / N a m e > < T e x t > t h e   e x c l a m a t i o n   p o i n t ,   a n d   t h e   r a n g e   o f   c e l l s   I   w a n t   t o   s e a r c h . < / T e x t > < B o o k M a r k E n t r y N a m e > V L O O K U P M o v i e 3 0 0 : 0 1 : 4 0 . 5 < / B o o k M a r k E n t r y N a m e > < B o o k M a r k E x i t N a m e > V L O O K U P M o v i e 3 0 0 : 0 1 : 4 6 . 1 < / B o o k M a r k E x i t N a m e > < B o o k M a r k E n t r y P o s i t i o n > 1 0 0 5 6 7 < / B o o k M a r k E n t r y P o s i t i o n > < B o o k M a r k E x i t P o s i t i o n > 1 0 6 1 6 7 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 c 7 f 1 c 4 f e - 6 7 1 7 - 4 e 7 b - a 1 3 a - 5 b 6 3 2 6 0 3 0 5 0 e < / I n t e r n a l I d > < N a m e > V L O O K U P M o v i e 3 B e c a u s e I n e e d 0 0 : 0 1 : 4 6 . 2 - 0 0 : 0 1 : 5 1 . 0 < / N a m e > < T e x t > B e c a u s e   I   n e e d   e x a c t   m a t c h e s ,   I ' l l   e n t e r   F a l s e   a s   m y   r a n g e   l o o k u p   a r g u m e n t . < / T e x t > < B o o k M a r k E n t r y N a m e > V L O O K U P M o v i e 3 0 0 : 0 1 : 4 6 . 2 < / B o o k M a r k E n t r y N a m e > < B o o k M a r k E x i t N a m e > V L O O K U P M o v i e 3 0 0 : 0 1 : 5 1 . 0 < / B o o k M a r k E x i t N a m e > < B o o k M a r k E n t r y P o s i t i o n > 1 0 6 2 6 7 < / B o o k M a r k E n t r y P o s i t i o n > < B o o k M a r k E x i t P o s i t i o n > 1 1 1 0 6 7 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 0 c f c e 1 f 7 - c 4 3 f - 4 e b 6 - b f e 5 - 9 6 e b 7 5 6 3 8 b 0 a < / I n t e r n a l I d > < N a m e > V L O O K U P M o v i e 3 P r e s s E n t e r t o 0 0 : 0 1 : 5 1 . 1 - 0 0 : 0 1 : 5 3 . 1 < / N a m e > < T e x t > P r e s s   E n t e r   t o   f i n i s h   t h e   f o r m u l a , < / T e x t > < B o o k M a r k E n t r y N a m e > V L O O K U P M o v i e 3 0 0 : 0 1 : 5 1 . 1 < / B o o k M a r k E n t r y N a m e > < B o o k M a r k E x i t N a m e > V L O O K U P M o v i e 3 0 0 : 0 1 : 5 3 . 1 < / B o o k M a r k E x i t N a m e > < B o o k M a r k E n t r y P o s i t i o n > 1 1 1 1 6 7 < / B o o k M a r k E n t r y P o s i t i o n > < B o o k M a r k E x i t P o s i t i o n > 1 1 3 1 3 3 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 e a 1 4 7 0 2 1 - b b 3 6 - 4 7 8 2 - 8 d b e - 9 5 c c 5 0 a 2 f d 4 e < / I n t e r n a l I d > < N a m e > V L O O K U P M o v i e 3 a n d y o u c a n 0 0 : 0 1 : 5 3 . 2 - 0 0 : 0 1 : 5 9 . 3 < / N a m e > < T e x t > a n d   y o u   c a n   s e e   I   g e t   a n   e r r o r   m e s s a g e   b e c a u s e   t h e   f o r m u l a   w a n t s   a   v a l u e   i n   c e l l   F 2 . < / T e x t > < B o o k M a r k E n t r y N a m e > V L O O K U P M o v i e 3 0 0 : 0 1 : 5 3 . 2 < / B o o k M a r k E n t r y N a m e > < B o o k M a r k E x i t N a m e > V L O O K U P M o v i e 3 0 0 : 0 1 : 5 9 . 3 < / B o o k M a r k E x i t N a m e > < B o o k M a r k E n t r y P o s i t i o n > 1 1 3 2 3 3 < / B o o k M a r k E n t r y P o s i t i o n > < B o o k M a r k E x i t P o s i t i o n > 1 1 9 3 3 3 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 f 2 b 9 7 d 5 6 - 4 8 e e - 4 2 4 8 - b d 3 f - 3 0 4 d 2 1 1 b 0 6 e 9 < / I n t e r n a l I d > < N a m e > V L O O K U P M o v i e 3 S o I ' l l c o p y 0 0 : 0 1 : 5 9 . 4 - 0 0 : 0 2 : 0 3 . 9 < / N a m e > < T e x t > S o   I ' l l   c o p y   a   p a g e   I D   h e r e ,   < / T e x t > < B o o k M a r k E n t r y N a m e > V L O O K U P M o v i e 3 0 0 : 0 1 : 5 9 . 4 < / B o o k M a r k E n t r y N a m e > < B o o k M a r k E x i t N a m e > V L O O K U P M o v i e 3 0 0 : 0 2 : 0 3 . 9 < / B o o k M a r k E x i t N a m e > < B o o k M a r k E n t r y P o s i t i o n > 1 1 9 4 3 3 < / B o o k M a r k E n t r y P o s i t i o n > < B o o k M a r k E x i t P o s i t i o n > 1 2 3 9 6 7 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 e 4 a f 1 4 f c - 5 d 5 0 - 4 f 7 b - a a 4 3 - e 7 4 4 6 a e c 9 c 8 0 < / I n t e r n a l I d > < N a m e > V L O O K U P M o v i e 3 p a s t e i t , 0 0 : 0 2 : 0 4 . 0 - 0 0 : 0 2 : 0 8 . 5 < / N a m e > < T e x t > p a s t e   i t ,   < / T e x t > < B o o k M a r k E n t r y N a m e > V L O O K U P M o v i e 3 0 0 : 0 2 : 0 4 . 0 < / B o o k M a r k E n t r y N a m e > < B o o k M a r k E x i t N a m e > V L O O K U P M o v i e 3 0 0 : 0 2 : 0 8 . 5 < / B o o k M a r k E x i t N a m e > < B o o k M a r k E n t r y P o s i t i o n > 1 2 4 0 6 7 < / B o o k M a r k E n t r y P o s i t i o n > < B o o k M a r k E x i t P o s i t i o n > 1 2 8 5 3 3 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 9 f f b 3 9 7 a - 4 1 e 7 - 4 5 f 2 - b d 3 6 - 8 0 c 5 4 f 2 1 2 2 b 7 < / I n t e r n a l I d > < N a m e > V L O O K U P M o v i e 3 a n d n o w I 0 0 : 0 2 : 0 8 . 6 - 0 0 : 0 2 : 1 2 . 9 < / N a m e > < T e x t > a n d   n o w   I   k n o w   h o w   m a n y   h i t s   N a t i o n a l   P a g e   N e w s   2   r e c e i v e d . < / T e x t > < B o o k M a r k E n t r y N a m e > V L O O K U P M o v i e 3 0 0 : 0 2 : 0 8 . 6 < / B o o k M a r k E n t r y N a m e > < B o o k M a r k E x i t N a m e > V L O O K U P M o v i e 3 0 0 : 0 2 : 1 2 . 9 < / B o o k M a r k E x i t N a m e > < B o o k M a r k E n t r y P o s i t i o n > 1 2 8 6 3 3 < / B o o k M a r k E n t r y P o s i t i o n > < B o o k M a r k E x i t P o s i t i o n > 1 3 2 9 3 3 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 d c 8 1 0 0 7 3 - f c 4 8 - 4 9 3 c - b 9 d a - d 5 7 2 6 f 0 d c 6 0 5 < / I n t e r n a l I d > < N a m e > V L O O K U P M o v i e 3 T o d o t h i s 0 0 : 0 2 : 1 3 . 0 - 0 0 : 0 2 : 2 6 . 6 < / N a m e > < T e x t > T o   d o   t h i s   a g a i n ,   p r e s s   E s c a p e   t o   c l e a r   t h e   m a r q u e e ,   c o p y   a n o t h e r   p a g e   n u m b e r ,   p a s t e   i t ,   a n d   y o u   s e e   a n o t h e r   p a g e   n a m e . < / T e x t > < B o o k M a r k E n t r y N a m e > V L O O K U P M o v i e 3 0 0 : 0 2 : 1 3 . 0 < / B o o k M a r k E n t r y N a m e > < B o o k M a r k E x i t N a m e > V L O O K U P M o v i e 3 0 0 : 0 2 : 2 6 . 6 < / B o o k M a r k E x i t N a m e > < B o o k M a r k E n t r y P o s i t i o n > 1 3 3 0 3 3 < / B o o k M a r k E n t r y P o s i t i o n > < B o o k M a r k E x i t P o s i t i o n > 1 4 6 6 0 0 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 c 5 a 6 2 7 4 9 - 9 e b 0 - 4 b 3 0 - 8 b 0 d - 8 b c 4 d e 8 b c 4 9 4 < / I n t e r n a l I d > < N a m e > V L O O K U P M o v i e 3 N e x t , I ' l l s h o w 0 0 : 0 2 : 2 6 . 7 - 0 0 : 0 2 : 3 1 . 9 < / N a m e > < T e x t > N e x t ,   I ' l l   s h o w   y o u   h o w   t o   u s e   a b s o l u t e   c e l l   r e f e r e n c e s   i n   V L O O K U P   f o r m u l a s . < / T e x t > < B o o k M a r k E n t r y N a m e > V L O O K U P M o v i e 3 0 0 : 0 2 : 2 6 . 7 < / B o o k M a r k E n t r y N a m e > < B o o k M a r k E x i t N a m e > V L O O K U P M o v i e 3 0 0 : 0 2 : 3 1 . 9 < / B o o k M a r k E x i t N a m e > < B o o k M a r k E n t r y P o s i t i o n > 1 4 6 7 0 0 < / B o o k M a r k E n t r y P o s i t i o n > < B o o k M a r k E x i t P o s i t i o n > 1 5 1 9 6 7 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 5 e 8 2 9 9 6 d - 6 7 1 5 - 4 3 5 0 - a 5 9 9 - 5 9 5 5 0 e a 3 f 4 4 7 < / I n t e r n a l I d > < N a m e > V L O O K U P M o v i e 3 T h e y ' r e h o w y o u 0 0 : 0 2 : 3 2 . 0 - 0 0 : 0 2 : 3 5 . 5 < / N a m e > < T e x t > T h e y ' r e   h o w   y o u   c o p y   t h e   f o r m u l a   d o w n   a   c o l u m n . < / T e x t > < B o o k M a r k E n t r y N a m e > V L O O K U P M o v i e 3 0 0 : 0 2 : 3 2 . 0 < / B o o k M a r k E n t r y N a m e > < B o o k M a r k E x i t N a m e > V L O O K U P M o v i e 3 0 0 : 0 2 : 3 5 . 5 < / B o o k M a r k E x i t N a m e > < B o o k M a r k E n t r y P o s i t i o n > 1 5 2 0 6 7 < / B o o k M a r k E n t r y P o s i t i o n > < B o o k M a r k E x i t P o s i t i o n > 1 5 5 5 3 3 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 2 3 0 d d 9 7 0 - 5 0 d 5 - 4 9 4 1 - b 6 c 5 - 2 c 4 e a c 0 f 2 e 4 5 < / I d > < C a p t i o n I t e m s > < C a p t i o n I t e m > < I n t e r n a l I d > 3 0 e 0 b 2 e 0 - 0 4 c d - 4 d 6 2 - b 4 2 f - b 3 0 4 5 b c c 2 b 1 b < / I n t e r n a l I d > < N a m e > V L O O K U P M o v i e 1 W h e n y o u n e e d 0 0 : 0 0 : 0 0 . 0 - 0 0 : 0 0 : 0 3 . 7 < / N a m e > < T e x t > W h e n   y o u   n e e d   t o   f i n d   i n f o r m a t i o n   i n   a   l a r g e   s p r e a d s h e e t , < / T e x t > < B o o k M a r k E n t r y N a m e > V L O O K U P M o v i e 1 0 0 : 0 0 : 0 0 . 0 < / B o o k M a r k E n t r y N a m e > < B o o k M a r k E x i t N a m e > V L O O K U P M o v i e 1 0 0 : 0 0 : 0 3 . 7 < / B o o k M a r k E x i t N a m e > < B o o k M a r k E n t r y P o s i t i o n > 3 3 < / B o o k M a r k E n t r y P o s i t i o n > < B o o k M a r k E x i t P o s i t i o n >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 9 b d 6 f 2 c a - 7 5 9 6 - 4 a a a - 9 b 5 3 - d e 5 b 0 b 0 3 d e c 8 < / I n t e r n a l I d > < N a m e > V L O O K U P M o v i e 1 o r y o u ' r e a l w a y s 0 0 : 0 0 : 0 3 . 8 - 0 0 : 0 0 : 0 9 . 9 < / N a m e > < T e x t > o r   y o u ' r e   a l w a y s   l o o k i n g   f o r   t h e   s a m e   k i n d   o f   i n f o r m a t i o n ,   u s e   t h e   V L O O K U P   f u n c t i o n . < / T e x t > < B o o k M a r k E n t r y N a m e > V L O O K U P M o v i e 1 0 0 : 0 0 : 0 3 . 8 < / B o o k M a r k E n t r y N a m e > < B o o k M a r k E x i t N a m e > V L O O K U P M o v i e 1 0 0 : 0 0 : 0 9 . 9 < / B o o k M a r k E x i t N a m e > < B o o k M a r k E n t r y P o s i t i o n > 3 8 0 0 < / B o o k M a r k E n t r y P o s i t i o n > < B o o k M a r k E x i t P o s i t i o n >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 b 4 f 9 a b d 5 - 3 3 a 3 - 4 e d 3 - 9 3 5 4 - 9 6 b 0 b 3 b 4 c e 1 a < / I n t e r n a l I d > < N a m e > V L O O K U P M o v i e 1 V L O O K U P w o r k s a 0 0 : 0 0 : 1 0 . 0 - 0 0 : 0 0 : 1 2 . 7 < / N a m e > < T e x t > V L O O K U P   w o r k s   a   l o t   l i k e   a   p h o n e   b o o k , < / T e x t > < B o o k M a r k E n t r y N a m e > V L O O K U P M o v i e 1 0 0 : 0 0 : 1 0 . 0 < / B o o k M a r k E n t r y N a m e > < B o o k M a r k E x i t N a m e > V L O O K U P M o v i e 1 0 0 : 0 0 : 1 2 . 7 < / B o o k M a r k E x i t N a m e > < B o o k M a r k E n t r y P o s i t i o n > 1 0 0 0 0 < / B o o k M a r k E n t r y P o s i t i o n > < B o o k M a r k E x i t P o s i t i o n > 1 2 7 6 7 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 4 8 d b 8 6 6 6 - 1 5 8 d - 4 d a e - 9 1 a 2 - 7 e 2 8 5 b 8 2 3 c 1 d < / I n t e r n a l I d > < N a m e > V L O O K U P M o v i e 1 w h e r e y o u s t a r t 0 0 : 0 0 : 1 2 . 8 - 0 0 : 0 0 : 1 6 . 7 < / N a m e > < T e x t > w h e r e   y o u   s t a r t   w i t h   t h e   p i e c e   o f   d a t a   y o u   k n o w      s o m e o n e ' s   n a m e    < / T e x t > < B o o k M a r k E n t r y N a m e > V L O O K U P M o v i e 1 0 0 : 0 0 : 1 2 . 8 < / B o o k M a r k E n t r y N a m e > < B o o k M a r k E x i t N a m e > V L O O K U P M o v i e 1 0 0 : 0 0 : 1 6 . 7 < / B o o k M a r k E x i t N a m e > < B o o k M a r k E n t r y P o s i t i o n > 1 2 8 6 7 < / B o o k M a r k E n t r y P o s i t i o n > < B o o k M a r k E x i t P o s i t i o n > 1 6 7 3 3 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 0 5 d 0 2 6 9 e - 5 2 4 3 - 4 e 0 7 - b 7 a c - 3 4 a 1 8 4 4 d a f 9 a < / I n t e r n a l I d > < N a m e > V L O O K U P M o v i e 1 i n o r d e r t o 0 0 : 0 0 : 1 6 . 8 - 0 0 : 0 0 : 2 0 . 5 < / N a m e > < T e x t > i n   o r d e r   t o   f i n d   o u t   w h a t   y o u   d o n ' t   k n o w ,   t h e i r   p h o n e   n u m b e r . < / T e x t > < B o o k M a r k E n t r y N a m e > V L O O K U P M o v i e 1 0 0 : 0 0 : 1 6 . 8 < / B o o k M a r k E n t r y N a m e > < B o o k M a r k E x i t N a m e > V L O O K U P M o v i e 1 0 0 : 0 0 : 2 0 . 5 < / B o o k M a r k E x i t N a m e > < B o o k M a r k E n t r y P o s i t i o n > 1 6 8 3 3 < / B o o k M a r k E n t r y P o s i t i o n > < B o o k M a r k E x i t P o s i t i o n > 2 0 5 0 0 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 d 9 8 a 0 9 3 8 - 1 7 a 9 - 4 e 8 b - a d d 4 - b 5 b 3 8 8 5 0 2 0 3 3 < / I n t e r n a l I d > < N a m e > V L O O K U P M o v i e 1 S o a s a n 0 0 : 0 0 : 2 0 . 6 - 0 0 : 0 0 : 2 8 . 6 < / N a m e > < T e x t > S o   a s   a n   e x a m p l e ,   I ' l l   e n t e r   p a r t   n u m b e r s      t h e   t h i n g   I   k n o w      a n d   f i n d   o u t   p r i c e s      t h e   t h i n g   I   d o n ' t   k n o w . < / T e x t > < B o o k M a r k E n t r y N a m e > V L O O K U P M o v i e 1 0 0 : 0 0 : 2 0 . 6 < / B o o k M a r k E n t r y N a m e > < B o o k M a r k E x i t N a m e > V L O O K U P M o v i e 1 0 0 : 0 0 : 2 8 . 6 < / B o o k M a r k E x i t N a m e > < B o o k M a r k E n t r y P o s i t i o n > 2 0 6 0 0 < / B o o k M a r k E n t r y P o s i t i o n > < B o o k M a r k E x i t P o s i t i o n > 2 8 6 6 7 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 8 3 d 2 1 c b 2 - a 2 0 6 - 4 3 c 3 - 8 7 9 e - b 3 8 a 6 3 b b e 4 1 d < / I n t e r n a l I d > < N a m e > V L O O K U P M o v i e 1 T o d o t h a t , 0 0 : 0 0 : 2 8 . 7 - 0 0 : 0 0 : 3 9 . 7 < / N a m e > < T e x t > T o   d o   t h a t ,   I ' l l   c l i c k   t h e   c e l l   w h e r e   I   w a n t   t o   s e e   t h e   p r i c e s ,   I ' l l   e n t e r   a n   e q u a l   s i g n ,   V L O O K U P ,   a n d   p a r e n t h e s e s . < / T e x t > < B o o k M a r k E n t r y N a m e > V L O O K U P M o v i e 1 0 0 : 0 0 : 2 8 . 7 < / B o o k M a r k E n t r y N a m e > < B o o k M a r k E x i t N a m e > V L O O K U P M o v i e 1 0 0 : 0 0 : 3 9 . 7 < / B o o k M a r k E x i t N a m e > < B o o k M a r k E n t r y P o s i t i o n > 2 8 7 6 7 < / B o o k M a r k E n t r y P o s i t i o n > < B o o k M a r k E x i t P o s i t i o n > 3 9 7 3 3 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 8 8 f 0 a 7 c 8 - 2 1 7 1 - 4 1 0 c - b 2 6 f - 5 1 4 e b 2 0 a a 8 7 6 < / I n t e r n a l I d > < N a m e > V L O O K U P M o v i e 1 T h e s e p a r e n t h e s e s w i l l 0 0 : 0 0 : 3 9 . 8 - 0 0 : 0 0 : 4 2 . 6 < / N a m e > < T e x t > T h e s e   p a r e n t h e s e s   w i l l   c o n t a i n   a   s e t   o f   a r g u m e n t s ,   < / T e x t > < B o o k M a r k E n t r y N a m e > V L O O K U P M o v i e 1 0 0 : 0 0 : 3 9 . 8 < / B o o k M a r k E n t r y N a m e > < B o o k M a r k E x i t N a m e > V L O O K U P M o v i e 1 0 0 : 0 0 : 4 2 . 6 < / B o o k M a r k E x i t N a m e > < B o o k M a r k E n t r y P o s i t i o n > 3 9 8 3 3 < / B o o k M a r k E n t r y P o s i t i o n > < B o o k M a r k E x i t P o s i t i o n > 4 2 6 0 0 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 8 4 9 3 4 9 f e - f 8 2 c - 4 5 e 1 - b 5 4 8 - 7 2 5 b 2 d 6 4 1 b b c < / I n t e r n a l I d > < N a m e > V L O O K U P M o v i e 1 a n d a n a r g u m e n t 0 0 : 0 0 : 4 2 . 7 - 0 0 : 0 0 : 4 8 . 1 < / N a m e > < T e x t > a n d   a n   a r g u m e n t   i s   j u s t   a   p i e c e   o f   d a t a   t h a t   t h e   f u n c t i o n   n e e d s   i n   o r d e r   t o   r u n . < / T e x t > < B o o k M a r k E n t r y N a m e > V L O O K U P M o v i e 1 0 0 : 0 0 : 4 2 . 7 < / B o o k M a r k E n t r y N a m e > < B o o k M a r k E x i t N a m e > V L O O K U P M o v i e 1 0 0 : 0 0 : 4 8 . 1 < / B o o k M a r k E x i t N a m e > < B o o k M a r k E n t r y P o s i t i o n > 4 2 7 0 0 < / B o o k M a r k E n t r y P o s i t i o n > < B o o k M a r k E x i t P o s i t i o n > 4 8 1 3 3 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 c 0 6 9 8 e 7 8 - e a 4 9 - 4 3 5 d - 8 e 4 f - d 5 4 7 6 f 4 c 6 f 2 2 < / I n t e r n a l I d > < N a m e > V L O O K U P M o v i e 1 I ' l l e n t e r H 2 0 0 : 0 0 : 4 8 . 2 - 0 0 : 0 0 : 5 3 . 9 < / N a m e > < T e x t > I ' l l   e n t e r   H 2   a s   t h e   f i r s t   a r g u m e n t ,   b e c a u s e   t h a t ' s   w h e r e   I ' l l   t y p e   t h e   p a r t   n u m b e r s . < / T e x t > < B o o k M a r k E n t r y N a m e > V L O O K U P M o v i e 1 0 0 : 0 0 : 4 8 . 2 < / B o o k M a r k E n t r y N a m e > < B o o k M a r k E x i t N a m e > V L O O K U P M o v i e 1 0 0 : 0 0 : 5 3 . 9 < / B o o k M a r k E x i t N a m e > < B o o k M a r k E n t r y P o s i t i o n > 4 8 2 3 3 < / B o o k M a r k E n t r y P o s i t i o n > < B o o k M a r k E x i t P o s i t i o n > 5 3 9 0 0 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 3 8 c 5 1 e 6 a - 3 f e c - 4 7 c 0 - 8 d 7 3 - 6 a 7 2 9 8 e 6 9 6 1 4 < / I n t e r n a l I d > < N a m e > V L O O K U P M o v i e 1 F o l l o w t h a t w i t h 0 0 : 0 0 : 5 4 . 0 - 0 0 : 0 1 : 0 1 . 5 < / N a m e > < T e x t > F o l l o w   t h a t   w i t h   a   c o m m a ,   a n d   t h e n   I ' l l   e n t e r   t h e   r a n g e   o f   c e l l s   t h a t   c o n t a i n s   t h e   d a t a   I   w a n t   t o   s e a r c h . < / T e x t > < B o o k M a r k E n t r y N a m e > V L O O K U P M o v i e 1 0 0 : 0 0 : 5 4 . 0 < / B o o k M a r k E n t r y N a m e > < B o o k M a r k E x i t N a m e > V L O O K U P M o v i e 1 0 0 : 0 1 : 0 1 . 5 < / B o o k M a r k E x i t N a m e > < B o o k M a r k E n t r y P o s i t i o n > 5 4 0 0 0 < / B o o k M a r k E n t r y P o s i t i o n > < B o o k M a r k E x i t P o s i t i o n > 6 1 5 0 0 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 b c b 6 d 2 c 8 - 5 7 2 7 - 4 5 9 a - b c 6 9 - 0 5 d a a e b 3 e 7 b 5 < / I n t e r n a l I d > < N a m e > V L O O K U P M o v i e 1 T h a t ' s t h i s b l o c k 0 0 : 0 1 : 0 1 . 6 - 0 0 : 0 1 : 0 4 . 2 < / N a m e > < T e x t > T h a t ' s   t h i s   b l o c k   o f   d a t a   h e r e . < / T e x t > < B o o k M a r k E n t r y N a m e > V L O O K U P M o v i e 1 0 0 : 0 1 : 0 1 . 6 < / B o o k M a r k E n t r y N a m e > < B o o k M a r k E x i t N a m e > V L O O K U P M o v i e 1 0 0 : 0 1 : 0 4 . 2 < / B o o k M a r k E x i t N a m e > < B o o k M a r k E n t r y P o s i t i o n > 6 1 6 0 0 < / B o o k M a r k E n t r y P o s i t i o n > < B o o k M a r k E x i t P o s i t i o n > 6 4 2 3 3 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 9 b e 4 7 f 3 c - 6 4 1 1 - 4 3 3 4 - 9 f 5 0 - f 4 c 6 b 6 2 c b b 6 d < / I n t e r n a l I d > < N a m e > V L O O K U P M o v i e 1 T h e p a r t n u m b e r s 0 0 : 0 1 : 0 4 . 3 - 0 0 : 0 1 : 1 4 . 3 < / N a m e > < T e x t > T h e   p a r t   n u m b e r s   s t a r t   i n   c e l l   B 3 ,   a n d   i f   I   s c r o l l   d o w n ,   y o u   c a n   s e e   t h e   s t a t u s   v a l u e s   e n d   a t   c e l l   E 5 2 . < / T e x t > < B o o k M a r k E n t r y N a m e > V L O O K U P M o v i e 1 0 0 : 0 1 : 0 4 . 3 < / B o o k M a r k E n t r y N a m e > < B o o k M a r k E x i t N a m e > V L O O K U P M o v i e 1 0 0 : 0 1 : 1 4 . 3 < / B o o k M a r k E x i t N a m e > < B o o k M a r k E n t r y P o s i t i o n > 6 4 3 3 3 < / B o o k M a r k E n t r y P o s i t i o n > < B o o k M a r k E x i t P o s i t i o n > 7 4 3 6 7 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 b c e d 1 f 9 3 - 1 c f 8 - 4 3 2 0 - 9 9 f 5 - f c c 2 c 1 a 5 7 c a 5 < / I n t e r n a l I d > < N a m e > V L O O K U P M o v i e 1 S o , I ' l l e n t e r 0 0 : 0 1 : 1 4 . 4 - 0 0 : 0 1 : 2 2 . 1 < / N a m e > < T e x t > S o ,   I ' l l   e n t e r   B 3 ,   a   c o l o n ,   a n d   E 5 2 ,   t h e n   I ' l l   t y p e   a n o t h e r   c o m m a . < / T e x t > < B o o k M a r k E n t r y N a m e > V L O O K U P M o v i e 1 0 0 : 0 1 : 1 4 . 4 < / B o o k M a r k E n t r y N a m e > < B o o k M a r k E x i t N a m e > V L O O K U P M o v i e 1 0 0 : 0 1 : 2 2 . 1 < / B o o k M a r k E x i t N a m e > < B o o k M a r k E n t r y P o s i t i o n > 7 4 4 6 7 < / B o o k M a r k E n t r y P o s i t i o n > < B o o k M a r k E x i t P o s i t i o n > 8 2 1 0 0 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 a 8 7 d 4 a 0 1 - 4 a 7 b - 4 f 0 b - 9 6 2 6 - a 5 c 3 d 1 f d f 3 c 9 < / I n t e r n a l I d > < N a m e > V L O O K U P M o v i e 1 A n d y o u n e e d 0 0 : 0 1 : 2 2 . 2 - 0 0 : 0 1 : 2 8 . 0 < / N a m e > < T e x t > A n d   y o u   n e e d   t o   d o   t h a t   b e c a u s e   t h e   f u n c t i o n s   w o n ' t   w o r k   w i t h o u t   t h e   c o l o n s   a n d   c o m m a s . < / T e x t > < B o o k M a r k E n t r y N a m e > V L O O K U P M o v i e 1 0 0 : 0 1 : 2 2 . 2 < / B o o k M a r k E n t r y N a m e > < B o o k M a r k E x i t N a m e > V L O O K U P M o v i e 1 0 0 : 0 1 : 2 8 . 0 < / B o o k M a r k E x i t N a m e > < B o o k M a r k E n t r y P o s i t i o n > 8 2 2 0 0 < / B o o k M a r k E n t r y P o s i t i o n > < B o o k M a r k E x i t P o s i t i o n > 8 8 0 3 3 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 0 6 2 5 d d c 5 - 2 3 4 2 - 4 5 8 2 - 9 b 8 c - 9 a d 2 0 d 6 1 b 2 6 a < / I n t e r n a l I d > < N a m e > V L O O K U P M o v i e 1 N e x t , I ' l l t y p e 0 0 : 0 1 : 2 8 . 1 - 0 0 : 0 1 : 3 4 . 0 < / N a m e > < T e x t > N e x t ,   I ' l l   t y p e   t h e   n u m b e r   3 .   T h i s   t e l l s   V L O O K U P   t h a t   t h e   v a l u e s   I   w a n t   t o   s e e < / T e x t > < B o o k M a r k E n t r y N a m e > V L O O K U P M o v i e 1 0 0 : 0 1 : 2 8 . 1 < / B o o k M a r k E n t r y N a m e > < B o o k M a r k E x i t N a m e > V L O O K U P M o v i e 1 0 0 : 0 1 : 3 4 . 0 < / B o o k M a r k E x i t N a m e > < B o o k M a r k E n t r y P o s i t i o n > 8 8 1 3 3 < / B o o k M a r k E n t r y P o s i t i o n > < B o o k M a r k E x i t P o s i t i o n > 9 4 0 3 3 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 9 6 c 8 c 0 7 8 - a 6 5 c - 4 9 6 f - 8 7 8 4 - 6 0 a 1 3 c 0 1 b 1 2 1 < / I n t e r n a l I d > < N a m e > V L O O K U P M o v i e 1 a r e i n t h e 0 0 : 0 1 : 3 4 . 1 - 0 0 : 0 1 : 3 8 . 7 < / N a m e > < T e x t > a r e   i n   t h e   t h i r d   c o l u m n   f r o m   t h e   l e f t   i n   t h e   r a n g e   o f   c e l l s   I   w a n t   t o   s e a r c h . < / T e x t > < B o o k M a r k E n t r y N a m e > V L O O K U P M o v i e 1 0 0 : 0 1 : 3 4 . 1 < / B o o k M a r k E n t r y N a m e > < B o o k M a r k E x i t N a m e > V L O O K U P M o v i e 1 0 0 : 0 1 : 3 8 . 7 < / B o o k M a r k E x i t N a m e > < B o o k M a r k E n t r y P o s i t i o n > 9 4 1 3 3 < / B o o k M a r k E n t r y P o s i t i o n > < B o o k M a r k E x i t P o s i t i o n > 9 8 7 0 0 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 0 0 2 8 0 2 5 e - 0 e 8 e - 4 a 3 d - a e e 5 - 7 e c 5 c 9 6 5 a 0 4 f < / I n t e r n a l I d > < N a m e > V L O O K U P M o v i e 1 I n o t h e r w o r d s , 0 0 : 0 1 : 3 8 . 8 - 0 0 : 0 1 : 4 4 . 0 < / N a m e > < T e x t > I n   o t h e r   w o r d s ,   i t ' s   t h e   t h i r d   c o l u m n   o v e r   f r o m   t h e   p a r t   n u m b e r s ,   t h e   d a t a   I   k n o w . < / T e x t > < B o o k M a r k E n t r y N a m e > V L O O K U P M o v i e 1 0 0 : 0 1 : 3 8 . 8 < / B o o k M a r k E n t r y N a m e > < B o o k M a r k E x i t N a m e > V L O O K U P M o v i e 1 0 0 : 0 1 : 4 4 . 0 < / B o o k M a r k E x i t N a m e > < B o o k M a r k E n t r y P o s i t i o n > 9 8 8 0 0 < / B o o k M a r k E n t r y P o s i t i o n > < B o o k M a r k E x i t P o s i t i o n > 1 0 4 0 6 7 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 3 2 8 1 d a 9 f - 6 8 c e - 4 d f 2 - 9 8 a 2 - e 5 0 9 7 9 3 5 d 6 0 0 < / I n t e r n a l I d > < N a m e > V L O O K U P M o v i e 1 A n o t h e r c o m m a , a n d 0 0 : 0 1 : 4 4 . 1 - 0 0 : 0 1 : 5 1 . 1 < / N a m e > < T e x t > A n o t h e r   c o m m a ,   a n d   I   e n t e r   F A L S E ,   b e c a u s e   t h a t   g i v e s   m e   a n   e x a c t   m a t c h   b e t w e e n   p a r t   n u m b e r   a n d   p r i c e . < / T e x t > < B o o k M a r k E n t r y N a m e > V L O O K U P M o v i e 1 0 0 : 0 1 : 4 4 . 1 < / B o o k M a r k E n t r y N a m e > < B o o k M a r k E x i t N a m e > V L O O K U P M o v i e 1 0 0 : 0 1 : 5 1 . 1 < / B o o k M a r k E x i t N a m e > < B o o k M a r k E n t r y P o s i t i o n > 1 0 4 1 6 7 < / B o o k M a r k E n t r y P o s i t i o n > < B o o k M a r k E x i t P o s i t i o n > 1 1 1 1 0 0 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 c 1 7 f 2 a d 3 - 1 0 6 c - 4 d e 8 - a e 1 9 - 4 7 1 7 e 9 d c 5 e b b < / I n t e r n a l I d > < N a m e > V L O O K U P M o v i e 1 A n d d o n ' t w o r r y , 0 0 : 0 1 : 5 1 . 2 - 0 0 : 0 1 : 5 6 . 3 < / N a m e > < T e x t > A n d   d o n ' t   w o r r y ,   I ' l l   e x p l a i n   h o w   t h a t   w o r k s   l a t e r . < / T e x t > < B o o k M a r k E n t r y N a m e > V L O O K U P M o v i e 1 0 0 : 0 1 : 5 1 . 2 < / B o o k M a r k E n t r y N a m e > < B o o k M a r k E x i t N a m e > V L O O K U P M o v i e 1 0 0 : 0 1 : 5 6 . 3 < / B o o k M a r k E x i t N a m e > < B o o k M a r k E n t r y P o s i t i o n > 1 1 1 2 0 0 < / B o o k M a r k E n t r y P o s i t i o n > < B o o k M a r k E x i t P o s i t i o n > 1 1 6 3 6 7 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 f 2 d d a e 2 4 - 8 4 5 b - 4 b c 0 - a d 9 c - d e 3 a a 3 d 1 0 1 e b < / I n t e r n a l I d > < N a m e > V L O O K U P M o v i e 1 W h e n I p r e s s 0 0 : 0 1 : 5 6 . 4 - 0 0 : 0 1 : 5 9 . 1 < / N a m e > < T e x t > W h e n   I   p r e s s   E n t e r   t o   t e l l   E x c e l   I ' m   d o n e ,   < / T e x t > < B o o k M a r k E n t r y N a m e > V L O O K U P M o v i e 1 0 0 : 0 1 : 5 6 . 4 < / B o o k M a r k E n t r y N a m e > < B o o k M a r k E x i t N a m e > V L O O K U P M o v i e 1 0 0 : 0 1 : 5 9 . 1 < / B o o k M a r k E x i t N a m e > < B o o k M a r k E n t r y P o s i t i o n > 1 1 6 4 6 7 < / B o o k M a r k E n t r y P o s i t i o n > < B o o k M a r k E x i t P o s i t i o n > 1 1 9 1 6 7 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 6 7 b d 1 7 f f - 3 4 4 c - 4 5 2 e - 9 a b e - a 8 1 3 b 2 2 3 6 6 0 0 < / I n t e r n a l I d > < N a m e > V L O O K U P M o v i e 1 y o u c a n s e e 0 0 : 0 1 : 5 9 . 2 - 0 0 : 0 2 : 0 5 . 7 < / N a m e > < T e x t > y o u   c a n   s e e   I   g e t   a n   e r r o r   m e s s a g e   b e c a u s e   I   h a v e n ' t   e n t e r e d   a   v a l u e   i n   c e l l   H 2 . < / T e x t > < B o o k M a r k E n t r y N a m e > V L O O K U P M o v i e 1 0 0 : 0 1 : 5 9 . 2 < / B o o k M a r k E n t r y N a m e > < B o o k M a r k E x i t N a m e > V L O O K U P M o v i e 1 0 0 : 0 2 : 0 5 . 7 < / B o o k M a r k E x i t N a m e > < B o o k M a r k E n t r y P o s i t i o n > 1 1 9 2 6 7 < / B o o k M a r k E n t r y P o s i t i o n > < B o o k M a r k E x i t P o s i t i o n > 1 2 5 7 3 3 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 e 2 0 7 1 d 3 c - b 4 d a - 4 f 3 3 - 9 9 5 8 - b e 5 c 7 7 8 b 9 c 8 c < / I n t e r n a l I d > < N a m e > V L O O K U P M o v i e 1 B u t , w h e n I 0 0 : 0 2 : 0 5 . 8 - 0 0 : 0 2 : 1 0 . 3 < / N a m e > < T e x t > B u t ,   w h e n   I   e n t e r   a   p a r t   n u m b e r ,   I   g e t   a   p r i c e . < / T e x t > < B o o k M a r k E n t r y N a m e > V L O O K U P M o v i e 1 0 0 : 0 2 : 0 5 . 8 < / B o o k M a r k E n t r y N a m e > < B o o k M a r k E x i t N a m e > V L O O K U P M o v i e 1 0 0 : 0 2 : 1 0 . 3 < / B o o k M a r k E x i t N a m e > < B o o k M a r k E n t r y P o s i t i o n > 1 2 5 8 3 3 < / B o o k M a r k E n t r y P o s i t i o n > < B o o k M a r k E x i t P o s i t i o n > 1 3 0 3 3 3 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 0 c c 9 3 2 1 c - f 4 e 0 - 4 4 0 7 - b 8 1 3 - c 6 4 f 0 3 4 9 2 1 6 6 < / I n t e r n a l I d > < N a m e > V L O O K U P M o v i e 1 S o w h a t j u s t 0 0 : 0 2 : 1 0 . 4 - 0 0 : 0 2 : 1 7 . 0 < / N a m e > < T e x t > S o   w h a t   j u s t   h a p p e n e d ?   I   t o l d   E x c e l ,    H e r e  s   a   v a l u e   i n   t h e   l e f t - h a n d   c o l u m n   o f   m y   d a t a .  < / T e x t > < B o o k M a r k E n t r y N a m e > V L O O K U P M o v i e 1 0 0 : 0 2 : 1 0 . 4 < / B o o k M a r k E n t r y N a m e > < B o o k M a r k E x i t N a m e > V L O O K U P M o v i e 1 0 0 : 0 2 : 1 7 . 0 < / B o o k M a r k E x i t N a m e > < B o o k M a r k E n t r y P o s i t i o n > 1 3 0 4 3 3 < / B o o k M a r k E n t r y P o s i t i o n > < B o o k M a r k E x i t P o s i t i o n > 1 3 7 0 0 0 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 b c 7 1 5 c 3 9 - 4 8 6 5 - 4 a 3 9 - b 2 a f - 9 4 e 6 f 2 6 f 3 7 c 9 < / I n t e r n a l I d > < N a m e > V L O O K U P M o v i e 1  N o w l o o k t h r o u g h 0 0 : 0 2 : 1 7 . 1 - 0 0 : 0 2 : 2 4 . 2 < / N a m e > < T e x t >  N o w   l o o k   t h r o u g h   t h i s   r a n g e   o f   c e l l s ,   a n d   i n   t h e   t h i r d   c o l u m n   t o   t h e   r i g h t ,   f i n d   t h e   v a l u e   o n   t h e   s a m e   r o w .  < / T e x t > < B o o k M a r k E n t r y N a m e > V L O O K U P M o v i e 1 0 0 : 0 2 : 1 7 . 1 < / B o o k M a r k E n t r y N a m e > < B o o k M a r k E x i t N a m e > V L O O K U P M o v i e 1 0 0 : 0 2 : 2 4 . 2 < / B o o k M a r k E x i t N a m e > < B o o k M a r k E n t r y P o s i t i o n > 1 3 7 1 0 0 < / B o o k M a r k E n t r y P o s i t i o n > < B o o k M a r k E x i t P o s i t i o n > 1 4 4 2 6 7 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 0 a d 6 c e a 0 - 5 9 a 4 - 4 6 2 6 - a 9 e 4 - 7 8 3 c 7 4 c 3 a 4 7 3 < / I n t e r n a l I d > < N a m e > V L O O K U P M o v i e 1 A l o t l i k e 0 0 : 0 2 : 2 4 . 3 - 0 0 : 0 2 : 2 6 . 8 < / N a m e > < T e x t > A   l o t   l i k e   a   p h o n e   b o o k . < / T e x t > < B o o k M a r k E n t r y N a m e > V L O O K U P M o v i e 1 0 0 : 0 2 : 2 4 . 3 < / B o o k M a r k E n t r y N a m e > < B o o k M a r k E x i t N a m e > V L O O K U P M o v i e 1 0 0 : 0 2 : 2 6 . 8 < / B o o k M a r k E x i t N a m e > < B o o k M a r k E n t r y P o s i t i o n > 1 4 4 3 6 7 < / B o o k M a r k E n t r y P o s i t i o n > < B o o k M a r k E x i t P o s i t i o n > 1 4 6 8 6 7 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 e f 5 e 4 8 a b - 6 2 3 c - 4 0 4 b - a b 8 8 - c 0 b 4 6 1 d 4 d 3 d 8 < / I n t e r n a l I d > < N a m e > V L O O K U P M o v i e 1 U p n e x t , I ' l l 0 0 : 0 2 : 2 6 . 9 - 0 0 : 0 2 : 3 1 . 7 < / N a m e > < T e x t > U p   n e x t ,   I ' l l   e x p l a i n   e a c h   o f   t h e   a r g u m e n t s      t h e   v a l u e s   i n s i d e   t h e   p a r e n t h e s e s      < / T e x t > < B o o k M a r k E n t r y N a m e > V L O O K U P M o v i e 1 0 0 : 0 2 : 2 6 . 9 < / B o o k M a r k E n t r y N a m e > < B o o k M a r k E x i t N a m e > V L O O K U P M o v i e 1 0 0 : 0 2 : 3 1 . 7 < / B o o k M a r k E x i t N a m e > < B o o k M a r k E n t r y P o s i t i o n > 1 4 6 9 6 7 < / B o o k M a r k E n t r y P o s i t i o n > < B o o k M a r k E x i t P o s i t i o n > 1 5 1 7 6 7 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 c 9 2 d a c d 3 - 7 b e 7 - 4 2 5 0 - a b 5 1 - a 5 7 7 8 1 0 b b 4 c 5 < / I n t e r n a l I d > < N a m e > V L O O K U P M o v i e 1 a l o n g w i t h t h e 0 0 : 0 2 : 3 1 . 8 - 0 0 : 0 2 : 3 5 . 4 < / N a m e > < T e x t > a l o n g   w i t h   t h e   r u l e s   f o r   u s i n g   V L O O K U P . < / T e x t > < B o o k M a r k E n t r y N a m e > V L O O K U P M o v i e 1 0 0 : 0 2 : 3 1 . 8 < / B o o k M a r k E n t r y N a m e > < B o o k M a r k E x i t N a m e > V L O O K U P M o v i e 1 0 0 : 0 2 : 3 5 . 4 < / B o o k M a r k E x i t N a m e > < B o o k M a r k E n t r y P o s i t i o n > 1 5 1 8 6 7 < / B o o k M a r k E n t r y P o s i t i o n > < B o o k M a r k E x i t P o s i t i o n > 1 5 5 4 6 7 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 a 5 4 c 9 6 c f - 3 c 9 b - 4 9 6 e - 8 5 5 d - d 6 9 4 9 1 8 7 5 0 f 3 < / I d > < C a p t i o n I t e m s > < C a p t i o n I t e m > < I n t e r n a l I d > 5 2 5 1 b 6 4 7 - c 3 2 5 - 4 c 0 2 - 8 0 b 8 - 8 1 4 c c 9 4 c 2 1 f 3 < / I n t e r n a l I d > < N a m e > V L O O K U P M o v i e 4 W h e n e v e r y o u n e e d 0 0 : 0 0 : 0 0 . 3 - 0 0 : 0 0 : 0 8 . 2 < / N a m e > < T e x t > W h e n e v e r   y o u   n e e d   t o   c o p y   a   V L O O K U P   f o r m u l a ,   o r   a n y   o t h e r   f o r m u l a ,   y o u   h a v e   t o   u s e   a b s o l u t e   c e l l   r e f e r e n c e s . < / T e x t > < B o o k M a r k E n t r y N a m e > V L O O K U P M o v i e 4 0 0 : 0 0 : 0 0 . 3 < / B o o k M a r k E n t r y N a m e > < B o o k M a r k E x i t N a m e > V L O O K U P M o v i e 4 0 0 : 0 0 : 0 8 . 2 < / B o o k M a r k E x i t N a m e > < B o o k M a r k E n t r y P o s i t i o n > 3 0 0 < / B o o k M a r k E n t r y P o s i t i o n > < B o o k M a r k E x i t P o s i t i o n >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 2 f 4 6 7 c a 5 - 9 1 8 8 - 4 0 e 3 - 8 8 5 0 - 9 2 a 1 a d 2 7 8 6 d 5 < / I n t e r n a l I d > < N a m e > V L O O K U P M o v i e 4 F o r e x a m p l e , I t ' d 0 0 : 0 0 : 0 8 . 3 - 0 0 : 0 0 : 1 4 . 3 < / N a m e > < T e x t > F o r   e x a m p l e ,   I t ' d   b e   n i c e   t o   l i s t   a l l   t h e   p a g e   n a m e s   n e x t   t o   t h e i r   p a g e   n u m b e r s   a n d   h i t   d a t a , < / T e x t > < B o o k M a r k E n t r y N a m e > V L O O K U P M o v i e 4 0 0 : 0 0 : 0 8 . 3 < / B o o k M a r k E n t r y N a m e > < B o o k M a r k E x i t N a m e > V L O O K U P M o v i e 4 0 0 : 0 0 : 1 4 . 3 < / B o o k M a r k E x i t N a m e > < B o o k M a r k E n t r y P o s i t i o n > 8 3 0 0 < / B o o k M a r k E n t r y P o s i t i o n > < B o o k M a r k E x i t P o s i t i o n > 1 4 3 3 3 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 3 7 0 6 a 7 d e - 9 1 9 0 - 4 d a 3 - a c 3 a - 6 a 2 1 5 a 0 4 d 0 d d < / I n t e r n a l I d > < N a m e > V L O O K U P M o v i e 4 i n s t e a d o f j u s t 0 0 : 0 0 : 1 4 . 4 - 0 0 : 0 0 : 1 9 . 0 < / N a m e > < T e x t > i n s t e a d   o f   j u s t   l o o k i n g   t h e m   u p   o n e   a t   a   t i m e . < / T e x t > < B o o k M a r k E n t r y N a m e > V L O O K U P M o v i e 4 0 0 : 0 0 : 1 4 . 4 < / B o o k M a r k E n t r y N a m e > < B o o k M a r k E x i t N a m e > V L O O K U P M o v i e 4 0 0 : 0 0 : 1 9 . 0 < / B o o k M a r k E x i t N a m e > < B o o k M a r k E n t r y P o s i t i o n > 1 4 4 3 3 < / B o o k M a r k E n t r y P o s i t i o n > < B o o k M a r k E x i t P o s i t i o n > 1 9 0 6 7 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 6 d 3 e 6 0 4 7 - 1 d c 5 - 4 c 7 0 - a 1 c 6 - 6 9 7 a 2 e e 3 a 8 c 3 < / I n t e r n a l I d > < N a m e > V L O O K U P M o v i e 4 T o d o t h a t , 0 0 : 0 0 : 1 9 . 1 - 0 0 : 0 0 : 2 6 . 2 < / N a m e > < T e x t > T o   d o   t h a t ,   w e ' l l   n e e d   t o   c o p y   t h e   f o r m u l a   d o w n   t h i s   c o l u m n . < / T e x t > < B o o k M a r k E n t r y N a m e > V L O O K U P M o v i e 4 0 0 : 0 0 : 1 9 . 1 < / B o o k M a r k E n t r y N a m e > < B o o k M a r k E x i t N a m e > V L O O K U P M o v i e 4 0 0 : 0 0 : 2 6 . 2 < / B o o k M a r k E x i t N a m e > < B o o k M a r k E n t r y P o s i t i o n > 1 9 1 6 7 < / B o o k M a r k E n t r y P o s i t i o n > < B o o k M a r k E x i t P o s i t i o n > 2 6 2 6 7 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 b a 8 c a 9 3 4 - 2 d 7 a - 4 5 7 a - a 3 e 5 - a 3 0 8 6 3 e 3 1 f f 5 < / I n t e r n a l I d > < N a m e > V L O O K U P M o v i e 4 W h e n e v e r y o u c o p y 0 0 : 0 0 : 2 6 . 3 - 0 0 : 0 0 : 3 0 . 8 < / N a m e > < T e x t > W h e n e v e r   y o u   c o p y   a   f o r m u l a ,   y o u   h a v e   t o   u s e   a b s o l u t e   c e l l   r e f e r e n c e s , < / T e x t > < B o o k M a r k E n t r y N a m e > V L O O K U P M o v i e 4 0 0 : 0 0 : 2 6 . 3 < / B o o k M a r k E n t r y N a m e > < B o o k M a r k E x i t N a m e > V L O O K U P M o v i e 4 0 0 : 0 0 : 3 0 . 8 < / B o o k M a r k E x i t N a m e > < B o o k M a r k E n t r y P o s i t i o n > 2 6 3 6 7 < / B o o k M a r k E n t r y P o s i t i o n > < B o o k M a r k E x i t P o s i t i o n > 3 0 8 6 7 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 2 9 1 2 5 6 5 e - 1 9 2 5 - 4 d 1 9 - 8 b 2 2 - a 0 4 e 9 3 a f 8 e e 1 < / I n t e r n a l I d > < N a m e > V L O O K U P M o v i e 4 a n d y o u d o 0 0 : 0 0 : 3 0 . 9 - 0 0 : 0 0 : 3 5 . 9 < / N a m e > < T e x t > a n d   y o u   d o   t h a t   b y   a d d i n g   d o l l a r   s i g n s   t o   y o u r   a r g u m e n t s . < / T e x t > < B o o k M a r k E n t r y N a m e > V L O O K U P M o v i e 4 0 0 : 0 0 : 3 0 . 9 < / B o o k M a r k E n t r y N a m e > < B o o k M a r k E x i t N a m e > V L O O K U P M o v i e 4 0 0 : 0 0 : 3 5 . 9 < / B o o k M a r k E x i t N a m e > < B o o k M a r k E n t r y P o s i t i o n > 3 0 9 6 7 < / B o o k M a r k E n t r y P o s i t i o n > < B o o k M a r k E x i t P o s i t i o n > 3 5 9 6 7 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 6 b 4 9 4 d 5 c - d 0 1 9 - 4 2 7 1 - 9 0 9 a - b b f d 7 e f 2 0 9 3 2 < / I n t e r n a l I d > < N a m e > V L O O K U P M o v i e 4 S o I ' l l d e m o n s t r a t e 0 0 : 0 0 : 3 6 . 0 - 0 0 : 0 0 : 4 1 . 8 < / N a m e > < T e x t > S o   I ' l l   d e m o n s t r a t e   b y   a d d i n g   a   h e a d i n g ,   a n d   t h e n   I ' l l   s t a r t   t h e   f o r m u l a . < / T e x t > < B o o k M a r k E n t r y N a m e > V L O O K U P M o v i e 4 0 0 : 0 0 : 3 6 . 0 < / B o o k M a r k E n t r y N a m e > < B o o k M a r k E x i t N a m e > V L O O K U P M o v i e 4 0 0 : 0 0 : 4 1 . 8 < / B o o k M a r k E x i t N a m e > < B o o k M a r k E n t r y P o s i t i o n > 3 6 0 6 7 < / B o o k M a r k E n t r y P o s i t i o n > < B o o k M a r k E x i t P o s i t i o n > 4 1 8 0 0 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 0 1 b 0 5 6 6 5 - f a 8 9 - 4 9 4 2 - 8 9 a 8 - 8 7 2 7 c f 0 b 3 e 1 7 < / I n t e r n a l I d > < N a m e > V L O O K U P M o v i e 4 B u t t h i s t i m e , 0 0 : 0 0 : 4 1 . 9 - 0 0 : 0 0 : 5 1 . 0 < / N a m e > < T e x t > B u t   t h i s   t i m e ,   i n s t e a d   o f   e n t e r i n g   a   b l a n k   c e l l   a s   m y   f i r s t   a r g u m e n t      m y   l o o k u p   v a l u e      I ' l l   e n t e r   d o l l a r   s i g n   A 4 . < / T e x t > < B o o k M a r k E n t r y N a m e > V L O O K U P M o v i e 4 0 0 : 0 0 : 4 1 . 9 < / B o o k M a r k E n t r y N a m e > < B o o k M a r k E x i t N a m e > V L O O K U P M o v i e 4 0 0 : 0 0 : 5 1 . 0 < / B o o k M a r k E x i t N a m e > < B o o k M a r k E n t r y P o s i t i o n > 4 1 9 0 0 < / B o o k M a r k E n t r y P o s i t i o n > < B o o k M a r k E x i t P o s i t i o n > 5 1 0 3 3 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 3 c b e 9 4 8 0 - 8 7 6 a - 4 2 6 d - b f c b - e 4 d 8 b d 7 1 7 5 2 b < / I n t e r n a l I d > < N a m e > V L O O K U P M o v i e 4 T h e d o l l a r s i g n 0 0 : 0 0 : 5 1 . 1 - 0 0 : 0 1 : 0 0 . 6 < / N a m e > < T e x t > T h e   d o l l a r   s i g n   i s   w h a t   m a k e s   i t   a n   a b s o l u t e   c e l l   r e f e r e n c e .   I n   t h i s   c a s e ,   i t   f o r c e s   V L O O K U P   t o   u s e   j u s t   t h e   v a l u e s   i n   c o l u m n   A . < / T e x t > < B o o k M a r k E n t r y N a m e > V L O O K U P M o v i e 4 0 0 : 0 0 : 5 1 . 1 < / B o o k M a r k E n t r y N a m e > < B o o k M a r k E x i t N a m e > V L O O K U P M o v i e 4 0 0 : 0 1 : 0 0 . 6 < / B o o k M a r k E x i t N a m e > < B o o k M a r k E n t r y P o s i t i o n > 5 1 1 3 3 < / B o o k M a r k E n t r y P o s i t i o n > < B o o k M a r k E x i t P o s i t i o n > 6 0 6 3 3 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 c 5 1 0 a 0 5 7 - 9 f c b - 4 d a 2 - a 9 7 3 - b f 8 5 c 5 1 8 8 8 e 0 < / I n t e r n a l I d > < N a m e > V L O O K U P M o v i e 4 I ' m u s i n g t h o s e 0 0 : 0 1 : 0 0 . 7 - 0 0 : 0 1 : 0 6 . 0 < / N a m e > < T e x t > I ' m   u s i n g   t h o s e   b e c a u s e   I   k n o w   I   w a n t   t o   m a t c h   e a c h   p a g e   n u m b e r   w i t h   i t s   p a g e   n a m e , < / T e x t > < B o o k M a r k E n t r y N a m e > V L O O K U P M o v i e 4 0 0 : 0 1 : 0 0 . 7 < / B o o k M a r k E n t r y N a m e > < B o o k M a r k E x i t N a m e > V L O O K U P M o v i e 4 0 0 : 0 1 : 0 6 . 0 < / B o o k M a r k E x i t N a m e > < B o o k M a r k E n t r y P o s i t i o n > 6 0 7 3 3 < / B o o k M a r k E n t r y P o s i t i o n > < B o o k M a r k E x i t P o s i t i o n > 6 6 0 0 0 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 6 7 a 5 6 2 5 1 - 4 6 3 0 - 4 a a a - b 4 5 9 - 3 9 f b a 1 8 1 f 6 1 6 < / I n t e r n a l I d > < N a m e > V L O O K U P M o v i e 4 s o I ' l l u s e 0 0 : 0 1 : 0 6 . 1 - 0 0 : 0 1 : 1 3 . 6 < / N a m e > < T e x t > s o   I ' l l   u s e   t h o s e   v a l u e s   d i r e c t l y   i n s t e a d   o f   t h e   e m p t y   p l a c e h o l d e r   c e l l s   y o u ' v e   s e e n   i n   t h e   p r e v i o u s   v i d e o s . < / T e x t > < B o o k M a r k E n t r y N a m e > V L O O K U P M o v i e 4 0 0 : 0 1 : 0 6 . 1 < / B o o k M a r k E n t r y N a m e > < B o o k M a r k E x i t N a m e > V L O O K U P M o v i e 4 0 0 : 0 1 : 1 3 . 6 < / B o o k M a r k E x i t N a m e > < B o o k M a r k E n t r y P o s i t i o n > 6 6 1 0 0 < / B o o k M a r k E n t r y P o s i t i o n > < B o o k M a r k E x i t P o s i t i o n > 7 3 6 6 7 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 7 f 6 2 4 6 0 5 - 1 2 1 8 - 4 d f 7 - 9 1 d 4 - c 2 d 2 c a 0 a e 9 9 c < / I n t e r n a l I d > < N a m e > V L O O K U P M o v i e 4 N e x t , I e n t e r 0 0 : 0 1 : 1 3 . 7 - 0 0 : 0 1 : 1 9 . 8 < / N a m e > < T e x t > N e x t ,   I   e n t e r   t h e   n a m e   o f   t h e   o t h e r   w o r k s h e e t ,   a n   e x c l a m a t i o n   p o i n t , < / T e x t > < B o o k M a r k E n t r y N a m e > V L O O K U P M o v i e 4 0 0 : 0 1 : 1 3 . 7 < / B o o k M a r k E n t r y N a m e > < B o o k M a r k E x i t N a m e > V L O O K U P M o v i e 4 0 0 : 0 1 : 1 9 . 8 < / B o o k M a r k E x i t N a m e > < B o o k M a r k E n t r y P o s i t i o n > 7 3 7 6 7 < / B o o k M a r k E n t r y P o s i t i o n > < B o o k M a r k E x i t P o s i t i o n > 7 9 8 6 7 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 b b d f a a 9 6 - d 2 2 c - 4 9 8 6 - b 8 2 3 - f 8 b 0 5 5 e 6 2 3 3 5 < / I n t e r n a l I d > < N a m e > V L O O K U P M o v i e 4 t h e n i n m y 0 0 : 0 1 : 1 9 . 9 - 0 0 : 0 1 : 2 7 . 7 < / N a m e > < T e x t > t h e n   i n   m y   c e l l   r a n g e ,   I   a l s o   u s e   t w o   m o r e   d o l l a r   s i g n s ,   i n   f r o n t   o f   t h e   A   a n d   t h e   B ,   l i k e   s o . < / T e x t > < B o o k M a r k E n t r y N a m e > V L O O K U P M o v i e 4 0 0 : 0 1 : 1 9 . 9 < / B o o k M a r k E n t r y N a m e > < B o o k M a r k E x i t N a m e > V L O O K U P M o v i e 4 0 0 : 0 1 : 2 7 . 7 < / B o o k M a r k E x i t N a m e > < B o o k M a r k E n t r y P o s i t i o n > 7 9 9 6 7 < / B o o k M a r k E n t r y P o s i t i o n > < B o o k M a r k E x i t P o s i t i o n > 8 7 7 3 3 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 2 9 f 4 b 9 f a - 7 a d 4 - 4 f d f - 8 1 a b - e 9 5 7 e 5 a 7 8 c d a < / I n t e r n a l I d > < N a m e > V L O O K U P M o v i e 4 I ' l l e n t e r t h e 0 0 : 0 1 : 2 7 . 8 - 0 0 : 0 1 : 3 4 . 7 < / N a m e > < T e x t > I ' l l   e n t e r   t h e   s a m e   c o l u m n   r e f e r e n c e   a r g u m e n t ,   2 ,   a n d   F a l s e   a s   m y   r a n g e   l o o k u p   a r g u m e n t , < / T e x t > < B o o k M a r k E n t r y N a m e > V L O O K U P M o v i e 4 0 0 : 0 1 : 2 7 . 8 < / B o o k M a r k E n t r y N a m e > < B o o k M a r k E x i t N a m e > V L O O K U P M o v i e 4 0 0 : 0 1 : 3 4 . 7 < / B o o k M a r k E x i t N a m e > < B o o k M a r k E n t r y P o s i t i o n > 8 7 8 3 3 < / B o o k M a r k E n t r y P o s i t i o n > < B o o k M a r k E x i t P o s i t i o n > 9 4 7 6 7 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 d 5 1 e 3 4 0 3 - 3 3 c 3 - 4 0 0 c - a 6 3 e - 8 e b b 5 5 5 d d b 5 c < / I n t e r n a l I d > < N a m e > V L O O K U P M o v i e 4 a g a i n b e c a u s e I 0 0 : 0 1 : 3 4 . 8 - 0 0 : 0 1 : 3 7 . 9 < / N a m e > < T e x t > a g a i n   b e c a u s e   I   w a n t   e x a c t   m a t c h e s . < / T e x t > < B o o k M a r k E n t r y N a m e > V L O O K U P M o v i e 4 0 0 : 0 1 : 3 4 . 8 < / B o o k M a r k E n t r y N a m e > < B o o k M a r k E x i t N a m e > V L O O K U P M o v i e 4 0 0 : 0 1 : 3 7 . 9 < / B o o k M a r k E x i t N a m e > < B o o k M a r k E n t r y P o s i t i o n > 9 4 8 6 7 < / B o o k M a r k E n t r y P o s i t i o n > < B o o k M a r k E x i t P o s i t i o n > 9 7 9 6 7 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 e 6 d 7 3 5 c e - 6 6 7 4 - 4 9 4 2 - b b f c - 0 0 4 4 d a 0 a 2 5 a 7 < / I n t e r n a l I d > < N a m e > V L O O K U P M o v i e 4 P r e s s E n t e r , a n d 0 0 : 0 1 : 3 8 . 0 - 0 0 : 0 1 : 4 2 . 2 < / N a m e > < T e x t > P r e s s   E n t e r ,   a n d   t h e   f o r m u l a   r e t u r n s   ' H o m e   P a g e . ' < / T e x t > < B o o k M a r k E n t r y N a m e > V L O O K U P M o v i e 4 0 0 : 0 1 : 3 8 . 0 < / B o o k M a r k E n t r y N a m e > < B o o k M a r k E x i t N a m e > V L O O K U P M o v i e 4 0 0 : 0 1 : 4 2 . 2 < / B o o k M a r k E x i t N a m e > < B o o k M a r k E n t r y P o s i t i o n > 9 8 0 6 7 < / B o o k M a r k E n t r y P o s i t i o n > < B o o k M a r k E x i t P o s i t i o n > 1 0 2 2 0 0 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 8 c 9 0 0 b 0 d - 4 1 8 c - 4 e c 3 - 8 2 4 1 - e 4 5 0 a 6 8 a 8 1 2 5 < / I n t e r n a l I d > < N a m e > V L O O K U P M o v i e 4 N o w g r a b t h e 0 0 : 0 1 : 4 2 . 3 - 0 0 : 0 1 : 5 2 . 6 < / N a m e > < T e x t > N o w   g r a b   t h e   f i l l   h a n d l e ,   d r a g   i t   d o w n   t h e   c o l u m n ,   < / T e x t > < B o o k M a r k E n t r y N a m e > V L O O K U P M o v i e 4 0 0 : 0 1 : 4 2 . 3 < / B o o k M a r k E n t r y N a m e > < B o o k M a r k E x i t N a m e > V L O O K U P M o v i e 4 0 0 : 0 1 : 5 2 . 6 < / B o o k M a r k E x i t N a m e > < B o o k M a r k E n t r y P o s i t i o n > 1 0 2 3 0 0 < / B o o k M a r k E n t r y P o s i t i o n > < B o o k M a r k E x i t P o s i t i o n > 1 1 2 6 6 7 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 b 0 a 8 2 5 5 1 - c c 9 1 - 4 f d 8 - 9 6 e 0 - 9 9 e 1 a 5 0 b b 0 f 9 < / I n t e r n a l I d > < N a m e > V L O O K U P M o v i e 4 a n d t h e r e y o u 0 0 : 0 1 : 5 2 . 7 - 0 0 : 0 1 : 5 7 . 2 < / N a m e > < T e x t > a n d   t h e r e   y o u   g o .   A l l   t h e   d a t a ,   e a s y   t o   s c a n . < / T e x t > < B o o k M a r k E n t r y N a m e > V L O O K U P M o v i e 4 0 0 : 0 1 : 5 2 . 7 < / B o o k M a r k E n t r y N a m e > < B o o k M a r k E x i t N a m e > V L O O K U P M o v i e 4 0 0 : 0 1 : 5 7 . 2 < / B o o k M a r k E x i t N a m e > < B o o k M a r k E n t r y P o s i t i o n > 1 1 2 7 6 7 < / B o o k M a r k E n t r y P o s i t i o n > < B o o k M a r k E x i t P o s i t i o n > 1 1 7 2 0 0 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 0 a 2 5 a 9 7 b - a a 6 1 - 4 2 9 3 - 9 6 d 4 - 0 1 8 3 3 1 9 0 1 b d c < / I n t e r n a l I d > < N a m e > V L O O K U P M o v i e 4 O n e t h i n g t o 0 0 : 0 1 : 5 7 . 3 - 0 0 : 0 2 : 0 3 . 9 < / N a m e > < T e x t > O n e   t h i n g   t o   r e m e m b e r ,   t h o u g h :   I   o n l y   u s e d   d o l l a r   s i g n s   i n   f r o n t   o f   t h e   c o l u m n   l e t t e r s . < / T e x t > < B o o k M a r k E n t r y N a m e > V L O O K U P M o v i e 4 0 0 : 0 1 : 5 7 . 3 < / B o o k M a r k E n t r y N a m e > < B o o k M a r k E x i t N a m e > V L O O K U P M o v i e 4 0 0 : 0 2 : 0 3 . 9 < / B o o k M a r k E x i t N a m e > < B o o k M a r k E n t r y P o s i t i o n > 1 1 7 3 0 0 < / B o o k M a r k E n t r y P o s i t i o n > < B o o k M a r k E x i t P o s i t i o n > 1 2 3 9 3 3 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 1 7 e 8 9 b 5 8 - 8 7 8 c - 4 e c d - b 0 3 b - c c 3 9 6 2 5 b c e e 5 < / I n t e r n a l I d > < N a m e > V L O O K U P M o v i e 4 I f I s e p a r a t e 0 0 : 0 2 : 0 4 . 0 - 0 0 : 0 2 : 1 5 . 9 < / N a m e > < T e x t > I f   I   s e p a r a t e   c o l u m n   l e t t e r s   a n d   r o w   n u m b e r s   w i t h   d o l l a r   s i g n s ,   l i k e   t h i s ,   V L O O K U P   o n l y   r e t u r n s   o n e   v a l u e ,   t h e   f i r s t ,   o n e . < / T e x t > < B o o k M a r k E n t r y N a m e > V L O O K U P M o v i e 4 0 0 : 0 2 : 0 4 . 0 < / B o o k M a r k E n t r y N a m e > < B o o k M a r k E x i t N a m e > V L O O K U P M o v i e 4 0 0 : 0 2 : 1 5 . 9 < / B o o k M a r k E x i t N a m e > < B o o k M a r k E n t r y P o s i t i o n > 1 2 4 0 3 3 < / B o o k M a r k E n t r y P o s i t i o n > < B o o k M a r k E x i t P o s i t i o n > 1 3 5 9 0 0 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 4 f 8 a 1 2 b e - 3 a 8 4 - 4 0 e 8 - 8 7 8 5 - 1 6 4 5 4 1 f a e 2 d 0 < / I n t e r n a l I d > < N a m e > V L O O K U P M o v i e 4 T h a t h a p p e n s b e c a u s e 0 0 : 0 2 : 1 6 . 0 - 0 0 : 0 2 : 2 0 . 1 < / N a m e > < T e x t > T h a t   h a p p e n s   b e c a u s e   d o l l a r   s i g n s   p r e v e n t   E x c e l   f r o m   c h a n g i n g   c o l u m n < / T e x t > < B o o k M a r k E n t r y N a m e > V L O O K U P M o v i e 4 0 0 : 0 2 : 1 6 . 0 < / B o o k M a r k E n t r y N a m e > < B o o k M a r k E x i t N a m e > V L O O K U P M o v i e 4 0 0 : 0 2 : 2 0 . 1 < / B o o k M a r k E x i t N a m e > < B o o k M a r k E n t r y P o s i t i o n > 1 3 6 0 0 0 < / B o o k M a r k E n t r y P o s i t i o n > < B o o k M a r k E x i t P o s i t i o n > 1 4 0 1 0 0 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 3 7 9 1 d d f 3 - 5 4 6 9 - 4 d 4 a - 8 0 9 e - 9 b 9 5 0 5 5 8 7 b 5 a < / I n t e r n a l I d > < N a m e > V L O O K U P M o v i e 4 a n d r o w v a l u e s 0 0 : 0 2 : 2 0 . 2 - 0 0 : 0 2 : 2 4 . 7 < / N a m e > < T e x t > a n d   r o w   v a l u e s   i n   a   f o r m u l a   w h e n   y o u   c o p y   t h a t   f o r m u l a . < / T e x t > < B o o k M a r k E n t r y N a m e > V L O O K U P M o v i e 4 0 0 : 0 2 : 2 0 . 2 < / B o o k M a r k E n t r y N a m e > < B o o k M a r k E x i t N a m e > V L O O K U P M o v i e 4 0 0 : 0 2 : 2 4 . 7 < / B o o k M a r k E x i t N a m e > < B o o k M a r k E n t r y P o s i t i o n > 1 4 0 2 0 0 < / B o o k M a r k E n t r y P o s i t i o n > < B o o k M a r k E x i t P o s i t i o n > 1 4 4 7 3 3 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 6 e 6 8 d b d 1 - a b 6 7 - 4 e 5 d - a b a a - 1 1 7 0 4 a 4 f 2 4 0 7 < / I n t e r n a l I d > < N a m e > V L O O K U P M o v i e 4 N o w , h e r e ' s s o m e t h i n g 0 0 : 0 2 : 2 4 . 8 - 0 0 : 0 2 : 2 6 . 5 < / N a m e > < T e x t > N o w ,   h e r e ' s   s o m e t h i n g   t h a t   c a n   h e l p . < / T e x t > < B o o k M a r k E n t r y N a m e > V L O O K U P M o v i e 4 0 0 : 0 2 : 2 4 . 8 < / B o o k M a r k E n t r y N a m e > < B o o k M a r k E x i t N a m e > V L O O K U P M o v i e 4 0 0 : 0 2 : 2 6 . 5 < / B o o k M a r k E x i t N a m e > < B o o k M a r k E n t r y P o s i t i o n > 1 4 4 8 3 3 < / B o o k M a r k E n t r y P o s i t i o n > < B o o k M a r k E x i t P o s i t i o n > 1 4 6 5 3 3 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 a e 5 7 8 2 8 2 - 6 7 9 f - 4 0 1 6 - 9 8 2 2 - 0 9 2 7 8 f 0 d 3 6 6 3 < / I n t e r n a l I d > < N a m e > V L O O K U P M o v i e 4 I f y o u ' r e h a v i n g 0 0 : 0 2 : 2 6 . 6 - 0 0 : 0 2 : 3 3 . 7 < / N a m e > < T e x t > I f   y o u ' r e   h a v i n g   t r o u b l e   a d d i n g   d o l l a r   s i g n s   t o   a   f o r m u l a ,   p u t   y o u r   c u r s o r   i n   a n   a r g u m e n t   a n d   p r e s s   F 4 . < / T e x t > < B o o k M a r k E n t r y N a m e > V L O O K U P M o v i e 4 0 0 : 0 2 : 2 6 . 6 < / B o o k M a r k E n t r y N a m e > < B o o k M a r k E x i t N a m e > V L O O K U P M o v i e 4 0 0 : 0 2 : 3 3 . 7 < / B o o k M a r k E x i t N a m e > < B o o k M a r k E n t r y P o s i t i o n > 1 4 6 6 3 3 < / B o o k M a r k E n t r y P o s i t i o n > < B o o k M a r k E x i t P o s i t i o n > 1 5 3 7 0 0 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 3 5 7 1 9 7 8 5 - 0 5 d 1 - 4 d 7 9 - a 0 9 9 - f d 3 c 4 e 4 e 1 d 0 3 < / I n t e r n a l I d > < N a m e > V L O O K U P M o v i e 4 A s y o u p r e s s 0 0 : 0 2 : 3 3 . 8 - 0 0 : 0 2 : 3 9 . 8 < / N a m e > < T e x t > A s   y o u   p r e s s   t h e   b u t t o n ,   i t   i n s e r t s   d o l l a r   s i g n s   i n   e a c h   a l l o w a b l e   p l a c e   i n   t h e   a r g u m e n t . < / T e x t > < B o o k M a r k E n t r y N a m e > V L O O K U P M o v i e 4 0 0 : 0 2 : 3 3 . 8 < / B o o k M a r k E n t r y N a m e > < B o o k M a r k E x i t N a m e > V L O O K U P M o v i e 4 0 0 : 0 2 : 3 9 . 8 < / B o o k M a r k E x i t N a m e > < B o o k M a r k E n t r y P o s i t i o n > 1 5 3 8 0 0 < / B o o k M a r k E n t r y P o s i t i o n > < B o o k M a r k E x i t P o s i t i o n > 1 5 9 8 0 0 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 b 3 f 0 b e a 3 - 0 7 0 e - 4 1 6 5 - 8 0 7 f - 0 0 1 8 3 a e 0 3 5 1 c < / I n t e r n a l I d > < N a m e > V L O O K U P M o v i e 4 I n o t h e r w o r d s , 0 0 : 0 2 : 3 9 . 9 - 0 0 : 0 2 : 4 4 . 3 < / N a m e > < T e x t > I n   o t h e r   w o r d s ,   i t   w o n ' t   l e t   y o u   p u t   o n e   i n   t h e   w r o n g   p l a c e . < / T e x t > < B o o k M a r k E n t r y N a m e > V L O O K U P M o v i e 4 0 0 : 0 2 : 3 9 . 9 < / B o o k M a r k E n t r y N a m e > < B o o k M a r k E x i t N a m e > V L O O K U P M o v i e 4 0 0 : 0 2 : 4 4 . 3 < / B o o k M a r k E x i t N a m e > < B o o k M a r k E n t r y P o s i t i o n > 1 5 9 9 0 0 < / B o o k M a r k E n t r y P o s i t i o n > < B o o k M a r k E x i t P o s i t i o n > 1 6 4 3 3 3 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 1 6 2 1 5 7 c f - 7 0 4 b - 4 9 6 2 - b 7 2 b - 9 0 b 5 b d 4 5 e b d 2 < / I n t e r n a l I d > < N a m e > V L O O K U P M o v i e 4 J u s t p r e s s F 4 0 0 : 0 2 : 4 4 . 4 - 0 0 : 0 2 : 5 0 . 9 < / N a m e > < T e x t > J u s t   p r e s s   F 4   u n t i l   t h e   d o l l a r   s i g n   i s   i n   t h e   r i g h t   p l a c e ,   a n d   g o   o n   t o   y o u r   n e x t   a r g u m e n t . < / T e x t > < B o o k M a r k E n t r y N a m e > V L O O K U P M o v i e 4 0 0 : 0 2 : 4 4 . 4 < / B o o k M a r k E n t r y N a m e > < B o o k M a r k E x i t N a m e > V L O O K U P M o v i e 4 0 0 : 0 2 : 5 0 . 9 < / B o o k M a r k E x i t N a m e > < B o o k M a r k E n t r y P o s i t i o n > 1 6 4 4 3 3 < / B o o k M a r k E n t r y P o s i t i o n > < B o o k M a r k E x i t P o s i t i o n > 1 7 0 9 0 0 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 1 0 8 0 f 7 2 7 - 2 2 0 e - 4 8 7 0 - 9 b 6 4 - 6 1 0 4 6 9 b 4 3 3 d 4 < / I n t e r n a l I d > < N a m e > V L O O K U P M o v i e 4 S o t h a t ' s a 0 0 : 0 2 : 5 1 . 0 - 0 0 : 0 2 : 5 8 . 1 < / N a m e > < T e x t > S o   t h a t ' s   a   f i n a l   g o t c h a ,   a n d   w h i l e   w e ' r e   t a l k i n g   a b o u t   t h e m ,   l e t ' s   r e c a p   t h e   o t h e r   p o s s i b l e   m i s t a k e s : < / T e x t > < B o o k M a r k E n t r y N a m e > V L O O K U P M o v i e 4 0 0 : 0 2 : 5 1 . 0 < / B o o k M a r k E n t r y N a m e > < B o o k M a r k E x i t N a m e > V L O O K U P M o v i e 4 0 0 : 0 2 : 5 8 . 1 < / B o o k M a r k E x i t N a m e > < B o o k M a r k E n t r y P o s i t i o n > 1 7 1 0 0 0 < / B o o k M a r k E n t r y P o s i t i o n > < B o o k M a r k E x i t P o s i t i o n > 1 7 8 1 6 7 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 e 8 3 b a 1 b e - c 1 5 4 - 4 6 8 1 - b 8 3 b - 0 b f 1 8 4 b 0 b 6 5 d < / I n t e r n a l I d > < N a m e > V L O O K U P M o v i e 4 Y o u r l o o k u p t a b l e 0 0 : 0 2 : 5 8 . 2 - 0 0 : 0 3 : 0 4 . 1 < / N a m e > < T e x t > Y o u r   l o o k u p   t a b l e   h a s   t o   b e   t o   t h e   r i g h t   o f   y o u r   l o o k u p   v a l u e s ,   o r   o n   a n o t h e r   w o r k s h e e t . < / T e x t > < B o o k M a r k E n t r y N a m e > V L O O K U P M o v i e 4 0 0 : 0 2 : 5 8 . 2 < / B o o k M a r k E n t r y N a m e > < B o o k M a r k E x i t N a m e > V L O O K U P M o v i e 4 0 0 : 0 3 : 0 4 . 1 < / B o o k M a r k E x i t N a m e > < B o o k M a r k E n t r y P o s i t i o n > 1 7 8 2 6 7 < / B o o k M a r k E n t r y P o s i t i o n > < B o o k M a r k E x i t P o s i t i o n > 1 8 4 1 0 0 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 6 7 0 1 7 e a c - 9 a 9 b - 4 f 6 3 - 9 c 7 d - 6 8 a 5 a 0 0 2 e 8 d a < / I n t e r n a l I d > < N a m e > V L O O K U P M o v i e 4 Y o u h a v e t o 0 0 : 0 3 : 0 4 . 2 - 0 0 : 0 3 : 0 8 . 8 < / N a m e > < T e x t > Y o u   h a v e   t o   a r r a n g e   y o u r   d a t a   i n   c o l u m n s , < / T e x t > < B o o k M a r k E n t r y N a m e > V L O O K U P M o v i e 4 0 0 : 0 3 : 0 4 . 2 < / B o o k M a r k E n t r y N a m e > < B o o k M a r k E x i t N a m e > V L O O K U P M o v i e 4 0 0 : 0 3 : 0 8 . 8 < / B o o k M a r k E x i t N a m e > < B o o k M a r k E n t r y P o s i t i o n > 1 8 4 2 0 0 < / B o o k M a r k E n t r y P o s i t i o n > < B o o k M a r k E x i t P o s i t i o n > 1 8 8 8 3 3 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 0 f 2 a d 8 7 2 - 9 7 e 9 - 4 7 5 9 - 9 1 9 6 - f e 0 8 6 9 1 6 e 7 3 e < / I n t e r n a l I d > < N a m e > V L O O K U P M o v i e 4 a n d y o u e n t e r 0 0 : 0 3 : 0 8 . 9 - 0 0 : 0 3 : 1 6 . 8 < / N a m e > < T e x t > a n d   y o u   e n t e r   ' F a l s e '   w h e n   y o u   w a n t   a n   e x a c t   m a t c h ,   a n d   ' T r u e '   ( o r   n o t h i n g )   i f   y o u   w a n t   a   p a r t i a l   m a t c h . < / T e x t > < B o o k M a r k E n t r y N a m e > V L O O K U P M o v i e 4 0 0 : 0 3 : 0 8 . 9 < / B o o k M a r k E n t r y N a m e > < B o o k M a r k E x i t N a m e > V L O O K U P M o v i e 4 0 0 : 0 3 : 1 6 . 8 < / B o o k M a r k E x i t N a m e > < B o o k M a r k E n t r y P o s i t i o n > 1 8 8 9 3 3 < / B o o k M a r k E n t r y P o s i t i o n > < B o o k M a r k E x i t P o s i t i o n > 1 9 6 8 3 3 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 7 f 1 9 5 7 6 7 - f 0 1 3 - 4 d 1 2 - a 2 4 6 - 7 b a 5 8 3 5 3 8 d 9 b < / I n t e r n a l I d > < N a m e > V L O O K U P M o v i e 4 F i n a l l y , i f y o u ' r e 0 0 : 0 3 : 1 6 . 9 - 0 0 : 0 3 : 2 3 . 5 < / N a m e > < T e x t > F i n a l l y ,   i f   y o u ' r e   g o i n g   t o   c o p y   t h e   f o r m u l a ,   m a k e   s u r e   y o u   p u t   t h e   d o l l a r   s i g n s   i n   t h e   r i g h t   p l a c e s . < / T e x t > < B o o k M a r k E n t r y N a m e > V L O O K U P M o v i e 4 0 0 : 0 3 : 1 6 . 9 < / B o o k M a r k E n t r y N a m e > < B o o k M a r k E x i t N a m e > V L O O K U P M o v i e 4 0 0 : 0 3 : 2 3 . 5 < / B o o k M a r k E x i t N a m e > < B o o k M a r k E n t r y P o s i t i o n > 1 9 6 9 3 3 < / B o o k M a r k E n t r y P o s i t i o n > < B o o k M a r k E x i t P o s i t i o n > 2 0 3 5 0 0 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 a 1 5 3 9 4 c 4 - 9 f 9 3 - 4 f 3 6 - a 1 8 e - 1 4 2 5 2 7 6 4 e 3 8 5 < / I n t e r n a l I d > < N a m e > V L O O K U P M o v i e 4 A n d t o l e a r n 0 0 : 0 3 : 2 3 . 6 - 0 0 : 0 3 : 2 9 . 0 < / N a m e > < T e x t > A n d   t o   l e a r n   m o r e   a b o u t   V L O O K U P ,   s e e   t h e   l i n k s   i n   t h e   c o u r s e   s u m m a r y . < / T e x t > < B o o k M a r k E n t r y N a m e > V L O O K U P M o v i e 4 0 0 : 0 3 : 2 3 . 6 < / B o o k M a r k E n t r y N a m e > < B o o k M a r k E x i t N a m e > V L O O K U P M o v i e 4 0 0 : 0 3 : 2 9 . 0 < / B o o k M a r k E x i t N a m e > < B o o k M a r k E n t r y P o s i t i o n > 2 0 3 6 0 0 < / B o o k M a r k E n t r y P o s i t i o n > < B o o k M a r k E x i t P o s i t i o n > 2 0 9 0 3 3 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261C2517-BCCF-40EA-914F-E8CC4B596952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FA4280F-2F52-409B-8929-2313FBF029E4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2B60031C-5856-454E-8A95-187AF43A2F0C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6.xml><?xml version="1.0" encoding="utf-8"?>
<ds:datastoreItem xmlns:ds="http://schemas.openxmlformats.org/officeDocument/2006/customXml" ds:itemID="{A2D58C7B-30F9-43F1-AFA1-D1A4ADA0BD05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8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FC53FA56-8E63-4E27-9269-C5CCD42131F6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8332</TotalTime>
  <Words>2777</Words>
  <Application>Microsoft Office PowerPoint</Application>
  <PresentationFormat>Custom</PresentationFormat>
  <Paragraphs>292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v-miyaki</cp:lastModifiedBy>
  <cp:revision>272</cp:revision>
  <dcterms:created xsi:type="dcterms:W3CDTF">2012-03-12T21:21:52Z</dcterms:created>
  <dcterms:modified xsi:type="dcterms:W3CDTF">2013-02-28T01:18:00Z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