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7"/>
    <p:sldMasterId id="2147483669" r:id="rId8"/>
    <p:sldMasterId id="2147483699" r:id="rId9"/>
    <p:sldMasterId id="2147483711" r:id="rId10"/>
    <p:sldMasterId id="2147483723" r:id="rId11"/>
    <p:sldMasterId id="2147483753" r:id="rId12"/>
  </p:sldMasterIdLst>
  <p:notesMasterIdLst>
    <p:notesMasterId r:id="rId18"/>
  </p:notesMasterIdLst>
  <p:sldIdLst>
    <p:sldId id="385" r:id="rId13"/>
    <p:sldId id="376" r:id="rId14"/>
    <p:sldId id="380" r:id="rId15"/>
    <p:sldId id="381" r:id="rId16"/>
    <p:sldId id="382" r:id="rId17"/>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5"/>
            <p14:sldId id="376"/>
            <p14:sldId id="380"/>
            <p14:sldId id="381"/>
            <p14:sldId id="382"/>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41">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114"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1.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Master" Target="slideMasters/slideMaster6.xml"/><Relationship Id="rId17" Type="http://schemas.openxmlformats.org/officeDocument/2006/relationships/slide" Target="slides/slide5.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tableStyles" Target="tableStyles.xml"/><Relationship Id="rId10" Type="http://schemas.openxmlformats.org/officeDocument/2006/relationships/slideMaster" Target="slideMasters/slideMaster4.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5/16/2013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1.xml"/><Relationship Id="rId5" Type="http://schemas.openxmlformats.org/officeDocument/2006/relationships/slide" Target="../slides/slide5.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5/16/2013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5/16/2013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5/16/2013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5/16/2013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5/16/2013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5/16/2013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5/16/2013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763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03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354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53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056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94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406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804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4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933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10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860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832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674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206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940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9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805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06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5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181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solidFill>
          <a:srgbClr val="6C6C6C"/>
        </a:solidFill>
        <a:effectLst/>
      </p:bgPr>
    </p:bg>
    <p:spTree>
      <p:nvGrpSpPr>
        <p:cNvPr id="1" name=""/>
        <p:cNvGrpSpPr/>
        <p:nvPr/>
      </p:nvGrpSpPr>
      <p:grpSpPr>
        <a:xfrm>
          <a:off x="0" y="0"/>
          <a:ext cx="0" cy="0"/>
          <a:chOff x="0" y="0"/>
          <a:chExt cx="0" cy="0"/>
        </a:xfrm>
      </p:grpSpPr>
      <p:sp>
        <p:nvSpPr>
          <p:cNvPr id="18" name="Rectangle 17"/>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3872301"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5250381"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6615501"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992234" y="8494776"/>
            <a:ext cx="1115568" cy="630936"/>
          </a:xfrm>
        </p:spPr>
        <p:txBody>
          <a:bodyPr/>
          <a:lstStyle/>
          <a:p>
            <a:r>
              <a:rPr lang="en-US" dirty="0" smtClean="0"/>
              <a:t>Click icon to add media</a:t>
            </a:r>
            <a:endParaRPr lang="en-US" dirty="0"/>
          </a:p>
        </p:txBody>
      </p:sp>
      <p:sp>
        <p:nvSpPr>
          <p:cNvPr id="32" name="TextBox 31"/>
          <p:cNvSpPr txBox="1"/>
          <p:nvPr userDrawn="1"/>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66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341"/>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71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381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74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677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06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074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70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992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04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65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11409605"/>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935446"/>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383595207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2207385103"/>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315906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0306044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2513167785"/>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4219573882"/>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51315253"/>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676885529"/>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72907562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714739151"/>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84745034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469854"/>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20943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5/16/2013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806940"/>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419109"/>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5/16/2013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D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5/16/2013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5/16/2013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5/16/2013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916269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5/16/2013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1886102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5/16/2013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4818937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5/16/2013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920987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slide" Target="slide4.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Layout" Target="../slideLayouts/slideLayout5.xml"/><Relationship Id="rId42" Type="http://schemas.openxmlformats.org/officeDocument/2006/relationships/image" Target="../media/image8.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image" Target="../media/image6.png"/><Relationship Id="rId46" Type="http://schemas.openxmlformats.org/officeDocument/2006/relationships/image" Target="../media/image11.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slide" Target="slide5.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slide" Target="slide3.xml"/><Relationship Id="rId40" Type="http://schemas.openxmlformats.org/officeDocument/2006/relationships/image" Target="../media/image7.png"/><Relationship Id="rId45" Type="http://schemas.openxmlformats.org/officeDocument/2006/relationships/image" Target="../media/image10.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image" Target="../media/image5.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microsoft.com/office/2007/relationships/hdphoto" Target="../media/hdphoto1.wdp"/><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slide" Target="slide2.xml"/><Relationship Id="rId43"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slide" Target="slide2.xml"/><Relationship Id="rId17" Type="http://schemas.openxmlformats.org/officeDocument/2006/relationships/hyperlink" Target="http://office.microsoft.com/redir/XT103462909.aspx" TargetMode="External"/><Relationship Id="rId2" Type="http://schemas.openxmlformats.org/officeDocument/2006/relationships/image" Target="../media/image2.png"/><Relationship Id="rId16" Type="http://schemas.openxmlformats.org/officeDocument/2006/relationships/hyperlink" Target="http://o15.officeredir.microsoft.com/r/rlidMoreCourses?clid=1033"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1.png"/><Relationship Id="rId5" Type="http://schemas.openxmlformats.org/officeDocument/2006/relationships/image" Target="../media/image6.png"/><Relationship Id="rId15" Type="http://schemas.openxmlformats.org/officeDocument/2006/relationships/hyperlink" Target="http://office.microsoft.com/redir/HA103980598.aspx" TargetMode="External"/><Relationship Id="rId10"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hyperlink" Target="http://office.microsoft.com/redir/HA102919720.aspx"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office.microsoft.com/redir/RZ104046873.aspx?section=2" TargetMode="External"/><Relationship Id="rId13" Type="http://schemas.openxmlformats.org/officeDocument/2006/relationships/image" Target="../media/image7.png"/><Relationship Id="rId18" Type="http://schemas.openxmlformats.org/officeDocument/2006/relationships/slide" Target="slide2.xml"/><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slide" Target="slide4.xml"/><Relationship Id="rId17" Type="http://schemas.openxmlformats.org/officeDocument/2006/relationships/image" Target="../media/image1.png"/><Relationship Id="rId2" Type="http://schemas.openxmlformats.org/officeDocument/2006/relationships/hyperlink" Target="http://o15.officeredir.microsoft.com/r/rlidMoreCourses?clid=1033" TargetMode="External"/><Relationship Id="rId16" Type="http://schemas.openxmlformats.org/officeDocument/2006/relationships/image" Target="../media/image10.png"/><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3.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hyperlink" Target="http://office.microsoft.com/redir/XT103834044.aspx" TargetMode="External"/><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hyperlink" Target="http://office.microsoft.com/redir/XT101907941.aspx" TargetMode="External"/><Relationship Id="rId1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slide" Target="slide2.xml"/><Relationship Id="rId1" Type="http://schemas.openxmlformats.org/officeDocument/2006/relationships/slideLayout" Target="../slideLayouts/slideLayout40.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png"/><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hyperlink" Target="http://office.microsoft.com/redir/XT103864844.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Collapsible headings</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2411114059"/>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Media Placeholder 64">
            <a:hlinkClick r:id="rId35" action="ppaction://hlinksldjump"/>
          </p:cNvPr>
          <p:cNvPicPr>
            <a:picLocks noGrp="1" noChangeAspect="1"/>
          </p:cNvPicPr>
          <p:nvPr>
            <p:ph type="media" sz="quarter" idx="10"/>
          </p:nvPr>
        </p:nvPicPr>
        <p:blipFill>
          <a:blip r:embed="rId36">
            <a:extLst>
              <a:ext uri="{28A0092B-C50C-407E-A947-70E740481C1C}">
                <a14:useLocalDpi xmlns:a14="http://schemas.microsoft.com/office/drawing/2010/main" val="0"/>
              </a:ext>
            </a:extLst>
          </a:blip>
          <a:stretch>
            <a:fillRect/>
          </a:stretch>
        </p:blipFill>
        <p:spPr>
          <a:xfrm>
            <a:off x="3872181" y="8495913"/>
            <a:ext cx="1115476" cy="627836"/>
          </a:xfrm>
        </p:spPr>
      </p:pic>
      <p:pic>
        <p:nvPicPr>
          <p:cNvPr id="23" name="Media Placeholder 22">
            <a:hlinkClick r:id="rId37" action="ppaction://hlinksldjump"/>
          </p:cNvPr>
          <p:cNvPicPr>
            <a:picLocks noGrp="1" noChangeAspect="1"/>
          </p:cNvPicPr>
          <p:nvPr>
            <p:ph type="media" sz="quarter" idx="11"/>
          </p:nvPr>
        </p:nvPicPr>
        <p:blipFill>
          <a:blip r:embed="rId38">
            <a:extLst>
              <a:ext uri="{28A0092B-C50C-407E-A947-70E740481C1C}">
                <a14:useLocalDpi xmlns:a14="http://schemas.microsoft.com/office/drawing/2010/main" val="0"/>
              </a:ext>
            </a:extLst>
          </a:blip>
          <a:stretch>
            <a:fillRect/>
          </a:stretch>
        </p:blipFill>
        <p:spPr>
          <a:xfrm>
            <a:off x="5250131" y="8495913"/>
            <a:ext cx="1115476" cy="627836"/>
          </a:xfrm>
        </p:spPr>
      </p:pic>
      <p:pic>
        <p:nvPicPr>
          <p:cNvPr id="22" name="Media Placeholder 21">
            <a:hlinkClick r:id="rId39" action="ppaction://hlinksldjump"/>
          </p:cNvPr>
          <p:cNvPicPr>
            <a:picLocks noGrp="1" noChangeAspect="1"/>
          </p:cNvPicPr>
          <p:nvPr>
            <p:ph type="media" sz="quarter" idx="12"/>
          </p:nvPr>
        </p:nvPicPr>
        <p:blipFill>
          <a:blip r:embed="rId40">
            <a:extLst>
              <a:ext uri="{28A0092B-C50C-407E-A947-70E740481C1C}">
                <a14:useLocalDpi xmlns:a14="http://schemas.microsoft.com/office/drawing/2010/main" val="0"/>
              </a:ext>
            </a:extLst>
          </a:blip>
          <a:stretch>
            <a:fillRect/>
          </a:stretch>
        </p:blipFill>
        <p:spPr>
          <a:xfrm>
            <a:off x="6615381" y="8495913"/>
            <a:ext cx="1115476" cy="627836"/>
          </a:xfrm>
        </p:spPr>
      </p:pic>
      <p:pic>
        <p:nvPicPr>
          <p:cNvPr id="21" name="Media Placeholder 20">
            <a:hlinkClick r:id="rId41" action="ppaction://hlinksldjump"/>
          </p:cNvPr>
          <p:cNvPicPr>
            <a:picLocks noGrp="1" noChangeAspect="1"/>
          </p:cNvPicPr>
          <p:nvPr>
            <p:ph type="media" sz="quarter" idx="13"/>
          </p:nvPr>
        </p:nvPicPr>
        <p:blipFill>
          <a:blip r:embed="rId42">
            <a:extLst>
              <a:ext uri="{28A0092B-C50C-407E-A947-70E740481C1C}">
                <a14:useLocalDpi xmlns:a14="http://schemas.microsoft.com/office/drawing/2010/main" val="0"/>
              </a:ext>
            </a:extLst>
          </a:blip>
          <a:stretch>
            <a:fillRect/>
          </a:stretch>
        </p:blipFill>
        <p:spPr>
          <a:xfrm>
            <a:off x="7991475" y="8495762"/>
            <a:ext cx="1116013" cy="628138"/>
          </a:xfrm>
        </p:spPr>
      </p:pic>
      <p:sp>
        <p:nvSpPr>
          <p:cNvPr id="7" name="TextBox 6"/>
          <p:cNvSpPr txBox="1"/>
          <p:nvPr/>
        </p:nvSpPr>
        <p:spPr>
          <a:xfrm>
            <a:off x="1015206" y="487209"/>
            <a:ext cx="6934200" cy="430887"/>
          </a:xfrm>
          <a:prstGeom prst="rect">
            <a:avLst/>
          </a:prstGeom>
          <a:noFill/>
        </p:spPr>
        <p:txBody>
          <a:bodyPr wrap="square" rtlCol="0">
            <a:spAutoFit/>
          </a:bodyPr>
          <a:lstStyle/>
          <a:p>
            <a:r>
              <a:rPr lang="en-US" sz="2200" dirty="0" smtClean="0">
                <a:solidFill>
                  <a:schemeClr val="bg1"/>
                </a:solidFill>
                <a:latin typeface="Segoe UI Light" pitchFamily="34" charset="0"/>
              </a:rPr>
              <a:t>Collapsible headings </a:t>
            </a:r>
            <a:endParaRPr lang="en-US" sz="2200" dirty="0">
              <a:solidFill>
                <a:schemeClr val="bg1"/>
              </a:solidFill>
              <a:latin typeface="Segoe UI Light" pitchFamily="34" charset="0"/>
            </a:endParaRPr>
          </a:p>
        </p:txBody>
      </p:sp>
      <p:grpSp>
        <p:nvGrpSpPr>
          <p:cNvPr id="8" name="ClosedCaptions"/>
          <p:cNvGrpSpPr/>
          <p:nvPr/>
        </p:nvGrpSpPr>
        <p:grpSpPr>
          <a:xfrm>
            <a:off x="8677656" y="611144"/>
            <a:ext cx="1449747" cy="304843"/>
            <a:chOff x="8787606" y="611187"/>
            <a:chExt cx="1449747" cy="304843"/>
          </a:xfrm>
        </p:grpSpPr>
        <p:sp>
          <p:nvSpPr>
            <p:cNvPr id="9" name="TextBox 8"/>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0" name="Picture 9" descr="Screen Clipping"/>
            <p:cNvPicPr>
              <a:picLocks noChangeAspect="1"/>
            </p:cNvPicPr>
            <p:nvPr/>
          </p:nvPicPr>
          <p:blipFill>
            <a:blip r:embed="rId43">
              <a:extLst>
                <a:ext uri="{BEBA8EAE-BF5A-486C-A8C5-ECC9F3942E4B}">
                  <a14:imgProps xmlns:a14="http://schemas.microsoft.com/office/drawing/2010/main">
                    <a14:imgLayer r:embed="rId44">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7" name="TextBox 16"/>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1/1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Text Placeholder 6"/>
          <p:cNvSpPr txBox="1">
            <a:spLocks/>
          </p:cNvSpPr>
          <p:nvPr/>
        </p:nvSpPr>
        <p:spPr>
          <a:xfrm>
            <a:off x="3878148" y="9220768"/>
            <a:ext cx="11756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H</a:t>
            </a:r>
            <a:r>
              <a:rPr lang="en-US" sz="1100" dirty="0" smtClean="0">
                <a:solidFill>
                  <a:schemeClr val="bg1"/>
                </a:solidFill>
                <a:latin typeface="Segoe UI Light" pitchFamily="34" charset="0"/>
              </a:rPr>
              <a:t>eadings</a:t>
            </a:r>
            <a:endParaRPr lang="en-US" sz="1100" dirty="0">
              <a:solidFill>
                <a:schemeClr val="bg1"/>
              </a:solidFill>
              <a:latin typeface="Segoe UI Light" pitchFamily="34" charset="0"/>
            </a:endParaRPr>
          </a:p>
        </p:txBody>
      </p:sp>
      <p:sp>
        <p:nvSpPr>
          <p:cNvPr id="30"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31"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32"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5" name="TextBox 24"/>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3:13</a:t>
            </a:r>
            <a:endParaRPr lang="en-US" sz="1000" dirty="0">
              <a:solidFill>
                <a:schemeClr val="bg1"/>
              </a:solidFill>
              <a:latin typeface="Segoe UI Light" pitchFamily="34" charset="0"/>
            </a:endParaRPr>
          </a:p>
        </p:txBody>
      </p:sp>
      <p:pic>
        <p:nvPicPr>
          <p:cNvPr id="35" name="Picture 34">
            <a:hlinkClick r:id="" action="ppaction://hlinkshowjump?jump=nextslide"/>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37"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3" name="CollapsibleHeadings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CollapsibleHeadings_m100:00:00.0" time="33"/>
                    <p14:bmk name="CollapsibleHeadings_m100:00:05.4" time="5400"/>
                    <p14:bmk name="CollapsibleHeadings_m100:00:05.5" time="5500"/>
                    <p14:bmk name="CollapsibleHeadings_m100:00:14.3" time="14333"/>
                    <p14:bmk name="CollapsibleHeadings_m100:00:14.4" time="14433"/>
                    <p14:bmk name="CollapsibleHeadings_m100:00:18.7" time="18767"/>
                    <p14:bmk name="CollapsibleHeadings_m100:00:18.8" time="18867"/>
                    <p14:bmk name="CollapsibleHeadings_m100:00:22.4" time="22400"/>
                    <p14:bmk name="CollapsibleHeadings_m100:00:22.5" time="22500"/>
                    <p14:bmk name="CollapsibleHeadings_m100:00:29.4" time="29433"/>
                    <p14:bmk name="CollapsibleHeadings_m100:00:29.5" time="29533"/>
                    <p14:bmk name="CollapsibleHeadings_m100:00:39.6" time="39633"/>
                    <p14:bmk name="CollapsibleHeadings_m100:00:39.7" time="39733"/>
                    <p14:bmk name="CollapsibleHeadings_m100:00:46.4" time="46400"/>
                    <p14:bmk name="CollapsibleHeadings_m100:00:46.5" time="46500"/>
                    <p14:bmk name="CollapsibleHeadings_m100:00:50.5" time="50500"/>
                    <p14:bmk name="CollapsibleHeadings_m100:00:50.6" time="50600"/>
                    <p14:bmk name="CollapsibleHeadings_m100:00:54.2" time="54200"/>
                    <p14:bmk name="CollapsibleHeadings_m100:00:54.3" time="54300"/>
                    <p14:bmk name="CollapsibleHeadings_m100:00:59.1" time="59133"/>
                    <p14:bmk name="CollapsibleHeadings_m100:00:59.2" time="59233"/>
                    <p14:bmk name="CollapsibleHeadings_m100:01:09.4" time="69400"/>
                    <p14:bmk name="CollapsibleHeadings_m100:01:09.5" time="69500"/>
                    <p14:bmk name="CollapsibleHeadings_m100:01:15.7" time="75733"/>
                    <p14:bmk name="CollapsibleHeadings_m100:01:15.8" time="75833"/>
                    <p14:bmk name="CollapsibleHeadings_m100:01:22.2" time="82267"/>
                    <p14:bmk name="CollapsibleHeadings_m100:01:22.3" time="82367"/>
                    <p14:bmk name="CollapsibleHeadings_m100:01:26.4" time="86467"/>
                    <p14:bmk name="CollapsibleHeadings_m100:01:26.5" time="86567"/>
                    <p14:bmk name="CollapsibleHeadings_m100:01:35.6" time="95667"/>
                    <p14:bmk name="CollapsibleHeadings_m100:01:35.7" time="95767"/>
                    <p14:bmk name="CollapsibleHeadings_m100:01:44.2" time="104233"/>
                    <p14:bmk name="CollapsibleHeadings_m100:01:44.3" time="104333"/>
                    <p14:bmk name="CollapsibleHeadings_m100:01:47.1" time="107167"/>
                    <p14:bmk name="CollapsibleHeadings_m100:01:47.2" time="107267"/>
                    <p14:bmk name="CollapsibleHeadings_m100:01:50.2" time="110200"/>
                    <p14:bmk name="CollapsibleHeadings_m100:01:50.3" time="110300"/>
                    <p14:bmk name="CollapsibleHeadings_m100:01:56.8" time="116833"/>
                    <p14:bmk name="CollapsibleHeadings_m100:01:56.9" time="116933"/>
                    <p14:bmk name="CollapsibleHeadings_m100:02:04.2" time="124267"/>
                    <p14:bmk name="CollapsibleHeadings_m100:02:04.3" time="124367"/>
                    <p14:bmk name="CollapsibleHeadings_m100:02:15.9" time="135967"/>
                    <p14:bmk name="CollapsibleHeadings_m100:02:16.0" time="136067"/>
                    <p14:bmk name="CollapsibleHeadings_m100:02:21.2" time="141233"/>
                    <p14:bmk name="CollapsibleHeadings_m100:02:21.3" time="141333"/>
                    <p14:bmk name="CollapsibleHeadings_m100:02:27.8" time="147833"/>
                    <p14:bmk name="CollapsibleHeadings_m100:02:27.9" time="147933"/>
                    <p14:bmk name="CollapsibleHeadings_m100:02:31.8" time="151867"/>
                    <p14:bmk name="CollapsibleHeadings_m100:02:31.9" time="151967"/>
                    <p14:bmk name="CollapsibleHeadings_m100:02:37.0" time="157000"/>
                    <p14:bmk name="CollapsibleHeadings_m100:02:37.1" time="157100"/>
                    <p14:bmk name="CollapsibleHeadings_m100:02:47.0" time="167067"/>
                    <p14:bmk name="CollapsibleHeadings_m100:02:47.1" time="167167"/>
                    <p14:bmk name="CollapsibleHeadings_m100:02:56.0" time="176000"/>
                    <p14:bmk name="CollapsibleHeadings_m100:02:56.1" time="176100"/>
                    <p14:bmk name="CollapsibleHeadings_m100:03:00.7" time="180733"/>
                    <p14:bmk name="CollapsibleHeadings_m100:03:00.8" time="180833"/>
                    <p14:bmk name="CollapsibleHeadings_m100:03:05.7" time="185700"/>
                    <p14:bmk name="CollapsibleHeadings_m100:03:05.8" time="185800"/>
                    <p14:bmk name="CollapsibleHeadings_m100:03:10.3" time="190333"/>
                  </p14:bmkLst>
                </p14:media>
              </p:ext>
            </p:extLst>
          </p:nvPr>
        </p:nvPicPr>
        <p:blipFill>
          <a:blip r:embed="rId46"/>
          <a:stretch>
            <a:fillRect/>
          </a:stretch>
        </p:blipFill>
        <p:spPr>
          <a:xfrm>
            <a:off x="1235075" y="1042988"/>
            <a:ext cx="10515600" cy="5915025"/>
          </a:xfrm>
        </p:spPr>
      </p:pic>
      <p:sp>
        <p:nvSpPr>
          <p:cNvPr id="36" name="Text Placeholder 6"/>
          <p:cNvSpPr txBox="1">
            <a:spLocks/>
          </p:cNvSpPr>
          <p:nvPr/>
        </p:nvSpPr>
        <p:spPr>
          <a:xfrm>
            <a:off x="1118971" y="7746075"/>
            <a:ext cx="5375837"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5" name="CollapsibleHeadings_m1Here’sahandy00:00:00.0-00:00:05.4"/>
          <p:cNvSpPr txBox="1"/>
          <p:nvPr>
            <p:custDataLst>
              <p:tags r:id="rId4"/>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a handy trick you can use if you’re having trouble navigating a large complex document.</a:t>
            </a:r>
            <a:endParaRPr lang="en-US" sz="1800">
              <a:solidFill>
                <a:srgbClr val="FFFFFF"/>
              </a:solidFill>
              <a:latin typeface="Segoe UI Light"/>
            </a:endParaRPr>
          </a:p>
        </p:txBody>
      </p:sp>
      <p:sp>
        <p:nvSpPr>
          <p:cNvPr id="6" name="CollapsibleHeadings_m1Right-clickaheading,00:00:05.5-00:00:14.3"/>
          <p:cNvSpPr txBox="1"/>
          <p:nvPr>
            <p:custDataLst>
              <p:tags r:id="rId5"/>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Right-click a heading, click Expand/Collapse, and click Collapse All Headings.</a:t>
            </a:r>
            <a:endParaRPr lang="en-US" sz="1800">
              <a:solidFill>
                <a:srgbClr val="FFFFFF"/>
              </a:solidFill>
              <a:latin typeface="Segoe UI Light"/>
            </a:endParaRPr>
          </a:p>
        </p:txBody>
      </p:sp>
      <p:sp>
        <p:nvSpPr>
          <p:cNvPr id="15" name="CollapsibleHeadings_m1Nowwithall00:00:14.4-00:00:18.7"/>
          <p:cNvSpPr txBox="1"/>
          <p:nvPr>
            <p:custDataLst>
              <p:tags r:id="rId6"/>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with all the body text out of the way, it’s easier to browse through the document.</a:t>
            </a:r>
            <a:endParaRPr lang="en-US" sz="1800">
              <a:solidFill>
                <a:srgbClr val="FFFFFF"/>
              </a:solidFill>
              <a:latin typeface="Segoe UI Light"/>
            </a:endParaRPr>
          </a:p>
        </p:txBody>
      </p:sp>
      <p:sp>
        <p:nvSpPr>
          <p:cNvPr id="16" name="CollapsibleHeadings_m1Thecollapsedheadings00:00:18.8-00:00:22.4"/>
          <p:cNvSpPr txBox="1"/>
          <p:nvPr>
            <p:custDataLst>
              <p:tags r:id="rId7"/>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collapsed headings become something like a table of contents.</a:t>
            </a:r>
            <a:endParaRPr lang="en-US" sz="1800">
              <a:solidFill>
                <a:srgbClr val="FFFFFF"/>
              </a:solidFill>
              <a:latin typeface="Segoe UI Light"/>
            </a:endParaRPr>
          </a:p>
        </p:txBody>
      </p:sp>
      <p:sp>
        <p:nvSpPr>
          <p:cNvPr id="20" name="CollapsibleHeadings_m1Toexpanda00:00:22.5-00:00:29.4"/>
          <p:cNvSpPr txBox="1"/>
          <p:nvPr>
            <p:custDataLst>
              <p:tags r:id="rId8"/>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expand a section, click this triangle. And click it again to collapse the section.</a:t>
            </a:r>
            <a:endParaRPr lang="en-US" sz="1800">
              <a:solidFill>
                <a:srgbClr val="FFFFFF"/>
              </a:solidFill>
              <a:latin typeface="Segoe UI Light"/>
            </a:endParaRPr>
          </a:p>
        </p:txBody>
      </p:sp>
      <p:sp>
        <p:nvSpPr>
          <p:cNvPr id="38" name="CollapsibleHeadings_m1Ifyouwant00:00:29.5-00:00:39.6"/>
          <p:cNvSpPr txBox="1"/>
          <p:nvPr>
            <p:custDataLst>
              <p:tags r:id="rId9"/>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want to see all the text, click Expand All Headings.</a:t>
            </a:r>
            <a:endParaRPr lang="en-US" sz="1800">
              <a:solidFill>
                <a:srgbClr val="FFFFFF"/>
              </a:solidFill>
              <a:latin typeface="Segoe UI Light"/>
            </a:endParaRPr>
          </a:p>
        </p:txBody>
      </p:sp>
      <p:sp>
        <p:nvSpPr>
          <p:cNvPr id="39" name="CollapsibleHeadings_m1Ifyoucan’t00:00:39.7-00:00:46.4"/>
          <p:cNvSpPr txBox="1"/>
          <p:nvPr>
            <p:custDataLst>
              <p:tags r:id="rId10"/>
            </p:custDataLst>
          </p:nvPr>
        </p:nvSpPr>
        <p:spPr>
          <a:xfrm>
            <a:off x="1235075" y="700678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can’t collapse a heading, it’s either because you’re using an earlier version of Word – it only works in Word 2013 –</a:t>
            </a:r>
            <a:endParaRPr lang="en-US" sz="1800">
              <a:solidFill>
                <a:srgbClr val="FFFFFF"/>
              </a:solidFill>
              <a:latin typeface="Segoe UI Light"/>
            </a:endParaRPr>
          </a:p>
        </p:txBody>
      </p:sp>
      <p:sp>
        <p:nvSpPr>
          <p:cNvPr id="40" name="CollapsibleHeadings_m1ortheheadings00:00:46.5-00:00:50.5"/>
          <p:cNvSpPr txBox="1"/>
          <p:nvPr>
            <p:custDataLst>
              <p:tags r:id="rId11"/>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the headings aren’t formatted using one of the built-in heading styles.</a:t>
            </a:r>
            <a:endParaRPr lang="en-US" sz="1800">
              <a:solidFill>
                <a:srgbClr val="FFFFFF"/>
              </a:solidFill>
              <a:latin typeface="Segoe UI Light"/>
            </a:endParaRPr>
          </a:p>
        </p:txBody>
      </p:sp>
      <p:sp>
        <p:nvSpPr>
          <p:cNvPr id="41" name="CollapsibleHeadings_m1Inthiscase,00:00:50.6-00:00:54.2"/>
          <p:cNvSpPr txBox="1"/>
          <p:nvPr>
            <p:custDataLst>
              <p:tags r:id="rId12"/>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case, the writer added formatting to make it look like a heading,</a:t>
            </a:r>
            <a:endParaRPr lang="en-US" sz="1800">
              <a:solidFill>
                <a:srgbClr val="FFFFFF"/>
              </a:solidFill>
              <a:latin typeface="Segoe UI Light"/>
            </a:endParaRPr>
          </a:p>
        </p:txBody>
      </p:sp>
      <p:sp>
        <p:nvSpPr>
          <p:cNvPr id="42" name="CollapsibleHeadings_m1butasyou00:00:54.3-00:00:59.1"/>
          <p:cNvSpPr txBox="1"/>
          <p:nvPr>
            <p:custDataLst>
              <p:tags r:id="rId13"/>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as you can see in the Styles gallery, it’s still formatted as Normal.</a:t>
            </a:r>
            <a:endParaRPr lang="en-US" sz="1800">
              <a:solidFill>
                <a:srgbClr val="FFFFFF"/>
              </a:solidFill>
              <a:latin typeface="Segoe UI Light"/>
            </a:endParaRPr>
          </a:p>
        </p:txBody>
      </p:sp>
      <p:sp>
        <p:nvSpPr>
          <p:cNvPr id="43" name="CollapsibleHeadings_m1Tochangethat,00:00:59.2-00:01:09.4"/>
          <p:cNvSpPr txBox="1"/>
          <p:nvPr>
            <p:custDataLst>
              <p:tags r:id="rId14"/>
            </p:custDataLst>
          </p:nvPr>
        </p:nvSpPr>
        <p:spPr>
          <a:xfrm>
            <a:off x="1235075" y="700678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that, choose one of the heading styles. When you add a heading style, you add an outline level to the paragraph.</a:t>
            </a:r>
            <a:endParaRPr lang="en-US" sz="1800">
              <a:solidFill>
                <a:srgbClr val="FFFFFF"/>
              </a:solidFill>
              <a:latin typeface="Segoe UI Light"/>
            </a:endParaRPr>
          </a:p>
        </p:txBody>
      </p:sp>
      <p:sp>
        <p:nvSpPr>
          <p:cNvPr id="44" name="CollapsibleHeadings_m1Andwhenyou00:01:09.5-00:01:15.7"/>
          <p:cNvSpPr txBox="1"/>
          <p:nvPr>
            <p:custDataLst>
              <p:tags r:id="rId15"/>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when you do that the triangle appears and you can collapse the heading.</a:t>
            </a:r>
            <a:endParaRPr lang="en-US" sz="1800">
              <a:solidFill>
                <a:srgbClr val="FFFFFF"/>
              </a:solidFill>
              <a:latin typeface="Segoe UI Light"/>
            </a:endParaRPr>
          </a:p>
        </p:txBody>
      </p:sp>
      <p:sp>
        <p:nvSpPr>
          <p:cNvPr id="45" name="CollapsibleHeadings_m1Collapsibleheadingsare00:01:15.8-00:01:22.2"/>
          <p:cNvSpPr txBox="1"/>
          <p:nvPr>
            <p:custDataLst>
              <p:tags r:id="rId16"/>
            </p:custDataLst>
          </p:nvPr>
        </p:nvSpPr>
        <p:spPr>
          <a:xfrm>
            <a:off x="1235075" y="700678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Collapsible headings are great for helping you read a document, but they can also be a time-saver when you’re writing.</a:t>
            </a:r>
            <a:endParaRPr lang="en-US" sz="1800">
              <a:solidFill>
                <a:srgbClr val="FFFFFF"/>
              </a:solidFill>
              <a:latin typeface="Segoe UI Light"/>
            </a:endParaRPr>
          </a:p>
        </p:txBody>
      </p:sp>
      <p:sp>
        <p:nvSpPr>
          <p:cNvPr id="46" name="CollapsibleHeadings_m1Whileyou’reediting00:01:22.3-00:01:26.4"/>
          <p:cNvSpPr txBox="1"/>
          <p:nvPr>
            <p:custDataLst>
              <p:tags r:id="rId17"/>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While you’re editing a document, you can select one or more collapsed headings to quickly copy,</a:t>
            </a:r>
            <a:endParaRPr lang="en-US" sz="1800">
              <a:solidFill>
                <a:srgbClr val="FFFFFF"/>
              </a:solidFill>
              <a:latin typeface="Segoe UI Light"/>
            </a:endParaRPr>
          </a:p>
        </p:txBody>
      </p:sp>
      <p:sp>
        <p:nvSpPr>
          <p:cNvPr id="47" name="CollapsibleHeadings_m1moveordelete00:01:26.5-00:01:35.6"/>
          <p:cNvSpPr txBox="1"/>
          <p:nvPr>
            <p:custDataLst>
              <p:tags r:id="rId18"/>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move or delete whole sections. </a:t>
            </a:r>
            <a:endParaRPr lang="en-US" sz="1800">
              <a:solidFill>
                <a:srgbClr val="FFFFFF"/>
              </a:solidFill>
              <a:latin typeface="Segoe UI Light"/>
            </a:endParaRPr>
          </a:p>
        </p:txBody>
      </p:sp>
      <p:sp>
        <p:nvSpPr>
          <p:cNvPr id="48" name="CollapsibleHeadings_m1Oryoucan00:01:35.7-00:01:44.2"/>
          <p:cNvSpPr txBox="1"/>
          <p:nvPr>
            <p:custDataLst>
              <p:tags r:id="rId19"/>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you can click and drag a section to a new location.</a:t>
            </a:r>
            <a:endParaRPr lang="en-US" sz="1800">
              <a:solidFill>
                <a:srgbClr val="FFFFFF"/>
              </a:solidFill>
              <a:latin typeface="Segoe UI Light"/>
            </a:endParaRPr>
          </a:p>
        </p:txBody>
      </p:sp>
      <p:sp>
        <p:nvSpPr>
          <p:cNvPr id="49" name="CollapsibleHeadings_m1Whenyou’redeciding00:01:44.3-00:01:47.1"/>
          <p:cNvSpPr txBox="1"/>
          <p:nvPr>
            <p:custDataLst>
              <p:tags r:id="rId20"/>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you’re deciding how you want readers to navigate the document,</a:t>
            </a:r>
            <a:endParaRPr lang="en-US" sz="1800">
              <a:solidFill>
                <a:srgbClr val="FFFFFF"/>
              </a:solidFill>
              <a:latin typeface="Segoe UI Light"/>
            </a:endParaRPr>
          </a:p>
        </p:txBody>
      </p:sp>
      <p:sp>
        <p:nvSpPr>
          <p:cNvPr id="50" name="CollapsibleHeadings_m1youcanlay00:01:47.2-00:01:50.2"/>
          <p:cNvSpPr txBox="1"/>
          <p:nvPr>
            <p:custDataLst>
              <p:tags r:id="rId21"/>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lay it out with collapsible headings in mind.</a:t>
            </a:r>
            <a:endParaRPr lang="en-US" sz="1800">
              <a:solidFill>
                <a:srgbClr val="FFFFFF"/>
              </a:solidFill>
              <a:latin typeface="Segoe UI Light"/>
            </a:endParaRPr>
          </a:p>
        </p:txBody>
      </p:sp>
      <p:sp>
        <p:nvSpPr>
          <p:cNvPr id="51" name="CollapsibleHeadings_m1Forexample,if00:01:50.3-00:01:56.8"/>
          <p:cNvSpPr txBox="1"/>
          <p:nvPr>
            <p:custDataLst>
              <p:tags r:id="rId22"/>
            </p:custDataLst>
          </p:nvPr>
        </p:nvSpPr>
        <p:spPr>
          <a:xfrm>
            <a:off x="1235075" y="700678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if you’re designing the document to be read on a computer, you can collapse all the headings by default.</a:t>
            </a:r>
            <a:endParaRPr lang="en-US" sz="1800">
              <a:solidFill>
                <a:srgbClr val="FFFFFF"/>
              </a:solidFill>
              <a:latin typeface="Segoe UI Light"/>
            </a:endParaRPr>
          </a:p>
        </p:txBody>
      </p:sp>
      <p:sp>
        <p:nvSpPr>
          <p:cNvPr id="52" name="CollapsibleHeadings_m1Selectallthe00:01:56.9-00:02:04.2"/>
          <p:cNvSpPr txBox="1"/>
          <p:nvPr>
            <p:custDataLst>
              <p:tags r:id="rId23"/>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all the headings you want to collapse.</a:t>
            </a:r>
            <a:endParaRPr lang="en-US" sz="1800">
              <a:solidFill>
                <a:srgbClr val="FFFFFF"/>
              </a:solidFill>
              <a:latin typeface="Segoe UI Light"/>
            </a:endParaRPr>
          </a:p>
        </p:txBody>
      </p:sp>
      <p:sp>
        <p:nvSpPr>
          <p:cNvPr id="53" name="CollapsibleHeadings_m1Then,onthe00:02:04.3-00:02:15.9"/>
          <p:cNvSpPr txBox="1"/>
          <p:nvPr>
            <p:custDataLst>
              <p:tags r:id="rId24"/>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on the Home tab, click the Paragraph dialog box launcher, and check Collapsed by default.</a:t>
            </a:r>
            <a:endParaRPr lang="en-US" sz="1800">
              <a:solidFill>
                <a:srgbClr val="FFFFFF"/>
              </a:solidFill>
              <a:latin typeface="Segoe UI Light"/>
            </a:endParaRPr>
          </a:p>
        </p:txBody>
      </p:sp>
      <p:sp>
        <p:nvSpPr>
          <p:cNvPr id="54" name="CollapsibleHeadings_m1Nowwhenreaders00:02:16.0-00:02:21.2"/>
          <p:cNvSpPr txBox="1"/>
          <p:nvPr>
            <p:custDataLst>
              <p:tags r:id="rId25"/>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when readers open the document, they can use the collapsed headings like a table of contents –</a:t>
            </a:r>
            <a:endParaRPr lang="en-US" sz="1800">
              <a:solidFill>
                <a:srgbClr val="FFFFFF"/>
              </a:solidFill>
              <a:latin typeface="Segoe UI Light"/>
            </a:endParaRPr>
          </a:p>
        </p:txBody>
      </p:sp>
      <p:sp>
        <p:nvSpPr>
          <p:cNvPr id="55" name="CollapsibleHeadings_m1choosethesection00:02:21.3-00:02:27.8"/>
          <p:cNvSpPr txBox="1"/>
          <p:nvPr>
            <p:custDataLst>
              <p:tags r:id="rId26"/>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choose the section they want to read and click the triangle to expand it.</a:t>
            </a:r>
            <a:endParaRPr lang="en-US" sz="1800">
              <a:solidFill>
                <a:srgbClr val="FFFFFF"/>
              </a:solidFill>
              <a:latin typeface="Segoe UI Light"/>
            </a:endParaRPr>
          </a:p>
        </p:txBody>
      </p:sp>
      <p:sp>
        <p:nvSpPr>
          <p:cNvPr id="56" name="CollapsibleHeadings_m1Here’sonelast00:02:27.9-00:02:31.8"/>
          <p:cNvSpPr txBox="1"/>
          <p:nvPr>
            <p:custDataLst>
              <p:tags r:id="rId27"/>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one last thing to keep in mind. Collapsed sections don’t print.</a:t>
            </a:r>
            <a:endParaRPr lang="en-US" sz="1800">
              <a:solidFill>
                <a:srgbClr val="FFFFFF"/>
              </a:solidFill>
              <a:latin typeface="Segoe UI Light"/>
            </a:endParaRPr>
          </a:p>
        </p:txBody>
      </p:sp>
      <p:sp>
        <p:nvSpPr>
          <p:cNvPr id="57" name="CollapsibleHeadings_m1Sotypicallyyou’ll00:02:31.9-00:02:37.0"/>
          <p:cNvSpPr txBox="1"/>
          <p:nvPr>
            <p:custDataLst>
              <p:tags r:id="rId28"/>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typically you’ll want to Expand all headings before you print a document.</a:t>
            </a:r>
            <a:endParaRPr lang="en-US" sz="1800">
              <a:solidFill>
                <a:srgbClr val="FFFFFF"/>
              </a:solidFill>
              <a:latin typeface="Segoe UI Light"/>
            </a:endParaRPr>
          </a:p>
        </p:txBody>
      </p:sp>
      <p:sp>
        <p:nvSpPr>
          <p:cNvPr id="58" name="CollapsibleHeadings_m1Butyoucould,00:02:37.1-00:02:47.0"/>
          <p:cNvSpPr txBox="1"/>
          <p:nvPr>
            <p:custDataLst>
              <p:tags r:id="rId29"/>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you could, for example, use collapse and expand to selectively print only the sections you want.</a:t>
            </a:r>
            <a:endParaRPr lang="en-US" sz="1800">
              <a:solidFill>
                <a:srgbClr val="FFFFFF"/>
              </a:solidFill>
              <a:latin typeface="Segoe UI Light"/>
            </a:endParaRPr>
          </a:p>
        </p:txBody>
      </p:sp>
      <p:sp>
        <p:nvSpPr>
          <p:cNvPr id="59" name="CollapsibleHeadings_m1ClicktheFile00:02:47.1-00:02:56.0"/>
          <p:cNvSpPr txBox="1"/>
          <p:nvPr>
            <p:custDataLst>
              <p:tags r:id="rId30"/>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File tab and Print. Print preview shows you exactly what will go to the printer.</a:t>
            </a:r>
            <a:endParaRPr lang="en-US" sz="1800">
              <a:solidFill>
                <a:srgbClr val="FFFFFF"/>
              </a:solidFill>
              <a:latin typeface="Segoe UI Light"/>
            </a:endParaRPr>
          </a:p>
        </p:txBody>
      </p:sp>
      <p:sp>
        <p:nvSpPr>
          <p:cNvPr id="60" name="CollapsibleHeadings_m1Socollapsibleheadings00:02:56.1-00:03:00.7"/>
          <p:cNvSpPr txBox="1"/>
          <p:nvPr>
            <p:custDataLst>
              <p:tags r:id="rId31"/>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collapsible headings can make it easier to read and quickly organize a document.</a:t>
            </a:r>
            <a:endParaRPr lang="en-US" sz="1800">
              <a:solidFill>
                <a:srgbClr val="FFFFFF"/>
              </a:solidFill>
              <a:latin typeface="Segoe UI Light"/>
            </a:endParaRPr>
          </a:p>
        </p:txBody>
      </p:sp>
      <p:sp>
        <p:nvSpPr>
          <p:cNvPr id="61" name="CollapsibleHeadings_m1Butifyou’re00:03:00.8-00:03:05.7"/>
          <p:cNvSpPr txBox="1"/>
          <p:nvPr>
            <p:custDataLst>
              <p:tags r:id="rId32"/>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you’re really serious about organizing a document, you should look into Outline view.</a:t>
            </a:r>
            <a:endParaRPr lang="en-US" sz="1800">
              <a:solidFill>
                <a:srgbClr val="FFFFFF"/>
              </a:solidFill>
              <a:latin typeface="Segoe UI Light"/>
            </a:endParaRPr>
          </a:p>
        </p:txBody>
      </p:sp>
      <p:sp>
        <p:nvSpPr>
          <p:cNvPr id="62" name="CollapsibleHeadings_m1Formoreinformation00:03:05.8-00:03:10.3"/>
          <p:cNvSpPr txBox="1"/>
          <p:nvPr>
            <p:custDataLst>
              <p:tags r:id="rId33"/>
            </p:custDataLst>
          </p:nvPr>
        </p:nvSpPr>
        <p:spPr>
          <a:xfrm>
            <a:off x="1235075" y="70067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that and other related topics, check out the links in the course summary.</a:t>
            </a:r>
            <a:endParaRPr lang="en-US" sz="1800">
              <a:solidFill>
                <a:srgbClr val="FFFFFF"/>
              </a:solidFill>
              <a:latin typeface="Segoe UI Light"/>
            </a:endParaRPr>
          </a:p>
        </p:txBody>
      </p:sp>
      <p:sp useBgFill="1">
        <p:nvSpPr>
          <p:cNvPr id="14" name="CCShade"/>
          <p:cNvSpPr/>
          <p:nvPr/>
        </p:nvSpPr>
        <p:spPr>
          <a:xfrm>
            <a:off x="1124821" y="6970616"/>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180408523"/>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MediaBookmark" delay="0">
                        <p:tgtEl>
                          <p14:bmkTgt spid="3" bmkName="CollapsibleHeadings_m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3" bmkName="CollapsibleHeadings_m100:00:00.0"/>
                      </p:tgtEl>
                    </p:cond>
                  </p:nextCondLst>
                </p:seq>
                <p:seq concurrent="1" nextAc="seek">
                  <p:cTn id="28" restart="whenNotActive" fill="hold" evtFilter="cancelBubble" nodeType="interactiveSeq">
                    <p:stCondLst>
                      <p:cond evt="onMediaBookmark" delay="0">
                        <p:tgtEl>
                          <p14:bmkTgt spid="3" bmkName="CollapsibleHeadings_m100:00:05.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05.4"/>
                      </p:tgtEl>
                    </p:cond>
                  </p:nextCondLst>
                </p:seq>
                <p:seq concurrent="1" nextAc="seek">
                  <p:cTn id="34" restart="whenNotActive" fill="hold" evtFilter="cancelBubble" nodeType="interactiveSeq">
                    <p:stCondLst>
                      <p:cond evt="onMediaBookmark" delay="0">
                        <p:tgtEl>
                          <p14:bmkTgt spid="3" bmkName="CollapsibleHeadings_m100:00:05.5"/>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3" bmkName="CollapsibleHeadings_m100:00:05.5"/>
                      </p:tgtEl>
                    </p:cond>
                  </p:nextCondLst>
                </p:seq>
                <p:seq concurrent="1" nextAc="seek">
                  <p:cTn id="40" restart="whenNotActive" fill="hold" evtFilter="cancelBubble" nodeType="interactiveSeq">
                    <p:stCondLst>
                      <p:cond evt="onMediaBookmark" delay="0">
                        <p:tgtEl>
                          <p14:bmkTgt spid="3" bmkName="CollapsibleHeadings_m100:00:14.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14.3"/>
                      </p:tgtEl>
                    </p:cond>
                  </p:nextCondLst>
                </p:seq>
                <p:seq concurrent="1" nextAc="seek">
                  <p:cTn id="46" restart="whenNotActive" fill="hold" evtFilter="cancelBubble" nodeType="interactiveSeq">
                    <p:stCondLst>
                      <p:cond evt="onMediaBookmark" delay="0">
                        <p:tgtEl>
                          <p14:bmkTgt spid="3" bmkName="CollapsibleHeadings_m100:00:14.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childTnLst>
                        </p:cTn>
                      </p:par>
                    </p:childTnLst>
                  </p:cTn>
                  <p:nextCondLst>
                    <p:cond evt="onMediaBookmark" delay="0">
                      <p:tgtEl>
                        <p14:bmkTgt spid="3" bmkName="CollapsibleHeadings_m100:00:14.4"/>
                      </p:tgtEl>
                    </p:cond>
                  </p:nextCondLst>
                </p:seq>
                <p:seq concurrent="1" nextAc="seek">
                  <p:cTn id="52" restart="whenNotActive" fill="hold" evtFilter="cancelBubble" nodeType="interactiveSeq">
                    <p:stCondLst>
                      <p:cond evt="onMediaBookmark" delay="0">
                        <p:tgtEl>
                          <p14:bmkTgt spid="3" bmkName="CollapsibleHeadings_m100:00:18.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5"/>
                                            </p:tgtEl>
                                          </p:cBhvr>
                                        </p:animEffect>
                                        <p:set>
                                          <p:cBhvr>
                                            <p:cTn id="5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18.7"/>
                      </p:tgtEl>
                    </p:cond>
                  </p:nextCondLst>
                </p:seq>
                <p:seq concurrent="1" nextAc="seek">
                  <p:cTn id="58" restart="whenNotActive" fill="hold" evtFilter="cancelBubble" nodeType="interactiveSeq">
                    <p:stCondLst>
                      <p:cond evt="onMediaBookmark" delay="0">
                        <p:tgtEl>
                          <p14:bmkTgt spid="3" bmkName="CollapsibleHeadings_m100:00:18.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00"/>
                                            <p:tgtEl>
                                              <p:spTgt spid="16"/>
                                            </p:tgtEl>
                                          </p:cBhvr>
                                        </p:animEffect>
                                      </p:childTnLst>
                                    </p:cTn>
                                  </p:par>
                                </p:childTnLst>
                              </p:cTn>
                            </p:par>
                          </p:childTnLst>
                        </p:cTn>
                      </p:par>
                    </p:childTnLst>
                  </p:cTn>
                  <p:nextCondLst>
                    <p:cond evt="onMediaBookmark" delay="0">
                      <p:tgtEl>
                        <p14:bmkTgt spid="3" bmkName="CollapsibleHeadings_m100:00:18.8"/>
                      </p:tgtEl>
                    </p:cond>
                  </p:nextCondLst>
                </p:seq>
                <p:seq concurrent="1" nextAc="seek">
                  <p:cTn id="64" restart="whenNotActive" fill="hold" evtFilter="cancelBubble" nodeType="interactiveSeq">
                    <p:stCondLst>
                      <p:cond evt="onMediaBookmark" delay="0">
                        <p:tgtEl>
                          <p14:bmkTgt spid="3" bmkName="CollapsibleHeadings_m100:00:22.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6"/>
                                            </p:tgtEl>
                                          </p:cBhvr>
                                        </p:animEffect>
                                        <p:set>
                                          <p:cBhvr>
                                            <p:cTn id="6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22.4"/>
                      </p:tgtEl>
                    </p:cond>
                  </p:nextCondLst>
                </p:seq>
                <p:seq concurrent="1" nextAc="seek">
                  <p:cTn id="70" restart="whenNotActive" fill="hold" evtFilter="cancelBubble" nodeType="interactiveSeq">
                    <p:stCondLst>
                      <p:cond evt="onMediaBookmark" delay="0">
                        <p:tgtEl>
                          <p14:bmkTgt spid="3" bmkName="CollapsibleHeadings_m100:00:22.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
                                            <p:tgtEl>
                                              <p:spTgt spid="20"/>
                                            </p:tgtEl>
                                          </p:cBhvr>
                                        </p:animEffect>
                                      </p:childTnLst>
                                    </p:cTn>
                                  </p:par>
                                </p:childTnLst>
                              </p:cTn>
                            </p:par>
                          </p:childTnLst>
                        </p:cTn>
                      </p:par>
                    </p:childTnLst>
                  </p:cTn>
                  <p:nextCondLst>
                    <p:cond evt="onMediaBookmark" delay="0">
                      <p:tgtEl>
                        <p14:bmkTgt spid="3" bmkName="CollapsibleHeadings_m100:00:22.5"/>
                      </p:tgtEl>
                    </p:cond>
                  </p:nextCondLst>
                </p:seq>
                <p:seq concurrent="1" nextAc="seek">
                  <p:cTn id="76" restart="whenNotActive" fill="hold" evtFilter="cancelBubble" nodeType="interactiveSeq">
                    <p:stCondLst>
                      <p:cond evt="onMediaBookmark" delay="0">
                        <p:tgtEl>
                          <p14:bmkTgt spid="3" bmkName="CollapsibleHeadings_m100:00:29.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20"/>
                                            </p:tgtEl>
                                          </p:cBhvr>
                                        </p:animEffect>
                                        <p:set>
                                          <p:cBhvr>
                                            <p:cTn id="8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29.4"/>
                      </p:tgtEl>
                    </p:cond>
                  </p:nextCondLst>
                </p:seq>
                <p:seq concurrent="1" nextAc="seek">
                  <p:cTn id="82" restart="whenNotActive" fill="hold" evtFilter="cancelBubble" nodeType="interactiveSeq">
                    <p:stCondLst>
                      <p:cond evt="onMediaBookmark" delay="0">
                        <p:tgtEl>
                          <p14:bmkTgt spid="3" bmkName="CollapsibleHeadings_m100:00:29.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200"/>
                                            <p:tgtEl>
                                              <p:spTgt spid="38"/>
                                            </p:tgtEl>
                                          </p:cBhvr>
                                        </p:animEffect>
                                      </p:childTnLst>
                                    </p:cTn>
                                  </p:par>
                                </p:childTnLst>
                              </p:cTn>
                            </p:par>
                          </p:childTnLst>
                        </p:cTn>
                      </p:par>
                    </p:childTnLst>
                  </p:cTn>
                  <p:nextCondLst>
                    <p:cond evt="onMediaBookmark" delay="0">
                      <p:tgtEl>
                        <p14:bmkTgt spid="3" bmkName="CollapsibleHeadings_m100:00:29.5"/>
                      </p:tgtEl>
                    </p:cond>
                  </p:nextCondLst>
                </p:seq>
                <p:seq concurrent="1" nextAc="seek">
                  <p:cTn id="88" restart="whenNotActive" fill="hold" evtFilter="cancelBubble" nodeType="interactiveSeq">
                    <p:stCondLst>
                      <p:cond evt="onMediaBookmark" delay="0">
                        <p:tgtEl>
                          <p14:bmkTgt spid="3" bmkName="CollapsibleHeadings_m100:00:39.6"/>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38"/>
                                            </p:tgtEl>
                                          </p:cBhvr>
                                        </p:animEffect>
                                        <p:set>
                                          <p:cBhvr>
                                            <p:cTn id="93"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39.6"/>
                      </p:tgtEl>
                    </p:cond>
                  </p:nextCondLst>
                </p:seq>
                <p:seq concurrent="1" nextAc="seek">
                  <p:cTn id="94" restart="whenNotActive" fill="hold" evtFilter="cancelBubble" nodeType="interactiveSeq">
                    <p:stCondLst>
                      <p:cond evt="onMediaBookmark" delay="0">
                        <p:tgtEl>
                          <p14:bmkTgt spid="3" bmkName="CollapsibleHeadings_m100:00:39.7"/>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200"/>
                                            <p:tgtEl>
                                              <p:spTgt spid="39"/>
                                            </p:tgtEl>
                                          </p:cBhvr>
                                        </p:animEffect>
                                      </p:childTnLst>
                                    </p:cTn>
                                  </p:par>
                                </p:childTnLst>
                              </p:cTn>
                            </p:par>
                          </p:childTnLst>
                        </p:cTn>
                      </p:par>
                    </p:childTnLst>
                  </p:cTn>
                  <p:nextCondLst>
                    <p:cond evt="onMediaBookmark" delay="0">
                      <p:tgtEl>
                        <p14:bmkTgt spid="3" bmkName="CollapsibleHeadings_m100:00:39.7"/>
                      </p:tgtEl>
                    </p:cond>
                  </p:nextCondLst>
                </p:seq>
                <p:seq concurrent="1" nextAc="seek">
                  <p:cTn id="100" restart="whenNotActive" fill="hold" evtFilter="cancelBubble" nodeType="interactiveSeq">
                    <p:stCondLst>
                      <p:cond evt="onMediaBookmark" delay="0">
                        <p:tgtEl>
                          <p14:bmkTgt spid="3" bmkName="CollapsibleHeadings_m100:00:46.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39"/>
                                            </p:tgtEl>
                                          </p:cBhvr>
                                        </p:animEffect>
                                        <p:set>
                                          <p:cBhvr>
                                            <p:cTn id="105"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46.4"/>
                      </p:tgtEl>
                    </p:cond>
                  </p:nextCondLst>
                </p:seq>
                <p:seq concurrent="1" nextAc="seek">
                  <p:cTn id="106" restart="whenNotActive" fill="hold" evtFilter="cancelBubble" nodeType="interactiveSeq">
                    <p:stCondLst>
                      <p:cond evt="onMediaBookmark" delay="0">
                        <p:tgtEl>
                          <p14:bmkTgt spid="3" bmkName="CollapsibleHeadings_m100:00:46.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200"/>
                                            <p:tgtEl>
                                              <p:spTgt spid="40"/>
                                            </p:tgtEl>
                                          </p:cBhvr>
                                        </p:animEffect>
                                      </p:childTnLst>
                                    </p:cTn>
                                  </p:par>
                                </p:childTnLst>
                              </p:cTn>
                            </p:par>
                          </p:childTnLst>
                        </p:cTn>
                      </p:par>
                    </p:childTnLst>
                  </p:cTn>
                  <p:nextCondLst>
                    <p:cond evt="onMediaBookmark" delay="0">
                      <p:tgtEl>
                        <p14:bmkTgt spid="3" bmkName="CollapsibleHeadings_m100:00:46.5"/>
                      </p:tgtEl>
                    </p:cond>
                  </p:nextCondLst>
                </p:seq>
                <p:seq concurrent="1" nextAc="seek">
                  <p:cTn id="112" restart="whenNotActive" fill="hold" evtFilter="cancelBubble" nodeType="interactiveSeq">
                    <p:stCondLst>
                      <p:cond evt="onMediaBookmark" delay="0">
                        <p:tgtEl>
                          <p14:bmkTgt spid="3" bmkName="CollapsibleHeadings_m100:00:50.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40"/>
                                            </p:tgtEl>
                                          </p:cBhvr>
                                        </p:animEffect>
                                        <p:set>
                                          <p:cBhvr>
                                            <p:cTn id="117"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50.5"/>
                      </p:tgtEl>
                    </p:cond>
                  </p:nextCondLst>
                </p:seq>
                <p:seq concurrent="1" nextAc="seek">
                  <p:cTn id="118" restart="whenNotActive" fill="hold" evtFilter="cancelBubble" nodeType="interactiveSeq">
                    <p:stCondLst>
                      <p:cond evt="onMediaBookmark" delay="0">
                        <p:tgtEl>
                          <p14:bmkTgt spid="3" bmkName="CollapsibleHeadings_m100:00:50.6"/>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200"/>
                                            <p:tgtEl>
                                              <p:spTgt spid="41"/>
                                            </p:tgtEl>
                                          </p:cBhvr>
                                        </p:animEffect>
                                      </p:childTnLst>
                                    </p:cTn>
                                  </p:par>
                                </p:childTnLst>
                              </p:cTn>
                            </p:par>
                          </p:childTnLst>
                        </p:cTn>
                      </p:par>
                    </p:childTnLst>
                  </p:cTn>
                  <p:nextCondLst>
                    <p:cond evt="onMediaBookmark" delay="0">
                      <p:tgtEl>
                        <p14:bmkTgt spid="3" bmkName="CollapsibleHeadings_m100:00:50.6"/>
                      </p:tgtEl>
                    </p:cond>
                  </p:nextCondLst>
                </p:seq>
                <p:seq concurrent="1" nextAc="seek">
                  <p:cTn id="124" restart="whenNotActive" fill="hold" evtFilter="cancelBubble" nodeType="interactiveSeq">
                    <p:stCondLst>
                      <p:cond evt="onMediaBookmark" delay="0">
                        <p:tgtEl>
                          <p14:bmkTgt spid="3" bmkName="CollapsibleHeadings_m100:00:54.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41"/>
                                            </p:tgtEl>
                                          </p:cBhvr>
                                        </p:animEffect>
                                        <p:set>
                                          <p:cBhvr>
                                            <p:cTn id="129"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54.2"/>
                      </p:tgtEl>
                    </p:cond>
                  </p:nextCondLst>
                </p:seq>
                <p:seq concurrent="1" nextAc="seek">
                  <p:cTn id="130" restart="whenNotActive" fill="hold" evtFilter="cancelBubble" nodeType="interactiveSeq">
                    <p:stCondLst>
                      <p:cond evt="onMediaBookmark" delay="0">
                        <p:tgtEl>
                          <p14:bmkTgt spid="3" bmkName="CollapsibleHeadings_m100:00:54.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200"/>
                                            <p:tgtEl>
                                              <p:spTgt spid="42"/>
                                            </p:tgtEl>
                                          </p:cBhvr>
                                        </p:animEffect>
                                      </p:childTnLst>
                                    </p:cTn>
                                  </p:par>
                                </p:childTnLst>
                              </p:cTn>
                            </p:par>
                          </p:childTnLst>
                        </p:cTn>
                      </p:par>
                    </p:childTnLst>
                  </p:cTn>
                  <p:nextCondLst>
                    <p:cond evt="onMediaBookmark" delay="0">
                      <p:tgtEl>
                        <p14:bmkTgt spid="3" bmkName="CollapsibleHeadings_m100:00:54.3"/>
                      </p:tgtEl>
                    </p:cond>
                  </p:nextCondLst>
                </p:seq>
                <p:seq concurrent="1" nextAc="seek">
                  <p:cTn id="136" restart="whenNotActive" fill="hold" evtFilter="cancelBubble" nodeType="interactiveSeq">
                    <p:stCondLst>
                      <p:cond evt="onMediaBookmark" delay="0">
                        <p:tgtEl>
                          <p14:bmkTgt spid="3" bmkName="CollapsibleHeadings_m100:00:59.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42"/>
                                            </p:tgtEl>
                                          </p:cBhvr>
                                        </p:animEffect>
                                        <p:set>
                                          <p:cBhvr>
                                            <p:cTn id="141"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0:59.1"/>
                      </p:tgtEl>
                    </p:cond>
                  </p:nextCondLst>
                </p:seq>
                <p:seq concurrent="1" nextAc="seek">
                  <p:cTn id="142" restart="whenNotActive" fill="hold" evtFilter="cancelBubble" nodeType="interactiveSeq">
                    <p:stCondLst>
                      <p:cond evt="onMediaBookmark" delay="0">
                        <p:tgtEl>
                          <p14:bmkTgt spid="3" bmkName="CollapsibleHeadings_m100:00:59.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200"/>
                                            <p:tgtEl>
                                              <p:spTgt spid="43"/>
                                            </p:tgtEl>
                                          </p:cBhvr>
                                        </p:animEffect>
                                      </p:childTnLst>
                                    </p:cTn>
                                  </p:par>
                                </p:childTnLst>
                              </p:cTn>
                            </p:par>
                          </p:childTnLst>
                        </p:cTn>
                      </p:par>
                    </p:childTnLst>
                  </p:cTn>
                  <p:nextCondLst>
                    <p:cond evt="onMediaBookmark" delay="0">
                      <p:tgtEl>
                        <p14:bmkTgt spid="3" bmkName="CollapsibleHeadings_m100:00:59.2"/>
                      </p:tgtEl>
                    </p:cond>
                  </p:nextCondLst>
                </p:seq>
                <p:seq concurrent="1" nextAc="seek">
                  <p:cTn id="148" restart="whenNotActive" fill="hold" evtFilter="cancelBubble" nodeType="interactiveSeq">
                    <p:stCondLst>
                      <p:cond evt="onMediaBookmark" delay="0">
                        <p:tgtEl>
                          <p14:bmkTgt spid="3" bmkName="CollapsibleHeadings_m100:01:09.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43"/>
                                            </p:tgtEl>
                                          </p:cBhvr>
                                        </p:animEffect>
                                        <p:set>
                                          <p:cBhvr>
                                            <p:cTn id="153"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09.4"/>
                      </p:tgtEl>
                    </p:cond>
                  </p:nextCondLst>
                </p:seq>
                <p:seq concurrent="1" nextAc="seek">
                  <p:cTn id="154" restart="whenNotActive" fill="hold" evtFilter="cancelBubble" nodeType="interactiveSeq">
                    <p:stCondLst>
                      <p:cond evt="onMediaBookmark" delay="0">
                        <p:tgtEl>
                          <p14:bmkTgt spid="3" bmkName="CollapsibleHeadings_m100:01:09.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fade">
                                          <p:cBhvr>
                                            <p:cTn id="159" dur="200"/>
                                            <p:tgtEl>
                                              <p:spTgt spid="44"/>
                                            </p:tgtEl>
                                          </p:cBhvr>
                                        </p:animEffect>
                                      </p:childTnLst>
                                    </p:cTn>
                                  </p:par>
                                </p:childTnLst>
                              </p:cTn>
                            </p:par>
                          </p:childTnLst>
                        </p:cTn>
                      </p:par>
                    </p:childTnLst>
                  </p:cTn>
                  <p:nextCondLst>
                    <p:cond evt="onMediaBookmark" delay="0">
                      <p:tgtEl>
                        <p14:bmkTgt spid="3" bmkName="CollapsibleHeadings_m100:01:09.5"/>
                      </p:tgtEl>
                    </p:cond>
                  </p:nextCondLst>
                </p:seq>
                <p:seq concurrent="1" nextAc="seek">
                  <p:cTn id="160" restart="whenNotActive" fill="hold" evtFilter="cancelBubble" nodeType="interactiveSeq">
                    <p:stCondLst>
                      <p:cond evt="onMediaBookmark" delay="0">
                        <p:tgtEl>
                          <p14:bmkTgt spid="3" bmkName="CollapsibleHeadings_m100:01:15.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44"/>
                                            </p:tgtEl>
                                          </p:cBhvr>
                                        </p:animEffect>
                                        <p:set>
                                          <p:cBhvr>
                                            <p:cTn id="165"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15.7"/>
                      </p:tgtEl>
                    </p:cond>
                  </p:nextCondLst>
                </p:seq>
                <p:seq concurrent="1" nextAc="seek">
                  <p:cTn id="166" restart="whenNotActive" fill="hold" evtFilter="cancelBubble" nodeType="interactiveSeq">
                    <p:stCondLst>
                      <p:cond evt="onMediaBookmark" delay="0">
                        <p:tgtEl>
                          <p14:bmkTgt spid="3" bmkName="CollapsibleHeadings_m100:01:15.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fade">
                                          <p:cBhvr>
                                            <p:cTn id="171" dur="200"/>
                                            <p:tgtEl>
                                              <p:spTgt spid="45"/>
                                            </p:tgtEl>
                                          </p:cBhvr>
                                        </p:animEffect>
                                      </p:childTnLst>
                                    </p:cTn>
                                  </p:par>
                                </p:childTnLst>
                              </p:cTn>
                            </p:par>
                          </p:childTnLst>
                        </p:cTn>
                      </p:par>
                    </p:childTnLst>
                  </p:cTn>
                  <p:nextCondLst>
                    <p:cond evt="onMediaBookmark" delay="0">
                      <p:tgtEl>
                        <p14:bmkTgt spid="3" bmkName="CollapsibleHeadings_m100:01:15.8"/>
                      </p:tgtEl>
                    </p:cond>
                  </p:nextCondLst>
                </p:seq>
                <p:seq concurrent="1" nextAc="seek">
                  <p:cTn id="172" restart="whenNotActive" fill="hold" evtFilter="cancelBubble" nodeType="interactiveSeq">
                    <p:stCondLst>
                      <p:cond evt="onMediaBookmark" delay="0">
                        <p:tgtEl>
                          <p14:bmkTgt spid="3" bmkName="CollapsibleHeadings_m100:01:22.2"/>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45"/>
                                            </p:tgtEl>
                                          </p:cBhvr>
                                        </p:animEffect>
                                        <p:set>
                                          <p:cBhvr>
                                            <p:cTn id="177"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22.2"/>
                      </p:tgtEl>
                    </p:cond>
                  </p:nextCondLst>
                </p:seq>
                <p:seq concurrent="1" nextAc="seek">
                  <p:cTn id="178" restart="whenNotActive" fill="hold" evtFilter="cancelBubble" nodeType="interactiveSeq">
                    <p:stCondLst>
                      <p:cond evt="onMediaBookmark" delay="0">
                        <p:tgtEl>
                          <p14:bmkTgt spid="3" bmkName="CollapsibleHeadings_m100:01:22.3"/>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200"/>
                                            <p:tgtEl>
                                              <p:spTgt spid="46"/>
                                            </p:tgtEl>
                                          </p:cBhvr>
                                        </p:animEffect>
                                      </p:childTnLst>
                                    </p:cTn>
                                  </p:par>
                                </p:childTnLst>
                              </p:cTn>
                            </p:par>
                          </p:childTnLst>
                        </p:cTn>
                      </p:par>
                    </p:childTnLst>
                  </p:cTn>
                  <p:nextCondLst>
                    <p:cond evt="onMediaBookmark" delay="0">
                      <p:tgtEl>
                        <p14:bmkTgt spid="3" bmkName="CollapsibleHeadings_m100:01:22.3"/>
                      </p:tgtEl>
                    </p:cond>
                  </p:nextCondLst>
                </p:seq>
                <p:seq concurrent="1" nextAc="seek">
                  <p:cTn id="184" restart="whenNotActive" fill="hold" evtFilter="cancelBubble" nodeType="interactiveSeq">
                    <p:stCondLst>
                      <p:cond evt="onMediaBookmark" delay="0">
                        <p:tgtEl>
                          <p14:bmkTgt spid="3" bmkName="CollapsibleHeadings_m100:01:26.4"/>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6"/>
                                            </p:tgtEl>
                                          </p:cBhvr>
                                        </p:animEffect>
                                        <p:set>
                                          <p:cBhvr>
                                            <p:cTn id="189"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26.4"/>
                      </p:tgtEl>
                    </p:cond>
                  </p:nextCondLst>
                </p:seq>
                <p:seq concurrent="1" nextAc="seek">
                  <p:cTn id="190" restart="whenNotActive" fill="hold" evtFilter="cancelBubble" nodeType="interactiveSeq">
                    <p:stCondLst>
                      <p:cond evt="onMediaBookmark" delay="0">
                        <p:tgtEl>
                          <p14:bmkTgt spid="3" bmkName="CollapsibleHeadings_m100:01:26.5"/>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7"/>
                                            </p:tgtEl>
                                            <p:attrNameLst>
                                              <p:attrName>style.visibility</p:attrName>
                                            </p:attrNameLst>
                                          </p:cBhvr>
                                          <p:to>
                                            <p:strVal val="visible"/>
                                          </p:to>
                                        </p:set>
                                        <p:animEffect transition="in" filter="fade">
                                          <p:cBhvr>
                                            <p:cTn id="195" dur="200"/>
                                            <p:tgtEl>
                                              <p:spTgt spid="47"/>
                                            </p:tgtEl>
                                          </p:cBhvr>
                                        </p:animEffect>
                                      </p:childTnLst>
                                    </p:cTn>
                                  </p:par>
                                </p:childTnLst>
                              </p:cTn>
                            </p:par>
                          </p:childTnLst>
                        </p:cTn>
                      </p:par>
                    </p:childTnLst>
                  </p:cTn>
                  <p:nextCondLst>
                    <p:cond evt="onMediaBookmark" delay="0">
                      <p:tgtEl>
                        <p14:bmkTgt spid="3" bmkName="CollapsibleHeadings_m100:01:26.5"/>
                      </p:tgtEl>
                    </p:cond>
                  </p:nextCondLst>
                </p:seq>
                <p:seq concurrent="1" nextAc="seek">
                  <p:cTn id="196" restart="whenNotActive" fill="hold" evtFilter="cancelBubble" nodeType="interactiveSeq">
                    <p:stCondLst>
                      <p:cond evt="onMediaBookmark" delay="0">
                        <p:tgtEl>
                          <p14:bmkTgt spid="3" bmkName="CollapsibleHeadings_m100:01:35.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7"/>
                                            </p:tgtEl>
                                          </p:cBhvr>
                                        </p:animEffect>
                                        <p:set>
                                          <p:cBhvr>
                                            <p:cTn id="201" dur="1" fill="hold">
                                              <p:stCondLst>
                                                <p:cond delay="1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35.6"/>
                      </p:tgtEl>
                    </p:cond>
                  </p:nextCondLst>
                </p:seq>
                <p:seq concurrent="1" nextAc="seek">
                  <p:cTn id="202" restart="whenNotActive" fill="hold" evtFilter="cancelBubble" nodeType="interactiveSeq">
                    <p:stCondLst>
                      <p:cond evt="onMediaBookmark" delay="0">
                        <p:tgtEl>
                          <p14:bmkTgt spid="3" bmkName="CollapsibleHeadings_m100:01:35.7"/>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8"/>
                                            </p:tgtEl>
                                            <p:attrNameLst>
                                              <p:attrName>style.visibility</p:attrName>
                                            </p:attrNameLst>
                                          </p:cBhvr>
                                          <p:to>
                                            <p:strVal val="visible"/>
                                          </p:to>
                                        </p:set>
                                        <p:animEffect transition="in" filter="fade">
                                          <p:cBhvr>
                                            <p:cTn id="207" dur="200"/>
                                            <p:tgtEl>
                                              <p:spTgt spid="48"/>
                                            </p:tgtEl>
                                          </p:cBhvr>
                                        </p:animEffect>
                                      </p:childTnLst>
                                    </p:cTn>
                                  </p:par>
                                </p:childTnLst>
                              </p:cTn>
                            </p:par>
                          </p:childTnLst>
                        </p:cTn>
                      </p:par>
                    </p:childTnLst>
                  </p:cTn>
                  <p:nextCondLst>
                    <p:cond evt="onMediaBookmark" delay="0">
                      <p:tgtEl>
                        <p14:bmkTgt spid="3" bmkName="CollapsibleHeadings_m100:01:35.7"/>
                      </p:tgtEl>
                    </p:cond>
                  </p:nextCondLst>
                </p:seq>
                <p:seq concurrent="1" nextAc="seek">
                  <p:cTn id="208" restart="whenNotActive" fill="hold" evtFilter="cancelBubble" nodeType="interactiveSeq">
                    <p:stCondLst>
                      <p:cond evt="onMediaBookmark" delay="0">
                        <p:tgtEl>
                          <p14:bmkTgt spid="3" bmkName="CollapsibleHeadings_m100:01:44.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8"/>
                                            </p:tgtEl>
                                          </p:cBhvr>
                                        </p:animEffect>
                                        <p:set>
                                          <p:cBhvr>
                                            <p:cTn id="213"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44.2"/>
                      </p:tgtEl>
                    </p:cond>
                  </p:nextCondLst>
                </p:seq>
                <p:seq concurrent="1" nextAc="seek">
                  <p:cTn id="214" restart="whenNotActive" fill="hold" evtFilter="cancelBubble" nodeType="interactiveSeq">
                    <p:stCondLst>
                      <p:cond evt="onMediaBookmark" delay="0">
                        <p:tgtEl>
                          <p14:bmkTgt spid="3" bmkName="CollapsibleHeadings_m100:01:44.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9"/>
                                            </p:tgtEl>
                                            <p:attrNameLst>
                                              <p:attrName>style.visibility</p:attrName>
                                            </p:attrNameLst>
                                          </p:cBhvr>
                                          <p:to>
                                            <p:strVal val="visible"/>
                                          </p:to>
                                        </p:set>
                                        <p:animEffect transition="in" filter="fade">
                                          <p:cBhvr>
                                            <p:cTn id="219" dur="200"/>
                                            <p:tgtEl>
                                              <p:spTgt spid="49"/>
                                            </p:tgtEl>
                                          </p:cBhvr>
                                        </p:animEffect>
                                      </p:childTnLst>
                                    </p:cTn>
                                  </p:par>
                                </p:childTnLst>
                              </p:cTn>
                            </p:par>
                          </p:childTnLst>
                        </p:cTn>
                      </p:par>
                    </p:childTnLst>
                  </p:cTn>
                  <p:nextCondLst>
                    <p:cond evt="onMediaBookmark" delay="0">
                      <p:tgtEl>
                        <p14:bmkTgt spid="3" bmkName="CollapsibleHeadings_m100:01:44.3"/>
                      </p:tgtEl>
                    </p:cond>
                  </p:nextCondLst>
                </p:seq>
                <p:seq concurrent="1" nextAc="seek">
                  <p:cTn id="220" restart="whenNotActive" fill="hold" evtFilter="cancelBubble" nodeType="interactiveSeq">
                    <p:stCondLst>
                      <p:cond evt="onMediaBookmark" delay="0">
                        <p:tgtEl>
                          <p14:bmkTgt spid="3" bmkName="CollapsibleHeadings_m100:01:47.1"/>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9"/>
                                            </p:tgtEl>
                                          </p:cBhvr>
                                        </p:animEffect>
                                        <p:set>
                                          <p:cBhvr>
                                            <p:cTn id="225"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47.1"/>
                      </p:tgtEl>
                    </p:cond>
                  </p:nextCondLst>
                </p:seq>
                <p:seq concurrent="1" nextAc="seek">
                  <p:cTn id="226" restart="whenNotActive" fill="hold" evtFilter="cancelBubble" nodeType="interactiveSeq">
                    <p:stCondLst>
                      <p:cond evt="onMediaBookmark" delay="0">
                        <p:tgtEl>
                          <p14:bmkTgt spid="3" bmkName="CollapsibleHeadings_m100:01:47.2"/>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0"/>
                                            </p:tgtEl>
                                            <p:attrNameLst>
                                              <p:attrName>style.visibility</p:attrName>
                                            </p:attrNameLst>
                                          </p:cBhvr>
                                          <p:to>
                                            <p:strVal val="visible"/>
                                          </p:to>
                                        </p:set>
                                        <p:animEffect transition="in" filter="fade">
                                          <p:cBhvr>
                                            <p:cTn id="231" dur="200"/>
                                            <p:tgtEl>
                                              <p:spTgt spid="50"/>
                                            </p:tgtEl>
                                          </p:cBhvr>
                                        </p:animEffect>
                                      </p:childTnLst>
                                    </p:cTn>
                                  </p:par>
                                </p:childTnLst>
                              </p:cTn>
                            </p:par>
                          </p:childTnLst>
                        </p:cTn>
                      </p:par>
                    </p:childTnLst>
                  </p:cTn>
                  <p:nextCondLst>
                    <p:cond evt="onMediaBookmark" delay="0">
                      <p:tgtEl>
                        <p14:bmkTgt spid="3" bmkName="CollapsibleHeadings_m100:01:47.2"/>
                      </p:tgtEl>
                    </p:cond>
                  </p:nextCondLst>
                </p:seq>
                <p:seq concurrent="1" nextAc="seek">
                  <p:cTn id="232" restart="whenNotActive" fill="hold" evtFilter="cancelBubble" nodeType="interactiveSeq">
                    <p:stCondLst>
                      <p:cond evt="onMediaBookmark" delay="0">
                        <p:tgtEl>
                          <p14:bmkTgt spid="3" bmkName="CollapsibleHeadings_m100:01:50.2"/>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0"/>
                                            </p:tgtEl>
                                          </p:cBhvr>
                                        </p:animEffect>
                                        <p:set>
                                          <p:cBhvr>
                                            <p:cTn id="237"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50.2"/>
                      </p:tgtEl>
                    </p:cond>
                  </p:nextCondLst>
                </p:seq>
                <p:seq concurrent="1" nextAc="seek">
                  <p:cTn id="238" restart="whenNotActive" fill="hold" evtFilter="cancelBubble" nodeType="interactiveSeq">
                    <p:stCondLst>
                      <p:cond evt="onMediaBookmark" delay="0">
                        <p:tgtEl>
                          <p14:bmkTgt spid="3" bmkName="CollapsibleHeadings_m100:01:50.3"/>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1"/>
                                            </p:tgtEl>
                                            <p:attrNameLst>
                                              <p:attrName>style.visibility</p:attrName>
                                            </p:attrNameLst>
                                          </p:cBhvr>
                                          <p:to>
                                            <p:strVal val="visible"/>
                                          </p:to>
                                        </p:set>
                                        <p:animEffect transition="in" filter="fade">
                                          <p:cBhvr>
                                            <p:cTn id="243" dur="200"/>
                                            <p:tgtEl>
                                              <p:spTgt spid="51"/>
                                            </p:tgtEl>
                                          </p:cBhvr>
                                        </p:animEffect>
                                      </p:childTnLst>
                                    </p:cTn>
                                  </p:par>
                                </p:childTnLst>
                              </p:cTn>
                            </p:par>
                          </p:childTnLst>
                        </p:cTn>
                      </p:par>
                    </p:childTnLst>
                  </p:cTn>
                  <p:nextCondLst>
                    <p:cond evt="onMediaBookmark" delay="0">
                      <p:tgtEl>
                        <p14:bmkTgt spid="3" bmkName="CollapsibleHeadings_m100:01:50.3"/>
                      </p:tgtEl>
                    </p:cond>
                  </p:nextCondLst>
                </p:seq>
                <p:seq concurrent="1" nextAc="seek">
                  <p:cTn id="244" restart="whenNotActive" fill="hold" evtFilter="cancelBubble" nodeType="interactiveSeq">
                    <p:stCondLst>
                      <p:cond evt="onMediaBookmark" delay="0">
                        <p:tgtEl>
                          <p14:bmkTgt spid="3" bmkName="CollapsibleHeadings_m100:01:56.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1"/>
                                            </p:tgtEl>
                                          </p:cBhvr>
                                        </p:animEffect>
                                        <p:set>
                                          <p:cBhvr>
                                            <p:cTn id="249"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1:56.8"/>
                      </p:tgtEl>
                    </p:cond>
                  </p:nextCondLst>
                </p:seq>
                <p:seq concurrent="1" nextAc="seek">
                  <p:cTn id="250" restart="whenNotActive" fill="hold" evtFilter="cancelBubble" nodeType="interactiveSeq">
                    <p:stCondLst>
                      <p:cond evt="onMediaBookmark" delay="0">
                        <p:tgtEl>
                          <p14:bmkTgt spid="3" bmkName="CollapsibleHeadings_m100:01:56.9"/>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2"/>
                                            </p:tgtEl>
                                            <p:attrNameLst>
                                              <p:attrName>style.visibility</p:attrName>
                                            </p:attrNameLst>
                                          </p:cBhvr>
                                          <p:to>
                                            <p:strVal val="visible"/>
                                          </p:to>
                                        </p:set>
                                        <p:animEffect transition="in" filter="fade">
                                          <p:cBhvr>
                                            <p:cTn id="255" dur="200"/>
                                            <p:tgtEl>
                                              <p:spTgt spid="52"/>
                                            </p:tgtEl>
                                          </p:cBhvr>
                                        </p:animEffect>
                                      </p:childTnLst>
                                    </p:cTn>
                                  </p:par>
                                </p:childTnLst>
                              </p:cTn>
                            </p:par>
                          </p:childTnLst>
                        </p:cTn>
                      </p:par>
                    </p:childTnLst>
                  </p:cTn>
                  <p:nextCondLst>
                    <p:cond evt="onMediaBookmark" delay="0">
                      <p:tgtEl>
                        <p14:bmkTgt spid="3" bmkName="CollapsibleHeadings_m100:01:56.9"/>
                      </p:tgtEl>
                    </p:cond>
                  </p:nextCondLst>
                </p:seq>
                <p:seq concurrent="1" nextAc="seek">
                  <p:cTn id="256" restart="whenNotActive" fill="hold" evtFilter="cancelBubble" nodeType="interactiveSeq">
                    <p:stCondLst>
                      <p:cond evt="onMediaBookmark" delay="0">
                        <p:tgtEl>
                          <p14:bmkTgt spid="3" bmkName="CollapsibleHeadings_m100:02:04.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2"/>
                                            </p:tgtEl>
                                          </p:cBhvr>
                                        </p:animEffect>
                                        <p:set>
                                          <p:cBhvr>
                                            <p:cTn id="261"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04.2"/>
                      </p:tgtEl>
                    </p:cond>
                  </p:nextCondLst>
                </p:seq>
                <p:seq concurrent="1" nextAc="seek">
                  <p:cTn id="262" restart="whenNotActive" fill="hold" evtFilter="cancelBubble" nodeType="interactiveSeq">
                    <p:stCondLst>
                      <p:cond evt="onMediaBookmark" delay="0">
                        <p:tgtEl>
                          <p14:bmkTgt spid="3" bmkName="CollapsibleHeadings_m100:02:04.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3"/>
                                            </p:tgtEl>
                                            <p:attrNameLst>
                                              <p:attrName>style.visibility</p:attrName>
                                            </p:attrNameLst>
                                          </p:cBhvr>
                                          <p:to>
                                            <p:strVal val="visible"/>
                                          </p:to>
                                        </p:set>
                                        <p:animEffect transition="in" filter="fade">
                                          <p:cBhvr>
                                            <p:cTn id="267" dur="200"/>
                                            <p:tgtEl>
                                              <p:spTgt spid="53"/>
                                            </p:tgtEl>
                                          </p:cBhvr>
                                        </p:animEffect>
                                      </p:childTnLst>
                                    </p:cTn>
                                  </p:par>
                                </p:childTnLst>
                              </p:cTn>
                            </p:par>
                          </p:childTnLst>
                        </p:cTn>
                      </p:par>
                    </p:childTnLst>
                  </p:cTn>
                  <p:nextCondLst>
                    <p:cond evt="onMediaBookmark" delay="0">
                      <p:tgtEl>
                        <p14:bmkTgt spid="3" bmkName="CollapsibleHeadings_m100:02:04.3"/>
                      </p:tgtEl>
                    </p:cond>
                  </p:nextCondLst>
                </p:seq>
                <p:seq concurrent="1" nextAc="seek">
                  <p:cTn id="268" restart="whenNotActive" fill="hold" evtFilter="cancelBubble" nodeType="interactiveSeq">
                    <p:stCondLst>
                      <p:cond evt="onMediaBookmark" delay="0">
                        <p:tgtEl>
                          <p14:bmkTgt spid="3" bmkName="CollapsibleHeadings_m100:02:15.9"/>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3"/>
                                            </p:tgtEl>
                                          </p:cBhvr>
                                        </p:animEffect>
                                        <p:set>
                                          <p:cBhvr>
                                            <p:cTn id="273"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15.9"/>
                      </p:tgtEl>
                    </p:cond>
                  </p:nextCondLst>
                </p:seq>
                <p:seq concurrent="1" nextAc="seek">
                  <p:cTn id="274" restart="whenNotActive" fill="hold" evtFilter="cancelBubble" nodeType="interactiveSeq">
                    <p:stCondLst>
                      <p:cond evt="onMediaBookmark" delay="0">
                        <p:tgtEl>
                          <p14:bmkTgt spid="3" bmkName="CollapsibleHeadings_m100:02:16.0"/>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4"/>
                                            </p:tgtEl>
                                            <p:attrNameLst>
                                              <p:attrName>style.visibility</p:attrName>
                                            </p:attrNameLst>
                                          </p:cBhvr>
                                          <p:to>
                                            <p:strVal val="visible"/>
                                          </p:to>
                                        </p:set>
                                        <p:animEffect transition="in" filter="fade">
                                          <p:cBhvr>
                                            <p:cTn id="279" dur="200"/>
                                            <p:tgtEl>
                                              <p:spTgt spid="54"/>
                                            </p:tgtEl>
                                          </p:cBhvr>
                                        </p:animEffect>
                                      </p:childTnLst>
                                    </p:cTn>
                                  </p:par>
                                </p:childTnLst>
                              </p:cTn>
                            </p:par>
                          </p:childTnLst>
                        </p:cTn>
                      </p:par>
                    </p:childTnLst>
                  </p:cTn>
                  <p:nextCondLst>
                    <p:cond evt="onMediaBookmark" delay="0">
                      <p:tgtEl>
                        <p14:bmkTgt spid="3" bmkName="CollapsibleHeadings_m100:02:16.0"/>
                      </p:tgtEl>
                    </p:cond>
                  </p:nextCondLst>
                </p:seq>
                <p:seq concurrent="1" nextAc="seek">
                  <p:cTn id="280" restart="whenNotActive" fill="hold" evtFilter="cancelBubble" nodeType="interactiveSeq">
                    <p:stCondLst>
                      <p:cond evt="onMediaBookmark" delay="0">
                        <p:tgtEl>
                          <p14:bmkTgt spid="3" bmkName="CollapsibleHeadings_m100:02:21.2"/>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4"/>
                                            </p:tgtEl>
                                          </p:cBhvr>
                                        </p:animEffect>
                                        <p:set>
                                          <p:cBhvr>
                                            <p:cTn id="285"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21.2"/>
                      </p:tgtEl>
                    </p:cond>
                  </p:nextCondLst>
                </p:seq>
                <p:seq concurrent="1" nextAc="seek">
                  <p:cTn id="286" restart="whenNotActive" fill="hold" evtFilter="cancelBubble" nodeType="interactiveSeq">
                    <p:stCondLst>
                      <p:cond evt="onMediaBookmark" delay="0">
                        <p:tgtEl>
                          <p14:bmkTgt spid="3" bmkName="CollapsibleHeadings_m100:02:21.3"/>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55"/>
                                            </p:tgtEl>
                                            <p:attrNameLst>
                                              <p:attrName>style.visibility</p:attrName>
                                            </p:attrNameLst>
                                          </p:cBhvr>
                                          <p:to>
                                            <p:strVal val="visible"/>
                                          </p:to>
                                        </p:set>
                                        <p:animEffect transition="in" filter="fade">
                                          <p:cBhvr>
                                            <p:cTn id="291" dur="200"/>
                                            <p:tgtEl>
                                              <p:spTgt spid="55"/>
                                            </p:tgtEl>
                                          </p:cBhvr>
                                        </p:animEffect>
                                      </p:childTnLst>
                                    </p:cTn>
                                  </p:par>
                                </p:childTnLst>
                              </p:cTn>
                            </p:par>
                          </p:childTnLst>
                        </p:cTn>
                      </p:par>
                    </p:childTnLst>
                  </p:cTn>
                  <p:nextCondLst>
                    <p:cond evt="onMediaBookmark" delay="0">
                      <p:tgtEl>
                        <p14:bmkTgt spid="3" bmkName="CollapsibleHeadings_m100:02:21.3"/>
                      </p:tgtEl>
                    </p:cond>
                  </p:nextCondLst>
                </p:seq>
                <p:seq concurrent="1" nextAc="seek">
                  <p:cTn id="292" restart="whenNotActive" fill="hold" evtFilter="cancelBubble" nodeType="interactiveSeq">
                    <p:stCondLst>
                      <p:cond evt="onMediaBookmark" delay="0">
                        <p:tgtEl>
                          <p14:bmkTgt spid="3" bmkName="CollapsibleHeadings_m100:02:27.8"/>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55"/>
                                            </p:tgtEl>
                                          </p:cBhvr>
                                        </p:animEffect>
                                        <p:set>
                                          <p:cBhvr>
                                            <p:cTn id="29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27.8"/>
                      </p:tgtEl>
                    </p:cond>
                  </p:nextCondLst>
                </p:seq>
                <p:seq concurrent="1" nextAc="seek">
                  <p:cTn id="298" restart="whenNotActive" fill="hold" evtFilter="cancelBubble" nodeType="interactiveSeq">
                    <p:stCondLst>
                      <p:cond evt="onMediaBookmark" delay="0">
                        <p:tgtEl>
                          <p14:bmkTgt spid="3" bmkName="CollapsibleHeadings_m100:02:27.9"/>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56"/>
                                            </p:tgtEl>
                                            <p:attrNameLst>
                                              <p:attrName>style.visibility</p:attrName>
                                            </p:attrNameLst>
                                          </p:cBhvr>
                                          <p:to>
                                            <p:strVal val="visible"/>
                                          </p:to>
                                        </p:set>
                                        <p:animEffect transition="in" filter="fade">
                                          <p:cBhvr>
                                            <p:cTn id="303" dur="200"/>
                                            <p:tgtEl>
                                              <p:spTgt spid="56"/>
                                            </p:tgtEl>
                                          </p:cBhvr>
                                        </p:animEffect>
                                      </p:childTnLst>
                                    </p:cTn>
                                  </p:par>
                                </p:childTnLst>
                              </p:cTn>
                            </p:par>
                          </p:childTnLst>
                        </p:cTn>
                      </p:par>
                    </p:childTnLst>
                  </p:cTn>
                  <p:nextCondLst>
                    <p:cond evt="onMediaBookmark" delay="0">
                      <p:tgtEl>
                        <p14:bmkTgt spid="3" bmkName="CollapsibleHeadings_m100:02:27.9"/>
                      </p:tgtEl>
                    </p:cond>
                  </p:nextCondLst>
                </p:seq>
                <p:seq concurrent="1" nextAc="seek">
                  <p:cTn id="304" restart="whenNotActive" fill="hold" evtFilter="cancelBubble" nodeType="interactiveSeq">
                    <p:stCondLst>
                      <p:cond evt="onMediaBookmark" delay="0">
                        <p:tgtEl>
                          <p14:bmkTgt spid="3" bmkName="CollapsibleHeadings_m100:02:31.8"/>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56"/>
                                            </p:tgtEl>
                                          </p:cBhvr>
                                        </p:animEffect>
                                        <p:set>
                                          <p:cBhvr>
                                            <p:cTn id="30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31.8"/>
                      </p:tgtEl>
                    </p:cond>
                  </p:nextCondLst>
                </p:seq>
                <p:seq concurrent="1" nextAc="seek">
                  <p:cTn id="310" restart="whenNotActive" fill="hold" evtFilter="cancelBubble" nodeType="interactiveSeq">
                    <p:stCondLst>
                      <p:cond evt="onMediaBookmark" delay="0">
                        <p:tgtEl>
                          <p14:bmkTgt spid="3" bmkName="CollapsibleHeadings_m100:02:31.9"/>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200"/>
                                            <p:tgtEl>
                                              <p:spTgt spid="57"/>
                                            </p:tgtEl>
                                          </p:cBhvr>
                                        </p:animEffect>
                                      </p:childTnLst>
                                    </p:cTn>
                                  </p:par>
                                </p:childTnLst>
                              </p:cTn>
                            </p:par>
                          </p:childTnLst>
                        </p:cTn>
                      </p:par>
                    </p:childTnLst>
                  </p:cTn>
                  <p:nextCondLst>
                    <p:cond evt="onMediaBookmark" delay="0">
                      <p:tgtEl>
                        <p14:bmkTgt spid="3" bmkName="CollapsibleHeadings_m100:02:31.9"/>
                      </p:tgtEl>
                    </p:cond>
                  </p:nextCondLst>
                </p:seq>
                <p:seq concurrent="1" nextAc="seek">
                  <p:cTn id="316" restart="whenNotActive" fill="hold" evtFilter="cancelBubble" nodeType="interactiveSeq">
                    <p:stCondLst>
                      <p:cond evt="onMediaBookmark" delay="0">
                        <p:tgtEl>
                          <p14:bmkTgt spid="3" bmkName="CollapsibleHeadings_m100:02:37.0"/>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57"/>
                                            </p:tgtEl>
                                          </p:cBhvr>
                                        </p:animEffect>
                                        <p:set>
                                          <p:cBhvr>
                                            <p:cTn id="32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37.0"/>
                      </p:tgtEl>
                    </p:cond>
                  </p:nextCondLst>
                </p:seq>
                <p:seq concurrent="1" nextAc="seek">
                  <p:cTn id="322" restart="whenNotActive" fill="hold" evtFilter="cancelBubble" nodeType="interactiveSeq">
                    <p:stCondLst>
                      <p:cond evt="onMediaBookmark" delay="0">
                        <p:tgtEl>
                          <p14:bmkTgt spid="3" bmkName="CollapsibleHeadings_m100:02:37.1"/>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58"/>
                                            </p:tgtEl>
                                            <p:attrNameLst>
                                              <p:attrName>style.visibility</p:attrName>
                                            </p:attrNameLst>
                                          </p:cBhvr>
                                          <p:to>
                                            <p:strVal val="visible"/>
                                          </p:to>
                                        </p:set>
                                        <p:animEffect transition="in" filter="fade">
                                          <p:cBhvr>
                                            <p:cTn id="327" dur="200"/>
                                            <p:tgtEl>
                                              <p:spTgt spid="58"/>
                                            </p:tgtEl>
                                          </p:cBhvr>
                                        </p:animEffect>
                                      </p:childTnLst>
                                    </p:cTn>
                                  </p:par>
                                </p:childTnLst>
                              </p:cTn>
                            </p:par>
                          </p:childTnLst>
                        </p:cTn>
                      </p:par>
                    </p:childTnLst>
                  </p:cTn>
                  <p:nextCondLst>
                    <p:cond evt="onMediaBookmark" delay="0">
                      <p:tgtEl>
                        <p14:bmkTgt spid="3" bmkName="CollapsibleHeadings_m100:02:37.1"/>
                      </p:tgtEl>
                    </p:cond>
                  </p:nextCondLst>
                </p:seq>
                <p:seq concurrent="1" nextAc="seek">
                  <p:cTn id="328" restart="whenNotActive" fill="hold" evtFilter="cancelBubble" nodeType="interactiveSeq">
                    <p:stCondLst>
                      <p:cond evt="onMediaBookmark" delay="0">
                        <p:tgtEl>
                          <p14:bmkTgt spid="3" bmkName="CollapsibleHeadings_m100:02:47.0"/>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58"/>
                                            </p:tgtEl>
                                          </p:cBhvr>
                                        </p:animEffect>
                                        <p:set>
                                          <p:cBhvr>
                                            <p:cTn id="33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47.0"/>
                      </p:tgtEl>
                    </p:cond>
                  </p:nextCondLst>
                </p:seq>
                <p:seq concurrent="1" nextAc="seek">
                  <p:cTn id="334" restart="whenNotActive" fill="hold" evtFilter="cancelBubble" nodeType="interactiveSeq">
                    <p:stCondLst>
                      <p:cond evt="onMediaBookmark" delay="0">
                        <p:tgtEl>
                          <p14:bmkTgt spid="3" bmkName="CollapsibleHeadings_m100:02:47.1"/>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59"/>
                                            </p:tgtEl>
                                            <p:attrNameLst>
                                              <p:attrName>style.visibility</p:attrName>
                                            </p:attrNameLst>
                                          </p:cBhvr>
                                          <p:to>
                                            <p:strVal val="visible"/>
                                          </p:to>
                                        </p:set>
                                        <p:animEffect transition="in" filter="fade">
                                          <p:cBhvr>
                                            <p:cTn id="339" dur="200"/>
                                            <p:tgtEl>
                                              <p:spTgt spid="59"/>
                                            </p:tgtEl>
                                          </p:cBhvr>
                                        </p:animEffect>
                                      </p:childTnLst>
                                    </p:cTn>
                                  </p:par>
                                </p:childTnLst>
                              </p:cTn>
                            </p:par>
                          </p:childTnLst>
                        </p:cTn>
                      </p:par>
                    </p:childTnLst>
                  </p:cTn>
                  <p:nextCondLst>
                    <p:cond evt="onMediaBookmark" delay="0">
                      <p:tgtEl>
                        <p14:bmkTgt spid="3" bmkName="CollapsibleHeadings_m100:02:47.1"/>
                      </p:tgtEl>
                    </p:cond>
                  </p:nextCondLst>
                </p:seq>
                <p:seq concurrent="1" nextAc="seek">
                  <p:cTn id="340" restart="whenNotActive" fill="hold" evtFilter="cancelBubble" nodeType="interactiveSeq">
                    <p:stCondLst>
                      <p:cond evt="onMediaBookmark" delay="0">
                        <p:tgtEl>
                          <p14:bmkTgt spid="3" bmkName="CollapsibleHeadings_m100:02:56.0"/>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59"/>
                                            </p:tgtEl>
                                          </p:cBhvr>
                                        </p:animEffect>
                                        <p:set>
                                          <p:cBhvr>
                                            <p:cTn id="34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2:56.0"/>
                      </p:tgtEl>
                    </p:cond>
                  </p:nextCondLst>
                </p:seq>
                <p:seq concurrent="1" nextAc="seek">
                  <p:cTn id="346" restart="whenNotActive" fill="hold" evtFilter="cancelBubble" nodeType="interactiveSeq">
                    <p:stCondLst>
                      <p:cond evt="onMediaBookmark" delay="0">
                        <p:tgtEl>
                          <p14:bmkTgt spid="3" bmkName="CollapsibleHeadings_m100:02:56.1"/>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0"/>
                                            </p:tgtEl>
                                            <p:attrNameLst>
                                              <p:attrName>style.visibility</p:attrName>
                                            </p:attrNameLst>
                                          </p:cBhvr>
                                          <p:to>
                                            <p:strVal val="visible"/>
                                          </p:to>
                                        </p:set>
                                        <p:animEffect transition="in" filter="fade">
                                          <p:cBhvr>
                                            <p:cTn id="351" dur="200"/>
                                            <p:tgtEl>
                                              <p:spTgt spid="60"/>
                                            </p:tgtEl>
                                          </p:cBhvr>
                                        </p:animEffect>
                                      </p:childTnLst>
                                    </p:cTn>
                                  </p:par>
                                </p:childTnLst>
                              </p:cTn>
                            </p:par>
                          </p:childTnLst>
                        </p:cTn>
                      </p:par>
                    </p:childTnLst>
                  </p:cTn>
                  <p:nextCondLst>
                    <p:cond evt="onMediaBookmark" delay="0">
                      <p:tgtEl>
                        <p14:bmkTgt spid="3" bmkName="CollapsibleHeadings_m100:02:56.1"/>
                      </p:tgtEl>
                    </p:cond>
                  </p:nextCondLst>
                </p:seq>
                <p:seq concurrent="1" nextAc="seek">
                  <p:cTn id="352" restart="whenNotActive" fill="hold" evtFilter="cancelBubble" nodeType="interactiveSeq">
                    <p:stCondLst>
                      <p:cond evt="onMediaBookmark" delay="0">
                        <p:tgtEl>
                          <p14:bmkTgt spid="3" bmkName="CollapsibleHeadings_m100:03:00.7"/>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0"/>
                                            </p:tgtEl>
                                          </p:cBhvr>
                                        </p:animEffect>
                                        <p:set>
                                          <p:cBhvr>
                                            <p:cTn id="35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3:00.7"/>
                      </p:tgtEl>
                    </p:cond>
                  </p:nextCondLst>
                </p:seq>
                <p:seq concurrent="1" nextAc="seek">
                  <p:cTn id="358" restart="whenNotActive" fill="hold" evtFilter="cancelBubble" nodeType="interactiveSeq">
                    <p:stCondLst>
                      <p:cond evt="onMediaBookmark" delay="0">
                        <p:tgtEl>
                          <p14:bmkTgt spid="3" bmkName="CollapsibleHeadings_m100:03:00.8"/>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1"/>
                                            </p:tgtEl>
                                            <p:attrNameLst>
                                              <p:attrName>style.visibility</p:attrName>
                                            </p:attrNameLst>
                                          </p:cBhvr>
                                          <p:to>
                                            <p:strVal val="visible"/>
                                          </p:to>
                                        </p:set>
                                        <p:animEffect transition="in" filter="fade">
                                          <p:cBhvr>
                                            <p:cTn id="363" dur="200"/>
                                            <p:tgtEl>
                                              <p:spTgt spid="61"/>
                                            </p:tgtEl>
                                          </p:cBhvr>
                                        </p:animEffect>
                                      </p:childTnLst>
                                    </p:cTn>
                                  </p:par>
                                </p:childTnLst>
                              </p:cTn>
                            </p:par>
                          </p:childTnLst>
                        </p:cTn>
                      </p:par>
                    </p:childTnLst>
                  </p:cTn>
                  <p:nextCondLst>
                    <p:cond evt="onMediaBookmark" delay="0">
                      <p:tgtEl>
                        <p14:bmkTgt spid="3" bmkName="CollapsibleHeadings_m100:03:00.8"/>
                      </p:tgtEl>
                    </p:cond>
                  </p:nextCondLst>
                </p:seq>
                <p:seq concurrent="1" nextAc="seek">
                  <p:cTn id="364" restart="whenNotActive" fill="hold" evtFilter="cancelBubble" nodeType="interactiveSeq">
                    <p:stCondLst>
                      <p:cond evt="onMediaBookmark" delay="0">
                        <p:tgtEl>
                          <p14:bmkTgt spid="3" bmkName="CollapsibleHeadings_m100:03:05.7"/>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1"/>
                                            </p:tgtEl>
                                          </p:cBhvr>
                                        </p:animEffect>
                                        <p:set>
                                          <p:cBhvr>
                                            <p:cTn id="36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3:05.7"/>
                      </p:tgtEl>
                    </p:cond>
                  </p:nextCondLst>
                </p:seq>
                <p:seq concurrent="1" nextAc="seek">
                  <p:cTn id="370" restart="whenNotActive" fill="hold" evtFilter="cancelBubble" nodeType="interactiveSeq">
                    <p:stCondLst>
                      <p:cond evt="onMediaBookmark" delay="0">
                        <p:tgtEl>
                          <p14:bmkTgt spid="3" bmkName="CollapsibleHeadings_m100:03:05.8"/>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2"/>
                                            </p:tgtEl>
                                            <p:attrNameLst>
                                              <p:attrName>style.visibility</p:attrName>
                                            </p:attrNameLst>
                                          </p:cBhvr>
                                          <p:to>
                                            <p:strVal val="visible"/>
                                          </p:to>
                                        </p:set>
                                        <p:animEffect transition="in" filter="fade">
                                          <p:cBhvr>
                                            <p:cTn id="375" dur="200"/>
                                            <p:tgtEl>
                                              <p:spTgt spid="62"/>
                                            </p:tgtEl>
                                          </p:cBhvr>
                                        </p:animEffect>
                                      </p:childTnLst>
                                    </p:cTn>
                                  </p:par>
                                </p:childTnLst>
                              </p:cTn>
                            </p:par>
                          </p:childTnLst>
                        </p:cTn>
                      </p:par>
                    </p:childTnLst>
                  </p:cTn>
                  <p:nextCondLst>
                    <p:cond evt="onMediaBookmark" delay="0">
                      <p:tgtEl>
                        <p14:bmkTgt spid="3" bmkName="CollapsibleHeadings_m100:03:05.8"/>
                      </p:tgtEl>
                    </p:cond>
                  </p:nextCondLst>
                </p:seq>
                <p:seq concurrent="1" nextAc="seek">
                  <p:cTn id="376" restart="whenNotActive" fill="hold" evtFilter="cancelBubble" nodeType="interactiveSeq">
                    <p:stCondLst>
                      <p:cond evt="onMediaBookmark" delay="0">
                        <p:tgtEl>
                          <p14:bmkTgt spid="3" bmkName="CollapsibleHeadings_m100:03:10.3"/>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2"/>
                                            </p:tgtEl>
                                          </p:cBhvr>
                                        </p:animEffect>
                                        <p:set>
                                          <p:cBhvr>
                                            <p:cTn id="38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3" bmkName="CollapsibleHeadings_m100:03:10.3"/>
                      </p:tgtEl>
                    </p:cond>
                  </p:nextCondLst>
                </p:seq>
              </p:childTnLst>
            </p:cTn>
          </p:par>
        </p:tnLst>
        <p:bldLst>
          <p:bldP spid="5" grpId="0" animBg="1"/>
          <p:bldP spid="5" grpId="1" animBg="1"/>
          <p:bldP spid="6" grpId="0" animBg="1"/>
          <p:bldP spid="6" grpId="1" animBg="1"/>
          <p:bldP spid="15" grpId="0" animBg="1"/>
          <p:bldP spid="15" grpId="1" animBg="1"/>
          <p:bldP spid="16" grpId="0" animBg="1"/>
          <p:bldP spid="16" grpId="1" animBg="1"/>
          <p:bldP spid="20" grpId="0" animBg="1"/>
          <p:bldP spid="20"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1" y="7746075"/>
            <a:ext cx="5381841"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9727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summary—Collapsible headings </a:t>
            </a:r>
            <a:endParaRPr lang="en-US" sz="2100" dirty="0">
              <a:solidFill>
                <a:prstClr val="white"/>
              </a:solidFill>
              <a:latin typeface="Segoe UI Light" pitchFamily="34" charset="0"/>
            </a:endParaRPr>
          </a:p>
        </p:txBody>
      </p:sp>
      <p:pic>
        <p:nvPicPr>
          <p:cNvPr id="34" name="Media Placeholder 2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35" name="Media Placeholder 2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5381" y="8495913"/>
            <a:ext cx="1115476" cy="627836"/>
          </a:xfrm>
          <a:prstGeom prst="rect">
            <a:avLst/>
          </a:prstGeom>
        </p:spPr>
      </p:pic>
      <p:pic>
        <p:nvPicPr>
          <p:cNvPr id="36" name="Media Placeholder 2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1475" y="8495762"/>
            <a:ext cx="1116013" cy="628138"/>
          </a:xfrm>
          <a:prstGeom prst="rect">
            <a:avLst/>
          </a:prstGeom>
        </p:spPr>
      </p:pic>
      <p:sp>
        <p:nvSpPr>
          <p:cNvPr id="37"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38"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2"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43" name="TextBox 42"/>
          <p:cNvSpPr txBox="1"/>
          <p:nvPr/>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4" name="TextBox 43"/>
          <p:cNvSpPr txBox="1"/>
          <p:nvPr/>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5" name="TextBox 44"/>
          <p:cNvSpPr txBox="1"/>
          <p:nvPr/>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29" name="Picture 28">
            <a:hlinkClick r:id="" action="ppaction://hlinkshowjump?jump=next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1" name="Media Placeholder 6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2181" y="8495913"/>
            <a:ext cx="1115476" cy="627836"/>
          </a:xfrm>
          <a:prstGeom prst="rect">
            <a:avLst/>
          </a:prstGeom>
        </p:spPr>
      </p:pic>
      <p:sp>
        <p:nvSpPr>
          <p:cNvPr id="49" name="Rectangle 48">
            <a:hlinkClick r:id="rId12" action="ppaction://hlinksldjump"/>
          </p:cNvPr>
          <p:cNvSpPr/>
          <p:nvPr/>
        </p:nvSpPr>
        <p:spPr>
          <a:xfrm>
            <a:off x="3860625" y="848150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 Placeholder 6"/>
          <p:cNvSpPr txBox="1">
            <a:spLocks/>
          </p:cNvSpPr>
          <p:nvPr/>
        </p:nvSpPr>
        <p:spPr>
          <a:xfrm>
            <a:off x="3878148" y="9220768"/>
            <a:ext cx="11756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H</a:t>
            </a:r>
            <a:r>
              <a:rPr lang="en-US" sz="1100" dirty="0" smtClean="0">
                <a:solidFill>
                  <a:schemeClr val="bg1"/>
                </a:solidFill>
                <a:latin typeface="Segoe UI Light" pitchFamily="34" charset="0"/>
              </a:rPr>
              <a:t>eadings</a:t>
            </a:r>
            <a:endParaRPr lang="en-US" sz="1100" dirty="0">
              <a:solidFill>
                <a:schemeClr val="bg1"/>
              </a:solidFill>
              <a:latin typeface="Segoe UI Light" pitchFamily="34" charset="0"/>
            </a:endParaRPr>
          </a:p>
        </p:txBody>
      </p:sp>
      <p:sp>
        <p:nvSpPr>
          <p:cNvPr id="33" name="TextBox 32"/>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3:13</a:t>
            </a:r>
            <a:endParaRPr lang="en-US" sz="1000" dirty="0">
              <a:solidFill>
                <a:schemeClr val="bg1"/>
              </a:solidFill>
              <a:latin typeface="Segoe UI Light" pitchFamily="34" charset="0"/>
            </a:endParaRPr>
          </a:p>
        </p:txBody>
      </p:sp>
      <p:sp>
        <p:nvSpPr>
          <p:cNvPr id="39" name="Subtitle 2"/>
          <p:cNvSpPr txBox="1">
            <a:spLocks/>
          </p:cNvSpPr>
          <p:nvPr/>
        </p:nvSpPr>
        <p:spPr>
          <a:xfrm>
            <a:off x="6809160" y="1246341"/>
            <a:ext cx="3986599" cy="2057400"/>
          </a:xfrm>
          <a:prstGeom prst="rect">
            <a:avLst/>
          </a:prstGeom>
        </p:spPr>
        <p:txBody>
          <a:bodyPr vert="horz" lIns="130039" tIns="65020" rIns="130039" bIns="65020" rtlCol="0">
            <a:normAutofit/>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C00000"/>
                </a:solidFill>
                <a:latin typeface="Segoe UI Light" pitchFamily="34" charset="0"/>
                <a:ea typeface="Segoe UI" pitchFamily="34" charset="0"/>
                <a:cs typeface="Segoe UI" pitchFamily="34" charset="0"/>
              </a:rPr>
              <a:t>See also</a:t>
            </a:r>
          </a:p>
          <a:p>
            <a:pPr marL="339725" indent="-339725"/>
            <a:r>
              <a:rPr lang="en-US" sz="1700" dirty="0" smtClean="0">
                <a:latin typeface="Segoe UI Light" pitchFamily="34" charset="0"/>
                <a:ea typeface="Segoe UI" pitchFamily="34" charset="0"/>
                <a:cs typeface="Segoe UI" pitchFamily="34" charset="0"/>
                <a:hlinkClick r:id="rId14"/>
              </a:rPr>
              <a:t>Create a document outline in Outline view</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15"/>
              </a:rPr>
              <a:t>Outline view tips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16"/>
              </a:rPr>
              <a:t>More training courses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17"/>
              </a:rPr>
              <a:t>Office Compatibility Pack</a:t>
            </a:r>
            <a:endParaRPr lang="en-US" sz="1700" dirty="0" smtClean="0">
              <a:latin typeface="Segoe UI Light" pitchFamily="34" charset="0"/>
              <a:ea typeface="Segoe UI" pitchFamily="34" charset="0"/>
              <a:cs typeface="Segoe UI" pitchFamily="34" charset="0"/>
            </a:endParaRPr>
          </a:p>
        </p:txBody>
      </p:sp>
      <p:sp>
        <p:nvSpPr>
          <p:cNvPr id="40"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Collapse or expand parts of a </a:t>
            </a:r>
            <a:r>
              <a:rPr lang="en-US" sz="2400" b="1" dirty="0" smtClean="0">
                <a:solidFill>
                  <a:srgbClr val="C00000"/>
                </a:solidFill>
                <a:latin typeface="Segoe UI Light" pitchFamily="34" charset="0"/>
                <a:ea typeface="Segoe UI" pitchFamily="34" charset="0"/>
                <a:cs typeface="Segoe UI" pitchFamily="34" charset="0"/>
              </a:rPr>
              <a:t>document</a:t>
            </a:r>
          </a:p>
          <a:p>
            <a:pPr marL="0" indent="0">
              <a:spcBef>
                <a:spcPts val="400"/>
              </a:spcBef>
              <a:buNone/>
            </a:pPr>
            <a:r>
              <a:rPr lang="en-US" sz="1500" dirty="0">
                <a:solidFill>
                  <a:prstClr val="black">
                    <a:lumMod val="75000"/>
                    <a:lumOff val="25000"/>
                  </a:prstClr>
                </a:solidFill>
                <a:latin typeface="Segoe UI Light" pitchFamily="34" charset="0"/>
                <a:ea typeface="Segoe UI" pitchFamily="34" charset="0"/>
                <a:cs typeface="Segoe UI" pitchFamily="34" charset="0"/>
              </a:rPr>
              <a:t>When you’re working on a long, complicated document, you can collapse everything except the part you want to focus on. Or, if you think you might be overloading your readers with too much information, you can display summaries and leave it to your readers to open the summary and read the details if they want.</a:t>
            </a:r>
          </a:p>
          <a:p>
            <a:pPr marL="0" indent="0">
              <a:spcBef>
                <a:spcPts val="400"/>
              </a:spcBef>
              <a:buNone/>
            </a:pPr>
            <a:endParaRPr lang="en-US" sz="1500" dirty="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1500" dirty="0">
                <a:solidFill>
                  <a:prstClr val="black">
                    <a:lumMod val="75000"/>
                    <a:lumOff val="25000"/>
                  </a:prstClr>
                </a:solidFill>
                <a:latin typeface="Segoe UI Light" pitchFamily="34" charset="0"/>
                <a:ea typeface="Segoe UI" pitchFamily="34" charset="0"/>
                <a:cs typeface="Segoe UI" pitchFamily="34" charset="0"/>
              </a:rPr>
              <a:t>The ability to collapse and expand content in your document is based on its outline level. When you close and reopen a document, the headings will be expanded by default. If you want the document to open with the headings collapsed, follow these steps</a:t>
            </a:r>
            <a:r>
              <a:rPr lang="en-US" sz="15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Place </a:t>
            </a:r>
            <a:r>
              <a:rPr lang="en-US" sz="1500" dirty="0">
                <a:solidFill>
                  <a:prstClr val="black">
                    <a:lumMod val="75000"/>
                    <a:lumOff val="25000"/>
                  </a:prstClr>
                </a:solidFill>
                <a:latin typeface="Segoe UI Light" pitchFamily="34" charset="0"/>
                <a:ea typeface="Segoe UI" pitchFamily="34" charset="0"/>
                <a:cs typeface="Segoe UI" pitchFamily="34" charset="0"/>
              </a:rPr>
              <a:t>your cursor in the heading.</a:t>
            </a:r>
          </a:p>
          <a:p>
            <a:pPr marL="342900" indent="-342900">
              <a:spcBef>
                <a:spcPts val="400"/>
              </a:spcBef>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On </a:t>
            </a:r>
            <a:r>
              <a:rPr lang="en-US" sz="1500" dirty="0">
                <a:solidFill>
                  <a:prstClr val="black">
                    <a:lumMod val="75000"/>
                    <a:lumOff val="25000"/>
                  </a:prstClr>
                </a:solidFill>
                <a:latin typeface="Segoe UI Light" pitchFamily="34" charset="0"/>
                <a:ea typeface="Segoe UI" pitchFamily="34" charset="0"/>
                <a:cs typeface="Segoe UI" pitchFamily="34" charset="0"/>
              </a:rPr>
              <a:t>the </a:t>
            </a:r>
            <a:r>
              <a:rPr lang="en-US" sz="1500" b="1" dirty="0">
                <a:solidFill>
                  <a:prstClr val="black">
                    <a:lumMod val="75000"/>
                    <a:lumOff val="25000"/>
                  </a:prstClr>
                </a:solidFill>
                <a:latin typeface="Segoe UI Light" pitchFamily="34" charset="0"/>
                <a:ea typeface="Segoe UI" pitchFamily="34" charset="0"/>
                <a:cs typeface="Segoe UI" pitchFamily="34" charset="0"/>
              </a:rPr>
              <a:t>Home</a:t>
            </a:r>
            <a:r>
              <a:rPr lang="en-US" sz="1500" dirty="0">
                <a:solidFill>
                  <a:prstClr val="black">
                    <a:lumMod val="75000"/>
                    <a:lumOff val="25000"/>
                  </a:prstClr>
                </a:solidFill>
                <a:latin typeface="Segoe UI Light" pitchFamily="34" charset="0"/>
                <a:ea typeface="Segoe UI" pitchFamily="34" charset="0"/>
                <a:cs typeface="Segoe UI" pitchFamily="34" charset="0"/>
              </a:rPr>
              <a:t> tab, in the </a:t>
            </a:r>
            <a:r>
              <a:rPr lang="en-US" sz="1500" b="1" dirty="0">
                <a:solidFill>
                  <a:prstClr val="black">
                    <a:lumMod val="75000"/>
                    <a:lumOff val="25000"/>
                  </a:prstClr>
                </a:solidFill>
                <a:latin typeface="Segoe UI Light" pitchFamily="34" charset="0"/>
                <a:ea typeface="Segoe UI" pitchFamily="34" charset="0"/>
                <a:cs typeface="Segoe UI" pitchFamily="34" charset="0"/>
              </a:rPr>
              <a:t>Paragraph</a:t>
            </a:r>
            <a:r>
              <a:rPr lang="en-US" sz="1500" dirty="0">
                <a:solidFill>
                  <a:prstClr val="black">
                    <a:lumMod val="75000"/>
                    <a:lumOff val="25000"/>
                  </a:prstClr>
                </a:solidFill>
                <a:latin typeface="Segoe UI Light" pitchFamily="34" charset="0"/>
                <a:ea typeface="Segoe UI" pitchFamily="34" charset="0"/>
                <a:cs typeface="Segoe UI" pitchFamily="34" charset="0"/>
              </a:rPr>
              <a:t> group, click the dialog box launcher.</a:t>
            </a:r>
          </a:p>
          <a:p>
            <a:pPr marL="342900" indent="-342900">
              <a:spcBef>
                <a:spcPts val="400"/>
              </a:spcBef>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500" dirty="0">
                <a:solidFill>
                  <a:prstClr val="black">
                    <a:lumMod val="75000"/>
                    <a:lumOff val="25000"/>
                  </a:prstClr>
                </a:solidFill>
                <a:latin typeface="Segoe UI Light" pitchFamily="34" charset="0"/>
                <a:ea typeface="Segoe UI" pitchFamily="34" charset="0"/>
                <a:cs typeface="Segoe UI" pitchFamily="34" charset="0"/>
              </a:rPr>
              <a:t>the </a:t>
            </a:r>
            <a:r>
              <a:rPr lang="en-US" sz="1500" b="1" dirty="0">
                <a:solidFill>
                  <a:prstClr val="black">
                    <a:lumMod val="75000"/>
                    <a:lumOff val="25000"/>
                  </a:prstClr>
                </a:solidFill>
                <a:latin typeface="Segoe UI Light" pitchFamily="34" charset="0"/>
                <a:ea typeface="Segoe UI" pitchFamily="34" charset="0"/>
                <a:cs typeface="Segoe UI" pitchFamily="34" charset="0"/>
              </a:rPr>
              <a:t>Paragraph</a:t>
            </a:r>
            <a:r>
              <a:rPr lang="en-US" sz="1500" dirty="0">
                <a:solidFill>
                  <a:prstClr val="black">
                    <a:lumMod val="75000"/>
                    <a:lumOff val="25000"/>
                  </a:prstClr>
                </a:solidFill>
                <a:latin typeface="Segoe UI Light" pitchFamily="34" charset="0"/>
                <a:ea typeface="Segoe UI" pitchFamily="34" charset="0"/>
                <a:cs typeface="Segoe UI" pitchFamily="34" charset="0"/>
              </a:rPr>
              <a:t> dialog box, click the checkbox next to </a:t>
            </a:r>
            <a:r>
              <a:rPr lang="en-US" sz="1500" b="1" dirty="0">
                <a:solidFill>
                  <a:prstClr val="black">
                    <a:lumMod val="75000"/>
                    <a:lumOff val="25000"/>
                  </a:prstClr>
                </a:solidFill>
                <a:latin typeface="Segoe UI Light" pitchFamily="34" charset="0"/>
                <a:ea typeface="Segoe UI" pitchFamily="34" charset="0"/>
                <a:cs typeface="Segoe UI" pitchFamily="34" charset="0"/>
              </a:rPr>
              <a:t>Collapsed by default</a:t>
            </a:r>
            <a:r>
              <a:rPr lang="en-US" sz="15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5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500" b="1" dirty="0">
                <a:solidFill>
                  <a:prstClr val="black">
                    <a:lumMod val="75000"/>
                    <a:lumOff val="25000"/>
                  </a:prstClr>
                </a:solidFill>
                <a:latin typeface="Segoe UI Light" pitchFamily="34" charset="0"/>
                <a:ea typeface="Segoe UI" pitchFamily="34" charset="0"/>
                <a:cs typeface="Segoe UI" pitchFamily="34" charset="0"/>
              </a:rPr>
              <a:t>OK</a:t>
            </a:r>
            <a:r>
              <a:rPr lang="en-US" sz="15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500" dirty="0" smtClean="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906124476"/>
      </p:ext>
    </p:extLst>
  </p:cSld>
  <p:clrMapOvr>
    <a:masterClrMapping/>
  </p:clrMapOvr>
  <p:transition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43538" y="3887787"/>
            <a:ext cx="2572781" cy="504042"/>
          </a:xfrm>
        </p:spPr>
        <p:txBody>
          <a:bodyPr>
            <a:normAutofit/>
          </a:bodyPr>
          <a:lstStyle/>
          <a:p>
            <a:pPr marL="0" indent="0">
              <a:buNone/>
            </a:pPr>
            <a:r>
              <a:rPr lang="en-US" sz="1600" dirty="0" smtClean="0">
                <a:latin typeface="Segoe UI Light" pitchFamily="34" charset="0"/>
                <a:ea typeface="Segoe UI" pitchFamily="34" charset="0"/>
                <a:cs typeface="Segoe UI" pitchFamily="34" charset="0"/>
                <a:hlinkClick r:id="rId2"/>
              </a:rPr>
              <a:t>Check out more courses</a:t>
            </a:r>
            <a:endParaRPr lang="en-US" sz="16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5382634"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2" name="Media Placeholder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2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5381" y="8495913"/>
            <a:ext cx="1115476" cy="627836"/>
          </a:xfrm>
          <a:prstGeom prst="rect">
            <a:avLst/>
          </a:prstGeom>
        </p:spPr>
      </p:pic>
      <p:pic>
        <p:nvPicPr>
          <p:cNvPr id="44" name="Media Placeholder 2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1475" y="8495762"/>
            <a:ext cx="1116013" cy="628138"/>
          </a:xfrm>
          <a:prstGeom prst="rect">
            <a:avLst/>
          </a:prstGeom>
        </p:spPr>
      </p:pic>
      <p:sp>
        <p:nvSpPr>
          <p:cNvPr id="45"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6"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7"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48" name="TextBox 47"/>
          <p:cNvSpPr txBox="1"/>
          <p:nvPr/>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51" name="TextBox 50"/>
          <p:cNvSpPr txBox="1"/>
          <p:nvPr/>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52" name="TextBox 51"/>
          <p:cNvSpPr txBox="1"/>
          <p:nvPr/>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53" name="TextBox 52"/>
          <p:cNvSpPr txBox="1"/>
          <p:nvPr/>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76" name="Rectangle 75">
            <a:hlinkClick r:id="rId10" action="ppaction://hlinksldjump"/>
          </p:cNvPr>
          <p:cNvSpPr/>
          <p:nvPr/>
        </p:nvSpPr>
        <p:spPr>
          <a:xfrm>
            <a:off x="5236637" y="848722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6" name="Picture 35">
            <a:hlinkClick r:id="" action="ppaction://hlinkshowjump?jump=next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Media Placeholder 6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72181" y="8495913"/>
            <a:ext cx="1115476" cy="627836"/>
          </a:xfrm>
          <a:prstGeom prst="rect">
            <a:avLst/>
          </a:prstGeom>
        </p:spPr>
      </p:pic>
      <p:sp>
        <p:nvSpPr>
          <p:cNvPr id="38" name="Rectangle 37">
            <a:hlinkClick r:id="rId18" action="ppaction://hlinksldjump"/>
          </p:cNvPr>
          <p:cNvSpPr/>
          <p:nvPr/>
        </p:nvSpPr>
        <p:spPr>
          <a:xfrm>
            <a:off x="3860625" y="848150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Text Placeholder 6"/>
          <p:cNvSpPr txBox="1">
            <a:spLocks/>
          </p:cNvSpPr>
          <p:nvPr/>
        </p:nvSpPr>
        <p:spPr>
          <a:xfrm>
            <a:off x="3878148" y="9220768"/>
            <a:ext cx="11756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H</a:t>
            </a:r>
            <a:r>
              <a:rPr lang="en-US" sz="1100" dirty="0" smtClean="0">
                <a:solidFill>
                  <a:schemeClr val="bg1"/>
                </a:solidFill>
                <a:latin typeface="Segoe UI Light" pitchFamily="34" charset="0"/>
              </a:rPr>
              <a:t>eadings</a:t>
            </a:r>
            <a:endParaRPr lang="en-US" sz="1100" dirty="0">
              <a:solidFill>
                <a:schemeClr val="bg1"/>
              </a:solidFill>
              <a:latin typeface="Segoe UI Light" pitchFamily="34" charset="0"/>
            </a:endParaRPr>
          </a:p>
        </p:txBody>
      </p:sp>
      <p:sp>
        <p:nvSpPr>
          <p:cNvPr id="40" name="TextBox 39"/>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1246072924"/>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5388984"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38" name="Media Placeholder 2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39" name="Media Placeholder 2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5381" y="8495913"/>
            <a:ext cx="1115476" cy="627836"/>
          </a:xfrm>
          <a:prstGeom prst="rect">
            <a:avLst/>
          </a:prstGeom>
        </p:spPr>
      </p:pic>
      <p:pic>
        <p:nvPicPr>
          <p:cNvPr id="40" name="Media Placeholder 2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1475" y="8495762"/>
            <a:ext cx="1116013" cy="628138"/>
          </a:xfrm>
          <a:prstGeom prst="rect">
            <a:avLst/>
          </a:prstGeom>
        </p:spPr>
      </p:pic>
      <p:sp>
        <p:nvSpPr>
          <p:cNvPr id="41"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2"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3"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44" name="TextBox 43"/>
          <p:cNvSpPr txBox="1"/>
          <p:nvPr/>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5" name="TextBox 44"/>
          <p:cNvSpPr txBox="1"/>
          <p:nvPr/>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6" name="TextBox 45"/>
          <p:cNvSpPr txBox="1"/>
          <p:nvPr/>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7" name="TextBox 46"/>
          <p:cNvSpPr txBox="1"/>
          <p:nvPr/>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4" action="ppaction://hlinksldjump"/>
          </p:cNvPr>
          <p:cNvSpPr/>
          <p:nvPr/>
        </p:nvSpPr>
        <p:spPr>
          <a:xfrm>
            <a:off x="5236739" y="84826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Rectangle 94">
            <a:hlinkClick r:id="rId6" action="ppaction://hlinksldjump"/>
          </p:cNvPr>
          <p:cNvSpPr/>
          <p:nvPr/>
        </p:nvSpPr>
        <p:spPr>
          <a:xfrm>
            <a:off x="6606000" y="849001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34"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35"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36"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31"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2"/>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3"/>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4"/>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33" name="Media Placeholder 6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72181" y="8495913"/>
            <a:ext cx="1115476" cy="627836"/>
          </a:xfrm>
          <a:prstGeom prst="rect">
            <a:avLst/>
          </a:prstGeom>
        </p:spPr>
      </p:pic>
      <p:sp>
        <p:nvSpPr>
          <p:cNvPr id="37" name="Rectangle 36">
            <a:hlinkClick r:id="rId16" action="ppaction://hlinksldjump"/>
          </p:cNvPr>
          <p:cNvSpPr/>
          <p:nvPr/>
        </p:nvSpPr>
        <p:spPr>
          <a:xfrm>
            <a:off x="3860625" y="848150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Text Placeholder 6"/>
          <p:cNvSpPr txBox="1">
            <a:spLocks/>
          </p:cNvSpPr>
          <p:nvPr/>
        </p:nvSpPr>
        <p:spPr>
          <a:xfrm>
            <a:off x="3878148" y="9220768"/>
            <a:ext cx="11756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H</a:t>
            </a:r>
            <a:r>
              <a:rPr lang="en-US" sz="1100" dirty="0" smtClean="0">
                <a:solidFill>
                  <a:schemeClr val="bg1"/>
                </a:solidFill>
                <a:latin typeface="Segoe UI Light" pitchFamily="34" charset="0"/>
              </a:rPr>
              <a:t>eadings</a:t>
            </a:r>
            <a:endParaRPr lang="en-US" sz="1100" dirty="0">
              <a:solidFill>
                <a:schemeClr val="bg1"/>
              </a:solidFill>
              <a:latin typeface="Segoe UI Light" pitchFamily="34" charset="0"/>
            </a:endParaRPr>
          </a:p>
        </p:txBody>
      </p:sp>
      <p:sp>
        <p:nvSpPr>
          <p:cNvPr id="50" name="TextBox 49"/>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400272346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d34fcf16-f0a7-4eed-8d3f-ef54ff4b767d"/>
  <p:tag name="MEDIACAPTIONSPROMPTED" val="False"/>
  <p:tag name="TEMPPRESENTATIONFILE" val="C:\Users\Administrator\AppData\Local\Temp\tmp8597.tmp"/>
  <p:tag name="TEMPMEDIAFILENAME" val="C:\Users\Administrator\AppData\Local\Temp\tmp8D46_CollapsibleHeadings_m1.mp4"/>
  <p:tag name="MEDIAFADEDURATION" val="0.2"/>
  <p:tag name="MEDIATRANSPARENCY" val="0.3"/>
  <p:tag name="MEDIACAPTIONSHIDDEN" val="False"/>
  <p:tag name="CUSTOMXMLPARTID" val="{57B4EB77-A154-4B73-8D33-571F1FF83EE4}"/>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1259dc6a-61a0-4ffe-828f-c410ed3811af"/>
  <p:tag name="CAPTIONITEMSYSNAME" val="CollapsibleHeadings_m1Inthiscase,00:00:50.6-00:00:54.2"/>
  <p:tag name="BOOKMARKENTRYNAME" val="CollapsibleHeadings_m100:00:50.6"/>
  <p:tag name="BOOKMARKEXITNAME" val="CollapsibleHeadings_m100:00:54.2"/>
</p:tagLst>
</file>

<file path=ppt/tags/tag11.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fdb4ea62-aa8d-40fe-a8bd-68c8a18fe843"/>
  <p:tag name="CAPTIONITEMSYSNAME" val="CollapsibleHeadings_m1butasyou00:00:54.3-00:00:59.1"/>
  <p:tag name="BOOKMARKENTRYNAME" val="CollapsibleHeadings_m100:00:54.3"/>
  <p:tag name="BOOKMARKEXITNAME" val="CollapsibleHeadings_m100:00:59.1"/>
</p:tagLst>
</file>

<file path=ppt/tags/tag12.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edf2e3d6-eee9-4e75-897a-8067c7e6df1b"/>
  <p:tag name="CAPTIONITEMSYSNAME" val="CollapsibleHeadings_m1Tochangethat,00:00:59.2-00:01:09.4"/>
  <p:tag name="BOOKMARKENTRYNAME" val="CollapsibleHeadings_m100:00:59.2"/>
  <p:tag name="BOOKMARKEXITNAME" val="CollapsibleHeadings_m100:01:09.4"/>
</p:tagLst>
</file>

<file path=ppt/tags/tag13.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934a20ca-ac0a-422c-9f58-00db0b896aef"/>
  <p:tag name="CAPTIONITEMSYSNAME" val="CollapsibleHeadings_m1Andwhenyou00:01:09.5-00:01:15.7"/>
  <p:tag name="BOOKMARKENTRYNAME" val="CollapsibleHeadings_m100:01:09.5"/>
  <p:tag name="BOOKMARKEXITNAME" val="CollapsibleHeadings_m100:01:15.7"/>
</p:tagLst>
</file>

<file path=ppt/tags/tag14.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b5b734cf-7614-4071-a0cc-c041c5d0550f"/>
  <p:tag name="CAPTIONITEMSYSNAME" val="CollapsibleHeadings_m1Collapsibleheadingsare00:01:15.8-00:01:22.2"/>
  <p:tag name="BOOKMARKENTRYNAME" val="CollapsibleHeadings_m100:01:15.8"/>
  <p:tag name="BOOKMARKEXITNAME" val="CollapsibleHeadings_m100:01:22.2"/>
</p:tagLst>
</file>

<file path=ppt/tags/tag15.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ac563a41-af7a-4336-bf0a-f924dbfe474e"/>
  <p:tag name="CAPTIONITEMSYSNAME" val="CollapsibleHeadings_m1Whileyou’reediting00:01:22.3-00:01:26.4"/>
  <p:tag name="BOOKMARKENTRYNAME" val="CollapsibleHeadings_m100:01:22.3"/>
  <p:tag name="BOOKMARKEXITNAME" val="CollapsibleHeadings_m100:01:26.4"/>
</p:tagLst>
</file>

<file path=ppt/tags/tag16.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b80dfbc6-a793-4417-aebf-2058dd698190"/>
  <p:tag name="CAPTIONITEMSYSNAME" val="CollapsibleHeadings_m1moveordelete00:01:26.5-00:01:35.6"/>
  <p:tag name="BOOKMARKENTRYNAME" val="CollapsibleHeadings_m100:01:26.5"/>
  <p:tag name="BOOKMARKEXITNAME" val="CollapsibleHeadings_m100:01:35.6"/>
</p:tagLst>
</file>

<file path=ppt/tags/tag17.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45226dc8-1663-4b80-b65a-de64509593cf"/>
  <p:tag name="CAPTIONITEMSYSNAME" val="CollapsibleHeadings_m1Oryoucan00:01:35.7-00:01:44.2"/>
  <p:tag name="BOOKMARKENTRYNAME" val="CollapsibleHeadings_m100:01:35.7"/>
  <p:tag name="BOOKMARKEXITNAME" val="CollapsibleHeadings_m100:01:44.2"/>
</p:tagLst>
</file>

<file path=ppt/tags/tag18.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1a5f937b-67df-47cf-bec7-327f3d6754a6"/>
  <p:tag name="CAPTIONITEMSYSNAME" val="CollapsibleHeadings_m1Whenyou’redeciding00:01:44.3-00:01:47.1"/>
  <p:tag name="BOOKMARKENTRYNAME" val="CollapsibleHeadings_m100:01:44.3"/>
  <p:tag name="BOOKMARKEXITNAME" val="CollapsibleHeadings_m100:01:47.1"/>
</p:tagLst>
</file>

<file path=ppt/tags/tag19.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00fdbda9-c11a-4e19-9768-ff4e71306513"/>
  <p:tag name="CAPTIONITEMSYSNAME" val="CollapsibleHeadings_m1youcanlay00:01:47.2-00:01:50.2"/>
  <p:tag name="BOOKMARKENTRYNAME" val="CollapsibleHeadings_m100:01:47.2"/>
  <p:tag name="BOOKMARKEXITNAME" val="CollapsibleHeadings_m100:01:50.2"/>
</p:tagLst>
</file>

<file path=ppt/tags/tag2.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54a7185d-c9f5-4e65-98bf-2b0f5839f174"/>
  <p:tag name="CAPTIONITEMSYSNAME" val="CollapsibleHeadings_m1Here’sahandy00:00:00.0-00:00:05.4"/>
  <p:tag name="BOOKMARKENTRYNAME" val="CollapsibleHeadings_m100:00:00.0"/>
  <p:tag name="BOOKMARKEXITNAME" val="CollapsibleHeadings_m100:00:05.4"/>
</p:tagLst>
</file>

<file path=ppt/tags/tag20.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7d10b27c-bd3c-447b-8fd9-1283db57dcc3"/>
  <p:tag name="CAPTIONITEMSYSNAME" val="CollapsibleHeadings_m1Forexample,if00:01:50.3-00:01:56.8"/>
  <p:tag name="BOOKMARKENTRYNAME" val="CollapsibleHeadings_m100:01:50.3"/>
  <p:tag name="BOOKMARKEXITNAME" val="CollapsibleHeadings_m100:01:56.8"/>
</p:tagLst>
</file>

<file path=ppt/tags/tag21.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bdf0735e-9f43-4149-a4e1-847346784089"/>
  <p:tag name="CAPTIONITEMSYSNAME" val="CollapsibleHeadings_m1Selectallthe00:01:56.9-00:02:04.2"/>
  <p:tag name="BOOKMARKENTRYNAME" val="CollapsibleHeadings_m100:01:56.9"/>
  <p:tag name="BOOKMARKEXITNAME" val="CollapsibleHeadings_m100:02:04.2"/>
</p:tagLst>
</file>

<file path=ppt/tags/tag22.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35e13051-080b-4f51-a980-739d5476df2b"/>
  <p:tag name="CAPTIONITEMSYSNAME" val="CollapsibleHeadings_m1Then,onthe00:02:04.3-00:02:15.9"/>
  <p:tag name="BOOKMARKENTRYNAME" val="CollapsibleHeadings_m100:02:04.3"/>
  <p:tag name="BOOKMARKEXITNAME" val="CollapsibleHeadings_m100:02:15.9"/>
</p:tagLst>
</file>

<file path=ppt/tags/tag23.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aa009244-8d64-41bb-b822-690d0c42609e"/>
  <p:tag name="CAPTIONITEMSYSNAME" val="CollapsibleHeadings_m1Nowwhenreaders00:02:16.0-00:02:21.2"/>
  <p:tag name="BOOKMARKENTRYNAME" val="CollapsibleHeadings_m100:02:16.0"/>
  <p:tag name="BOOKMARKEXITNAME" val="CollapsibleHeadings_m100:02:21.2"/>
</p:tagLst>
</file>

<file path=ppt/tags/tag24.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e1f4323e-0433-443d-bd8c-2538c63d05cb"/>
  <p:tag name="CAPTIONITEMSYSNAME" val="CollapsibleHeadings_m1choosethesection00:02:21.3-00:02:27.8"/>
  <p:tag name="BOOKMARKENTRYNAME" val="CollapsibleHeadings_m100:02:21.3"/>
  <p:tag name="BOOKMARKEXITNAME" val="CollapsibleHeadings_m100:02:27.8"/>
</p:tagLst>
</file>

<file path=ppt/tags/tag25.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1c143ccc-25cb-4102-89b1-3fb6d42b67af"/>
  <p:tag name="CAPTIONITEMSYSNAME" val="CollapsibleHeadings_m1Here’sonelast00:02:27.9-00:02:31.8"/>
  <p:tag name="BOOKMARKENTRYNAME" val="CollapsibleHeadings_m100:02:27.9"/>
  <p:tag name="BOOKMARKEXITNAME" val="CollapsibleHeadings_m100:02:31.8"/>
</p:tagLst>
</file>

<file path=ppt/tags/tag26.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5241cd37-8290-4a6c-b895-82402c0f71de"/>
  <p:tag name="CAPTIONITEMSYSNAME" val="CollapsibleHeadings_m1Sotypicallyyou’ll00:02:31.9-00:02:37.0"/>
  <p:tag name="BOOKMARKENTRYNAME" val="CollapsibleHeadings_m100:02:31.9"/>
  <p:tag name="BOOKMARKEXITNAME" val="CollapsibleHeadings_m100:02:37.0"/>
</p:tagLst>
</file>

<file path=ppt/tags/tag27.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66e4bec2-16b2-4bdf-9dbe-fe1582f5c80a"/>
  <p:tag name="CAPTIONITEMSYSNAME" val="CollapsibleHeadings_m1Butyoucould,00:02:37.1-00:02:47.0"/>
  <p:tag name="BOOKMARKENTRYNAME" val="CollapsibleHeadings_m100:02:37.1"/>
  <p:tag name="BOOKMARKEXITNAME" val="CollapsibleHeadings_m100:02:47.0"/>
</p:tagLst>
</file>

<file path=ppt/tags/tag28.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f074aa1c-c1f6-4719-82b8-1429d3803c59"/>
  <p:tag name="CAPTIONITEMSYSNAME" val="CollapsibleHeadings_m1ClicktheFile00:02:47.1-00:02:56.0"/>
  <p:tag name="BOOKMARKENTRYNAME" val="CollapsibleHeadings_m100:02:47.1"/>
  <p:tag name="BOOKMARKEXITNAME" val="CollapsibleHeadings_m100:02:56.0"/>
</p:tagLst>
</file>

<file path=ppt/tags/tag29.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80f49417-8d9a-4f82-8ade-2261af58b998"/>
  <p:tag name="CAPTIONITEMSYSNAME" val="CollapsibleHeadings_m1Socollapsibleheadings00:02:56.1-00:03:00.7"/>
  <p:tag name="BOOKMARKENTRYNAME" val="CollapsibleHeadings_m100:02:56.1"/>
  <p:tag name="BOOKMARKEXITNAME" val="CollapsibleHeadings_m100:03:00.7"/>
</p:tagLst>
</file>

<file path=ppt/tags/tag3.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77c8b32b-c47c-4458-b23b-eab1d4dd92b5"/>
  <p:tag name="CAPTIONITEMSYSNAME" val="CollapsibleHeadings_m1Right-clickaheading,00:00:05.5-00:00:14.3"/>
  <p:tag name="BOOKMARKENTRYNAME" val="CollapsibleHeadings_m100:00:05.5"/>
  <p:tag name="BOOKMARKEXITNAME" val="CollapsibleHeadings_m100:00:14.3"/>
</p:tagLst>
</file>

<file path=ppt/tags/tag30.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3d58d41f-3667-4de4-afaf-94956721961f"/>
  <p:tag name="CAPTIONITEMSYSNAME" val="CollapsibleHeadings_m1Butifyou’re00:03:00.8-00:03:05.7"/>
  <p:tag name="BOOKMARKENTRYNAME" val="CollapsibleHeadings_m100:03:00.8"/>
  <p:tag name="BOOKMARKEXITNAME" val="CollapsibleHeadings_m100:03:05.7"/>
</p:tagLst>
</file>

<file path=ppt/tags/tag31.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abb2ac41-a9df-46c7-8c81-7869cff795d1"/>
  <p:tag name="CAPTIONITEMSYSNAME" val="CollapsibleHeadings_m1Formoreinformation00:03:05.8-00:03:10.3"/>
  <p:tag name="BOOKMARKENTRYNAME" val="CollapsibleHeadings_m100:03:05.8"/>
  <p:tag name="BOOKMARKEXITNAME" val="CollapsibleHeadings_m100:03:10.3"/>
</p:tagLst>
</file>

<file path=ppt/tags/tag4.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6f9c1384-7189-47f5-8d36-f548abb4f9ac"/>
  <p:tag name="CAPTIONITEMSYSNAME" val="CollapsibleHeadings_m1Nowwithall00:00:14.4-00:00:18.7"/>
  <p:tag name="BOOKMARKENTRYNAME" val="CollapsibleHeadings_m100:00:14.4"/>
  <p:tag name="BOOKMARKEXITNAME" val="CollapsibleHeadings_m100:00:18.7"/>
</p:tagLst>
</file>

<file path=ppt/tags/tag5.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5eddc72f-979a-4a59-8e4d-3a9020d48aa6"/>
  <p:tag name="CAPTIONITEMSYSNAME" val="CollapsibleHeadings_m1Thecollapsedheadings00:00:18.8-00:00:22.4"/>
  <p:tag name="BOOKMARKENTRYNAME" val="CollapsibleHeadings_m100:00:18.8"/>
  <p:tag name="BOOKMARKEXITNAME" val="CollapsibleHeadings_m100:00:22.4"/>
</p:tagLst>
</file>

<file path=ppt/tags/tag6.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0295dd49-24a1-4f8b-acf2-9487b0f0e098"/>
  <p:tag name="CAPTIONITEMSYSNAME" val="CollapsibleHeadings_m1Toexpanda00:00:22.5-00:00:29.4"/>
  <p:tag name="BOOKMARKENTRYNAME" val="CollapsibleHeadings_m100:00:22.5"/>
  <p:tag name="BOOKMARKEXITNAME" val="CollapsibleHeadings_m100:00:29.4"/>
</p:tagLst>
</file>

<file path=ppt/tags/tag7.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5c9d0082-2f54-4b1e-af7f-444fcb445622"/>
  <p:tag name="CAPTIONITEMSYSNAME" val="CollapsibleHeadings_m1Ifyouwant00:00:29.5-00:00:39.6"/>
  <p:tag name="BOOKMARKENTRYNAME" val="CollapsibleHeadings_m100:00:29.5"/>
  <p:tag name="BOOKMARKEXITNAME" val="CollapsibleHeadings_m100:00:39.6"/>
</p:tagLst>
</file>

<file path=ppt/tags/tag8.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b17cadfd-39a3-4651-9585-8635b50259e1"/>
  <p:tag name="CAPTIONITEMSYSNAME" val="CollapsibleHeadings_m1Ifyoucan’t00:00:39.7-00:00:46.4"/>
  <p:tag name="BOOKMARKENTRYNAME" val="CollapsibleHeadings_m100:00:39.7"/>
  <p:tag name="BOOKMARKEXITNAME" val="CollapsibleHeadings_m100:00:46.4"/>
</p:tagLst>
</file>

<file path=ppt/tags/tag9.xml><?xml version="1.0" encoding="utf-8"?>
<p:tagLst xmlns:a="http://schemas.openxmlformats.org/drawingml/2006/main" xmlns:r="http://schemas.openxmlformats.org/officeDocument/2006/relationships" xmlns:p="http://schemas.openxmlformats.org/presentationml/2006/main">
  <p:tag name="CAPTIONID" val="d34fcf16-f0a7-4eed-8d3f-ef54ff4b767d"/>
  <p:tag name="CAPTIONINTERNALID" val="7d5df0f0-b15c-4cc7-bd53-d51611cb8abb"/>
  <p:tag name="CAPTIONITEMSYSNAME" val="CollapsibleHeadings_m1ortheheadings00:00:46.5-00:00:50.5"/>
  <p:tag name="BOOKMARKENTRYNAME" val="CollapsibleHeadings_m100:00:46.5"/>
  <p:tag name="BOOKMARKEXITNAME" val="CollapsibleHeadings_m100:00:50.5"/>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16C0F1C3-BC20-4D68-A6A8-2B26C59C729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8272E1DD-FAA3-4A7C-A02E-BEAA5C20F80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E316DC92-A41E-46D6-B95A-46DA3C60FB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95EE90C5-47C6-482D-9BC6-7A751728233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266F942D-3DF5-43B4-B066-F4CC0E76F4F1}"/>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6684C12A-6AC8-4D27-9087-4F368708BE9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2.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5.xml><?xml version="1.0" encoding="utf-8"?>
<p:properties xmlns:p="http://schemas.microsoft.com/office/2006/metadata/properties" xmlns:xsi="http://www.w3.org/2001/XMLSchema-instance">
  <documentManagement/>
</p:properties>
</file>

<file path=customXml/item6.xml>��< ? x m l   v e r s i o n = " 1 . 0 "   e n c o d i n g = " u t f - 1 6 " ? > < C a p t i o n I t e m s L i s t   x m l n s : x s i = " h t t p : / / w w w . w 3 . o r g / 2 0 0 1 / X M L S c h e m a - i n s t a n c e "   x m l n s : x s d = " h t t p : / / w w w . w 3 . o r g / 2 0 0 1 / X M L S c h e m a " > < I d > d 3 4 f c f 1 6 - f 0 a 7 - 4 e e d - 8 d 3 f - e f 5 4 f f 4 b 7 6 7 d < / I d > < C a p t i o n I t e m s > < C a p t i o n I t e m > < I n t e r n a l I d > 5 4 a 7 1 8 5 d - c 9 f 5 - 4 e 6 5 - 9 8 b f - 2 b 0 f 5 8 3 9 f 1 7 4 < / I n t e r n a l I d > < N a m e > C o l l a p s i b l e H e a d i n g s _ m 1 H e r e  s a h a n d y 0 0 : 0 0 : 0 0 . 0 - 0 0 : 0 0 : 0 5 . 4 < / N a m e > < T e x t > H e r e  s   a   h a n d y   t r i c k   y o u   c a n   u s e   i f   y o u  r e   h a v i n g   t r o u b l e   n a v i g a t i n g   a   l a r g e   c o m p l e x   d o c u m e n t . < / T e x t > < B o o k M a r k E n t r y N a m e > C o l l a p s i b l e H e a d i n g s _ m 1 0 0 : 0 0 : 0 0 . 0 < / B o o k M a r k E n t r y N a m e > < B o o k M a r k E x i t N a m e > C o l l a p s i b l e H e a d i n g s _ m 1 0 0 : 0 0 : 0 5 . 4 < / B o o k M a r k E x i t N a m e > < B o o k M a r k E n t r y P o s i t i o n > 3 3 < / B o o k M a r k E n t r y P o s i t i o n > < B o o k M a r k E x i t P o s i t i o n > 5 4 0 0 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 7 7 c 8 b 3 2 b - c 4 7 c - 4 4 5 8 - b 2 3 b - e a b 1 d 4 d d 9 2 b 5 < / I n t e r n a l I d > < N a m e > C o l l a p s i b l e H e a d i n g s _ m 1 R i g h t - c l i c k a h e a d i n g , 0 0 : 0 0 : 0 5 . 5 - 0 0 : 0 0 : 1 4 . 3 < / N a m e > < T e x t > R i g h t - c l i c k   a   h e a d i n g ,   c l i c k   E x p a n d / C o l l a p s e ,   a n d   c l i c k   C o l l a p s e   A l l   H e a d i n g s . < / T e x t > < B o o k M a r k E n t r y N a m e > C o l l a p s i b l e H e a d i n g s _ m 1 0 0 : 0 0 : 0 5 . 5 < / B o o k M a r k E n t r y N a m e > < B o o k M a r k E x i t N a m e > C o l l a p s i b l e H e a d i n g s _ m 1 0 0 : 0 0 : 1 4 . 3 < / B o o k M a r k E x i t N a m e > < B o o k M a r k E n t r y P o s i t i o n > 5 5 0 0 < / B o o k M a r k E n t r y P o s i t i o n > < B o o k M a r k E x i t P o s i t i o n > 1 4 3 3 3 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 6 f 9 c 1 3 8 4 - 7 1 8 9 - 4 7 f 5 - 8 d 3 6 - f 5 4 8 a b b 4 f 9 a c < / I n t e r n a l I d > < N a m e > C o l l a p s i b l e H e a d i n g s _ m 1 N o w w i t h a l l 0 0 : 0 0 : 1 4 . 4 - 0 0 : 0 0 : 1 8 . 7 < / N a m e > < T e x t > N o w   w i t h   a l l   t h e   b o d y   t e x t   o u t   o f   t h e   w a y ,   i t  s   e a s i e r   t o   b r o w s e   t h r o u g h   t h e   d o c u m e n t . < / T e x t > < B o o k M a r k E n t r y N a m e > C o l l a p s i b l e H e a d i n g s _ m 1 0 0 : 0 0 : 1 4 . 4 < / B o o k M a r k E n t r y N a m e > < B o o k M a r k E x i t N a m e > C o l l a p s i b l e H e a d i n g s _ m 1 0 0 : 0 0 : 1 8 . 7 < / B o o k M a r k E x i t N a m e > < B o o k M a r k E n t r y P o s i t i o n > 1 4 4 3 3 < / B o o k M a r k E n t r y P o s i t i o n > < B o o k M a r k E x i t P o s i t i o n > 1 8 7 6 7 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 5 e d d c 7 2 f - 9 7 9 a - 4 a 5 9 - 8 e 4 d - 3 a 9 0 2 0 d 4 8 a a 6 < / I n t e r n a l I d > < N a m e > C o l l a p s i b l e H e a d i n g s _ m 1 T h e c o l l a p s e d h e a d i n g s 0 0 : 0 0 : 1 8 . 8 - 0 0 : 0 0 : 2 2 . 4 < / N a m e > < T e x t > T h e   c o l l a p s e d   h e a d i n g s   b e c o m e   s o m e t h i n g   l i k e   a   t a b l e   o f   c o n t e n t s . < / T e x t > < B o o k M a r k E n t r y N a m e > C o l l a p s i b l e H e a d i n g s _ m 1 0 0 : 0 0 : 1 8 . 8 < / B o o k M a r k E n t r y N a m e > < B o o k M a r k E x i t N a m e > C o l l a p s i b l e H e a d i n g s _ m 1 0 0 : 0 0 : 2 2 . 4 < / B o o k M a r k E x i t N a m e > < B o o k M a r k E n t r y P o s i t i o n > 1 8 8 6 7 < / B o o k M a r k E n t r y P o s i t i o n > < B o o k M a r k E x i t P o s i t i o n > 2 2 4 0 0 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 0 2 9 5 d d 4 9 - 2 4 a 1 - 4 f 8 b - a c f 2 - 9 4 8 7 b 0 f 0 e 0 9 8 < / I n t e r n a l I d > < N a m e > C o l l a p s i b l e H e a d i n g s _ m 1 T o e x p a n d a 0 0 : 0 0 : 2 2 . 5 - 0 0 : 0 0 : 2 9 . 4 < / N a m e > < T e x t > T o   e x p a n d   a   s e c t i o n ,   c l i c k   t h i s   t r i a n g l e .   A n d   c l i c k   i t   a g a i n   t o   c o l l a p s e   t h e   s e c t i o n . < / T e x t > < B o o k M a r k E n t r y N a m e > C o l l a p s i b l e H e a d i n g s _ m 1 0 0 : 0 0 : 2 2 . 5 < / B o o k M a r k E n t r y N a m e > < B o o k M a r k E x i t N a m e > C o l l a p s i b l e H e a d i n g s _ m 1 0 0 : 0 0 : 2 9 . 4 < / B o o k M a r k E x i t N a m e > < B o o k M a r k E n t r y P o s i t i o n > 2 2 5 0 0 < / B o o k M a r k E n t r y P o s i t i o n > < B o o k M a r k E x i t P o s i t i o n > 2 9 4 3 3 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 5 c 9 d 0 0 8 2 - 2 f 5 4 - 4 b 1 e - a f 7 f - 4 4 4 f c b 4 4 5 6 2 2 < / I n t e r n a l I d > < N a m e > C o l l a p s i b l e H e a d i n g s _ m 1 I f y o u w a n t 0 0 : 0 0 : 2 9 . 5 - 0 0 : 0 0 : 3 9 . 6 < / N a m e > < T e x t > I f   y o u   w a n t   t o   s e e   a l l   t h e   t e x t ,   c l i c k   E x p a n d   A l l   H e a d i n g s . < / T e x t > < B o o k M a r k E n t r y N a m e > C o l l a p s i b l e H e a d i n g s _ m 1 0 0 : 0 0 : 2 9 . 5 < / B o o k M a r k E n t r y N a m e > < B o o k M a r k E x i t N a m e > C o l l a p s i b l e H e a d i n g s _ m 1 0 0 : 0 0 : 3 9 . 6 < / B o o k M a r k E x i t N a m e > < B o o k M a r k E n t r y P o s i t i o n > 2 9 5 3 3 < / B o o k M a r k E n t r y P o s i t i o n > < B o o k M a r k E x i t P o s i t i o n > 3 9 6 3 3 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 b 1 7 c a d f d - 3 9 a 3 - 4 6 5 1 - 9 5 8 5 - 8 6 3 5 b 5 0 2 5 9 e 1 < / I n t e r n a l I d > < N a m e > C o l l a p s i b l e H e a d i n g s _ m 1 I f y o u c a n  t 0 0 : 0 0 : 3 9 . 7 - 0 0 : 0 0 : 4 6 . 4 < / N a m e > < T e x t > I f   y o u   c a n  t   c o l l a p s e   a   h e a d i n g ,   i t  s   e i t h e r   b e c a u s e   y o u  r e   u s i n g   a n   e a r l i e r   v e r s i o n   o f   W o r d      i t   o n l y   w o r k s   i n   W o r d   2 0 1 3    < / T e x t > < B o o k M a r k E n t r y N a m e > C o l l a p s i b l e H e a d i n g s _ m 1 0 0 : 0 0 : 3 9 . 7 < / B o o k M a r k E n t r y N a m e > < B o o k M a r k E x i t N a m e > C o l l a p s i b l e H e a d i n g s _ m 1 0 0 : 0 0 : 4 6 . 4 < / B o o k M a r k E x i t N a m e > < B o o k M a r k E n t r y P o s i t i o n > 3 9 7 3 3 < / B o o k M a r k E n t r y P o s i t i o n > < B o o k M a r k E x i t P o s i t i o n > 4 6 4 0 0 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 7 d 5 d f 0 f 0 - b 1 5 c - 4 c c 7 - b d 5 3 - d 5 1 6 1 1 c b 8 a b b < / I n t e r n a l I d > < N a m e > C o l l a p s i b l e H e a d i n g s _ m 1 o r t h e h e a d i n g s 0 0 : 0 0 : 4 6 . 5 - 0 0 : 0 0 : 5 0 . 5 < / N a m e > < T e x t > o r   t h e   h e a d i n g s   a r e n  t   f o r m a t t e d   u s i n g   o n e   o f   t h e   b u i l t - i n   h e a d i n g   s t y l e s . < / T e x t > < B o o k M a r k E n t r y N a m e > C o l l a p s i b l e H e a d i n g s _ m 1 0 0 : 0 0 : 4 6 . 5 < / B o o k M a r k E n t r y N a m e > < B o o k M a r k E x i t N a m e > C o l l a p s i b l e H e a d i n g s _ m 1 0 0 : 0 0 : 5 0 . 5 < / B o o k M a r k E x i t N a m e > < B o o k M a r k E n t r y P o s i t i o n > 4 6 5 0 0 < / B o o k M a r k E n t r y P o s i t i o n > < B o o k M a r k E x i t P o s i t i o n > 5 0 5 0 0 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 1 2 5 9 d c 6 a - 6 1 a 0 - 4 f f e - 8 2 8 f - c 4 1 0 e d 3 8 1 1 a f < / I n t e r n a l I d > < N a m e > C o l l a p s i b l e H e a d i n g s _ m 1 I n t h i s c a s e , 0 0 : 0 0 : 5 0 . 6 - 0 0 : 0 0 : 5 4 . 2 < / N a m e > < T e x t > I n   t h i s   c a s e ,   t h e   w r i t e r   a d d e d   f o r m a t t i n g   t o   m a k e   i t   l o o k   l i k e   a   h e a d i n g , < / T e x t > < B o o k M a r k E n t r y N a m e > C o l l a p s i b l e H e a d i n g s _ m 1 0 0 : 0 0 : 5 0 . 6 < / B o o k M a r k E n t r y N a m e > < B o o k M a r k E x i t N a m e > C o l l a p s i b l e H e a d i n g s _ m 1 0 0 : 0 0 : 5 4 . 2 < / B o o k M a r k E x i t N a m e > < B o o k M a r k E n t r y P o s i t i o n > 5 0 6 0 0 < / B o o k M a r k E n t r y P o s i t i o n > < B o o k M a r k E x i t P o s i t i o n > 5 4 2 0 0 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 f d b 4 e a 6 2 - a a 8 d - 4 0 f e - a 8 b d - 6 8 c 8 a 1 8 f e 8 4 3 < / I n t e r n a l I d > < N a m e > C o l l a p s i b l e H e a d i n g s _ m 1 b u t a s y o u 0 0 : 0 0 : 5 4 . 3 - 0 0 : 0 0 : 5 9 . 1 < / N a m e > < T e x t > b u t   a s   y o u   c a n   s e e   i n   t h e   S t y l e s   g a l l e r y ,   i t  s   s t i l l   f o r m a t t e d   a s   N o r m a l . < / T e x t > < B o o k M a r k E n t r y N a m e > C o l l a p s i b l e H e a d i n g s _ m 1 0 0 : 0 0 : 5 4 . 3 < / B o o k M a r k E n t r y N a m e > < B o o k M a r k E x i t N a m e > C o l l a p s i b l e H e a d i n g s _ m 1 0 0 : 0 0 : 5 9 . 1 < / B o o k M a r k E x i t N a m e > < B o o k M a r k E n t r y P o s i t i o n > 5 4 3 0 0 < / B o o k M a r k E n t r y P o s i t i o n > < B o o k M a r k E x i t P o s i t i o n > 5 9 1 3 3 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 e d f 2 e 3 d 6 - e e e 9 - 4 e 7 5 - 8 9 7 a - 8 0 6 7 c 7 e 6 d f 1 b < / I n t e r n a l I d > < N a m e > C o l l a p s i b l e H e a d i n g s _ m 1 T o c h a n g e t h a t , 0 0 : 0 0 : 5 9 . 2 - 0 0 : 0 1 : 0 9 . 4 < / N a m e > < T e x t > T o   c h a n g e   t h a t ,   c h o o s e   o n e   o f   t h e   h e a d i n g   s t y l e s .   W h e n   y o u   a d d   a   h e a d i n g   s t y l e ,   y o u   a d d   a n   o u t l i n e   l e v e l   t o   t h e   p a r a g r a p h . < / T e x t > < B o o k M a r k E n t r y N a m e > C o l l a p s i b l e H e a d i n g s _ m 1 0 0 : 0 0 : 5 9 . 2 < / B o o k M a r k E n t r y N a m e > < B o o k M a r k E x i t N a m e > C o l l a p s i b l e H e a d i n g s _ m 1 0 0 : 0 1 : 0 9 . 4 < / B o o k M a r k E x i t N a m e > < B o o k M a r k E n t r y P o s i t i o n > 5 9 2 3 3 < / B o o k M a r k E n t r y P o s i t i o n > < B o o k M a r k E x i t P o s i t i o n > 6 9 4 0 0 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 9 3 4 a 2 0 c a - a c 0 a - 4 2 2 c - 9 f 5 8 - 0 0 d b 0 b 8 9 6 a e f < / I n t e r n a l I d > < N a m e > C o l l a p s i b l e H e a d i n g s _ m 1 A n d w h e n y o u 0 0 : 0 1 : 0 9 . 5 - 0 0 : 0 1 : 1 5 . 7 < / N a m e > < T e x t > A n d   w h e n   y o u   d o   t h a t   t h e   t r i a n g l e   a p p e a r s   a n d   y o u   c a n   c o l l a p s e   t h e   h e a d i n g . < / T e x t > < B o o k M a r k E n t r y N a m e > C o l l a p s i b l e H e a d i n g s _ m 1 0 0 : 0 1 : 0 9 . 5 < / B o o k M a r k E n t r y N a m e > < B o o k M a r k E x i t N a m e > C o l l a p s i b l e H e a d i n g s _ m 1 0 0 : 0 1 : 1 5 . 7 < / B o o k M a r k E x i t N a m e > < B o o k M a r k E n t r y P o s i t i o n > 6 9 5 0 0 < / B o o k M a r k E n t r y P o s i t i o n > < B o o k M a r k E x i t P o s i t i o n > 7 5 7 3 3 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 b 5 b 7 3 4 c f - 7 6 1 4 - 4 0 7 1 - a 0 c c - c 0 4 1 c 5 d 0 5 5 0 f < / I n t e r n a l I d > < N a m e > C o l l a p s i b l e H e a d i n g s _ m 1 C o l l a p s i b l e h e a d i n g s a r e 0 0 : 0 1 : 1 5 . 8 - 0 0 : 0 1 : 2 2 . 2 < / N a m e > < T e x t > C o l l a p s i b l e   h e a d i n g s   a r e   g r e a t   f o r   h e l p i n g   y o u   r e a d   a   d o c u m e n t ,   b u t   t h e y   c a n   a l s o   b e   a   t i m e - s a v e r   w h e n   y o u  r e   w r i t i n g . < / T e x t > < B o o k M a r k E n t r y N a m e > C o l l a p s i b l e H e a d i n g s _ m 1 0 0 : 0 1 : 1 5 . 8 < / B o o k M a r k E n t r y N a m e > < B o o k M a r k E x i t N a m e > C o l l a p s i b l e H e a d i n g s _ m 1 0 0 : 0 1 : 2 2 . 2 < / B o o k M a r k E x i t N a m e > < B o o k M a r k E n t r y P o s i t i o n > 7 5 8 3 3 < / B o o k M a r k E n t r y P o s i t i o n > < B o o k M a r k E x i t P o s i t i o n > 8 2 2 6 7 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 a c 5 6 3 a 4 1 - a f 7 a - 4 3 3 6 - b f 0 a - f 9 2 4 d b f e 4 7 4 e < / I n t e r n a l I d > < N a m e > C o l l a p s i b l e H e a d i n g s _ m 1 W h i l e y o u  r e e d i t i n g 0 0 : 0 1 : 2 2 . 3 - 0 0 : 0 1 : 2 6 . 4 < / N a m e > < T e x t > W h i l e   y o u  r e   e d i t i n g   a   d o c u m e n t ,   y o u   c a n   s e l e c t   o n e   o r   m o r e   c o l l a p s e d   h e a d i n g s   t o   q u i c k l y   c o p y , < / T e x t > < B o o k M a r k E n t r y N a m e > C o l l a p s i b l e H e a d i n g s _ m 1 0 0 : 0 1 : 2 2 . 3 < / B o o k M a r k E n t r y N a m e > < B o o k M a r k E x i t N a m e > C o l l a p s i b l e H e a d i n g s _ m 1 0 0 : 0 1 : 2 6 . 4 < / B o o k M a r k E x i t N a m e > < B o o k M a r k E n t r y P o s i t i o n > 8 2 3 6 7 < / B o o k M a r k E n t r y P o s i t i o n > < B o o k M a r k E x i t P o s i t i o n > 8 6 4 6 7 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 b 8 0 d f b c 6 - a 7 9 3 - 4 4 1 7 - a e b f - 2 0 5 8 d d 6 9 8 1 9 0 < / I n t e r n a l I d > < N a m e > C o l l a p s i b l e H e a d i n g s _ m 1 m o v e o r d e l e t e 0 0 : 0 1 : 2 6 . 5 - 0 0 : 0 1 : 3 5 . 6 < / N a m e > < T e x t > m o v e   o r   d e l e t e   w h o l e   s e c t i o n s .   < / T e x t > < B o o k M a r k E n t r y N a m e > C o l l a p s i b l e H e a d i n g s _ m 1 0 0 : 0 1 : 2 6 . 5 < / B o o k M a r k E n t r y N a m e > < B o o k M a r k E x i t N a m e > C o l l a p s i b l e H e a d i n g s _ m 1 0 0 : 0 1 : 3 5 . 6 < / B o o k M a r k E x i t N a m e > < B o o k M a r k E n t r y P o s i t i o n > 8 6 5 6 7 < / B o o k M a r k E n t r y P o s i t i o n > < B o o k M a r k E x i t P o s i t i o n > 9 5 6 6 7 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 4 5 2 2 6 d c 8 - 1 6 6 3 - 4 b 8 0 - b 6 5 a - d e 6 4 5 0 9 5 9 3 c f < / I n t e r n a l I d > < N a m e > C o l l a p s i b l e H e a d i n g s _ m 1 O r y o u c a n 0 0 : 0 1 : 3 5 . 7 - 0 0 : 0 1 : 4 4 . 2 < / N a m e > < T e x t > O r   y o u   c a n   c l i c k   a n d   d r a g   a   s e c t i o n   t o   a   n e w   l o c a t i o n . < / T e x t > < B o o k M a r k E n t r y N a m e > C o l l a p s i b l e H e a d i n g s _ m 1 0 0 : 0 1 : 3 5 . 7 < / B o o k M a r k E n t r y N a m e > < B o o k M a r k E x i t N a m e > C o l l a p s i b l e H e a d i n g s _ m 1 0 0 : 0 1 : 4 4 . 2 < / B o o k M a r k E x i t N a m e > < B o o k M a r k E n t r y P o s i t i o n > 9 5 7 6 7 < / B o o k M a r k E n t r y P o s i t i o n > < B o o k M a r k E x i t P o s i t i o n > 1 0 4 2 3 3 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 1 a 5 f 9 3 7 b - 6 7 d f - 4 7 c f - b e c 7 - 3 2 7 f 3 d 6 7 5 4 a 6 < / I n t e r n a l I d > < N a m e > C o l l a p s i b l e H e a d i n g s _ m 1 W h e n y o u  r e d e c i d i n g 0 0 : 0 1 : 4 4 . 3 - 0 0 : 0 1 : 4 7 . 1 < / N a m e > < T e x t > W h e n   y o u  r e   d e c i d i n g   h o w   y o u   w a n t   r e a d e r s   t o   n a v i g a t e   t h e   d o c u m e n t , < / T e x t > < B o o k M a r k E n t r y N a m e > C o l l a p s i b l e H e a d i n g s _ m 1 0 0 : 0 1 : 4 4 . 3 < / B o o k M a r k E n t r y N a m e > < B o o k M a r k E x i t N a m e > C o l l a p s i b l e H e a d i n g s _ m 1 0 0 : 0 1 : 4 7 . 1 < / B o o k M a r k E x i t N a m e > < B o o k M a r k E n t r y P o s i t i o n > 1 0 4 3 3 3 < / B o o k M a r k E n t r y P o s i t i o n > < B o o k M a r k E x i t P o s i t i o n > 1 0 7 1 6 7 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 0 0 f d b d a 9 - c 1 1 a - 4 e 1 9 - 9 7 6 8 - f f 4 e 7 1 3 0 6 5 1 3 < / I n t e r n a l I d > < N a m e > C o l l a p s i b l e H e a d i n g s _ m 1 y o u c a n l a y 0 0 : 0 1 : 4 7 . 2 - 0 0 : 0 1 : 5 0 . 2 < / N a m e > < T e x t > y o u   c a n   l a y   i t   o u t   w i t h   c o l l a p s i b l e   h e a d i n g s   i n   m i n d . < / T e x t > < B o o k M a r k E n t r y N a m e > C o l l a p s i b l e H e a d i n g s _ m 1 0 0 : 0 1 : 4 7 . 2 < / B o o k M a r k E n t r y N a m e > < B o o k M a r k E x i t N a m e > C o l l a p s i b l e H e a d i n g s _ m 1 0 0 : 0 1 : 5 0 . 2 < / B o o k M a r k E x i t N a m e > < B o o k M a r k E n t r y P o s i t i o n > 1 0 7 2 6 7 < / B o o k M a r k E n t r y P o s i t i o n > < B o o k M a r k E x i t P o s i t i o n > 1 1 0 2 0 0 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 7 d 1 0 b 2 7 c - b d 3 c - 4 4 7 b - 8 f d 9 - 1 2 8 3 d b 5 7 d c c 3 < / I n t e r n a l I d > < N a m e > C o l l a p s i b l e H e a d i n g s _ m 1 F o r e x a m p l e , i f 0 0 : 0 1 : 5 0 . 3 - 0 0 : 0 1 : 5 6 . 8 < / N a m e > < T e x t > F o r   e x a m p l e ,   i f   y o u  r e   d e s i g n i n g   t h e   d o c u m e n t   t o   b e   r e a d   o n   a   c o m p u t e r ,   y o u   c a n   c o l l a p s e   a l l   t h e   h e a d i n g s   b y   d e f a u l t . < / T e x t > < B o o k M a r k E n t r y N a m e > C o l l a p s i b l e H e a d i n g s _ m 1 0 0 : 0 1 : 5 0 . 3 < / B o o k M a r k E n t r y N a m e > < B o o k M a r k E x i t N a m e > C o l l a p s i b l e H e a d i n g s _ m 1 0 0 : 0 1 : 5 6 . 8 < / B o o k M a r k E x i t N a m e > < B o o k M a r k E n t r y P o s i t i o n > 1 1 0 3 0 0 < / B o o k M a r k E n t r y P o s i t i o n > < B o o k M a r k E x i t P o s i t i o n > 1 1 6 8 3 3 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 b d f 0 7 3 5 e - 9 f 4 3 - 4 1 4 9 - a 4 e 1 - 8 4 7 3 4 6 7 8 4 0 8 9 < / I n t e r n a l I d > < N a m e > C o l l a p s i b l e H e a d i n g s _ m 1 S e l e c t a l l t h e 0 0 : 0 1 : 5 6 . 9 - 0 0 : 0 2 : 0 4 . 2 < / N a m e > < T e x t > S e l e c t   a l l   t h e   h e a d i n g s   y o u   w a n t   t o   c o l l a p s e . < / T e x t > < B o o k M a r k E n t r y N a m e > C o l l a p s i b l e H e a d i n g s _ m 1 0 0 : 0 1 : 5 6 . 9 < / B o o k M a r k E n t r y N a m e > < B o o k M a r k E x i t N a m e > C o l l a p s i b l e H e a d i n g s _ m 1 0 0 : 0 2 : 0 4 . 2 < / B o o k M a r k E x i t N a m e > < B o o k M a r k E n t r y P o s i t i o n > 1 1 6 9 3 3 < / B o o k M a r k E n t r y P o s i t i o n > < B o o k M a r k E x i t P o s i t i o n > 1 2 4 2 6 7 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 3 5 e 1 3 0 5 1 - 0 8 0 b - 4 f 5 1 - a 9 8 0 - 7 3 9 d 5 4 7 6 d f 2 b < / I n t e r n a l I d > < N a m e > C o l l a p s i b l e H e a d i n g s _ m 1 T h e n , o n t h e 0 0 : 0 2 : 0 4 . 3 - 0 0 : 0 2 : 1 5 . 9 < / N a m e > < T e x t > T h e n ,   o n   t h e   H o m e   t a b ,   c l i c k   t h e   P a r a g r a p h   d i a l o g   b o x   l a u n c h e r ,   a n d   c h e c k   C o l l a p s e d   b y   d e f a u l t . < / T e x t > < B o o k M a r k E n t r y N a m e > C o l l a p s i b l e H e a d i n g s _ m 1 0 0 : 0 2 : 0 4 . 3 < / B o o k M a r k E n t r y N a m e > < B o o k M a r k E x i t N a m e > C o l l a p s i b l e H e a d i n g s _ m 1 0 0 : 0 2 : 1 5 . 9 < / B o o k M a r k E x i t N a m e > < B o o k M a r k E n t r y P o s i t i o n > 1 2 4 3 6 7 < / B o o k M a r k E n t r y P o s i t i o n > < B o o k M a r k E x i t P o s i t i o n > 1 3 5 9 6 7 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 a a 0 0 9 2 4 4 - 8 d 6 4 - 4 1 b b - b 8 2 2 - 6 9 0 d 0 c 4 2 6 0 9 e < / I n t e r n a l I d > < N a m e > C o l l a p s i b l e H e a d i n g s _ m 1 N o w w h e n r e a d e r s 0 0 : 0 2 : 1 6 . 0 - 0 0 : 0 2 : 2 1 . 2 < / N a m e > < T e x t > N o w   w h e n   r e a d e r s   o p e n   t h e   d o c u m e n t ,   t h e y   c a n   u s e   t h e   c o l l a p s e d   h e a d i n g s   l i k e   a   t a b l e   o f   c o n t e n t s    < / T e x t > < B o o k M a r k E n t r y N a m e > C o l l a p s i b l e H e a d i n g s _ m 1 0 0 : 0 2 : 1 6 . 0 < / B o o k M a r k E n t r y N a m e > < B o o k M a r k E x i t N a m e > C o l l a p s i b l e H e a d i n g s _ m 1 0 0 : 0 2 : 2 1 . 2 < / B o o k M a r k E x i t N a m e > < B o o k M a r k E n t r y P o s i t i o n > 1 3 6 0 6 7 < / B o o k M a r k E n t r y P o s i t i o n > < B o o k M a r k E x i t P o s i t i o n > 1 4 1 2 3 3 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 e 1 f 4 3 2 3 e - 0 4 3 3 - 4 4 3 d - b d 8 c - 2 5 3 8 c 6 3 d 0 5 c b < / I n t e r n a l I d > < N a m e > C o l l a p s i b l e H e a d i n g s _ m 1 c h o o s e t h e s e c t i o n 0 0 : 0 2 : 2 1 . 3 - 0 0 : 0 2 : 2 7 . 8 < / N a m e > < T e x t > c h o o s e   t h e   s e c t i o n   t h e y   w a n t   t o   r e a d   a n d   c l i c k   t h e   t r i a n g l e   t o   e x p a n d   i t . < / T e x t > < B o o k M a r k E n t r y N a m e > C o l l a p s i b l e H e a d i n g s _ m 1 0 0 : 0 2 : 2 1 . 3 < / B o o k M a r k E n t r y N a m e > < B o o k M a r k E x i t N a m e > C o l l a p s i b l e H e a d i n g s _ m 1 0 0 : 0 2 : 2 7 . 8 < / B o o k M a r k E x i t N a m e > < B o o k M a r k E n t r y P o s i t i o n > 1 4 1 3 3 3 < / B o o k M a r k E n t r y P o s i t i o n > < B o o k M a r k E x i t P o s i t i o n > 1 4 7 8 3 3 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 1 c 1 4 3 c c c - 2 5 c b - 4 1 0 2 - 8 9 b 1 - 3 f b 6 d 4 2 b 6 7 a f < / I n t e r n a l I d > < N a m e > C o l l a p s i b l e H e a d i n g s _ m 1 H e r e  s o n e l a s t 0 0 : 0 2 : 2 7 . 9 - 0 0 : 0 2 : 3 1 . 8 < / N a m e > < T e x t > H e r e  s   o n e   l a s t   t h i n g   t o   k e e p   i n   m i n d .   C o l l a p s e d   s e c t i o n s   d o n  t   p r i n t . < / T e x t > < B o o k M a r k E n t r y N a m e > C o l l a p s i b l e H e a d i n g s _ m 1 0 0 : 0 2 : 2 7 . 9 < / B o o k M a r k E n t r y N a m e > < B o o k M a r k E x i t N a m e > C o l l a p s i b l e H e a d i n g s _ m 1 0 0 : 0 2 : 3 1 . 8 < / B o o k M a r k E x i t N a m e > < B o o k M a r k E n t r y P o s i t i o n > 1 4 7 9 3 3 < / B o o k M a r k E n t r y P o s i t i o n > < B o o k M a r k E x i t P o s i t i o n > 1 5 1 8 6 7 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 5 2 4 1 c d 3 7 - 8 2 9 0 - 4 a 6 c - b 8 9 5 - 8 2 4 0 2 c 0 f 7 1 d e < / I n t e r n a l I d > < N a m e > C o l l a p s i b l e H e a d i n g s _ m 1 S o t y p i c a l l y y o u  l l 0 0 : 0 2 : 3 1 . 9 - 0 0 : 0 2 : 3 7 . 0 < / N a m e > < T e x t > S o   t y p i c a l l y   y o u  l l   w a n t   t o   E x p a n d   a l l   h e a d i n g s   b e f o r e   y o u   p r i n t   a   d o c u m e n t . < / T e x t > < B o o k M a r k E n t r y N a m e > C o l l a p s i b l e H e a d i n g s _ m 1 0 0 : 0 2 : 3 1 . 9 < / B o o k M a r k E n t r y N a m e > < B o o k M a r k E x i t N a m e > C o l l a p s i b l e H e a d i n g s _ m 1 0 0 : 0 2 : 3 7 . 0 < / B o o k M a r k E x i t N a m e > < B o o k M a r k E n t r y P o s i t i o n > 1 5 1 9 6 7 < / B o o k M a r k E n t r y P o s i t i o n > < B o o k M a r k E x i t P o s i t i o n > 1 5 7 0 0 0 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 6 6 e 4 b e c 2 - 1 6 b 2 - 4 b d f - 9 d b e - f e 1 5 8 2 f 5 c 8 0 a < / I n t e r n a l I d > < N a m e > C o l l a p s i b l e H e a d i n g s _ m 1 B u t y o u c o u l d , 0 0 : 0 2 : 3 7 . 1 - 0 0 : 0 2 : 4 7 . 0 < / N a m e > < T e x t > B u t   y o u   c o u l d ,   f o r   e x a m p l e ,   u s e   c o l l a p s e   a n d   e x p a n d   t o   s e l e c t i v e l y   p r i n t   o n l y   t h e   s e c t i o n s   y o u   w a n t . < / T e x t > < B o o k M a r k E n t r y N a m e > C o l l a p s i b l e H e a d i n g s _ m 1 0 0 : 0 2 : 3 7 . 1 < / B o o k M a r k E n t r y N a m e > < B o o k M a r k E x i t N a m e > C o l l a p s i b l e H e a d i n g s _ m 1 0 0 : 0 2 : 4 7 . 0 < / B o o k M a r k E x i t N a m e > < B o o k M a r k E n t r y P o s i t i o n > 1 5 7 1 0 0 < / B o o k M a r k E n t r y P o s i t i o n > < B o o k M a r k E x i t P o s i t i o n > 1 6 7 0 6 7 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 f 0 7 4 a a 1 c - c 1 f 6 - 4 7 1 9 - 8 2 b 8 - 1 4 2 9 d 3 8 0 3 c 5 9 < / I n t e r n a l I d > < N a m e > C o l l a p s i b l e H e a d i n g s _ m 1 C l i c k t h e F i l e 0 0 : 0 2 : 4 7 . 1 - 0 0 : 0 2 : 5 6 . 0 < / N a m e > < T e x t > C l i c k   t h e   F i l e   t a b   a n d   P r i n t .   P r i n t   p r e v i e w   s h o w s   y o u   e x a c t l y   w h a t   w i l l   g o   t o   t h e   p r i n t e r . < / T e x t > < B o o k M a r k E n t r y N a m e > C o l l a p s i b l e H e a d i n g s _ m 1 0 0 : 0 2 : 4 7 . 1 < / B o o k M a r k E n t r y N a m e > < B o o k M a r k E x i t N a m e > C o l l a p s i b l e H e a d i n g s _ m 1 0 0 : 0 2 : 5 6 . 0 < / B o o k M a r k E x i t N a m e > < B o o k M a r k E n t r y P o s i t i o n > 1 6 7 1 6 7 < / B o o k M a r k E n t r y P o s i t i o n > < B o o k M a r k E x i t P o s i t i o n > 1 7 6 0 0 0 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 8 0 f 4 9 4 1 7 - 8 d 9 a - 4 f 8 2 - 8 a d e - 2 2 6 1 a f 5 8 b 9 9 8 < / I n t e r n a l I d > < N a m e > C o l l a p s i b l e H e a d i n g s _ m 1 S o c o l l a p s i b l e h e a d i n g s 0 0 : 0 2 : 5 6 . 1 - 0 0 : 0 3 : 0 0 . 7 < / N a m e > < T e x t > S o   c o l l a p s i b l e   h e a d i n g s   c a n   m a k e   i t   e a s i e r   t o   r e a d   a n d   q u i c k l y   o r g a n i z e   a   d o c u m e n t . < / T e x t > < B o o k M a r k E n t r y N a m e > C o l l a p s i b l e H e a d i n g s _ m 1 0 0 : 0 2 : 5 6 . 1 < / B o o k M a r k E n t r y N a m e > < B o o k M a r k E x i t N a m e > C o l l a p s i b l e H e a d i n g s _ m 1 0 0 : 0 3 : 0 0 . 7 < / B o o k M a r k E x i t N a m e > < B o o k M a r k E n t r y P o s i t i o n > 1 7 6 1 0 0 < / B o o k M a r k E n t r y P o s i t i o n > < B o o k M a r k E x i t P o s i t i o n > 1 8 0 7 3 3 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 3 d 5 8 d 4 1 f - 3 6 6 7 - 4 d e 4 - a f a f - 9 4 9 5 6 7 2 1 9 6 1 f < / I n t e r n a l I d > < N a m e > C o l l a p s i b l e H e a d i n g s _ m 1 B u t i f y o u  r e 0 0 : 0 3 : 0 0 . 8 - 0 0 : 0 3 : 0 5 . 7 < / N a m e > < T e x t > B u t   i f   y o u  r e   r e a l l y   s e r i o u s   a b o u t   o r g a n i z i n g   a   d o c u m e n t ,   y o u   s h o u l d   l o o k   i n t o   O u t l i n e   v i e w . < / T e x t > < B o o k M a r k E n t r y N a m e > C o l l a p s i b l e H e a d i n g s _ m 1 0 0 : 0 3 : 0 0 . 8 < / B o o k M a r k E n t r y N a m e > < B o o k M a r k E x i t N a m e > C o l l a p s i b l e H e a d i n g s _ m 1 0 0 : 0 3 : 0 5 . 7 < / B o o k M a r k E x i t N a m e > < B o o k M a r k E n t r y P o s i t i o n > 1 8 0 8 3 3 < / B o o k M a r k E n t r y P o s i t i o n > < B o o k M a r k E x i t P o s i t i o n > 1 8 5 7 0 0 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 a b b 2 a c 4 1 - a 9 d f - 4 6 c 7 - 8 c 8 1 - 7 8 6 9 c f f 7 9 5 d 1 < / I n t e r n a l I d > < N a m e > C o l l a p s i b l e H e a d i n g s _ m 1 F o r m o r e i n f o r m a t i o n 0 0 : 0 3 : 0 5 . 8 - 0 0 : 0 3 : 1 0 . 3 < / N a m e > < T e x t > F o r   m o r e   i n f o r m a t i o n   a b o u t   t h a t   a n d   o t h e r   r e l a t e d   t o p i c s ,   c h e c k   o u t   t h e   l i n k s   i n   t h e   c o u r s e   s u m m a r y . < / T e x t > < B o o k M a r k E n t r y N a m e > C o l l a p s i b l e H e a d i n g s _ m 1 0 0 : 0 3 : 0 5 . 8 < / B o o k M a r k E n t r y N a m e > < B o o k M a r k E x i t N a m e > C o l l a p s i b l e H e a d i n g s _ m 1 0 0 : 0 3 : 1 0 . 3 < / B o o k M a r k E x i t N a m e > < B o o k M a r k E n t r y P o s i t i o n > 1 8 5 8 0 0 < / B o o k M a r k E n t r y P o s i t i o n > < B o o k M a r k E x i t P o s i t i o n > 1 9 0 3 3 3 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6EC2CB33-8105-43EB-8DE2-60F0971C4E24}">
  <ds:schemaRefs>
    <ds:schemaRef ds:uri="http://www.w3.org/2001/XMLSchema"/>
  </ds:schemaRefs>
</ds:datastoreItem>
</file>

<file path=customXml/itemProps2.xml><?xml version="1.0" encoding="utf-8"?>
<ds:datastoreItem xmlns:ds="http://schemas.openxmlformats.org/officeDocument/2006/customXml" ds:itemID="{E5A6BC58-6BA0-4F51-8C29-6FE1E96A2604}">
  <ds:schemaRefs>
    <ds:schemaRef ds:uri="http://www.w3.org/2001/XMLSchema"/>
  </ds:schemaRefs>
</ds:datastoreItem>
</file>

<file path=customXml/itemProps3.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4.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5.xml><?xml version="1.0" encoding="utf-8"?>
<ds:datastoreItem xmlns:ds="http://schemas.openxmlformats.org/officeDocument/2006/customXml" ds:itemID="{2B60031C-5856-454E-8A95-187AF43A2F0C}">
  <ds:schemaRefs>
    <ds:schemaRef ds:uri="http://purl.org/dc/terms/"/>
    <ds:schemaRef ds:uri="http://schemas.microsoft.com/office/2006/documentManagement/types"/>
    <ds:schemaRef ds:uri="http://purl.org/dc/dcmitype/"/>
    <ds:schemaRef ds:uri="http://www.w3.org/XML/1998/namespace"/>
    <ds:schemaRef ds:uri="http://schemas.openxmlformats.org/package/2006/metadata/core-properties"/>
    <ds:schemaRef ds:uri="http://purl.org/dc/elements/1.1/"/>
    <ds:schemaRef ds:uri="http://schemas.microsoft.com/office/2006/metadata/properties"/>
  </ds:schemaRefs>
</ds:datastoreItem>
</file>

<file path=customXml/itemProps6.xml><?xml version="1.0" encoding="utf-8"?>
<ds:datastoreItem xmlns:ds="http://schemas.openxmlformats.org/officeDocument/2006/customXml" ds:itemID="{57B4EB77-A154-4B73-8D33-571F1FF83EE4}">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5990</TotalTime>
  <Words>1003</Words>
  <Application>Microsoft Office PowerPoint</Application>
  <PresentationFormat>Custom</PresentationFormat>
  <Paragraphs>113</Paragraphs>
  <Slides>5</Slides>
  <Notes>1</Notes>
  <HiddenSlides>0</HiddenSlides>
  <MMClips>1</MMClips>
  <ScaleCrop>false</ScaleCrop>
  <HeadingPairs>
    <vt:vector size="4" baseType="variant">
      <vt:variant>
        <vt:lpstr>Theme</vt:lpstr>
      </vt:variant>
      <vt:variant>
        <vt:i4>6</vt:i4>
      </vt:variant>
      <vt:variant>
        <vt:lpstr>Slide Titles</vt:lpstr>
      </vt:variant>
      <vt:variant>
        <vt:i4>5</vt:i4>
      </vt:variant>
    </vt:vector>
  </HeadingPairs>
  <TitlesOfParts>
    <vt:vector size="11"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v-miyaki</cp:lastModifiedBy>
  <cp:revision>303</cp:revision>
  <dcterms:created xsi:type="dcterms:W3CDTF">2012-03-12T21:21:52Z</dcterms:created>
  <dcterms:modified xsi:type="dcterms:W3CDTF">2013-05-17T04:08:57Z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