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1"/>
    <p:sldMasterId id="2147483669" r:id="rId12"/>
    <p:sldMasterId id="2147483681" r:id="rId13"/>
    <p:sldMasterId id="2147483693" r:id="rId14"/>
    <p:sldMasterId id="2147483705" r:id="rId15"/>
    <p:sldMasterId id="2147483717" r:id="rId16"/>
  </p:sldMasterIdLst>
  <p:notesMasterIdLst>
    <p:notesMasterId r:id="rId26"/>
  </p:notesMasterIdLst>
  <p:sldIdLst>
    <p:sldId id="376" r:id="rId17"/>
    <p:sldId id="368" r:id="rId18"/>
    <p:sldId id="372" r:id="rId19"/>
    <p:sldId id="371" r:id="rId20"/>
    <p:sldId id="369" r:id="rId21"/>
    <p:sldId id="370" r:id="rId22"/>
    <p:sldId id="375" r:id="rId23"/>
    <p:sldId id="373" r:id="rId24"/>
    <p:sldId id="374" r:id="rId25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6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45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3937">
          <p15:clr>
            <a:srgbClr val="A4A3A4"/>
          </p15:clr>
        </p15:guide>
        <p15:guide id="9" pos="4095">
          <p15:clr>
            <a:srgbClr val="A4A3A4"/>
          </p15:clr>
        </p15:guide>
        <p15:guide id="10" pos="7407">
          <p15:clr>
            <a:srgbClr val="A4A3A4"/>
          </p15:clr>
        </p15:guide>
        <p15:guide id="11" pos="15">
          <p15:clr>
            <a:srgbClr val="A4A3A4"/>
          </p15:clr>
        </p15:guide>
        <p15:guide id="12" pos="6344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630" y="384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3.xml"/><Relationship Id="rId18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6.xml"/><Relationship Id="rId20" Type="http://schemas.openxmlformats.org/officeDocument/2006/relationships/slide" Target="slides/slide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8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5.xml"/><Relationship Id="rId23" Type="http://schemas.openxmlformats.org/officeDocument/2006/relationships/slide" Target="slides/slide7.xml"/><Relationship Id="rId28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4.xml"/><Relationship Id="rId22" Type="http://schemas.openxmlformats.org/officeDocument/2006/relationships/slide" Target="slides/slide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728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246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2681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790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70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0447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3689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87611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15389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16691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591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1477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55127519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636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0639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94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284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slide" Target="slide5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image" Target="../media/image6.png"/><Relationship Id="rId42" Type="http://schemas.openxmlformats.org/officeDocument/2006/relationships/image" Target="../media/image10.png"/><Relationship Id="rId47" Type="http://schemas.openxmlformats.org/officeDocument/2006/relationships/slide" Target="slide9.xml"/><Relationship Id="rId50" Type="http://schemas.microsoft.com/office/2007/relationships/hdphoto" Target="../media/hdphoto1.wdp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image" Target="../media/image5.png"/><Relationship Id="rId38" Type="http://schemas.openxmlformats.org/officeDocument/2006/relationships/image" Target="../media/image8.png"/><Relationship Id="rId46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slide" Target="slide6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slide" Target="slide2.xml"/><Relationship Id="rId37" Type="http://schemas.openxmlformats.org/officeDocument/2006/relationships/slide" Target="slide4.xml"/><Relationship Id="rId40" Type="http://schemas.openxmlformats.org/officeDocument/2006/relationships/image" Target="../media/image9.png"/><Relationship Id="rId45" Type="http://schemas.openxmlformats.org/officeDocument/2006/relationships/slide" Target="slide8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image" Target="../media/image7.png"/><Relationship Id="rId49" Type="http://schemas.openxmlformats.org/officeDocument/2006/relationships/image" Target="../media/image14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slideLayout" Target="../slideLayouts/slideLayout5.xml"/><Relationship Id="rId44" Type="http://schemas.openxmlformats.org/officeDocument/2006/relationships/image" Target="../media/image11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slide" Target="slide3.xml"/><Relationship Id="rId43" Type="http://schemas.openxmlformats.org/officeDocument/2006/relationships/slide" Target="slide7.xml"/><Relationship Id="rId48" Type="http://schemas.openxmlformats.org/officeDocument/2006/relationships/image" Target="../media/image13.png"/><Relationship Id="rId8" Type="http://schemas.openxmlformats.org/officeDocument/2006/relationships/tags" Target="../tags/tag6.xml"/><Relationship Id="rId5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tags" Target="../tags/tag52.xml"/><Relationship Id="rId39" Type="http://schemas.openxmlformats.org/officeDocument/2006/relationships/image" Target="../media/image7.png"/><Relationship Id="rId21" Type="http://schemas.openxmlformats.org/officeDocument/2006/relationships/tags" Target="../tags/tag47.xml"/><Relationship Id="rId34" Type="http://schemas.openxmlformats.org/officeDocument/2006/relationships/tags" Target="../tags/tag60.xml"/><Relationship Id="rId42" Type="http://schemas.openxmlformats.org/officeDocument/2006/relationships/slide" Target="slide5.xml"/><Relationship Id="rId47" Type="http://schemas.openxmlformats.org/officeDocument/2006/relationships/image" Target="../media/image11.png"/><Relationship Id="rId50" Type="http://schemas.openxmlformats.org/officeDocument/2006/relationships/slide" Target="slide9.xml"/><Relationship Id="rId55" Type="http://schemas.openxmlformats.org/officeDocument/2006/relationships/image" Target="../media/image17.pn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tags" Target="../tags/tag51.xml"/><Relationship Id="rId33" Type="http://schemas.openxmlformats.org/officeDocument/2006/relationships/tags" Target="../tags/tag59.xml"/><Relationship Id="rId38" Type="http://schemas.openxmlformats.org/officeDocument/2006/relationships/slide" Target="slide3.xml"/><Relationship Id="rId46" Type="http://schemas.openxmlformats.org/officeDocument/2006/relationships/slide" Target="slide7.xml"/><Relationship Id="rId2" Type="http://schemas.openxmlformats.org/officeDocument/2006/relationships/video" Target="../media/media2.mp4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29" Type="http://schemas.openxmlformats.org/officeDocument/2006/relationships/tags" Target="../tags/tag55.xml"/><Relationship Id="rId41" Type="http://schemas.openxmlformats.org/officeDocument/2006/relationships/image" Target="../media/image8.png"/><Relationship Id="rId54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tags" Target="../tags/tag50.xml"/><Relationship Id="rId32" Type="http://schemas.openxmlformats.org/officeDocument/2006/relationships/tags" Target="../tags/tag58.xml"/><Relationship Id="rId37" Type="http://schemas.openxmlformats.org/officeDocument/2006/relationships/slide" Target="slide2.xml"/><Relationship Id="rId40" Type="http://schemas.openxmlformats.org/officeDocument/2006/relationships/slide" Target="slide4.xml"/><Relationship Id="rId45" Type="http://schemas.openxmlformats.org/officeDocument/2006/relationships/image" Target="../media/image10.png"/><Relationship Id="rId53" Type="http://schemas.microsoft.com/office/2007/relationships/hdphoto" Target="../media/hdphoto1.wdp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tags" Target="../tags/tag49.xml"/><Relationship Id="rId28" Type="http://schemas.openxmlformats.org/officeDocument/2006/relationships/tags" Target="../tags/tag54.xml"/><Relationship Id="rId36" Type="http://schemas.openxmlformats.org/officeDocument/2006/relationships/image" Target="../media/image16.png"/><Relationship Id="rId49" Type="http://schemas.openxmlformats.org/officeDocument/2006/relationships/image" Target="../media/image12.png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31" Type="http://schemas.openxmlformats.org/officeDocument/2006/relationships/tags" Target="../tags/tag57.xml"/><Relationship Id="rId44" Type="http://schemas.openxmlformats.org/officeDocument/2006/relationships/slide" Target="slide6.xml"/><Relationship Id="rId52" Type="http://schemas.openxmlformats.org/officeDocument/2006/relationships/image" Target="../media/image14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tags" Target="../tags/tag48.xml"/><Relationship Id="rId27" Type="http://schemas.openxmlformats.org/officeDocument/2006/relationships/tags" Target="../tags/tag53.xml"/><Relationship Id="rId30" Type="http://schemas.openxmlformats.org/officeDocument/2006/relationships/tags" Target="../tags/tag56.xml"/><Relationship Id="rId35" Type="http://schemas.openxmlformats.org/officeDocument/2006/relationships/slideLayout" Target="../slideLayouts/slideLayout5.xml"/><Relationship Id="rId43" Type="http://schemas.openxmlformats.org/officeDocument/2006/relationships/image" Target="../media/image9.png"/><Relationship Id="rId48" Type="http://schemas.openxmlformats.org/officeDocument/2006/relationships/slide" Target="slide8.xml"/><Relationship Id="rId56" Type="http://schemas.openxmlformats.org/officeDocument/2006/relationships/image" Target="../media/image5.png"/><Relationship Id="rId8" Type="http://schemas.openxmlformats.org/officeDocument/2006/relationships/tags" Target="../tags/tag34.xml"/><Relationship Id="rId51" Type="http://schemas.openxmlformats.org/officeDocument/2006/relationships/image" Target="../media/image13.png"/><Relationship Id="rId3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26" Type="http://schemas.openxmlformats.org/officeDocument/2006/relationships/tags" Target="../tags/tag84.xml"/><Relationship Id="rId39" Type="http://schemas.openxmlformats.org/officeDocument/2006/relationships/image" Target="../media/image9.png"/><Relationship Id="rId3" Type="http://schemas.openxmlformats.org/officeDocument/2006/relationships/tags" Target="../tags/tag61.xml"/><Relationship Id="rId21" Type="http://schemas.openxmlformats.org/officeDocument/2006/relationships/tags" Target="../tags/tag79.xml"/><Relationship Id="rId34" Type="http://schemas.openxmlformats.org/officeDocument/2006/relationships/image" Target="../media/image18.png"/><Relationship Id="rId42" Type="http://schemas.openxmlformats.org/officeDocument/2006/relationships/slide" Target="slide7.xml"/><Relationship Id="rId47" Type="http://schemas.openxmlformats.org/officeDocument/2006/relationships/image" Target="../media/image13.png"/><Relationship Id="rId50" Type="http://schemas.openxmlformats.org/officeDocument/2006/relationships/image" Target="../media/image15.png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tags" Target="../tags/tag83.xml"/><Relationship Id="rId33" Type="http://schemas.openxmlformats.org/officeDocument/2006/relationships/slideLayout" Target="../slideLayouts/slideLayout5.xml"/><Relationship Id="rId38" Type="http://schemas.openxmlformats.org/officeDocument/2006/relationships/image" Target="../media/image8.png"/><Relationship Id="rId46" Type="http://schemas.openxmlformats.org/officeDocument/2006/relationships/slide" Target="slide9.xml"/><Relationship Id="rId2" Type="http://schemas.openxmlformats.org/officeDocument/2006/relationships/video" Target="../media/media3.mp4"/><Relationship Id="rId16" Type="http://schemas.openxmlformats.org/officeDocument/2006/relationships/tags" Target="../tags/tag74.xml"/><Relationship Id="rId20" Type="http://schemas.openxmlformats.org/officeDocument/2006/relationships/tags" Target="../tags/tag78.xml"/><Relationship Id="rId29" Type="http://schemas.openxmlformats.org/officeDocument/2006/relationships/tags" Target="../tags/tag87.xml"/><Relationship Id="rId41" Type="http://schemas.openxmlformats.org/officeDocument/2006/relationships/image" Target="../media/image10.png"/><Relationship Id="rId54" Type="http://schemas.openxmlformats.org/officeDocument/2006/relationships/image" Target="../media/image5.png"/><Relationship Id="rId1" Type="http://schemas.microsoft.com/office/2007/relationships/media" Target="../media/media3.mp4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tags" Target="../tags/tag82.xml"/><Relationship Id="rId32" Type="http://schemas.openxmlformats.org/officeDocument/2006/relationships/tags" Target="../tags/tag90.xml"/><Relationship Id="rId37" Type="http://schemas.openxmlformats.org/officeDocument/2006/relationships/slide" Target="slide4.xml"/><Relationship Id="rId40" Type="http://schemas.openxmlformats.org/officeDocument/2006/relationships/slide" Target="slide6.xml"/><Relationship Id="rId45" Type="http://schemas.openxmlformats.org/officeDocument/2006/relationships/image" Target="../media/image12.png"/><Relationship Id="rId53" Type="http://schemas.openxmlformats.org/officeDocument/2006/relationships/slide" Target="slide2.xml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28" Type="http://schemas.openxmlformats.org/officeDocument/2006/relationships/tags" Target="../tags/tag86.xml"/><Relationship Id="rId36" Type="http://schemas.openxmlformats.org/officeDocument/2006/relationships/image" Target="../media/image7.png"/><Relationship Id="rId49" Type="http://schemas.microsoft.com/office/2007/relationships/hdphoto" Target="../media/hdphoto1.wdp"/><Relationship Id="rId10" Type="http://schemas.openxmlformats.org/officeDocument/2006/relationships/tags" Target="../tags/tag68.xml"/><Relationship Id="rId19" Type="http://schemas.openxmlformats.org/officeDocument/2006/relationships/tags" Target="../tags/tag77.xml"/><Relationship Id="rId31" Type="http://schemas.openxmlformats.org/officeDocument/2006/relationships/tags" Target="../tags/tag89.xml"/><Relationship Id="rId44" Type="http://schemas.openxmlformats.org/officeDocument/2006/relationships/slide" Target="slide8.xml"/><Relationship Id="rId52" Type="http://schemas.openxmlformats.org/officeDocument/2006/relationships/slide" Target="slide3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tags" Target="../tags/tag80.xml"/><Relationship Id="rId27" Type="http://schemas.openxmlformats.org/officeDocument/2006/relationships/tags" Target="../tags/tag85.xml"/><Relationship Id="rId30" Type="http://schemas.openxmlformats.org/officeDocument/2006/relationships/tags" Target="../tags/tag88.xml"/><Relationship Id="rId35" Type="http://schemas.openxmlformats.org/officeDocument/2006/relationships/slide" Target="slide5.xml"/><Relationship Id="rId43" Type="http://schemas.openxmlformats.org/officeDocument/2006/relationships/image" Target="../media/image11.png"/><Relationship Id="rId48" Type="http://schemas.openxmlformats.org/officeDocument/2006/relationships/image" Target="../media/image14.png"/><Relationship Id="rId8" Type="http://schemas.openxmlformats.org/officeDocument/2006/relationships/tags" Target="../tags/tag66.xml"/><Relationship Id="rId5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01.xml"/><Relationship Id="rId18" Type="http://schemas.openxmlformats.org/officeDocument/2006/relationships/tags" Target="../tags/tag106.xml"/><Relationship Id="rId26" Type="http://schemas.openxmlformats.org/officeDocument/2006/relationships/tags" Target="../tags/tag114.xml"/><Relationship Id="rId39" Type="http://schemas.openxmlformats.org/officeDocument/2006/relationships/tags" Target="../tags/tag127.xml"/><Relationship Id="rId21" Type="http://schemas.openxmlformats.org/officeDocument/2006/relationships/tags" Target="../tags/tag109.xml"/><Relationship Id="rId34" Type="http://schemas.openxmlformats.org/officeDocument/2006/relationships/tags" Target="../tags/tag122.xml"/><Relationship Id="rId42" Type="http://schemas.openxmlformats.org/officeDocument/2006/relationships/tags" Target="../tags/tag130.xml"/><Relationship Id="rId47" Type="http://schemas.openxmlformats.org/officeDocument/2006/relationships/tags" Target="../tags/tag135.xml"/><Relationship Id="rId50" Type="http://schemas.openxmlformats.org/officeDocument/2006/relationships/tags" Target="../tags/tag138.xml"/><Relationship Id="rId55" Type="http://schemas.openxmlformats.org/officeDocument/2006/relationships/slide" Target="slide6.xml"/><Relationship Id="rId63" Type="http://schemas.openxmlformats.org/officeDocument/2006/relationships/slide" Target="slide9.xml"/><Relationship Id="rId68" Type="http://schemas.openxmlformats.org/officeDocument/2006/relationships/image" Target="../media/image17.png"/><Relationship Id="rId7" Type="http://schemas.openxmlformats.org/officeDocument/2006/relationships/tags" Target="../tags/tag95.xml"/><Relationship Id="rId71" Type="http://schemas.openxmlformats.org/officeDocument/2006/relationships/slide" Target="slide2.xml"/><Relationship Id="rId2" Type="http://schemas.openxmlformats.org/officeDocument/2006/relationships/video" Target="../media/media4.mp4"/><Relationship Id="rId16" Type="http://schemas.openxmlformats.org/officeDocument/2006/relationships/tags" Target="../tags/tag104.xml"/><Relationship Id="rId29" Type="http://schemas.openxmlformats.org/officeDocument/2006/relationships/tags" Target="../tags/tag117.xml"/><Relationship Id="rId1" Type="http://schemas.microsoft.com/office/2007/relationships/media" Target="../media/media4.mp4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24" Type="http://schemas.openxmlformats.org/officeDocument/2006/relationships/tags" Target="../tags/tag112.xml"/><Relationship Id="rId32" Type="http://schemas.openxmlformats.org/officeDocument/2006/relationships/tags" Target="../tags/tag120.xml"/><Relationship Id="rId37" Type="http://schemas.openxmlformats.org/officeDocument/2006/relationships/tags" Target="../tags/tag125.xml"/><Relationship Id="rId40" Type="http://schemas.openxmlformats.org/officeDocument/2006/relationships/tags" Target="../tags/tag128.xml"/><Relationship Id="rId45" Type="http://schemas.openxmlformats.org/officeDocument/2006/relationships/tags" Target="../tags/tag133.xml"/><Relationship Id="rId53" Type="http://schemas.openxmlformats.org/officeDocument/2006/relationships/slide" Target="slide5.xml"/><Relationship Id="rId58" Type="http://schemas.openxmlformats.org/officeDocument/2006/relationships/image" Target="../media/image10.png"/><Relationship Id="rId66" Type="http://schemas.microsoft.com/office/2007/relationships/hdphoto" Target="../media/hdphoto1.wdp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23" Type="http://schemas.openxmlformats.org/officeDocument/2006/relationships/tags" Target="../tags/tag111.xml"/><Relationship Id="rId28" Type="http://schemas.openxmlformats.org/officeDocument/2006/relationships/tags" Target="../tags/tag116.xml"/><Relationship Id="rId36" Type="http://schemas.openxmlformats.org/officeDocument/2006/relationships/tags" Target="../tags/tag124.xml"/><Relationship Id="rId49" Type="http://schemas.openxmlformats.org/officeDocument/2006/relationships/tags" Target="../tags/tag137.xml"/><Relationship Id="rId57" Type="http://schemas.openxmlformats.org/officeDocument/2006/relationships/image" Target="../media/image9.png"/><Relationship Id="rId61" Type="http://schemas.openxmlformats.org/officeDocument/2006/relationships/slide" Target="slide8.xml"/><Relationship Id="rId10" Type="http://schemas.openxmlformats.org/officeDocument/2006/relationships/tags" Target="../tags/tag98.xml"/><Relationship Id="rId19" Type="http://schemas.openxmlformats.org/officeDocument/2006/relationships/tags" Target="../tags/tag107.xml"/><Relationship Id="rId31" Type="http://schemas.openxmlformats.org/officeDocument/2006/relationships/tags" Target="../tags/tag119.xml"/><Relationship Id="rId44" Type="http://schemas.openxmlformats.org/officeDocument/2006/relationships/tags" Target="../tags/tag132.xml"/><Relationship Id="rId52" Type="http://schemas.openxmlformats.org/officeDocument/2006/relationships/image" Target="../media/image19.png"/><Relationship Id="rId60" Type="http://schemas.openxmlformats.org/officeDocument/2006/relationships/image" Target="../media/image11.png"/><Relationship Id="rId65" Type="http://schemas.openxmlformats.org/officeDocument/2006/relationships/image" Target="../media/image14.png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Relationship Id="rId22" Type="http://schemas.openxmlformats.org/officeDocument/2006/relationships/tags" Target="../tags/tag110.xml"/><Relationship Id="rId27" Type="http://schemas.openxmlformats.org/officeDocument/2006/relationships/tags" Target="../tags/tag115.xml"/><Relationship Id="rId30" Type="http://schemas.openxmlformats.org/officeDocument/2006/relationships/tags" Target="../tags/tag118.xml"/><Relationship Id="rId35" Type="http://schemas.openxmlformats.org/officeDocument/2006/relationships/tags" Target="../tags/tag123.xml"/><Relationship Id="rId43" Type="http://schemas.openxmlformats.org/officeDocument/2006/relationships/tags" Target="../tags/tag131.xml"/><Relationship Id="rId48" Type="http://schemas.openxmlformats.org/officeDocument/2006/relationships/tags" Target="../tags/tag136.xml"/><Relationship Id="rId56" Type="http://schemas.openxmlformats.org/officeDocument/2006/relationships/image" Target="../media/image8.png"/><Relationship Id="rId64" Type="http://schemas.openxmlformats.org/officeDocument/2006/relationships/image" Target="../media/image13.png"/><Relationship Id="rId69" Type="http://schemas.openxmlformats.org/officeDocument/2006/relationships/slide" Target="slide3.xml"/><Relationship Id="rId8" Type="http://schemas.openxmlformats.org/officeDocument/2006/relationships/tags" Target="../tags/tag96.xml"/><Relationship Id="rId51" Type="http://schemas.openxmlformats.org/officeDocument/2006/relationships/slideLayout" Target="../slideLayouts/slideLayout5.xml"/><Relationship Id="rId72" Type="http://schemas.openxmlformats.org/officeDocument/2006/relationships/image" Target="../media/image5.png"/><Relationship Id="rId3" Type="http://schemas.openxmlformats.org/officeDocument/2006/relationships/tags" Target="../tags/tag91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5" Type="http://schemas.openxmlformats.org/officeDocument/2006/relationships/tags" Target="../tags/tag113.xml"/><Relationship Id="rId33" Type="http://schemas.openxmlformats.org/officeDocument/2006/relationships/tags" Target="../tags/tag121.xml"/><Relationship Id="rId38" Type="http://schemas.openxmlformats.org/officeDocument/2006/relationships/tags" Target="../tags/tag126.xml"/><Relationship Id="rId46" Type="http://schemas.openxmlformats.org/officeDocument/2006/relationships/tags" Target="../tags/tag134.xml"/><Relationship Id="rId59" Type="http://schemas.openxmlformats.org/officeDocument/2006/relationships/slide" Target="slide7.xml"/><Relationship Id="rId67" Type="http://schemas.openxmlformats.org/officeDocument/2006/relationships/image" Target="../media/image15.png"/><Relationship Id="rId20" Type="http://schemas.openxmlformats.org/officeDocument/2006/relationships/tags" Target="../tags/tag108.xml"/><Relationship Id="rId41" Type="http://schemas.openxmlformats.org/officeDocument/2006/relationships/tags" Target="../tags/tag129.xml"/><Relationship Id="rId54" Type="http://schemas.openxmlformats.org/officeDocument/2006/relationships/image" Target="../media/image7.png"/><Relationship Id="rId62" Type="http://schemas.openxmlformats.org/officeDocument/2006/relationships/image" Target="../media/image12.png"/><Relationship Id="rId70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26" Type="http://schemas.openxmlformats.org/officeDocument/2006/relationships/tags" Target="../tags/tag162.xml"/><Relationship Id="rId39" Type="http://schemas.openxmlformats.org/officeDocument/2006/relationships/tags" Target="../tags/tag175.xml"/><Relationship Id="rId21" Type="http://schemas.openxmlformats.org/officeDocument/2006/relationships/tags" Target="../tags/tag157.xml"/><Relationship Id="rId34" Type="http://schemas.openxmlformats.org/officeDocument/2006/relationships/tags" Target="../tags/tag170.xml"/><Relationship Id="rId42" Type="http://schemas.openxmlformats.org/officeDocument/2006/relationships/tags" Target="../tags/tag178.xml"/><Relationship Id="rId47" Type="http://schemas.openxmlformats.org/officeDocument/2006/relationships/slide" Target="slide3.xml"/><Relationship Id="rId50" Type="http://schemas.openxmlformats.org/officeDocument/2006/relationships/image" Target="../media/image8.png"/><Relationship Id="rId55" Type="http://schemas.openxmlformats.org/officeDocument/2006/relationships/slide" Target="slide7.xml"/><Relationship Id="rId63" Type="http://schemas.openxmlformats.org/officeDocument/2006/relationships/image" Target="../media/image15.png"/><Relationship Id="rId7" Type="http://schemas.openxmlformats.org/officeDocument/2006/relationships/tags" Target="../tags/tag143.xml"/><Relationship Id="rId2" Type="http://schemas.openxmlformats.org/officeDocument/2006/relationships/video" Target="../media/media5.mp4"/><Relationship Id="rId16" Type="http://schemas.openxmlformats.org/officeDocument/2006/relationships/tags" Target="../tags/tag152.xml"/><Relationship Id="rId20" Type="http://schemas.openxmlformats.org/officeDocument/2006/relationships/tags" Target="../tags/tag156.xml"/><Relationship Id="rId29" Type="http://schemas.openxmlformats.org/officeDocument/2006/relationships/tags" Target="../tags/tag165.xml"/><Relationship Id="rId41" Type="http://schemas.openxmlformats.org/officeDocument/2006/relationships/tags" Target="../tags/tag177.xml"/><Relationship Id="rId54" Type="http://schemas.openxmlformats.org/officeDocument/2006/relationships/image" Target="../media/image10.png"/><Relationship Id="rId62" Type="http://schemas.microsoft.com/office/2007/relationships/hdphoto" Target="../media/hdphoto1.wdp"/><Relationship Id="rId1" Type="http://schemas.microsoft.com/office/2007/relationships/media" Target="../media/media5.mp4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tags" Target="../tags/tag160.xml"/><Relationship Id="rId32" Type="http://schemas.openxmlformats.org/officeDocument/2006/relationships/tags" Target="../tags/tag168.xml"/><Relationship Id="rId37" Type="http://schemas.openxmlformats.org/officeDocument/2006/relationships/tags" Target="../tags/tag173.xml"/><Relationship Id="rId40" Type="http://schemas.openxmlformats.org/officeDocument/2006/relationships/tags" Target="../tags/tag176.xml"/><Relationship Id="rId45" Type="http://schemas.openxmlformats.org/officeDocument/2006/relationships/slideLayout" Target="../slideLayouts/slideLayout5.xml"/><Relationship Id="rId53" Type="http://schemas.openxmlformats.org/officeDocument/2006/relationships/slide" Target="slide6.xml"/><Relationship Id="rId58" Type="http://schemas.openxmlformats.org/officeDocument/2006/relationships/image" Target="../media/image12.png"/><Relationship Id="rId66" Type="http://schemas.openxmlformats.org/officeDocument/2006/relationships/image" Target="../media/image5.png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tags" Target="../tags/tag159.xml"/><Relationship Id="rId28" Type="http://schemas.openxmlformats.org/officeDocument/2006/relationships/tags" Target="../tags/tag164.xml"/><Relationship Id="rId36" Type="http://schemas.openxmlformats.org/officeDocument/2006/relationships/tags" Target="../tags/tag172.xml"/><Relationship Id="rId49" Type="http://schemas.openxmlformats.org/officeDocument/2006/relationships/slide" Target="slide4.xml"/><Relationship Id="rId57" Type="http://schemas.openxmlformats.org/officeDocument/2006/relationships/slide" Target="slide8.xml"/><Relationship Id="rId61" Type="http://schemas.openxmlformats.org/officeDocument/2006/relationships/image" Target="../media/image14.png"/><Relationship Id="rId10" Type="http://schemas.openxmlformats.org/officeDocument/2006/relationships/tags" Target="../tags/tag146.xml"/><Relationship Id="rId19" Type="http://schemas.openxmlformats.org/officeDocument/2006/relationships/tags" Target="../tags/tag155.xml"/><Relationship Id="rId31" Type="http://schemas.openxmlformats.org/officeDocument/2006/relationships/tags" Target="../tags/tag167.xml"/><Relationship Id="rId44" Type="http://schemas.openxmlformats.org/officeDocument/2006/relationships/tags" Target="../tags/tag180.xml"/><Relationship Id="rId52" Type="http://schemas.openxmlformats.org/officeDocument/2006/relationships/image" Target="../media/image9.png"/><Relationship Id="rId60" Type="http://schemas.openxmlformats.org/officeDocument/2006/relationships/image" Target="../media/image13.png"/><Relationship Id="rId65" Type="http://schemas.openxmlformats.org/officeDocument/2006/relationships/slide" Target="slide2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tags" Target="../tags/tag158.xml"/><Relationship Id="rId27" Type="http://schemas.openxmlformats.org/officeDocument/2006/relationships/tags" Target="../tags/tag163.xml"/><Relationship Id="rId30" Type="http://schemas.openxmlformats.org/officeDocument/2006/relationships/tags" Target="../tags/tag166.xml"/><Relationship Id="rId35" Type="http://schemas.openxmlformats.org/officeDocument/2006/relationships/tags" Target="../tags/tag171.xml"/><Relationship Id="rId43" Type="http://schemas.openxmlformats.org/officeDocument/2006/relationships/tags" Target="../tags/tag179.xml"/><Relationship Id="rId48" Type="http://schemas.openxmlformats.org/officeDocument/2006/relationships/image" Target="../media/image7.png"/><Relationship Id="rId56" Type="http://schemas.openxmlformats.org/officeDocument/2006/relationships/image" Target="../media/image11.png"/><Relationship Id="rId64" Type="http://schemas.openxmlformats.org/officeDocument/2006/relationships/image" Target="../media/image17.png"/><Relationship Id="rId8" Type="http://schemas.openxmlformats.org/officeDocument/2006/relationships/tags" Target="../tags/tag144.xml"/><Relationship Id="rId51" Type="http://schemas.openxmlformats.org/officeDocument/2006/relationships/slide" Target="slide5.xml"/><Relationship Id="rId3" Type="http://schemas.openxmlformats.org/officeDocument/2006/relationships/tags" Target="../tags/tag139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5" Type="http://schemas.openxmlformats.org/officeDocument/2006/relationships/tags" Target="../tags/tag161.xml"/><Relationship Id="rId33" Type="http://schemas.openxmlformats.org/officeDocument/2006/relationships/tags" Target="../tags/tag169.xml"/><Relationship Id="rId38" Type="http://schemas.openxmlformats.org/officeDocument/2006/relationships/tags" Target="../tags/tag174.xml"/><Relationship Id="rId46" Type="http://schemas.openxmlformats.org/officeDocument/2006/relationships/image" Target="../media/image20.png"/><Relationship Id="rId5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26" Type="http://schemas.openxmlformats.org/officeDocument/2006/relationships/hyperlink" Target="http://office.microsoft.com/redir/HA10275299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image" Target="../media/image10.png"/><Relationship Id="rId25" Type="http://schemas.openxmlformats.org/officeDocument/2006/relationships/hyperlink" Target="http://office.microsoft.com/en-us/excel-help/nest-a-function-within-a-function-HA102809712.aspx?CTT=1" TargetMode="External"/><Relationship Id="rId2" Type="http://schemas.openxmlformats.org/officeDocument/2006/relationships/slide" Target="slide8.xml"/><Relationship Id="rId16" Type="http://schemas.openxmlformats.org/officeDocument/2006/relationships/slide" Target="slide3.xml"/><Relationship Id="rId20" Type="http://schemas.openxmlformats.org/officeDocument/2006/relationships/slide" Target="slide2.xml"/><Relationship Id="rId29" Type="http://schemas.openxmlformats.org/officeDocument/2006/relationships/hyperlink" Target="http://office.microsoft.com/redir/HA102753239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24" Type="http://schemas.openxmlformats.org/officeDocument/2006/relationships/hyperlink" Target="http://office.microsoft.com/redir/HA102809712.aspx" TargetMode="External"/><Relationship Id="rId5" Type="http://schemas.openxmlformats.org/officeDocument/2006/relationships/slide" Target="slide9.xml"/><Relationship Id="rId15" Type="http://schemas.openxmlformats.org/officeDocument/2006/relationships/image" Target="../media/image9.png"/><Relationship Id="rId23" Type="http://schemas.openxmlformats.org/officeDocument/2006/relationships/hyperlink" Target="http://office.microsoft.com/redir/XT103462909.aspx" TargetMode="External"/><Relationship Id="rId28" Type="http://schemas.openxmlformats.org/officeDocument/2006/relationships/hyperlink" Target="http://office.microsoft.com/redir/HA102753238.aspx" TargetMode="External"/><Relationship Id="rId10" Type="http://schemas.openxmlformats.org/officeDocument/2006/relationships/slide" Target="slide5.xml"/><Relationship Id="rId19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slide" Target="slide4.xml"/><Relationship Id="rId22" Type="http://schemas.openxmlformats.org/officeDocument/2006/relationships/hyperlink" Target="http://o15.officeredir.microsoft.com/r/rlidMoreCourses?clid=1033" TargetMode="External"/><Relationship Id="rId27" Type="http://schemas.openxmlformats.org/officeDocument/2006/relationships/hyperlink" Target="http://office.microsoft.com/redir/HA102753226.aspx" TargetMode="External"/><Relationship Id="rId30" Type="http://schemas.openxmlformats.org/officeDocument/2006/relationships/hyperlink" Target="http://office.microsoft.com/redir/HA102753228.asp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3709987.aspx?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864844.aspx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5" Type="http://schemas.openxmlformats.org/officeDocument/2006/relationships/image" Target="../media/image24.png"/><Relationship Id="rId2" Type="http://schemas.openxmlformats.org/officeDocument/2006/relationships/slide" Target="slide7.xml"/><Relationship Id="rId16" Type="http://schemas.openxmlformats.org/officeDocument/2006/relationships/image" Target="../media/image17.png"/><Relationship Id="rId20" Type="http://schemas.openxmlformats.org/officeDocument/2006/relationships/hyperlink" Target="http://office.microsoft.com/redir/XT1038340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24" Type="http://schemas.openxmlformats.org/officeDocument/2006/relationships/image" Target="../media/image5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slide" Target="slide2.xml"/><Relationship Id="rId10" Type="http://schemas.openxmlformats.org/officeDocument/2006/relationships/slide" Target="slide3.xml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Advanced IF functions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6" y="71643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220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 Placeholder 6">
            <a:hlinkClick r:id="rId32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</p:spPr>
      </p:pic>
      <p:pic>
        <p:nvPicPr>
          <p:cNvPr id="3" name="Advanced IF functions in Excel 2013 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vanced IF functions in Excel 2013 m100:00:00.0" time="33"/>
                    <p14:bmk name="Advanced IF functions in Excel 2013 m100:00:10.9" time="10900"/>
                    <p14:bmk name="Advanced IF functions in Excel 2013 m100:00:11.0" time="11000"/>
                    <p14:bmk name="Advanced IF functions in Excel 2013 m100:00:17.6" time="17667"/>
                    <p14:bmk name="Advanced IF functions in Excel 2013 m100:00:17.7" time="17767"/>
                    <p14:bmk name="Advanced IF functions in Excel 2013 m100:00:33.3" time="33333"/>
                    <p14:bmk name="Advanced IF functions in Excel 2013 m100:00:33.4" time="33433"/>
                    <p14:bmk name="Advanced IF functions in Excel 2013 m100:00:40.9" time="40967"/>
                    <p14:bmk name="Advanced IF functions in Excel 2013 m100:00:41.0" time="41067"/>
                    <p14:bmk name="Advanced IF functions in Excel 2013 m100:00:49.5" time="49500"/>
                    <p14:bmk name="Advanced IF functions in Excel 2013 m100:00:49.6" time="49600"/>
                    <p14:bmk name="Advanced IF functions in Excel 2013 m100:00:56.4" time="56433"/>
                    <p14:bmk name="Advanced IF functions in Excel 2013 m100:00:56.5" time="56533"/>
                    <p14:bmk name="Advanced IF functions in Excel 2013 m100:01:04.3" time="64333"/>
                    <p14:bmk name="Advanced IF functions in Excel 2013 m100:01:04.4" time="64433"/>
                    <p14:bmk name="Advanced IF functions in Excel 2013 m100:01:10.9" time="70900"/>
                    <p14:bmk name="Advanced IF functions in Excel 2013 m100:01:11.0" time="71000"/>
                    <p14:bmk name="Advanced IF functions in Excel 2013 m100:01:17.1" time="77133"/>
                    <p14:bmk name="Advanced IF functions in Excel 2013 m100:01:17.2" time="77233"/>
                    <p14:bmk name="Advanced IF functions in Excel 2013 m100:01:24.4" time="84467"/>
                    <p14:bmk name="Advanced IF functions in Excel 2013 m100:01:24.5" time="84567"/>
                    <p14:bmk name="Advanced IF functions in Excel 2013 m100:01:30.7" time="90700"/>
                    <p14:bmk name="Advanced IF functions in Excel 2013 m100:01:30.8" time="90800"/>
                    <p14:bmk name="Advanced IF functions in Excel 2013 m100:01:41.6" time="101633"/>
                    <p14:bmk name="Advanced IF functions in Excel 2013 m100:01:41.7" time="101733"/>
                    <p14:bmk name="Advanced IF functions in Excel 2013 m100:01:44.6" time="104600"/>
                    <p14:bmk name="Advanced IF functions in Excel 2013 m100:01:44.7" time="104700"/>
                    <p14:bmk name="Advanced IF functions in Excel 2013 m100:01:59.6" time="119667"/>
                    <p14:bmk name="Advanced IF functions in Excel 2013 m100:01:59.7" time="119767"/>
                    <p14:bmk name="Advanced IF functions in Excel 2013 m100:02:05.6" time="125667"/>
                    <p14:bmk name="Advanced IF functions in Excel 2013 m100:02:05.7" time="125767"/>
                    <p14:bmk name="Advanced IF functions in Excel 2013 m100:02:10.0" time="130067"/>
                    <p14:bmk name="Advanced IF functions in Excel 2013 m100:02:10.1" time="130167"/>
                    <p14:bmk name="Advanced IF functions in Excel 2013 m100:02:12.1" time="132133"/>
                    <p14:bmk name="Advanced IF functions in Excel 2013 m100:02:12.2" time="132233"/>
                    <p14:bmk name="Advanced IF functions in Excel 2013 m100:02:16.6" time="136633"/>
                    <p14:bmk name="Advanced IF functions in Excel 2013 m100:02:16.7" time="136733"/>
                    <p14:bmk name="Advanced IF functions in Excel 2013 m100:02:23.0" time="143067"/>
                    <p14:bmk name="Advanced IF functions in Excel 2013 m100:02:23.1" time="143167"/>
                    <p14:bmk name="Advanced IF functions in Excel 2013 m100:02:28.2" time="148200"/>
                    <p14:bmk name="Advanced IF functions in Excel 2013 m100:02:28.3" time="148300"/>
                    <p14:bmk name="Advanced IF functions in Excel 2013 m100:02:34.5" time="154567"/>
                    <p14:bmk name="Advanced IF functions in Excel 2013 m100:02:34.6" time="154667"/>
                    <p14:bmk name="Advanced IF functions in Excel 2013 m100:02:41.9" time="161933"/>
                    <p14:bmk name="Advanced IF functions in Excel 2013 m100:02:42.0" time="162033"/>
                    <p14:bmk name="Advanced IF functions in Excel 2013 m100:02:51.6" time="171600"/>
                    <p14:bmk name="Advanced IF functions in Excel 2013 m100:02:51.7" time="171700"/>
                    <p14:bmk name="Advanced IF functions in Excel 2013 m100:02:57.8" time="177867"/>
                    <p14:bmk name="Advanced IF functions in Excel 2013 m100:02:57.9" time="177967"/>
                    <p14:bmk name="Advanced IF functions in Excel 2013 m100:03:05.1" time="185167"/>
                    <p14:bmk name="Advanced IF functions in Excel 2013 m100:03:05.2" time="185267"/>
                    <p14:bmk name="Advanced IF functions in Excel 2013 m100:03:16.0" time="196067"/>
                    <p14:bmk name="Advanced IF functions in Excel 2013 m100:03:16.1" time="196167"/>
                    <p14:bmk name="Advanced IF functions in Excel 2013 m100:03:20.5" time="200567"/>
                  </p14:bmkLst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3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9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4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9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Advanced IF functions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9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Nested IF</a:t>
            </a: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IF, AND </a:t>
            </a:r>
            <a:r>
              <a:rPr lang="en-US" dirty="0" err="1"/>
              <a:t>and</a:t>
            </a:r>
            <a:r>
              <a:rPr lang="en-US" dirty="0"/>
              <a:t> OR</a:t>
            </a: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COUNTIFS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AVERAGEIFS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3:23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Advanced IF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9" name="Advanced IF functions in Excel 2013 m1We’llcovercomplex00:00:00.0-00:00:10.9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cover complex examples and variations of the IF function in a few minutes. But first, a quick IF function refresher.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Advanced IF functions in Excel 2013 m1I’mdeterminingif00:00:11.0-00:00:17.6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determining if my travel expenses are over or within budget.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Advanced IF functions in Excel 2013 m1IftheActual00:00:17.7-00:00:33.3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Actual expense is greater than the Budgeted expense, Status is Over Budget. Otherwise, it’s Within Budget.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Advanced IF functions in Excel 2013 m1Intheformula,00:00:33.4-00:00:40.9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formula, text (like Over Budget and Within Budget) must be in quotes.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Advanced IF functions in Excel 2013 m1AndnowI’m00:00:41.0-00:00:49.5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I’m copying the formula.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Advanced IF functions in Excel 2013 m1NowI’mdetermining00:00:49.6-00:00:56.4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I’m determining if a category of merchandise requires a shipping surcharge.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vanced IF functions in Excel 2013 m1IfPackingis00:00:56.5-00:01:04.3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Packing is equal to Fragile (comparing text with the IF function is not case sensitive),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vanced IF functions in Excel 2013 m1theSurchargeis00:01:04.4-00:01:10.9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Surcharge is $75. Otherwise, it’s 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vanced IF functions in Excel 2013 m1I’mcopyingthe00:01:11.0-00:01:17.1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copying the formula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vanced IF functions in Excel 2013 m1Ifthetext00:01:17.2-00:01:24.4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text has extra spaces, comparing text with a function may not return the results we expect.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vanced IF functions in Excel 2013 m1Thetextin00:01:24.5-00:01:30.7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text in B3 has a leading space and it’s not returning the results I expect.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vanced IF functions in Excel 2013 m1Itshouldhave00:01:30.8-00:01:41.6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should have a $75 surcharge because it’s fragile. Getting this wrong would take 75 dollars per mistake out of our revenue.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vanced IF functions in Excel 2013 m1AddingtheTRIM00:01:41.7-00:01:44.6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Adding the TRIM function to the formula will help.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Advanced IF functions in Excel 2013 m1TheTRIMfunction00:01:44.7-00:01:59.6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TRIM function removes spaces from a text string except for single spaces between words.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vanced IF functions in Excel 2013 m1Andnowthe00:01:59.7-00:02:05.6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the formula handles extra spaces in text strings.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dvanced IF functions in Excel 2013 m1Thisisthe00:02:05.7-00:02:10.0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the syntax, or grammar, of the IF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Advanced IF functions in Excel 2013 m1Logical_testisrequired.00:02:10.1-00:02:12.1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Logical_test is required.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dvanced IF functions in Excel 2013 m1Itcanbe00:02:12.2-00:02:16.6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can be any expression that can be evaluated to TRUE or FALSE,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Advanced IF functions in Excel 2013 m1likecomparingone00:02:16.7-00:02:23.0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like comparing one number or cell to another, such as C2 greater than B2.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Advanced IF functions in Excel 2013 m1Itcanalso00:02:23.1-00:02:28.2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can also be text, such as B2 equal to “fragile”.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Advanced IF functions in Excel 2013 m1Value_if_trueisoptional.00:02:28.3-00:02:34.5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Value_if_true is optional. This is the value if the logical_test evaluates to TRUE.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dvanced IF functions in Excel 2013 m1Forexample,if00:02:34.6-00:02:41.9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if C2 greater than B2 is TRUE, return Over Budget.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dvanced IF functions in Excel 2013 m1Ifthelogical_test00:02:42.0-00:02:51.6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logical_test evaluates to TRUE and we don’t provide the value for value_if_true, the function returns 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dvanced IF functions in Excel 2013 m1Value_if_falseisalso00:02:51.7-00:02:57.8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Value_if_false is also optional. This is the value if the logical_test evaluates to FALSE.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dvanced IF functions in Excel 2013 m1Forexample,if00:02:57.9-00:03:05.1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if C2 greater than B2 is FALSE, return Within Budget.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Advanced IF functions in Excel 2013 m1Ifthelogical_test00:03:05.2-00:03:16.0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logical_test evaluates to FALSE and we don’t provide the value for value_if_false, the function returns 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Advanced IF functions in Excel 2013 m1Upnext,nested00:03:16.1-00:03:20.5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nested IF functions.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776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373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10.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11.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17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17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33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33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40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41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49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49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56.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0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0:56.5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04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0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04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10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11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17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17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24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24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30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30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41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41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44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44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59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1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1:59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05.6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05.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10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10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12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12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16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16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23.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23.1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28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28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34.5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34.6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4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41.9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4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42.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51.6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51.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5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57.8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2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2:57.9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3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3:05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3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3:05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3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3:16.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3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3:16.1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100:03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100:03:20.5"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8" grpId="0" animBg="1"/>
          <p:bldP spid="28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0" grpId="0" animBg="1"/>
          <p:bldP spid="50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76" grpId="0" animBg="1"/>
          <p:bldP spid="76" grpId="1" animBg="1"/>
          <p:bldP spid="77" grpId="0" animBg="1"/>
          <p:bldP spid="77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373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vanced IF functions in Excel 2013 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vanced IF functions in Excel 2013 m200:00:00.0" time="33"/>
                    <p14:bmk name="Advanced IF functions in Excel 2013 m200:00:08.3" time="8333"/>
                    <p14:bmk name="Advanced IF functions in Excel 2013 m200:00:08.4" time="8433"/>
                    <p14:bmk name="Advanced IF functions in Excel 2013 m200:00:12.5" time="12533"/>
                    <p14:bmk name="Advanced IF functions in Excel 2013 m200:00:12.6" time="12633"/>
                    <p14:bmk name="Advanced IF functions in Excel 2013 m200:00:18.9" time="18933"/>
                    <p14:bmk name="Advanced IF functions in Excel 2013 m200:00:19.0" time="19033"/>
                    <p14:bmk name="Advanced IF functions in Excel 2013 m200:00:23.5" time="23533"/>
                    <p14:bmk name="Advanced IF functions in Excel 2013 m200:00:23.6" time="23633"/>
                    <p14:bmk name="Advanced IF functions in Excel 2013 m200:00:32.8" time="32867"/>
                    <p14:bmk name="Advanced IF functions in Excel 2013 m200:00:32.9" time="32967"/>
                    <p14:bmk name="Advanced IF functions in Excel 2013 m200:00:47.4" time="47433"/>
                    <p14:bmk name="Advanced IF functions in Excel 2013 m200:00:47.5" time="47533"/>
                    <p14:bmk name="Advanced IF functions in Excel 2013 m200:00:53.9" time="53967"/>
                    <p14:bmk name="Advanced IF functions in Excel 2013 m200:00:54.0" time="54067"/>
                    <p14:bmk name="Advanced IF functions in Excel 2013 m200:01:00.1" time="60133"/>
                    <p14:bmk name="Advanced IF functions in Excel 2013 m200:01:00.2" time="60233"/>
                    <p14:bmk name="Advanced IF functions in Excel 2013 m200:01:10.3" time="70300"/>
                    <p14:bmk name="Advanced IF functions in Excel 2013 m200:01:10.4" time="70400"/>
                    <p14:bmk name="Advanced IF functions in Excel 2013 m200:01:12.7" time="72700"/>
                    <p14:bmk name="Advanced IF functions in Excel 2013 m200:01:12.8" time="72800"/>
                    <p14:bmk name="Advanced IF functions in Excel 2013 m200:01:20.3" time="80300"/>
                    <p14:bmk name="Advanced IF functions in Excel 2013 m200:01:20.4" time="80400"/>
                    <p14:bmk name="Advanced IF functions in Excel 2013 m200:01:25.5" time="85567"/>
                    <p14:bmk name="Advanced IF functions in Excel 2013 m200:01:25.6" time="85667"/>
                    <p14:bmk name="Advanced IF functions in Excel 2013 m200:01:30.7" time="90733"/>
                    <p14:bmk name="Advanced IF functions in Excel 2013 m200:01:30.8" time="90833"/>
                    <p14:bmk name="Advanced IF functions in Excel 2013 m200:01:38.0" time="98033"/>
                    <p14:bmk name="Advanced IF functions in Excel 2013 m200:01:38.1" time="98133"/>
                    <p14:bmk name="Advanced IF functions in Excel 2013 m200:01:47.7" time="107700"/>
                    <p14:bmk name="Advanced IF functions in Excel 2013 m200:01:47.8" time="107800"/>
                    <p14:bmk name="Advanced IF functions in Excel 2013 m200:01:52.5" time="112567"/>
                    <p14:bmk name="Advanced IF functions in Excel 2013 m200:01:52.6" time="112667"/>
                    <p14:bmk name="Advanced IF functions in Excel 2013 m200:01:58.2" time="118200"/>
                    <p14:bmk name="Advanced IF functions in Excel 2013 m200:01:58.3" time="118300"/>
                    <p14:bmk name="Advanced IF functions in Excel 2013 m200:02:07.8" time="127867"/>
                    <p14:bmk name="Advanced IF functions in Excel 2013 m200:02:07.9" time="127967"/>
                    <p14:bmk name="Advanced IF functions in Excel 2013 m200:02:17.9" time="137900"/>
                    <p14:bmk name="Advanced IF functions in Excel 2013 m200:02:18.0" time="138000"/>
                    <p14:bmk name="Advanced IF functions in Excel 2013 m200:02:25.5" time="145567"/>
                    <p14:bmk name="Advanced IF functions in Excel 2013 m200:02:25.6" time="145667"/>
                    <p14:bmk name="Advanced IF functions in Excel 2013 m200:02:29.4" time="149433"/>
                    <p14:bmk name="Advanced IF functions in Excel 2013 m200:02:29.5" time="149533"/>
                    <p14:bmk name="Advanced IF functions in Excel 2013 m200:02:36.6" time="156667"/>
                    <p14:bmk name="Advanced IF functions in Excel 2013 m200:02:36.7" time="156767"/>
                    <p14:bmk name="Advanced IF functions in Excel 2013 m200:02:40.9" time="160900"/>
                    <p14:bmk name="Advanced IF functions in Excel 2013 m200:02:41.0" time="161000"/>
                    <p14:bmk name="Advanced IF functions in Excel 2013 m200:02:46.1" time="166167"/>
                    <p14:bmk name="Advanced IF functions in Excel 2013 m200:02:46.2" time="166267"/>
                    <p14:bmk name="Advanced IF functions in Excel 2013 m200:02:52.0" time="172067"/>
                    <p14:bmk name="Advanced IF functions in Excel 2013 m200:02:52.1" time="172167"/>
                    <p14:bmk name="Advanced IF functions in Excel 2013 m200:02:58.9" time="178900"/>
                    <p14:bmk name="Advanced IF functions in Excel 2013 m200:02:59.0" time="179000"/>
                    <p14:bmk name="Advanced IF functions in Excel 2013 m200:03:02.6" time="182667"/>
                    <p14:bmk name="Advanced IF functions in Excel 2013 m200:03:02.7" time="182767"/>
                    <p14:bmk name="Advanced IF functions in Excel 2013 m200:03:11.4" time="191400"/>
                    <p14:bmk name="Advanced IF functions in Excel 2013 m200:03:11.5" time="191500"/>
                    <p14:bmk name="Advanced IF functions in Excel 2013 m200:03:17.0" time="197067"/>
                    <p14:bmk name="Advanced IF functions in Excel 2013 m200:03:17.1" time="197167"/>
                    <p14:bmk name="Advanced IF functions in Excel 2013 m200:03:23.6" time="203667"/>
                    <p14:bmk name="Advanced IF functions in Excel 2013 m200:03:23.7" time="203767"/>
                    <p14:bmk name="Advanced IF functions in Excel 2013 m200:03:28.5" time="208533"/>
                  </p14:bmkLst>
                </p14:media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71" name="Rectangle 70">
            <a:hlinkClick r:id="rId37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8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40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42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44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6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8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50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Advanced IF functions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2" name="Media Placeholder 6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7" name="Rectangle 46">
            <a:hlinkClick r:id="rId37" action="ppaction://hlinksldjump"/>
          </p:cNvPr>
          <p:cNvSpPr/>
          <p:nvPr/>
        </p:nvSpPr>
        <p:spPr>
          <a:xfrm>
            <a:off x="1199166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dvanced IF functions in Excel 2013 m2OneIFfunction00:00:00.0-00:00:08.3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IF function has one test and two possible outcomes, TRUE or FALSE.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dvanced IF functions in Excel 2013 m2NestedIFfunctions,00:00:08.4-00:00:12.5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Nested IF functions, meaning one IF function inside of another,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vanced IF functions in Excel 2013 m2allowsyouto00:00:12.6-00:00:18.9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allows you to test multiple criteria and increases the number of possible outcomes.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Advanced IF functions in Excel 2013 m2Wewantto00:00:19.0-00:00:23.5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want to determine a student’s grade based on their score.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Advanced IF functions in Excel 2013 m2IfBob’sscore00:00:23.6-00:00:32.8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Bob’s score in B2 is greater than or equal to 90, return an 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Advanced IF functions in Excel 2013 m2Wenestan00:00:32.9-00:00:47.4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nest an IF function by setting value_if_false to IF B2 greater than or equal to 80, return 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Advanced IF functions in Excel 2013 m2Weuseadditional00:00:47.5-00:00:53.9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use additional nested IF functions to test for C, D, and F grades.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Advanced IF functions in Excel 2013 m2I’mcopyingthe00:00:54.0-00:01:00.1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copying the formula.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Advanced IF functions in Excel 2013 m2Inthisformula00:01:00.2-00:01:10.3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formula we must test B2 greater than or equal to 90 first, and then B2 greater than or equal to 80, and so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vanced IF functions in Excel 2013 m2Letmeshow00:01:10.4-00:01:12.7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 me show you why.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vanced IF functions in Excel 2013 m2IfB2greater00:01:12.8-00:01:20.3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B2 greater than or equal to 90 evaluates to TRUE, the formula returns A and we’re done.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vanced IF functions in Excel 2013 m2Ifit’sFALSE,00:01:20.4-00:01:25.5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it’s FALSE, B2 greater than or equal to 80 is evaluated.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vanced IF functions in Excel 2013 m2SinceB2greater00:01:25.6-00:01:30.7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B2 greater than or equal to 90 has already been evaluated to FALSE,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vanced IF functions in Excel 2013 m2greaterthanor00:01:30.8-00:01:38.0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greater than or equal to 80 is essentially greater than or equal to 80 and less than 90.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vanced IF functions in Excel 2013 m2Thiscontinuesfor00:01:38.1-00:01:47.7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continues for greater than or equal to 70 and 60. F is the final value_if_false.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vanced IF functions in Excel 2013 m2Here’sanotherexample.00:01:47.8-00:01:52.5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another example. We want to determine commissions for our sales staff.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vanced IF functions in Excel 2013 m2Butthecommission00:01:52.6-00:01:58.2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 commission percentage varies depending on how much they’ve sold.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dvanced IF functions in Excel 2013 m2IfBob’ssales,00:01:58.3-00:02:07.8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Bob’s sales, B2, are greater than or equal to 10,000 (the cursor is next to the cell reference;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Advanced IF functions in Excel 2013 m2I’mpressingF400:02:07.9-00:02:17.9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pressing F4 to make it an absolute cell reference), the commission is 5%. I’m pressing F4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dvanced IF functions in Excel 2013 m2IfBob’ssales00:02:18.0-00:02:25.5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Bob’s sales are greater than or equal to 5,000, his commission is 2%.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Advanced IF functions in Excel 2013 m2Otherwisehiscommission00:02:25.6-00:02:29.4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Otherwise his commission is 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Advanced IF functions in Excel 2013 m2Wethenmultiply00:02:29.5-00:02:36.6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then multiply the result by his sales.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dvanced IF functions in Excel 2013 m2Thisisanother00:02:36.7-00:02:40.9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another example where the order of the formula matters.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Advanced IF functions in Excel 2013 m2Salesgreaterthan00:02:41.0-00:02:46.1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Sales greater than or equal to 10,000 is tested first.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Advanced IF functions in Excel 2013 m2Ifitevaluates00:02:46.2-00:02:52.0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it evaluates to TRUE, it returns the value in G2, 5%.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Advanced IF functions in Excel 2013 m2Ifitevaluates00:02:52.1-00:02:58.9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it evaluates to FALSE, Sales greater than or equal to 5,000 is evaluated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vanced IF functions in Excel 2013 m2Since10,000has00:02:59.0-00:03:02.6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10,000 has already been evaluated as FALSE,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dvanced IF functions in Excel 2013 m2Salesgreaterthan00:03:02.7-00:03:11.4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Sales greater than or equal to 5,000 is essentially greater than or equal to 5,000 and less than 10,000.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dvanced IF functions in Excel 2013 m2Ifneithergreater00:03:11.5-00:03:17.0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neither greater than or equal to 10,000 or greater than or equal to 5,000 is TRUE,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dvanced IF functions in Excel 2013 m2thefunctionreturns00:03:17.1-00:03:23.6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function returns the value in G4 – 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dvanced IF functions in Excel 2013 m2Upnext,IF00:03:23.7-00:03:28.5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IF with AND and OR functions.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776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Nested IF</a:t>
            </a:r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IF, AND </a:t>
            </a:r>
            <a:r>
              <a:rPr lang="en-US" dirty="0" err="1"/>
              <a:t>and</a:t>
            </a:r>
            <a:r>
              <a:rPr lang="en-US" dirty="0"/>
              <a:t> OR</a:t>
            </a: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COUNTIFS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AVERAGEIFS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3:23</a:t>
            </a:r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Advanced IF</a:t>
            </a:r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162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08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08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12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12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1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18.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19.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23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23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32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32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4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47.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47.5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53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0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0:54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00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00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10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10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12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1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12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20.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20.4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25.5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25.6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30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30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38.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38.1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47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47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52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52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58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1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1:58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07.8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07.9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17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18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25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25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29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29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36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36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40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41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46.1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46.2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52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52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58.9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2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2:59.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3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3:02.6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3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3:02.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3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3:11.4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3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3:11.5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3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3:17.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3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3:17.1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3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3:23.6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3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3:23.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200:03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200:03:28.5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49" grpId="0" animBg="1"/>
          <p:bldP spid="49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62" grpId="0" animBg="1"/>
          <p:bldP spid="62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162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vanced IF functions in Excel 2013 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vanced IF functions in Excel 2013 m300:00:00.0" time="33"/>
                    <p14:bmk name="Advanced IF functions in Excel 2013 m300:00:07.4" time="7467"/>
                    <p14:bmk name="Advanced IF functions in Excel 2013 m300:00:07.5" time="7567"/>
                    <p14:bmk name="Advanced IF functions in Excel 2013 m300:00:13.8" time="13833"/>
                    <p14:bmk name="Advanced IF functions in Excel 2013 m300:00:13.9" time="13933"/>
                    <p14:bmk name="Advanced IF functions in Excel 2013 m300:00:24.7" time="24767"/>
                    <p14:bmk name="Advanced IF functions in Excel 2013 m300:00:24.8" time="24867"/>
                    <p14:bmk name="Advanced IF functions in Excel 2013 m300:00:34.3" time="34367"/>
                    <p14:bmk name="Advanced IF functions in Excel 2013 m300:00:34.4" time="34467"/>
                    <p14:bmk name="Advanced IF functions in Excel 2013 m300:00:41.5" time="41533"/>
                    <p14:bmk name="Advanced IF functions in Excel 2013 m300:00:41.6" time="41633"/>
                    <p14:bmk name="Advanced IF functions in Excel 2013 m300:00:48.2" time="48267"/>
                    <p14:bmk name="Advanced IF functions in Excel 2013 m300:00:48.3" time="48367"/>
                    <p14:bmk name="Advanced IF functions in Excel 2013 m300:00:53.8" time="53833"/>
                    <p14:bmk name="Advanced IF functions in Excel 2013 m300:00:53.9" time="53933"/>
                    <p14:bmk name="Advanced IF functions in Excel 2013 m300:01:06.2" time="66267"/>
                    <p14:bmk name="Advanced IF functions in Excel 2013 m300:01:06.3" time="66367"/>
                    <p14:bmk name="Advanced IF functions in Excel 2013 m300:01:11.7" time="71767"/>
                    <p14:bmk name="Advanced IF functions in Excel 2013 m300:01:11.8" time="71867"/>
                    <p14:bmk name="Advanced IF functions in Excel 2013 m300:01:15.9" time="75967"/>
                    <p14:bmk name="Advanced IF functions in Excel 2013 m300:01:16.0" time="76067"/>
                    <p14:bmk name="Advanced IF functions in Excel 2013 m300:01:19.0" time="79067"/>
                    <p14:bmk name="Advanced IF functions in Excel 2013 m300:01:19.1" time="79167"/>
                    <p14:bmk name="Advanced IF functions in Excel 2013 m300:01:28.5" time="88567"/>
                    <p14:bmk name="Advanced IF functions in Excel 2013 m300:01:28.6" time="88667"/>
                    <p14:bmk name="Advanced IF functions in Excel 2013 m300:01:37.3" time="97367"/>
                    <p14:bmk name="Advanced IF functions in Excel 2013 m300:01:37.4" time="97467"/>
                    <p14:bmk name="Advanced IF functions in Excel 2013 m300:01:44.8" time="104867"/>
                    <p14:bmk name="Advanced IF functions in Excel 2013 m300:01:44.9" time="104967"/>
                    <p14:bmk name="Advanced IF functions in Excel 2013 m300:01:49.5" time="109500"/>
                    <p14:bmk name="Advanced IF functions in Excel 2013 m300:01:49.6" time="109600"/>
                    <p14:bmk name="Advanced IF functions in Excel 2013 m300:01:56.2" time="116200"/>
                    <p14:bmk name="Advanced IF functions in Excel 2013 m300:01:56.3" time="116300"/>
                    <p14:bmk name="Advanced IF functions in Excel 2013 m300:02:05.9" time="125900"/>
                    <p14:bmk name="Advanced IF functions in Excel 2013 m300:02:06.0" time="126000"/>
                    <p14:bmk name="Advanced IF functions in Excel 2013 m300:02:14.5" time="134567"/>
                    <p14:bmk name="Advanced IF functions in Excel 2013 m300:02:14.6" time="134667"/>
                    <p14:bmk name="Advanced IF functions in Excel 2013 m300:02:23.8" time="143867"/>
                    <p14:bmk name="Advanced IF functions in Excel 2013 m300:02:23.9" time="143967"/>
                    <p14:bmk name="Advanced IF functions in Excel 2013 m300:02:34.7" time="154700"/>
                    <p14:bmk name="Advanced IF functions in Excel 2013 m300:02:34.8" time="154800"/>
                    <p14:bmk name="Advanced IF functions in Excel 2013 m300:02:40.9" time="160900"/>
                    <p14:bmk name="Advanced IF functions in Excel 2013 m300:02:41.0" time="161000"/>
                    <p14:bmk name="Advanced IF functions in Excel 2013 m300:02:49.8" time="169833"/>
                    <p14:bmk name="Advanced IF functions in Excel 2013 m300:02:49.9" time="169933"/>
                    <p14:bmk name="Advanced IF functions in Excel 2013 m300:02:53.2" time="173200"/>
                    <p14:bmk name="Advanced IF functions in Excel 2013 m300:02:53.3" time="173300"/>
                    <p14:bmk name="Advanced IF functions in Excel 2013 m300:02:58.2" time="178200"/>
                    <p14:bmk name="Advanced IF functions in Excel 2013 m300:02:58.3" time="178300"/>
                    <p14:bmk name="Advanced IF functions in Excel 2013 m300:03:06.1" time="186100"/>
                    <p14:bmk name="Advanced IF functions in Excel 2013 m300:03:06.2" time="186200"/>
                    <p14:bmk name="Advanced IF functions in Excel 2013 m300:03:11.8" time="191800"/>
                    <p14:bmk name="Advanced IF functions in Excel 2013 m300:03:11.9" time="191900"/>
                    <p14:bmk name="Advanced IF functions in Excel 2013 m300:03:18.8" time="198833"/>
                    <p14:bmk name="Advanced IF functions in Excel 2013 m300:03:18.9" time="198933"/>
                    <p14:bmk name="Advanced IF functions in Excel 2013 m300:03:27.8" time="207867"/>
                    <p14:bmk name="Advanced IF functions in Excel 2013 m300:03:27.9" time="207967"/>
                    <p14:bmk name="Advanced IF functions in Excel 2013 m300:03:33.0" time="213033"/>
                  </p14:bmkLst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5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40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2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4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6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Advanced IF functions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52" action="ppaction://hlinksldjump"/>
          </p:cNvPr>
          <p:cNvPicPr preferRelativeResize="0">
            <a:picLocks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52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2" name="Media Placeholder 6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3" name="Rectangle 52">
            <a:hlinkClick r:id="rId53" action="ppaction://hlinksldjump"/>
          </p:cNvPr>
          <p:cNvSpPr/>
          <p:nvPr/>
        </p:nvSpPr>
        <p:spPr>
          <a:xfrm>
            <a:off x="1199166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dvanced IF functions in Excel 2013 m3Nowwe’llextend00:00:00.0-00:00:07.4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we’ll extend the functionality of the IF function by nesting AND and OR functions.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dvanced IF functions in Excel 2013 m3We’relookingfor00:00:07.5-00:00:13.8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looking for students who have all As on their tests using IF with a nested AND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vanced IF functions in Excel 2013 m3Theformulawill00:00:13.9-00:00:24.7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formula will test to see if all of the conditions are true. If so, the result of the IF function is TRUE.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Advanced IF functions in Excel 2013 m3ForallAs,00:00:24.8-00:00:34.3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all As, we need to know if a student’s score on Test 1 is greater than or equal to 90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Advanced IF functions in Excel 2013 m3(thecursoris00:00:34.4-00:00:41.5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(the cursor is next to the cell reference; I’m pressing F4 to make it an absolute cell reference),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Advanced IF functions in Excel 2013 m3andtheirscore00:00:41.6-00:00:48.2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their score on Test 2 is greater than or equal to 90 (I’m pressing F4 again),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Advanced IF functions in Excel 2013 m3andtheirscore00:00:48.3-00:00:53.8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their score on Test 3 is greater than or equal to 90.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Advanced IF functions in Excel 2013 m3Ifthey’reall00:00:53.9-00:01:06.2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they’re all greater than or equal to 90 the IF function returns Yes; if not, it returns No.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Advanced IF functions in Excel 2013 m3I’mcopyingthe00:01:06.3-00:01:11.7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copying the formula.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vanced IF functions in Excel 2013 m3Wecansee00:01:11.8-00:01:15.9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see that only Mo has all 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vanced IF functions in Excel 2013 m3Let’stakea00:01:16.0-00:01:19.0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take a look at how that worked.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vanced IF functions in Excel 2013 m3ANDreturnsTRUE00:01:19.1-00:01:28.5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returns TRUE when all arguments evaluate to TRUE, and FALSE when at least one argument evaluates to FALSE.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vanced IF functions in Excel 2013 m3FortheIF00:01:28.6-00:01:37.3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IF function, when logical_test evaluates to TRUE, the IF function returns value_if_true.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vanced IF functions in Excel 2013 m3Whenlogical_testevaluates00:01:37.4-00:01:44.8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logical_test evaluates to FALSE, the function returns value_if_false.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vanced IF functions in Excel 2013 m3ANDisnested00:01:44.9-00:01:49.5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is nested in the IF function and is the logical_test.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vanced IF functions in Excel 2013 m3Whenallarguments00:01:49.6-00:01:56.2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all arguments in the AND function evaluate to TRUE, IF returns the value_if_true.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vanced IF functions in Excel 2013 m3Whenatleast00:01:56.3-00:02:05.9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at least one argument in the AND function evaluates to FALSE, IF returns the value_if_false.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dvanced IF functions in Excel 2013 m3Nowwe’relooking00:02:06.0-00:02:14.5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we’re looking for students who have at least one A on their tests, using IF with a nested OR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Advanced IF functions in Excel 2013 m3Foratleast00:02:14.6-00:02:23.8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at least one A, we need to know if a student’s score on Test 1 is greater than or equal to 90,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dvanced IF functions in Excel 2013 m3ortheirscore00:02:23.9-00:02:34.7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their score on Test 2 is greater than or equal to 90, or their score on Test 3 is greater than or equal to 90.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Advanced IF functions in Excel 2013 m3Ifatleast00:02:34.8-00:02:40.9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at least one test is greater than or equal to 90, the IF function returns Yes.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Advanced IF functions in Excel 2013 m3Ifnoneof00:02:41.0-00:02:49.8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none of the tests are greater than or equal to 90, it returns No.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Advanced IF functions in Excel 2013 m3BothBoband00:02:49.9-00:02:53.2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Both Bob and Mo have at least one 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Advanced IF functions in Excel 2013 m3Let’slookat00:02:53.3-00:02:58.2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look at how that worked. It’s similar to the nested AND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Advanced IF functions in Excel 2013 m3ORreturnsTRUE00:02:58.3-00:03:06.1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returns TRUE if any argument is TRUE and FALSE when all arguments are FALSE.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dvanced IF functions in Excel 2013 m3Inthisexample,00:03:06.2-00:03:11.8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OR is nested in the IF function and is the logical test.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dvanced IF functions in Excel 2013 m3Ifanyarguments00:03:11.9-00:03:18.8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any arguments in the OR function evaluates to TRUE, IF returns the value_if_true.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dvanced IF functions in Excel 2013 m3Ifallarguments00:03:18.9-00:03:27.8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all arguments in the OR function evaluate to FALSE, IF returns the value_if_false.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dvanced IF functions in Excel 2013 m3Upnext,the00:03:27.9-00:03:33.0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the COUNTIFS and SUMIFS functions.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24712" y="69776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Nested IF</a:t>
            </a: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IF, AND </a:t>
            </a:r>
            <a:r>
              <a:rPr lang="en-US" dirty="0" err="1"/>
              <a:t>and</a:t>
            </a:r>
            <a:r>
              <a:rPr lang="en-US" dirty="0"/>
              <a:t> OR</a:t>
            </a: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COUNTIFS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AVERAGEIFS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3:23</a:t>
            </a:r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Advanced IF</a:t>
            </a:r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582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07.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07.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1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13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1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13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24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24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34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34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4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41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41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48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48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53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0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0:53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06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06.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11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11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15.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16.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19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19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28.5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2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28.6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37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37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44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44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49.5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49.6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56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1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1:56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05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06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14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14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23.8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23.9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34.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34.8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40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41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49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49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53.2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5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53.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58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2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2:58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3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3:06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3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3:06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3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3:11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3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3:11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3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3:18.8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3:1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3:18.9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3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3:27.8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3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3:27.9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300:03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300:03:33.0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63" grpId="0" animBg="1"/>
          <p:bldP spid="63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582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vanced IF functions in Excel 2013 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vanced IF functions in Excel 2013 m400:00:00.0" time="33"/>
                    <p14:bmk name="Advanced IF functions in Excel 2013 m400:00:11.5" time="11567"/>
                    <p14:bmk name="Advanced IF functions in Excel 2013 m400:00:11.6" time="11667"/>
                    <p14:bmk name="Advanced IF functions in Excel 2013 m400:00:20.9" time="20900"/>
                    <p14:bmk name="Advanced IF functions in Excel 2013 m400:00:21.0" time="21000"/>
                    <p14:bmk name="Advanced IF functions in Excel 2013 m400:00:28.2" time="28267"/>
                    <p14:bmk name="Advanced IF functions in Excel 2013 m400:00:28.3" time="28367"/>
                    <p14:bmk name="Advanced IF functions in Excel 2013 m400:00:35.4" time="35433"/>
                    <p14:bmk name="Advanced IF functions in Excel 2013 m400:00:35.5" time="35533"/>
                    <p14:bmk name="Advanced IF functions in Excel 2013 m400:00:40.5" time="40533"/>
                    <p14:bmk name="Advanced IF functions in Excel 2013 m400:00:40.6" time="40633"/>
                    <p14:bmk name="Advanced IF functions in Excel 2013 m400:00:45.6" time="45600"/>
                    <p14:bmk name="Advanced IF functions in Excel 2013 m400:00:45.7" time="45700"/>
                    <p14:bmk name="Advanced IF functions in Excel 2013 m400:00:52.4" time="52433"/>
                    <p14:bmk name="Advanced IF functions in Excel 2013 m400:00:52.5" time="52533"/>
                    <p14:bmk name="Advanced IF functions in Excel 2013 m400:00:57.7" time="57700"/>
                    <p14:bmk name="Advanced IF functions in Excel 2013 m400:00:57.8" time="57800"/>
                    <p14:bmk name="Advanced IF functions in Excel 2013 m400:01:00.9" time="60933"/>
                    <p14:bmk name="Advanced IF functions in Excel 2013 m400:01:01.0" time="61033"/>
                    <p14:bmk name="Advanced IF functions in Excel 2013 m400:01:11.1" time="71133"/>
                    <p14:bmk name="Advanced IF functions in Excel 2013 m400:01:11.2" time="71233"/>
                    <p14:bmk name="Advanced IF functions in Excel 2013 m400:01:16.1" time="76133"/>
                    <p14:bmk name="Advanced IF functions in Excel 2013 m400:01:16.2" time="76233"/>
                    <p14:bmk name="Advanced IF functions in Excel 2013 m400:01:31.8" time="91833"/>
                    <p14:bmk name="Advanced IF functions in Excel 2013 m400:01:31.9" time="91933"/>
                    <p14:bmk name="Advanced IF functions in Excel 2013 m400:01:41.4" time="101400"/>
                    <p14:bmk name="Advanced IF functions in Excel 2013 m400:01:41.5" time="101500"/>
                    <p14:bmk name="Advanced IF functions in Excel 2013 m400:01:45.0" time="105067"/>
                    <p14:bmk name="Advanced IF functions in Excel 2013 m400:01:45.1" time="105167"/>
                    <p14:bmk name="Advanced IF functions in Excel 2013 m400:01:51.4" time="111433"/>
                    <p14:bmk name="Advanced IF functions in Excel 2013 m400:01:51.5" time="111533"/>
                    <p14:bmk name="Advanced IF functions in Excel 2013 m400:01:58.8" time="118833"/>
                    <p14:bmk name="Advanced IF functions in Excel 2013 m400:01:58.9" time="118933"/>
                    <p14:bmk name="Advanced IF functions in Excel 2013 m400:02:06.3" time="126367"/>
                    <p14:bmk name="Advanced IF functions in Excel 2013 m400:02:06.4" time="126467"/>
                    <p14:bmk name="Advanced IF functions in Excel 2013 m400:02:12.3" time="132367"/>
                    <p14:bmk name="Advanced IF functions in Excel 2013 m400:02:12.4" time="132467"/>
                    <p14:bmk name="Advanced IF functions in Excel 2013 m400:02:16.8" time="136867"/>
                    <p14:bmk name="Advanced IF functions in Excel 2013 m400:02:16.9" time="136967"/>
                    <p14:bmk name="Advanced IF functions in Excel 2013 m400:02:24.3" time="144300"/>
                    <p14:bmk name="Advanced IF functions in Excel 2013 m400:02:24.4" time="144400"/>
                    <p14:bmk name="Advanced IF functions in Excel 2013 m400:02:31.5" time="151500"/>
                    <p14:bmk name="Advanced IF functions in Excel 2013 m400:02:31.6" time="151600"/>
                    <p14:bmk name="Advanced IF functions in Excel 2013 m400:02:35.6" time="155600"/>
                    <p14:bmk name="Advanced IF functions in Excel 2013 m400:02:35.7" time="155700"/>
                    <p14:bmk name="Advanced IF functions in Excel 2013 m400:02:43.7" time="163767"/>
                    <p14:bmk name="Advanced IF functions in Excel 2013 m400:02:43.8" time="163867"/>
                    <p14:bmk name="Advanced IF functions in Excel 2013 m400:02:48.7" time="168700"/>
                    <p14:bmk name="Advanced IF functions in Excel 2013 m400:02:48.8" time="168800"/>
                    <p14:bmk name="Advanced IF functions in Excel 2013 m400:02:56.9" time="176967"/>
                    <p14:bmk name="Advanced IF functions in Excel 2013 m400:02:57.0" time="177067"/>
                    <p14:bmk name="Advanced IF functions in Excel 2013 m400:03:06.4" time="186400"/>
                    <p14:bmk name="Advanced IF functions in Excel 2013 m400:03:06.5" time="186500"/>
                    <p14:bmk name="Advanced IF functions in Excel 2013 m400:03:18.1" time="198167"/>
                    <p14:bmk name="Advanced IF functions in Excel 2013 m400:03:18.2" time="198267"/>
                    <p14:bmk name="Advanced IF functions in Excel 2013 m400:03:29.1" time="209167"/>
                    <p14:bmk name="Advanced IF functions in Excel 2013 m400:03:29.2" time="209267"/>
                    <p14:bmk name="Advanced IF functions in Excel 2013 m400:03:34.8" time="214833"/>
                    <p14:bmk name="Advanced IF functions in Excel 2013 m400:03:34.9" time="214933"/>
                    <p14:bmk name="Advanced IF functions in Excel 2013 m400:03:44.6" time="224600"/>
                    <p14:bmk name="Advanced IF functions in Excel 2013 m400:03:44.7" time="224700"/>
                    <p14:bmk name="Advanced IF functions in Excel 2013 m400:03:48.9" time="228933"/>
                    <p14:bmk name="Advanced IF functions in Excel 2013 m400:03:49.0" time="229033"/>
                    <p14:bmk name="Advanced IF functions in Excel 2013 m400:04:00.9" time="240900"/>
                    <p14:bmk name="Advanced IF functions in Excel 2013 m400:04:01.0" time="241000"/>
                    <p14:bmk name="Advanced IF functions in Excel 2013 m400:04:09.6" time="249633"/>
                    <p14:bmk name="Advanced IF functions in Excel 2013 m400:04:09.7" time="249733"/>
                    <p14:bmk name="Advanced IF functions in Excel 2013 m400:04:14.6" time="254600"/>
                    <p14:bmk name="Advanced IF functions in Excel 2013 m400:04:14.7" time="254700"/>
                    <p14:bmk name="Advanced IF functions in Excel 2013 m400:04:21.3" time="261333"/>
                    <p14:bmk name="Advanced IF functions in Excel 2013 m400:04:21.4" time="261433"/>
                    <p14:bmk name="Advanced IF functions in Excel 2013 m400:04:26.3" time="266333"/>
                    <p14:bmk name="Advanced IF functions in Excel 2013 m400:04:26.4" time="266433"/>
                    <p14:bmk name="Advanced IF functions in Excel 2013 m400:04:30.2" time="270267"/>
                    <p14:bmk name="Advanced IF functions in Excel 2013 m400:04:30.3" time="270367"/>
                    <p14:bmk name="Advanced IF functions in Excel 2013 m400:04:39.2" time="279200"/>
                    <p14:bmk name="Advanced IF functions in Excel 2013 m400:04:39.3" time="279300"/>
                    <p14:bmk name="Advanced IF functions in Excel 2013 m400:04:45.5" time="285533"/>
                    <p14:bmk name="Advanced IF functions in Excel 2013 m400:04:45.6" time="285633"/>
                    <p14:bmk name="Advanced IF functions in Excel 2013 m400:04:52.7" time="292767"/>
                    <p14:bmk name="Advanced IF functions in Excel 2013 m400:04:52.8" time="292867"/>
                    <p14:bmk name="Advanced IF functions in Excel 2013 m400:04:59.0" time="299067"/>
                    <p14:bmk name="Advanced IF functions in Excel 2013 m400:04:59.1" time="299167"/>
                    <p14:bmk name="Advanced IF functions in Excel 2013 m400:05:00.8" time="300833"/>
                    <p14:bmk name="Advanced IF functions in Excel 2013 m400:05:00.9" time="300933"/>
                    <p14:bmk name="Advanced IF functions in Excel 2013 m400:05:07.6" time="307633"/>
                    <p14:bmk name="Advanced IF functions in Excel 2013 m400:05:07.7" time="307733"/>
                    <p14:bmk name="Advanced IF functions in Excel 2013 m400:05:09.6" time="309667"/>
                    <p14:bmk name="Advanced IF functions in Excel 2013 m400:05:09.7" time="309767"/>
                    <p14:bmk name="Advanced IF functions in Excel 2013 m400:05:16.8" time="316800"/>
                    <p14:bmk name="Advanced IF functions in Excel 2013 m400:05:16.9" time="316900"/>
                    <p14:bmk name="Advanced IF functions in Excel 2013 m400:05:24.0" time="324000"/>
                    <p14:bmk name="Advanced IF functions in Excel 2013 m400:05:24.1" time="324100"/>
                    <p14:bmk name="Advanced IF functions in Excel 2013 m400:05:28.6" time="328667"/>
                  </p14:bmkLst>
                </p14:media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53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55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53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55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59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61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63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Advanced IF functions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65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69" action="ppaction://hlinksldjump"/>
          </p:cNvPr>
          <p:cNvPicPr preferRelativeResize="0">
            <a:picLocks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70" action="ppaction://hlinksldjump"/>
          </p:cNvPr>
          <p:cNvPicPr preferRelativeResize="0">
            <a:picLocks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70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69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2" name="Media Placeholder 6">
            <a:hlinkClick r:id="rId71" action="ppaction://hlinksldjump"/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8" name="Rectangle 47">
            <a:hlinkClick r:id="rId71" action="ppaction://hlinksldjump"/>
          </p:cNvPr>
          <p:cNvSpPr/>
          <p:nvPr/>
        </p:nvSpPr>
        <p:spPr>
          <a:xfrm>
            <a:off x="1199166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dvanced IF functions in Excel 2013 m4Todeterminethe00:00:00.0-00:00:11.5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determine the number of sales people by region who have fifty or more orders, we use the COUNTIFS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dvanced IF functions in Excel 2013 m4Firstweselect00:00:11.6-00:00:20.9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we select the Region cell range, and I press F4 to make this an absolute cell reference.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vanced IF functions in Excel 2013 m4Thenweselect00:00:21.0-00:00:28.2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we select the criteria it needs to meet. In this case, the region is East.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Advanced IF functions in Excel 2013 m4Thenweselect00:00:28.3-00:00:35.4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we select the cell range for the number of orders and the criteria it needs to meet,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Advanced IF functions in Excel 2013 m4greaterthanor00:00:35.5-00:00:40.5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greater than or equal to 50, in cell G2.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Advanced IF functions in Excel 2013 m4I’musinga00:00:40.6-00:00:45.6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using a cell reference for the criteria instead of hard coding it into the formula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Advanced IF functions in Excel 2013 m4sothatI00:00:45.7-00:00:52.4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I can easily change it if I want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Advanced IF functions in Excel 2013 m4IntheEast00:00:52.5-00:00:57.7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East region there is one person with 50 or more orders.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Advanced IF functions in Excel 2013 m4Let’swalkthrough00:00:57.8-00:01:00.9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walk through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vanced IF functions in Excel 2013 m4Firstthefunction00:01:01.0-00:01:11.1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the function evaluates how many cells in the Region cell range, B2 through B7, are equal to East.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vanced IF functions in Excel 2013 m4Inthisexample00:01:11.2-00:01:16.1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 there are two, Bob and Sue.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vanced IF functions in Excel 2013 m4Ofthesetwo,00:01:16.2-00:01:31.8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these two, it then evaluates how many have orders greater than or equal to 50, cell G2. In this case it’s just Bob.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vanced IF functions in Excel 2013 m4COUNTIFSappliescriteria00:01:31.9-00:01:41.4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COUNTIFS applies criteria to cells across multiple ranges and counts the number of times all criteria are met.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vanced IF functions in Excel 2013 m4Thisisthe00:01:41.5-00:01:45.0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the syntax of the COUNTIFS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vanced IF functions in Excel 2013 m4criteria_range1isrequired.00:01:45.1-00:01:51.4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criteria_range1 is required. It’s the first range that’s evaluated.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vanced IF functions in Excel 2013 m4criteria1isrequired.00:01:51.5-00:01:58.8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criteria1 is required. It’s the criteria by which criteria_range1 is evaluated.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vanced IF functions in Excel 2013 m4criteria_range2,criteria2,and00:01:58.9-00:02:06.3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criteria_range2, criteria2, and so on are optional.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dvanced IF functions in Excel 2013 m4Eachadditionalrange00:02:06.4-00:02:12.3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additional range must have the same number of rows and columns as criteria_range1,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Advanced IF functions in Excel 2013 m4buttheydon’t00:02:12.4-00:02:16.8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they don’t have to be adjacent to each other.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dvanced IF functions in Excel 2013 m4Youcanuse00:02:16.9-00:02:24.3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the question mark and asterisk wildcard characters in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Advanced IF functions in Excel 2013 m4Nowwewant00:02:24.4-00:02:31.5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want to determine the sales, by region, where the sales person has fifty or more orders.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Advanced IF functions in Excel 2013 m4Wecando00:02:31.6-00:02:35.6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do this with the SUMIFS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Advanced IF functions in Excel 2013 m4Firstweselect00:02:35.7-00:02:43.7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we select the range of cells we want to add, in this case the range of cells in the Sales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Advanced IF functions in Excel 2013 m4IpressF400:02:43.8-00:02:48.7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press F4 to make this an absolute cell reference.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Advanced IF functions in Excel 2013 m4Nextweselect00:02:48.8-00:02:56.9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 we select the first cell range we want to evaluate, the four regions in the Region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vanced IF functions in Excel 2013 m4Thenweselect00:02:57.0-00:03:06.4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we select the criteria that the range will be evaluated by, in this case East, cell F2.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dvanced IF functions in Excel 2013 m4Thenweselect00:03:06.5-00:03:18.1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we select the range of cells for the number of orders and the criteria, greater than or equal to 50, in cell G2.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dvanced IF functions in Excel 2013 m4IntheEast00:03:18.2-00:03:29.1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East region the total sales by sales reps with orders greater than or equal to 50 is $49,017.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dvanced IF functions in Excel 2013 m4Let’swalkthrough00:03:29.2-00:03:34.8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walk through this. It’s similar to the COUNTIFS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Advanced IF functions in Excel 2013 m4Firstthefunction00:03:34.9-00:03:44.6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the function evaluates how many cells in the Region column’s range of cells are equal to East. There are two.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Advanced IF functions in Excel 2013 m4BobandSue00:03:44.7-00:03:48.9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Bob and Sue are the salespeople for the East region.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Advanced IF functions in Excel 2013 m4Ofthesetwo,00:03:49.0-00:04:00.9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these two, it then evaluates how many have orders greater than or equal to 50. For East, it’s just Bob.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Advanced IF functions in Excel 2013 m4Lastly,thefunction00:04:01.0-00:04:09.6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Lastly, the function adds the cells from the range of cells in the Sales column where all the corresponding criteria are met.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Advanced IF functions in Excel 2013 m4Bobisthe00:04:09.7-00:04:14.6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Bob is the only sales person from the East region to meet all of the criteria,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Advanced IF functions in Excel 2013 m4sotheresults00:04:14.7-00:04:21.3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the results of the function is Bob’s sales figure.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Advanced IF functions in Excel 2013 m4SUMIFSaddsthe00:04:21.4-00:04:26.3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SUMIFS adds the cells in a range that meet multiple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Advanced IF functions in Excel 2013 m4Thisisthe00:04:26.4-00:04:30.2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the syntax of the SUMIFS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Advanced IF functions in Excel 2013 m4sum_rangeisrequired.00:04:30.3-00:04:39.2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sum_range is required. It’s one or more cells to sum. Blank and text values are ignored.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Advanced IF functions in Excel 2013 m4criteria_range1isrequired.00:04:39.3-00:04:45.5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criteria_range1 is required. It’s the first range that’s evaluated.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Advanced IF functions in Excel 2013 m4criteria1isrequired.00:04:45.6-00:04:52.7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criteria1 is required. It’s the criteria by which criteria_range1 is evaluated.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Advanced IF functions in Excel 2013 m4criteria_range2,criteria2,and00:04:52.8-00:04:59.0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criteria_range2, criteria2, and so on are optional.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Advanced IF functions in Excel 2013 m4Eachcellin00:04:59.1-00:05:00.8"/>
          <p:cNvSpPr txBox="1"/>
          <p:nvPr>
            <p:custDataLst>
              <p:tags r:id="rId4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cell in the sum_range argument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Advanced IF functions in Excel 2013 m4issummedonly00:05:00.9-00:05:07.6"/>
          <p:cNvSpPr txBox="1"/>
          <p:nvPr>
            <p:custDataLst>
              <p:tags r:id="rId4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is summed only if ALL of the corresponding criteria specified are TRUE for that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Advanced IF functions in Excel 2013 m4Eachcriteria_rangeargument00:05:07.7-00:05:09.6"/>
          <p:cNvSpPr txBox="1"/>
          <p:nvPr>
            <p:custDataLst>
              <p:tags r:id="rId4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criteria_range argument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Advanced IF functions in Excel 2013 m4mustcontainthe00:05:09.7-00:05:16.8"/>
          <p:cNvSpPr txBox="1"/>
          <p:nvPr>
            <p:custDataLst>
              <p:tags r:id="rId4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must contain the same number of rows and columns as the sum_range argument.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Advanced IF functions in Excel 2013 m4Youcanuse00:05:16.9-00:05:24.0"/>
          <p:cNvSpPr txBox="1"/>
          <p:nvPr>
            <p:custDataLst>
              <p:tags r:id="rId4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the question mark and asterisk wildcard characters in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Advanced IF functions in Excel 2013 m4Upnext,the00:05:24.1-00:05:28.6"/>
          <p:cNvSpPr txBox="1"/>
          <p:nvPr>
            <p:custDataLst>
              <p:tags r:id="rId5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the AVERAGEIFS and IFERROR functions.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776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90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Nested IF</a:t>
            </a:r>
          </a:p>
        </p:txBody>
      </p:sp>
      <p:sp>
        <p:nvSpPr>
          <p:cNvPr id="91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IF, AND </a:t>
            </a:r>
            <a:r>
              <a:rPr lang="en-US" dirty="0" err="1"/>
              <a:t>and</a:t>
            </a:r>
            <a:r>
              <a:rPr lang="en-US" dirty="0"/>
              <a:t> OR</a:t>
            </a:r>
          </a:p>
        </p:txBody>
      </p:sp>
      <p:sp>
        <p:nvSpPr>
          <p:cNvPr id="92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COUNTIFS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AVERAGEIFS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3:31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4:51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3:23</a:t>
            </a:r>
          </a:p>
        </p:txBody>
      </p:sp>
      <p:sp>
        <p:nvSpPr>
          <p:cNvPr id="9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Advanced IF</a:t>
            </a:r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109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11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11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20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21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28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28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35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35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40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40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45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45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52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52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5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57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0:5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0:57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00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01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11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11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16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16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31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31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41.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4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41.5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4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45.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45.1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51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51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5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58.8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1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1:58.9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06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06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12.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12.4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16.8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16.9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24.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24.4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31.5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3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31.6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35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35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4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43.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43.8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48.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4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48.8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56.9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2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2:57.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06.4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06.5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18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18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29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29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34.8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34.9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44.6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44.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48.9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3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3:49.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00.9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01.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09.6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09.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14.6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14.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21.3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21.4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26.3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26.4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30.2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30.3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39.2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39.3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45.5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45.6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5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52.7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5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52.8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59.0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4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4:59.1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00.8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00.9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07.6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07.7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09.6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09.7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16.8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16.9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24.0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24.1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vanced IF functions in Excel 2013 m400:05:2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vanced IF functions in Excel 2013 m400:05:28.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62" grpId="0" animBg="1"/>
          <p:bldP spid="62" grpId="1" animBg="1"/>
          <p:bldP spid="63" grpId="0" animBg="1"/>
          <p:bldP spid="63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3" grpId="0" animBg="1"/>
          <p:bldP spid="73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109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vanced IF functions in Excel 2013 m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vanced IF functions in Excel 2013 m500:00:00.0" time="33"/>
                    <p14:bmk name="Advanced IF functions in Excel 2013 m500:00:08.6" time="8633"/>
                    <p14:bmk name="Advanced IF functions in Excel 2013 m500:00:08.7" time="8733"/>
                    <p14:bmk name="Advanced IF functions in Excel 2013 m500:00:14.4" time="14433"/>
                    <p14:bmk name="Advanced IF functions in Excel 2013 m500:00:14.5" time="14533"/>
                    <p14:bmk name="Advanced IF functions in Excel 2013 m500:00:24.1" time="24167"/>
                    <p14:bmk name="Advanced IF functions in Excel 2013 m500:00:24.2" time="24267"/>
                    <p14:bmk name="Advanced IF functions in Excel 2013 m500:00:28.2" time="28200"/>
                    <p14:bmk name="Advanced IF functions in Excel 2013 m500:00:28.3" time="28300"/>
                    <p14:bmk name="Advanced IF functions in Excel 2013 m500:00:36.4" time="36400"/>
                    <p14:bmk name="Advanced IF functions in Excel 2013 m500:00:36.5" time="36500"/>
                    <p14:bmk name="Advanced IF functions in Excel 2013 m500:00:45.2" time="45267"/>
                    <p14:bmk name="Advanced IF functions in Excel 2013 m500:00:45.3" time="45367"/>
                    <p14:bmk name="Advanced IF functions in Excel 2013 m500:00:57.9" time="57967"/>
                    <p14:bmk name="Advanced IF functions in Excel 2013 m500:00:58.0" time="58067"/>
                    <p14:bmk name="Advanced IF functions in Excel 2013 m500:01:09.8" time="69867"/>
                    <p14:bmk name="Advanced IF functions in Excel 2013 m500:01:09.9" time="69967"/>
                    <p14:bmk name="Advanced IF functions in Excel 2013 m500:01:15.7" time="75700"/>
                    <p14:bmk name="Advanced IF functions in Excel 2013 m500:01:15.8" time="75800"/>
                    <p14:bmk name="Advanced IF functions in Excel 2013 m500:01:26.4" time="86467"/>
                    <p14:bmk name="Advanced IF functions in Excel 2013 m500:01:26.5" time="86567"/>
                    <p14:bmk name="Advanced IF functions in Excel 2013 m500:01:32.7" time="92700"/>
                    <p14:bmk name="Advanced IF functions in Excel 2013 m500:01:32.8" time="92800"/>
                    <p14:bmk name="Advanced IF functions in Excel 2013 m500:01:47.2" time="107200"/>
                    <p14:bmk name="Advanced IF functions in Excel 2013 m500:01:47.3" time="107300"/>
                    <p14:bmk name="Advanced IF functions in Excel 2013 m500:01:52.2" time="112200"/>
                    <p14:bmk name="Advanced IF functions in Excel 2013 m500:01:52.3" time="112300"/>
                    <p14:bmk name="Advanced IF functions in Excel 2013 m500:01:57.6" time="117667"/>
                    <p14:bmk name="Advanced IF functions in Excel 2013 m500:01:57.7" time="117767"/>
                    <p14:bmk name="Advanced IF functions in Excel 2013 m500:02:05.7" time="125733"/>
                    <p14:bmk name="Advanced IF functions in Excel 2013 m500:02:05.8" time="125833"/>
                    <p14:bmk name="Advanced IF functions in Excel 2013 m500:02:10.5" time="130533"/>
                    <p14:bmk name="Advanced IF functions in Excel 2013 m500:02:10.6" time="130633"/>
                    <p14:bmk name="Advanced IF functions in Excel 2013 m500:02:15.5" time="135567"/>
                    <p14:bmk name="Advanced IF functions in Excel 2013 m500:02:15.6" time="135667"/>
                    <p14:bmk name="Advanced IF functions in Excel 2013 m500:02:21.2" time="141200"/>
                    <p14:bmk name="Advanced IF functions in Excel 2013 m500:02:21.3" time="141300"/>
                    <p14:bmk name="Advanced IF functions in Excel 2013 m500:02:25.2" time="145200"/>
                    <p14:bmk name="Advanced IF functions in Excel 2013 m500:02:25.3" time="145300"/>
                    <p14:bmk name="Advanced IF functions in Excel 2013 m500:02:34.2" time="154267"/>
                    <p14:bmk name="Advanced IF functions in Excel 2013 m500:02:34.3" time="154367"/>
                    <p14:bmk name="Advanced IF functions in Excel 2013 m500:02:40.7" time="160733"/>
                    <p14:bmk name="Advanced IF functions in Excel 2013 m500:02:40.8" time="160833"/>
                    <p14:bmk name="Advanced IF functions in Excel 2013 m500:02:48.1" time="168167"/>
                    <p14:bmk name="Advanced IF functions in Excel 2013 m500:02:48.2" time="168267"/>
                    <p14:bmk name="Advanced IF functions in Excel 2013 m500:02:55.5" time="175567"/>
                    <p14:bmk name="Advanced IF functions in Excel 2013 m500:02:55.6" time="175667"/>
                    <p14:bmk name="Advanced IF functions in Excel 2013 m500:02:57.6" time="177633"/>
                    <p14:bmk name="Advanced IF functions in Excel 2013 m500:02:57.7" time="177733"/>
                    <p14:bmk name="Advanced IF functions in Excel 2013 m500:03:06.8" time="186833"/>
                    <p14:bmk name="Advanced IF functions in Excel 2013 m500:03:06.9" time="186933"/>
                    <p14:bmk name="Advanced IF functions in Excel 2013 m500:03:13.6" time="193667"/>
                    <p14:bmk name="Advanced IF functions in Excel 2013 m500:03:13.7" time="193767"/>
                    <p14:bmk name="Advanced IF functions in Excel 2013 m500:03:20.0" time="200000"/>
                    <p14:bmk name="Advanced IF functions in Excel 2013 m500:03:20.1" time="200100"/>
                    <p14:bmk name="Advanced IF functions in Excel 2013 m500:03:27.0" time="207000"/>
                    <p14:bmk name="Advanced IF functions in Excel 2013 m500:03:27.1" time="207100"/>
                    <p14:bmk name="Advanced IF functions in Excel 2013 m500:03:33.9" time="213967"/>
                    <p14:bmk name="Advanced IF functions in Excel 2013 m500:03:34.0" time="214067"/>
                    <p14:bmk name="Advanced IF functions in Excel 2013 m500:03:40.8" time="220800"/>
                    <p14:bmk name="Advanced IF functions in Excel 2013 m500:03:40.9" time="220900"/>
                    <p14:bmk name="Advanced IF functions in Excel 2013 m500:03:48.1" time="228133"/>
                    <p14:bmk name="Advanced IF functions in Excel 2013 m500:03:48.2" time="228233"/>
                    <p14:bmk name="Advanced IF functions in Excel 2013 m500:03:54.9" time="234967"/>
                    <p14:bmk name="Advanced IF functions in Excel 2013 m500:03:55.0" time="235067"/>
                    <p14:bmk name="Advanced IF functions in Excel 2013 m500:04:03.0" time="243067"/>
                    <p14:bmk name="Advanced IF functions in Excel 2013 m500:04:03.1" time="243167"/>
                    <p14:bmk name="Advanced IF functions in Excel 2013 m500:04:11.0" time="251000"/>
                    <p14:bmk name="Advanced IF functions in Excel 2013 m500:04:11.1" time="251100"/>
                    <p14:bmk name="Advanced IF functions in Excel 2013 m500:04:16.3" time="256367"/>
                    <p14:bmk name="Advanced IF functions in Excel 2013 m500:04:16.4" time="256467"/>
                    <p14:bmk name="Advanced IF functions in Excel 2013 m500:04:20.1" time="260167"/>
                    <p14:bmk name="Advanced IF functions in Excel 2013 m500:04:20.2" time="260267"/>
                    <p14:bmk name="Advanced IF functions in Excel 2013 m500:04:25.8" time="265800"/>
                    <p14:bmk name="Advanced IF functions in Excel 2013 m500:04:25.9" time="265900"/>
                    <p14:bmk name="Advanced IF functions in Excel 2013 m500:04:35.3" time="275367"/>
                    <p14:bmk name="Advanced IF functions in Excel 2013 m500:04:35.4" time="275467"/>
                    <p14:bmk name="Advanced IF functions in Excel 2013 m500:04:39.6" time="279633"/>
                    <p14:bmk name="Advanced IF functions in Excel 2013 m500:04:39.7" time="279733"/>
                    <p14:bmk name="Advanced IF functions in Excel 2013 m500:04:41.6" time="281600"/>
                    <p14:bmk name="Advanced IF functions in Excel 2013 m500:04:41.7" time="281700"/>
                    <p14:bmk name="Advanced IF functions in Excel 2013 m500:04:48.5" time="288500"/>
                  </p14:bmkLst>
                </p14:media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47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49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51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53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55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57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59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51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49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47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716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Advanced IF functions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61"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8" name="Media Placeholder 6">
            <a:hlinkClick r:id="rId65" action="ppaction://hlinksldjump"/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60" name="Rectangle 59">
            <a:hlinkClick r:id="rId65" action="ppaction://hlinksldjump"/>
          </p:cNvPr>
          <p:cNvSpPr/>
          <p:nvPr/>
        </p:nvSpPr>
        <p:spPr>
          <a:xfrm>
            <a:off x="1199166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dvanced IF functions in Excel 2013 m5Nowwe’lldetermine00:00:00.0-00:00:08.6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we’ll determine the average sales by region, where the sales person has fifty or more orders.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dvanced IF functions in Excel 2013 m5Wecando00:00:08.7-00:00:14.4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do this with the AVERAGEIFS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vanced IF functions in Excel 2013 m5Firstweselect00:00:14.5-00:00:24.1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we select the range of cells we want to average, in this case cells D2 to D7 in the Sales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Advanced IF functions in Excel 2013 m5I’mpressingF400:00:24.2-00:00:28.2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pressing F4 to make this an absolute cell reference.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Advanced IF functions in Excel 2013 m5Nextwe’llselect00:00:28.3-00:00:36.4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 we’ll select the first range of cells we want to evaluate, the range of cells in the Region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Advanced IF functions in Excel 2013 m5Thenweselect00:00:36.5-00:00:45.2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we select the criteria by which the range is evaluated, in this case East, cell F2.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Advanced IF functions in Excel 2013 m5Thenweselect00:00:45.3-00:00:57.9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we select the range of cells for the number of orders and the criteria it needs to meet.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Advanced IF functions in Excel 2013 m5IntheNorth00:00:58.0-00:01:09.8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North region, for sales people having 50 or more orders, their average sales are $63,370.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Advanced IF functions in Excel 2013 m5Let’swalkthrough00:01:09.9-00:01:15.7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walk through this. It’s similar to the SUMIFS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vanced IF functions in Excel 2013 m5Firstthefunction00:01:15.8-00:01:26.4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the function evaluates how many cells in the Region column contain a specific region. In this example, North.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vanced IF functions in Excel 2013 m5Therearetwo,00:01:26.5-00:01:32.7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 are two, Mo and Dave are the salespeople for North region.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vanced IF functions in Excel 2013 m5Ofthesetwo,00:01:32.8-00:01:47.2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these two, SUMIFS then evaluates how many have orders greater than or equal to 50. For North this is both Mo and Dave.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vanced IF functions in Excel 2013 m5Lastly,thefunction00:01:47.3-00:01:52.2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Lastly, the function averages the cells from the range of cells in the Sales column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vanced IF functions in Excel 2013 m5whereallcorresponding00:01:52.3-00:01:57.6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where all corresponding criteria are met.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dvanced IF functions in Excel 2013 m5Theaverageof00:01:57.7-00:02:05.7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average of Mo and Dave’s sales is $63,370.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Advanced IF functions in Excel 2013 m5You’llnoticethat00:02:05.8-00:02:10.5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notice that the average for the South region is a divide by zero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dvanced IF functions in Excel 2013 m5I’llshowyou00:02:10.6-00:02:15.5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show you why and how to handle this in a minute.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Advanced IF functions in Excel 2013 m5AVERAGEIFSreturnsthe00:02:15.6-00:02:21.2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AVERAGEIFS returns the average of all cells that meet multiple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Advanced IF functions in Excel 2013 m5Thisisthe00:02:21.3-00:02:25.2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the syntax of the AVERAGEIFS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dvanced IF functions in Excel 2013 m5average_rangeisrequired.00:02:25.3-00:02:34.2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average_range is required. It’s one or more cells to average. Blank and text values are ignored.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vanced IF functions in Excel 2013 m5criteria_range1isrequired.00:02:34.3-00:02:40.7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criteria_range1 is required. It’s the first range that’s evaluated.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dvanced IF functions in Excel 2013 m5criteria1isrequired.00:02:40.8-00:02:48.1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criteria1 is required. It’s the criteria by which criteria_range1 is evaluated.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dvanced IF functions in Excel 2013 m5criteria_range2,criteria2,and00:02:48.2-00:02:55.5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criteria_range2, criteria2, and so on are optional.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dvanced IF functions in Excel 2013 m5Eachofthe00:02:55.6-00:02:57.6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of the cells in the average_range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dvanced IF functions in Excel 2013 m5isusedin00:02:57.7-00:03:06.8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is used in the average calculation only if all of the corresponding criteria specified are TRUE for that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dvanced IF functions in Excel 2013 m5Allcriteria_rangemust00:03:06.9-00:03:13.6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All criteria_range must be the same size and shape as average_range.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Advanced IF functions in Excel 2013 m5Youcanuse00:03:13.7-00:03:20.0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the question mark and asterisk wildcard characters in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Advanced IF functions in Excel 2013 m5Aswesaw00:03:20.1-00:03:27.0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we saw before, the average for the South region returns a divide by zero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Advanced IF functions in Excel 2013 m5Weiisthe00:03:27.1-00:03:33.9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Wei is the only sales person in the South region and she has fewer than 50 orders.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Advanced IF functions in Excel 2013 m5Ifthereare00:03:34.0-00:03:40.8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there are no cells that meet all the criteria, AVERAGEIFS returns the divide by zero (#DIV/0!)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Advanced IF functions in Excel 2013 m5Wecanenhance00:03:40.9-00:03:48.1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enhance the formula with the IFERROR function to handle this and other error conditions.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Advanced IF functions in Excel 2013 m5I’mputtingthe00:03:48.2-00:03:54.9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putting the AVERAGEIFS function inside an IFERROR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Advanced IF functions in Excel 2013 m5IFERRORreturnsthe00:03:55.0-00:04:03.0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IFERROR returns the value specified, in this case NA, if AVERAGEIFS evaluates to an error;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Advanced IF functions in Excel 2013 m5otherwise,itreturns00:04:03.1-00:04:11.0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otherwise, it returns the result of the formula.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Advanced IF functions in Excel 2013 m5Andwesee00:04:11.1-00:04:16.3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see that the South region no longer returns an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Advanced IF functions in Excel 2013 m5Thisisthe00:04:16.4-00:04:20.1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the syntax of the IFERROR function.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Advanced IF functions in Excel 2013 m5Valueisrequired.00:04:20.2-00:04:25.8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Value is required. It’s the argument that is checked for an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Advanced IF functions in Excel 2013 m5Value_if_errorisalso00:04:25.9-00:04:35.3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Value_if_error is also required. It’s what IFERROR returns if the value argument returns an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Advanced IF functions in Excel 2013 m5Nowyou’vegot00:04:35.4-00:04:39.6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you’ve got a pretty good idea about how to use IF functions in Excel.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Advanced IF functions in Excel 2013 m5Ofcourse,there’s00:04:39.7-00:04:41.6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course, there’s always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Advanced IF functions in Excel 2013 m5Socheckout00:04:41.7-00:04:48.5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Excel 2013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776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Nested IF</a:t>
            </a:r>
          </a:p>
        </p:txBody>
      </p:sp>
      <p:sp>
        <p:nvSpPr>
          <p:cNvPr id="8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IF, AND </a:t>
            </a:r>
            <a:r>
              <a:rPr lang="en-US" dirty="0" err="1"/>
              <a:t>and</a:t>
            </a:r>
            <a:r>
              <a:rPr lang="en-US" dirty="0"/>
              <a:t> OR</a:t>
            </a:r>
          </a:p>
        </p:txBody>
      </p:sp>
      <p:sp>
        <p:nvSpPr>
          <p:cNvPr id="8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COUNTIFS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AVERAGEIFS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5:31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3:23</a:t>
            </a:r>
          </a:p>
        </p:txBody>
      </p:sp>
      <p:sp>
        <p:nvSpPr>
          <p:cNvPr id="92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Advanced IF</a:t>
            </a:r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140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08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08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14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14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24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24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28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28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36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36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45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4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45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57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0:5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0:58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09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09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15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15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26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26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32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32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47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47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52.2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52.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57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1:5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1:57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05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05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10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10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1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15.5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15.6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21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21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25.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25.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3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34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34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40.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40.8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48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48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55.5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55.6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57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2:5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2:57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06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06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13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13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20.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20.1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27.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27.1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33.9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34.0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40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40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48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48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54.9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3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3:55.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03.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0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03.1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11.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11.1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16.3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16.4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20.1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20.2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25.8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25.9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35.3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35.4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39.6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39.7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41.6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41.7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vanced IF functions in Excel 2013 m500:04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vanced IF functions in Excel 2013 m500:04:48.5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140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summary—Advanced IF functions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2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0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4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16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0" name="Rectangle 49">
            <a:hlinkClick r:id="rId20" action="ppaction://hlinksldjump"/>
          </p:cNvPr>
          <p:cNvSpPr/>
          <p:nvPr/>
        </p:nvSpPr>
        <p:spPr>
          <a:xfrm>
            <a:off x="1199166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Nested IF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IF, AND </a:t>
            </a:r>
            <a:r>
              <a:rPr lang="en-US" dirty="0" err="1"/>
              <a:t>and</a:t>
            </a:r>
            <a:r>
              <a:rPr lang="en-US" dirty="0"/>
              <a:t> OR</a:t>
            </a:r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COUNTIFS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AVERAGEIFS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3:23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Advanced IF</a:t>
            </a: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the TRIM function to avoid unintended mistakes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the text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a formula has extra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spaces, comparing text with a function may not return the results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expect and could result in some pretty big miscalculations.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Adding the TRIM function to a formula removes spaces from a text string except for single spaces between words.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Nested IF functions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can always tell when a function is nested because it's inside parentheses. Nested IF functions, meaning one IF function inside of another,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allow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to test multiple criteria and increases the number of possible outcomes.</a:t>
            </a:r>
          </a:p>
          <a:p>
            <a:pPr marL="0" indent="0">
              <a:buNone/>
            </a:pPr>
            <a:endParaRPr lang="en-US" sz="1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COUNTIFS and SUMIFS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COUNTIFS applies criteria to cells across multiple ranges and counts the number of times all criteria are met.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This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is the syntax of the COUNTIFS function.</a:t>
            </a:r>
          </a:p>
          <a:p>
            <a:pPr marL="0" indent="0"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SUMIFS adds the cells in a range that meet multiple criteria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5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6744775" y="1246748"/>
            <a:ext cx="4347570" cy="60700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AVERAGEIFS and IFERROR </a:t>
            </a:r>
            <a:endParaRPr lang="en-US" sz="2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AVERAGEIFS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returns the average of all cells that meet multiple criteria. IFERROR returns the value specified if AVERAGEIFS evaluates to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error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Nest a function within a function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25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6"/>
              </a:rPr>
              <a:t>IF function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7"/>
              </a:rPr>
              <a:t>SUMIFS function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8"/>
              </a:rPr>
              <a:t>COUNTIFS function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9"/>
              </a:rPr>
              <a:t>AVERAGEIFS function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30"/>
              </a:rPr>
              <a:t>IFERROR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30"/>
              </a:rPr>
              <a:t>function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199166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Nested IF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IF, AND </a:t>
            </a:r>
            <a:r>
              <a:rPr lang="en-US" dirty="0" err="1"/>
              <a:t>and</a:t>
            </a:r>
            <a:r>
              <a:rPr lang="en-US" dirty="0"/>
              <a:t> OR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COUNTIFS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AVERAGEIFS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3:23</a:t>
            </a: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Advanced IF</a:t>
            </a:r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1" name="Subtitle 2"/>
          <p:cNvSpPr>
            <a:spLocks noGrp="1"/>
          </p:cNvSpPr>
          <p:nvPr>
            <p:ph type="subTitle" idx="4294967295"/>
          </p:nvPr>
        </p:nvSpPr>
        <p:spPr>
          <a:xfrm>
            <a:off x="1257300" y="5370843"/>
            <a:ext cx="10501313" cy="12953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download a course and the </a:t>
            </a: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videos don’t play</a:t>
            </a:r>
          </a:p>
          <a:p>
            <a:pPr marL="176213" indent="0"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have PowerPoint 2007 or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earlier.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do, you need to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the QuickTime player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upgrade to PowerPoint 2013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Media Placeholder 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7" name="Rectangle 56">
            <a:hlinkClick r:id="rId23" action="ppaction://hlinksldjump"/>
          </p:cNvPr>
          <p:cNvSpPr/>
          <p:nvPr/>
        </p:nvSpPr>
        <p:spPr>
          <a:xfrm>
            <a:off x="1199166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Nested IF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IF, AND </a:t>
            </a:r>
            <a:r>
              <a:rPr lang="en-US" dirty="0" err="1"/>
              <a:t>and</a:t>
            </a:r>
            <a:r>
              <a:rPr lang="en-US" dirty="0"/>
              <a:t> OR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COUNTIFS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AVERAGEIFS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3:23</a:t>
            </a: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Advanced IF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MEDIACAPTIONSPROMPTED" val="False"/>
  <p:tag name="TEMPPRESENTATIONFILE" val="C:\Users\Administrator\AppData\Local\Temp\tmpACA1.tmp"/>
  <p:tag name="TEMPMEDIAFILENAME" val="C:\Users\Administrator\AppData\Local\Temp\tmpB1A2_Advanced IF functions in Excel 2013 m1.mp4"/>
  <p:tag name="MEDIAFADEDURATION" val="0.2"/>
  <p:tag name="MEDIATRANSPARENCY" val="0.3"/>
  <p:tag name="MEDIACAPTIONSHIDDEN" val="False"/>
  <p:tag name="CUSTOMXMLPARTID" val="{77DBBFBB-6F4E-4652-9D54-5BF370438AE4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30c0a3d7-87dd-4e2a-aca4-5214359cc543"/>
  <p:tag name="CAPTIONITEMSYSNAME" val="Advanced IF functions in Excel 2013 m1I’mcopyingthe00:01:11.0-00:01:17.1"/>
  <p:tag name="BOOKMARKENTRYNAME" val="Advanced IF functions in Excel 2013 m100:01:11.0"/>
  <p:tag name="BOOKMARKEXITNAME" val="Advanced IF functions in Excel 2013 m100:01:17.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e9440a0b-6ca9-43f2-b222-14bc112db975"/>
  <p:tag name="CAPTIONITEMSYSNAME" val="Advanced IF functions in Excel 2013 m4Let’swalkthrough00:00:57.8-00:01:00.9"/>
  <p:tag name="BOOKMARKENTRYNAME" val="Advanced IF functions in Excel 2013 m400:00:57.8"/>
  <p:tag name="BOOKMARKEXITNAME" val="Advanced IF functions in Excel 2013 m400:01:00.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409e0432-cc22-4804-8826-9dbeabab8e51"/>
  <p:tag name="CAPTIONITEMSYSNAME" val="Advanced IF functions in Excel 2013 m4Firstthefunction00:01:01.0-00:01:11.1"/>
  <p:tag name="BOOKMARKENTRYNAME" val="Advanced IF functions in Excel 2013 m400:01:01.0"/>
  <p:tag name="BOOKMARKEXITNAME" val="Advanced IF functions in Excel 2013 m400:01:11.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b84dea8f-688b-4631-8464-ece24cdffd75"/>
  <p:tag name="CAPTIONITEMSYSNAME" val="Advanced IF functions in Excel 2013 m4Inthisexample00:01:11.2-00:01:16.1"/>
  <p:tag name="BOOKMARKENTRYNAME" val="Advanced IF functions in Excel 2013 m400:01:11.2"/>
  <p:tag name="BOOKMARKEXITNAME" val="Advanced IF functions in Excel 2013 m400:01:16.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b2cf511a-ff3e-4eac-9b31-6e72282a40f7"/>
  <p:tag name="CAPTIONITEMSYSNAME" val="Advanced IF functions in Excel 2013 m4Ofthesetwo,00:01:16.2-00:01:31.8"/>
  <p:tag name="BOOKMARKENTRYNAME" val="Advanced IF functions in Excel 2013 m400:01:16.2"/>
  <p:tag name="BOOKMARKEXITNAME" val="Advanced IF functions in Excel 2013 m400:01:31.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dd58de16-4f85-41c3-9ded-8e9a1a6437e3"/>
  <p:tag name="CAPTIONITEMSYSNAME" val="Advanced IF functions in Excel 2013 m4COUNTIFSappliescriteria00:01:31.9-00:01:41.4"/>
  <p:tag name="BOOKMARKENTRYNAME" val="Advanced IF functions in Excel 2013 m400:01:31.9"/>
  <p:tag name="BOOKMARKEXITNAME" val="Advanced IF functions in Excel 2013 m400:01:41.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b0e3cb41-2da9-40d9-9b71-dd3d041b0d21"/>
  <p:tag name="CAPTIONITEMSYSNAME" val="Advanced IF functions in Excel 2013 m4Thisisthe00:01:41.5-00:01:45.0"/>
  <p:tag name="BOOKMARKENTRYNAME" val="Advanced IF functions in Excel 2013 m400:01:41.5"/>
  <p:tag name="BOOKMARKEXITNAME" val="Advanced IF functions in Excel 2013 m400:01:45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f147da7b-7322-4896-8173-0ee3524bb5d5"/>
  <p:tag name="CAPTIONITEMSYSNAME" val="Advanced IF functions in Excel 2013 m4criteria_range1isrequired.00:01:45.1-00:01:51.4"/>
  <p:tag name="BOOKMARKENTRYNAME" val="Advanced IF functions in Excel 2013 m400:01:45.1"/>
  <p:tag name="BOOKMARKEXITNAME" val="Advanced IF functions in Excel 2013 m400:01:51.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c81e9a3b-690d-45d2-9e6a-e972fa9c4ab0"/>
  <p:tag name="CAPTIONITEMSYSNAME" val="Advanced IF functions in Excel 2013 m4criteria1isrequired.00:01:51.5-00:01:58.8"/>
  <p:tag name="BOOKMARKENTRYNAME" val="Advanced IF functions in Excel 2013 m400:01:51.5"/>
  <p:tag name="BOOKMARKEXITNAME" val="Advanced IF functions in Excel 2013 m400:01:58.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18ae6989-b1b1-4566-99d7-0401f2f8d4df"/>
  <p:tag name="CAPTIONITEMSYSNAME" val="Advanced IF functions in Excel 2013 m4criteria_range2,criteria2,and00:01:58.9-00:02:06.3"/>
  <p:tag name="BOOKMARKENTRYNAME" val="Advanced IF functions in Excel 2013 m400:01:58.9"/>
  <p:tag name="BOOKMARKEXITNAME" val="Advanced IF functions in Excel 2013 m400:02:06.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b146937a-6c99-47ca-98ee-9d41a14a6843"/>
  <p:tag name="CAPTIONITEMSYSNAME" val="Advanced IF functions in Excel 2013 m4Eachadditionalrange00:02:06.4-00:02:12.3"/>
  <p:tag name="BOOKMARKENTRYNAME" val="Advanced IF functions in Excel 2013 m400:02:06.4"/>
  <p:tag name="BOOKMARKEXITNAME" val="Advanced IF functions in Excel 2013 m400:02:1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29041287-cf57-45c3-bcae-84e6ddd92fc5"/>
  <p:tag name="CAPTIONITEMSYSNAME" val="Advanced IF functions in Excel 2013 m1Ifthetext00:01:17.2-00:01:24.4"/>
  <p:tag name="BOOKMARKENTRYNAME" val="Advanced IF functions in Excel 2013 m100:01:17.2"/>
  <p:tag name="BOOKMARKEXITNAME" val="Advanced IF functions in Excel 2013 m100:01:24.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0ae5f6fb-263b-4a04-a16b-a62abab148ee"/>
  <p:tag name="CAPTIONITEMSYSNAME" val="Advanced IF functions in Excel 2013 m4buttheydon’t00:02:12.4-00:02:16.8"/>
  <p:tag name="BOOKMARKENTRYNAME" val="Advanced IF functions in Excel 2013 m400:02:12.4"/>
  <p:tag name="BOOKMARKEXITNAME" val="Advanced IF functions in Excel 2013 m400:02:16.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1d4f2ce3-0ab5-45b7-95e5-75ba7013cbd2"/>
  <p:tag name="CAPTIONITEMSYSNAME" val="Advanced IF functions in Excel 2013 m4Youcanuse00:02:16.9-00:02:24.3"/>
  <p:tag name="BOOKMARKENTRYNAME" val="Advanced IF functions in Excel 2013 m400:02:16.9"/>
  <p:tag name="BOOKMARKEXITNAME" val="Advanced IF functions in Excel 2013 m400:02:24.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35450370-ae75-4957-8407-bbec568f5312"/>
  <p:tag name="CAPTIONITEMSYSNAME" val="Advanced IF functions in Excel 2013 m4Nowwewant00:02:24.4-00:02:31.5"/>
  <p:tag name="BOOKMARKENTRYNAME" val="Advanced IF functions in Excel 2013 m400:02:24.4"/>
  <p:tag name="BOOKMARKEXITNAME" val="Advanced IF functions in Excel 2013 m400:02:31.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d75f2584-06c1-43bc-9ca4-be0de9429ea8"/>
  <p:tag name="CAPTIONITEMSYSNAME" val="Advanced IF functions in Excel 2013 m4Wecando00:02:31.6-00:02:35.6"/>
  <p:tag name="BOOKMARKENTRYNAME" val="Advanced IF functions in Excel 2013 m400:02:31.6"/>
  <p:tag name="BOOKMARKEXITNAME" val="Advanced IF functions in Excel 2013 m400:02:35.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8b6a848f-3268-4791-a0ea-085d5009596a"/>
  <p:tag name="CAPTIONITEMSYSNAME" val="Advanced IF functions in Excel 2013 m4Firstweselect00:02:35.7-00:02:43.7"/>
  <p:tag name="BOOKMARKENTRYNAME" val="Advanced IF functions in Excel 2013 m400:02:35.7"/>
  <p:tag name="BOOKMARKEXITNAME" val="Advanced IF functions in Excel 2013 m400:02:43.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fe05b13d-abbf-400e-9722-536fad7ce543"/>
  <p:tag name="CAPTIONITEMSYSNAME" val="Advanced IF functions in Excel 2013 m4IpressF400:02:43.8-00:02:48.7"/>
  <p:tag name="BOOKMARKENTRYNAME" val="Advanced IF functions in Excel 2013 m400:02:43.8"/>
  <p:tag name="BOOKMARKEXITNAME" val="Advanced IF functions in Excel 2013 m400:02:48.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8ef95ab9-8949-4487-baa0-eef90fba334c"/>
  <p:tag name="CAPTIONITEMSYSNAME" val="Advanced IF functions in Excel 2013 m4Nextweselect00:02:48.8-00:02:56.9"/>
  <p:tag name="BOOKMARKENTRYNAME" val="Advanced IF functions in Excel 2013 m400:02:48.8"/>
  <p:tag name="BOOKMARKEXITNAME" val="Advanced IF functions in Excel 2013 m400:02:56.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28b00d3f-e1b7-49cf-94e9-8be8cbd2d397"/>
  <p:tag name="CAPTIONITEMSYSNAME" val="Advanced IF functions in Excel 2013 m4Thenweselect00:02:57.0-00:03:06.4"/>
  <p:tag name="BOOKMARKENTRYNAME" val="Advanced IF functions in Excel 2013 m400:02:57.0"/>
  <p:tag name="BOOKMARKEXITNAME" val="Advanced IF functions in Excel 2013 m400:03:06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7664a561-6401-4a47-8ddf-df1ec89b59c0"/>
  <p:tag name="CAPTIONITEMSYSNAME" val="Advanced IF functions in Excel 2013 m4Thenweselect00:03:06.5-00:03:18.1"/>
  <p:tag name="BOOKMARKENTRYNAME" val="Advanced IF functions in Excel 2013 m400:03:06.5"/>
  <p:tag name="BOOKMARKEXITNAME" val="Advanced IF functions in Excel 2013 m400:03:18.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f6abba47-b279-4736-b04c-4c8f38440b59"/>
  <p:tag name="CAPTIONITEMSYSNAME" val="Advanced IF functions in Excel 2013 m4IntheEast00:03:18.2-00:03:29.1"/>
  <p:tag name="BOOKMARKENTRYNAME" val="Advanced IF functions in Excel 2013 m400:03:18.2"/>
  <p:tag name="BOOKMARKEXITNAME" val="Advanced IF functions in Excel 2013 m400:03:2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6fa97f4d-f696-4d95-867b-6f3a835b5834"/>
  <p:tag name="CAPTIONITEMSYSNAME" val="Advanced IF functions in Excel 2013 m1Thetextin00:01:24.5-00:01:30.7"/>
  <p:tag name="BOOKMARKENTRYNAME" val="Advanced IF functions in Excel 2013 m100:01:24.5"/>
  <p:tag name="BOOKMARKEXITNAME" val="Advanced IF functions in Excel 2013 m100:01:30.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0346e226-8da5-4f08-a3c9-52e3726b2524"/>
  <p:tag name="CAPTIONITEMSYSNAME" val="Advanced IF functions in Excel 2013 m4Let’swalkthrough00:03:29.2-00:03:34.8"/>
  <p:tag name="BOOKMARKENTRYNAME" val="Advanced IF functions in Excel 2013 m400:03:29.2"/>
  <p:tag name="BOOKMARKEXITNAME" val="Advanced IF functions in Excel 2013 m400:03:34.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2492f4d6-2e05-4a05-b475-456d879934ad"/>
  <p:tag name="CAPTIONITEMSYSNAME" val="Advanced IF functions in Excel 2013 m4Firstthefunction00:03:34.9-00:03:44.6"/>
  <p:tag name="BOOKMARKENTRYNAME" val="Advanced IF functions in Excel 2013 m400:03:34.9"/>
  <p:tag name="BOOKMARKEXITNAME" val="Advanced IF functions in Excel 2013 m400:03:44.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b4306904-3926-492c-b71a-ed425adb3c13"/>
  <p:tag name="CAPTIONITEMSYSNAME" val="Advanced IF functions in Excel 2013 m4BobandSue00:03:44.7-00:03:48.9"/>
  <p:tag name="BOOKMARKENTRYNAME" val="Advanced IF functions in Excel 2013 m400:03:44.7"/>
  <p:tag name="BOOKMARKEXITNAME" val="Advanced IF functions in Excel 2013 m400:03:48.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20376625-bdd5-4989-ac01-4218ff26d733"/>
  <p:tag name="CAPTIONITEMSYSNAME" val="Advanced IF functions in Excel 2013 m4Ofthesetwo,00:03:49.0-00:04:00.9"/>
  <p:tag name="BOOKMARKENTRYNAME" val="Advanced IF functions in Excel 2013 m400:03:49.0"/>
  <p:tag name="BOOKMARKEXITNAME" val="Advanced IF functions in Excel 2013 m400:04:00.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1f231fc6-615e-4515-822d-ffbc1e7798eb"/>
  <p:tag name="CAPTIONITEMSYSNAME" val="Advanced IF functions in Excel 2013 m4Lastly,thefunction00:04:01.0-00:04:09.6"/>
  <p:tag name="BOOKMARKENTRYNAME" val="Advanced IF functions in Excel 2013 m400:04:01.0"/>
  <p:tag name="BOOKMARKEXITNAME" val="Advanced IF functions in Excel 2013 m400:04:09.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64797d35-aefb-445e-9d9f-822d5a1b483a"/>
  <p:tag name="CAPTIONITEMSYSNAME" val="Advanced IF functions in Excel 2013 m4Bobisthe00:04:09.7-00:04:14.6"/>
  <p:tag name="BOOKMARKENTRYNAME" val="Advanced IF functions in Excel 2013 m400:04:09.7"/>
  <p:tag name="BOOKMARKEXITNAME" val="Advanced IF functions in Excel 2013 m400:04:14.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d18c40ee-b22f-4ef4-9530-8cfe196c86d8"/>
  <p:tag name="CAPTIONITEMSYSNAME" val="Advanced IF functions in Excel 2013 m4sotheresults00:04:14.7-00:04:21.3"/>
  <p:tag name="BOOKMARKENTRYNAME" val="Advanced IF functions in Excel 2013 m400:04:14.7"/>
  <p:tag name="BOOKMARKEXITNAME" val="Advanced IF functions in Excel 2013 m400:04:21.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414d17ab-3b64-4ed9-b25a-c5c464981338"/>
  <p:tag name="CAPTIONITEMSYSNAME" val="Advanced IF functions in Excel 2013 m4SUMIFSaddsthe00:04:21.4-00:04:26.3"/>
  <p:tag name="BOOKMARKENTRYNAME" val="Advanced IF functions in Excel 2013 m400:04:21.4"/>
  <p:tag name="BOOKMARKEXITNAME" val="Advanced IF functions in Excel 2013 m400:04:26.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1a2c6318-04b4-43ea-856b-17990ade86d2"/>
  <p:tag name="CAPTIONITEMSYSNAME" val="Advanced IF functions in Excel 2013 m4Thisisthe00:04:26.4-00:04:30.2"/>
  <p:tag name="BOOKMARKENTRYNAME" val="Advanced IF functions in Excel 2013 m400:04:26.4"/>
  <p:tag name="BOOKMARKEXITNAME" val="Advanced IF functions in Excel 2013 m400:04:30.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50a08a64-6a32-4ee6-871a-a062950da9ee"/>
  <p:tag name="CAPTIONITEMSYSNAME" val="Advanced IF functions in Excel 2013 m4sum_rangeisrequired.00:04:30.3-00:04:39.2"/>
  <p:tag name="BOOKMARKENTRYNAME" val="Advanced IF functions in Excel 2013 m400:04:30.3"/>
  <p:tag name="BOOKMARKEXITNAME" val="Advanced IF functions in Excel 2013 m400:04:39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7cd0a2f7-eab9-45fd-ad07-f808c3a6770b"/>
  <p:tag name="CAPTIONITEMSYSNAME" val="Advanced IF functions in Excel 2013 m1Itshouldhave00:01:30.8-00:01:41.6"/>
  <p:tag name="BOOKMARKENTRYNAME" val="Advanced IF functions in Excel 2013 m100:01:30.8"/>
  <p:tag name="BOOKMARKEXITNAME" val="Advanced IF functions in Excel 2013 m100:01:41.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1b3b5a64-a320-4cd6-ae20-957b217cccff"/>
  <p:tag name="CAPTIONITEMSYSNAME" val="Advanced IF functions in Excel 2013 m4criteria_range1isrequired.00:04:39.3-00:04:45.5"/>
  <p:tag name="BOOKMARKENTRYNAME" val="Advanced IF functions in Excel 2013 m400:04:39.3"/>
  <p:tag name="BOOKMARKEXITNAME" val="Advanced IF functions in Excel 2013 m400:04:45.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6070f59b-f405-4bc1-9aa4-0a38e4977170"/>
  <p:tag name="CAPTIONITEMSYSNAME" val="Advanced IF functions in Excel 2013 m4criteria1isrequired.00:04:45.6-00:04:52.7"/>
  <p:tag name="BOOKMARKENTRYNAME" val="Advanced IF functions in Excel 2013 m400:04:45.6"/>
  <p:tag name="BOOKMARKEXITNAME" val="Advanced IF functions in Excel 2013 m400:04:52.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50f01c97-c65b-462c-b98c-04803690e336"/>
  <p:tag name="CAPTIONITEMSYSNAME" val="Advanced IF functions in Excel 2013 m4criteria_range2,criteria2,and00:04:52.8-00:04:59.0"/>
  <p:tag name="BOOKMARKENTRYNAME" val="Advanced IF functions in Excel 2013 m400:04:52.8"/>
  <p:tag name="BOOKMARKEXITNAME" val="Advanced IF functions in Excel 2013 m400:04:59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9cef05ed-fb8f-4385-9c9b-10201fbcddfd"/>
  <p:tag name="CAPTIONITEMSYSNAME" val="Advanced IF functions in Excel 2013 m4Eachcellin00:04:59.1-00:05:00.8"/>
  <p:tag name="BOOKMARKENTRYNAME" val="Advanced IF functions in Excel 2013 m400:04:59.1"/>
  <p:tag name="BOOKMARKEXITNAME" val="Advanced IF functions in Excel 2013 m400:05:00.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a8b3416c-eb03-4da0-8371-a409eab843c3"/>
  <p:tag name="CAPTIONITEMSYSNAME" val="Advanced IF functions in Excel 2013 m4issummedonly00:05:00.9-00:05:07.6"/>
  <p:tag name="BOOKMARKENTRYNAME" val="Advanced IF functions in Excel 2013 m400:05:00.9"/>
  <p:tag name="BOOKMARKEXITNAME" val="Advanced IF functions in Excel 2013 m400:05:07.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7ca1d034-83f2-4c2f-ae5a-a2e4328ed8c5"/>
  <p:tag name="CAPTIONITEMSYSNAME" val="Advanced IF functions in Excel 2013 m4Eachcriteria_rangeargument00:05:07.7-00:05:09.6"/>
  <p:tag name="BOOKMARKENTRYNAME" val="Advanced IF functions in Excel 2013 m400:05:07.7"/>
  <p:tag name="BOOKMARKEXITNAME" val="Advanced IF functions in Excel 2013 m400:05:09.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f9d9be80-c625-4a33-a367-1ce047c30feb"/>
  <p:tag name="CAPTIONITEMSYSNAME" val="Advanced IF functions in Excel 2013 m4mustcontainthe00:05:09.7-00:05:16.8"/>
  <p:tag name="BOOKMARKENTRYNAME" val="Advanced IF functions in Excel 2013 m400:05:09.7"/>
  <p:tag name="BOOKMARKEXITNAME" val="Advanced IF functions in Excel 2013 m400:05:16.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d3b35ea7-d5fa-4969-97d9-52f6d2ab359a"/>
  <p:tag name="CAPTIONITEMSYSNAME" val="Advanced IF functions in Excel 2013 m4Youcanuse00:05:16.9-00:05:24.0"/>
  <p:tag name="BOOKMARKENTRYNAME" val="Advanced IF functions in Excel 2013 m400:05:16.9"/>
  <p:tag name="BOOKMARKEXITNAME" val="Advanced IF functions in Excel 2013 m400:05:24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f244f345-6b76-4dd1-83ec-25c5ceab2ad7"/>
  <p:tag name="CAPTIONITEMSYSNAME" val="Advanced IF functions in Excel 2013 m4Upnext,the00:05:24.1-00:05:28.6"/>
  <p:tag name="BOOKMARKENTRYNAME" val="Advanced IF functions in Excel 2013 m400:05:24.1"/>
  <p:tag name="BOOKMARKEXITNAME" val="Advanced IF functions in Excel 2013 m400:05:28.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MEDIACAPTIONSPROMPTED" val="False"/>
  <p:tag name="TEMPPRESENTATIONFILE" val="C:\Users\Administrator\AppData\Local\Temp\tmpD967.tmp"/>
  <p:tag name="TEMPMEDIAFILENAME" val="C:\Users\Administrator\AppData\Local\Temp\tmpDCE3_Advanced IF functions in Excel 2013 m5.mp4"/>
  <p:tag name="MEDIAFADEDURATION" val="0.2"/>
  <p:tag name="MEDIATRANSPARENCY" val="0.3"/>
  <p:tag name="MEDIACAPTIONSHIDDEN" val="False"/>
  <p:tag name="CUSTOMXMLPARTID" val="{4C5AD28C-2A07-481A-AC49-6BC0BEB782FA}"/>
  <p:tag name="MEDIACAPTIONCOUNT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d4c89478-f7e8-488b-9400-93901462a502"/>
  <p:tag name="CAPTIONITEMSYSNAME" val="Advanced IF functions in Excel 2013 m1AddingtheTRIM00:01:41.7-00:01:44.6"/>
  <p:tag name="BOOKMARKENTRYNAME" val="Advanced IF functions in Excel 2013 m100:01:41.7"/>
  <p:tag name="BOOKMARKEXITNAME" val="Advanced IF functions in Excel 2013 m100:01:44.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d60095bc-73ea-4f9a-9cfe-315b665371e0"/>
  <p:tag name="CAPTIONITEMSYSNAME" val="Advanced IF functions in Excel 2013 m5Nowwe’lldetermine00:00:00.0-00:00:08.6"/>
  <p:tag name="BOOKMARKENTRYNAME" val="Advanced IF functions in Excel 2013 m500:00:00.0"/>
  <p:tag name="BOOKMARKEXITNAME" val="Advanced IF functions in Excel 2013 m500:00:08.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dcdf8578-9665-4c58-8e36-b084009f49e9"/>
  <p:tag name="CAPTIONITEMSYSNAME" val="Advanced IF functions in Excel 2013 m5Wecando00:00:08.7-00:00:14.4"/>
  <p:tag name="BOOKMARKENTRYNAME" val="Advanced IF functions in Excel 2013 m500:00:08.7"/>
  <p:tag name="BOOKMARKEXITNAME" val="Advanced IF functions in Excel 2013 m500:00:14.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180ace8c-a8c3-4c25-bf32-0570be1bbfe9"/>
  <p:tag name="CAPTIONITEMSYSNAME" val="Advanced IF functions in Excel 2013 m5Firstweselect00:00:14.5-00:00:24.1"/>
  <p:tag name="BOOKMARKENTRYNAME" val="Advanced IF functions in Excel 2013 m500:00:14.5"/>
  <p:tag name="BOOKMARKEXITNAME" val="Advanced IF functions in Excel 2013 m500:00:24.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ec056e2f-0b25-4c3c-bc32-1170fec8ef8c"/>
  <p:tag name="CAPTIONITEMSYSNAME" val="Advanced IF functions in Excel 2013 m5I’mpressingF400:00:24.2-00:00:28.2"/>
  <p:tag name="BOOKMARKENTRYNAME" val="Advanced IF functions in Excel 2013 m500:00:24.2"/>
  <p:tag name="BOOKMARKEXITNAME" val="Advanced IF functions in Excel 2013 m500:00:28.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48d78bf7-2a37-4c5b-87de-a9bea1871850"/>
  <p:tag name="CAPTIONITEMSYSNAME" val="Advanced IF functions in Excel 2013 m5Nextwe’llselect00:00:28.3-00:00:36.4"/>
  <p:tag name="BOOKMARKENTRYNAME" val="Advanced IF functions in Excel 2013 m500:00:28.3"/>
  <p:tag name="BOOKMARKEXITNAME" val="Advanced IF functions in Excel 2013 m500:00:36.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30271d33-3351-4a6f-ba7a-fd6d6872300d"/>
  <p:tag name="CAPTIONITEMSYSNAME" val="Advanced IF functions in Excel 2013 m5Thenweselect00:00:36.5-00:00:45.2"/>
  <p:tag name="BOOKMARKENTRYNAME" val="Advanced IF functions in Excel 2013 m500:00:36.5"/>
  <p:tag name="BOOKMARKEXITNAME" val="Advanced IF functions in Excel 2013 m500:00:45.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6fb407f5-c2f1-45c8-a697-482d90a96dfe"/>
  <p:tag name="CAPTIONITEMSYSNAME" val="Advanced IF functions in Excel 2013 m5Thenweselect00:00:45.3-00:00:57.9"/>
  <p:tag name="BOOKMARKENTRYNAME" val="Advanced IF functions in Excel 2013 m500:00:45.3"/>
  <p:tag name="BOOKMARKEXITNAME" val="Advanced IF functions in Excel 2013 m500:00:57.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a89e779b-c8c9-4714-83bf-5ddeac40cb0d"/>
  <p:tag name="CAPTIONITEMSYSNAME" val="Advanced IF functions in Excel 2013 m5IntheNorth00:00:58.0-00:01:09.8"/>
  <p:tag name="BOOKMARKENTRYNAME" val="Advanced IF functions in Excel 2013 m500:00:58.0"/>
  <p:tag name="BOOKMARKEXITNAME" val="Advanced IF functions in Excel 2013 m500:01:09.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c14aa5e2-0c95-4b7b-bd4a-a05106f895fa"/>
  <p:tag name="CAPTIONITEMSYSNAME" val="Advanced IF functions in Excel 2013 m5Let’swalkthrough00:01:09.9-00:01:15.7"/>
  <p:tag name="BOOKMARKENTRYNAME" val="Advanced IF functions in Excel 2013 m500:01:09.9"/>
  <p:tag name="BOOKMARKEXITNAME" val="Advanced IF functions in Excel 2013 m500:01:15.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64c28e3d-9379-4465-a411-eaa9f59cd585"/>
  <p:tag name="CAPTIONITEMSYSNAME" val="Advanced IF functions in Excel 2013 m5Firstthefunction00:01:15.8-00:01:26.4"/>
  <p:tag name="BOOKMARKENTRYNAME" val="Advanced IF functions in Excel 2013 m500:01:15.8"/>
  <p:tag name="BOOKMARKEXITNAME" val="Advanced IF functions in Excel 2013 m500:01:2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3c5cfa7f-5689-4a5b-8837-5a34b631c68d"/>
  <p:tag name="CAPTIONITEMSYSNAME" val="Advanced IF functions in Excel 2013 m1TheTRIMfunction00:01:44.7-00:01:59.6"/>
  <p:tag name="BOOKMARKENTRYNAME" val="Advanced IF functions in Excel 2013 m100:01:44.7"/>
  <p:tag name="BOOKMARKEXITNAME" val="Advanced IF functions in Excel 2013 m100:01:59.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f2d227d8-0782-4494-b1ed-0e03b9f140df"/>
  <p:tag name="CAPTIONITEMSYSNAME" val="Advanced IF functions in Excel 2013 m5Therearetwo,00:01:26.5-00:01:32.7"/>
  <p:tag name="BOOKMARKENTRYNAME" val="Advanced IF functions in Excel 2013 m500:01:26.5"/>
  <p:tag name="BOOKMARKEXITNAME" val="Advanced IF functions in Excel 2013 m500:01:32.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8959299e-8f6e-4f25-9dc9-9b0c05d68fb6"/>
  <p:tag name="CAPTIONITEMSYSNAME" val="Advanced IF functions in Excel 2013 m5Ofthesetwo,00:01:32.8-00:01:47.2"/>
  <p:tag name="BOOKMARKENTRYNAME" val="Advanced IF functions in Excel 2013 m500:01:32.8"/>
  <p:tag name="BOOKMARKEXITNAME" val="Advanced IF functions in Excel 2013 m500:01:47.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8a638a37-5add-41a4-814e-eab15d7684a3"/>
  <p:tag name="CAPTIONITEMSYSNAME" val="Advanced IF functions in Excel 2013 m5Lastly,thefunction00:01:47.3-00:01:52.2"/>
  <p:tag name="BOOKMARKENTRYNAME" val="Advanced IF functions in Excel 2013 m500:01:47.3"/>
  <p:tag name="BOOKMARKEXITNAME" val="Advanced IF functions in Excel 2013 m500:01:52.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ab7adcb3-a370-42cd-8fb0-a73381526bf9"/>
  <p:tag name="CAPTIONITEMSYSNAME" val="Advanced IF functions in Excel 2013 m5whereallcorresponding00:01:52.3-00:01:57.6"/>
  <p:tag name="BOOKMARKENTRYNAME" val="Advanced IF functions in Excel 2013 m500:01:52.3"/>
  <p:tag name="BOOKMARKEXITNAME" val="Advanced IF functions in Excel 2013 m500:01:57.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bbd2cb7f-5ace-4007-a066-c50fa40820c3"/>
  <p:tag name="CAPTIONITEMSYSNAME" val="Advanced IF functions in Excel 2013 m5Theaverageof00:01:57.7-00:02:05.7"/>
  <p:tag name="BOOKMARKENTRYNAME" val="Advanced IF functions in Excel 2013 m500:01:57.7"/>
  <p:tag name="BOOKMARKEXITNAME" val="Advanced IF functions in Excel 2013 m500:02:05.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4d00a7dd-ca22-44d4-8ba3-9aa76383d8f3"/>
  <p:tag name="CAPTIONITEMSYSNAME" val="Advanced IF functions in Excel 2013 m5You’llnoticethat00:02:05.8-00:02:10.5"/>
  <p:tag name="BOOKMARKENTRYNAME" val="Advanced IF functions in Excel 2013 m500:02:05.8"/>
  <p:tag name="BOOKMARKEXITNAME" val="Advanced IF functions in Excel 2013 m500:02:10.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355973f9-bbdd-4ed3-a972-581792588541"/>
  <p:tag name="CAPTIONITEMSYSNAME" val="Advanced IF functions in Excel 2013 m5I’llshowyou00:02:10.6-00:02:15.5"/>
  <p:tag name="BOOKMARKENTRYNAME" val="Advanced IF functions in Excel 2013 m500:02:10.6"/>
  <p:tag name="BOOKMARKEXITNAME" val="Advanced IF functions in Excel 2013 m500:02:15.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f582607a-e5c1-4fd0-944d-5a4255c18a6d"/>
  <p:tag name="CAPTIONITEMSYSNAME" val="Advanced IF functions in Excel 2013 m5AVERAGEIFSreturnsthe00:02:15.6-00:02:21.2"/>
  <p:tag name="BOOKMARKENTRYNAME" val="Advanced IF functions in Excel 2013 m500:02:15.6"/>
  <p:tag name="BOOKMARKEXITNAME" val="Advanced IF functions in Excel 2013 m500:02:21.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9008d054-dbcf-4408-814d-1acbe3dd7d9f"/>
  <p:tag name="CAPTIONITEMSYSNAME" val="Advanced IF functions in Excel 2013 m5Thisisthe00:02:21.3-00:02:25.2"/>
  <p:tag name="BOOKMARKENTRYNAME" val="Advanced IF functions in Excel 2013 m500:02:21.3"/>
  <p:tag name="BOOKMARKEXITNAME" val="Advanced IF functions in Excel 2013 m500:02:25.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ebba24e9-d4ca-4650-b5d3-d7261313eaf0"/>
  <p:tag name="CAPTIONITEMSYSNAME" val="Advanced IF functions in Excel 2013 m5average_rangeisrequired.00:02:25.3-00:02:34.2"/>
  <p:tag name="BOOKMARKENTRYNAME" val="Advanced IF functions in Excel 2013 m500:02:25.3"/>
  <p:tag name="BOOKMARKEXITNAME" val="Advanced IF functions in Excel 2013 m500:02:3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99fb0aad-549b-4504-968c-4ccc63a539d0"/>
  <p:tag name="CAPTIONITEMSYSNAME" val="Advanced IF functions in Excel 2013 m1Andnowthe00:01:59.7-00:02:05.6"/>
  <p:tag name="BOOKMARKENTRYNAME" val="Advanced IF functions in Excel 2013 m100:01:59.7"/>
  <p:tag name="BOOKMARKEXITNAME" val="Advanced IF functions in Excel 2013 m100:02:05.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854aecf0-8b28-416a-9535-9c8171071844"/>
  <p:tag name="CAPTIONITEMSYSNAME" val="Advanced IF functions in Excel 2013 m5criteria_range1isrequired.00:02:34.3-00:02:40.7"/>
  <p:tag name="BOOKMARKENTRYNAME" val="Advanced IF functions in Excel 2013 m500:02:34.3"/>
  <p:tag name="BOOKMARKEXITNAME" val="Advanced IF functions in Excel 2013 m500:02:40.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1e542f62-daca-400e-b937-e05c2c49a267"/>
  <p:tag name="CAPTIONITEMSYSNAME" val="Advanced IF functions in Excel 2013 m5criteria1isrequired.00:02:40.8-00:02:48.1"/>
  <p:tag name="BOOKMARKENTRYNAME" val="Advanced IF functions in Excel 2013 m500:02:40.8"/>
  <p:tag name="BOOKMARKEXITNAME" val="Advanced IF functions in Excel 2013 m500:02:48.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94631f5c-b8e2-4899-922f-744eaa75c274"/>
  <p:tag name="CAPTIONITEMSYSNAME" val="Advanced IF functions in Excel 2013 m5criteria_range2,criteria2,and00:02:48.2-00:02:55.5"/>
  <p:tag name="BOOKMARKENTRYNAME" val="Advanced IF functions in Excel 2013 m500:02:48.2"/>
  <p:tag name="BOOKMARKEXITNAME" val="Advanced IF functions in Excel 2013 m500:02:55.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637ad783-5cf1-4678-a5b4-cd9ec2436aa2"/>
  <p:tag name="CAPTIONITEMSYSNAME" val="Advanced IF functions in Excel 2013 m5Eachofthe00:02:55.6-00:02:57.6"/>
  <p:tag name="BOOKMARKENTRYNAME" val="Advanced IF functions in Excel 2013 m500:02:55.6"/>
  <p:tag name="BOOKMARKEXITNAME" val="Advanced IF functions in Excel 2013 m500:02:57.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8e16dbdc-df7d-4369-8a23-892b283d4de8"/>
  <p:tag name="CAPTIONITEMSYSNAME" val="Advanced IF functions in Excel 2013 m5isusedin00:02:57.7-00:03:06.8"/>
  <p:tag name="BOOKMARKENTRYNAME" val="Advanced IF functions in Excel 2013 m500:02:57.7"/>
  <p:tag name="BOOKMARKEXITNAME" val="Advanced IF functions in Excel 2013 m500:03:06.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26c64f33-b69d-4b5d-a097-45cc59765b26"/>
  <p:tag name="CAPTIONITEMSYSNAME" val="Advanced IF functions in Excel 2013 m5Allcriteria_rangemust00:03:06.9-00:03:13.6"/>
  <p:tag name="BOOKMARKENTRYNAME" val="Advanced IF functions in Excel 2013 m500:03:06.9"/>
  <p:tag name="BOOKMARKEXITNAME" val="Advanced IF functions in Excel 2013 m500:03:13.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12a6a8af-f74b-4b7b-982c-64bcc237b261"/>
  <p:tag name="CAPTIONITEMSYSNAME" val="Advanced IF functions in Excel 2013 m5Youcanuse00:03:13.7-00:03:20.0"/>
  <p:tag name="BOOKMARKENTRYNAME" val="Advanced IF functions in Excel 2013 m500:03:13.7"/>
  <p:tag name="BOOKMARKEXITNAME" val="Advanced IF functions in Excel 2013 m500:03:20.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3f8b53a3-98f2-4ca6-92bc-2431f01d171f"/>
  <p:tag name="CAPTIONITEMSYSNAME" val="Advanced IF functions in Excel 2013 m5Aswesaw00:03:20.1-00:03:27.0"/>
  <p:tag name="BOOKMARKENTRYNAME" val="Advanced IF functions in Excel 2013 m500:03:20.1"/>
  <p:tag name="BOOKMARKEXITNAME" val="Advanced IF functions in Excel 2013 m500:03:27.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4eb69c97-d469-4ce5-8912-f0212042780a"/>
  <p:tag name="CAPTIONITEMSYSNAME" val="Advanced IF functions in Excel 2013 m5Weiisthe00:03:27.1-00:03:33.9"/>
  <p:tag name="BOOKMARKENTRYNAME" val="Advanced IF functions in Excel 2013 m500:03:27.1"/>
  <p:tag name="BOOKMARKEXITNAME" val="Advanced IF functions in Excel 2013 m500:03:33.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560eb7b4-e3d7-47f0-bded-76dfcc0cf9aa"/>
  <p:tag name="CAPTIONITEMSYSNAME" val="Advanced IF functions in Excel 2013 m5Ifthereare00:03:34.0-00:03:40.8"/>
  <p:tag name="BOOKMARKENTRYNAME" val="Advanced IF functions in Excel 2013 m500:03:34.0"/>
  <p:tag name="BOOKMARKEXITNAME" val="Advanced IF functions in Excel 2013 m500:03:4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f57694b7-4cb9-4c43-82bb-49226371817e"/>
  <p:tag name="CAPTIONITEMSYSNAME" val="Advanced IF functions in Excel 2013 m1Thisisthe00:02:05.7-00:02:10.0"/>
  <p:tag name="BOOKMARKENTRYNAME" val="Advanced IF functions in Excel 2013 m100:02:05.7"/>
  <p:tag name="BOOKMARKEXITNAME" val="Advanced IF functions in Excel 2013 m100:02:10.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77777ce5-ddbd-4b38-905a-48248da219f8"/>
  <p:tag name="CAPTIONITEMSYSNAME" val="Advanced IF functions in Excel 2013 m5Wecanenhance00:03:40.9-00:03:48.1"/>
  <p:tag name="BOOKMARKENTRYNAME" val="Advanced IF functions in Excel 2013 m500:03:40.9"/>
  <p:tag name="BOOKMARKEXITNAME" val="Advanced IF functions in Excel 2013 m500:03:48.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1d84fac0-d2d3-469c-89f9-493a33a30874"/>
  <p:tag name="CAPTIONITEMSYSNAME" val="Advanced IF functions in Excel 2013 m5I’mputtingthe00:03:48.2-00:03:54.9"/>
  <p:tag name="BOOKMARKENTRYNAME" val="Advanced IF functions in Excel 2013 m500:03:48.2"/>
  <p:tag name="BOOKMARKEXITNAME" val="Advanced IF functions in Excel 2013 m500:03:54.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d641cf8e-9b48-4820-87f8-8d342695f5cc"/>
  <p:tag name="CAPTIONITEMSYSNAME" val="Advanced IF functions in Excel 2013 m5IFERRORreturnsthe00:03:55.0-00:04:03.0"/>
  <p:tag name="BOOKMARKENTRYNAME" val="Advanced IF functions in Excel 2013 m500:03:55.0"/>
  <p:tag name="BOOKMARKEXITNAME" val="Advanced IF functions in Excel 2013 m500:04:03.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2bf80238-60b8-4f55-9763-2fda7123ea4a"/>
  <p:tag name="CAPTIONITEMSYSNAME" val="Advanced IF functions in Excel 2013 m5otherwise,itreturns00:04:03.1-00:04:11.0"/>
  <p:tag name="BOOKMARKENTRYNAME" val="Advanced IF functions in Excel 2013 m500:04:03.1"/>
  <p:tag name="BOOKMARKEXITNAME" val="Advanced IF functions in Excel 2013 m500:04:11.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e756510c-48d4-467d-a2f5-a54f1b78c070"/>
  <p:tag name="CAPTIONITEMSYSNAME" val="Advanced IF functions in Excel 2013 m5Andwesee00:04:11.1-00:04:16.3"/>
  <p:tag name="BOOKMARKENTRYNAME" val="Advanced IF functions in Excel 2013 m500:04:11.1"/>
  <p:tag name="BOOKMARKEXITNAME" val="Advanced IF functions in Excel 2013 m500:04:16.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51926bd9-56e6-4df4-b6db-60be608dbaf6"/>
  <p:tag name="CAPTIONITEMSYSNAME" val="Advanced IF functions in Excel 2013 m5Thisisthe00:04:16.4-00:04:20.1"/>
  <p:tag name="BOOKMARKENTRYNAME" val="Advanced IF functions in Excel 2013 m500:04:16.4"/>
  <p:tag name="BOOKMARKEXITNAME" val="Advanced IF functions in Excel 2013 m500:04:20.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29dbefee-2a71-45a1-8473-164bdabee156"/>
  <p:tag name="CAPTIONITEMSYSNAME" val="Advanced IF functions in Excel 2013 m5Valueisrequired.00:04:20.2-00:04:25.8"/>
  <p:tag name="BOOKMARKENTRYNAME" val="Advanced IF functions in Excel 2013 m500:04:20.2"/>
  <p:tag name="BOOKMARKEXITNAME" val="Advanced IF functions in Excel 2013 m500:04:25.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2803a0b3-1762-42d6-b719-4bb65af7e765"/>
  <p:tag name="CAPTIONITEMSYSNAME" val="Advanced IF functions in Excel 2013 m5Value_if_errorisalso00:04:25.9-00:04:35.3"/>
  <p:tag name="BOOKMARKENTRYNAME" val="Advanced IF functions in Excel 2013 m500:04:25.9"/>
  <p:tag name="BOOKMARKEXITNAME" val="Advanced IF functions in Excel 2013 m500:04:35.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836d8d8c-9fe6-475a-a65b-8d1eee48d6ab"/>
  <p:tag name="CAPTIONITEMSYSNAME" val="Advanced IF functions in Excel 2013 m5Nowyou’vegot00:04:35.4-00:04:39.6"/>
  <p:tag name="BOOKMARKENTRYNAME" val="Advanced IF functions in Excel 2013 m500:04:35.4"/>
  <p:tag name="BOOKMARKEXITNAME" val="Advanced IF functions in Excel 2013 m500:04:39.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08580601-a232-4bf7-a080-20862595830d"/>
  <p:tag name="CAPTIONITEMSYSNAME" val="Advanced IF functions in Excel 2013 m5Ofcourse,there’s00:04:39.7-00:04:41.6"/>
  <p:tag name="BOOKMARKENTRYNAME" val="Advanced IF functions in Excel 2013 m500:04:39.7"/>
  <p:tag name="BOOKMARKEXITNAME" val="Advanced IF functions in Excel 2013 m500:04:4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df1346fd-87c5-4a2f-91df-1a2157388a74"/>
  <p:tag name="CAPTIONITEMSYSNAME" val="Advanced IF functions in Excel 2013 m1Logical_testisrequired.00:02:10.1-00:02:12.1"/>
  <p:tag name="BOOKMARKENTRYNAME" val="Advanced IF functions in Excel 2013 m100:02:10.1"/>
  <p:tag name="BOOKMARKEXITNAME" val="Advanced IF functions in Excel 2013 m100:02:12.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0dc631-a8f2-4da5-8358-239122ae69cf"/>
  <p:tag name="CAPTIONINTERNALID" val="f1ea633e-1fa4-4d76-840c-e6f822346466"/>
  <p:tag name="CAPTIONITEMSYSNAME" val="Advanced IF functions in Excel 2013 m5Socheckout00:04:41.7-00:04:48.5"/>
  <p:tag name="BOOKMARKENTRYNAME" val="Advanced IF functions in Excel 2013 m500:04:41.7"/>
  <p:tag name="BOOKMARKEXITNAME" val="Advanced IF functions in Excel 2013 m500:04:48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b00c2e85-ab90-415f-b881-7b4244a40a4b"/>
  <p:tag name="CAPTIONITEMSYSNAME" val="Advanced IF functions in Excel 2013 m1Itcanbe00:02:12.2-00:02:16.6"/>
  <p:tag name="BOOKMARKENTRYNAME" val="Advanced IF functions in Excel 2013 m100:02:12.2"/>
  <p:tag name="BOOKMARKEXITNAME" val="Advanced IF functions in Excel 2013 m100:02: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eb6a1274-de88-4257-bf7e-613d3317d703"/>
  <p:tag name="CAPTIONITEMSYSNAME" val="Advanced IF functions in Excel 2013 m1We’llcovercomplex00:00:00.0-00:00:10.9"/>
  <p:tag name="BOOKMARKENTRYNAME" val="Advanced IF functions in Excel 2013 m100:00:00.0"/>
  <p:tag name="BOOKMARKEXITNAME" val="Advanced IF functions in Excel 2013 m100:00:1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307e2565-68ef-46f7-ad1d-5f8ae6e5e282"/>
  <p:tag name="CAPTIONITEMSYSNAME" val="Advanced IF functions in Excel 2013 m1likecomparingone00:02:16.7-00:02:23.0"/>
  <p:tag name="BOOKMARKENTRYNAME" val="Advanced IF functions in Excel 2013 m100:02:16.7"/>
  <p:tag name="BOOKMARKEXITNAME" val="Advanced IF functions in Excel 2013 m100:02:23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fbeed533-90a6-4fdc-b646-83a4044ecefb"/>
  <p:tag name="CAPTIONITEMSYSNAME" val="Advanced IF functions in Excel 2013 m1Itcanalso00:02:23.1-00:02:28.2"/>
  <p:tag name="BOOKMARKENTRYNAME" val="Advanced IF functions in Excel 2013 m100:02:23.1"/>
  <p:tag name="BOOKMARKEXITNAME" val="Advanced IF functions in Excel 2013 m100:02:28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c1f14458-ef1c-4b89-808a-9e6a0a16b478"/>
  <p:tag name="CAPTIONITEMSYSNAME" val="Advanced IF functions in Excel 2013 m1Value_if_trueisoptional.00:02:28.3-00:02:34.5"/>
  <p:tag name="BOOKMARKENTRYNAME" val="Advanced IF functions in Excel 2013 m100:02:28.3"/>
  <p:tag name="BOOKMARKEXITNAME" val="Advanced IF functions in Excel 2013 m100:02:34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eb6fa21d-c781-47fc-9fcd-9cf384992b5a"/>
  <p:tag name="CAPTIONITEMSYSNAME" val="Advanced IF functions in Excel 2013 m1Forexample,if00:02:34.6-00:02:41.9"/>
  <p:tag name="BOOKMARKENTRYNAME" val="Advanced IF functions in Excel 2013 m100:02:34.6"/>
  <p:tag name="BOOKMARKEXITNAME" val="Advanced IF functions in Excel 2013 m100:02:4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3d72a2d2-b5be-47f3-9e01-679f55b23269"/>
  <p:tag name="CAPTIONITEMSYSNAME" val="Advanced IF functions in Excel 2013 m1Ifthelogical_test00:02:42.0-00:02:51.6"/>
  <p:tag name="BOOKMARKENTRYNAME" val="Advanced IF functions in Excel 2013 m100:02:42.0"/>
  <p:tag name="BOOKMARKEXITNAME" val="Advanced IF functions in Excel 2013 m100:02:51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8176562b-e8b1-410d-b48d-bfc81035df86"/>
  <p:tag name="CAPTIONITEMSYSNAME" val="Advanced IF functions in Excel 2013 m1Value_if_falseisalso00:02:51.7-00:02:57.8"/>
  <p:tag name="BOOKMARKENTRYNAME" val="Advanced IF functions in Excel 2013 m100:02:51.7"/>
  <p:tag name="BOOKMARKEXITNAME" val="Advanced IF functions in Excel 2013 m100:02:57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9ad7c3c5-83b0-4ff3-beda-d433a8a28035"/>
  <p:tag name="CAPTIONITEMSYSNAME" val="Advanced IF functions in Excel 2013 m1Forexample,if00:02:57.9-00:03:05.1"/>
  <p:tag name="BOOKMARKENTRYNAME" val="Advanced IF functions in Excel 2013 m100:02:57.9"/>
  <p:tag name="BOOKMARKEXITNAME" val="Advanced IF functions in Excel 2013 m100:03:05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0d6ad223-63b4-4ebd-a6cb-45699d1d3148"/>
  <p:tag name="CAPTIONITEMSYSNAME" val="Advanced IF functions in Excel 2013 m1Ifthelogical_test00:03:05.2-00:03:16.0"/>
  <p:tag name="BOOKMARKENTRYNAME" val="Advanced IF functions in Excel 2013 m100:03:05.2"/>
  <p:tag name="BOOKMARKEXITNAME" val="Advanced IF functions in Excel 2013 m100:03:16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0884db74-b6dc-4be4-8ef6-d30dc5393c71"/>
  <p:tag name="CAPTIONITEMSYSNAME" val="Advanced IF functions in Excel 2013 m1Upnext,nested00:03:16.1-00:03:20.5"/>
  <p:tag name="BOOKMARKENTRYNAME" val="Advanced IF functions in Excel 2013 m100:03:16.1"/>
  <p:tag name="BOOKMARKEXITNAME" val="Advanced IF functions in Excel 2013 m100:03:2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MEDIACAPTIONSPROMPTED" val="False"/>
  <p:tag name="TEMPPRESENTATIONFILE" val="C:\Users\Administrator\AppData\Local\Temp\tmpC3DB.tmp"/>
  <p:tag name="TEMPMEDIAFILENAME" val="C:\Users\Administrator\AppData\Local\Temp\tmpC62E_Advanced IF functions in Excel 2013 m2.mp4"/>
  <p:tag name="MEDIAFADEDURATION" val="0.2"/>
  <p:tag name="MEDIATRANSPARENCY" val="0.3"/>
  <p:tag name="MEDIACAPTIONSHIDDEN" val="False"/>
  <p:tag name="CUSTOMXMLPARTID" val="{783F5FF3-ECA0-4C2D-8FFF-7AF13CF98D3F}"/>
  <p:tag name="MEDIACAPTIONCOUN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b4df1b65-dc3b-4336-9df0-79315f6a86f3"/>
  <p:tag name="CAPTIONITEMSYSNAME" val="Advanced IF functions in Excel 2013 m1I’mdeterminingif00:00:11.0-00:00:17.6"/>
  <p:tag name="BOOKMARKENTRYNAME" val="Advanced IF functions in Excel 2013 m100:00:11.0"/>
  <p:tag name="BOOKMARKEXITNAME" val="Advanced IF functions in Excel 2013 m100:00:17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e50a6f50-7527-4d50-834b-846757e0560f"/>
  <p:tag name="CAPTIONITEMSYSNAME" val="Advanced IF functions in Excel 2013 m2OneIFfunction00:00:00.0-00:00:08.3"/>
  <p:tag name="BOOKMARKENTRYNAME" val="Advanced IF functions in Excel 2013 m200:00:00.0"/>
  <p:tag name="BOOKMARKEXITNAME" val="Advanced IF functions in Excel 2013 m200:00:08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023e0c10-e207-41fd-a61a-ae81475483d3"/>
  <p:tag name="CAPTIONITEMSYSNAME" val="Advanced IF functions in Excel 2013 m2NestedIFfunctions,00:00:08.4-00:00:12.5"/>
  <p:tag name="BOOKMARKENTRYNAME" val="Advanced IF functions in Excel 2013 m200:00:08.4"/>
  <p:tag name="BOOKMARKEXITNAME" val="Advanced IF functions in Excel 2013 m200:00:12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9a4b64b8-e8eb-4fc4-93f7-baee69eecf8a"/>
  <p:tag name="CAPTIONITEMSYSNAME" val="Advanced IF functions in Excel 2013 m2allowsyouto00:00:12.6-00:00:18.9"/>
  <p:tag name="BOOKMARKENTRYNAME" val="Advanced IF functions in Excel 2013 m200:00:12.6"/>
  <p:tag name="BOOKMARKEXITNAME" val="Advanced IF functions in Excel 2013 m200:00:18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e181bc43-4116-4eff-bc4a-0b786eb30c09"/>
  <p:tag name="CAPTIONITEMSYSNAME" val="Advanced IF functions in Excel 2013 m2Wewantto00:00:19.0-00:00:23.5"/>
  <p:tag name="BOOKMARKENTRYNAME" val="Advanced IF functions in Excel 2013 m200:00:19.0"/>
  <p:tag name="BOOKMARKEXITNAME" val="Advanced IF functions in Excel 2013 m200:00:23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c829ef00-e4df-4a24-8c78-6f787f3cea94"/>
  <p:tag name="CAPTIONITEMSYSNAME" val="Advanced IF functions in Excel 2013 m2IfBob’sscore00:00:23.6-00:00:32.8"/>
  <p:tag name="BOOKMARKENTRYNAME" val="Advanced IF functions in Excel 2013 m200:00:23.6"/>
  <p:tag name="BOOKMARKEXITNAME" val="Advanced IF functions in Excel 2013 m200:00:32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9268c1c1-9fc1-4017-8432-ba71af24fb2e"/>
  <p:tag name="CAPTIONITEMSYSNAME" val="Advanced IF functions in Excel 2013 m2Wenestan00:00:32.9-00:00:47.4"/>
  <p:tag name="BOOKMARKENTRYNAME" val="Advanced IF functions in Excel 2013 m200:00:32.9"/>
  <p:tag name="BOOKMARKEXITNAME" val="Advanced IF functions in Excel 2013 m200:00:47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b919fc56-e62a-4efd-97f7-16639c1909ce"/>
  <p:tag name="CAPTIONITEMSYSNAME" val="Advanced IF functions in Excel 2013 m2Weuseadditional00:00:47.5-00:00:53.9"/>
  <p:tag name="BOOKMARKENTRYNAME" val="Advanced IF functions in Excel 2013 m200:00:47.5"/>
  <p:tag name="BOOKMARKEXITNAME" val="Advanced IF functions in Excel 2013 m200:00:53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18308809-5917-41cd-ba80-14ee98ca9d78"/>
  <p:tag name="CAPTIONITEMSYSNAME" val="Advanced IF functions in Excel 2013 m2I’mcopyingthe00:00:54.0-00:01:00.1"/>
  <p:tag name="BOOKMARKENTRYNAME" val="Advanced IF functions in Excel 2013 m200:00:54.0"/>
  <p:tag name="BOOKMARKEXITNAME" val="Advanced IF functions in Excel 2013 m200:01:0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700a0011-7230-4db3-a7a6-4bd40a9eee80"/>
  <p:tag name="CAPTIONITEMSYSNAME" val="Advanced IF functions in Excel 2013 m2Inthisformula00:01:00.2-00:01:10.3"/>
  <p:tag name="BOOKMARKENTRYNAME" val="Advanced IF functions in Excel 2013 m200:01:00.2"/>
  <p:tag name="BOOKMARKEXITNAME" val="Advanced IF functions in Excel 2013 m200:01:10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e295dcea-6b5e-4074-9a7b-18334ec2ec97"/>
  <p:tag name="CAPTIONITEMSYSNAME" val="Advanced IF functions in Excel 2013 m2Letmeshow00:01:10.4-00:01:12.7"/>
  <p:tag name="BOOKMARKENTRYNAME" val="Advanced IF functions in Excel 2013 m200:01:10.4"/>
  <p:tag name="BOOKMARKEXITNAME" val="Advanced IF functions in Excel 2013 m200:01: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f1efcf8f-fb1c-4c7e-a72d-0bc4e34487af"/>
  <p:tag name="CAPTIONITEMSYSNAME" val="Advanced IF functions in Excel 2013 m1IftheActual00:00:17.7-00:00:33.3"/>
  <p:tag name="BOOKMARKENTRYNAME" val="Advanced IF functions in Excel 2013 m100:00:17.7"/>
  <p:tag name="BOOKMARKEXITNAME" val="Advanced IF functions in Excel 2013 m100:00:33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d02e4414-487e-4280-ac31-b4b90ab290d6"/>
  <p:tag name="CAPTIONITEMSYSNAME" val="Advanced IF functions in Excel 2013 m2IfB2greater00:01:12.8-00:01:20.3"/>
  <p:tag name="BOOKMARKENTRYNAME" val="Advanced IF functions in Excel 2013 m200:01:12.8"/>
  <p:tag name="BOOKMARKEXITNAME" val="Advanced IF functions in Excel 2013 m200:01:20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6aa9fff2-a3f2-4551-9a94-cf941a7b44f5"/>
  <p:tag name="CAPTIONITEMSYSNAME" val="Advanced IF functions in Excel 2013 m2Ifit’sFALSE,00:01:20.4-00:01:25.5"/>
  <p:tag name="BOOKMARKENTRYNAME" val="Advanced IF functions in Excel 2013 m200:01:20.4"/>
  <p:tag name="BOOKMARKEXITNAME" val="Advanced IF functions in Excel 2013 m200:01:25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7c2fc395-50b5-43e2-8528-9ee24262450c"/>
  <p:tag name="CAPTIONITEMSYSNAME" val="Advanced IF functions in Excel 2013 m2SinceB2greater00:01:25.6-00:01:30.7"/>
  <p:tag name="BOOKMARKENTRYNAME" val="Advanced IF functions in Excel 2013 m200:01:25.6"/>
  <p:tag name="BOOKMARKEXITNAME" val="Advanced IF functions in Excel 2013 m200:01:30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bb001c20-364f-4f91-b346-7b0a506c8584"/>
  <p:tag name="CAPTIONITEMSYSNAME" val="Advanced IF functions in Excel 2013 m2greaterthanor00:01:30.8-00:01:38.0"/>
  <p:tag name="BOOKMARKENTRYNAME" val="Advanced IF functions in Excel 2013 m200:01:30.8"/>
  <p:tag name="BOOKMARKEXITNAME" val="Advanced IF functions in Excel 2013 m200:01:38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3205b98a-185c-4f30-8d01-d9438e734bc3"/>
  <p:tag name="CAPTIONITEMSYSNAME" val="Advanced IF functions in Excel 2013 m2Thiscontinuesfor00:01:38.1-00:01:47.7"/>
  <p:tag name="BOOKMARKENTRYNAME" val="Advanced IF functions in Excel 2013 m200:01:38.1"/>
  <p:tag name="BOOKMARKEXITNAME" val="Advanced IF functions in Excel 2013 m200:01:47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487e0ce7-b9a6-4ebe-b31f-e65878e02e24"/>
  <p:tag name="CAPTIONITEMSYSNAME" val="Advanced IF functions in Excel 2013 m2Here’sanotherexample.00:01:47.8-00:01:52.5"/>
  <p:tag name="BOOKMARKENTRYNAME" val="Advanced IF functions in Excel 2013 m200:01:47.8"/>
  <p:tag name="BOOKMARKEXITNAME" val="Advanced IF functions in Excel 2013 m200:01:52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94883b24-cc8c-482c-b2bf-e00888c5b85c"/>
  <p:tag name="CAPTIONITEMSYSNAME" val="Advanced IF functions in Excel 2013 m2Butthecommission00:01:52.6-00:01:58.2"/>
  <p:tag name="BOOKMARKENTRYNAME" val="Advanced IF functions in Excel 2013 m200:01:52.6"/>
  <p:tag name="BOOKMARKEXITNAME" val="Advanced IF functions in Excel 2013 m200:01:58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cdf234bc-be4b-4d8a-9fd9-a02bbb576418"/>
  <p:tag name="CAPTIONITEMSYSNAME" val="Advanced IF functions in Excel 2013 m2IfBob’ssales,00:01:58.3-00:02:07.8"/>
  <p:tag name="BOOKMARKENTRYNAME" val="Advanced IF functions in Excel 2013 m200:01:58.3"/>
  <p:tag name="BOOKMARKEXITNAME" val="Advanced IF functions in Excel 2013 m200:02:07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7672fd34-6125-4e9f-a21c-7796f31307f0"/>
  <p:tag name="CAPTIONITEMSYSNAME" val="Advanced IF functions in Excel 2013 m2I’mpressingF400:02:07.9-00:02:17.9"/>
  <p:tag name="BOOKMARKENTRYNAME" val="Advanced IF functions in Excel 2013 m200:02:07.9"/>
  <p:tag name="BOOKMARKEXITNAME" val="Advanced IF functions in Excel 2013 m200:02:17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fdb0a93d-5122-49e8-a57c-b1514cd242d7"/>
  <p:tag name="CAPTIONITEMSYSNAME" val="Advanced IF functions in Excel 2013 m2IfBob’ssales00:02:18.0-00:02:25.5"/>
  <p:tag name="BOOKMARKENTRYNAME" val="Advanced IF functions in Excel 2013 m200:02:18.0"/>
  <p:tag name="BOOKMARKEXITNAME" val="Advanced IF functions in Excel 2013 m200:02:2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506e0a9b-4226-482f-969a-8dbb524dc54d"/>
  <p:tag name="CAPTIONITEMSYSNAME" val="Advanced IF functions in Excel 2013 m1Intheformula,00:00:33.4-00:00:40.9"/>
  <p:tag name="BOOKMARKENTRYNAME" val="Advanced IF functions in Excel 2013 m100:00:33.4"/>
  <p:tag name="BOOKMARKEXITNAME" val="Advanced IF functions in Excel 2013 m100:00:40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4fcec2c2-644c-441a-ae12-009fa2998ea9"/>
  <p:tag name="CAPTIONITEMSYSNAME" val="Advanced IF functions in Excel 2013 m2Otherwisehiscommission00:02:25.6-00:02:29.4"/>
  <p:tag name="BOOKMARKENTRYNAME" val="Advanced IF functions in Excel 2013 m200:02:25.6"/>
  <p:tag name="BOOKMARKEXITNAME" val="Advanced IF functions in Excel 2013 m200:02:29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b2cc7e0d-9dce-4eea-8897-012ce9da9be3"/>
  <p:tag name="CAPTIONITEMSYSNAME" val="Advanced IF functions in Excel 2013 m2Wethenmultiply00:02:29.5-00:02:36.6"/>
  <p:tag name="BOOKMARKENTRYNAME" val="Advanced IF functions in Excel 2013 m200:02:29.5"/>
  <p:tag name="BOOKMARKEXITNAME" val="Advanced IF functions in Excel 2013 m200:02:36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1764814f-5d41-409d-a9f8-d3e98da595f9"/>
  <p:tag name="CAPTIONITEMSYSNAME" val="Advanced IF functions in Excel 2013 m2Thisisanother00:02:36.7-00:02:40.9"/>
  <p:tag name="BOOKMARKENTRYNAME" val="Advanced IF functions in Excel 2013 m200:02:36.7"/>
  <p:tag name="BOOKMARKEXITNAME" val="Advanced IF functions in Excel 2013 m200:02:40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eeb61fa1-b59b-47b4-bfd6-54e96a65181d"/>
  <p:tag name="CAPTIONITEMSYSNAME" val="Advanced IF functions in Excel 2013 m2Salesgreaterthan00:02:41.0-00:02:46.1"/>
  <p:tag name="BOOKMARKENTRYNAME" val="Advanced IF functions in Excel 2013 m200:02:41.0"/>
  <p:tag name="BOOKMARKEXITNAME" val="Advanced IF functions in Excel 2013 m200:02:46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4e76eea4-a54f-4604-b44c-f0f95f509957"/>
  <p:tag name="CAPTIONITEMSYSNAME" val="Advanced IF functions in Excel 2013 m2Ifitevaluates00:02:46.2-00:02:52.0"/>
  <p:tag name="BOOKMARKENTRYNAME" val="Advanced IF functions in Excel 2013 m200:02:46.2"/>
  <p:tag name="BOOKMARKEXITNAME" val="Advanced IF functions in Excel 2013 m200:02:5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644c8ffd-b46e-422f-abc6-0c1e7bd0113b"/>
  <p:tag name="CAPTIONITEMSYSNAME" val="Advanced IF functions in Excel 2013 m2Ifitevaluates00:02:52.1-00:02:58.9"/>
  <p:tag name="BOOKMARKENTRYNAME" val="Advanced IF functions in Excel 2013 m200:02:52.1"/>
  <p:tag name="BOOKMARKEXITNAME" val="Advanced IF functions in Excel 2013 m200:02:58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4f04107a-68cc-486a-9cb3-e1dcba14acb9"/>
  <p:tag name="CAPTIONITEMSYSNAME" val="Advanced IF functions in Excel 2013 m2Since10,000has00:02:59.0-00:03:02.6"/>
  <p:tag name="BOOKMARKENTRYNAME" val="Advanced IF functions in Excel 2013 m200:02:59.0"/>
  <p:tag name="BOOKMARKEXITNAME" val="Advanced IF functions in Excel 2013 m200:03:02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e371a092-80ef-4e39-ac8c-8798e8870bb9"/>
  <p:tag name="CAPTIONITEMSYSNAME" val="Advanced IF functions in Excel 2013 m2Salesgreaterthan00:03:02.7-00:03:11.4"/>
  <p:tag name="BOOKMARKENTRYNAME" val="Advanced IF functions in Excel 2013 m200:03:02.7"/>
  <p:tag name="BOOKMARKEXITNAME" val="Advanced IF functions in Excel 2013 m200:03:11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533e4f1f-d1d3-4b11-a4fa-ed8114fa394a"/>
  <p:tag name="CAPTIONITEMSYSNAME" val="Advanced IF functions in Excel 2013 m2Ifneithergreater00:03:11.5-00:03:17.0"/>
  <p:tag name="BOOKMARKENTRYNAME" val="Advanced IF functions in Excel 2013 m200:03:11.5"/>
  <p:tag name="BOOKMARKEXITNAME" val="Advanced IF functions in Excel 2013 m200:03:17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44c82520-7dba-4bf2-bec5-83b97dd0ad85"/>
  <p:tag name="CAPTIONITEMSYSNAME" val="Advanced IF functions in Excel 2013 m2thefunctionreturns00:03:17.1-00:03:23.6"/>
  <p:tag name="BOOKMARKENTRYNAME" val="Advanced IF functions in Excel 2013 m200:03:17.1"/>
  <p:tag name="BOOKMARKEXITNAME" val="Advanced IF functions in Excel 2013 m200:03:2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9fdff7e6-87f9-44b9-93f9-fa6685c2b664"/>
  <p:tag name="CAPTIONITEMSYSNAME" val="Advanced IF functions in Excel 2013 m1AndnowI’m00:00:41.0-00:00:49.5"/>
  <p:tag name="BOOKMARKENTRYNAME" val="Advanced IF functions in Excel 2013 m100:00:41.0"/>
  <p:tag name="BOOKMARKEXITNAME" val="Advanced IF functions in Excel 2013 m100:00:49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b9b20b-97ff-4cb9-83ef-2029ace34b7e"/>
  <p:tag name="CAPTIONINTERNALID" val="de823367-21f8-4d89-add9-391de03c11c0"/>
  <p:tag name="CAPTIONITEMSYSNAME" val="Advanced IF functions in Excel 2013 m2Upnext,IF00:03:23.7-00:03:28.5"/>
  <p:tag name="BOOKMARKENTRYNAME" val="Advanced IF functions in Excel 2013 m200:03:23.7"/>
  <p:tag name="BOOKMARKEXITNAME" val="Advanced IF functions in Excel 2013 m200:03:28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MEDIACAPTIONSPROMPTED" val="False"/>
  <p:tag name="TEMPPRESENTATIONFILE" val="C:\Users\Administrator\AppData\Local\Temp\tmp6387.tmp"/>
  <p:tag name="TEMPMEDIAFILENAME" val="C:\Users\Administrator\AppData\Local\Temp\tmp6656_Advanced IF functions in Excel 2013 m3.mp4"/>
  <p:tag name="MEDIAFADEDURATION" val="0.2"/>
  <p:tag name="MEDIATRANSPARENCY" val="0.3"/>
  <p:tag name="MEDIACAPTIONSHIDDEN" val="False"/>
  <p:tag name="CUSTOMXMLPARTID" val="{B2219682-E972-48EC-8048-33F0F46D5EAC}"/>
  <p:tag name="MEDIACAPTIONCOUNT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564fe4f6-04c6-4ff7-99ff-7b66f2a38f26"/>
  <p:tag name="CAPTIONITEMSYSNAME" val="Advanced IF functions in Excel 2013 m3Nowwe’llextend00:00:00.0-00:00:07.4"/>
  <p:tag name="BOOKMARKENTRYNAME" val="Advanced IF functions in Excel 2013 m300:00:00.0"/>
  <p:tag name="BOOKMARKEXITNAME" val="Advanced IF functions in Excel 2013 m300:00:07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8b41cfcf-93c7-4431-b882-779cf26dd741"/>
  <p:tag name="CAPTIONITEMSYSNAME" val="Advanced IF functions in Excel 2013 m3We’relookingfor00:00:07.5-00:00:13.8"/>
  <p:tag name="BOOKMARKENTRYNAME" val="Advanced IF functions in Excel 2013 m300:00:07.5"/>
  <p:tag name="BOOKMARKEXITNAME" val="Advanced IF functions in Excel 2013 m300:00:13.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fca976e9-2ebe-4283-b9c5-f29fc8322867"/>
  <p:tag name="CAPTIONITEMSYSNAME" val="Advanced IF functions in Excel 2013 m3Theformulawill00:00:13.9-00:00:24.7"/>
  <p:tag name="BOOKMARKENTRYNAME" val="Advanced IF functions in Excel 2013 m300:00:13.9"/>
  <p:tag name="BOOKMARKEXITNAME" val="Advanced IF functions in Excel 2013 m300:00:24.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15399474-0140-43f3-a696-7fc6252e57e0"/>
  <p:tag name="CAPTIONITEMSYSNAME" val="Advanced IF functions in Excel 2013 m3ForallAs,00:00:24.8-00:00:34.3"/>
  <p:tag name="BOOKMARKENTRYNAME" val="Advanced IF functions in Excel 2013 m300:00:24.8"/>
  <p:tag name="BOOKMARKEXITNAME" val="Advanced IF functions in Excel 2013 m300:00:34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a37287ab-af87-4f61-9cfc-13fae4b56bcc"/>
  <p:tag name="CAPTIONITEMSYSNAME" val="Advanced IF functions in Excel 2013 m3(thecursoris00:00:34.4-00:00:41.5"/>
  <p:tag name="BOOKMARKENTRYNAME" val="Advanced IF functions in Excel 2013 m300:00:34.4"/>
  <p:tag name="BOOKMARKEXITNAME" val="Advanced IF functions in Excel 2013 m300:00:41.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484c5681-9bee-441e-a3ad-81c16d8b786d"/>
  <p:tag name="CAPTIONITEMSYSNAME" val="Advanced IF functions in Excel 2013 m3andtheirscore00:00:41.6-00:00:48.2"/>
  <p:tag name="BOOKMARKENTRYNAME" val="Advanced IF functions in Excel 2013 m300:00:41.6"/>
  <p:tag name="BOOKMARKEXITNAME" val="Advanced IF functions in Excel 2013 m300:00:48.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a1677e59-7c12-416d-800e-5df34184f724"/>
  <p:tag name="CAPTIONITEMSYSNAME" val="Advanced IF functions in Excel 2013 m3andtheirscore00:00:48.3-00:00:53.8"/>
  <p:tag name="BOOKMARKENTRYNAME" val="Advanced IF functions in Excel 2013 m300:00:48.3"/>
  <p:tag name="BOOKMARKEXITNAME" val="Advanced IF functions in Excel 2013 m300:00:53.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4235678b-a02d-4413-9bc0-3dd4930354c8"/>
  <p:tag name="CAPTIONITEMSYSNAME" val="Advanced IF functions in Excel 2013 m3Ifthey’reall00:00:53.9-00:01:06.2"/>
  <p:tag name="BOOKMARKENTRYNAME" val="Advanced IF functions in Excel 2013 m300:00:53.9"/>
  <p:tag name="BOOKMARKEXITNAME" val="Advanced IF functions in Excel 2013 m300:01:0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d7668851-5f37-40d5-82ba-7846b58bb06b"/>
  <p:tag name="CAPTIONITEMSYSNAME" val="Advanced IF functions in Excel 2013 m1NowI’mdetermining00:00:49.6-00:00:56.4"/>
  <p:tag name="BOOKMARKENTRYNAME" val="Advanced IF functions in Excel 2013 m100:00:49.6"/>
  <p:tag name="BOOKMARKEXITNAME" val="Advanced IF functions in Excel 2013 m100:00:56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31b04406-003d-4c2c-b796-1b530640a4ad"/>
  <p:tag name="CAPTIONITEMSYSNAME" val="Advanced IF functions in Excel 2013 m3I’mcopyingthe00:01:06.3-00:01:11.7"/>
  <p:tag name="BOOKMARKENTRYNAME" val="Advanced IF functions in Excel 2013 m300:01:06.3"/>
  <p:tag name="BOOKMARKEXITNAME" val="Advanced IF functions in Excel 2013 m300:01:11.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efe82f92-3a50-4982-a766-534702c13510"/>
  <p:tag name="CAPTIONITEMSYSNAME" val="Advanced IF functions in Excel 2013 m3Wecansee00:01:11.8-00:01:15.9"/>
  <p:tag name="BOOKMARKENTRYNAME" val="Advanced IF functions in Excel 2013 m300:01:11.8"/>
  <p:tag name="BOOKMARKEXITNAME" val="Advanced IF functions in Excel 2013 m300:01:15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52d15bdd-bc9e-413a-9cb1-d3fa7ea84376"/>
  <p:tag name="CAPTIONITEMSYSNAME" val="Advanced IF functions in Excel 2013 m3Let’stakea00:01:16.0-00:01:19.0"/>
  <p:tag name="BOOKMARKENTRYNAME" val="Advanced IF functions in Excel 2013 m300:01:16.0"/>
  <p:tag name="BOOKMARKEXITNAME" val="Advanced IF functions in Excel 2013 m300:01:19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cc9de4db-1511-4237-ab9b-195d8602de55"/>
  <p:tag name="CAPTIONITEMSYSNAME" val="Advanced IF functions in Excel 2013 m3ANDreturnsTRUE00:01:19.1-00:01:28.5"/>
  <p:tag name="BOOKMARKENTRYNAME" val="Advanced IF functions in Excel 2013 m300:01:19.1"/>
  <p:tag name="BOOKMARKEXITNAME" val="Advanced IF functions in Excel 2013 m300:01:28.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837cebde-cab4-4bc0-aa5d-0b2d341cab66"/>
  <p:tag name="CAPTIONITEMSYSNAME" val="Advanced IF functions in Excel 2013 m3FortheIF00:01:28.6-00:01:37.3"/>
  <p:tag name="BOOKMARKENTRYNAME" val="Advanced IF functions in Excel 2013 m300:01:28.6"/>
  <p:tag name="BOOKMARKEXITNAME" val="Advanced IF functions in Excel 2013 m300:01:37.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0eb9b729-eaa8-47ce-ac0e-fbaf505cc3bb"/>
  <p:tag name="CAPTIONITEMSYSNAME" val="Advanced IF functions in Excel 2013 m3Whenlogical_testevaluates00:01:37.4-00:01:44.8"/>
  <p:tag name="BOOKMARKENTRYNAME" val="Advanced IF functions in Excel 2013 m300:01:37.4"/>
  <p:tag name="BOOKMARKEXITNAME" val="Advanced IF functions in Excel 2013 m300:01:44.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250e2897-ddcc-4f27-9676-b4f619769e72"/>
  <p:tag name="CAPTIONITEMSYSNAME" val="Advanced IF functions in Excel 2013 m3ANDisnested00:01:44.9-00:01:49.5"/>
  <p:tag name="BOOKMARKENTRYNAME" val="Advanced IF functions in Excel 2013 m300:01:44.9"/>
  <p:tag name="BOOKMARKEXITNAME" val="Advanced IF functions in Excel 2013 m300:01:49.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00ad1dd5-e9b7-4f17-b06f-a2c4962aff8d"/>
  <p:tag name="CAPTIONITEMSYSNAME" val="Advanced IF functions in Excel 2013 m3Whenallarguments00:01:49.6-00:01:56.2"/>
  <p:tag name="BOOKMARKENTRYNAME" val="Advanced IF functions in Excel 2013 m300:01:49.6"/>
  <p:tag name="BOOKMARKEXITNAME" val="Advanced IF functions in Excel 2013 m300:01:56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b853d4bf-c806-4342-9a43-fe199d583d3b"/>
  <p:tag name="CAPTIONITEMSYSNAME" val="Advanced IF functions in Excel 2013 m3Whenatleast00:01:56.3-00:02:05.9"/>
  <p:tag name="BOOKMARKENTRYNAME" val="Advanced IF functions in Excel 2013 m300:01:56.3"/>
  <p:tag name="BOOKMARKEXITNAME" val="Advanced IF functions in Excel 2013 m300:02:05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ffb2cdaa-fed6-4562-89a4-88631d380bfe"/>
  <p:tag name="CAPTIONITEMSYSNAME" val="Advanced IF functions in Excel 2013 m3Nowwe’relooking00:02:06.0-00:02:14.5"/>
  <p:tag name="BOOKMARKENTRYNAME" val="Advanced IF functions in Excel 2013 m300:02:06.0"/>
  <p:tag name="BOOKMARKEXITNAME" val="Advanced IF functions in Excel 2013 m300:02:1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27c5660a-4371-4f1d-a046-3b3280cfcaa5"/>
  <p:tag name="CAPTIONITEMSYSNAME" val="Advanced IF functions in Excel 2013 m1IfPackingis00:00:56.5-00:01:04.3"/>
  <p:tag name="BOOKMARKENTRYNAME" val="Advanced IF functions in Excel 2013 m100:00:56.5"/>
  <p:tag name="BOOKMARKEXITNAME" val="Advanced IF functions in Excel 2013 m100:01:04.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144ac485-8b4d-4b33-8bb9-01e7819f9e4c"/>
  <p:tag name="CAPTIONITEMSYSNAME" val="Advanced IF functions in Excel 2013 m3Foratleast00:02:14.6-00:02:23.8"/>
  <p:tag name="BOOKMARKENTRYNAME" val="Advanced IF functions in Excel 2013 m300:02:14.6"/>
  <p:tag name="BOOKMARKEXITNAME" val="Advanced IF functions in Excel 2013 m300:02:23.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4c7f8125-6662-4cf6-b202-92cb5c096898"/>
  <p:tag name="CAPTIONITEMSYSNAME" val="Advanced IF functions in Excel 2013 m3ortheirscore00:02:23.9-00:02:34.7"/>
  <p:tag name="BOOKMARKENTRYNAME" val="Advanced IF functions in Excel 2013 m300:02:23.9"/>
  <p:tag name="BOOKMARKEXITNAME" val="Advanced IF functions in Excel 2013 m300:02:34.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f0c57ea5-34ff-4344-a4dd-2aadf241eaf1"/>
  <p:tag name="CAPTIONITEMSYSNAME" val="Advanced IF functions in Excel 2013 m3Ifatleast00:02:34.8-00:02:40.9"/>
  <p:tag name="BOOKMARKENTRYNAME" val="Advanced IF functions in Excel 2013 m300:02:34.8"/>
  <p:tag name="BOOKMARKEXITNAME" val="Advanced IF functions in Excel 2013 m300:02:40.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c63fa5cd-d0e1-4d73-9d02-52fcec11c7a4"/>
  <p:tag name="CAPTIONITEMSYSNAME" val="Advanced IF functions in Excel 2013 m3Ifnoneof00:02:41.0-00:02:49.8"/>
  <p:tag name="BOOKMARKENTRYNAME" val="Advanced IF functions in Excel 2013 m300:02:41.0"/>
  <p:tag name="BOOKMARKEXITNAME" val="Advanced IF functions in Excel 2013 m300:02:49.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72837a28-3392-414c-865f-e3df6dc4b701"/>
  <p:tag name="CAPTIONITEMSYSNAME" val="Advanced IF functions in Excel 2013 m3BothBoband00:02:49.9-00:02:53.2"/>
  <p:tag name="BOOKMARKENTRYNAME" val="Advanced IF functions in Excel 2013 m300:02:49.9"/>
  <p:tag name="BOOKMARKEXITNAME" val="Advanced IF functions in Excel 2013 m300:02:53.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82e1d64c-bb1e-47f8-8a3f-c3f16fc86c4c"/>
  <p:tag name="CAPTIONITEMSYSNAME" val="Advanced IF functions in Excel 2013 m3Let’slookat00:02:53.3-00:02:58.2"/>
  <p:tag name="BOOKMARKENTRYNAME" val="Advanced IF functions in Excel 2013 m300:02:53.3"/>
  <p:tag name="BOOKMARKEXITNAME" val="Advanced IF functions in Excel 2013 m300:02:58.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5ca01ebc-2f44-42da-9efa-04307be00cc7"/>
  <p:tag name="CAPTIONITEMSYSNAME" val="Advanced IF functions in Excel 2013 m3ORreturnsTRUE00:02:58.3-00:03:06.1"/>
  <p:tag name="BOOKMARKENTRYNAME" val="Advanced IF functions in Excel 2013 m300:02:58.3"/>
  <p:tag name="BOOKMARKEXITNAME" val="Advanced IF functions in Excel 2013 m300:03:06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f8d63fe6-2770-47af-8013-264af08ff8d5"/>
  <p:tag name="CAPTIONITEMSYSNAME" val="Advanced IF functions in Excel 2013 m3Inthisexample,00:03:06.2-00:03:11.8"/>
  <p:tag name="BOOKMARKENTRYNAME" val="Advanced IF functions in Excel 2013 m300:03:06.2"/>
  <p:tag name="BOOKMARKEXITNAME" val="Advanced IF functions in Excel 2013 m300:03:11.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ecf62d4b-214c-4057-8965-d1c12e70298b"/>
  <p:tag name="CAPTIONITEMSYSNAME" val="Advanced IF functions in Excel 2013 m3Ifanyarguments00:03:11.9-00:03:18.8"/>
  <p:tag name="BOOKMARKENTRYNAME" val="Advanced IF functions in Excel 2013 m300:03:11.9"/>
  <p:tag name="BOOKMARKEXITNAME" val="Advanced IF functions in Excel 2013 m300:03:18.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195445dd-5916-4e2a-8041-27508e4ced40"/>
  <p:tag name="CAPTIONITEMSYSNAME" val="Advanced IF functions in Excel 2013 m3Ifallarguments00:03:18.9-00:03:27.8"/>
  <p:tag name="BOOKMARKENTRYNAME" val="Advanced IF functions in Excel 2013 m300:03:18.9"/>
  <p:tag name="BOOKMARKEXITNAME" val="Advanced IF functions in Excel 2013 m300:03:2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6165402-3916-4f79-81f0-7774964c671e"/>
  <p:tag name="CAPTIONINTERNALID" val="cb7669b4-389c-4839-a73c-1f535cac6e27"/>
  <p:tag name="CAPTIONITEMSYSNAME" val="Advanced IF functions in Excel 2013 m1theSurchargeis00:01:04.4-00:01:10.9"/>
  <p:tag name="BOOKMARKENTRYNAME" val="Advanced IF functions in Excel 2013 m100:01:04.4"/>
  <p:tag name="BOOKMARKEXITNAME" val="Advanced IF functions in Excel 2013 m100:01:10.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9e2e352-e8ca-4875-bc7c-e51846a383ac"/>
  <p:tag name="CAPTIONINTERNALID" val="0658cf2f-c555-4084-9e7d-893debcc5017"/>
  <p:tag name="CAPTIONITEMSYSNAME" val="Advanced IF functions in Excel 2013 m3Upnext,the00:03:27.9-00:03:33.0"/>
  <p:tag name="BOOKMARKENTRYNAME" val="Advanced IF functions in Excel 2013 m300:03:27.9"/>
  <p:tag name="BOOKMARKEXITNAME" val="Advanced IF functions in Excel 2013 m300:03:33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MEDIACAPTIONSPROMPTED" val="False"/>
  <p:tag name="TEMPPRESENTATIONFILE" val="C:\Users\Administrator\AppData\Local\Temp\tmp2919.tmp"/>
  <p:tag name="TEMPMEDIAFILENAME" val="C:\Users\Administrator\AppData\Local\Temp\tmp2CB4_Advanced IF functions in Excel 2013 m4.mp4"/>
  <p:tag name="MEDIAFADEDURATION" val="0.2"/>
  <p:tag name="MEDIATRANSPARENCY" val="0.3"/>
  <p:tag name="MEDIACAPTIONSHIDDEN" val="False"/>
  <p:tag name="CUSTOMXMLPARTID" val="{28F58F2F-15E7-41E9-BB17-28B3A4C53E02}"/>
  <p:tag name="MEDIACAPTIONCOUNT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afc4f352-c5a5-42e0-97aa-c758c3469868"/>
  <p:tag name="CAPTIONITEMSYSNAME" val="Advanced IF functions in Excel 2013 m4Todeterminethe00:00:00.0-00:00:11.5"/>
  <p:tag name="BOOKMARKENTRYNAME" val="Advanced IF functions in Excel 2013 m400:00:00.0"/>
  <p:tag name="BOOKMARKEXITNAME" val="Advanced IF functions in Excel 2013 m400:00:11.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cba2729b-0f34-4f67-acc9-61477bd6993c"/>
  <p:tag name="CAPTIONITEMSYSNAME" val="Advanced IF functions in Excel 2013 m4Firstweselect00:00:11.6-00:00:20.9"/>
  <p:tag name="BOOKMARKENTRYNAME" val="Advanced IF functions in Excel 2013 m400:00:11.6"/>
  <p:tag name="BOOKMARKEXITNAME" val="Advanced IF functions in Excel 2013 m400:00:20.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878c5bd1-8acf-4ba2-a9ec-f7c707422169"/>
  <p:tag name="CAPTIONITEMSYSNAME" val="Advanced IF functions in Excel 2013 m4Thenweselect00:00:21.0-00:00:28.2"/>
  <p:tag name="BOOKMARKENTRYNAME" val="Advanced IF functions in Excel 2013 m400:00:21.0"/>
  <p:tag name="BOOKMARKEXITNAME" val="Advanced IF functions in Excel 2013 m400:00:28.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21e9dfdb-9802-43b9-9810-d331a409c7c7"/>
  <p:tag name="CAPTIONITEMSYSNAME" val="Advanced IF functions in Excel 2013 m4Thenweselect00:00:28.3-00:00:35.4"/>
  <p:tag name="BOOKMARKENTRYNAME" val="Advanced IF functions in Excel 2013 m400:00:28.3"/>
  <p:tag name="BOOKMARKEXITNAME" val="Advanced IF functions in Excel 2013 m400:00:35.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ed20a938-cc53-426d-afb7-56168370839b"/>
  <p:tag name="CAPTIONITEMSYSNAME" val="Advanced IF functions in Excel 2013 m4greaterthanor00:00:35.5-00:00:40.5"/>
  <p:tag name="BOOKMARKENTRYNAME" val="Advanced IF functions in Excel 2013 m400:00:35.5"/>
  <p:tag name="BOOKMARKEXITNAME" val="Advanced IF functions in Excel 2013 m400:00:40.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e41c7d5d-142e-4b98-b921-cb61d29c4c59"/>
  <p:tag name="CAPTIONITEMSYSNAME" val="Advanced IF functions in Excel 2013 m4I’musinga00:00:40.6-00:00:45.6"/>
  <p:tag name="BOOKMARKENTRYNAME" val="Advanced IF functions in Excel 2013 m400:00:40.6"/>
  <p:tag name="BOOKMARKEXITNAME" val="Advanced IF functions in Excel 2013 m400:00:45.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e024cf1c-ed3d-45a2-899a-347531c23995"/>
  <p:tag name="CAPTIONITEMSYSNAME" val="Advanced IF functions in Excel 2013 m4sothatI00:00:45.7-00:00:52.4"/>
  <p:tag name="BOOKMARKENTRYNAME" val="Advanced IF functions in Excel 2013 m400:00:45.7"/>
  <p:tag name="BOOKMARKEXITNAME" val="Advanced IF functions in Excel 2013 m400:00:52.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f2c7563-4249-48e3-93f1-a99e3ecad949"/>
  <p:tag name="CAPTIONINTERNALID" val="f6cd9df6-d8e5-4e5a-8140-de706d6f46f0"/>
  <p:tag name="CAPTIONITEMSYSNAME" val="Advanced IF functions in Excel 2013 m4IntheEast00:00:52.5-00:00:57.7"/>
  <p:tag name="BOOKMARKENTRYNAME" val="Advanced IF functions in Excel 2013 m400:00:52.5"/>
  <p:tag name="BOOKMARKEXITNAME" val="Advanced IF functions in Excel 2013 m400:00:57.7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05195478-52CA-4191-BF93-89302E32068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3F842F04-E6D0-41F4-AFBE-4FF79CF4C98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6683053D-8087-4679-8780-AE3C6CEAB6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43F563C1-121C-469E-A5B5-5A3347067DB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531957A9-AABD-4587-9047-01E38DE9223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F82B2B58-D800-48AC-A084-C20268DE886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 3 3 0 d c 6 3 1 - a 8 f 2 - 4 d a 5 - 8 3 5 8 - 2 3 9 1 2 2 a e 6 9 c f < / I d > < C a p t i o n I t e m s > < C a p t i o n I t e m > < I n t e r n a l I d > d 6 0 0 9 5 b c - 7 3 e a - 4 f 9 a - 9 c f e - 3 1 5 b 6 6 5 3 7 1 e 0 < / I n t e r n a l I d > < N a m e > A d v a n c e d   I F   f u n c t i o n s   i n   E x c e l   2 0 1 3   m 5 N o w w e  l l d e t e r m i n e 0 0 : 0 0 : 0 0 . 0 - 0 0 : 0 0 : 0 8 . 6 < / N a m e > < T e x t > N o w   w e  l l   d e t e r m i n e   t h e   a v e r a g e   s a l e s   b y   r e g i o n ,   w h e r e   t h e   s a l e s   p e r s o n   h a s   f i f t y   o r   m o r e   o r d e r s . < / T e x t > < B o o k M a r k E n t r y N a m e > A d v a n c e d   I F   f u n c t i o n s   i n   E x c e l   2 0 1 3   m 5 0 0 : 0 0 : 0 0 . 0 < / B o o k M a r k E n t r y N a m e > < B o o k M a r k E x i t N a m e > A d v a n c e d   I F   f u n c t i o n s   i n   E x c e l   2 0 1 3   m 5 0 0 : 0 0 : 0 8 . 6 < / B o o k M a r k E x i t N a m e > < B o o k M a r k E n t r y P o s i t i o n > 3 3 < / B o o k M a r k E n t r y P o s i t i o n > < B o o k M a r k E x i t P o s i t i o n > 8 6 3 3 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 d c d f 8 5 7 8 - 9 6 6 5 - 4 c 5 8 - 8 e 3 6 - b 0 8 4 0 0 9 f 4 9 e 9 < / I n t e r n a l I d > < N a m e > A d v a n c e d   I F   f u n c t i o n s   i n   E x c e l   2 0 1 3   m 5 W e c a n d o 0 0 : 0 0 : 0 8 . 7 - 0 0 : 0 0 : 1 4 . 4 < / N a m e > < T e x t > W e   c a n   d o   t h i s   w i t h   t h e   A V E R A G E I F S   f u n c t i o n . < / T e x t > < B o o k M a r k E n t r y N a m e > A d v a n c e d   I F   f u n c t i o n s   i n   E x c e l   2 0 1 3   m 5 0 0 : 0 0 : 0 8 . 7 < / B o o k M a r k E n t r y N a m e > < B o o k M a r k E x i t N a m e > A d v a n c e d   I F   f u n c t i o n s   i n   E x c e l   2 0 1 3   m 5 0 0 : 0 0 : 1 4 . 4 < / B o o k M a r k E x i t N a m e > < B o o k M a r k E n t r y P o s i t i o n > 8 7 3 3 < / B o o k M a r k E n t r y P o s i t i o n > < B o o k M a r k E x i t P o s i t i o n > 1 4 4 3 3 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 1 8 0 a c e 8 c - a 8 c 3 - 4 c 2 5 - b f 3 2 - 0 5 7 0 b e 1 b b f e 9 < / I n t e r n a l I d > < N a m e > A d v a n c e d   I F   f u n c t i o n s   i n   E x c e l   2 0 1 3   m 5 F i r s t w e s e l e c t 0 0 : 0 0 : 1 4 . 5 - 0 0 : 0 0 : 2 4 . 1 < / N a m e > < T e x t > F i r s t   w e   s e l e c t   t h e   r a n g e   o f   c e l l s   w e   w a n t   t o   a v e r a g e ,   i n   t h i s   c a s e   c e l l s   D 2   t o   D 7   i n   t h e   S a l e s   c o l u m n . < / T e x t > < B o o k M a r k E n t r y N a m e > A d v a n c e d   I F   f u n c t i o n s   i n   E x c e l   2 0 1 3   m 5 0 0 : 0 0 : 1 4 . 5 < / B o o k M a r k E n t r y N a m e > < B o o k M a r k E x i t N a m e > A d v a n c e d   I F   f u n c t i o n s   i n   E x c e l   2 0 1 3   m 5 0 0 : 0 0 : 2 4 . 1 < / B o o k M a r k E x i t N a m e > < B o o k M a r k E n t r y P o s i t i o n > 1 4 5 3 3 < / B o o k M a r k E n t r y P o s i t i o n > < B o o k M a r k E x i t P o s i t i o n > 2 4 1 6 7 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 e c 0 5 6 e 2 f - 0 b 2 5 - 4 c 3 c - b c 3 2 - 1 1 7 0 f e c 8 e f 8 c < / I n t e r n a l I d > < N a m e > A d v a n c e d   I F   f u n c t i o n s   i n   E x c e l   2 0 1 3   m 5 I  m p r e s s i n g F 4 0 0 : 0 0 : 2 4 . 2 - 0 0 : 0 0 : 2 8 . 2 < / N a m e > < T e x t > I  m   p r e s s i n g   F 4   t o   m a k e   t h i s   a n   a b s o l u t e   c e l l   r e f e r e n c e . < / T e x t > < B o o k M a r k E n t r y N a m e > A d v a n c e d   I F   f u n c t i o n s   i n   E x c e l   2 0 1 3   m 5 0 0 : 0 0 : 2 4 . 2 < / B o o k M a r k E n t r y N a m e > < B o o k M a r k E x i t N a m e > A d v a n c e d   I F   f u n c t i o n s   i n   E x c e l   2 0 1 3   m 5 0 0 : 0 0 : 2 8 . 2 < / B o o k M a r k E x i t N a m e > < B o o k M a r k E n t r y P o s i t i o n > 2 4 2 6 7 < / B o o k M a r k E n t r y P o s i t i o n > < B o o k M a r k E x i t P o s i t i o n > 2 8 2 0 0 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 4 8 d 7 8 b f 7 - 2 a 3 7 - 4 c 5 b - 8 7 d e - a 9 b e a 1 8 7 1 8 5 0 < / I n t e r n a l I d > < N a m e > A d v a n c e d   I F   f u n c t i o n s   i n   E x c e l   2 0 1 3   m 5 N e x t w e  l l s e l e c t 0 0 : 0 0 : 2 8 . 3 - 0 0 : 0 0 : 3 6 . 4 < / N a m e > < T e x t > N e x t   w e  l l   s e l e c t   t h e   f i r s t   r a n g e   o f   c e l l s   w e   w a n t   t o   e v a l u a t e ,   t h e   r a n g e   o f   c e l l s   i n   t h e   R e g i o n   c o l u m n . < / T e x t > < B o o k M a r k E n t r y N a m e > A d v a n c e d   I F   f u n c t i o n s   i n   E x c e l   2 0 1 3   m 5 0 0 : 0 0 : 2 8 . 3 < / B o o k M a r k E n t r y N a m e > < B o o k M a r k E x i t N a m e > A d v a n c e d   I F   f u n c t i o n s   i n   E x c e l   2 0 1 3   m 5 0 0 : 0 0 : 3 6 . 4 < / B o o k M a r k E x i t N a m e > < B o o k M a r k E n t r y P o s i t i o n > 2 8 3 0 0 < / B o o k M a r k E n t r y P o s i t i o n > < B o o k M a r k E x i t P o s i t i o n > 3 6 4 0 0 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 3 0 2 7 1 d 3 3 - 3 3 5 1 - 4 a 6 f - b a 7 a - f d 6 d 6 8 7 2 3 0 0 d < / I n t e r n a l I d > < N a m e > A d v a n c e d   I F   f u n c t i o n s   i n   E x c e l   2 0 1 3   m 5 T h e n w e s e l e c t 0 0 : 0 0 : 3 6 . 5 - 0 0 : 0 0 : 4 5 . 2 < / N a m e > < T e x t > T h e n   w e   s e l e c t   t h e   c r i t e r i a   b y   w h i c h   t h e   r a n g e   i s   e v a l u a t e d ,   i n   t h i s   c a s e   E a s t ,   c e l l   F 2 . < / T e x t > < B o o k M a r k E n t r y N a m e > A d v a n c e d   I F   f u n c t i o n s   i n   E x c e l   2 0 1 3   m 5 0 0 : 0 0 : 3 6 . 5 < / B o o k M a r k E n t r y N a m e > < B o o k M a r k E x i t N a m e > A d v a n c e d   I F   f u n c t i o n s   i n   E x c e l   2 0 1 3   m 5 0 0 : 0 0 : 4 5 . 2 < / B o o k M a r k E x i t N a m e > < B o o k M a r k E n t r y P o s i t i o n > 3 6 5 0 0 < / B o o k M a r k E n t r y P o s i t i o n > < B o o k M a r k E x i t P o s i t i o n > 4 5 2 6 7 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 6 f b 4 0 7 f 5 - c 2 f 1 - 4 5 c 8 - a 6 9 7 - 4 8 2 d 9 0 a 9 6 d f e < / I n t e r n a l I d > < N a m e > A d v a n c e d   I F   f u n c t i o n s   i n   E x c e l   2 0 1 3   m 5 T h e n w e s e l e c t 0 0 : 0 0 : 4 5 . 3 - 0 0 : 0 0 : 5 7 . 9 < / N a m e > < T e x t > T h e n   w e   s e l e c t   t h e   r a n g e   o f   c e l l s   f o r   t h e   n u m b e r   o f   o r d e r s   a n d   t h e   c r i t e r i a   i t   n e e d s   t o   m e e t . < / T e x t > < B o o k M a r k E n t r y N a m e > A d v a n c e d   I F   f u n c t i o n s   i n   E x c e l   2 0 1 3   m 5 0 0 : 0 0 : 4 5 . 3 < / B o o k M a r k E n t r y N a m e > < B o o k M a r k E x i t N a m e > A d v a n c e d   I F   f u n c t i o n s   i n   E x c e l   2 0 1 3   m 5 0 0 : 0 0 : 5 7 . 9 < / B o o k M a r k E x i t N a m e > < B o o k M a r k E n t r y P o s i t i o n > 4 5 3 6 7 < / B o o k M a r k E n t r y P o s i t i o n > < B o o k M a r k E x i t P o s i t i o n > 5 7 9 6 7 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 a 8 9 e 7 7 9 b - c 8 c 9 - 4 7 1 4 - 8 3 b f - 5 d d e a c 4 0 c b 0 d < / I n t e r n a l I d > < N a m e > A d v a n c e d   I F   f u n c t i o n s   i n   E x c e l   2 0 1 3   m 5 I n t h e N o r t h 0 0 : 0 0 : 5 8 . 0 - 0 0 : 0 1 : 0 9 . 8 < / N a m e > < T e x t > I n   t h e   N o r t h   r e g i o n ,   f o r   s a l e s   p e o p l e   h a v i n g   5 0   o r   m o r e   o r d e r s ,   t h e i r   a v e r a g e   s a l e s   a r e   $ 6 3 , 3 7 0 . < / T e x t > < B o o k M a r k E n t r y N a m e > A d v a n c e d   I F   f u n c t i o n s   i n   E x c e l   2 0 1 3   m 5 0 0 : 0 0 : 5 8 . 0 < / B o o k M a r k E n t r y N a m e > < B o o k M a r k E x i t N a m e > A d v a n c e d   I F   f u n c t i o n s   i n   E x c e l   2 0 1 3   m 5 0 0 : 0 1 : 0 9 . 8 < / B o o k M a r k E x i t N a m e > < B o o k M a r k E n t r y P o s i t i o n > 5 8 0 6 7 < / B o o k M a r k E n t r y P o s i t i o n > < B o o k M a r k E x i t P o s i t i o n > 6 9 8 6 7 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 c 1 4 a a 5 e 2 - 0 c 9 5 - 4 b 7 b - b d 4 a - a 0 5 1 0 6 f 8 9 5 f a < / I n t e r n a l I d > < N a m e > A d v a n c e d   I F   f u n c t i o n s   i n   E x c e l   2 0 1 3   m 5 L e t  s w a l k t h r o u g h 0 0 : 0 1 : 0 9 . 9 - 0 0 : 0 1 : 1 5 . 7 < / N a m e > < T e x t > L e t  s   w a l k   t h r o u g h   t h i s .   I t  s   s i m i l a r   t o   t h e   S U M I F S   f u n c t i o n . < / T e x t > < B o o k M a r k E n t r y N a m e > A d v a n c e d   I F   f u n c t i o n s   i n   E x c e l   2 0 1 3   m 5 0 0 : 0 1 : 0 9 . 9 < / B o o k M a r k E n t r y N a m e > < B o o k M a r k E x i t N a m e > A d v a n c e d   I F   f u n c t i o n s   i n   E x c e l   2 0 1 3   m 5 0 0 : 0 1 : 1 5 . 7 < / B o o k M a r k E x i t N a m e > < B o o k M a r k E n t r y P o s i t i o n > 6 9 9 6 7 < / B o o k M a r k E n t r y P o s i t i o n > < B o o k M a r k E x i t P o s i t i o n > 7 5 7 0 0 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 6 4 c 2 8 e 3 d - 9 3 7 9 - 4 4 6 5 - a 4 1 1 - e a a 9 f 5 9 c d 5 8 5 < / I n t e r n a l I d > < N a m e > A d v a n c e d   I F   f u n c t i o n s   i n   E x c e l   2 0 1 3   m 5 F i r s t t h e f u n c t i o n 0 0 : 0 1 : 1 5 . 8 - 0 0 : 0 1 : 2 6 . 4 < / N a m e > < T e x t > F i r s t   t h e   f u n c t i o n   e v a l u a t e s   h o w   m a n y   c e l l s   i n   t h e   R e g i o n   c o l u m n   c o n t a i n   a   s p e c i f i c   r e g i o n .   I n   t h i s   e x a m p l e ,   N o r t h . < / T e x t > < B o o k M a r k E n t r y N a m e > A d v a n c e d   I F   f u n c t i o n s   i n   E x c e l   2 0 1 3   m 5 0 0 : 0 1 : 1 5 . 8 < / B o o k M a r k E n t r y N a m e > < B o o k M a r k E x i t N a m e > A d v a n c e d   I F   f u n c t i o n s   i n   E x c e l   2 0 1 3   m 5 0 0 : 0 1 : 2 6 . 4 < / B o o k M a r k E x i t N a m e > < B o o k M a r k E n t r y P o s i t i o n > 7 5 8 0 0 < / B o o k M a r k E n t r y P o s i t i o n > < B o o k M a r k E x i t P o s i t i o n > 8 6 4 6 7 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 f 2 d 2 2 7 d 8 - 0 7 8 2 - 4 4 9 4 - b 1 e d - 0 e 0 3 b 9 f 1 4 0 d f < / I n t e r n a l I d > < N a m e > A d v a n c e d   I F   f u n c t i o n s   i n   E x c e l   2 0 1 3   m 5 T h e r e a r e t w o , 0 0 : 0 1 : 2 6 . 5 - 0 0 : 0 1 : 3 2 . 7 < / N a m e > < T e x t > T h e r e   a r e   t w o ,   M o   a n d   D a v e   a r e   t h e   s a l e s p e o p l e   f o r   N o r t h   r e g i o n . < / T e x t > < B o o k M a r k E n t r y N a m e > A d v a n c e d   I F   f u n c t i o n s   i n   E x c e l   2 0 1 3   m 5 0 0 : 0 1 : 2 6 . 5 < / B o o k M a r k E n t r y N a m e > < B o o k M a r k E x i t N a m e > A d v a n c e d   I F   f u n c t i o n s   i n   E x c e l   2 0 1 3   m 5 0 0 : 0 1 : 3 2 . 7 < / B o o k M a r k E x i t N a m e > < B o o k M a r k E n t r y P o s i t i o n > 8 6 5 6 7 < / B o o k M a r k E n t r y P o s i t i o n > < B o o k M a r k E x i t P o s i t i o n > 9 2 7 0 0 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 8 9 5 9 2 9 9 e - 8 f 6 e - 4 f 2 5 - 9 d c 9 - 9 b 0 c 0 5 d 6 8 f b 6 < / I n t e r n a l I d > < N a m e > A d v a n c e d   I F   f u n c t i o n s   i n   E x c e l   2 0 1 3   m 5 O f t h e s e t w o , 0 0 : 0 1 : 3 2 . 8 - 0 0 : 0 1 : 4 7 . 2 < / N a m e > < T e x t > O f   t h e s e   t w o ,   S U M I F S   t h e n   e v a l u a t e s   h o w   m a n y   h a v e   o r d e r s   g r e a t e r   t h a n   o r   e q u a l   t o   5 0 .   F o r   N o r t h   t h i s   i s   b o t h   M o   a n d   D a v e . < / T e x t > < B o o k M a r k E n t r y N a m e > A d v a n c e d   I F   f u n c t i o n s   i n   E x c e l   2 0 1 3   m 5 0 0 : 0 1 : 3 2 . 8 < / B o o k M a r k E n t r y N a m e > < B o o k M a r k E x i t N a m e > A d v a n c e d   I F   f u n c t i o n s   i n   E x c e l   2 0 1 3   m 5 0 0 : 0 1 : 4 7 . 2 < / B o o k M a r k E x i t N a m e > < B o o k M a r k E n t r y P o s i t i o n > 9 2 8 0 0 < / B o o k M a r k E n t r y P o s i t i o n > < B o o k M a r k E x i t P o s i t i o n > 1 0 7 2 0 0 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 8 a 6 3 8 a 3 7 - 5 a d d - 4 1 a 4 - 8 1 4 e - e a b 1 5 d 7 6 8 4 a 3 < / I n t e r n a l I d > < N a m e > A d v a n c e d   I F   f u n c t i o n s   i n   E x c e l   2 0 1 3   m 5 L a s t l y , t h e f u n c t i o n 0 0 : 0 1 : 4 7 . 3 - 0 0 : 0 1 : 5 2 . 2 < / N a m e > < T e x t > L a s t l y ,   t h e   f u n c t i o n   a v e r a g e s   t h e   c e l l s   f r o m   t h e   r a n g e   o f   c e l l s   i n   t h e   S a l e s   c o l u m n   < / T e x t > < B o o k M a r k E n t r y N a m e > A d v a n c e d   I F   f u n c t i o n s   i n   E x c e l   2 0 1 3   m 5 0 0 : 0 1 : 4 7 . 3 < / B o o k M a r k E n t r y N a m e > < B o o k M a r k E x i t N a m e > A d v a n c e d   I F   f u n c t i o n s   i n   E x c e l   2 0 1 3   m 5 0 0 : 0 1 : 5 2 . 2 < / B o o k M a r k E x i t N a m e > < B o o k M a r k E n t r y P o s i t i o n > 1 0 7 3 0 0 < / B o o k M a r k E n t r y P o s i t i o n > < B o o k M a r k E x i t P o s i t i o n > 1 1 2 2 0 0 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 a b 7 a d c b 3 - a 3 7 0 - 4 2 c d - 8 f b 0 - a 7 3 3 8 1 5 2 6 b f 9 < / I n t e r n a l I d > < N a m e > A d v a n c e d   I F   f u n c t i o n s   i n   E x c e l   2 0 1 3   m 5 w h e r e a l l c o r r e s p o n d i n g 0 0 : 0 1 : 5 2 . 3 - 0 0 : 0 1 : 5 7 . 6 < / N a m e > < T e x t > w h e r e   a l l   c o r r e s p o n d i n g   c r i t e r i a   a r e   m e t . < / T e x t > < B o o k M a r k E n t r y N a m e > A d v a n c e d   I F   f u n c t i o n s   i n   E x c e l   2 0 1 3   m 5 0 0 : 0 1 : 5 2 . 3 < / B o o k M a r k E n t r y N a m e > < B o o k M a r k E x i t N a m e > A d v a n c e d   I F   f u n c t i o n s   i n   E x c e l   2 0 1 3   m 5 0 0 : 0 1 : 5 7 . 6 < / B o o k M a r k E x i t N a m e > < B o o k M a r k E n t r y P o s i t i o n > 1 1 2 3 0 0 < / B o o k M a r k E n t r y P o s i t i o n > < B o o k M a r k E x i t P o s i t i o n > 1 1 7 6 6 7 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 b b d 2 c b 7 f - 5 a c e - 4 0 0 7 - a 0 6 6 - c 5 0 f a 4 0 8 2 0 c 3 < / I n t e r n a l I d > < N a m e > A d v a n c e d   I F   f u n c t i o n s   i n   E x c e l   2 0 1 3   m 5 T h e a v e r a g e o f 0 0 : 0 1 : 5 7 . 7 - 0 0 : 0 2 : 0 5 . 7 < / N a m e > < T e x t > T h e   a v e r a g e   o f   M o   a n d   D a v e  s   s a l e s   i s   $ 6 3 , 3 7 0 . < / T e x t > < B o o k M a r k E n t r y N a m e > A d v a n c e d   I F   f u n c t i o n s   i n   E x c e l   2 0 1 3   m 5 0 0 : 0 1 : 5 7 . 7 < / B o o k M a r k E n t r y N a m e > < B o o k M a r k E x i t N a m e > A d v a n c e d   I F   f u n c t i o n s   i n   E x c e l   2 0 1 3   m 5 0 0 : 0 2 : 0 5 . 7 < / B o o k M a r k E x i t N a m e > < B o o k M a r k E n t r y P o s i t i o n > 1 1 7 7 6 7 < / B o o k M a r k E n t r y P o s i t i o n > < B o o k M a r k E x i t P o s i t i o n > 1 2 5 7 3 3 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 4 d 0 0 a 7 d d - c a 2 2 - 4 4 d 4 - 8 b a 3 - 9 a a 7 6 3 8 3 d 8 f 3 < / I n t e r n a l I d > < N a m e > A d v a n c e d   I F   f u n c t i o n s   i n   E x c e l   2 0 1 3   m 5 Y o u  l l n o t i c e t h a t 0 0 : 0 2 : 0 5 . 8 - 0 0 : 0 2 : 1 0 . 5 < / N a m e > < T e x t > Y o u  l l   n o t i c e   t h a t   t h e   a v e r a g e   f o r   t h e   S o u t h   r e g i o n   i s   a   d i v i d e   b y   z e r o   e r r o r . < / T e x t > < B o o k M a r k E n t r y N a m e > A d v a n c e d   I F   f u n c t i o n s   i n   E x c e l   2 0 1 3   m 5 0 0 : 0 2 : 0 5 . 8 < / B o o k M a r k E n t r y N a m e > < B o o k M a r k E x i t N a m e > A d v a n c e d   I F   f u n c t i o n s   i n   E x c e l   2 0 1 3   m 5 0 0 : 0 2 : 1 0 . 5 < / B o o k M a r k E x i t N a m e > < B o o k M a r k E n t r y P o s i t i o n > 1 2 5 8 3 3 < / B o o k M a r k E n t r y P o s i t i o n > < B o o k M a r k E x i t P o s i t i o n > 1 3 0 5 3 3 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 3 5 5 9 7 3 f 9 - b b d d - 4 e d 3 - a 9 7 2 - 5 8 1 7 9 2 5 8 8 5 4 1 < / I n t e r n a l I d > < N a m e > A d v a n c e d   I F   f u n c t i o n s   i n   E x c e l   2 0 1 3   m 5 I  l l s h o w y o u 0 0 : 0 2 : 1 0 . 6 - 0 0 : 0 2 : 1 5 . 5 < / N a m e > < T e x t > I  l l   s h o w   y o u   w h y   a n d   h o w   t o   h a n d l e   t h i s   i n   a   m i n u t e . < / T e x t > < B o o k M a r k E n t r y N a m e > A d v a n c e d   I F   f u n c t i o n s   i n   E x c e l   2 0 1 3   m 5 0 0 : 0 2 : 1 0 . 6 < / B o o k M a r k E n t r y N a m e > < B o o k M a r k E x i t N a m e > A d v a n c e d   I F   f u n c t i o n s   i n   E x c e l   2 0 1 3   m 5 0 0 : 0 2 : 1 5 . 5 < / B o o k M a r k E x i t N a m e > < B o o k M a r k E n t r y P o s i t i o n > 1 3 0 6 3 3 < / B o o k M a r k E n t r y P o s i t i o n > < B o o k M a r k E x i t P o s i t i o n > 1 3 5 5 6 7 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 f 5 8 2 6 0 7 a - e 5 c 1 - 4 f d 0 - 9 4 4 d - 5 a 4 2 5 5 c 1 8 a 6 d < / I n t e r n a l I d > < N a m e > A d v a n c e d   I F   f u n c t i o n s   i n   E x c e l   2 0 1 3   m 5 A V E R A G E I F S r e t u r n s t h e 0 0 : 0 2 : 1 5 . 6 - 0 0 : 0 2 : 2 1 . 2 < / N a m e > < T e x t > A V E R A G E I F S   r e t u r n s   t h e   a v e r a g e   o f   a l l   c e l l s   t h a t   m e e t   m u l t i p l e   c r i t e r i a . < / T e x t > < B o o k M a r k E n t r y N a m e > A d v a n c e d   I F   f u n c t i o n s   i n   E x c e l   2 0 1 3   m 5 0 0 : 0 2 : 1 5 . 6 < / B o o k M a r k E n t r y N a m e > < B o o k M a r k E x i t N a m e > A d v a n c e d   I F   f u n c t i o n s   i n   E x c e l   2 0 1 3   m 5 0 0 : 0 2 : 2 1 . 2 < / B o o k M a r k E x i t N a m e > < B o o k M a r k E n t r y P o s i t i o n > 1 3 5 6 6 7 < / B o o k M a r k E n t r y P o s i t i o n > < B o o k M a r k E x i t P o s i t i o n > 1 4 1 2 0 0 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 9 0 0 8 d 0 5 4 - d b c f - 4 4 0 8 - 8 1 4 d - 1 a c b e 3 d d 7 d 9 f < / I n t e r n a l I d > < N a m e > A d v a n c e d   I F   f u n c t i o n s   i n   E x c e l   2 0 1 3   m 5 T h i s i s t h e 0 0 : 0 2 : 2 1 . 3 - 0 0 : 0 2 : 2 5 . 2 < / N a m e > < T e x t > T h i s   i s   t h e   s y n t a x   o f   t h e   A V E R A G E I F S   f u n c t i o n . < / T e x t > < B o o k M a r k E n t r y N a m e > A d v a n c e d   I F   f u n c t i o n s   i n   E x c e l   2 0 1 3   m 5 0 0 : 0 2 : 2 1 . 3 < / B o o k M a r k E n t r y N a m e > < B o o k M a r k E x i t N a m e > A d v a n c e d   I F   f u n c t i o n s   i n   E x c e l   2 0 1 3   m 5 0 0 : 0 2 : 2 5 . 2 < / B o o k M a r k E x i t N a m e > < B o o k M a r k E n t r y P o s i t i o n > 1 4 1 3 0 0 < / B o o k M a r k E n t r y P o s i t i o n > < B o o k M a r k E x i t P o s i t i o n > 1 4 5 2 0 0 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 e b b a 2 4 e 9 - d 4 c a - 4 6 5 0 - b 5 d 3 - d 7 2 6 1 3 1 3 e a f 0 < / I n t e r n a l I d > < N a m e > A d v a n c e d   I F   f u n c t i o n s   i n   E x c e l   2 0 1 3   m 5 a v e r a g e _ r a n g e i s r e q u i r e d . 0 0 : 0 2 : 2 5 . 3 - 0 0 : 0 2 : 3 4 . 2 < / N a m e > < T e x t > a v e r a g e _ r a n g e   i s   r e q u i r e d .   I t  s   o n e   o r   m o r e   c e l l s   t o   a v e r a g e .   B l a n k   a n d   t e x t   v a l u e s   a r e   i g n o r e d . < / T e x t > < B o o k M a r k E n t r y N a m e > A d v a n c e d   I F   f u n c t i o n s   i n   E x c e l   2 0 1 3   m 5 0 0 : 0 2 : 2 5 . 3 < / B o o k M a r k E n t r y N a m e > < B o o k M a r k E x i t N a m e > A d v a n c e d   I F   f u n c t i o n s   i n   E x c e l   2 0 1 3   m 5 0 0 : 0 2 : 3 4 . 2 < / B o o k M a r k E x i t N a m e > < B o o k M a r k E n t r y P o s i t i o n > 1 4 5 3 0 0 < / B o o k M a r k E n t r y P o s i t i o n > < B o o k M a r k E x i t P o s i t i o n > 1 5 4 2 6 7 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 8 5 4 a e c f 0 - 8 b 2 8 - 4 1 6 a - 9 5 3 5 - 9 c 8 1 7 1 0 7 1 8 4 4 < / I n t e r n a l I d > < N a m e > A d v a n c e d   I F   f u n c t i o n s   i n   E x c e l   2 0 1 3   m 5 c r i t e r i a _ r a n g e 1 i s r e q u i r e d . 0 0 : 0 2 : 3 4 . 3 - 0 0 : 0 2 : 4 0 . 7 < / N a m e > < T e x t > c r i t e r i a _ r a n g e 1   i s   r e q u i r e d .   I t  s   t h e   f i r s t   r a n g e   t h a t  s   e v a l u a t e d . < / T e x t > < B o o k M a r k E n t r y N a m e > A d v a n c e d   I F   f u n c t i o n s   i n   E x c e l   2 0 1 3   m 5 0 0 : 0 2 : 3 4 . 3 < / B o o k M a r k E n t r y N a m e > < B o o k M a r k E x i t N a m e > A d v a n c e d   I F   f u n c t i o n s   i n   E x c e l   2 0 1 3   m 5 0 0 : 0 2 : 4 0 . 7 < / B o o k M a r k E x i t N a m e > < B o o k M a r k E n t r y P o s i t i o n > 1 5 4 3 6 7 < / B o o k M a r k E n t r y P o s i t i o n > < B o o k M a r k E x i t P o s i t i o n > 1 6 0 7 3 3 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 1 e 5 4 2 f 6 2 - d a c a - 4 0 0 e - b 9 3 7 - e 0 5 c 2 c 4 9 a 2 6 7 < / I n t e r n a l I d > < N a m e > A d v a n c e d   I F   f u n c t i o n s   i n   E x c e l   2 0 1 3   m 5 c r i t e r i a 1 i s r e q u i r e d . 0 0 : 0 2 : 4 0 . 8 - 0 0 : 0 2 : 4 8 . 1 < / N a m e > < T e x t > c r i t e r i a 1   i s   r e q u i r e d .   I t  s   t h e   c r i t e r i a   b y   w h i c h   c r i t e r i a _ r a n g e 1   i s   e v a l u a t e d . < / T e x t > < B o o k M a r k E n t r y N a m e > A d v a n c e d   I F   f u n c t i o n s   i n   E x c e l   2 0 1 3   m 5 0 0 : 0 2 : 4 0 . 8 < / B o o k M a r k E n t r y N a m e > < B o o k M a r k E x i t N a m e > A d v a n c e d   I F   f u n c t i o n s   i n   E x c e l   2 0 1 3   m 5 0 0 : 0 2 : 4 8 . 1 < / B o o k M a r k E x i t N a m e > < B o o k M a r k E n t r y P o s i t i o n > 1 6 0 8 3 3 < / B o o k M a r k E n t r y P o s i t i o n > < B o o k M a r k E x i t P o s i t i o n > 1 6 8 1 6 7 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 9 4 6 3 1 f 5 c - b 8 e 2 - 4 8 9 9 - 9 2 2 f - 7 4 4 e a a 7 5 c 2 7 4 < / I n t e r n a l I d > < N a m e > A d v a n c e d   I F   f u n c t i o n s   i n   E x c e l   2 0 1 3   m 5 c r i t e r i a _ r a n g e 2 , c r i t e r i a 2 , a n d 0 0 : 0 2 : 4 8 . 2 - 0 0 : 0 2 : 5 5 . 5 < / N a m e > < T e x t > c r i t e r i a _ r a n g e 2 ,   c r i t e r i a 2 ,   a n d   s o   o n   a r e   o p t i o n a l . < / T e x t > < B o o k M a r k E n t r y N a m e > A d v a n c e d   I F   f u n c t i o n s   i n   E x c e l   2 0 1 3   m 5 0 0 : 0 2 : 4 8 . 2 < / B o o k M a r k E n t r y N a m e > < B o o k M a r k E x i t N a m e > A d v a n c e d   I F   f u n c t i o n s   i n   E x c e l   2 0 1 3   m 5 0 0 : 0 2 : 5 5 . 5 < / B o o k M a r k E x i t N a m e > < B o o k M a r k E n t r y P o s i t i o n > 1 6 8 2 6 7 < / B o o k M a r k E n t r y P o s i t i o n > < B o o k M a r k E x i t P o s i t i o n > 1 7 5 5 6 7 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 6 3 7 a d 7 8 3 - 5 c f 1 - 4 6 7 8 - a 5 b 4 - c d 9 e c 2 4 3 6 a a 2 < / I n t e r n a l I d > < N a m e > A d v a n c e d   I F   f u n c t i o n s   i n   E x c e l   2 0 1 3   m 5 E a c h o f t h e 0 0 : 0 2 : 5 5 . 6 - 0 0 : 0 2 : 5 7 . 6 < / N a m e > < T e x t > E a c h   o f   t h e   c e l l s   i n   t h e   a v e r a g e _ r a n g e < / T e x t > < B o o k M a r k E n t r y N a m e > A d v a n c e d   I F   f u n c t i o n s   i n   E x c e l   2 0 1 3   m 5 0 0 : 0 2 : 5 5 . 6 < / B o o k M a r k E n t r y N a m e > < B o o k M a r k E x i t N a m e > A d v a n c e d   I F   f u n c t i o n s   i n   E x c e l   2 0 1 3   m 5 0 0 : 0 2 : 5 7 . 6 < / B o o k M a r k E x i t N a m e > < B o o k M a r k E n t r y P o s i t i o n > 1 7 5 6 6 7 < / B o o k M a r k E n t r y P o s i t i o n > < B o o k M a r k E x i t P o s i t i o n > 1 7 7 6 3 3 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 8 e 1 6 d b d c - d f 7 d - 4 3 6 9 - 8 a 2 3 - 8 9 2 b 2 8 3 d 4 d e 8 < / I n t e r n a l I d > < N a m e > A d v a n c e d   I F   f u n c t i o n s   i n   E x c e l   2 0 1 3   m 5 i s u s e d i n 0 0 : 0 2 : 5 7 . 7 - 0 0 : 0 3 : 0 6 . 8 < / N a m e > < T e x t > i s   u s e d   i n   t h e   a v e r a g e   c a l c u l a t i o n   o n l y   i f   a l l   o f   t h e   c o r r e s p o n d i n g   c r i t e r i a   s p e c i f i e d   a r e   T R U E   f o r   t h a t   c e l l . < / T e x t > < B o o k M a r k E n t r y N a m e > A d v a n c e d   I F   f u n c t i o n s   i n   E x c e l   2 0 1 3   m 5 0 0 : 0 2 : 5 7 . 7 < / B o o k M a r k E n t r y N a m e > < B o o k M a r k E x i t N a m e > A d v a n c e d   I F   f u n c t i o n s   i n   E x c e l   2 0 1 3   m 5 0 0 : 0 3 : 0 6 . 8 < / B o o k M a r k E x i t N a m e > < B o o k M a r k E n t r y P o s i t i o n > 1 7 7 7 3 3 < / B o o k M a r k E n t r y P o s i t i o n > < B o o k M a r k E x i t P o s i t i o n > 1 8 6 8 3 3 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 2 6 c 6 4 f 3 3 - b 6 9 d - 4 b 5 d - a 0 9 7 - 4 5 c c 5 9 7 6 5 b 2 6 < / I n t e r n a l I d > < N a m e > A d v a n c e d   I F   f u n c t i o n s   i n   E x c e l   2 0 1 3   m 5 A l l c r i t e r i a _ r a n g e m u s t 0 0 : 0 3 : 0 6 . 9 - 0 0 : 0 3 : 1 3 . 6 < / N a m e > < T e x t > A l l   c r i t e r i a _ r a n g e   m u s t   b e   t h e   s a m e   s i z e   a n d   s h a p e   a s   a v e r a g e _ r a n g e . < / T e x t > < B o o k M a r k E n t r y N a m e > A d v a n c e d   I F   f u n c t i o n s   i n   E x c e l   2 0 1 3   m 5 0 0 : 0 3 : 0 6 . 9 < / B o o k M a r k E n t r y N a m e > < B o o k M a r k E x i t N a m e > A d v a n c e d   I F   f u n c t i o n s   i n   E x c e l   2 0 1 3   m 5 0 0 : 0 3 : 1 3 . 6 < / B o o k M a r k E x i t N a m e > < B o o k M a r k E n t r y P o s i t i o n > 1 8 6 9 3 3 < / B o o k M a r k E n t r y P o s i t i o n > < B o o k M a r k E x i t P o s i t i o n > 1 9 3 6 6 7 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 1 2 a 6 a 8 a f - f 7 4 b - 4 b 7 b - 9 8 2 c - 6 4 b c c 2 3 7 b 2 6 1 < / I n t e r n a l I d > < N a m e > A d v a n c e d   I F   f u n c t i o n s   i n   E x c e l   2 0 1 3   m 5 Y o u c a n u s e 0 0 : 0 3 : 1 3 . 7 - 0 0 : 0 3 : 2 0 . 0 < / N a m e > < T e x t > Y o u   c a n   u s e   t h e   q u e s t i o n   m a r k   a n d   a s t e r i s k   w i l d c a r d   c h a r a c t e r s   i n   c r i t e r i a . < / T e x t > < B o o k M a r k E n t r y N a m e > A d v a n c e d   I F   f u n c t i o n s   i n   E x c e l   2 0 1 3   m 5 0 0 : 0 3 : 1 3 . 7 < / B o o k M a r k E n t r y N a m e > < B o o k M a r k E x i t N a m e > A d v a n c e d   I F   f u n c t i o n s   i n   E x c e l   2 0 1 3   m 5 0 0 : 0 3 : 2 0 . 0 < / B o o k M a r k E x i t N a m e > < B o o k M a r k E n t r y P o s i t i o n > 1 9 3 7 6 7 < / B o o k M a r k E n t r y P o s i t i o n > < B o o k M a r k E x i t P o s i t i o n > 2 0 0 0 0 0 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 3 f 8 b 5 3 a 3 - 9 8 f 2 - 4 c a 6 - 9 2 b c - 2 4 3 1 f 0 1 d 1 7 1 f < / I n t e r n a l I d > < N a m e > A d v a n c e d   I F   f u n c t i o n s   i n   E x c e l   2 0 1 3   m 5 A s w e s a w 0 0 : 0 3 : 2 0 . 1 - 0 0 : 0 3 : 2 7 . 0 < / N a m e > < T e x t > A s   w e   s a w   b e f o r e ,   t h e   a v e r a g e   f o r   t h e   S o u t h   r e g i o n   r e t u r n s   a   d i v i d e   b y   z e r o   e r r o r . < / T e x t > < B o o k M a r k E n t r y N a m e > A d v a n c e d   I F   f u n c t i o n s   i n   E x c e l   2 0 1 3   m 5 0 0 : 0 3 : 2 0 . 1 < / B o o k M a r k E n t r y N a m e > < B o o k M a r k E x i t N a m e > A d v a n c e d   I F   f u n c t i o n s   i n   E x c e l   2 0 1 3   m 5 0 0 : 0 3 : 2 7 . 0 < / B o o k M a r k E x i t N a m e > < B o o k M a r k E n t r y P o s i t i o n > 2 0 0 1 0 0 < / B o o k M a r k E n t r y P o s i t i o n > < B o o k M a r k E x i t P o s i t i o n > 2 0 7 0 0 0 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 4 e b 6 9 c 9 7 - d 4 6 9 - 4 c e 5 - 8 9 1 2 - f 0 2 1 2 0 4 2 7 8 0 a < / I n t e r n a l I d > < N a m e > A d v a n c e d   I F   f u n c t i o n s   i n   E x c e l   2 0 1 3   m 5 W e i i s t h e 0 0 : 0 3 : 2 7 . 1 - 0 0 : 0 3 : 3 3 . 9 < / N a m e > < T e x t > W e i   i s   t h e   o n l y   s a l e s   p e r s o n   i n   t h e   S o u t h   r e g i o n   a n d   s h e   h a s   f e w e r   t h a n   5 0   o r d e r s . < / T e x t > < B o o k M a r k E n t r y N a m e > A d v a n c e d   I F   f u n c t i o n s   i n   E x c e l   2 0 1 3   m 5 0 0 : 0 3 : 2 7 . 1 < / B o o k M a r k E n t r y N a m e > < B o o k M a r k E x i t N a m e > A d v a n c e d   I F   f u n c t i o n s   i n   E x c e l   2 0 1 3   m 5 0 0 : 0 3 : 3 3 . 9 < / B o o k M a r k E x i t N a m e > < B o o k M a r k E n t r y P o s i t i o n > 2 0 7 1 0 0 < / B o o k M a r k E n t r y P o s i t i o n > < B o o k M a r k E x i t P o s i t i o n > 2 1 3 9 6 7 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 5 6 0 e b 7 b 4 - e 3 d 7 - 4 7 f 0 - b d e d - 7 6 d f c c 0 c f 9 a a < / I n t e r n a l I d > < N a m e > A d v a n c e d   I F   f u n c t i o n s   i n   E x c e l   2 0 1 3   m 5 I f t h e r e a r e 0 0 : 0 3 : 3 4 . 0 - 0 0 : 0 3 : 4 0 . 8 < / N a m e > < T e x t > I f   t h e r e   a r e   n o   c e l l s   t h a t   m e e t   a l l   t h e   c r i t e r i a ,   A V E R A G E I F S   r e t u r n s   t h e   d i v i d e   b y   z e r o   ( # D I V / 0 ! )   e r r o r . < / T e x t > < B o o k M a r k E n t r y N a m e > A d v a n c e d   I F   f u n c t i o n s   i n   E x c e l   2 0 1 3   m 5 0 0 : 0 3 : 3 4 . 0 < / B o o k M a r k E n t r y N a m e > < B o o k M a r k E x i t N a m e > A d v a n c e d   I F   f u n c t i o n s   i n   E x c e l   2 0 1 3   m 5 0 0 : 0 3 : 4 0 . 8 < / B o o k M a r k E x i t N a m e > < B o o k M a r k E n t r y P o s i t i o n > 2 1 4 0 6 7 < / B o o k M a r k E n t r y P o s i t i o n > < B o o k M a r k E x i t P o s i t i o n > 2 2 0 8 0 0 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 7 7 7 7 7 c e 5 - d d b d - 4 b 3 8 - 9 0 5 a - 4 8 2 4 8 d a 2 1 9 f 8 < / I n t e r n a l I d > < N a m e > A d v a n c e d   I F   f u n c t i o n s   i n   E x c e l   2 0 1 3   m 5 W e c a n e n h a n c e 0 0 : 0 3 : 4 0 . 9 - 0 0 : 0 3 : 4 8 . 1 < / N a m e > < T e x t > W e   c a n   e n h a n c e   t h e   f o r m u l a   w i t h   t h e   I F E R R O R   f u n c t i o n   t o   h a n d l e   t h i s   a n d   o t h e r   e r r o r   c o n d i t i o n s . < / T e x t > < B o o k M a r k E n t r y N a m e > A d v a n c e d   I F   f u n c t i o n s   i n   E x c e l   2 0 1 3   m 5 0 0 : 0 3 : 4 0 . 9 < / B o o k M a r k E n t r y N a m e > < B o o k M a r k E x i t N a m e > A d v a n c e d   I F   f u n c t i o n s   i n   E x c e l   2 0 1 3   m 5 0 0 : 0 3 : 4 8 . 1 < / B o o k M a r k E x i t N a m e > < B o o k M a r k E n t r y P o s i t i o n > 2 2 0 9 0 0 < / B o o k M a r k E n t r y P o s i t i o n > < B o o k M a r k E x i t P o s i t i o n > 2 2 8 1 3 3 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 1 d 8 4 f a c 0 - d 2 d 3 - 4 6 9 c - 8 9 f 9 - 4 9 3 a 3 3 a 3 0 8 7 4 < / I n t e r n a l I d > < N a m e > A d v a n c e d   I F   f u n c t i o n s   i n   E x c e l   2 0 1 3   m 5 I  m p u t t i n g t h e 0 0 : 0 3 : 4 8 . 2 - 0 0 : 0 3 : 5 4 . 9 < / N a m e > < T e x t > I  m   p u t t i n g   t h e   A V E R A G E I F S   f u n c t i o n   i n s i d e   a n   I F E R R O R   f u n c t i o n . < / T e x t > < B o o k M a r k E n t r y N a m e > A d v a n c e d   I F   f u n c t i o n s   i n   E x c e l   2 0 1 3   m 5 0 0 : 0 3 : 4 8 . 2 < / B o o k M a r k E n t r y N a m e > < B o o k M a r k E x i t N a m e > A d v a n c e d   I F   f u n c t i o n s   i n   E x c e l   2 0 1 3   m 5 0 0 : 0 3 : 5 4 . 9 < / B o o k M a r k E x i t N a m e > < B o o k M a r k E n t r y P o s i t i o n > 2 2 8 2 3 3 < / B o o k M a r k E n t r y P o s i t i o n > < B o o k M a r k E x i t P o s i t i o n > 2 3 4 9 6 7 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 d 6 4 1 c f 8 e - 9 b 4 8 - 4 8 2 0 - 8 7 f 8 - 8 d 3 4 2 6 9 5 f 5 c c < / I n t e r n a l I d > < N a m e > A d v a n c e d   I F   f u n c t i o n s   i n   E x c e l   2 0 1 3   m 5 I F E R R O R r e t u r n s t h e 0 0 : 0 3 : 5 5 . 0 - 0 0 : 0 4 : 0 3 . 0 < / N a m e > < T e x t > I F E R R O R   r e t u r n s   t h e   v a l u e   s p e c i f i e d ,   i n   t h i s   c a s e   N A ,   i f   A V E R A G E I F S   e v a l u a t e s   t o   a n   e r r o r ; < / T e x t > < B o o k M a r k E n t r y N a m e > A d v a n c e d   I F   f u n c t i o n s   i n   E x c e l   2 0 1 3   m 5 0 0 : 0 3 : 5 5 . 0 < / B o o k M a r k E n t r y N a m e > < B o o k M a r k E x i t N a m e > A d v a n c e d   I F   f u n c t i o n s   i n   E x c e l   2 0 1 3   m 5 0 0 : 0 4 : 0 3 . 0 < / B o o k M a r k E x i t N a m e > < B o o k M a r k E n t r y P o s i t i o n > 2 3 5 0 6 7 < / B o o k M a r k E n t r y P o s i t i o n > < B o o k M a r k E x i t P o s i t i o n > 2 4 3 0 6 7 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 2 b f 8 0 2 3 8 - 6 0 b 8 - 4 f 5 5 - 9 7 6 3 - 2 f d a 7 1 2 3 e a 4 a < / I n t e r n a l I d > < N a m e > A d v a n c e d   I F   f u n c t i o n s   i n   E x c e l   2 0 1 3   m 5 o t h e r w i s e , i t r e t u r n s 0 0 : 0 4 : 0 3 . 1 - 0 0 : 0 4 : 1 1 . 0 < / N a m e > < T e x t > o t h e r w i s e ,   i t   r e t u r n s   t h e   r e s u l t   o f   t h e   f o r m u l a . < / T e x t > < B o o k M a r k E n t r y N a m e > A d v a n c e d   I F   f u n c t i o n s   i n   E x c e l   2 0 1 3   m 5 0 0 : 0 4 : 0 3 . 1 < / B o o k M a r k E n t r y N a m e > < B o o k M a r k E x i t N a m e > A d v a n c e d   I F   f u n c t i o n s   i n   E x c e l   2 0 1 3   m 5 0 0 : 0 4 : 1 1 . 0 < / B o o k M a r k E x i t N a m e > < B o o k M a r k E n t r y P o s i t i o n > 2 4 3 1 6 7 < / B o o k M a r k E n t r y P o s i t i o n > < B o o k M a r k E x i t P o s i t i o n > 2 5 1 0 0 0 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 e 7 5 6 5 1 0 c - 4 8 d 4 - 4 6 7 d - a 2 f 5 - a 5 4 f 1 b 7 8 c 0 7 0 < / I n t e r n a l I d > < N a m e > A d v a n c e d   I F   f u n c t i o n s   i n   E x c e l   2 0 1 3   m 5 A n d w e s e e 0 0 : 0 4 : 1 1 . 1 - 0 0 : 0 4 : 1 6 . 3 < / N a m e > < T e x t > A n d   w e   s e e   t h a t   t h e   S o u t h   r e g i o n   n o   l o n g e r   r e t u r n s   a n   e r r o r . < / T e x t > < B o o k M a r k E n t r y N a m e > A d v a n c e d   I F   f u n c t i o n s   i n   E x c e l   2 0 1 3   m 5 0 0 : 0 4 : 1 1 . 1 < / B o o k M a r k E n t r y N a m e > < B o o k M a r k E x i t N a m e > A d v a n c e d   I F   f u n c t i o n s   i n   E x c e l   2 0 1 3   m 5 0 0 : 0 4 : 1 6 . 3 < / B o o k M a r k E x i t N a m e > < B o o k M a r k E n t r y P o s i t i o n > 2 5 1 1 0 0 < / B o o k M a r k E n t r y P o s i t i o n > < B o o k M a r k E x i t P o s i t i o n > 2 5 6 3 6 7 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 5 1 9 2 6 b d 9 - 5 6 e 6 - 4 d f 4 - b 6 d b - 6 0 b e 6 0 8 d b a f 6 < / I n t e r n a l I d > < N a m e > A d v a n c e d   I F   f u n c t i o n s   i n   E x c e l   2 0 1 3   m 5 T h i s i s t h e 0 0 : 0 4 : 1 6 . 4 - 0 0 : 0 4 : 2 0 . 1 < / N a m e > < T e x t > T h i s   i s   t h e   s y n t a x   o f   t h e   I F E R R O R   f u n c t i o n . < / T e x t > < B o o k M a r k E n t r y N a m e > A d v a n c e d   I F   f u n c t i o n s   i n   E x c e l   2 0 1 3   m 5 0 0 : 0 4 : 1 6 . 4 < / B o o k M a r k E n t r y N a m e > < B o o k M a r k E x i t N a m e > A d v a n c e d   I F   f u n c t i o n s   i n   E x c e l   2 0 1 3   m 5 0 0 : 0 4 : 2 0 . 1 < / B o o k M a r k E x i t N a m e > < B o o k M a r k E n t r y P o s i t i o n > 2 5 6 4 6 7 < / B o o k M a r k E n t r y P o s i t i o n > < B o o k M a r k E x i t P o s i t i o n > 2 6 0 1 6 7 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 2 9 d b e f e e - 2 a 7 1 - 4 5 a 1 - 8 4 7 3 - 1 6 4 b d a b e e 1 5 6 < / I n t e r n a l I d > < N a m e > A d v a n c e d   I F   f u n c t i o n s   i n   E x c e l   2 0 1 3   m 5 V a l u e i s r e q u i r e d . 0 0 : 0 4 : 2 0 . 2 - 0 0 : 0 4 : 2 5 . 8 < / N a m e > < T e x t > V a l u e   i s   r e q u i r e d .   I t  s   t h e   a r g u m e n t   t h a t   i s   c h e c k e d   f o r   a n   e r r o r . < / T e x t > < B o o k M a r k E n t r y N a m e > A d v a n c e d   I F   f u n c t i o n s   i n   E x c e l   2 0 1 3   m 5 0 0 : 0 4 : 2 0 . 2 < / B o o k M a r k E n t r y N a m e > < B o o k M a r k E x i t N a m e > A d v a n c e d   I F   f u n c t i o n s   i n   E x c e l   2 0 1 3   m 5 0 0 : 0 4 : 2 5 . 8 < / B o o k M a r k E x i t N a m e > < B o o k M a r k E n t r y P o s i t i o n > 2 6 0 2 6 7 < / B o o k M a r k E n t r y P o s i t i o n > < B o o k M a r k E x i t P o s i t i o n > 2 6 5 8 0 0 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 2 8 0 3 a 0 b 3 - 1 7 6 2 - 4 2 d 6 - b 7 1 9 - 4 b b 6 5 a f 7 e 7 6 5 < / I n t e r n a l I d > < N a m e > A d v a n c e d   I F   f u n c t i o n s   i n   E x c e l   2 0 1 3   m 5 V a l u e _ i f _ e r r o r i s a l s o 0 0 : 0 4 : 2 5 . 9 - 0 0 : 0 4 : 3 5 . 3 < / N a m e > < T e x t > V a l u e _ i f _ e r r o r   i s   a l s o   r e q u i r e d .   I t  s   w h a t   I F E R R O R   r e t u r n s   i f   t h e   v a l u e   a r g u m e n t   r e t u r n s   a n   e r r o r . < / T e x t > < B o o k M a r k E n t r y N a m e > A d v a n c e d   I F   f u n c t i o n s   i n   E x c e l   2 0 1 3   m 5 0 0 : 0 4 : 2 5 . 9 < / B o o k M a r k E n t r y N a m e > < B o o k M a r k E x i t N a m e > A d v a n c e d   I F   f u n c t i o n s   i n   E x c e l   2 0 1 3   m 5 0 0 : 0 4 : 3 5 . 3 < / B o o k M a r k E x i t N a m e > < B o o k M a r k E n t r y P o s i t i o n > 2 6 5 9 0 0 < / B o o k M a r k E n t r y P o s i t i o n > < B o o k M a r k E x i t P o s i t i o n > 2 7 5 3 6 7 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 8 3 6 d 8 d 8 c - 9 f e 6 - 4 7 5 a - a 6 5 b - 8 d 1 e e e 4 8 d 6 a b < / I n t e r n a l I d > < N a m e > A d v a n c e d   I F   f u n c t i o n s   i n   E x c e l   2 0 1 3   m 5 N o w y o u  v e g o t 0 0 : 0 4 : 3 5 . 4 - 0 0 : 0 4 : 3 9 . 6 < / N a m e > < T e x t > N o w   y o u  v e   g o t   a   p r e t t y   g o o d   i d e a   a b o u t   h o w   t o   u s e   I F   f u n c t i o n s   i n   E x c e l . < / T e x t > < B o o k M a r k E n t r y N a m e > A d v a n c e d   I F   f u n c t i o n s   i n   E x c e l   2 0 1 3   m 5 0 0 : 0 4 : 3 5 . 4 < / B o o k M a r k E n t r y N a m e > < B o o k M a r k E x i t N a m e > A d v a n c e d   I F   f u n c t i o n s   i n   E x c e l   2 0 1 3   m 5 0 0 : 0 4 : 3 9 . 6 < / B o o k M a r k E x i t N a m e > < B o o k M a r k E n t r y P o s i t i o n > 2 7 5 4 6 7 < / B o o k M a r k E n t r y P o s i t i o n > < B o o k M a r k E x i t P o s i t i o n > 2 7 9 6 3 3 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 0 8 5 8 0 6 0 1 - a 2 3 2 - 4 b f 7 - a 0 8 0 - 2 0 8 6 2 5 9 5 8 3 0 d < / I n t e r n a l I d > < N a m e > A d v a n c e d   I F   f u n c t i o n s   i n   E x c e l   2 0 1 3   m 5 O f c o u r s e , t h e r e  s 0 0 : 0 4 : 3 9 . 7 - 0 0 : 0 4 : 4 1 . 6 < / N a m e > < T e x t > O f   c o u r s e ,   t h e r e  s   a l w a y s   m o r e   t o   l e a r n . < / T e x t > < B o o k M a r k E n t r y N a m e > A d v a n c e d   I F   f u n c t i o n s   i n   E x c e l   2 0 1 3   m 5 0 0 : 0 4 : 3 9 . 7 < / B o o k M a r k E n t r y N a m e > < B o o k M a r k E x i t N a m e > A d v a n c e d   I F   f u n c t i o n s   i n   E x c e l   2 0 1 3   m 5 0 0 : 0 4 : 4 1 . 6 < / B o o k M a r k E x i t N a m e > < B o o k M a r k E n t r y P o s i t i o n > 2 7 9 7 3 3 < / B o o k M a r k E n t r y P o s i t i o n > < B o o k M a r k E x i t P o s i t i o n > 2 8 1 6 0 0 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 f 1 e a 6 3 3 e - 1 f a 4 - 4 d 7 6 - 8 4 0 c - e 6 f 8 2 2 3 4 6 4 6 6 < / I n t e r n a l I d > < N a m e > A d v a n c e d   I F   f u n c t i o n s   i n   E x c e l   2 0 1 3   m 5 S o c h e c k o u t 0 0 : 0 4 : 4 1 . 7 - 0 0 : 0 4 : 4 8 . 5 < / N a m e > < T e x t > S o   c h e c k   o u t   t h e   c o u r s e   s u m m a r y   a t   t h e   e n d ,   a n d   b e s t   o f   a l l ,   e x p l o r e   E x c e l   2 0 1 3   o n   y o u r   o w n . < / T e x t > < B o o k M a r k E n t r y N a m e > A d v a n c e d   I F   f u n c t i o n s   i n   E x c e l   2 0 1 3   m 5 0 0 : 0 4 : 4 1 . 7 < / B o o k M a r k E n t r y N a m e > < B o o k M a r k E x i t N a m e > A d v a n c e d   I F   f u n c t i o n s   i n   E x c e l   2 0 1 3   m 5 0 0 : 0 4 : 4 8 . 5 < / B o o k M a r k E x i t N a m e > < B o o k M a r k E n t r y P o s i t i o n > 2 8 1 7 0 0 < / B o o k M a r k E n t r y P o s i t i o n > < B o o k M a r k E x i t P o s i t i o n > 2 8 8 5 0 0 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10.xml><?xml version="1.0" encoding="utf-8"?>
<p:properties xmlns:p="http://schemas.microsoft.com/office/2006/metadata/properties" xmlns:xsi="http://www.w3.org/2001/XMLSchema-instance">
  <documentManagement/>
</p:properties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 2 4 b 9 b 2 0 b - 9 7 f f - 4 c b 9 - 8 3 e f - 2 0 2 9 a c e 3 4 b 7 e < / I d > < C a p t i o n I t e m s > < C a p t i o n I t e m > < I n t e r n a l I d > e 5 0 a 6 f 5 0 - 7 5 2 7 - 4 d 5 0 - 8 3 4 b - 8 4 6 7 5 7 e 0 5 6 0 f < / I n t e r n a l I d > < N a m e > A d v a n c e d   I F   f u n c t i o n s   i n   E x c e l   2 0 1 3   m 2 O n e I F f u n c t i o n 0 0 : 0 0 : 0 0 . 0 - 0 0 : 0 0 : 0 8 . 3 < / N a m e > < T e x t > O n e   I F   f u n c t i o n   h a s   o n e   t e s t   a n d   t w o   p o s s i b l e   o u t c o m e s ,   T R U E   o r   F A L S E . < / T e x t > < B o o k M a r k E n t r y N a m e > A d v a n c e d   I F   f u n c t i o n s   i n   E x c e l   2 0 1 3   m 2 0 0 : 0 0 : 0 0 . 0 < / B o o k M a r k E n t r y N a m e > < B o o k M a r k E x i t N a m e > A d v a n c e d   I F   f u n c t i o n s   i n   E x c e l   2 0 1 3   m 2 0 0 : 0 0 : 0 8 . 3 < / B o o k M a r k E x i t N a m e > < B o o k M a r k E n t r y P o s i t i o n > 3 3 < / B o o k M a r k E n t r y P o s i t i o n > < B o o k M a r k E x i t P o s i t i o n >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 0 2 3 e 0 c 1 0 - e 2 0 7 - 4 1 f d - a 6 1 a - a e 8 1 4 7 5 4 8 3 d 3 < / I n t e r n a l I d > < N a m e > A d v a n c e d   I F   f u n c t i o n s   i n   E x c e l   2 0 1 3   m 2 N e s t e d I F f u n c t i o n s , 0 0 : 0 0 : 0 8 . 4 - 0 0 : 0 0 : 1 2 . 5 < / N a m e > < T e x t > N e s t e d   I F   f u n c t i o n s ,   m e a n i n g   o n e   I F   f u n c t i o n   i n s i d e   o f   a n o t h e r , < / T e x t > < B o o k M a r k E n t r y N a m e > A d v a n c e d   I F   f u n c t i o n s   i n   E x c e l   2 0 1 3   m 2 0 0 : 0 0 : 0 8 . 4 < / B o o k M a r k E n t r y N a m e > < B o o k M a r k E x i t N a m e > A d v a n c e d   I F   f u n c t i o n s   i n   E x c e l   2 0 1 3   m 2 0 0 : 0 0 : 1 2 . 5 < / B o o k M a r k E x i t N a m e > < B o o k M a r k E n t r y P o s i t i o n > 8 4 3 3 < / B o o k M a r k E n t r y P o s i t i o n > < B o o k M a r k E x i t P o s i t i o n > 1 2 5 3 3 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 9 a 4 b 6 4 b 8 - e 8 e b - 4 f c 4 - 9 3 f 7 - b a e e 6 9 e e c f 8 a < / I n t e r n a l I d > < N a m e > A d v a n c e d   I F   f u n c t i o n s   i n   E x c e l   2 0 1 3   m 2 a l l o w s y o u t o 0 0 : 0 0 : 1 2 . 6 - 0 0 : 0 0 : 1 8 . 9 < / N a m e > < T e x t > a l l o w s   y o u   t o   t e s t   m u l t i p l e   c r i t e r i a   a n d   i n c r e a s e s   t h e   n u m b e r   o f   p o s s i b l e   o u t c o m e s . < / T e x t > < B o o k M a r k E n t r y N a m e > A d v a n c e d   I F   f u n c t i o n s   i n   E x c e l   2 0 1 3   m 2 0 0 : 0 0 : 1 2 . 6 < / B o o k M a r k E n t r y N a m e > < B o o k M a r k E x i t N a m e > A d v a n c e d   I F   f u n c t i o n s   i n   E x c e l   2 0 1 3   m 2 0 0 : 0 0 : 1 8 . 9 < / B o o k M a r k E x i t N a m e > < B o o k M a r k E n t r y P o s i t i o n > 1 2 6 3 3 < / B o o k M a r k E n t r y P o s i t i o n > < B o o k M a r k E x i t P o s i t i o n > 1 8 9 3 3 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 e 1 8 1 b c 4 3 - 4 1 1 6 - 4 e f f - b c 4 a - 0 b 7 8 6 e b 3 0 c 0 9 < / I n t e r n a l I d > < N a m e > A d v a n c e d   I F   f u n c t i o n s   i n   E x c e l   2 0 1 3   m 2 W e w a n t t o 0 0 : 0 0 : 1 9 . 0 - 0 0 : 0 0 : 2 3 . 5 < / N a m e > < T e x t > W e   w a n t   t o   d e t e r m i n e   a   s t u d e n t  s   g r a d e   b a s e d   o n   t h e i r   s c o r e . < / T e x t > < B o o k M a r k E n t r y N a m e > A d v a n c e d   I F   f u n c t i o n s   i n   E x c e l   2 0 1 3   m 2 0 0 : 0 0 : 1 9 . 0 < / B o o k M a r k E n t r y N a m e > < B o o k M a r k E x i t N a m e > A d v a n c e d   I F   f u n c t i o n s   i n   E x c e l   2 0 1 3   m 2 0 0 : 0 0 : 2 3 . 5 < / B o o k M a r k E x i t N a m e > < B o o k M a r k E n t r y P o s i t i o n > 1 9 0 3 3 < / B o o k M a r k E n t r y P o s i t i o n > < B o o k M a r k E x i t P o s i t i o n > 2 3 5 3 3 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 c 8 2 9 e f 0 0 - e 4 d f - 4 a 2 4 - 8 c 7 8 - 6 f 7 8 7 f 3 c e a 9 4 < / I n t e r n a l I d > < N a m e > A d v a n c e d   I F   f u n c t i o n s   i n   E x c e l   2 0 1 3   m 2 I f B o b  s s c o r e 0 0 : 0 0 : 2 3 . 6 - 0 0 : 0 0 : 3 2 . 8 < / N a m e > < T e x t > I f   B o b  s   s c o r e   i n   B 2   i s   g r e a t e r   t h a n   o r   e q u a l   t o   9 0 ,   r e t u r n   a n   A . < / T e x t > < B o o k M a r k E n t r y N a m e > A d v a n c e d   I F   f u n c t i o n s   i n   E x c e l   2 0 1 3   m 2 0 0 : 0 0 : 2 3 . 6 < / B o o k M a r k E n t r y N a m e > < B o o k M a r k E x i t N a m e > A d v a n c e d   I F   f u n c t i o n s   i n   E x c e l   2 0 1 3   m 2 0 0 : 0 0 : 3 2 . 8 < / B o o k M a r k E x i t N a m e > < B o o k M a r k E n t r y P o s i t i o n > 2 3 6 3 3 < / B o o k M a r k E n t r y P o s i t i o n > < B o o k M a r k E x i t P o s i t i o n > 3 2 8 6 7 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 9 2 6 8 c 1 c 1 - 9 f c 1 - 4 0 1 7 - 8 4 3 2 - b a 7 1 a f 2 4 f b 2 e < / I n t e r n a l I d > < N a m e > A d v a n c e d   I F   f u n c t i o n s   i n   E x c e l   2 0 1 3   m 2 W e n e s t a n 0 0 : 0 0 : 3 2 . 9 - 0 0 : 0 0 : 4 7 . 4 < / N a m e > < T e x t > W e   n e s t   a n   I F   f u n c t i o n   b y   s e t t i n g   v a l u e _ i f _ f a l s e   t o   I F   B 2   g r e a t e r   t h a n   o r   e q u a l   t o   8 0 ,   r e t u r n   B . < / T e x t > < B o o k M a r k E n t r y N a m e > A d v a n c e d   I F   f u n c t i o n s   i n   E x c e l   2 0 1 3   m 2 0 0 : 0 0 : 3 2 . 9 < / B o o k M a r k E n t r y N a m e > < B o o k M a r k E x i t N a m e > A d v a n c e d   I F   f u n c t i o n s   i n   E x c e l   2 0 1 3   m 2 0 0 : 0 0 : 4 7 . 4 < / B o o k M a r k E x i t N a m e > < B o o k M a r k E n t r y P o s i t i o n > 3 2 9 6 7 < / B o o k M a r k E n t r y P o s i t i o n > < B o o k M a r k E x i t P o s i t i o n > 4 7 4 3 3 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 b 9 1 9 f c 5 6 - e 6 2 a - 4 e f d - 9 7 f 7 - 1 6 6 3 9 c 1 9 0 9 c e < / I n t e r n a l I d > < N a m e > A d v a n c e d   I F   f u n c t i o n s   i n   E x c e l   2 0 1 3   m 2 W e u s e a d d i t i o n a l 0 0 : 0 0 : 4 7 . 5 - 0 0 : 0 0 : 5 3 . 9 < / N a m e > < T e x t > W e   u s e   a d d i t i o n a l   n e s t e d   I F   f u n c t i o n s   t o   t e s t   f o r   C ,   D ,   a n d   F   g r a d e s . < / T e x t > < B o o k M a r k E n t r y N a m e > A d v a n c e d   I F   f u n c t i o n s   i n   E x c e l   2 0 1 3   m 2 0 0 : 0 0 : 4 7 . 5 < / B o o k M a r k E n t r y N a m e > < B o o k M a r k E x i t N a m e > A d v a n c e d   I F   f u n c t i o n s   i n   E x c e l   2 0 1 3   m 2 0 0 : 0 0 : 5 3 . 9 < / B o o k M a r k E x i t N a m e > < B o o k M a r k E n t r y P o s i t i o n > 4 7 5 3 3 < / B o o k M a r k E n t r y P o s i t i o n > < B o o k M a r k E x i t P o s i t i o n > 5 3 9 6 7 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 1 8 3 0 8 8 0 9 - 5 9 1 7 - 4 1 c d - b a 8 0 - 1 4 e e 9 8 c a 9 d 7 8 < / I n t e r n a l I d > < N a m e > A d v a n c e d   I F   f u n c t i o n s   i n   E x c e l   2 0 1 3   m 2 I  m c o p y i n g t h e 0 0 : 0 0 : 5 4 . 0 - 0 0 : 0 1 : 0 0 . 1 < / N a m e > < T e x t > I  m   c o p y i n g   t h e   f o r m u l a . < / T e x t > < B o o k M a r k E n t r y N a m e > A d v a n c e d   I F   f u n c t i o n s   i n   E x c e l   2 0 1 3   m 2 0 0 : 0 0 : 5 4 . 0 < / B o o k M a r k E n t r y N a m e > < B o o k M a r k E x i t N a m e > A d v a n c e d   I F   f u n c t i o n s   i n   E x c e l   2 0 1 3   m 2 0 0 : 0 1 : 0 0 . 1 < / B o o k M a r k E x i t N a m e > < B o o k M a r k E n t r y P o s i t i o n > 5 4 0 6 7 < / B o o k M a r k E n t r y P o s i t i o n > < B o o k M a r k E x i t P o s i t i o n > 6 0 1 3 3 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 7 0 0 a 0 0 1 1 - 7 2 3 0 - 4 d b 3 - a 7 a 6 - 4 b d 4 0 a 9 e e e 8 0 < / I n t e r n a l I d > < N a m e > A d v a n c e d   I F   f u n c t i o n s   i n   E x c e l   2 0 1 3   m 2 I n t h i s f o r m u l a 0 0 : 0 1 : 0 0 . 2 - 0 0 : 0 1 : 1 0 . 3 < / N a m e > < T e x t > I n   t h i s   f o r m u l a   w e   m u s t   t e s t   B 2   g r e a t e r   t h a n   o r   e q u a l   t o   9 0   f i r s t ,   a n d   t h e n   B 2   g r e a t e r   t h a n   o r   e q u a l   t o   8 0 ,   a n d   s o   o n . < / T e x t > < B o o k M a r k E n t r y N a m e > A d v a n c e d   I F   f u n c t i o n s   i n   E x c e l   2 0 1 3   m 2 0 0 : 0 1 : 0 0 . 2 < / B o o k M a r k E n t r y N a m e > < B o o k M a r k E x i t N a m e > A d v a n c e d   I F   f u n c t i o n s   i n   E x c e l   2 0 1 3   m 2 0 0 : 0 1 : 1 0 . 3 < / B o o k M a r k E x i t N a m e > < B o o k M a r k E n t r y P o s i t i o n > 6 0 2 3 3 < / B o o k M a r k E n t r y P o s i t i o n > < B o o k M a r k E x i t P o s i t i o n > 7 0 3 0 0 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 e 2 9 5 d c e a - 6 b 5 e - 4 0 7 4 - 9 a 7 b - 1 8 3 3 4 e c 2 e c 9 7 < / I n t e r n a l I d > < N a m e > A d v a n c e d   I F   f u n c t i o n s   i n   E x c e l   2 0 1 3   m 2 L e t m e s h o w 0 0 : 0 1 : 1 0 . 4 - 0 0 : 0 1 : 1 2 . 7 < / N a m e > < T e x t > L e t   m e   s h o w   y o u   w h y . < / T e x t > < B o o k M a r k E n t r y N a m e > A d v a n c e d   I F   f u n c t i o n s   i n   E x c e l   2 0 1 3   m 2 0 0 : 0 1 : 1 0 . 4 < / B o o k M a r k E n t r y N a m e > < B o o k M a r k E x i t N a m e > A d v a n c e d   I F   f u n c t i o n s   i n   E x c e l   2 0 1 3   m 2 0 0 : 0 1 : 1 2 . 7 < / B o o k M a r k E x i t N a m e > < B o o k M a r k E n t r y P o s i t i o n > 7 0 4 0 0 < / B o o k M a r k E n t r y P o s i t i o n > < B o o k M a r k E x i t P o s i t i o n > 7 2 7 0 0 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 d 0 2 e 4 4 1 4 - 4 8 7 e - 4 2 8 0 - a c 3 1 - b 4 b 9 0 a b 2 9 0 d 6 < / I n t e r n a l I d > < N a m e > A d v a n c e d   I F   f u n c t i o n s   i n   E x c e l   2 0 1 3   m 2 I f B 2 g r e a t e r 0 0 : 0 1 : 1 2 . 8 - 0 0 : 0 1 : 2 0 . 3 < / N a m e > < T e x t > I f   B 2   g r e a t e r   t h a n   o r   e q u a l   t o   9 0   e v a l u a t e s   t o   T R U E ,   t h e   f o r m u l a   r e t u r n s   A   a n d   w e  r e   d o n e . < / T e x t > < B o o k M a r k E n t r y N a m e > A d v a n c e d   I F   f u n c t i o n s   i n   E x c e l   2 0 1 3   m 2 0 0 : 0 1 : 1 2 . 8 < / B o o k M a r k E n t r y N a m e > < B o o k M a r k E x i t N a m e > A d v a n c e d   I F   f u n c t i o n s   i n   E x c e l   2 0 1 3   m 2 0 0 : 0 1 : 2 0 . 3 < / B o o k M a r k E x i t N a m e > < B o o k M a r k E n t r y P o s i t i o n > 7 2 8 0 0 < / B o o k M a r k E n t r y P o s i t i o n > < B o o k M a r k E x i t P o s i t i o n > 8 0 3 0 0 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 6 a a 9 f f f 2 - a 3 f 2 - 4 5 5 1 - 9 a 9 4 - c f 9 4 1 a 7 b 4 4 f 5 < / I n t e r n a l I d > < N a m e > A d v a n c e d   I F   f u n c t i o n s   i n   E x c e l   2 0 1 3   m 2 I f i t  s F A L S E , 0 0 : 0 1 : 2 0 . 4 - 0 0 : 0 1 : 2 5 . 5 < / N a m e > < T e x t > I f   i t  s   F A L S E ,   B 2   g r e a t e r   t h a n   o r   e q u a l   t o   8 0   i s   e v a l u a t e d . < / T e x t > < B o o k M a r k E n t r y N a m e > A d v a n c e d   I F   f u n c t i o n s   i n   E x c e l   2 0 1 3   m 2 0 0 : 0 1 : 2 0 . 4 < / B o o k M a r k E n t r y N a m e > < B o o k M a r k E x i t N a m e > A d v a n c e d   I F   f u n c t i o n s   i n   E x c e l   2 0 1 3   m 2 0 0 : 0 1 : 2 5 . 5 < / B o o k M a r k E x i t N a m e > < B o o k M a r k E n t r y P o s i t i o n > 8 0 4 0 0 < / B o o k M a r k E n t r y P o s i t i o n > < B o o k M a r k E x i t P o s i t i o n > 8 5 5 6 7 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 7 c 2 f c 3 9 5 - 5 0 b 5 - 4 3 e 2 - 8 5 2 8 - 9 e e 2 4 2 6 2 4 5 0 c < / I n t e r n a l I d > < N a m e > A d v a n c e d   I F   f u n c t i o n s   i n   E x c e l   2 0 1 3   m 2 S i n c e B 2 g r e a t e r 0 0 : 0 1 : 2 5 . 6 - 0 0 : 0 1 : 3 0 . 7 < / N a m e > < T e x t > S i n c e   B 2   g r e a t e r   t h a n   o r   e q u a l   t o   9 0   h a s   a l r e a d y   b e e n   e v a l u a t e d   t o   F A L S E , < / T e x t > < B o o k M a r k E n t r y N a m e > A d v a n c e d   I F   f u n c t i o n s   i n   E x c e l   2 0 1 3   m 2 0 0 : 0 1 : 2 5 . 6 < / B o o k M a r k E n t r y N a m e > < B o o k M a r k E x i t N a m e > A d v a n c e d   I F   f u n c t i o n s   i n   E x c e l   2 0 1 3   m 2 0 0 : 0 1 : 3 0 . 7 < / B o o k M a r k E x i t N a m e > < B o o k M a r k E n t r y P o s i t i o n > 8 5 6 6 7 < / B o o k M a r k E n t r y P o s i t i o n > < B o o k M a r k E x i t P o s i t i o n > 9 0 7 3 3 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 b b 0 0 1 c 2 0 - 3 6 4 f - 4 f 9 1 - b 3 4 6 - 7 b 0 a 5 0 6 c 8 5 8 4 < / I n t e r n a l I d > < N a m e > A d v a n c e d   I F   f u n c t i o n s   i n   E x c e l   2 0 1 3   m 2 g r e a t e r t h a n o r 0 0 : 0 1 : 3 0 . 8 - 0 0 : 0 1 : 3 8 . 0 < / N a m e > < T e x t > g r e a t e r   t h a n   o r   e q u a l   t o   8 0   i s   e s s e n t i a l l y   g r e a t e r   t h a n   o r   e q u a l   t o   8 0   a n d   l e s s   t h a n   9 0 . < / T e x t > < B o o k M a r k E n t r y N a m e > A d v a n c e d   I F   f u n c t i o n s   i n   E x c e l   2 0 1 3   m 2 0 0 : 0 1 : 3 0 . 8 < / B o o k M a r k E n t r y N a m e > < B o o k M a r k E x i t N a m e > A d v a n c e d   I F   f u n c t i o n s   i n   E x c e l   2 0 1 3   m 2 0 0 : 0 1 : 3 8 . 0 < / B o o k M a r k E x i t N a m e > < B o o k M a r k E n t r y P o s i t i o n > 9 0 8 3 3 < / B o o k M a r k E n t r y P o s i t i o n > < B o o k M a r k E x i t P o s i t i o n > 9 8 0 3 3 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 3 2 0 5 b 9 8 a - 1 8 5 c - 4 f 3 0 - 8 d 0 1 - d 9 4 3 8 e 7 3 4 b c 3 < / I n t e r n a l I d > < N a m e > A d v a n c e d   I F   f u n c t i o n s   i n   E x c e l   2 0 1 3   m 2 T h i s c o n t i n u e s f o r 0 0 : 0 1 : 3 8 . 1 - 0 0 : 0 1 : 4 7 . 7 < / N a m e > < T e x t > T h i s   c o n t i n u e s   f o r   g r e a t e r   t h a n   o r   e q u a l   t o   7 0   a n d   6 0 .   F   i s   t h e   f i n a l   v a l u e _ i f _ f a l s e . < / T e x t > < B o o k M a r k E n t r y N a m e > A d v a n c e d   I F   f u n c t i o n s   i n   E x c e l   2 0 1 3   m 2 0 0 : 0 1 : 3 8 . 1 < / B o o k M a r k E n t r y N a m e > < B o o k M a r k E x i t N a m e > A d v a n c e d   I F   f u n c t i o n s   i n   E x c e l   2 0 1 3   m 2 0 0 : 0 1 : 4 7 . 7 < / B o o k M a r k E x i t N a m e > < B o o k M a r k E n t r y P o s i t i o n > 9 8 1 3 3 < / B o o k M a r k E n t r y P o s i t i o n > < B o o k M a r k E x i t P o s i t i o n > 1 0 7 7 0 0 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 4 8 7 e 0 c e 7 - b 9 a 6 - 4 e b e - b 3 1 f - e 6 5 8 7 8 e 0 2 e 2 4 < / I n t e r n a l I d > < N a m e > A d v a n c e d   I F   f u n c t i o n s   i n   E x c e l   2 0 1 3   m 2 H e r e  s a n o t h e r e x a m p l e . 0 0 : 0 1 : 4 7 . 8 - 0 0 : 0 1 : 5 2 . 5 < / N a m e > < T e x t > H e r e  s   a n o t h e r   e x a m p l e .   W e   w a n t   t o   d e t e r m i n e   c o m m i s s i o n s   f o r   o u r   s a l e s   s t a f f . < / T e x t > < B o o k M a r k E n t r y N a m e > A d v a n c e d   I F   f u n c t i o n s   i n   E x c e l   2 0 1 3   m 2 0 0 : 0 1 : 4 7 . 8 < / B o o k M a r k E n t r y N a m e > < B o o k M a r k E x i t N a m e > A d v a n c e d   I F   f u n c t i o n s   i n   E x c e l   2 0 1 3   m 2 0 0 : 0 1 : 5 2 . 5 < / B o o k M a r k E x i t N a m e > < B o o k M a r k E n t r y P o s i t i o n > 1 0 7 8 0 0 < / B o o k M a r k E n t r y P o s i t i o n > < B o o k M a r k E x i t P o s i t i o n > 1 1 2 5 6 7 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 9 4 8 8 3 b 2 4 - c c 8 c - 4 8 2 c - b 2 b f - e 0 0 8 8 8 c 5 b 8 5 c < / I n t e r n a l I d > < N a m e > A d v a n c e d   I F   f u n c t i o n s   i n   E x c e l   2 0 1 3   m 2 B u t t h e c o m m i s s i o n 0 0 : 0 1 : 5 2 . 6 - 0 0 : 0 1 : 5 8 . 2 < / N a m e > < T e x t > B u t   t h e   c o m m i s s i o n   p e r c e n t a g e   v a r i e s   d e p e n d i n g   o n   h o w   m u c h   t h e y  v e   s o l d . < / T e x t > < B o o k M a r k E n t r y N a m e > A d v a n c e d   I F   f u n c t i o n s   i n   E x c e l   2 0 1 3   m 2 0 0 : 0 1 : 5 2 . 6 < / B o o k M a r k E n t r y N a m e > < B o o k M a r k E x i t N a m e > A d v a n c e d   I F   f u n c t i o n s   i n   E x c e l   2 0 1 3   m 2 0 0 : 0 1 : 5 8 . 2 < / B o o k M a r k E x i t N a m e > < B o o k M a r k E n t r y P o s i t i o n > 1 1 2 6 6 7 < / B o o k M a r k E n t r y P o s i t i o n > < B o o k M a r k E x i t P o s i t i o n > 1 1 8 2 0 0 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 c d f 2 3 4 b c - b e 4 b - 4 d 8 a - 9 f d 9 - a 0 2 b b b 5 7 6 4 1 8 < / I n t e r n a l I d > < N a m e > A d v a n c e d   I F   f u n c t i o n s   i n   E x c e l   2 0 1 3   m 2 I f B o b  s s a l e s , 0 0 : 0 1 : 5 8 . 3 - 0 0 : 0 2 : 0 7 . 8 < / N a m e > < T e x t > I f   B o b  s   s a l e s ,   B 2 ,   a r e   g r e a t e r   t h a n   o r   e q u a l   t o   1 0 , 0 0 0   ( t h e   c u r s o r   i s   n e x t   t o   t h e   c e l l   r e f e r e n c e ; < / T e x t > < B o o k M a r k E n t r y N a m e > A d v a n c e d   I F   f u n c t i o n s   i n   E x c e l   2 0 1 3   m 2 0 0 : 0 1 : 5 8 . 3 < / B o o k M a r k E n t r y N a m e > < B o o k M a r k E x i t N a m e > A d v a n c e d   I F   f u n c t i o n s   i n   E x c e l   2 0 1 3   m 2 0 0 : 0 2 : 0 7 . 8 < / B o o k M a r k E x i t N a m e > < B o o k M a r k E n t r y P o s i t i o n > 1 1 8 3 0 0 < / B o o k M a r k E n t r y P o s i t i o n > < B o o k M a r k E x i t P o s i t i o n > 1 2 7 8 6 7 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 7 6 7 2 f d 3 4 - 6 1 2 5 - 4 e 9 f - a 2 1 c - 7 7 9 6 f 3 1 3 0 7 f 0 < / I n t e r n a l I d > < N a m e > A d v a n c e d   I F   f u n c t i o n s   i n   E x c e l   2 0 1 3   m 2 I  m p r e s s i n g F 4 0 0 : 0 2 : 0 7 . 9 - 0 0 : 0 2 : 1 7 . 9 < / N a m e > < T e x t > I  m   p r e s s i n g   F 4   t o   m a k e   i t   a n   a b s o l u t e   c e l l   r e f e r e n c e ) ,   t h e   c o m m i s s i o n   i s   5 % .   I  m   p r e s s i n g   F 4   a g a i n . < / T e x t > < B o o k M a r k E n t r y N a m e > A d v a n c e d   I F   f u n c t i o n s   i n   E x c e l   2 0 1 3   m 2 0 0 : 0 2 : 0 7 . 9 < / B o o k M a r k E n t r y N a m e > < B o o k M a r k E x i t N a m e > A d v a n c e d   I F   f u n c t i o n s   i n   E x c e l   2 0 1 3   m 2 0 0 : 0 2 : 1 7 . 9 < / B o o k M a r k E x i t N a m e > < B o o k M a r k E n t r y P o s i t i o n > 1 2 7 9 6 7 < / B o o k M a r k E n t r y P o s i t i o n > < B o o k M a r k E x i t P o s i t i o n > 1 3 7 9 0 0 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 f d b 0 a 9 3 d - 5 1 2 2 - 4 9 e 8 - a 5 7 c - b 1 5 1 4 c d 2 4 2 d 7 < / I n t e r n a l I d > < N a m e > A d v a n c e d   I F   f u n c t i o n s   i n   E x c e l   2 0 1 3   m 2 I f B o b  s s a l e s 0 0 : 0 2 : 1 8 . 0 - 0 0 : 0 2 : 2 5 . 5 < / N a m e > < T e x t > I f   B o b  s   s a l e s   a r e   g r e a t e r   t h a n   o r   e q u a l   t o   5 , 0 0 0 ,   h i s   c o m m i s s i o n   i s   2 % . < / T e x t > < B o o k M a r k E n t r y N a m e > A d v a n c e d   I F   f u n c t i o n s   i n   E x c e l   2 0 1 3   m 2 0 0 : 0 2 : 1 8 . 0 < / B o o k M a r k E n t r y N a m e > < B o o k M a r k E x i t N a m e > A d v a n c e d   I F   f u n c t i o n s   i n   E x c e l   2 0 1 3   m 2 0 0 : 0 2 : 2 5 . 5 < / B o o k M a r k E x i t N a m e > < B o o k M a r k E n t r y P o s i t i o n > 1 3 8 0 0 0 < / B o o k M a r k E n t r y P o s i t i o n > < B o o k M a r k E x i t P o s i t i o n > 1 4 5 5 6 7 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 4 f c e c 2 c 2 - 6 4 4 c - 4 4 1 a - a e 1 2 - 0 0 9 f a 2 9 9 8 e a 9 < / I n t e r n a l I d > < N a m e > A d v a n c e d   I F   f u n c t i o n s   i n   E x c e l   2 0 1 3   m 2 O t h e r w i s e h i s c o m m i s s i o n 0 0 : 0 2 : 2 5 . 6 - 0 0 : 0 2 : 2 9 . 4 < / N a m e > < T e x t > O t h e r w i s e   h i s   c o m m i s s i o n   i s   0 . < / T e x t > < B o o k M a r k E n t r y N a m e > A d v a n c e d   I F   f u n c t i o n s   i n   E x c e l   2 0 1 3   m 2 0 0 : 0 2 : 2 5 . 6 < / B o o k M a r k E n t r y N a m e > < B o o k M a r k E x i t N a m e > A d v a n c e d   I F   f u n c t i o n s   i n   E x c e l   2 0 1 3   m 2 0 0 : 0 2 : 2 9 . 4 < / B o o k M a r k E x i t N a m e > < B o o k M a r k E n t r y P o s i t i o n > 1 4 5 6 6 7 < / B o o k M a r k E n t r y P o s i t i o n > < B o o k M a r k E x i t P o s i t i o n > 1 4 9 4 3 3 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 b 2 c c 7 e 0 d - 9 d c e - 4 e e a - 8 8 9 7 - 0 1 2 c e 9 d a 9 b e 3 < / I n t e r n a l I d > < N a m e > A d v a n c e d   I F   f u n c t i o n s   i n   E x c e l   2 0 1 3   m 2 W e t h e n m u l t i p l y 0 0 : 0 2 : 2 9 . 5 - 0 0 : 0 2 : 3 6 . 6 < / N a m e > < T e x t > W e   t h e n   m u l t i p l y   t h e   r e s u l t   b y   h i s   s a l e s . < / T e x t > < B o o k M a r k E n t r y N a m e > A d v a n c e d   I F   f u n c t i o n s   i n   E x c e l   2 0 1 3   m 2 0 0 : 0 2 : 2 9 . 5 < / B o o k M a r k E n t r y N a m e > < B o o k M a r k E x i t N a m e > A d v a n c e d   I F   f u n c t i o n s   i n   E x c e l   2 0 1 3   m 2 0 0 : 0 2 : 3 6 . 6 < / B o o k M a r k E x i t N a m e > < B o o k M a r k E n t r y P o s i t i o n > 1 4 9 5 3 3 < / B o o k M a r k E n t r y P o s i t i o n > < B o o k M a r k E x i t P o s i t i o n > 1 5 6 6 6 7 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 1 7 6 4 8 1 4 f - 5 d 4 1 - 4 0 9 d - a 9 f 8 - d 3 e 9 8 d a 5 9 5 f 9 < / I n t e r n a l I d > < N a m e > A d v a n c e d   I F   f u n c t i o n s   i n   E x c e l   2 0 1 3   m 2 T h i s i s a n o t h e r 0 0 : 0 2 : 3 6 . 7 - 0 0 : 0 2 : 4 0 . 9 < / N a m e > < T e x t > T h i s   i s   a n o t h e r   e x a m p l e   w h e r e   t h e   o r d e r   o f   t h e   f o r m u l a   m a t t e r s . < / T e x t > < B o o k M a r k E n t r y N a m e > A d v a n c e d   I F   f u n c t i o n s   i n   E x c e l   2 0 1 3   m 2 0 0 : 0 2 : 3 6 . 7 < / B o o k M a r k E n t r y N a m e > < B o o k M a r k E x i t N a m e > A d v a n c e d   I F   f u n c t i o n s   i n   E x c e l   2 0 1 3   m 2 0 0 : 0 2 : 4 0 . 9 < / B o o k M a r k E x i t N a m e > < B o o k M a r k E n t r y P o s i t i o n > 1 5 6 7 6 7 < / B o o k M a r k E n t r y P o s i t i o n > < B o o k M a r k E x i t P o s i t i o n > 1 6 0 9 0 0 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 e e b 6 1 f a 1 - b 5 9 b - 4 7 b 4 - b f d 6 - 5 4 e 9 6 a 6 5 1 8 1 d < / I n t e r n a l I d > < N a m e > A d v a n c e d   I F   f u n c t i o n s   i n   E x c e l   2 0 1 3   m 2 S a l e s g r e a t e r t h a n 0 0 : 0 2 : 4 1 . 0 - 0 0 : 0 2 : 4 6 . 1 < / N a m e > < T e x t > S a l e s   g r e a t e r   t h a n   o r   e q u a l   t o   1 0 , 0 0 0   i s   t e s t e d   f i r s t . < / T e x t > < B o o k M a r k E n t r y N a m e > A d v a n c e d   I F   f u n c t i o n s   i n   E x c e l   2 0 1 3   m 2 0 0 : 0 2 : 4 1 . 0 < / B o o k M a r k E n t r y N a m e > < B o o k M a r k E x i t N a m e > A d v a n c e d   I F   f u n c t i o n s   i n   E x c e l   2 0 1 3   m 2 0 0 : 0 2 : 4 6 . 1 < / B o o k M a r k E x i t N a m e > < B o o k M a r k E n t r y P o s i t i o n > 1 6 1 0 0 0 < / B o o k M a r k E n t r y P o s i t i o n > < B o o k M a r k E x i t P o s i t i o n > 1 6 6 1 6 7 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 4 e 7 6 e e a 4 - a 5 4 f - 4 6 0 4 - b 4 4 c - f 0 f 9 5 f 5 0 9 9 5 7 < / I n t e r n a l I d > < N a m e > A d v a n c e d   I F   f u n c t i o n s   i n   E x c e l   2 0 1 3   m 2 I f i t e v a l u a t e s 0 0 : 0 2 : 4 6 . 2 - 0 0 : 0 2 : 5 2 . 0 < / N a m e > < T e x t > I f   i t   e v a l u a t e s   t o   T R U E ,   i t   r e t u r n s   t h e   v a l u e   i n   G 2 ,   5 % . < / T e x t > < B o o k M a r k E n t r y N a m e > A d v a n c e d   I F   f u n c t i o n s   i n   E x c e l   2 0 1 3   m 2 0 0 : 0 2 : 4 6 . 2 < / B o o k M a r k E n t r y N a m e > < B o o k M a r k E x i t N a m e > A d v a n c e d   I F   f u n c t i o n s   i n   E x c e l   2 0 1 3   m 2 0 0 : 0 2 : 5 2 . 0 < / B o o k M a r k E x i t N a m e > < B o o k M a r k E n t r y P o s i t i o n > 1 6 6 2 6 7 < / B o o k M a r k E n t r y P o s i t i o n > < B o o k M a r k E x i t P o s i t i o n > 1 7 2 0 6 7 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 6 4 4 c 8 f f d - b 4 6 e - 4 2 2 f - a b c 6 - 0 c 1 e 7 b d 0 1 1 3 b < / I n t e r n a l I d > < N a m e > A d v a n c e d   I F   f u n c t i o n s   i n   E x c e l   2 0 1 3   m 2 I f i t e v a l u a t e s 0 0 : 0 2 : 5 2 . 1 - 0 0 : 0 2 : 5 8 . 9 < / N a m e > < T e x t > I f   i t   e v a l u a t e s   t o   F A L S E ,   S a l e s   g r e a t e r   t h a n   o r   e q u a l   t o   5 , 0 0 0   i s   e v a l u a t e d   n e x t . < / T e x t > < B o o k M a r k E n t r y N a m e > A d v a n c e d   I F   f u n c t i o n s   i n   E x c e l   2 0 1 3   m 2 0 0 : 0 2 : 5 2 . 1 < / B o o k M a r k E n t r y N a m e > < B o o k M a r k E x i t N a m e > A d v a n c e d   I F   f u n c t i o n s   i n   E x c e l   2 0 1 3   m 2 0 0 : 0 2 : 5 8 . 9 < / B o o k M a r k E x i t N a m e > < B o o k M a r k E n t r y P o s i t i o n > 1 7 2 1 6 7 < / B o o k M a r k E n t r y P o s i t i o n > < B o o k M a r k E x i t P o s i t i o n > 1 7 8 9 0 0 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 4 f 0 4 1 0 7 a - 6 8 c c - 4 8 6 a - 9 c b 3 - e 1 d c b a 1 4 a c b 9 < / I n t e r n a l I d > < N a m e > A d v a n c e d   I F   f u n c t i o n s   i n   E x c e l   2 0 1 3   m 2 S i n c e 1 0 , 0 0 0 h a s 0 0 : 0 2 : 5 9 . 0 - 0 0 : 0 3 : 0 2 . 6 < / N a m e > < T e x t > S i n c e   1 0 , 0 0 0   h a s   a l r e a d y   b e e n   e v a l u a t e d   a s   F A L S E , < / T e x t > < B o o k M a r k E n t r y N a m e > A d v a n c e d   I F   f u n c t i o n s   i n   E x c e l   2 0 1 3   m 2 0 0 : 0 2 : 5 9 . 0 < / B o o k M a r k E n t r y N a m e > < B o o k M a r k E x i t N a m e > A d v a n c e d   I F   f u n c t i o n s   i n   E x c e l   2 0 1 3   m 2 0 0 : 0 3 : 0 2 . 6 < / B o o k M a r k E x i t N a m e > < B o o k M a r k E n t r y P o s i t i o n > 1 7 9 0 0 0 < / B o o k M a r k E n t r y P o s i t i o n > < B o o k M a r k E x i t P o s i t i o n > 1 8 2 6 6 7 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 e 3 7 1 a 0 9 2 - 8 0 e f - 4 e 3 9 - a c 8 c - 8 7 9 8 e 8 8 7 0 b b 9 < / I n t e r n a l I d > < N a m e > A d v a n c e d   I F   f u n c t i o n s   i n   E x c e l   2 0 1 3   m 2 S a l e s g r e a t e r t h a n 0 0 : 0 3 : 0 2 . 7 - 0 0 : 0 3 : 1 1 . 4 < / N a m e > < T e x t > S a l e s   g r e a t e r   t h a n   o r   e q u a l   t o   5 , 0 0 0   i s   e s s e n t i a l l y   g r e a t e r   t h a n   o r   e q u a l   t o   5 , 0 0 0   a n d   l e s s   t h a n   1 0 , 0 0 0 . < / T e x t > < B o o k M a r k E n t r y N a m e > A d v a n c e d   I F   f u n c t i o n s   i n   E x c e l   2 0 1 3   m 2 0 0 : 0 3 : 0 2 . 7 < / B o o k M a r k E n t r y N a m e > < B o o k M a r k E x i t N a m e > A d v a n c e d   I F   f u n c t i o n s   i n   E x c e l   2 0 1 3   m 2 0 0 : 0 3 : 1 1 . 4 < / B o o k M a r k E x i t N a m e > < B o o k M a r k E n t r y P o s i t i o n > 1 8 2 7 6 7 < / B o o k M a r k E n t r y P o s i t i o n > < B o o k M a r k E x i t P o s i t i o n > 1 9 1 4 0 0 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 5 3 3 e 4 f 1 f - d 1 d 3 - 4 b 1 1 - a 4 f a - e d 8 1 1 4 f a 3 9 4 a < / I n t e r n a l I d > < N a m e > A d v a n c e d   I F   f u n c t i o n s   i n   E x c e l   2 0 1 3   m 2 I f n e i t h e r g r e a t e r 0 0 : 0 3 : 1 1 . 5 - 0 0 : 0 3 : 1 7 . 0 < / N a m e > < T e x t > I f   n e i t h e r   g r e a t e r   t h a n   o r   e q u a l   t o   1 0 , 0 0 0   o r   g r e a t e r   t h a n   o r   e q u a l   t o   5 , 0 0 0   i s   T R U E ,   < / T e x t > < B o o k M a r k E n t r y N a m e > A d v a n c e d   I F   f u n c t i o n s   i n   E x c e l   2 0 1 3   m 2 0 0 : 0 3 : 1 1 . 5 < / B o o k M a r k E n t r y N a m e > < B o o k M a r k E x i t N a m e > A d v a n c e d   I F   f u n c t i o n s   i n   E x c e l   2 0 1 3   m 2 0 0 : 0 3 : 1 7 . 0 < / B o o k M a r k E x i t N a m e > < B o o k M a r k E n t r y P o s i t i o n > 1 9 1 5 0 0 < / B o o k M a r k E n t r y P o s i t i o n > < B o o k M a r k E x i t P o s i t i o n > 1 9 7 0 6 7 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 4 4 c 8 2 5 2 0 - 7 d b a - 4 b f 2 - b e c 5 - 8 3 b 9 7 d d 0 a d 8 5 < / I n t e r n a l I d > < N a m e > A d v a n c e d   I F   f u n c t i o n s   i n   E x c e l   2 0 1 3   m 2 t h e f u n c t i o n r e t u r n s 0 0 : 0 3 : 1 7 . 1 - 0 0 : 0 3 : 2 3 . 6 < / N a m e > < T e x t > t h e   f u n c t i o n   r e t u r n s   t h e   v a l u e   i n   G 4      0 . < / T e x t > < B o o k M a r k E n t r y N a m e > A d v a n c e d   I F   f u n c t i o n s   i n   E x c e l   2 0 1 3   m 2 0 0 : 0 3 : 1 7 . 1 < / B o o k M a r k E n t r y N a m e > < B o o k M a r k E x i t N a m e > A d v a n c e d   I F   f u n c t i o n s   i n   E x c e l   2 0 1 3   m 2 0 0 : 0 3 : 2 3 . 6 < / B o o k M a r k E x i t N a m e > < B o o k M a r k E n t r y P o s i t i o n > 1 9 7 1 6 7 < / B o o k M a r k E n t r y P o s i t i o n > < B o o k M a r k E x i t P o s i t i o n > 2 0 3 6 6 7 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 d e 8 2 3 3 6 7 - 2 1 f 8 - 4 d 8 9 - a d d 9 - 3 9 1 d e 0 3 c 1 1 c 0 < / I n t e r n a l I d > < N a m e > A d v a n c e d   I F   f u n c t i o n s   i n   E x c e l   2 0 1 3   m 2 U p n e x t , I F 0 0 : 0 3 : 2 3 . 7 - 0 0 : 0 3 : 2 8 . 5 < / N a m e > < T e x t > U p   n e x t ,   I F   w i t h   A N D   a n d   O R   f u n c t i o n s . < / T e x t > < B o o k M a r k E n t r y N a m e > A d v a n c e d   I F   f u n c t i o n s   i n   E x c e l   2 0 1 3   m 2 0 0 : 0 3 : 2 3 . 7 < / B o o k M a r k E n t r y N a m e > < B o o k M a r k E x i t N a m e > A d v a n c e d   I F   f u n c t i o n s   i n   E x c e l   2 0 1 3   m 2 0 0 : 0 3 : 2 8 . 5 < / B o o k M a r k E x i t N a m e > < B o o k M a r k E n t r y P o s i t i o n > 2 0 3 7 6 7 < / B o o k M a r k E n t r y P o s i t i o n > < B o o k M a r k E x i t P o s i t i o n > 2 0 8 5 3 3 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 4 9 e 2 e 3 5 2 - e 8 c a - 4 8 7 5 - b c 7 c - e 5 1 8 4 6 a 3 8 3 a c < / I d > < C a p t i o n I t e m s > < C a p t i o n I t e m > < I n t e r n a l I d > 5 6 4 f e 4 f 6 - 0 4 c 6 - 4 f f 7 - 9 9 f f - 7 b 6 6 f 2 a 3 8 f 2 6 < / I n t e r n a l I d > < N a m e > A d v a n c e d   I F   f u n c t i o n s   i n   E x c e l   2 0 1 3   m 3 N o w w e  l l e x t e n d 0 0 : 0 0 : 0 0 . 0 - 0 0 : 0 0 : 0 7 . 4 < / N a m e > < T e x t > N o w   w e  l l   e x t e n d   t h e   f u n c t i o n a l i t y   o f   t h e   I F   f u n c t i o n   b y   n e s t i n g   A N D   a n d   O R   f u n c t i o n s . < / T e x t > < B o o k M a r k E n t r y N a m e > A d v a n c e d   I F   f u n c t i o n s   i n   E x c e l   2 0 1 3   m 3 0 0 : 0 0 : 0 0 . 0 < / B o o k M a r k E n t r y N a m e > < B o o k M a r k E x i t N a m e > A d v a n c e d   I F   f u n c t i o n s   i n   E x c e l   2 0 1 3   m 3 0 0 : 0 0 : 0 7 . 4 < / B o o k M a r k E x i t N a m e > < B o o k M a r k E n t r y P o s i t i o n > 3 3 < / B o o k M a r k E n t r y P o s i t i o n > < B o o k M a r k E x i t P o s i t i o n >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 8 b 4 1 c f c f - 9 3 c 7 - 4 4 3 1 - b 8 8 2 - 7 7 9 c f 2 6 d d 7 4 1 < / I n t e r n a l I d > < N a m e > A d v a n c e d   I F   f u n c t i o n s   i n   E x c e l   2 0 1 3   m 3 W e  r e l o o k i n g f o r 0 0 : 0 0 : 0 7 . 5 - 0 0 : 0 0 : 1 3 . 8 < / N a m e > < T e x t > W e  r e   l o o k i n g   f o r   s t u d e n t s   w h o   h a v e   a l l   A s   o n   t h e i r   t e s t s   u s i n g   I F   w i t h   a   n e s t e d   A N D   f u n c t i o n . < / T e x t > < B o o k M a r k E n t r y N a m e > A d v a n c e d   I F   f u n c t i o n s   i n   E x c e l   2 0 1 3   m 3 0 0 : 0 0 : 0 7 . 5 < / B o o k M a r k E n t r y N a m e > < B o o k M a r k E x i t N a m e > A d v a n c e d   I F   f u n c t i o n s   i n   E x c e l   2 0 1 3   m 3 0 0 : 0 0 : 1 3 . 8 < / B o o k M a r k E x i t N a m e > < B o o k M a r k E n t r y P o s i t i o n > 7 5 6 7 < / B o o k M a r k E n t r y P o s i t i o n > < B o o k M a r k E x i t P o s i t i o n > 1 3 8 3 3 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 f c a 9 7 6 e 9 - 2 e b e - 4 2 8 3 - b 9 c 5 - f 2 9 f c 8 3 2 2 8 6 7 < / I n t e r n a l I d > < N a m e > A d v a n c e d   I F   f u n c t i o n s   i n   E x c e l   2 0 1 3   m 3 T h e f o r m u l a w i l l 0 0 : 0 0 : 1 3 . 9 - 0 0 : 0 0 : 2 4 . 7 < / N a m e > < T e x t > T h e   f o r m u l a   w i l l   t e s t   t o   s e e   i f   a l l   o f   t h e   c o n d i t i o n s   a r e   t r u e .   I f   s o ,   t h e   r e s u l t   o f   t h e   I F   f u n c t i o n   i s   T R U E . < / T e x t > < B o o k M a r k E n t r y N a m e > A d v a n c e d   I F   f u n c t i o n s   i n   E x c e l   2 0 1 3   m 3 0 0 : 0 0 : 1 3 . 9 < / B o o k M a r k E n t r y N a m e > < B o o k M a r k E x i t N a m e > A d v a n c e d   I F   f u n c t i o n s   i n   E x c e l   2 0 1 3   m 3 0 0 : 0 0 : 2 4 . 7 < / B o o k M a r k E x i t N a m e > < B o o k M a r k E n t r y P o s i t i o n > 1 3 9 3 3 < / B o o k M a r k E n t r y P o s i t i o n > < B o o k M a r k E x i t P o s i t i o n > 2 4 7 6 7 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 1 5 3 9 9 4 7 4 - 0 1 4 0 - 4 3 f 3 - a 6 9 6 - 7 f c 6 2 5 2 e 5 7 e 0 < / I n t e r n a l I d > < N a m e > A d v a n c e d   I F   f u n c t i o n s   i n   E x c e l   2 0 1 3   m 3 F o r a l l A s , 0 0 : 0 0 : 2 4 . 8 - 0 0 : 0 0 : 3 4 . 3 < / N a m e > < T e x t > F o r   a l l   A s ,   w e   n e e d   t o   k n o w   i f   a   s t u d e n t  s   s c o r e   o n   T e s t   1   i s   g r e a t e r   t h a n   o r   e q u a l   t o   9 0 < / T e x t > < B o o k M a r k E n t r y N a m e > A d v a n c e d   I F   f u n c t i o n s   i n   E x c e l   2 0 1 3   m 3 0 0 : 0 0 : 2 4 . 8 < / B o o k M a r k E n t r y N a m e > < B o o k M a r k E x i t N a m e > A d v a n c e d   I F   f u n c t i o n s   i n   E x c e l   2 0 1 3   m 3 0 0 : 0 0 : 3 4 . 3 < / B o o k M a r k E x i t N a m e > < B o o k M a r k E n t r y P o s i t i o n > 2 4 8 6 7 < / B o o k M a r k E n t r y P o s i t i o n > < B o o k M a r k E x i t P o s i t i o n > 3 4 3 6 7 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 a 3 7 2 8 7 a b - a f 8 7 - 4 f 6 1 - 9 c f c - 1 3 f a e 4 b 5 6 b c c < / I n t e r n a l I d > < N a m e > A d v a n c e d   I F   f u n c t i o n s   i n   E x c e l   2 0 1 3   m 3 ( t h e c u r s o r i s 0 0 : 0 0 : 3 4 . 4 - 0 0 : 0 0 : 4 1 . 5 < / N a m e > < T e x t > ( t h e   c u r s o r   i s   n e x t   t o   t h e   c e l l   r e f e r e n c e ;   I  m   p r e s s i n g   F 4   t o   m a k e   i t   a n   a b s o l u t e   c e l l   r e f e r e n c e ) , < / T e x t > < B o o k M a r k E n t r y N a m e > A d v a n c e d   I F   f u n c t i o n s   i n   E x c e l   2 0 1 3   m 3 0 0 : 0 0 : 3 4 . 4 < / B o o k M a r k E n t r y N a m e > < B o o k M a r k E x i t N a m e > A d v a n c e d   I F   f u n c t i o n s   i n   E x c e l   2 0 1 3   m 3 0 0 : 0 0 : 4 1 . 5 < / B o o k M a r k E x i t N a m e > < B o o k M a r k E n t r y P o s i t i o n > 3 4 4 6 7 < / B o o k M a r k E n t r y P o s i t i o n > < B o o k M a r k E x i t P o s i t i o n > 4 1 5 3 3 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 4 8 4 c 5 6 8 1 - 9 b e e - 4 4 1 e - a 3 a d - 8 1 c 1 6 d 8 b 7 8 6 d < / I n t e r n a l I d > < N a m e > A d v a n c e d   I F   f u n c t i o n s   i n   E x c e l   2 0 1 3   m 3 a n d t h e i r s c o r e 0 0 : 0 0 : 4 1 . 6 - 0 0 : 0 0 : 4 8 . 2 < / N a m e > < T e x t > a n d   t h e i r   s c o r e   o n   T e s t   2   i s   g r e a t e r   t h a n   o r   e q u a l   t o   9 0   ( I  m   p r e s s i n g   F 4   a g a i n ) , < / T e x t > < B o o k M a r k E n t r y N a m e > A d v a n c e d   I F   f u n c t i o n s   i n   E x c e l   2 0 1 3   m 3 0 0 : 0 0 : 4 1 . 6 < / B o o k M a r k E n t r y N a m e > < B o o k M a r k E x i t N a m e > A d v a n c e d   I F   f u n c t i o n s   i n   E x c e l   2 0 1 3   m 3 0 0 : 0 0 : 4 8 . 2 < / B o o k M a r k E x i t N a m e > < B o o k M a r k E n t r y P o s i t i o n > 4 1 6 3 3 < / B o o k M a r k E n t r y P o s i t i o n > < B o o k M a r k E x i t P o s i t i o n > 4 8 2 6 7 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 a 1 6 7 7 e 5 9 - 7 c 1 2 - 4 1 6 d - 8 0 0 e - 5 d f 3 4 1 8 4 f 7 2 4 < / I n t e r n a l I d > < N a m e > A d v a n c e d   I F   f u n c t i o n s   i n   E x c e l   2 0 1 3   m 3 a n d t h e i r s c o r e 0 0 : 0 0 : 4 8 . 3 - 0 0 : 0 0 : 5 3 . 8 < / N a m e > < T e x t > a n d   t h e i r   s c o r e   o n   T e s t   3   i s   g r e a t e r   t h a n   o r   e q u a l   t o   9 0 . < / T e x t > < B o o k M a r k E n t r y N a m e > A d v a n c e d   I F   f u n c t i o n s   i n   E x c e l   2 0 1 3   m 3 0 0 : 0 0 : 4 8 . 3 < / B o o k M a r k E n t r y N a m e > < B o o k M a r k E x i t N a m e > A d v a n c e d   I F   f u n c t i o n s   i n   E x c e l   2 0 1 3   m 3 0 0 : 0 0 : 5 3 . 8 < / B o o k M a r k E x i t N a m e > < B o o k M a r k E n t r y P o s i t i o n > 4 8 3 6 7 < / B o o k M a r k E n t r y P o s i t i o n > < B o o k M a r k E x i t P o s i t i o n > 5 3 8 3 3 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 4 2 3 5 6 7 8 b - a 0 2 d - 4 4 1 3 - 9 b c 0 - 3 d d 4 9 3 0 3 5 4 c 8 < / I n t e r n a l I d > < N a m e > A d v a n c e d   I F   f u n c t i o n s   i n   E x c e l   2 0 1 3   m 3 I f t h e y  r e a l l 0 0 : 0 0 : 5 3 . 9 - 0 0 : 0 1 : 0 6 . 2 < / N a m e > < T e x t > I f   t h e y  r e   a l l   g r e a t e r   t h a n   o r   e q u a l   t o   9 0   t h e   I F   f u n c t i o n   r e t u r n s   Y e s ;   i f   n o t ,   i t   r e t u r n s   N o . < / T e x t > < B o o k M a r k E n t r y N a m e > A d v a n c e d   I F   f u n c t i o n s   i n   E x c e l   2 0 1 3   m 3 0 0 : 0 0 : 5 3 . 9 < / B o o k M a r k E n t r y N a m e > < B o o k M a r k E x i t N a m e > A d v a n c e d   I F   f u n c t i o n s   i n   E x c e l   2 0 1 3   m 3 0 0 : 0 1 : 0 6 . 2 < / B o o k M a r k E x i t N a m e > < B o o k M a r k E n t r y P o s i t i o n > 5 3 9 3 3 < / B o o k M a r k E n t r y P o s i t i o n > < B o o k M a r k E x i t P o s i t i o n > 6 6 2 6 7 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 3 1 b 0 4 4 0 6 - 0 0 3 d - 4 c 2 c - b 7 9 6 - 1 b 5 3 0 6 4 0 a 4 a d < / I n t e r n a l I d > < N a m e > A d v a n c e d   I F   f u n c t i o n s   i n   E x c e l   2 0 1 3   m 3 I  m c o p y i n g t h e 0 0 : 0 1 : 0 6 . 3 - 0 0 : 0 1 : 1 1 . 7 < / N a m e > < T e x t > I  m   c o p y i n g   t h e   f o r m u l a . < / T e x t > < B o o k M a r k E n t r y N a m e > A d v a n c e d   I F   f u n c t i o n s   i n   E x c e l   2 0 1 3   m 3 0 0 : 0 1 : 0 6 . 3 < / B o o k M a r k E n t r y N a m e > < B o o k M a r k E x i t N a m e > A d v a n c e d   I F   f u n c t i o n s   i n   E x c e l   2 0 1 3   m 3 0 0 : 0 1 : 1 1 . 7 < / B o o k M a r k E x i t N a m e > < B o o k M a r k E n t r y P o s i t i o n > 6 6 3 6 7 < / B o o k M a r k E n t r y P o s i t i o n > < B o o k M a r k E x i t P o s i t i o n > 7 1 7 6 7 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 e f e 8 2 f 9 2 - 3 a 5 0 - 4 9 8 2 - a 7 6 6 - 5 3 4 7 0 2 c 1 3 5 1 0 < / I n t e r n a l I d > < N a m e > A d v a n c e d   I F   f u n c t i o n s   i n   E x c e l   2 0 1 3   m 3 W e c a n s e e 0 0 : 0 1 : 1 1 . 8 - 0 0 : 0 1 : 1 5 . 9 < / N a m e > < T e x t > W e   c a n   s e e   t h a t   o n l y   M o   h a s   a l l   A s . < / T e x t > < B o o k M a r k E n t r y N a m e > A d v a n c e d   I F   f u n c t i o n s   i n   E x c e l   2 0 1 3   m 3 0 0 : 0 1 : 1 1 . 8 < / B o o k M a r k E n t r y N a m e > < B o o k M a r k E x i t N a m e > A d v a n c e d   I F   f u n c t i o n s   i n   E x c e l   2 0 1 3   m 3 0 0 : 0 1 : 1 5 . 9 < / B o o k M a r k E x i t N a m e > < B o o k M a r k E n t r y P o s i t i o n > 7 1 8 6 7 < / B o o k M a r k E n t r y P o s i t i o n > < B o o k M a r k E x i t P o s i t i o n > 7 5 9 6 7 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 5 2 d 1 5 b d d - b c 9 e - 4 1 3 a - 9 c b 1 - d 3 f a 7 e a 8 4 3 7 6 < / I n t e r n a l I d > < N a m e > A d v a n c e d   I F   f u n c t i o n s   i n   E x c e l   2 0 1 3   m 3 L e t  s t a k e a 0 0 : 0 1 : 1 6 . 0 - 0 0 : 0 1 : 1 9 . 0 < / N a m e > < T e x t > L e t  s   t a k e   a   l o o k   a t   h o w   t h a t   w o r k e d . < / T e x t > < B o o k M a r k E n t r y N a m e > A d v a n c e d   I F   f u n c t i o n s   i n   E x c e l   2 0 1 3   m 3 0 0 : 0 1 : 1 6 . 0 < / B o o k M a r k E n t r y N a m e > < B o o k M a r k E x i t N a m e > A d v a n c e d   I F   f u n c t i o n s   i n   E x c e l   2 0 1 3   m 3 0 0 : 0 1 : 1 9 . 0 < / B o o k M a r k E x i t N a m e > < B o o k M a r k E n t r y P o s i t i o n > 7 6 0 6 7 < / B o o k M a r k E n t r y P o s i t i o n > < B o o k M a r k E x i t P o s i t i o n > 7 9 0 6 7 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 c c 9 d e 4 d b - 1 5 1 1 - 4 2 3 7 - a b 9 b - 1 9 5 d 8 6 0 2 d e 5 5 < / I n t e r n a l I d > < N a m e > A d v a n c e d   I F   f u n c t i o n s   i n   E x c e l   2 0 1 3   m 3 A N D r e t u r n s T R U E 0 0 : 0 1 : 1 9 . 1 - 0 0 : 0 1 : 2 8 . 5 < / N a m e > < T e x t > A N D   r e t u r n s   T R U E   w h e n   a l l   a r g u m e n t s   e v a l u a t e   t o   T R U E ,   a n d   F A L S E   w h e n   a t   l e a s t   o n e   a r g u m e n t   e v a l u a t e s   t o   F A L S E . < / T e x t > < B o o k M a r k E n t r y N a m e > A d v a n c e d   I F   f u n c t i o n s   i n   E x c e l   2 0 1 3   m 3 0 0 : 0 1 : 1 9 . 1 < / B o o k M a r k E n t r y N a m e > < B o o k M a r k E x i t N a m e > A d v a n c e d   I F   f u n c t i o n s   i n   E x c e l   2 0 1 3   m 3 0 0 : 0 1 : 2 8 . 5 < / B o o k M a r k E x i t N a m e > < B o o k M a r k E n t r y P o s i t i o n > 7 9 1 6 7 < / B o o k M a r k E n t r y P o s i t i o n > < B o o k M a r k E x i t P o s i t i o n > 8 8 5 6 7 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 8 3 7 c e b d e - c a b 4 - 4 b c 0 - a a 5 d - 0 b 2 d 3 4 1 c a b 6 6 < / I n t e r n a l I d > < N a m e > A d v a n c e d   I F   f u n c t i o n s   i n   E x c e l   2 0 1 3   m 3 F o r t h e I F 0 0 : 0 1 : 2 8 . 6 - 0 0 : 0 1 : 3 7 . 3 < / N a m e > < T e x t > F o r   t h e   I F   f u n c t i o n ,   w h e n   l o g i c a l _ t e s t   e v a l u a t e s   t o   T R U E ,   t h e   I F   f u n c t i o n   r e t u r n s   v a l u e _ i f _ t r u e . < / T e x t > < B o o k M a r k E n t r y N a m e > A d v a n c e d   I F   f u n c t i o n s   i n   E x c e l   2 0 1 3   m 3 0 0 : 0 1 : 2 8 . 6 < / B o o k M a r k E n t r y N a m e > < B o o k M a r k E x i t N a m e > A d v a n c e d   I F   f u n c t i o n s   i n   E x c e l   2 0 1 3   m 3 0 0 : 0 1 : 3 7 . 3 < / B o o k M a r k E x i t N a m e > < B o o k M a r k E n t r y P o s i t i o n > 8 8 6 6 7 < / B o o k M a r k E n t r y P o s i t i o n > < B o o k M a r k E x i t P o s i t i o n > 9 7 3 6 7 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 0 e b 9 b 7 2 9 - e a a 8 - 4 7 c e - a c 0 e - f b a f 5 0 5 c c 3 b b < / I n t e r n a l I d > < N a m e > A d v a n c e d   I F   f u n c t i o n s   i n   E x c e l   2 0 1 3   m 3 W h e n l o g i c a l _ t e s t e v a l u a t e s 0 0 : 0 1 : 3 7 . 4 - 0 0 : 0 1 : 4 4 . 8 < / N a m e > < T e x t > W h e n   l o g i c a l _ t e s t   e v a l u a t e s   t o   F A L S E ,   t h e   f u n c t i o n   r e t u r n s   v a l u e _ i f _ f a l s e . < / T e x t > < B o o k M a r k E n t r y N a m e > A d v a n c e d   I F   f u n c t i o n s   i n   E x c e l   2 0 1 3   m 3 0 0 : 0 1 : 3 7 . 4 < / B o o k M a r k E n t r y N a m e > < B o o k M a r k E x i t N a m e > A d v a n c e d   I F   f u n c t i o n s   i n   E x c e l   2 0 1 3   m 3 0 0 : 0 1 : 4 4 . 8 < / B o o k M a r k E x i t N a m e > < B o o k M a r k E n t r y P o s i t i o n > 9 7 4 6 7 < / B o o k M a r k E n t r y P o s i t i o n > < B o o k M a r k E x i t P o s i t i o n > 1 0 4 8 6 7 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 2 5 0 e 2 8 9 7 - d d c c - 4 f 2 7 - 9 6 7 6 - b 4 f 6 1 9 7 6 9 e 7 2 < / I n t e r n a l I d > < N a m e > A d v a n c e d   I F   f u n c t i o n s   i n   E x c e l   2 0 1 3   m 3 A N D i s n e s t e d 0 0 : 0 1 : 4 4 . 9 - 0 0 : 0 1 : 4 9 . 5 < / N a m e > < T e x t > A N D   i s   n e s t e d   i n   t h e   I F   f u n c t i o n   a n d   i s   t h e   l o g i c a l _ t e s t . < / T e x t > < B o o k M a r k E n t r y N a m e > A d v a n c e d   I F   f u n c t i o n s   i n   E x c e l   2 0 1 3   m 3 0 0 : 0 1 : 4 4 . 9 < / B o o k M a r k E n t r y N a m e > < B o o k M a r k E x i t N a m e > A d v a n c e d   I F   f u n c t i o n s   i n   E x c e l   2 0 1 3   m 3 0 0 : 0 1 : 4 9 . 5 < / B o o k M a r k E x i t N a m e > < B o o k M a r k E n t r y P o s i t i o n > 1 0 4 9 6 7 < / B o o k M a r k E n t r y P o s i t i o n > < B o o k M a r k E x i t P o s i t i o n > 1 0 9 5 0 0 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 0 0 a d 1 d d 5 - e 9 b 7 - 4 f 1 7 - b 0 6 f - a 2 c 4 9 6 2 a f f 8 d < / I n t e r n a l I d > < N a m e > A d v a n c e d   I F   f u n c t i o n s   i n   E x c e l   2 0 1 3   m 3 W h e n a l l a r g u m e n t s 0 0 : 0 1 : 4 9 . 6 - 0 0 : 0 1 : 5 6 . 2 < / N a m e > < T e x t > W h e n   a l l   a r g u m e n t s   i n   t h e   A N D   f u n c t i o n   e v a l u a t e   t o   T R U E ,   I F   r e t u r n s   t h e   v a l u e _ i f _ t r u e . < / T e x t > < B o o k M a r k E n t r y N a m e > A d v a n c e d   I F   f u n c t i o n s   i n   E x c e l   2 0 1 3   m 3 0 0 : 0 1 : 4 9 . 6 < / B o o k M a r k E n t r y N a m e > < B o o k M a r k E x i t N a m e > A d v a n c e d   I F   f u n c t i o n s   i n   E x c e l   2 0 1 3   m 3 0 0 : 0 1 : 5 6 . 2 < / B o o k M a r k E x i t N a m e > < B o o k M a r k E n t r y P o s i t i o n > 1 0 9 6 0 0 < / B o o k M a r k E n t r y P o s i t i o n > < B o o k M a r k E x i t P o s i t i o n > 1 1 6 2 0 0 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 b 8 5 3 d 4 b f - c 8 0 6 - 4 3 4 2 - 9 a 4 3 - f e 1 9 9 d 5 8 3 d 3 b < / I n t e r n a l I d > < N a m e > A d v a n c e d   I F   f u n c t i o n s   i n   E x c e l   2 0 1 3   m 3 W h e n a t l e a s t 0 0 : 0 1 : 5 6 . 3 - 0 0 : 0 2 : 0 5 . 9 < / N a m e > < T e x t > W h e n   a t   l e a s t   o n e   a r g u m e n t   i n   t h e   A N D   f u n c t i o n   e v a l u a t e s   t o   F A L S E ,   I F   r e t u r n s   t h e   v a l u e _ i f _ f a l s e . < / T e x t > < B o o k M a r k E n t r y N a m e > A d v a n c e d   I F   f u n c t i o n s   i n   E x c e l   2 0 1 3   m 3 0 0 : 0 1 : 5 6 . 3 < / B o o k M a r k E n t r y N a m e > < B o o k M a r k E x i t N a m e > A d v a n c e d   I F   f u n c t i o n s   i n   E x c e l   2 0 1 3   m 3 0 0 : 0 2 : 0 5 . 9 < / B o o k M a r k E x i t N a m e > < B o o k M a r k E n t r y P o s i t i o n > 1 1 6 3 0 0 < / B o o k M a r k E n t r y P o s i t i o n > < B o o k M a r k E x i t P o s i t i o n > 1 2 5 9 0 0 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 f f b 2 c d a a - f e d 6 - 4 5 6 2 - 8 9 a 4 - 8 8 6 3 1 d 3 8 0 b f e < / I n t e r n a l I d > < N a m e > A d v a n c e d   I F   f u n c t i o n s   i n   E x c e l   2 0 1 3   m 3 N o w w e  r e l o o k i n g 0 0 : 0 2 : 0 6 . 0 - 0 0 : 0 2 : 1 4 . 5 < / N a m e > < T e x t > N o w   w e  r e   l o o k i n g   f o r   s t u d e n t s   w h o   h a v e   a t   l e a s t   o n e   A   o n   t h e i r   t e s t s ,   u s i n g   I F   w i t h   a   n e s t e d   O R   f u n c t i o n . < / T e x t > < B o o k M a r k E n t r y N a m e > A d v a n c e d   I F   f u n c t i o n s   i n   E x c e l   2 0 1 3   m 3 0 0 : 0 2 : 0 6 . 0 < / B o o k M a r k E n t r y N a m e > < B o o k M a r k E x i t N a m e > A d v a n c e d   I F   f u n c t i o n s   i n   E x c e l   2 0 1 3   m 3 0 0 : 0 2 : 1 4 . 5 < / B o o k M a r k E x i t N a m e > < B o o k M a r k E n t r y P o s i t i o n > 1 2 6 0 0 0 < / B o o k M a r k E n t r y P o s i t i o n > < B o o k M a r k E x i t P o s i t i o n > 1 3 4 5 6 7 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 1 4 4 a c 4 8 5 - 8 b 4 d - 4 b 3 3 - 8 b b 9 - 0 1 e 7 8 1 9 f 9 e 4 c < / I n t e r n a l I d > < N a m e > A d v a n c e d   I F   f u n c t i o n s   i n   E x c e l   2 0 1 3   m 3 F o r a t l e a s t 0 0 : 0 2 : 1 4 . 6 - 0 0 : 0 2 : 2 3 . 8 < / N a m e > < T e x t > F o r   a t   l e a s t   o n e   A ,   w e   n e e d   t o   k n o w   i f   a   s t u d e n t  s   s c o r e   o n   T e s t   1   i s   g r e a t e r   t h a n   o r   e q u a l   t o   9 0 , < / T e x t > < B o o k M a r k E n t r y N a m e > A d v a n c e d   I F   f u n c t i o n s   i n   E x c e l   2 0 1 3   m 3 0 0 : 0 2 : 1 4 . 6 < / B o o k M a r k E n t r y N a m e > < B o o k M a r k E x i t N a m e > A d v a n c e d   I F   f u n c t i o n s   i n   E x c e l   2 0 1 3   m 3 0 0 : 0 2 : 2 3 . 8 < / B o o k M a r k E x i t N a m e > < B o o k M a r k E n t r y P o s i t i o n > 1 3 4 6 6 7 < / B o o k M a r k E n t r y P o s i t i o n > < B o o k M a r k E x i t P o s i t i o n > 1 4 3 8 6 7 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 4 c 7 f 8 1 2 5 - 6 6 6 2 - 4 c f 6 - b 2 0 2 - 9 2 c b 5 c 0 9 6 8 9 8 < / I n t e r n a l I d > < N a m e > A d v a n c e d   I F   f u n c t i o n s   i n   E x c e l   2 0 1 3   m 3 o r t h e i r s c o r e 0 0 : 0 2 : 2 3 . 9 - 0 0 : 0 2 : 3 4 . 7 < / N a m e > < T e x t > o r   t h e i r   s c o r e   o n   T e s t   2   i s   g r e a t e r   t h a n   o r   e q u a l   t o   9 0 ,   o r   t h e i r   s c o r e   o n   T e s t   3   i s   g r e a t e r   t h a n   o r   e q u a l   t o   9 0 . < / T e x t > < B o o k M a r k E n t r y N a m e > A d v a n c e d   I F   f u n c t i o n s   i n   E x c e l   2 0 1 3   m 3 0 0 : 0 2 : 2 3 . 9 < / B o o k M a r k E n t r y N a m e > < B o o k M a r k E x i t N a m e > A d v a n c e d   I F   f u n c t i o n s   i n   E x c e l   2 0 1 3   m 3 0 0 : 0 2 : 3 4 . 7 < / B o o k M a r k E x i t N a m e > < B o o k M a r k E n t r y P o s i t i o n > 1 4 3 9 6 7 < / B o o k M a r k E n t r y P o s i t i o n > < B o o k M a r k E x i t P o s i t i o n > 1 5 4 7 0 0 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 f 0 c 5 7 e a 5 - 3 4 f f - 4 3 4 4 - a 4 d d - 2 a a d f 2 4 1 e a f 1 < / I n t e r n a l I d > < N a m e > A d v a n c e d   I F   f u n c t i o n s   i n   E x c e l   2 0 1 3   m 3 I f a t l e a s t 0 0 : 0 2 : 3 4 . 8 - 0 0 : 0 2 : 4 0 . 9 < / N a m e > < T e x t > I f   a t   l e a s t   o n e   t e s t   i s   g r e a t e r   t h a n   o r   e q u a l   t o   9 0 ,   t h e   I F   f u n c t i o n   r e t u r n s   Y e s . < / T e x t > < B o o k M a r k E n t r y N a m e > A d v a n c e d   I F   f u n c t i o n s   i n   E x c e l   2 0 1 3   m 3 0 0 : 0 2 : 3 4 . 8 < / B o o k M a r k E n t r y N a m e > < B o o k M a r k E x i t N a m e > A d v a n c e d   I F   f u n c t i o n s   i n   E x c e l   2 0 1 3   m 3 0 0 : 0 2 : 4 0 . 9 < / B o o k M a r k E x i t N a m e > < B o o k M a r k E n t r y P o s i t i o n > 1 5 4 8 0 0 < / B o o k M a r k E n t r y P o s i t i o n > < B o o k M a r k E x i t P o s i t i o n > 1 6 0 9 0 0 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 c 6 3 f a 5 c d - d 0 e 1 - 4 d 7 3 - 9 d 0 2 - 5 2 f c e c 1 1 c 7 a 4 < / I n t e r n a l I d > < N a m e > A d v a n c e d   I F   f u n c t i o n s   i n   E x c e l   2 0 1 3   m 3 I f n o n e o f 0 0 : 0 2 : 4 1 . 0 - 0 0 : 0 2 : 4 9 . 8 < / N a m e > < T e x t > I f   n o n e   o f   t h e   t e s t s   a r e   g r e a t e r   t h a n   o r   e q u a l   t o   9 0 ,   i t   r e t u r n s   N o . < / T e x t > < B o o k M a r k E n t r y N a m e > A d v a n c e d   I F   f u n c t i o n s   i n   E x c e l   2 0 1 3   m 3 0 0 : 0 2 : 4 1 . 0 < / B o o k M a r k E n t r y N a m e > < B o o k M a r k E x i t N a m e > A d v a n c e d   I F   f u n c t i o n s   i n   E x c e l   2 0 1 3   m 3 0 0 : 0 2 : 4 9 . 8 < / B o o k M a r k E x i t N a m e > < B o o k M a r k E n t r y P o s i t i o n > 1 6 1 0 0 0 < / B o o k M a r k E n t r y P o s i t i o n > < B o o k M a r k E x i t P o s i t i o n > 1 6 9 8 3 3 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 7 2 8 3 7 a 2 8 - 3 3 9 2 - 4 1 4 c - 8 6 5 f - e 3 d f 6 d c 4 b 7 0 1 < / I n t e r n a l I d > < N a m e > A d v a n c e d   I F   f u n c t i o n s   i n   E x c e l   2 0 1 3   m 3 B o t h B o b a n d 0 0 : 0 2 : 4 9 . 9 - 0 0 : 0 2 : 5 3 . 2 < / N a m e > < T e x t > B o t h   B o b   a n d   M o   h a v e   a t   l e a s t   o n e   A . < / T e x t > < B o o k M a r k E n t r y N a m e > A d v a n c e d   I F   f u n c t i o n s   i n   E x c e l   2 0 1 3   m 3 0 0 : 0 2 : 4 9 . 9 < / B o o k M a r k E n t r y N a m e > < B o o k M a r k E x i t N a m e > A d v a n c e d   I F   f u n c t i o n s   i n   E x c e l   2 0 1 3   m 3 0 0 : 0 2 : 5 3 . 2 < / B o o k M a r k E x i t N a m e > < B o o k M a r k E n t r y P o s i t i o n > 1 6 9 9 3 3 < / B o o k M a r k E n t r y P o s i t i o n > < B o o k M a r k E x i t P o s i t i o n > 1 7 3 2 0 0 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 8 2 e 1 d 6 4 c - b b 1 e - 4 7 f 8 - 8 a 3 f - c 3 f 1 6 f c 8 6 c 4 c < / I n t e r n a l I d > < N a m e > A d v a n c e d   I F   f u n c t i o n s   i n   E x c e l   2 0 1 3   m 3 L e t  s l o o k a t 0 0 : 0 2 : 5 3 . 3 - 0 0 : 0 2 : 5 8 . 2 < / N a m e > < T e x t > L e t  s   l o o k   a t   h o w   t h a t   w o r k e d .   I t  s   s i m i l a r   t o   t h e   n e s t e d   A N D   f u n c t i o n . < / T e x t > < B o o k M a r k E n t r y N a m e > A d v a n c e d   I F   f u n c t i o n s   i n   E x c e l   2 0 1 3   m 3 0 0 : 0 2 : 5 3 . 3 < / B o o k M a r k E n t r y N a m e > < B o o k M a r k E x i t N a m e > A d v a n c e d   I F   f u n c t i o n s   i n   E x c e l   2 0 1 3   m 3 0 0 : 0 2 : 5 8 . 2 < / B o o k M a r k E x i t N a m e > < B o o k M a r k E n t r y P o s i t i o n > 1 7 3 3 0 0 < / B o o k M a r k E n t r y P o s i t i o n > < B o o k M a r k E x i t P o s i t i o n > 1 7 8 2 0 0 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 5 c a 0 1 e b c - 2 f 4 4 - 4 2 d a - 9 e f a - 0 4 3 0 7 b e 0 0 c c 7 < / I n t e r n a l I d > < N a m e > A d v a n c e d   I F   f u n c t i o n s   i n   E x c e l   2 0 1 3   m 3 O R r e t u r n s T R U E 0 0 : 0 2 : 5 8 . 3 - 0 0 : 0 3 : 0 6 . 1 < / N a m e > < T e x t > O R   r e t u r n s   T R U E   i f   a n y   a r g u m e n t   i s   T R U E   a n d   F A L S E   w h e n   a l l   a r g u m e n t s   a r e   F A L S E . < / T e x t > < B o o k M a r k E n t r y N a m e > A d v a n c e d   I F   f u n c t i o n s   i n   E x c e l   2 0 1 3   m 3 0 0 : 0 2 : 5 8 . 3 < / B o o k M a r k E n t r y N a m e > < B o o k M a r k E x i t N a m e > A d v a n c e d   I F   f u n c t i o n s   i n   E x c e l   2 0 1 3   m 3 0 0 : 0 3 : 0 6 . 1 < / B o o k M a r k E x i t N a m e > < B o o k M a r k E n t r y P o s i t i o n > 1 7 8 3 0 0 < / B o o k M a r k E n t r y P o s i t i o n > < B o o k M a r k E x i t P o s i t i o n > 1 8 6 1 0 0 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 f 8 d 6 3 f e 6 - 2 7 7 0 - 4 7 a f - 8 0 1 3 - 2 6 4 a f 0 8 f f 8 d 5 < / I n t e r n a l I d > < N a m e > A d v a n c e d   I F   f u n c t i o n s   i n   E x c e l   2 0 1 3   m 3 I n t h i s e x a m p l e , 0 0 : 0 3 : 0 6 . 2 - 0 0 : 0 3 : 1 1 . 8 < / N a m e > < T e x t > I n   t h i s   e x a m p l e ,   O R   i s   n e s t e d   i n   t h e   I F   f u n c t i o n   a n d   i s   t h e   l o g i c a l   t e s t . < / T e x t > < B o o k M a r k E n t r y N a m e > A d v a n c e d   I F   f u n c t i o n s   i n   E x c e l   2 0 1 3   m 3 0 0 : 0 3 : 0 6 . 2 < / B o o k M a r k E n t r y N a m e > < B o o k M a r k E x i t N a m e > A d v a n c e d   I F   f u n c t i o n s   i n   E x c e l   2 0 1 3   m 3 0 0 : 0 3 : 1 1 . 8 < / B o o k M a r k E x i t N a m e > < B o o k M a r k E n t r y P o s i t i o n > 1 8 6 2 0 0 < / B o o k M a r k E n t r y P o s i t i o n > < B o o k M a r k E x i t P o s i t i o n > 1 9 1 8 0 0 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 e c f 6 2 d 4 b - 2 1 4 c - 4 0 5 7 - 8 9 6 5 - d 1 c 1 2 e 7 0 2 9 8 b < / I n t e r n a l I d > < N a m e > A d v a n c e d   I F   f u n c t i o n s   i n   E x c e l   2 0 1 3   m 3 I f a n y a r g u m e n t s 0 0 : 0 3 : 1 1 . 9 - 0 0 : 0 3 : 1 8 . 8 < / N a m e > < T e x t > I f   a n y   a r g u m e n t s   i n   t h e   O R   f u n c t i o n   e v a l u a t e s   t o   T R U E ,   I F   r e t u r n s   t h e   v a l u e _ i f _ t r u e . < / T e x t > < B o o k M a r k E n t r y N a m e > A d v a n c e d   I F   f u n c t i o n s   i n   E x c e l   2 0 1 3   m 3 0 0 : 0 3 : 1 1 . 9 < / B o o k M a r k E n t r y N a m e > < B o o k M a r k E x i t N a m e > A d v a n c e d   I F   f u n c t i o n s   i n   E x c e l   2 0 1 3   m 3 0 0 : 0 3 : 1 8 . 8 < / B o o k M a r k E x i t N a m e > < B o o k M a r k E n t r y P o s i t i o n > 1 9 1 9 0 0 < / B o o k M a r k E n t r y P o s i t i o n > < B o o k M a r k E x i t P o s i t i o n > 1 9 8 8 3 3 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 1 9 5 4 4 5 d d - 5 9 1 6 - 4 e 2 a - 8 0 4 1 - 2 7 5 0 8 e 4 c e d 4 0 < / I n t e r n a l I d > < N a m e > A d v a n c e d   I F   f u n c t i o n s   i n   E x c e l   2 0 1 3   m 3 I f a l l a r g u m e n t s 0 0 : 0 3 : 1 8 . 9 - 0 0 : 0 3 : 2 7 . 8 < / N a m e > < T e x t > I f   a l l   a r g u m e n t s   i n   t h e   O R   f u n c t i o n   e v a l u a t e   t o   F A L S E ,   I F   r e t u r n s   t h e   v a l u e _ i f _ f a l s e . < / T e x t > < B o o k M a r k E n t r y N a m e > A d v a n c e d   I F   f u n c t i o n s   i n   E x c e l   2 0 1 3   m 3 0 0 : 0 3 : 1 8 . 9 < / B o o k M a r k E n t r y N a m e > < B o o k M a r k E x i t N a m e > A d v a n c e d   I F   f u n c t i o n s   i n   E x c e l   2 0 1 3   m 3 0 0 : 0 3 : 2 7 . 8 < / B o o k M a r k E x i t N a m e > < B o o k M a r k E n t r y P o s i t i o n > 1 9 8 9 3 3 < / B o o k M a r k E n t r y P o s i t i o n > < B o o k M a r k E x i t P o s i t i o n > 2 0 7 8 6 7 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 0 6 5 8 c f 2 f - c 5 5 5 - 4 0 8 4 - 9 e 7 d - 8 9 3 d e b c c 5 0 1 7 < / I n t e r n a l I d > < N a m e > A d v a n c e d   I F   f u n c t i o n s   i n   E x c e l   2 0 1 3   m 3 U p n e x t , t h e 0 0 : 0 3 : 2 7 . 9 - 0 0 : 0 3 : 3 3 . 0 < / N a m e > < T e x t > U p   n e x t ,   t h e   C O U N T I F S   a n d   S U M I F S   f u n c t i o n s . < / T e x t > < B o o k M a r k E n t r y N a m e > A d v a n c e d   I F   f u n c t i o n s   i n   E x c e l   2 0 1 3   m 3 0 0 : 0 3 : 2 7 . 9 < / B o o k M a r k E n t r y N a m e > < B o o k M a r k E x i t N a m e > A d v a n c e d   I F   f u n c t i o n s   i n   E x c e l   2 0 1 3   m 3 0 0 : 0 3 : 3 3 . 0 < / B o o k M a r k E x i t N a m e > < B o o k M a r k E n t r y P o s i t i o n > 2 0 7 9 6 7 < / B o o k M a r k E n t r y P o s i t i o n > < B o o k M a r k E x i t P o s i t i o n > 2 1 3 0 3 3 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 8 6 1 6 5 4 0 2 - 3 9 1 6 - 4 f 7 9 - 8 1 f 0 - 7 7 7 4 9 6 4 c 6 7 1 e < / I d > < C a p t i o n I t e m s > < C a p t i o n I t e m > < I n t e r n a l I d > e b 6 a 1 2 7 4 - d e 8 8 - 4 2 5 7 - b f 7 e - 6 1 3 d 3 3 1 7 d 7 0 3 < / I n t e r n a l I d > < N a m e > A d v a n c e d   I F   f u n c t i o n s   i n   E x c e l   2 0 1 3   m 1 W e  l l c o v e r c o m p l e x 0 0 : 0 0 : 0 0 . 0 - 0 0 : 0 0 : 1 0 . 9 < / N a m e > < T e x t > W e  l l   c o v e r   c o m p l e x   e x a m p l e s   a n d   v a r i a t i o n s   o f   t h e   I F   f u n c t i o n   i n   a   f e w   m i n u t e s .   B u t   f i r s t ,   a   q u i c k   I F   f u n c t i o n   r e f r e s h e r . < / T e x t > < B o o k M a r k E n t r y N a m e > A d v a n c e d   I F   f u n c t i o n s   i n   E x c e l   2 0 1 3   m 1 0 0 : 0 0 : 0 0 . 0 < / B o o k M a r k E n t r y N a m e > < B o o k M a r k E x i t N a m e > A d v a n c e d   I F   f u n c t i o n s   i n   E x c e l   2 0 1 3   m 1 0 0 : 0 0 : 1 0 . 9 < / B o o k M a r k E x i t N a m e > < B o o k M a r k E n t r y P o s i t i o n > 3 3 < / B o o k M a r k E n t r y P o s i t i o n > < B o o k M a r k E x i t P o s i t i o n > 1 0 9 0 0 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 b 4 d f 1 b 6 5 - d c 3 b - 4 3 3 6 - 9 d f 0 - 7 9 3 1 5 f 6 a 8 6 f 3 < / I n t e r n a l I d > < N a m e > A d v a n c e d   I F   f u n c t i o n s   i n   E x c e l   2 0 1 3   m 1 I  m d e t e r m i n i n g i f 0 0 : 0 0 : 1 1 . 0 - 0 0 : 0 0 : 1 7 . 6 < / N a m e > < T e x t > I  m   d e t e r m i n i n g   i f   m y   t r a v e l   e x p e n s e s   a r e   o v e r   o r   w i t h i n   b u d g e t . < / T e x t > < B o o k M a r k E n t r y N a m e > A d v a n c e d   I F   f u n c t i o n s   i n   E x c e l   2 0 1 3   m 1 0 0 : 0 0 : 1 1 . 0 < / B o o k M a r k E n t r y N a m e > < B o o k M a r k E x i t N a m e > A d v a n c e d   I F   f u n c t i o n s   i n   E x c e l   2 0 1 3   m 1 0 0 : 0 0 : 1 7 . 6 < / B o o k M a r k E x i t N a m e > < B o o k M a r k E n t r y P o s i t i o n > 1 1 0 0 0 < / B o o k M a r k E n t r y P o s i t i o n > < B o o k M a r k E x i t P o s i t i o n > 1 7 6 6 7 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 f 1 e f c f 8 f - f b 1 c - 4 c 7 e - a 7 2 d - 0 b c 4 e 3 4 4 8 7 a f < / I n t e r n a l I d > < N a m e > A d v a n c e d   I F   f u n c t i o n s   i n   E x c e l   2 0 1 3   m 1 I f t h e A c t u a l 0 0 : 0 0 : 1 7 . 7 - 0 0 : 0 0 : 3 3 . 3 < / N a m e > < T e x t > I f   t h e   A c t u a l   e x p e n s e   i s   g r e a t e r   t h a n   t h e   B u d g e t e d   e x p e n s e ,   S t a t u s   i s   O v e r   B u d g e t .   O t h e r w i s e ,   i t  s   W i t h i n   B u d g e t . < / T e x t > < B o o k M a r k E n t r y N a m e > A d v a n c e d   I F   f u n c t i o n s   i n   E x c e l   2 0 1 3   m 1 0 0 : 0 0 : 1 7 . 7 < / B o o k M a r k E n t r y N a m e > < B o o k M a r k E x i t N a m e > A d v a n c e d   I F   f u n c t i o n s   i n   E x c e l   2 0 1 3   m 1 0 0 : 0 0 : 3 3 . 3 < / B o o k M a r k E x i t N a m e > < B o o k M a r k E n t r y P o s i t i o n > 1 7 7 6 7 < / B o o k M a r k E n t r y P o s i t i o n > < B o o k M a r k E x i t P o s i t i o n > 3 3 3 3 3 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 5 0 6 e 0 a 9 b - 4 2 2 6 - 4 8 2 f - 9 6 9 a - 8 d b b 5 2 4 d c 5 4 d < / I n t e r n a l I d > < N a m e > A d v a n c e d   I F   f u n c t i o n s   i n   E x c e l   2 0 1 3   m 1 I n t h e f o r m u l a , 0 0 : 0 0 : 3 3 . 4 - 0 0 : 0 0 : 4 0 . 9 < / N a m e > < T e x t > I n   t h e   f o r m u l a ,   t e x t   ( l i k e   O v e r   B u d g e t   a n d   W i t h i n   B u d g e t )   m u s t   b e   i n   q u o t e s . < / T e x t > < B o o k M a r k E n t r y N a m e > A d v a n c e d   I F   f u n c t i o n s   i n   E x c e l   2 0 1 3   m 1 0 0 : 0 0 : 3 3 . 4 < / B o o k M a r k E n t r y N a m e > < B o o k M a r k E x i t N a m e > A d v a n c e d   I F   f u n c t i o n s   i n   E x c e l   2 0 1 3   m 1 0 0 : 0 0 : 4 0 . 9 < / B o o k M a r k E x i t N a m e > < B o o k M a r k E n t r y P o s i t i o n > 3 3 4 3 3 < / B o o k M a r k E n t r y P o s i t i o n > < B o o k M a r k E x i t P o s i t i o n > 4 0 9 6 7 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 9 f d f f 7 e 6 - 8 7 f 9 - 4 4 b 9 - 9 3 f 9 - f a 6 6 8 5 c 2 b 6 6 4 < / I n t e r n a l I d > < N a m e > A d v a n c e d   I F   f u n c t i o n s   i n   E x c e l   2 0 1 3   m 1 A n d n o w I  m 0 0 : 0 0 : 4 1 . 0 - 0 0 : 0 0 : 4 9 . 5 < / N a m e > < T e x t > A n d   n o w   I  m   c o p y i n g   t h e   f o r m u l a . < / T e x t > < B o o k M a r k E n t r y N a m e > A d v a n c e d   I F   f u n c t i o n s   i n   E x c e l   2 0 1 3   m 1 0 0 : 0 0 : 4 1 . 0 < / B o o k M a r k E n t r y N a m e > < B o o k M a r k E x i t N a m e > A d v a n c e d   I F   f u n c t i o n s   i n   E x c e l   2 0 1 3   m 1 0 0 : 0 0 : 4 9 . 5 < / B o o k M a r k E x i t N a m e > < B o o k M a r k E n t r y P o s i t i o n > 4 1 0 6 7 < / B o o k M a r k E n t r y P o s i t i o n > < B o o k M a r k E x i t P o s i t i o n > 4 9 5 0 0 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 d 7 6 6 8 8 5 1 - 5 f 3 7 - 4 0 d 5 - 8 2 b a - 7 8 4 6 b 5 8 b b 0 6 b < / I n t e r n a l I d > < N a m e > A d v a n c e d   I F   f u n c t i o n s   i n   E x c e l   2 0 1 3   m 1 N o w I  m d e t e r m i n i n g 0 0 : 0 0 : 4 9 . 6 - 0 0 : 0 0 : 5 6 . 4 < / N a m e > < T e x t > N o w   I  m   d e t e r m i n i n g   i f   a   c a t e g o r y   o f   m e r c h a n d i s e   r e q u i r e s   a   s h i p p i n g   s u r c h a r g e . < / T e x t > < B o o k M a r k E n t r y N a m e > A d v a n c e d   I F   f u n c t i o n s   i n   E x c e l   2 0 1 3   m 1 0 0 : 0 0 : 4 9 . 6 < / B o o k M a r k E n t r y N a m e > < B o o k M a r k E x i t N a m e > A d v a n c e d   I F   f u n c t i o n s   i n   E x c e l   2 0 1 3   m 1 0 0 : 0 0 : 5 6 . 4 < / B o o k M a r k E x i t N a m e > < B o o k M a r k E n t r y P o s i t i o n > 4 9 6 0 0 < / B o o k M a r k E n t r y P o s i t i o n > < B o o k M a r k E x i t P o s i t i o n > 5 6 4 3 3 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 2 7 c 5 6 6 0 a - 4 3 7 1 - 4 f 1 d - a 0 4 6 - 3 b 3 2 8 0 c f c a a 5 < / I n t e r n a l I d > < N a m e > A d v a n c e d   I F   f u n c t i o n s   i n   E x c e l   2 0 1 3   m 1 I f P a c k i n g i s 0 0 : 0 0 : 5 6 . 5 - 0 0 : 0 1 : 0 4 . 3 < / N a m e > < T e x t > I f   P a c k i n g   i s   e q u a l   t o   F r a g i l e   ( c o m p a r i n g   t e x t   w i t h   t h e   I F   f u n c t i o n   i s   n o t   c a s e   s e n s i t i v e ) , < / T e x t > < B o o k M a r k E n t r y N a m e > A d v a n c e d   I F   f u n c t i o n s   i n   E x c e l   2 0 1 3   m 1 0 0 : 0 0 : 5 6 . 5 < / B o o k M a r k E n t r y N a m e > < B o o k M a r k E x i t N a m e > A d v a n c e d   I F   f u n c t i o n s   i n   E x c e l   2 0 1 3   m 1 0 0 : 0 1 : 0 4 . 3 < / B o o k M a r k E x i t N a m e > < B o o k M a r k E n t r y P o s i t i o n > 5 6 5 3 3 < / B o o k M a r k E n t r y P o s i t i o n > < B o o k M a r k E x i t P o s i t i o n > 6 4 3 3 3 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 c b 7 6 6 9 b 4 - 3 8 9 c - 4 8 3 9 - a 7 3 c - 1 f 5 3 5 c a c 6 e 2 7 < / I n t e r n a l I d > < N a m e > A d v a n c e d   I F   f u n c t i o n s   i n   E x c e l   2 0 1 3   m 1 t h e S u r c h a r g e i s 0 0 : 0 1 : 0 4 . 4 - 0 0 : 0 1 : 1 0 . 9 < / N a m e > < T e x t > t h e   S u r c h a r g e   i s   $ 7 5 .   O t h e r w i s e ,   i t  s   0 . < / T e x t > < B o o k M a r k E n t r y N a m e > A d v a n c e d   I F   f u n c t i o n s   i n   E x c e l   2 0 1 3   m 1 0 0 : 0 1 : 0 4 . 4 < / B o o k M a r k E n t r y N a m e > < B o o k M a r k E x i t N a m e > A d v a n c e d   I F   f u n c t i o n s   i n   E x c e l   2 0 1 3   m 1 0 0 : 0 1 : 1 0 . 9 < / B o o k M a r k E x i t N a m e > < B o o k M a r k E n t r y P o s i t i o n > 6 4 4 3 3 < / B o o k M a r k E n t r y P o s i t i o n > < B o o k M a r k E x i t P o s i t i o n > 7 0 9 0 0 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 3 0 c 0 a 3 d 7 - 8 7 d d - 4 e 2 a - a c a 4 - 5 2 1 4 3 5 9 c c 5 4 3 < / I n t e r n a l I d > < N a m e > A d v a n c e d   I F   f u n c t i o n s   i n   E x c e l   2 0 1 3   m 1 I  m c o p y i n g t h e 0 0 : 0 1 : 1 1 . 0 - 0 0 : 0 1 : 1 7 . 1 < / N a m e > < T e x t > I  m   c o p y i n g   t h e   f o r m u l a   a g a i n . < / T e x t > < B o o k M a r k E n t r y N a m e > A d v a n c e d   I F   f u n c t i o n s   i n   E x c e l   2 0 1 3   m 1 0 0 : 0 1 : 1 1 . 0 < / B o o k M a r k E n t r y N a m e > < B o o k M a r k E x i t N a m e > A d v a n c e d   I F   f u n c t i o n s   i n   E x c e l   2 0 1 3   m 1 0 0 : 0 1 : 1 7 . 1 < / B o o k M a r k E x i t N a m e > < B o o k M a r k E n t r y P o s i t i o n > 7 1 0 0 0 < / B o o k M a r k E n t r y P o s i t i o n > < B o o k M a r k E x i t P o s i t i o n > 7 7 1 3 3 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 2 9 0 4 1 2 8 7 - c f 5 7 - 4 5 c 3 - b c a e - 8 4 e 6 d d d 9 2 f c 5 < / I n t e r n a l I d > < N a m e > A d v a n c e d   I F   f u n c t i o n s   i n   E x c e l   2 0 1 3   m 1 I f t h e t e x t 0 0 : 0 1 : 1 7 . 2 - 0 0 : 0 1 : 2 4 . 4 < / N a m e > < T e x t > I f   t h e   t e x t   h a s   e x t r a   s p a c e s ,   c o m p a r i n g   t e x t   w i t h   a   f u n c t i o n   m a y   n o t   r e t u r n   t h e   r e s u l t s   w e   e x p e c t . < / T e x t > < B o o k M a r k E n t r y N a m e > A d v a n c e d   I F   f u n c t i o n s   i n   E x c e l   2 0 1 3   m 1 0 0 : 0 1 : 1 7 . 2 < / B o o k M a r k E n t r y N a m e > < B o o k M a r k E x i t N a m e > A d v a n c e d   I F   f u n c t i o n s   i n   E x c e l   2 0 1 3   m 1 0 0 : 0 1 : 2 4 . 4 < / B o o k M a r k E x i t N a m e > < B o o k M a r k E n t r y P o s i t i o n > 7 7 2 3 3 < / B o o k M a r k E n t r y P o s i t i o n > < B o o k M a r k E x i t P o s i t i o n > 8 4 4 6 7 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 6 f a 9 7 f 4 d - f 6 9 6 - 4 d 9 5 - 8 6 7 b - 6 f 3 a 8 3 5 b 5 8 3 4 < / I n t e r n a l I d > < N a m e > A d v a n c e d   I F   f u n c t i o n s   i n   E x c e l   2 0 1 3   m 1 T h e t e x t i n 0 0 : 0 1 : 2 4 . 5 - 0 0 : 0 1 : 3 0 . 7 < / N a m e > < T e x t > T h e   t e x t   i n   B 3   h a s   a   l e a d i n g   s p a c e   a n d   i t  s   n o t   r e t u r n i n g   t h e   r e s u l t s   I   e x p e c t . < / T e x t > < B o o k M a r k E n t r y N a m e > A d v a n c e d   I F   f u n c t i o n s   i n   E x c e l   2 0 1 3   m 1 0 0 : 0 1 : 2 4 . 5 < / B o o k M a r k E n t r y N a m e > < B o o k M a r k E x i t N a m e > A d v a n c e d   I F   f u n c t i o n s   i n   E x c e l   2 0 1 3   m 1 0 0 : 0 1 : 3 0 . 7 < / B o o k M a r k E x i t N a m e > < B o o k M a r k E n t r y P o s i t i o n > 8 4 5 6 7 < / B o o k M a r k E n t r y P o s i t i o n > < B o o k M a r k E x i t P o s i t i o n > 9 0 7 0 0 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 7 c d 0 a 2 f 7 - e a b 9 - 4 5 f d - a d 0 7 - f 8 0 8 c 3 a 6 7 7 0 b < / I n t e r n a l I d > < N a m e > A d v a n c e d   I F   f u n c t i o n s   i n   E x c e l   2 0 1 3   m 1 I t s h o u l d h a v e 0 0 : 0 1 : 3 0 . 8 - 0 0 : 0 1 : 4 1 . 6 < / N a m e > < T e x t > I t   s h o u l d   h a v e   a   $ 7 5   s u r c h a r g e   b e c a u s e   i t  s   f r a g i l e .   G e t t i n g   t h i s   w r o n g   w o u l d   t a k e   7 5   d o l l a r s   p e r   m i s t a k e   o u t   o f   o u r   r e v e n u e . < / T e x t > < B o o k M a r k E n t r y N a m e > A d v a n c e d   I F   f u n c t i o n s   i n   E x c e l   2 0 1 3   m 1 0 0 : 0 1 : 3 0 . 8 < / B o o k M a r k E n t r y N a m e > < B o o k M a r k E x i t N a m e > A d v a n c e d   I F   f u n c t i o n s   i n   E x c e l   2 0 1 3   m 1 0 0 : 0 1 : 4 1 . 6 < / B o o k M a r k E x i t N a m e > < B o o k M a r k E n t r y P o s i t i o n > 9 0 8 0 0 < / B o o k M a r k E n t r y P o s i t i o n > < B o o k M a r k E x i t P o s i t i o n > 1 0 1 6 3 3 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 d 4 c 8 9 4 7 8 - f 7 e 8 - 4 8 8 b - 9 4 0 0 - 9 3 9 0 1 4 6 2 a 5 0 2 < / I n t e r n a l I d > < N a m e > A d v a n c e d   I F   f u n c t i o n s   i n   E x c e l   2 0 1 3   m 1 A d d i n g t h e T R I M 0 0 : 0 1 : 4 1 . 7 - 0 0 : 0 1 : 4 4 . 6 < / N a m e > < T e x t > A d d i n g   t h e   T R I M   f u n c t i o n   t o   t h e   f o r m u l a   w i l l   h e l p . < / T e x t > < B o o k M a r k E n t r y N a m e > A d v a n c e d   I F   f u n c t i o n s   i n   E x c e l   2 0 1 3   m 1 0 0 : 0 1 : 4 1 . 7 < / B o o k M a r k E n t r y N a m e > < B o o k M a r k E x i t N a m e > A d v a n c e d   I F   f u n c t i o n s   i n   E x c e l   2 0 1 3   m 1 0 0 : 0 1 : 4 4 . 6 < / B o o k M a r k E x i t N a m e > < B o o k M a r k E n t r y P o s i t i o n > 1 0 1 7 3 3 < / B o o k M a r k E n t r y P o s i t i o n > < B o o k M a r k E x i t P o s i t i o n > 1 0 4 6 0 0 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 3 c 5 c f a 7 f - 5 6 8 9 - 4 a 5 b - 8 8 3 7 - 5 a 3 4 b 6 3 1 c 6 8 d < / I n t e r n a l I d > < N a m e > A d v a n c e d   I F   f u n c t i o n s   i n   E x c e l   2 0 1 3   m 1 T h e T R I M f u n c t i o n 0 0 : 0 1 : 4 4 . 7 - 0 0 : 0 1 : 5 9 . 6 < / N a m e > < T e x t > T h e   T R I M   f u n c t i o n   r e m o v e s   s p a c e s   f r o m   a   t e x t   s t r i n g   e x c e p t   f o r   s i n g l e   s p a c e s   b e t w e e n   w o r d s . < / T e x t > < B o o k M a r k E n t r y N a m e > A d v a n c e d   I F   f u n c t i o n s   i n   E x c e l   2 0 1 3   m 1 0 0 : 0 1 : 4 4 . 7 < / B o o k M a r k E n t r y N a m e > < B o o k M a r k E x i t N a m e > A d v a n c e d   I F   f u n c t i o n s   i n   E x c e l   2 0 1 3   m 1 0 0 : 0 1 : 5 9 . 6 < / B o o k M a r k E x i t N a m e > < B o o k M a r k E n t r y P o s i t i o n > 1 0 4 7 0 0 < / B o o k M a r k E n t r y P o s i t i o n > < B o o k M a r k E x i t P o s i t i o n > 1 1 9 6 6 7 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 9 9 f b 0 a a d - 5 4 9 b - 4 5 0 4 - 9 6 8 c - 4 c c c 6 3 a 5 3 9 d 0 < / I n t e r n a l I d > < N a m e > A d v a n c e d   I F   f u n c t i o n s   i n   E x c e l   2 0 1 3   m 1 A n d n o w t h e 0 0 : 0 1 : 5 9 . 7 - 0 0 : 0 2 : 0 5 . 6 < / N a m e > < T e x t > A n d   n o w   t h e   f o r m u l a   h a n d l e s   e x t r a   s p a c e s   i n   t e x t   s t r i n g s . < / T e x t > < B o o k M a r k E n t r y N a m e > A d v a n c e d   I F   f u n c t i o n s   i n   E x c e l   2 0 1 3   m 1 0 0 : 0 1 : 5 9 . 7 < / B o o k M a r k E n t r y N a m e > < B o o k M a r k E x i t N a m e > A d v a n c e d   I F   f u n c t i o n s   i n   E x c e l   2 0 1 3   m 1 0 0 : 0 2 : 0 5 . 6 < / B o o k M a r k E x i t N a m e > < B o o k M a r k E n t r y P o s i t i o n > 1 1 9 7 6 7 < / B o o k M a r k E n t r y P o s i t i o n > < B o o k M a r k E x i t P o s i t i o n > 1 2 5 6 6 7 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 f 5 7 6 9 4 b 7 - 4 c b 9 - 4 c 4 3 - 8 2 b b - 4 9 2 2 6 3 7 1 8 1 7 e < / I n t e r n a l I d > < N a m e > A d v a n c e d   I F   f u n c t i o n s   i n   E x c e l   2 0 1 3   m 1 T h i s i s t h e 0 0 : 0 2 : 0 5 . 7 - 0 0 : 0 2 : 1 0 . 0 < / N a m e > < T e x t > T h i s   i s   t h e   s y n t a x ,   o r   g r a m m a r ,   o f   t h e   I F   f u n c t i o n . < / T e x t > < B o o k M a r k E n t r y N a m e > A d v a n c e d   I F   f u n c t i o n s   i n   E x c e l   2 0 1 3   m 1 0 0 : 0 2 : 0 5 . 7 < / B o o k M a r k E n t r y N a m e > < B o o k M a r k E x i t N a m e > A d v a n c e d   I F   f u n c t i o n s   i n   E x c e l   2 0 1 3   m 1 0 0 : 0 2 : 1 0 . 0 < / B o o k M a r k E x i t N a m e > < B o o k M a r k E n t r y P o s i t i o n > 1 2 5 7 6 7 < / B o o k M a r k E n t r y P o s i t i o n > < B o o k M a r k E x i t P o s i t i o n > 1 3 0 0 6 7 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 d f 1 3 4 6 f d - 8 7 c 5 - 4 a 2 f - 9 1 d f - 1 a 2 1 5 7 3 8 8 a 7 4 < / I n t e r n a l I d > < N a m e > A d v a n c e d   I F   f u n c t i o n s   i n   E x c e l   2 0 1 3   m 1 L o g i c a l _ t e s t i s r e q u i r e d . 0 0 : 0 2 : 1 0 . 1 - 0 0 : 0 2 : 1 2 . 1 < / N a m e > < T e x t > L o g i c a l _ t e s t   i s   r e q u i r e d . < / T e x t > < B o o k M a r k E n t r y N a m e > A d v a n c e d   I F   f u n c t i o n s   i n   E x c e l   2 0 1 3   m 1 0 0 : 0 2 : 1 0 . 1 < / B o o k M a r k E n t r y N a m e > < B o o k M a r k E x i t N a m e > A d v a n c e d   I F   f u n c t i o n s   i n   E x c e l   2 0 1 3   m 1 0 0 : 0 2 : 1 2 . 1 < / B o o k M a r k E x i t N a m e > < B o o k M a r k E n t r y P o s i t i o n > 1 3 0 1 6 7 < / B o o k M a r k E n t r y P o s i t i o n > < B o o k M a r k E x i t P o s i t i o n > 1 3 2 1 3 3 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 b 0 0 c 2 e 8 5 - a b 9 0 - 4 1 5 f - b 8 8 1 - 7 b 4 2 4 4 a 4 0 a 4 b < / I n t e r n a l I d > < N a m e > A d v a n c e d   I F   f u n c t i o n s   i n   E x c e l   2 0 1 3   m 1 I t c a n b e 0 0 : 0 2 : 1 2 . 2 - 0 0 : 0 2 : 1 6 . 6 < / N a m e > < T e x t > I t   c a n   b e   a n y   e x p r e s s i o n   t h a t   c a n   b e   e v a l u a t e d   t o   T R U E   o r   F A L S E , < / T e x t > < B o o k M a r k E n t r y N a m e > A d v a n c e d   I F   f u n c t i o n s   i n   E x c e l   2 0 1 3   m 1 0 0 : 0 2 : 1 2 . 2 < / B o o k M a r k E n t r y N a m e > < B o o k M a r k E x i t N a m e > A d v a n c e d   I F   f u n c t i o n s   i n   E x c e l   2 0 1 3   m 1 0 0 : 0 2 : 1 6 . 6 < / B o o k M a r k E x i t N a m e > < B o o k M a r k E n t r y P o s i t i o n > 1 3 2 2 3 3 < / B o o k M a r k E n t r y P o s i t i o n > < B o o k M a r k E x i t P o s i t i o n > 1 3 6 6 3 3 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 3 0 7 e 2 5 6 5 - 6 8 e f - 4 6 f 7 - a d 1 d - 5 f 8 a e 6 e 5 e 2 8 2 < / I n t e r n a l I d > < N a m e > A d v a n c e d   I F   f u n c t i o n s   i n   E x c e l   2 0 1 3   m 1 l i k e c o m p a r i n g o n e 0 0 : 0 2 : 1 6 . 7 - 0 0 : 0 2 : 2 3 . 0 < / N a m e > < T e x t > l i k e   c o m p a r i n g   o n e   n u m b e r   o r   c e l l   t o   a n o t h e r ,   s u c h   a s   C 2   g r e a t e r   t h a n   B 2 . < / T e x t > < B o o k M a r k E n t r y N a m e > A d v a n c e d   I F   f u n c t i o n s   i n   E x c e l   2 0 1 3   m 1 0 0 : 0 2 : 1 6 . 7 < / B o o k M a r k E n t r y N a m e > < B o o k M a r k E x i t N a m e > A d v a n c e d   I F   f u n c t i o n s   i n   E x c e l   2 0 1 3   m 1 0 0 : 0 2 : 2 3 . 0 < / B o o k M a r k E x i t N a m e > < B o o k M a r k E n t r y P o s i t i o n > 1 3 6 7 3 3 < / B o o k M a r k E n t r y P o s i t i o n > < B o o k M a r k E x i t P o s i t i o n > 1 4 3 0 6 7 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 f b e e d 5 3 3 - 9 0 a 6 - 4 f d c - b 6 4 6 - 8 3 a 4 0 4 4 e c e f b < / I n t e r n a l I d > < N a m e > A d v a n c e d   I F   f u n c t i o n s   i n   E x c e l   2 0 1 3   m 1 I t c a n a l s o 0 0 : 0 2 : 2 3 . 1 - 0 0 : 0 2 : 2 8 . 2 < / N a m e > < T e x t > I t   c a n   a l s o   b e   t e x t ,   s u c h   a s   B 2   e q u a l   t o    f r a g i l e  . < / T e x t > < B o o k M a r k E n t r y N a m e > A d v a n c e d   I F   f u n c t i o n s   i n   E x c e l   2 0 1 3   m 1 0 0 : 0 2 : 2 3 . 1 < / B o o k M a r k E n t r y N a m e > < B o o k M a r k E x i t N a m e > A d v a n c e d   I F   f u n c t i o n s   i n   E x c e l   2 0 1 3   m 1 0 0 : 0 2 : 2 8 . 2 < / B o o k M a r k E x i t N a m e > < B o o k M a r k E n t r y P o s i t i o n > 1 4 3 1 6 7 < / B o o k M a r k E n t r y P o s i t i o n > < B o o k M a r k E x i t P o s i t i o n > 1 4 8 2 0 0 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 c 1 f 1 4 4 5 8 - e f 1 c - 4 b 8 9 - 8 0 8 a - 9 e 6 a 0 a 1 6 b 4 7 8 < / I n t e r n a l I d > < N a m e > A d v a n c e d   I F   f u n c t i o n s   i n   E x c e l   2 0 1 3   m 1 V a l u e _ i f _ t r u e i s o p t i o n a l . 0 0 : 0 2 : 2 8 . 3 - 0 0 : 0 2 : 3 4 . 5 < / N a m e > < T e x t > V a l u e _ i f _ t r u e   i s   o p t i o n a l .   T h i s   i s   t h e   v a l u e   i f   t h e   l o g i c a l _ t e s t   e v a l u a t e s   t o   T R U E . < / T e x t > < B o o k M a r k E n t r y N a m e > A d v a n c e d   I F   f u n c t i o n s   i n   E x c e l   2 0 1 3   m 1 0 0 : 0 2 : 2 8 . 3 < / B o o k M a r k E n t r y N a m e > < B o o k M a r k E x i t N a m e > A d v a n c e d   I F   f u n c t i o n s   i n   E x c e l   2 0 1 3   m 1 0 0 : 0 2 : 3 4 . 5 < / B o o k M a r k E x i t N a m e > < B o o k M a r k E n t r y P o s i t i o n > 1 4 8 3 0 0 < / B o o k M a r k E n t r y P o s i t i o n > < B o o k M a r k E x i t P o s i t i o n > 1 5 4 5 6 7 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 e b 6 f a 2 1 d - c 7 8 1 - 4 7 f c - 9 f c d - 9 c f 3 8 4 9 9 2 b 5 a < / I n t e r n a l I d > < N a m e > A d v a n c e d   I F   f u n c t i o n s   i n   E x c e l   2 0 1 3   m 1 F o r e x a m p l e , i f 0 0 : 0 2 : 3 4 . 6 - 0 0 : 0 2 : 4 1 . 9 < / N a m e > < T e x t > F o r   e x a m p l e ,   i f   C 2   g r e a t e r   t h a n   B 2   i s   T R U E ,   r e t u r n   O v e r   B u d g e t . < / T e x t > < B o o k M a r k E n t r y N a m e > A d v a n c e d   I F   f u n c t i o n s   i n   E x c e l   2 0 1 3   m 1 0 0 : 0 2 : 3 4 . 6 < / B o o k M a r k E n t r y N a m e > < B o o k M a r k E x i t N a m e > A d v a n c e d   I F   f u n c t i o n s   i n   E x c e l   2 0 1 3   m 1 0 0 : 0 2 : 4 1 . 9 < / B o o k M a r k E x i t N a m e > < B o o k M a r k E n t r y P o s i t i o n > 1 5 4 6 6 7 < / B o o k M a r k E n t r y P o s i t i o n > < B o o k M a r k E x i t P o s i t i o n > 1 6 1 9 3 3 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 3 d 7 2 a 2 d 2 - b 5 b e - 4 7 f 3 - 9 e 0 1 - 6 7 9 f 5 5 b 2 3 2 6 9 < / I n t e r n a l I d > < N a m e > A d v a n c e d   I F   f u n c t i o n s   i n   E x c e l   2 0 1 3   m 1 I f t h e l o g i c a l _ t e s t 0 0 : 0 2 : 4 2 . 0 - 0 0 : 0 2 : 5 1 . 6 < / N a m e > < T e x t > I f   t h e   l o g i c a l _ t e s t   e v a l u a t e s   t o   T R U E   a n d   w e   d o n  t   p r o v i d e   t h e   v a l u e   f o r   v a l u e _ i f _ t r u e ,   t h e   f u n c t i o n   r e t u r n s   0 . < / T e x t > < B o o k M a r k E n t r y N a m e > A d v a n c e d   I F   f u n c t i o n s   i n   E x c e l   2 0 1 3   m 1 0 0 : 0 2 : 4 2 . 0 < / B o o k M a r k E n t r y N a m e > < B o o k M a r k E x i t N a m e > A d v a n c e d   I F   f u n c t i o n s   i n   E x c e l   2 0 1 3   m 1 0 0 : 0 2 : 5 1 . 6 < / B o o k M a r k E x i t N a m e > < B o o k M a r k E n t r y P o s i t i o n > 1 6 2 0 3 3 < / B o o k M a r k E n t r y P o s i t i o n > < B o o k M a r k E x i t P o s i t i o n > 1 7 1 6 0 0 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 8 1 7 6 5 6 2 b - e 8 b 1 - 4 1 0 d - b 4 8 d - b f c 8 1 0 3 5 d f 8 6 < / I n t e r n a l I d > < N a m e > A d v a n c e d   I F   f u n c t i o n s   i n   E x c e l   2 0 1 3   m 1 V a l u e _ i f _ f a l s e i s a l s o 0 0 : 0 2 : 5 1 . 7 - 0 0 : 0 2 : 5 7 . 8 < / N a m e > < T e x t > V a l u e _ i f _ f a l s e   i s   a l s o   o p t i o n a l .   T h i s   i s   t h e   v a l u e   i f   t h e   l o g i c a l _ t e s t   e v a l u a t e s   t o   F A L S E . < / T e x t > < B o o k M a r k E n t r y N a m e > A d v a n c e d   I F   f u n c t i o n s   i n   E x c e l   2 0 1 3   m 1 0 0 : 0 2 : 5 1 . 7 < / B o o k M a r k E n t r y N a m e > < B o o k M a r k E x i t N a m e > A d v a n c e d   I F   f u n c t i o n s   i n   E x c e l   2 0 1 3   m 1 0 0 : 0 2 : 5 7 . 8 < / B o o k M a r k E x i t N a m e > < B o o k M a r k E n t r y P o s i t i o n > 1 7 1 7 0 0 < / B o o k M a r k E n t r y P o s i t i o n > < B o o k M a r k E x i t P o s i t i o n > 1 7 7 8 6 7 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 9 a d 7 c 3 c 5 - 8 3 b 0 - 4 f f 3 - b e d a - d 4 3 3 a 8 a 2 8 0 3 5 < / I n t e r n a l I d > < N a m e > A d v a n c e d   I F   f u n c t i o n s   i n   E x c e l   2 0 1 3   m 1 F o r e x a m p l e , i f 0 0 : 0 2 : 5 7 . 9 - 0 0 : 0 3 : 0 5 . 1 < / N a m e > < T e x t > F o r   e x a m p l e ,   i f   C 2   g r e a t e r   t h a n   B 2   i s   F A L S E ,   r e t u r n   W i t h i n   B u d g e t . < / T e x t > < B o o k M a r k E n t r y N a m e > A d v a n c e d   I F   f u n c t i o n s   i n   E x c e l   2 0 1 3   m 1 0 0 : 0 2 : 5 7 . 9 < / B o o k M a r k E n t r y N a m e > < B o o k M a r k E x i t N a m e > A d v a n c e d   I F   f u n c t i o n s   i n   E x c e l   2 0 1 3   m 1 0 0 : 0 3 : 0 5 . 1 < / B o o k M a r k E x i t N a m e > < B o o k M a r k E n t r y P o s i t i o n > 1 7 7 9 6 7 < / B o o k M a r k E n t r y P o s i t i o n > < B o o k M a r k E x i t P o s i t i o n > 1 8 5 1 6 7 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 0 d 6 a d 2 2 3 - 6 3 b 4 - 4 e b d - a 6 c b - 4 5 6 9 9 d 1 d 3 1 4 8 < / I n t e r n a l I d > < N a m e > A d v a n c e d   I F   f u n c t i o n s   i n   E x c e l   2 0 1 3   m 1 I f t h e l o g i c a l _ t e s t 0 0 : 0 3 : 0 5 . 2 - 0 0 : 0 3 : 1 6 . 0 < / N a m e > < T e x t > I f   t h e   l o g i c a l _ t e s t   e v a l u a t e s   t o   F A L S E   a n d   w e   d o n  t   p r o v i d e   t h e   v a l u e   f o r   v a l u e _ i f _ f a l s e ,   t h e   f u n c t i o n   r e t u r n s   0 . < / T e x t > < B o o k M a r k E n t r y N a m e > A d v a n c e d   I F   f u n c t i o n s   i n   E x c e l   2 0 1 3   m 1 0 0 : 0 3 : 0 5 . 2 < / B o o k M a r k E n t r y N a m e > < B o o k M a r k E x i t N a m e > A d v a n c e d   I F   f u n c t i o n s   i n   E x c e l   2 0 1 3   m 1 0 0 : 0 3 : 1 6 . 0 < / B o o k M a r k E x i t N a m e > < B o o k M a r k E n t r y P o s i t i o n > 1 8 5 2 6 7 < / B o o k M a r k E n t r y P o s i t i o n > < B o o k M a r k E x i t P o s i t i o n > 1 9 6 0 6 7 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 0 8 8 4 d b 7 4 - b 6 d c - 4 b e 4 - 8 e f 6 - d 3 0 d c 5 3 9 3 c 7 1 < / I n t e r n a l I d > < N a m e > A d v a n c e d   I F   f u n c t i o n s   i n   E x c e l   2 0 1 3   m 1 U p n e x t , n e s t e d 0 0 : 0 3 : 1 6 . 1 - 0 0 : 0 3 : 2 0 . 5 < / N a m e > < T e x t > U p   n e x t ,   n e s t e d   I F   f u n c t i o n s . < / T e x t > < B o o k M a r k E n t r y N a m e > A d v a n c e d   I F   f u n c t i o n s   i n   E x c e l   2 0 1 3   m 1 0 0 : 0 3 : 1 6 . 1 < / B o o k M a r k E n t r y N a m e > < B o o k M a r k E x i t N a m e > A d v a n c e d   I F   f u n c t i o n s   i n   E x c e l   2 0 1 3   m 1 0 0 : 0 3 : 2 0 . 5 < / B o o k M a r k E x i t N a m e > < B o o k M a r k E n t r y P o s i t i o n > 1 9 6 1 6 7 < / B o o k M a r k E n t r y P o s i t i o n > < B o o k M a r k E x i t P o s i t i o n > 2 0 0 5 6 7 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 c f 2 c 7 5 6 3 - 4 2 4 9 - 4 8 e 3 - 9 3 f 1 - a 9 9 e 3 e c a d 9 4 9 < / I d > < C a p t i o n I t e m s > < C a p t i o n I t e m > < I n t e r n a l I d > a f c 4 f 3 5 2 - c 5 a 5 - 4 2 e 0 - 9 7 a a - c 7 5 8 c 3 4 6 9 8 6 8 < / I n t e r n a l I d > < N a m e > A d v a n c e d   I F   f u n c t i o n s   i n   E x c e l   2 0 1 3   m 4 T o d e t e r m i n e t h e 0 0 : 0 0 : 0 0 . 0 - 0 0 : 0 0 : 1 1 . 5 < / N a m e > < T e x t > T o   d e t e r m i n e   t h e   n u m b e r   o f   s a l e s   p e o p l e   b y   r e g i o n   w h o   h a v e   f i f t y   o r   m o r e   o r d e r s ,   w e   u s e   t h e   C O U N T I F S   f u n c t i o n . < / T e x t > < B o o k M a r k E n t r y N a m e > A d v a n c e d   I F   f u n c t i o n s   i n   E x c e l   2 0 1 3   m 4 0 0 : 0 0 : 0 0 . 0 < / B o o k M a r k E n t r y N a m e > < B o o k M a r k E x i t N a m e > A d v a n c e d   I F   f u n c t i o n s   i n   E x c e l   2 0 1 3   m 4 0 0 : 0 0 : 1 1 . 5 < / B o o k M a r k E x i t N a m e > < B o o k M a r k E n t r y P o s i t i o n > 3 3 < / B o o k M a r k E n t r y P o s i t i o n > < B o o k M a r k E x i t P o s i t i o n > 1 1 5 6 7 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 c b a 2 7 2 9 b - 0 f 3 4 - 4 f 6 7 - a c c 9 - 6 1 4 7 7 b d 6 9 9 3 c < / I n t e r n a l I d > < N a m e > A d v a n c e d   I F   f u n c t i o n s   i n   E x c e l   2 0 1 3   m 4 F i r s t w e s e l e c t 0 0 : 0 0 : 1 1 . 6 - 0 0 : 0 0 : 2 0 . 9 < / N a m e > < T e x t > F i r s t   w e   s e l e c t   t h e   R e g i o n   c e l l   r a n g e ,   a n d   I   p r e s s   F 4   t o   m a k e   t h i s   a n   a b s o l u t e   c e l l   r e f e r e n c e . < / T e x t > < B o o k M a r k E n t r y N a m e > A d v a n c e d   I F   f u n c t i o n s   i n   E x c e l   2 0 1 3   m 4 0 0 : 0 0 : 1 1 . 6 < / B o o k M a r k E n t r y N a m e > < B o o k M a r k E x i t N a m e > A d v a n c e d   I F   f u n c t i o n s   i n   E x c e l   2 0 1 3   m 4 0 0 : 0 0 : 2 0 . 9 < / B o o k M a r k E x i t N a m e > < B o o k M a r k E n t r y P o s i t i o n > 1 1 6 6 7 < / B o o k M a r k E n t r y P o s i t i o n > < B o o k M a r k E x i t P o s i t i o n > 2 0 9 0 0 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 8 7 8 c 5 b d 1 - 8 a c f - 4 b a 2 - a 9 e c - f 7 c 7 0 7 4 2 2 1 6 9 < / I n t e r n a l I d > < N a m e > A d v a n c e d   I F   f u n c t i o n s   i n   E x c e l   2 0 1 3   m 4 T h e n w e s e l e c t 0 0 : 0 0 : 2 1 . 0 - 0 0 : 0 0 : 2 8 . 2 < / N a m e > < T e x t > T h e n   w e   s e l e c t   t h e   c r i t e r i a   i t   n e e d s   t o   m e e t .   I n   t h i s   c a s e ,   t h e   r e g i o n   i s   E a s t . < / T e x t > < B o o k M a r k E n t r y N a m e > A d v a n c e d   I F   f u n c t i o n s   i n   E x c e l   2 0 1 3   m 4 0 0 : 0 0 : 2 1 . 0 < / B o o k M a r k E n t r y N a m e > < B o o k M a r k E x i t N a m e > A d v a n c e d   I F   f u n c t i o n s   i n   E x c e l   2 0 1 3   m 4 0 0 : 0 0 : 2 8 . 2 < / B o o k M a r k E x i t N a m e > < B o o k M a r k E n t r y P o s i t i o n > 2 1 0 0 0 < / B o o k M a r k E n t r y P o s i t i o n > < B o o k M a r k E x i t P o s i t i o n > 2 8 2 6 7 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 2 1 e 9 d f d b - 9 8 0 2 - 4 3 b 9 - 9 8 1 0 - d 3 3 1 a 4 0 9 c 7 c 7 < / I n t e r n a l I d > < N a m e > A d v a n c e d   I F   f u n c t i o n s   i n   E x c e l   2 0 1 3   m 4 T h e n w e s e l e c t 0 0 : 0 0 : 2 8 . 3 - 0 0 : 0 0 : 3 5 . 4 < / N a m e > < T e x t > T h e n   w e   s e l e c t   t h e   c e l l   r a n g e   f o r   t h e   n u m b e r   o f   o r d e r s   a n d   t h e   c r i t e r i a   i t   n e e d s   t o   m e e t , < / T e x t > < B o o k M a r k E n t r y N a m e > A d v a n c e d   I F   f u n c t i o n s   i n   E x c e l   2 0 1 3   m 4 0 0 : 0 0 : 2 8 . 3 < / B o o k M a r k E n t r y N a m e > < B o o k M a r k E x i t N a m e > A d v a n c e d   I F   f u n c t i o n s   i n   E x c e l   2 0 1 3   m 4 0 0 : 0 0 : 3 5 . 4 < / B o o k M a r k E x i t N a m e > < B o o k M a r k E n t r y P o s i t i o n > 2 8 3 6 7 < / B o o k M a r k E n t r y P o s i t i o n > < B o o k M a r k E x i t P o s i t i o n > 3 5 4 3 3 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 e d 2 0 a 9 3 8 - c c 5 3 - 4 2 6 d - a f b 7 - 5 6 1 6 8 3 7 0 8 3 9 b < / I n t e r n a l I d > < N a m e > A d v a n c e d   I F   f u n c t i o n s   i n   E x c e l   2 0 1 3   m 4 g r e a t e r t h a n o r 0 0 : 0 0 : 3 5 . 5 - 0 0 : 0 0 : 4 0 . 5 < / N a m e > < T e x t > g r e a t e r   t h a n   o r   e q u a l   t o   5 0 ,   i n   c e l l   G 2 . < / T e x t > < B o o k M a r k E n t r y N a m e > A d v a n c e d   I F   f u n c t i o n s   i n   E x c e l   2 0 1 3   m 4 0 0 : 0 0 : 3 5 . 5 < / B o o k M a r k E n t r y N a m e > < B o o k M a r k E x i t N a m e > A d v a n c e d   I F   f u n c t i o n s   i n   E x c e l   2 0 1 3   m 4 0 0 : 0 0 : 4 0 . 5 < / B o o k M a r k E x i t N a m e > < B o o k M a r k E n t r y P o s i t i o n > 3 5 5 3 3 < / B o o k M a r k E n t r y P o s i t i o n > < B o o k M a r k E x i t P o s i t i o n > 4 0 5 3 3 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 e 4 1 c 7 d 5 d - 1 4 2 e - 4 b 9 8 - b 9 2 1 - c b 6 1 d 2 9 c 4 c 5 9 < / I n t e r n a l I d > < N a m e > A d v a n c e d   I F   f u n c t i o n s   i n   E x c e l   2 0 1 3   m 4 I  m u s i n g a 0 0 : 0 0 : 4 0 . 6 - 0 0 : 0 0 : 4 5 . 6 < / N a m e > < T e x t > I  m   u s i n g   a   c e l l   r e f e r e n c e   f o r   t h e   c r i t e r i a   i n s t e a d   o f   h a r d   c o d i n g   i t   i n t o   t h e   f o r m u l a < / T e x t > < B o o k M a r k E n t r y N a m e > A d v a n c e d   I F   f u n c t i o n s   i n   E x c e l   2 0 1 3   m 4 0 0 : 0 0 : 4 0 . 6 < / B o o k M a r k E n t r y N a m e > < B o o k M a r k E x i t N a m e > A d v a n c e d   I F   f u n c t i o n s   i n   E x c e l   2 0 1 3   m 4 0 0 : 0 0 : 4 5 . 6 < / B o o k M a r k E x i t N a m e > < B o o k M a r k E n t r y P o s i t i o n > 4 0 6 3 3 < / B o o k M a r k E n t r y P o s i t i o n > < B o o k M a r k E x i t P o s i t i o n > 4 5 6 0 0 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 e 0 2 4 c f 1 c - e d 3 d - 4 5 a 2 - 8 9 9 a - 3 4 7 5 3 1 c 2 3 9 9 5 < / I n t e r n a l I d > < N a m e > A d v a n c e d   I F   f u n c t i o n s   i n   E x c e l   2 0 1 3   m 4 s o t h a t I 0 0 : 0 0 : 4 5 . 7 - 0 0 : 0 0 : 5 2 . 4 < / N a m e > < T e x t > s o   t h a t   I   c a n   e a s i l y   c h a n g e   i t   i f   I   w a n t   t o . < / T e x t > < B o o k M a r k E n t r y N a m e > A d v a n c e d   I F   f u n c t i o n s   i n   E x c e l   2 0 1 3   m 4 0 0 : 0 0 : 4 5 . 7 < / B o o k M a r k E n t r y N a m e > < B o o k M a r k E x i t N a m e > A d v a n c e d   I F   f u n c t i o n s   i n   E x c e l   2 0 1 3   m 4 0 0 : 0 0 : 5 2 . 4 < / B o o k M a r k E x i t N a m e > < B o o k M a r k E n t r y P o s i t i o n > 4 5 7 0 0 < / B o o k M a r k E n t r y P o s i t i o n > < B o o k M a r k E x i t P o s i t i o n > 5 2 4 3 3 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 f 6 c d 9 d f 6 - d 8 e 5 - 4 e 5 a - 8 1 4 0 - d e 7 0 6 d 6 f 4 6 f 0 < / I n t e r n a l I d > < N a m e > A d v a n c e d   I F   f u n c t i o n s   i n   E x c e l   2 0 1 3   m 4 I n t h e E a s t 0 0 : 0 0 : 5 2 . 5 - 0 0 : 0 0 : 5 7 . 7 < / N a m e > < T e x t > I n   t h e   E a s t   r e g i o n   t h e r e   i s   o n e   p e r s o n   w i t h   5 0   o r   m o r e   o r d e r s . < / T e x t > < B o o k M a r k E n t r y N a m e > A d v a n c e d   I F   f u n c t i o n s   i n   E x c e l   2 0 1 3   m 4 0 0 : 0 0 : 5 2 . 5 < / B o o k M a r k E n t r y N a m e > < B o o k M a r k E x i t N a m e > A d v a n c e d   I F   f u n c t i o n s   i n   E x c e l   2 0 1 3   m 4 0 0 : 0 0 : 5 7 . 7 < / B o o k M a r k E x i t N a m e > < B o o k M a r k E n t r y P o s i t i o n > 5 2 5 3 3 < / B o o k M a r k E n t r y P o s i t i o n > < B o o k M a r k E x i t P o s i t i o n > 5 7 7 0 0 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 e 9 4 4 0 a 0 b - 6 c a 9 - 4 3 f 2 - b 2 2 2 - 1 4 b c 1 1 2 d b 9 7 5 < / I n t e r n a l I d > < N a m e > A d v a n c e d   I F   f u n c t i o n s   i n   E x c e l   2 0 1 3   m 4 L e t  s w a l k t h r o u g h 0 0 : 0 0 : 5 7 . 8 - 0 0 : 0 1 : 0 0 . 9 < / N a m e > < T e x t > L e t  s   w a l k   t h r o u g h   t h i s . < / T e x t > < B o o k M a r k E n t r y N a m e > A d v a n c e d   I F   f u n c t i o n s   i n   E x c e l   2 0 1 3   m 4 0 0 : 0 0 : 5 7 . 8 < / B o o k M a r k E n t r y N a m e > < B o o k M a r k E x i t N a m e > A d v a n c e d   I F   f u n c t i o n s   i n   E x c e l   2 0 1 3   m 4 0 0 : 0 1 : 0 0 . 9 < / B o o k M a r k E x i t N a m e > < B o o k M a r k E n t r y P o s i t i o n > 5 7 8 0 0 < / B o o k M a r k E n t r y P o s i t i o n > < B o o k M a r k E x i t P o s i t i o n > 6 0 9 3 3 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 4 0 9 e 0 4 3 2 - c c 2 2 - 4 8 0 4 - 8 8 2 6 - 9 d b e a b a b 8 e 5 1 < / I n t e r n a l I d > < N a m e > A d v a n c e d   I F   f u n c t i o n s   i n   E x c e l   2 0 1 3   m 4 F i r s t t h e f u n c t i o n 0 0 : 0 1 : 0 1 . 0 - 0 0 : 0 1 : 1 1 . 1 < / N a m e > < T e x t > F i r s t   t h e   f u n c t i o n   e v a l u a t e s   h o w   m a n y   c e l l s   i n   t h e   R e g i o n   c e l l   r a n g e ,   B 2   t h r o u g h   B 7 ,   a r e   e q u a l   t o   E a s t . < / T e x t > < B o o k M a r k E n t r y N a m e > A d v a n c e d   I F   f u n c t i o n s   i n   E x c e l   2 0 1 3   m 4 0 0 : 0 1 : 0 1 . 0 < / B o o k M a r k E n t r y N a m e > < B o o k M a r k E x i t N a m e > A d v a n c e d   I F   f u n c t i o n s   i n   E x c e l   2 0 1 3   m 4 0 0 : 0 1 : 1 1 . 1 < / B o o k M a r k E x i t N a m e > < B o o k M a r k E n t r y P o s i t i o n > 6 1 0 3 3 < / B o o k M a r k E n t r y P o s i t i o n > < B o o k M a r k E x i t P o s i t i o n > 7 1 1 3 3 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 b 8 4 d e a 8 f - 6 8 8 b - 4 6 3 1 - 8 4 6 4 - e c e 2 4 c d f f d 7 5 < / I n t e r n a l I d > < N a m e > A d v a n c e d   I F   f u n c t i o n s   i n   E x c e l   2 0 1 3   m 4 I n t h i s e x a m p l e 0 0 : 0 1 : 1 1 . 2 - 0 0 : 0 1 : 1 6 . 1 < / N a m e > < T e x t > I n   t h i s   e x a m p l e   t h e r e   a r e   t w o ,   B o b   a n d   S u e . < / T e x t > < B o o k M a r k E n t r y N a m e > A d v a n c e d   I F   f u n c t i o n s   i n   E x c e l   2 0 1 3   m 4 0 0 : 0 1 : 1 1 . 2 < / B o o k M a r k E n t r y N a m e > < B o o k M a r k E x i t N a m e > A d v a n c e d   I F   f u n c t i o n s   i n   E x c e l   2 0 1 3   m 4 0 0 : 0 1 : 1 6 . 1 < / B o o k M a r k E x i t N a m e > < B o o k M a r k E n t r y P o s i t i o n > 7 1 2 3 3 < / B o o k M a r k E n t r y P o s i t i o n > < B o o k M a r k E x i t P o s i t i o n > 7 6 1 3 3 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 b 2 c f 5 1 1 a - f f 3 e - 4 e a c - 9 b 3 1 - 6 e 7 2 2 8 2 a 4 0 f 7 < / I n t e r n a l I d > < N a m e > A d v a n c e d   I F   f u n c t i o n s   i n   E x c e l   2 0 1 3   m 4 O f t h e s e t w o , 0 0 : 0 1 : 1 6 . 2 - 0 0 : 0 1 : 3 1 . 8 < / N a m e > < T e x t > O f   t h e s e   t w o ,   i t   t h e n   e v a l u a t e s   h o w   m a n y   h a v e   o r d e r s   g r e a t e r   t h a n   o r   e q u a l   t o   5 0 ,   c e l l   G 2 .   I n   t h i s   c a s e   i t  s   j u s t   B o b . < / T e x t > < B o o k M a r k E n t r y N a m e > A d v a n c e d   I F   f u n c t i o n s   i n   E x c e l   2 0 1 3   m 4 0 0 : 0 1 : 1 6 . 2 < / B o o k M a r k E n t r y N a m e > < B o o k M a r k E x i t N a m e > A d v a n c e d   I F   f u n c t i o n s   i n   E x c e l   2 0 1 3   m 4 0 0 : 0 1 : 3 1 . 8 < / B o o k M a r k E x i t N a m e > < B o o k M a r k E n t r y P o s i t i o n > 7 6 2 3 3 < / B o o k M a r k E n t r y P o s i t i o n > < B o o k M a r k E x i t P o s i t i o n > 9 1 8 3 3 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 d d 5 8 d e 1 6 - 4 f 8 5 - 4 1 c 3 - 9 d e d - 8 e 9 a 1 a 6 4 3 7 e 3 < / I n t e r n a l I d > < N a m e > A d v a n c e d   I F   f u n c t i o n s   i n   E x c e l   2 0 1 3   m 4 C O U N T I F S a p p l i e s c r i t e r i a 0 0 : 0 1 : 3 1 . 9 - 0 0 : 0 1 : 4 1 . 4 < / N a m e > < T e x t > C O U N T I F S   a p p l i e s   c r i t e r i a   t o   c e l l s   a c r o s s   m u l t i p l e   r a n g e s   a n d   c o u n t s   t h e   n u m b e r   o f   t i m e s   a l l   c r i t e r i a   a r e   m e t . < / T e x t > < B o o k M a r k E n t r y N a m e > A d v a n c e d   I F   f u n c t i o n s   i n   E x c e l   2 0 1 3   m 4 0 0 : 0 1 : 3 1 . 9 < / B o o k M a r k E n t r y N a m e > < B o o k M a r k E x i t N a m e > A d v a n c e d   I F   f u n c t i o n s   i n   E x c e l   2 0 1 3   m 4 0 0 : 0 1 : 4 1 . 4 < / B o o k M a r k E x i t N a m e > < B o o k M a r k E n t r y P o s i t i o n > 9 1 9 3 3 < / B o o k M a r k E n t r y P o s i t i o n > < B o o k M a r k E x i t P o s i t i o n > 1 0 1 4 0 0 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 b 0 e 3 c b 4 1 - 2 d a 9 - 4 0 d 9 - 9 b 7 1 - d d 3 d 0 4 1 b 0 d 2 1 < / I n t e r n a l I d > < N a m e > A d v a n c e d   I F   f u n c t i o n s   i n   E x c e l   2 0 1 3   m 4 T h i s i s t h e 0 0 : 0 1 : 4 1 . 5 - 0 0 : 0 1 : 4 5 . 0 < / N a m e > < T e x t > T h i s   i s   t h e   s y n t a x   o f   t h e   C O U N T I F S   f u n c t i o n . < / T e x t > < B o o k M a r k E n t r y N a m e > A d v a n c e d   I F   f u n c t i o n s   i n   E x c e l   2 0 1 3   m 4 0 0 : 0 1 : 4 1 . 5 < / B o o k M a r k E n t r y N a m e > < B o o k M a r k E x i t N a m e > A d v a n c e d   I F   f u n c t i o n s   i n   E x c e l   2 0 1 3   m 4 0 0 : 0 1 : 4 5 . 0 < / B o o k M a r k E x i t N a m e > < B o o k M a r k E n t r y P o s i t i o n > 1 0 1 5 0 0 < / B o o k M a r k E n t r y P o s i t i o n > < B o o k M a r k E x i t P o s i t i o n > 1 0 5 0 6 7 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 f 1 4 7 d a 7 b - 7 3 2 2 - 4 8 9 6 - 8 1 7 3 - 0 e e 3 5 2 4 b b 5 d 5 < / I n t e r n a l I d > < N a m e > A d v a n c e d   I F   f u n c t i o n s   i n   E x c e l   2 0 1 3   m 4 c r i t e r i a _ r a n g e 1 i s r e q u i r e d . 0 0 : 0 1 : 4 5 . 1 - 0 0 : 0 1 : 5 1 . 4 < / N a m e > < T e x t > c r i t e r i a _ r a n g e 1   i s   r e q u i r e d .   I t  s   t h e   f i r s t   r a n g e   t h a t  s   e v a l u a t e d . < / T e x t > < B o o k M a r k E n t r y N a m e > A d v a n c e d   I F   f u n c t i o n s   i n   E x c e l   2 0 1 3   m 4 0 0 : 0 1 : 4 5 . 1 < / B o o k M a r k E n t r y N a m e > < B o o k M a r k E x i t N a m e > A d v a n c e d   I F   f u n c t i o n s   i n   E x c e l   2 0 1 3   m 4 0 0 : 0 1 : 5 1 . 4 < / B o o k M a r k E x i t N a m e > < B o o k M a r k E n t r y P o s i t i o n > 1 0 5 1 6 7 < / B o o k M a r k E n t r y P o s i t i o n > < B o o k M a r k E x i t P o s i t i o n > 1 1 1 4 3 3 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 c 8 1 e 9 a 3 b - 6 9 0 d - 4 5 d 2 - 9 e 6 a - e 9 7 2 f a 9 c 4 a b 0 < / I n t e r n a l I d > < N a m e > A d v a n c e d   I F   f u n c t i o n s   i n   E x c e l   2 0 1 3   m 4 c r i t e r i a 1 i s r e q u i r e d . 0 0 : 0 1 : 5 1 . 5 - 0 0 : 0 1 : 5 8 . 8 < / N a m e > < T e x t > c r i t e r i a 1   i s   r e q u i r e d .   I t  s   t h e   c r i t e r i a   b y   w h i c h   c r i t e r i a _ r a n g e 1   i s   e v a l u a t e d . < / T e x t > < B o o k M a r k E n t r y N a m e > A d v a n c e d   I F   f u n c t i o n s   i n   E x c e l   2 0 1 3   m 4 0 0 : 0 1 : 5 1 . 5 < / B o o k M a r k E n t r y N a m e > < B o o k M a r k E x i t N a m e > A d v a n c e d   I F   f u n c t i o n s   i n   E x c e l   2 0 1 3   m 4 0 0 : 0 1 : 5 8 . 8 < / B o o k M a r k E x i t N a m e > < B o o k M a r k E n t r y P o s i t i o n > 1 1 1 5 3 3 < / B o o k M a r k E n t r y P o s i t i o n > < B o o k M a r k E x i t P o s i t i o n > 1 1 8 8 3 3 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 1 8 a e 6 9 8 9 - b 1 b 1 - 4 5 6 6 - 9 9 d 7 - 0 4 0 1 f 2 f 8 d 4 d f < / I n t e r n a l I d > < N a m e > A d v a n c e d   I F   f u n c t i o n s   i n   E x c e l   2 0 1 3   m 4 c r i t e r i a _ r a n g e 2 , c r i t e r i a 2 , a n d 0 0 : 0 1 : 5 8 . 9 - 0 0 : 0 2 : 0 6 . 3 < / N a m e > < T e x t > c r i t e r i a _ r a n g e 2 ,   c r i t e r i a 2 ,   a n d   s o   o n   a r e   o p t i o n a l . < / T e x t > < B o o k M a r k E n t r y N a m e > A d v a n c e d   I F   f u n c t i o n s   i n   E x c e l   2 0 1 3   m 4 0 0 : 0 1 : 5 8 . 9 < / B o o k M a r k E n t r y N a m e > < B o o k M a r k E x i t N a m e > A d v a n c e d   I F   f u n c t i o n s   i n   E x c e l   2 0 1 3   m 4 0 0 : 0 2 : 0 6 . 3 < / B o o k M a r k E x i t N a m e > < B o o k M a r k E n t r y P o s i t i o n > 1 1 8 9 3 3 < / B o o k M a r k E n t r y P o s i t i o n > < B o o k M a r k E x i t P o s i t i o n > 1 2 6 3 6 7 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 b 1 4 6 9 3 7 a - 6 c 9 9 - 4 7 c a - 9 8 e e - 9 d 4 1 a 1 4 a 6 8 4 3 < / I n t e r n a l I d > < N a m e > A d v a n c e d   I F   f u n c t i o n s   i n   E x c e l   2 0 1 3   m 4 E a c h a d d i t i o n a l r a n g e 0 0 : 0 2 : 0 6 . 4 - 0 0 : 0 2 : 1 2 . 3 < / N a m e > < T e x t > E a c h   a d d i t i o n a l   r a n g e   m u s t   h a v e   t h e   s a m e   n u m b e r   o f   r o w s   a n d   c o l u m n s   a s   c r i t e r i a _ r a n g e 1 , < / T e x t > < B o o k M a r k E n t r y N a m e > A d v a n c e d   I F   f u n c t i o n s   i n   E x c e l   2 0 1 3   m 4 0 0 : 0 2 : 0 6 . 4 < / B o o k M a r k E n t r y N a m e > < B o o k M a r k E x i t N a m e > A d v a n c e d   I F   f u n c t i o n s   i n   E x c e l   2 0 1 3   m 4 0 0 : 0 2 : 1 2 . 3 < / B o o k M a r k E x i t N a m e > < B o o k M a r k E n t r y P o s i t i o n > 1 2 6 4 6 7 < / B o o k M a r k E n t r y P o s i t i o n > < B o o k M a r k E x i t P o s i t i o n > 1 3 2 3 6 7 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 0 a e 5 f 6 f b - 2 6 3 b - 4 a 0 4 - a 1 6 b - a 6 2 a b a b 1 4 8 e e < / I n t e r n a l I d > < N a m e > A d v a n c e d   I F   f u n c t i o n s   i n   E x c e l   2 0 1 3   m 4 b u t t h e y d o n  t 0 0 : 0 2 : 1 2 . 4 - 0 0 : 0 2 : 1 6 . 8 < / N a m e > < T e x t > b u t   t h e y   d o n  t   h a v e   t o   b e   a d j a c e n t   t o   e a c h   o t h e r . < / T e x t > < B o o k M a r k E n t r y N a m e > A d v a n c e d   I F   f u n c t i o n s   i n   E x c e l   2 0 1 3   m 4 0 0 : 0 2 : 1 2 . 4 < / B o o k M a r k E n t r y N a m e > < B o o k M a r k E x i t N a m e > A d v a n c e d   I F   f u n c t i o n s   i n   E x c e l   2 0 1 3   m 4 0 0 : 0 2 : 1 6 . 8 < / B o o k M a r k E x i t N a m e > < B o o k M a r k E n t r y P o s i t i o n > 1 3 2 4 6 7 < / B o o k M a r k E n t r y P o s i t i o n > < B o o k M a r k E x i t P o s i t i o n > 1 3 6 8 6 7 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 1 d 4 f 2 c e 3 - 0 a b 5 - 4 5 b 7 - 9 5 e 5 - 7 5 b a 7 0 1 3 c b d 2 < / I n t e r n a l I d > < N a m e > A d v a n c e d   I F   f u n c t i o n s   i n   E x c e l   2 0 1 3   m 4 Y o u c a n u s e 0 0 : 0 2 : 1 6 . 9 - 0 0 : 0 2 : 2 4 . 3 < / N a m e > < T e x t > Y o u   c a n   u s e   t h e   q u e s t i o n   m a r k   a n d   a s t e r i s k   w i l d c a r d   c h a r a c t e r s   i n   c r i t e r i a . < / T e x t > < B o o k M a r k E n t r y N a m e > A d v a n c e d   I F   f u n c t i o n s   i n   E x c e l   2 0 1 3   m 4 0 0 : 0 2 : 1 6 . 9 < / B o o k M a r k E n t r y N a m e > < B o o k M a r k E x i t N a m e > A d v a n c e d   I F   f u n c t i o n s   i n   E x c e l   2 0 1 3   m 4 0 0 : 0 2 : 2 4 . 3 < / B o o k M a r k E x i t N a m e > < B o o k M a r k E n t r y P o s i t i o n > 1 3 6 9 6 7 < / B o o k M a r k E n t r y P o s i t i o n > < B o o k M a r k E x i t P o s i t i o n > 1 4 4 3 0 0 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 3 5 4 5 0 3 7 0 - a e 7 5 - 4 9 5 7 - 8 4 0 7 - b b e c 5 6 8 f 5 3 1 2 < / I n t e r n a l I d > < N a m e > A d v a n c e d   I F   f u n c t i o n s   i n   E x c e l   2 0 1 3   m 4 N o w w e w a n t 0 0 : 0 2 : 2 4 . 4 - 0 0 : 0 2 : 3 1 . 5 < / N a m e > < T e x t > N o w   w e   w a n t   t o   d e t e r m i n e   t h e   s a l e s ,   b y   r e g i o n ,   w h e r e   t h e   s a l e s   p e r s o n   h a s   f i f t y   o r   m o r e   o r d e r s . < / T e x t > < B o o k M a r k E n t r y N a m e > A d v a n c e d   I F   f u n c t i o n s   i n   E x c e l   2 0 1 3   m 4 0 0 : 0 2 : 2 4 . 4 < / B o o k M a r k E n t r y N a m e > < B o o k M a r k E x i t N a m e > A d v a n c e d   I F   f u n c t i o n s   i n   E x c e l   2 0 1 3   m 4 0 0 : 0 2 : 3 1 . 5 < / B o o k M a r k E x i t N a m e > < B o o k M a r k E n t r y P o s i t i o n > 1 4 4 4 0 0 < / B o o k M a r k E n t r y P o s i t i o n > < B o o k M a r k E x i t P o s i t i o n > 1 5 1 5 0 0 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 d 7 5 f 2 5 8 4 - 0 6 c 1 - 4 3 b c - 9 c a 4 - b e 0 d e 9 4 2 9 e a 8 < / I n t e r n a l I d > < N a m e > A d v a n c e d   I F   f u n c t i o n s   i n   E x c e l   2 0 1 3   m 4 W e c a n d o 0 0 : 0 2 : 3 1 . 6 - 0 0 : 0 2 : 3 5 . 6 < / N a m e > < T e x t > W e   c a n   d o   t h i s   w i t h   t h e   S U M I F S   f u n c t i o n . < / T e x t > < B o o k M a r k E n t r y N a m e > A d v a n c e d   I F   f u n c t i o n s   i n   E x c e l   2 0 1 3   m 4 0 0 : 0 2 : 3 1 . 6 < / B o o k M a r k E n t r y N a m e > < B o o k M a r k E x i t N a m e > A d v a n c e d   I F   f u n c t i o n s   i n   E x c e l   2 0 1 3   m 4 0 0 : 0 2 : 3 5 . 6 < / B o o k M a r k E x i t N a m e > < B o o k M a r k E n t r y P o s i t i o n > 1 5 1 6 0 0 < / B o o k M a r k E n t r y P o s i t i o n > < B o o k M a r k E x i t P o s i t i o n > 1 5 5 6 0 0 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 8 b 6 a 8 4 8 f - 3 2 6 8 - 4 7 9 1 - a 0 e a - 0 8 5 d 5 0 0 9 5 9 6 a < / I n t e r n a l I d > < N a m e > A d v a n c e d   I F   f u n c t i o n s   i n   E x c e l   2 0 1 3   m 4 F i r s t w e s e l e c t 0 0 : 0 2 : 3 5 . 7 - 0 0 : 0 2 : 4 3 . 7 < / N a m e > < T e x t > F i r s t   w e   s e l e c t   t h e   r a n g e   o f   c e l l s   w e   w a n t   t o   a d d ,   i n   t h i s   c a s e   t h e   r a n g e   o f   c e l l s   i n   t h e   S a l e s   c o l u m n . < / T e x t > < B o o k M a r k E n t r y N a m e > A d v a n c e d   I F   f u n c t i o n s   i n   E x c e l   2 0 1 3   m 4 0 0 : 0 2 : 3 5 . 7 < / B o o k M a r k E n t r y N a m e > < B o o k M a r k E x i t N a m e > A d v a n c e d   I F   f u n c t i o n s   i n   E x c e l   2 0 1 3   m 4 0 0 : 0 2 : 4 3 . 7 < / B o o k M a r k E x i t N a m e > < B o o k M a r k E n t r y P o s i t i o n > 1 5 5 7 0 0 < / B o o k M a r k E n t r y P o s i t i o n > < B o o k M a r k E x i t P o s i t i o n > 1 6 3 7 6 7 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 f e 0 5 b 1 3 d - a b b f - 4 0 0 e - 9 7 2 2 - 5 3 6 f a d 7 c e 5 4 3 < / I n t e r n a l I d > < N a m e > A d v a n c e d   I F   f u n c t i o n s   i n   E x c e l   2 0 1 3   m 4 I p r e s s F 4 0 0 : 0 2 : 4 3 . 8 - 0 0 : 0 2 : 4 8 . 7 < / N a m e > < T e x t > I   p r e s s   F 4   t o   m a k e   t h i s   a n   a b s o l u t e   c e l l   r e f e r e n c e . < / T e x t > < B o o k M a r k E n t r y N a m e > A d v a n c e d   I F   f u n c t i o n s   i n   E x c e l   2 0 1 3   m 4 0 0 : 0 2 : 4 3 . 8 < / B o o k M a r k E n t r y N a m e > < B o o k M a r k E x i t N a m e > A d v a n c e d   I F   f u n c t i o n s   i n   E x c e l   2 0 1 3   m 4 0 0 : 0 2 : 4 8 . 7 < / B o o k M a r k E x i t N a m e > < B o o k M a r k E n t r y P o s i t i o n > 1 6 3 8 6 7 < / B o o k M a r k E n t r y P o s i t i o n > < B o o k M a r k E x i t P o s i t i o n > 1 6 8 7 0 0 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 8 e f 9 5 a b 9 - 8 9 4 9 - 4 4 8 7 - b a a 0 - e e f 9 0 f b a 3 3 4 c < / I n t e r n a l I d > < N a m e > A d v a n c e d   I F   f u n c t i o n s   i n   E x c e l   2 0 1 3   m 4 N e x t w e s e l e c t 0 0 : 0 2 : 4 8 . 8 - 0 0 : 0 2 : 5 6 . 9 < / N a m e > < T e x t > N e x t   w e   s e l e c t   t h e   f i r s t   c e l l   r a n g e   w e   w a n t   t o   e v a l u a t e ,   t h e   f o u r   r e g i o n s   i n   t h e   R e g i o n   c o l u m n . < / T e x t > < B o o k M a r k E n t r y N a m e > A d v a n c e d   I F   f u n c t i o n s   i n   E x c e l   2 0 1 3   m 4 0 0 : 0 2 : 4 8 . 8 < / B o o k M a r k E n t r y N a m e > < B o o k M a r k E x i t N a m e > A d v a n c e d   I F   f u n c t i o n s   i n   E x c e l   2 0 1 3   m 4 0 0 : 0 2 : 5 6 . 9 < / B o o k M a r k E x i t N a m e > < B o o k M a r k E n t r y P o s i t i o n > 1 6 8 8 0 0 < / B o o k M a r k E n t r y P o s i t i o n > < B o o k M a r k E x i t P o s i t i o n > 1 7 6 9 6 7 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 2 8 b 0 0 d 3 f - e 1 b 7 - 4 9 c f - 9 4 e 9 - 8 b e 8 c b d 2 d 3 9 7 < / I n t e r n a l I d > < N a m e > A d v a n c e d   I F   f u n c t i o n s   i n   E x c e l   2 0 1 3   m 4 T h e n w e s e l e c t 0 0 : 0 2 : 5 7 . 0 - 0 0 : 0 3 : 0 6 . 4 < / N a m e > < T e x t > T h e n   w e   s e l e c t   t h e   c r i t e r i a   t h a t   t h e   r a n g e   w i l l   b e   e v a l u a t e d   b y ,   i n   t h i s   c a s e   E a s t ,   c e l l   F 2 . < / T e x t > < B o o k M a r k E n t r y N a m e > A d v a n c e d   I F   f u n c t i o n s   i n   E x c e l   2 0 1 3   m 4 0 0 : 0 2 : 5 7 . 0 < / B o o k M a r k E n t r y N a m e > < B o o k M a r k E x i t N a m e > A d v a n c e d   I F   f u n c t i o n s   i n   E x c e l   2 0 1 3   m 4 0 0 : 0 3 : 0 6 . 4 < / B o o k M a r k E x i t N a m e > < B o o k M a r k E n t r y P o s i t i o n > 1 7 7 0 6 7 < / B o o k M a r k E n t r y P o s i t i o n > < B o o k M a r k E x i t P o s i t i o n > 1 8 6 4 0 0 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 7 6 6 4 a 5 6 1 - 6 4 0 1 - 4 a 4 7 - 8 d d f - d f 1 e c 8 9 b 5 9 c 0 < / I n t e r n a l I d > < N a m e > A d v a n c e d   I F   f u n c t i o n s   i n   E x c e l   2 0 1 3   m 4 T h e n w e s e l e c t 0 0 : 0 3 : 0 6 . 5 - 0 0 : 0 3 : 1 8 . 1 < / N a m e > < T e x t > T h e n   w e   s e l e c t   t h e   r a n g e   o f   c e l l s   f o r   t h e   n u m b e r   o f   o r d e r s   a n d   t h e   c r i t e r i a ,   g r e a t e r   t h a n   o r   e q u a l   t o   5 0 ,   i n   c e l l   G 2 . < / T e x t > < B o o k M a r k E n t r y N a m e > A d v a n c e d   I F   f u n c t i o n s   i n   E x c e l   2 0 1 3   m 4 0 0 : 0 3 : 0 6 . 5 < / B o o k M a r k E n t r y N a m e > < B o o k M a r k E x i t N a m e > A d v a n c e d   I F   f u n c t i o n s   i n   E x c e l   2 0 1 3   m 4 0 0 : 0 3 : 1 8 . 1 < / B o o k M a r k E x i t N a m e > < B o o k M a r k E n t r y P o s i t i o n > 1 8 6 5 0 0 < / B o o k M a r k E n t r y P o s i t i o n > < B o o k M a r k E x i t P o s i t i o n > 1 9 8 1 6 7 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 f 6 a b b a 4 7 - b 2 7 9 - 4 7 3 6 - b 0 4 c - 4 c 8 f 3 8 4 4 0 b 5 9 < / I n t e r n a l I d > < N a m e > A d v a n c e d   I F   f u n c t i o n s   i n   E x c e l   2 0 1 3   m 4 I n t h e E a s t 0 0 : 0 3 : 1 8 . 2 - 0 0 : 0 3 : 2 9 . 1 < / N a m e > < T e x t > I n   t h e   E a s t   r e g i o n   t h e   t o t a l   s a l e s   b y   s a l e s   r e p s   w i t h   o r d e r s   g r e a t e r   t h a n   o r   e q u a l   t o   5 0   i s   $ 4 9 , 0 1 7 . < / T e x t > < B o o k M a r k E n t r y N a m e > A d v a n c e d   I F   f u n c t i o n s   i n   E x c e l   2 0 1 3   m 4 0 0 : 0 3 : 1 8 . 2 < / B o o k M a r k E n t r y N a m e > < B o o k M a r k E x i t N a m e > A d v a n c e d   I F   f u n c t i o n s   i n   E x c e l   2 0 1 3   m 4 0 0 : 0 3 : 2 9 . 1 < / B o o k M a r k E x i t N a m e > < B o o k M a r k E n t r y P o s i t i o n > 1 9 8 2 6 7 < / B o o k M a r k E n t r y P o s i t i o n > < B o o k M a r k E x i t P o s i t i o n > 2 0 9 1 6 7 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 0 3 4 6 e 2 2 6 - 8 d a 5 - 4 f 0 8 - a 3 c 9 - 5 2 e 3 7 2 6 b 2 5 2 4 < / I n t e r n a l I d > < N a m e > A d v a n c e d   I F   f u n c t i o n s   i n   E x c e l   2 0 1 3   m 4 L e t  s w a l k t h r o u g h 0 0 : 0 3 : 2 9 . 2 - 0 0 : 0 3 : 3 4 . 8 < / N a m e > < T e x t > L e t  s   w a l k   t h r o u g h   t h i s .   I t  s   s i m i l a r   t o   t h e   C O U N T I F S   f u n c t i o n . < / T e x t > < B o o k M a r k E n t r y N a m e > A d v a n c e d   I F   f u n c t i o n s   i n   E x c e l   2 0 1 3   m 4 0 0 : 0 3 : 2 9 . 2 < / B o o k M a r k E n t r y N a m e > < B o o k M a r k E x i t N a m e > A d v a n c e d   I F   f u n c t i o n s   i n   E x c e l   2 0 1 3   m 4 0 0 : 0 3 : 3 4 . 8 < / B o o k M a r k E x i t N a m e > < B o o k M a r k E n t r y P o s i t i o n > 2 0 9 2 6 7 < / B o o k M a r k E n t r y P o s i t i o n > < B o o k M a r k E x i t P o s i t i o n > 2 1 4 8 3 3 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 2 4 9 2 f 4 d 6 - 2 e 0 5 - 4 a 0 5 - b 4 7 5 - 4 5 6 d 8 7 9 9 3 4 a d < / I n t e r n a l I d > < N a m e > A d v a n c e d   I F   f u n c t i o n s   i n   E x c e l   2 0 1 3   m 4 F i r s t t h e f u n c t i o n 0 0 : 0 3 : 3 4 . 9 - 0 0 : 0 3 : 4 4 . 6 < / N a m e > < T e x t > F i r s t   t h e   f u n c t i o n   e v a l u a t e s   h o w   m a n y   c e l l s   i n   t h e   R e g i o n   c o l u m n  s   r a n g e   o f   c e l l s   a r e   e q u a l   t o   E a s t .   T h e r e   a r e   t w o . < / T e x t > < B o o k M a r k E n t r y N a m e > A d v a n c e d   I F   f u n c t i o n s   i n   E x c e l   2 0 1 3   m 4 0 0 : 0 3 : 3 4 . 9 < / B o o k M a r k E n t r y N a m e > < B o o k M a r k E x i t N a m e > A d v a n c e d   I F   f u n c t i o n s   i n   E x c e l   2 0 1 3   m 4 0 0 : 0 3 : 4 4 . 6 < / B o o k M a r k E x i t N a m e > < B o o k M a r k E n t r y P o s i t i o n > 2 1 4 9 3 3 < / B o o k M a r k E n t r y P o s i t i o n > < B o o k M a r k E x i t P o s i t i o n > 2 2 4 6 0 0 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 b 4 3 0 6 9 0 4 - 3 9 2 6 - 4 9 2 c - b 7 1 a - e d 4 2 5 a d b 3 c 1 3 < / I n t e r n a l I d > < N a m e > A d v a n c e d   I F   f u n c t i o n s   i n   E x c e l   2 0 1 3   m 4 B o b a n d S u e 0 0 : 0 3 : 4 4 . 7 - 0 0 : 0 3 : 4 8 . 9 < / N a m e > < T e x t > B o b   a n d   S u e   a r e   t h e   s a l e s p e o p l e   f o r   t h e   E a s t   r e g i o n . < / T e x t > < B o o k M a r k E n t r y N a m e > A d v a n c e d   I F   f u n c t i o n s   i n   E x c e l   2 0 1 3   m 4 0 0 : 0 3 : 4 4 . 7 < / B o o k M a r k E n t r y N a m e > < B o o k M a r k E x i t N a m e > A d v a n c e d   I F   f u n c t i o n s   i n   E x c e l   2 0 1 3   m 4 0 0 : 0 3 : 4 8 . 9 < / B o o k M a r k E x i t N a m e > < B o o k M a r k E n t r y P o s i t i o n > 2 2 4 7 0 0 < / B o o k M a r k E n t r y P o s i t i o n > < B o o k M a r k E x i t P o s i t i o n > 2 2 8 9 3 3 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 2 0 3 7 6 6 2 5 - b d d 5 - 4 9 8 9 - a c 0 1 - 4 2 1 8 f f 2 6 d 7 3 3 < / I n t e r n a l I d > < N a m e > A d v a n c e d   I F   f u n c t i o n s   i n   E x c e l   2 0 1 3   m 4 O f t h e s e t w o , 0 0 : 0 3 : 4 9 . 0 - 0 0 : 0 4 : 0 0 . 9 < / N a m e > < T e x t > O f   t h e s e   t w o ,   i t   t h e n   e v a l u a t e s   h o w   m a n y   h a v e   o r d e r s   g r e a t e r   t h a n   o r   e q u a l   t o   5 0 .   F o r   E a s t ,   i t  s   j u s t   B o b . < / T e x t > < B o o k M a r k E n t r y N a m e > A d v a n c e d   I F   f u n c t i o n s   i n   E x c e l   2 0 1 3   m 4 0 0 : 0 3 : 4 9 . 0 < / B o o k M a r k E n t r y N a m e > < B o o k M a r k E x i t N a m e > A d v a n c e d   I F   f u n c t i o n s   i n   E x c e l   2 0 1 3   m 4 0 0 : 0 4 : 0 0 . 9 < / B o o k M a r k E x i t N a m e > < B o o k M a r k E n t r y P o s i t i o n > 2 2 9 0 3 3 < / B o o k M a r k E n t r y P o s i t i o n > < B o o k M a r k E x i t P o s i t i o n > 2 4 0 9 0 0 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 1 f 2 3 1 f c 6 - 6 1 5 e - 4 5 1 5 - 8 2 2 d - f f b c 1 e 7 7 9 8 e b < / I n t e r n a l I d > < N a m e > A d v a n c e d   I F   f u n c t i o n s   i n   E x c e l   2 0 1 3   m 4 L a s t l y , t h e f u n c t i o n 0 0 : 0 4 : 0 1 . 0 - 0 0 : 0 4 : 0 9 . 6 < / N a m e > < T e x t > L a s t l y ,   t h e   f u n c t i o n   a d d s   t h e   c e l l s   f r o m   t h e   r a n g e   o f   c e l l s   i n   t h e   S a l e s   c o l u m n   w h e r e   a l l   t h e   c o r r e s p o n d i n g   c r i t e r i a   a r e   m e t . < / T e x t > < B o o k M a r k E n t r y N a m e > A d v a n c e d   I F   f u n c t i o n s   i n   E x c e l   2 0 1 3   m 4 0 0 : 0 4 : 0 1 . 0 < / B o o k M a r k E n t r y N a m e > < B o o k M a r k E x i t N a m e > A d v a n c e d   I F   f u n c t i o n s   i n   E x c e l   2 0 1 3   m 4 0 0 : 0 4 : 0 9 . 6 < / B o o k M a r k E x i t N a m e > < B o o k M a r k E n t r y P o s i t i o n > 2 4 1 0 0 0 < / B o o k M a r k E n t r y P o s i t i o n > < B o o k M a r k E x i t P o s i t i o n > 2 4 9 6 3 3 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 6 4 7 9 7 d 3 5 - a e f b - 4 4 5 e - 9 d 9 f - 8 2 2 d 5 a 1 b 4 8 3 a < / I n t e r n a l I d > < N a m e > A d v a n c e d   I F   f u n c t i o n s   i n   E x c e l   2 0 1 3   m 4 B o b i s t h e 0 0 : 0 4 : 0 9 . 7 - 0 0 : 0 4 : 1 4 . 6 < / N a m e > < T e x t > B o b   i s   t h e   o n l y   s a l e s   p e r s o n   f r o m   t h e   E a s t   r e g i o n   t o   m e e t   a l l   o f   t h e   c r i t e r i a , < / T e x t > < B o o k M a r k E n t r y N a m e > A d v a n c e d   I F   f u n c t i o n s   i n   E x c e l   2 0 1 3   m 4 0 0 : 0 4 : 0 9 . 7 < / B o o k M a r k E n t r y N a m e > < B o o k M a r k E x i t N a m e > A d v a n c e d   I F   f u n c t i o n s   i n   E x c e l   2 0 1 3   m 4 0 0 : 0 4 : 1 4 . 6 < / B o o k M a r k E x i t N a m e > < B o o k M a r k E n t r y P o s i t i o n > 2 4 9 7 3 3 < / B o o k M a r k E n t r y P o s i t i o n > < B o o k M a r k E x i t P o s i t i o n > 2 5 4 6 0 0 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 d 1 8 c 4 0 e e - b 2 2 f - 4 e f 4 - 9 5 3 0 - 8 c f e 1 9 6 c 8 6 d 8 < / I n t e r n a l I d > < N a m e > A d v a n c e d   I F   f u n c t i o n s   i n   E x c e l   2 0 1 3   m 4 s o t h e r e s u l t s 0 0 : 0 4 : 1 4 . 7 - 0 0 : 0 4 : 2 1 . 3 < / N a m e > < T e x t > s o   t h e   r e s u l t s   o f   t h e   f u n c t i o n   i s   B o b  s   s a l e s   f i g u r e . < / T e x t > < B o o k M a r k E n t r y N a m e > A d v a n c e d   I F   f u n c t i o n s   i n   E x c e l   2 0 1 3   m 4 0 0 : 0 4 : 1 4 . 7 < / B o o k M a r k E n t r y N a m e > < B o o k M a r k E x i t N a m e > A d v a n c e d   I F   f u n c t i o n s   i n   E x c e l   2 0 1 3   m 4 0 0 : 0 4 : 2 1 . 3 < / B o o k M a r k E x i t N a m e > < B o o k M a r k E n t r y P o s i t i o n > 2 5 4 7 0 0 < / B o o k M a r k E n t r y P o s i t i o n > < B o o k M a r k E x i t P o s i t i o n > 2 6 1 3 3 3 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 4 1 4 d 1 7 a b - 3 b 6 4 - 4 e d 9 - b 2 5 a - c 5 c 4 6 4 9 8 1 3 3 8 < / I n t e r n a l I d > < N a m e > A d v a n c e d   I F   f u n c t i o n s   i n   E x c e l   2 0 1 3   m 4 S U M I F S a d d s t h e 0 0 : 0 4 : 2 1 . 4 - 0 0 : 0 4 : 2 6 . 3 < / N a m e > < T e x t > S U M I F S   a d d s   t h e   c e l l s   i n   a   r a n g e   t h a t   m e e t   m u l t i p l e   c r i t e r i a . < / T e x t > < B o o k M a r k E n t r y N a m e > A d v a n c e d   I F   f u n c t i o n s   i n   E x c e l   2 0 1 3   m 4 0 0 : 0 4 : 2 1 . 4 < / B o o k M a r k E n t r y N a m e > < B o o k M a r k E x i t N a m e > A d v a n c e d   I F   f u n c t i o n s   i n   E x c e l   2 0 1 3   m 4 0 0 : 0 4 : 2 6 . 3 < / B o o k M a r k E x i t N a m e > < B o o k M a r k E n t r y P o s i t i o n > 2 6 1 4 3 3 < / B o o k M a r k E n t r y P o s i t i o n > < B o o k M a r k E x i t P o s i t i o n > 2 6 6 3 3 3 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 1 a 2 c 6 3 1 8 - 0 4 b 4 - 4 3 e a - 8 5 6 b - 1 7 9 9 0 a d e 8 6 d 2 < / I n t e r n a l I d > < N a m e > A d v a n c e d   I F   f u n c t i o n s   i n   E x c e l   2 0 1 3   m 4 T h i s i s t h e 0 0 : 0 4 : 2 6 . 4 - 0 0 : 0 4 : 3 0 . 2 < / N a m e > < T e x t > T h i s   i s   t h e   s y n t a x   o f   t h e   S U M I F S   f u n c t i o n . < / T e x t > < B o o k M a r k E n t r y N a m e > A d v a n c e d   I F   f u n c t i o n s   i n   E x c e l   2 0 1 3   m 4 0 0 : 0 4 : 2 6 . 4 < / B o o k M a r k E n t r y N a m e > < B o o k M a r k E x i t N a m e > A d v a n c e d   I F   f u n c t i o n s   i n   E x c e l   2 0 1 3   m 4 0 0 : 0 4 : 3 0 . 2 < / B o o k M a r k E x i t N a m e > < B o o k M a r k E n t r y P o s i t i o n > 2 6 6 4 3 3 < / B o o k M a r k E n t r y P o s i t i o n > < B o o k M a r k E x i t P o s i t i o n > 2 7 0 2 6 7 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 5 0 a 0 8 a 6 4 - 6 a 3 2 - 4 e e 6 - 8 7 1 a - a 0 6 2 9 5 0 d a 9 e e < / I n t e r n a l I d > < N a m e > A d v a n c e d   I F   f u n c t i o n s   i n   E x c e l   2 0 1 3   m 4 s u m _ r a n g e i s r e q u i r e d . 0 0 : 0 4 : 3 0 . 3 - 0 0 : 0 4 : 3 9 . 2 < / N a m e > < T e x t > s u m _ r a n g e   i s   r e q u i r e d .   I t  s   o n e   o r   m o r e   c e l l s   t o   s u m .   B l a n k   a n d   t e x t   v a l u e s   a r e   i g n o r e d . < / T e x t > < B o o k M a r k E n t r y N a m e > A d v a n c e d   I F   f u n c t i o n s   i n   E x c e l   2 0 1 3   m 4 0 0 : 0 4 : 3 0 . 3 < / B o o k M a r k E n t r y N a m e > < B o o k M a r k E x i t N a m e > A d v a n c e d   I F   f u n c t i o n s   i n   E x c e l   2 0 1 3   m 4 0 0 : 0 4 : 3 9 . 2 < / B o o k M a r k E x i t N a m e > < B o o k M a r k E n t r y P o s i t i o n > 2 7 0 3 6 7 < / B o o k M a r k E n t r y P o s i t i o n > < B o o k M a r k E x i t P o s i t i o n > 2 7 9 2 0 0 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 1 b 3 b 5 a 6 4 - a 3 2 0 - 4 c d 6 - a e 2 0 - 9 5 7 b 2 1 7 c c c f f < / I n t e r n a l I d > < N a m e > A d v a n c e d   I F   f u n c t i o n s   i n   E x c e l   2 0 1 3   m 4 c r i t e r i a _ r a n g e 1 i s r e q u i r e d . 0 0 : 0 4 : 3 9 . 3 - 0 0 : 0 4 : 4 5 . 5 < / N a m e > < T e x t > c r i t e r i a _ r a n g e 1   i s   r e q u i r e d .   I t  s   t h e   f i r s t   r a n g e   t h a t  s   e v a l u a t e d . < / T e x t > < B o o k M a r k E n t r y N a m e > A d v a n c e d   I F   f u n c t i o n s   i n   E x c e l   2 0 1 3   m 4 0 0 : 0 4 : 3 9 . 3 < / B o o k M a r k E n t r y N a m e > < B o o k M a r k E x i t N a m e > A d v a n c e d   I F   f u n c t i o n s   i n   E x c e l   2 0 1 3   m 4 0 0 : 0 4 : 4 5 . 5 < / B o o k M a r k E x i t N a m e > < B o o k M a r k E n t r y P o s i t i o n > 2 7 9 3 0 0 < / B o o k M a r k E n t r y P o s i t i o n > < B o o k M a r k E x i t P o s i t i o n > 2 8 5 5 3 3 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 6 0 7 0 f 5 9 b - f 4 0 5 - 4 b c 1 - 9 a a 4 - 0 a 3 8 e 4 9 7 7 1 7 0 < / I n t e r n a l I d > < N a m e > A d v a n c e d   I F   f u n c t i o n s   i n   E x c e l   2 0 1 3   m 4 c r i t e r i a 1 i s r e q u i r e d . 0 0 : 0 4 : 4 5 . 6 - 0 0 : 0 4 : 5 2 . 7 < / N a m e > < T e x t > c r i t e r i a 1   i s   r e q u i r e d .   I t  s   t h e   c r i t e r i a   b y   w h i c h   c r i t e r i a _ r a n g e 1   i s   e v a l u a t e d . < / T e x t > < B o o k M a r k E n t r y N a m e > A d v a n c e d   I F   f u n c t i o n s   i n   E x c e l   2 0 1 3   m 4 0 0 : 0 4 : 4 5 . 6 < / B o o k M a r k E n t r y N a m e > < B o o k M a r k E x i t N a m e > A d v a n c e d   I F   f u n c t i o n s   i n   E x c e l   2 0 1 3   m 4 0 0 : 0 4 : 5 2 . 7 < / B o o k M a r k E x i t N a m e > < B o o k M a r k E n t r y P o s i t i o n > 2 8 5 6 3 3 < / B o o k M a r k E n t r y P o s i t i o n > < B o o k M a r k E x i t P o s i t i o n > 2 9 2 7 6 7 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 5 0 f 0 1 c 9 7 - c 6 5 b - 4 6 2 c - b 9 8 c - 0 4 8 0 3 6 9 0 e 3 3 6 < / I n t e r n a l I d > < N a m e > A d v a n c e d   I F   f u n c t i o n s   i n   E x c e l   2 0 1 3   m 4 c r i t e r i a _ r a n g e 2 , c r i t e r i a 2 , a n d 0 0 : 0 4 : 5 2 . 8 - 0 0 : 0 4 : 5 9 . 0 < / N a m e > < T e x t > c r i t e r i a _ r a n g e 2 ,   c r i t e r i a 2 ,   a n d   s o   o n   a r e   o p t i o n a l . < / T e x t > < B o o k M a r k E n t r y N a m e > A d v a n c e d   I F   f u n c t i o n s   i n   E x c e l   2 0 1 3   m 4 0 0 : 0 4 : 5 2 . 8 < / B o o k M a r k E n t r y N a m e > < B o o k M a r k E x i t N a m e > A d v a n c e d   I F   f u n c t i o n s   i n   E x c e l   2 0 1 3   m 4 0 0 : 0 4 : 5 9 . 0 < / B o o k M a r k E x i t N a m e > < B o o k M a r k E n t r y P o s i t i o n > 2 9 2 8 6 7 < / B o o k M a r k E n t r y P o s i t i o n > < B o o k M a r k E x i t P o s i t i o n > 2 9 9 0 6 7 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 9 c e f 0 5 e d - f b 8 f - 4 3 8 5 - 9 c 9 b - 1 0 2 0 1 f b c d d f d < / I n t e r n a l I d > < N a m e > A d v a n c e d   I F   f u n c t i o n s   i n   E x c e l   2 0 1 3   m 4 E a c h c e l l i n 0 0 : 0 4 : 5 9 . 1 - 0 0 : 0 5 : 0 0 . 8 < / N a m e > < T e x t > E a c h   c e l l   i n   t h e   s u m _ r a n g e   a r g u m e n t < / T e x t > < B o o k M a r k E n t r y N a m e > A d v a n c e d   I F   f u n c t i o n s   i n   E x c e l   2 0 1 3   m 4 0 0 : 0 4 : 5 9 . 1 < / B o o k M a r k E n t r y N a m e > < B o o k M a r k E x i t N a m e > A d v a n c e d   I F   f u n c t i o n s   i n   E x c e l   2 0 1 3   m 4 0 0 : 0 5 : 0 0 . 8 < / B o o k M a r k E x i t N a m e > < B o o k M a r k E n t r y P o s i t i o n > 2 9 9 1 6 7 < / B o o k M a r k E n t r y P o s i t i o n > < B o o k M a r k E x i t P o s i t i o n > 3 0 0 8 3 3 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 a 8 b 3 4 1 6 c - e b 0 3 - 4 d a 0 - 8 3 7 1 - a 4 0 9 e a b 8 4 3 c 3 < / I n t e r n a l I d > < N a m e > A d v a n c e d   I F   f u n c t i o n s   i n   E x c e l   2 0 1 3   m 4 i s s u m m e d o n l y 0 0 : 0 5 : 0 0 . 9 - 0 0 : 0 5 : 0 7 . 6 < / N a m e > < T e x t > i s   s u m m e d   o n l y   i f   A L L   o f   t h e   c o r r e s p o n d i n g   c r i t e r i a   s p e c i f i e d   a r e   T R U E   f o r   t h a t   c e l l . < / T e x t > < B o o k M a r k E n t r y N a m e > A d v a n c e d   I F   f u n c t i o n s   i n   E x c e l   2 0 1 3   m 4 0 0 : 0 5 : 0 0 . 9 < / B o o k M a r k E n t r y N a m e > < B o o k M a r k E x i t N a m e > A d v a n c e d   I F   f u n c t i o n s   i n   E x c e l   2 0 1 3   m 4 0 0 : 0 5 : 0 7 . 6 < / B o o k M a r k E x i t N a m e > < B o o k M a r k E n t r y P o s i t i o n > 3 0 0 9 3 3 < / B o o k M a r k E n t r y P o s i t i o n > < B o o k M a r k E x i t P o s i t i o n > 3 0 7 6 3 3 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 7 c a 1 d 0 3 4 - 8 3 f 2 - 4 c 2 f - a e 5 a - a 2 e 4 3 2 8 e d 8 c 5 < / I n t e r n a l I d > < N a m e > A d v a n c e d   I F   f u n c t i o n s   i n   E x c e l   2 0 1 3   m 4 E a c h c r i t e r i a _ r a n g e a r g u m e n t 0 0 : 0 5 : 0 7 . 7 - 0 0 : 0 5 : 0 9 . 6 < / N a m e > < T e x t > E a c h   c r i t e r i a _ r a n g e   a r g u m e n t < / T e x t > < B o o k M a r k E n t r y N a m e > A d v a n c e d   I F   f u n c t i o n s   i n   E x c e l   2 0 1 3   m 4 0 0 : 0 5 : 0 7 . 7 < / B o o k M a r k E n t r y N a m e > < B o o k M a r k E x i t N a m e > A d v a n c e d   I F   f u n c t i o n s   i n   E x c e l   2 0 1 3   m 4 0 0 : 0 5 : 0 9 . 6 < / B o o k M a r k E x i t N a m e > < B o o k M a r k E n t r y P o s i t i o n > 3 0 7 7 3 3 < / B o o k M a r k E n t r y P o s i t i o n > < B o o k M a r k E x i t P o s i t i o n > 3 0 9 6 6 7 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 f 9 d 9 b e 8 0 - c 6 2 5 - 4 a 3 3 - a 3 6 7 - 1 c e 0 4 7 c 3 0 f e b < / I n t e r n a l I d > < N a m e > A d v a n c e d   I F   f u n c t i o n s   i n   E x c e l   2 0 1 3   m 4 m u s t c o n t a i n t h e 0 0 : 0 5 : 0 9 . 7 - 0 0 : 0 5 : 1 6 . 8 < / N a m e > < T e x t > m u s t   c o n t a i n   t h e   s a m e   n u m b e r   o f   r o w s   a n d   c o l u m n s   a s   t h e   s u m _ r a n g e   a r g u m e n t . < / T e x t > < B o o k M a r k E n t r y N a m e > A d v a n c e d   I F   f u n c t i o n s   i n   E x c e l   2 0 1 3   m 4 0 0 : 0 5 : 0 9 . 7 < / B o o k M a r k E n t r y N a m e > < B o o k M a r k E x i t N a m e > A d v a n c e d   I F   f u n c t i o n s   i n   E x c e l   2 0 1 3   m 4 0 0 : 0 5 : 1 6 . 8 < / B o o k M a r k E x i t N a m e > < B o o k M a r k E n t r y P o s i t i o n > 3 0 9 7 6 7 < / B o o k M a r k E n t r y P o s i t i o n > < B o o k M a r k E x i t P o s i t i o n > 3 1 6 8 0 0 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 d 3 b 3 5 e a 7 - d 5 f a - 4 9 6 9 - 9 7 d 9 - 5 2 f 6 d 2 a b 3 5 9 a < / I n t e r n a l I d > < N a m e > A d v a n c e d   I F   f u n c t i o n s   i n   E x c e l   2 0 1 3   m 4 Y o u c a n u s e 0 0 : 0 5 : 1 6 . 9 - 0 0 : 0 5 : 2 4 . 0 < / N a m e > < T e x t > Y o u   c a n   u s e   t h e   q u e s t i o n   m a r k   a n d   a s t e r i s k   w i l d c a r d   c h a r a c t e r s   i n   c r i t e r i a . < / T e x t > < B o o k M a r k E n t r y N a m e > A d v a n c e d   I F   f u n c t i o n s   i n   E x c e l   2 0 1 3   m 4 0 0 : 0 5 : 1 6 . 9 < / B o o k M a r k E n t r y N a m e > < B o o k M a r k E x i t N a m e > A d v a n c e d   I F   f u n c t i o n s   i n   E x c e l   2 0 1 3   m 4 0 0 : 0 5 : 2 4 . 0 < / B o o k M a r k E x i t N a m e > < B o o k M a r k E n t r y P o s i t i o n > 3 1 6 9 0 0 < / B o o k M a r k E n t r y P o s i t i o n > < B o o k M a r k E x i t P o s i t i o n > 3 2 4 0 0 0 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 f 2 4 4 f 3 4 5 - 6 b 7 6 - 4 d d 1 - 8 3 e c - 2 5 c 5 c e a b 2 a d 7 < / I n t e r n a l I d > < N a m e > A d v a n c e d   I F   f u n c t i o n s   i n   E x c e l   2 0 1 3   m 4 U p n e x t , t h e 0 0 : 0 5 : 2 4 . 1 - 0 0 : 0 5 : 2 8 . 6 < / N a m e > < T e x t > U p   n e x t ,   t h e   A V E R A G E I F S   a n d   I F E R R O R   f u n c t i o n s . < / T e x t > < B o o k M a r k E n t r y N a m e > A d v a n c e d   I F   f u n c t i o n s   i n   E x c e l   2 0 1 3   m 4 0 0 : 0 5 : 2 4 . 1 < / B o o k M a r k E n t r y N a m e > < B o o k M a r k E x i t N a m e > A d v a n c e d   I F   f u n c t i o n s   i n   E x c e l   2 0 1 3   m 4 0 0 : 0 5 : 2 8 . 6 < / B o o k M a r k E x i t N a m e > < B o o k M a r k E n t r y P o s i t i o n > 3 2 4 1 0 0 < / B o o k M a r k E n t r y P o s i t i o n > < B o o k M a r k E x i t P o s i t i o n > 3 2 8 6 6 7 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5AD28C-2A07-481A-AC49-6BC0BEB782FA}">
  <ds:schemaRefs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2B60031C-5856-454E-8A95-187AF43A2F0C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83F5FF3-ECA0-4C2D-8FFF-7AF13CF98D3F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5.xml><?xml version="1.0" encoding="utf-8"?>
<ds:datastoreItem xmlns:ds="http://schemas.openxmlformats.org/officeDocument/2006/customXml" ds:itemID="{B2219682-E972-48EC-8048-33F0F46D5EAC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77DBBFBB-6F4E-4652-9D54-5BF370438AE4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28F58F2F-15E7-41E9-BB17-28B3A4C53E02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6145</TotalTime>
  <Words>3419</Words>
  <Application>Microsoft Office PowerPoint</Application>
  <PresentationFormat>Custom</PresentationFormat>
  <Paragraphs>378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Wilcox</dc:creator>
  <cp:lastModifiedBy>Mikhail Yakimchuk (Lionbridge)</cp:lastModifiedBy>
  <cp:revision>277</cp:revision>
  <dcterms:created xsi:type="dcterms:W3CDTF">2012-03-12T21:21:52Z</dcterms:created>
  <dcterms:modified xsi:type="dcterms:W3CDTF">2013-03-30T05:32:20Z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