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1"/>
    <p:sldMasterId id="2147483669" r:id="rId12"/>
    <p:sldMasterId id="2147483681" r:id="rId13"/>
    <p:sldMasterId id="2147483693" r:id="rId14"/>
    <p:sldMasterId id="2147483705" r:id="rId15"/>
    <p:sldMasterId id="2147483717" r:id="rId16"/>
  </p:sldMasterIdLst>
  <p:notesMasterIdLst>
    <p:notesMasterId r:id="rId26"/>
  </p:notesMasterIdLst>
  <p:sldIdLst>
    <p:sldId id="376" r:id="rId17"/>
    <p:sldId id="368" r:id="rId18"/>
    <p:sldId id="372" r:id="rId19"/>
    <p:sldId id="371" r:id="rId20"/>
    <p:sldId id="369" r:id="rId21"/>
    <p:sldId id="370" r:id="rId22"/>
    <p:sldId id="375" r:id="rId23"/>
    <p:sldId id="373" r:id="rId24"/>
    <p:sldId id="374" r:id="rId25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76"/>
            <p14:sldId id="368"/>
            <p14:sldId id="372"/>
            <p14:sldId id="371"/>
            <p14:sldId id="369"/>
            <p14:sldId id="370"/>
            <p14:sldId id="375"/>
            <p14:sldId id="373"/>
            <p14:sldId id="37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529">
          <p15:clr>
            <a:srgbClr val="A4A3A4"/>
          </p15:clr>
        </p15:guide>
        <p15:guide id="2" orient="horz" pos="2545">
          <p15:clr>
            <a:srgbClr val="A4A3A4"/>
          </p15:clr>
        </p15:guide>
        <p15:guide id="3" orient="horz" pos="5953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89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orient="horz" pos="3937">
          <p15:clr>
            <a:srgbClr val="A4A3A4"/>
          </p15:clr>
        </p15:guide>
        <p15:guide id="9" pos="4095">
          <p15:clr>
            <a:srgbClr val="A4A3A4"/>
          </p15:clr>
        </p15:guide>
        <p15:guide id="10" pos="7407">
          <p15:clr>
            <a:srgbClr val="A4A3A4"/>
          </p15:clr>
        </p15:guide>
        <p15:guide id="11" pos="15">
          <p15:clr>
            <a:srgbClr val="A4A3A4"/>
          </p15:clr>
        </p15:guide>
        <p15:guide id="12" pos="6344">
          <p15:clr>
            <a:srgbClr val="A4A3A4"/>
          </p15:clr>
        </p15:guide>
        <p15:guide id="13" pos="7119">
          <p15:clr>
            <a:srgbClr val="A4A3A4"/>
          </p15:clr>
        </p15:guide>
        <p15:guide id="14" pos="783">
          <p15:clr>
            <a:srgbClr val="A4A3A4"/>
          </p15:clr>
        </p15:guide>
        <p15:guide id="15" pos="783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98" y="-102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3.xml"/><Relationship Id="rId18" Type="http://schemas.openxmlformats.org/officeDocument/2006/relationships/slide" Target="slides/slide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6.xml"/><Relationship Id="rId20" Type="http://schemas.openxmlformats.org/officeDocument/2006/relationships/slide" Target="slides/slide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1.xml"/><Relationship Id="rId24" Type="http://schemas.openxmlformats.org/officeDocument/2006/relationships/slide" Target="slides/slide8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5.xml"/><Relationship Id="rId23" Type="http://schemas.openxmlformats.org/officeDocument/2006/relationships/slide" Target="slides/slide7.xml"/><Relationship Id="rId28" Type="http://schemas.openxmlformats.org/officeDocument/2006/relationships/presProps" Target="presProps.xml"/><Relationship Id="rId10" Type="http://schemas.openxmlformats.org/officeDocument/2006/relationships/customXml" Target="../customXml/item10.xml"/><Relationship Id="rId19" Type="http://schemas.openxmlformats.org/officeDocument/2006/relationships/slide" Target="slides/slide3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4.xml"/><Relationship Id="rId22" Type="http://schemas.openxmlformats.org/officeDocument/2006/relationships/slide" Target="slides/slide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3/26/2013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9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3/26/2013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3/26/2013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3/26/2013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59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21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96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17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20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22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49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62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22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55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0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20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664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19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43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86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547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70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32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4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55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1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37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6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54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97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796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71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69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828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742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6728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2466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2681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9790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" action="ppaction://noaction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42705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04476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3689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487611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515389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416691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759152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71477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55127519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4636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0639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94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2846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7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3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1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7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slide" Target="slide6.xml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34" Type="http://schemas.openxmlformats.org/officeDocument/2006/relationships/image" Target="../media/image7.png"/><Relationship Id="rId42" Type="http://schemas.openxmlformats.org/officeDocument/2006/relationships/image" Target="../media/image11.png"/><Relationship Id="rId47" Type="http://schemas.openxmlformats.org/officeDocument/2006/relationships/image" Target="../media/image14.png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slide" Target="slide3.xml"/><Relationship Id="rId38" Type="http://schemas.openxmlformats.org/officeDocument/2006/relationships/image" Target="../media/image9.png"/><Relationship Id="rId46" Type="http://schemas.openxmlformats.org/officeDocument/2006/relationships/image" Target="../media/image13.png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slideLayout" Target="../slideLayouts/slideLayout5.xml"/><Relationship Id="rId41" Type="http://schemas.openxmlformats.org/officeDocument/2006/relationships/slide" Target="slide7.xml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image" Target="../media/image6.png"/><Relationship Id="rId37" Type="http://schemas.openxmlformats.org/officeDocument/2006/relationships/slide" Target="slide5.xml"/><Relationship Id="rId40" Type="http://schemas.openxmlformats.org/officeDocument/2006/relationships/image" Target="../media/image10.png"/><Relationship Id="rId45" Type="http://schemas.openxmlformats.org/officeDocument/2006/relationships/slide" Target="slide9.xml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image" Target="../media/image8.png"/><Relationship Id="rId49" Type="http://schemas.openxmlformats.org/officeDocument/2006/relationships/image" Target="../media/image15.png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image" Target="../media/image5.png"/><Relationship Id="rId44" Type="http://schemas.openxmlformats.org/officeDocument/2006/relationships/image" Target="../media/image12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slide" Target="slide2.xml"/><Relationship Id="rId35" Type="http://schemas.openxmlformats.org/officeDocument/2006/relationships/slide" Target="slide4.xml"/><Relationship Id="rId43" Type="http://schemas.openxmlformats.org/officeDocument/2006/relationships/slide" Target="slide8.xml"/><Relationship Id="rId48" Type="http://schemas.microsoft.com/office/2007/relationships/hdphoto" Target="../media/hdphoto1.wdp"/><Relationship Id="rId8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37.xml"/><Relationship Id="rId18" Type="http://schemas.openxmlformats.org/officeDocument/2006/relationships/tags" Target="../tags/tag42.xml"/><Relationship Id="rId26" Type="http://schemas.openxmlformats.org/officeDocument/2006/relationships/tags" Target="../tags/tag50.xml"/><Relationship Id="rId39" Type="http://schemas.openxmlformats.org/officeDocument/2006/relationships/slide" Target="slide5.xml"/><Relationship Id="rId3" Type="http://schemas.openxmlformats.org/officeDocument/2006/relationships/tags" Target="../tags/tag27.xml"/><Relationship Id="rId21" Type="http://schemas.openxmlformats.org/officeDocument/2006/relationships/tags" Target="../tags/tag45.xml"/><Relationship Id="rId34" Type="http://schemas.openxmlformats.org/officeDocument/2006/relationships/slide" Target="slide2.xml"/><Relationship Id="rId42" Type="http://schemas.openxmlformats.org/officeDocument/2006/relationships/image" Target="../media/image10.png"/><Relationship Id="rId47" Type="http://schemas.openxmlformats.org/officeDocument/2006/relationships/slide" Target="slide9.xml"/><Relationship Id="rId50" Type="http://schemas.microsoft.com/office/2007/relationships/hdphoto" Target="../media/hdphoto1.wdp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tags" Target="../tags/tag41.xml"/><Relationship Id="rId25" Type="http://schemas.openxmlformats.org/officeDocument/2006/relationships/tags" Target="../tags/tag49.xml"/><Relationship Id="rId33" Type="http://schemas.openxmlformats.org/officeDocument/2006/relationships/image" Target="../media/image16.png"/><Relationship Id="rId38" Type="http://schemas.openxmlformats.org/officeDocument/2006/relationships/image" Target="../media/image8.png"/><Relationship Id="rId46" Type="http://schemas.openxmlformats.org/officeDocument/2006/relationships/image" Target="../media/image12.png"/><Relationship Id="rId2" Type="http://schemas.openxmlformats.org/officeDocument/2006/relationships/video" Target="../media/media2.mp4"/><Relationship Id="rId16" Type="http://schemas.openxmlformats.org/officeDocument/2006/relationships/tags" Target="../tags/tag40.xml"/><Relationship Id="rId20" Type="http://schemas.openxmlformats.org/officeDocument/2006/relationships/tags" Target="../tags/tag44.xml"/><Relationship Id="rId29" Type="http://schemas.openxmlformats.org/officeDocument/2006/relationships/tags" Target="../tags/tag53.xml"/><Relationship Id="rId41" Type="http://schemas.openxmlformats.org/officeDocument/2006/relationships/slide" Target="slide6.xml"/><Relationship Id="rId1" Type="http://schemas.microsoft.com/office/2007/relationships/media" Target="../media/media2.mp4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24" Type="http://schemas.openxmlformats.org/officeDocument/2006/relationships/tags" Target="../tags/tag48.xml"/><Relationship Id="rId32" Type="http://schemas.openxmlformats.org/officeDocument/2006/relationships/slideLayout" Target="../slideLayouts/slideLayout5.xml"/><Relationship Id="rId37" Type="http://schemas.openxmlformats.org/officeDocument/2006/relationships/slide" Target="slide4.xml"/><Relationship Id="rId40" Type="http://schemas.openxmlformats.org/officeDocument/2006/relationships/image" Target="../media/image9.png"/><Relationship Id="rId45" Type="http://schemas.openxmlformats.org/officeDocument/2006/relationships/slide" Target="slide8.xml"/><Relationship Id="rId53" Type="http://schemas.openxmlformats.org/officeDocument/2006/relationships/image" Target="../media/image5.png"/><Relationship Id="rId5" Type="http://schemas.openxmlformats.org/officeDocument/2006/relationships/tags" Target="../tags/tag29.xml"/><Relationship Id="rId15" Type="http://schemas.openxmlformats.org/officeDocument/2006/relationships/tags" Target="../tags/tag39.xml"/><Relationship Id="rId23" Type="http://schemas.openxmlformats.org/officeDocument/2006/relationships/tags" Target="../tags/tag47.xml"/><Relationship Id="rId28" Type="http://schemas.openxmlformats.org/officeDocument/2006/relationships/tags" Target="../tags/tag52.xml"/><Relationship Id="rId36" Type="http://schemas.openxmlformats.org/officeDocument/2006/relationships/image" Target="../media/image7.png"/><Relationship Id="rId49" Type="http://schemas.openxmlformats.org/officeDocument/2006/relationships/image" Target="../media/image14.png"/><Relationship Id="rId10" Type="http://schemas.openxmlformats.org/officeDocument/2006/relationships/tags" Target="../tags/tag34.xml"/><Relationship Id="rId19" Type="http://schemas.openxmlformats.org/officeDocument/2006/relationships/tags" Target="../tags/tag43.xml"/><Relationship Id="rId31" Type="http://schemas.openxmlformats.org/officeDocument/2006/relationships/tags" Target="../tags/tag55.xml"/><Relationship Id="rId44" Type="http://schemas.openxmlformats.org/officeDocument/2006/relationships/image" Target="../media/image11.png"/><Relationship Id="rId52" Type="http://schemas.openxmlformats.org/officeDocument/2006/relationships/image" Target="../media/image17.png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tags" Target="../tags/tag46.xml"/><Relationship Id="rId27" Type="http://schemas.openxmlformats.org/officeDocument/2006/relationships/tags" Target="../tags/tag51.xml"/><Relationship Id="rId30" Type="http://schemas.openxmlformats.org/officeDocument/2006/relationships/tags" Target="../tags/tag54.xml"/><Relationship Id="rId35" Type="http://schemas.openxmlformats.org/officeDocument/2006/relationships/slide" Target="slide3.xml"/><Relationship Id="rId43" Type="http://schemas.openxmlformats.org/officeDocument/2006/relationships/slide" Target="slide7.xml"/><Relationship Id="rId48" Type="http://schemas.openxmlformats.org/officeDocument/2006/relationships/image" Target="../media/image13.png"/><Relationship Id="rId8" Type="http://schemas.openxmlformats.org/officeDocument/2006/relationships/tags" Target="../tags/tag32.xml"/><Relationship Id="rId5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66.xml"/><Relationship Id="rId18" Type="http://schemas.openxmlformats.org/officeDocument/2006/relationships/tags" Target="../tags/tag71.xml"/><Relationship Id="rId26" Type="http://schemas.openxmlformats.org/officeDocument/2006/relationships/tags" Target="../tags/tag79.xml"/><Relationship Id="rId39" Type="http://schemas.openxmlformats.org/officeDocument/2006/relationships/tags" Target="../tags/tag92.xml"/><Relationship Id="rId21" Type="http://schemas.openxmlformats.org/officeDocument/2006/relationships/tags" Target="../tags/tag74.xml"/><Relationship Id="rId34" Type="http://schemas.openxmlformats.org/officeDocument/2006/relationships/tags" Target="../tags/tag87.xml"/><Relationship Id="rId42" Type="http://schemas.openxmlformats.org/officeDocument/2006/relationships/tags" Target="../tags/tag95.xml"/><Relationship Id="rId47" Type="http://schemas.openxmlformats.org/officeDocument/2006/relationships/tags" Target="../tags/tag100.xml"/><Relationship Id="rId50" Type="http://schemas.openxmlformats.org/officeDocument/2006/relationships/tags" Target="../tags/tag103.xml"/><Relationship Id="rId55" Type="http://schemas.openxmlformats.org/officeDocument/2006/relationships/image" Target="../media/image18.png"/><Relationship Id="rId63" Type="http://schemas.openxmlformats.org/officeDocument/2006/relationships/slide" Target="slide7.xml"/><Relationship Id="rId68" Type="http://schemas.openxmlformats.org/officeDocument/2006/relationships/image" Target="../media/image13.png"/><Relationship Id="rId7" Type="http://schemas.openxmlformats.org/officeDocument/2006/relationships/tags" Target="../tags/tag60.xml"/><Relationship Id="rId71" Type="http://schemas.openxmlformats.org/officeDocument/2006/relationships/image" Target="../media/image15.png"/><Relationship Id="rId2" Type="http://schemas.openxmlformats.org/officeDocument/2006/relationships/video" Target="../media/media3.mp4"/><Relationship Id="rId16" Type="http://schemas.openxmlformats.org/officeDocument/2006/relationships/tags" Target="../tags/tag69.xml"/><Relationship Id="rId29" Type="http://schemas.openxmlformats.org/officeDocument/2006/relationships/tags" Target="../tags/tag82.xml"/><Relationship Id="rId11" Type="http://schemas.openxmlformats.org/officeDocument/2006/relationships/tags" Target="../tags/tag64.xml"/><Relationship Id="rId24" Type="http://schemas.openxmlformats.org/officeDocument/2006/relationships/tags" Target="../tags/tag77.xml"/><Relationship Id="rId32" Type="http://schemas.openxmlformats.org/officeDocument/2006/relationships/tags" Target="../tags/tag85.xml"/><Relationship Id="rId37" Type="http://schemas.openxmlformats.org/officeDocument/2006/relationships/tags" Target="../tags/tag90.xml"/><Relationship Id="rId40" Type="http://schemas.openxmlformats.org/officeDocument/2006/relationships/tags" Target="../tags/tag93.xml"/><Relationship Id="rId45" Type="http://schemas.openxmlformats.org/officeDocument/2006/relationships/tags" Target="../tags/tag98.xml"/><Relationship Id="rId53" Type="http://schemas.openxmlformats.org/officeDocument/2006/relationships/tags" Target="../tags/tag106.xml"/><Relationship Id="rId58" Type="http://schemas.openxmlformats.org/officeDocument/2006/relationships/slide" Target="slide4.xml"/><Relationship Id="rId66" Type="http://schemas.openxmlformats.org/officeDocument/2006/relationships/image" Target="../media/image12.png"/><Relationship Id="rId74" Type="http://schemas.openxmlformats.org/officeDocument/2006/relationships/slide" Target="slide2.xml"/><Relationship Id="rId5" Type="http://schemas.openxmlformats.org/officeDocument/2006/relationships/tags" Target="../tags/tag58.xml"/><Relationship Id="rId15" Type="http://schemas.openxmlformats.org/officeDocument/2006/relationships/tags" Target="../tags/tag68.xml"/><Relationship Id="rId23" Type="http://schemas.openxmlformats.org/officeDocument/2006/relationships/tags" Target="../tags/tag76.xml"/><Relationship Id="rId28" Type="http://schemas.openxmlformats.org/officeDocument/2006/relationships/tags" Target="../tags/tag81.xml"/><Relationship Id="rId36" Type="http://schemas.openxmlformats.org/officeDocument/2006/relationships/tags" Target="../tags/tag89.xml"/><Relationship Id="rId49" Type="http://schemas.openxmlformats.org/officeDocument/2006/relationships/tags" Target="../tags/tag102.xml"/><Relationship Id="rId57" Type="http://schemas.openxmlformats.org/officeDocument/2006/relationships/image" Target="../media/image7.png"/><Relationship Id="rId61" Type="http://schemas.openxmlformats.org/officeDocument/2006/relationships/slide" Target="slide6.xml"/><Relationship Id="rId10" Type="http://schemas.openxmlformats.org/officeDocument/2006/relationships/tags" Target="../tags/tag63.xml"/><Relationship Id="rId19" Type="http://schemas.openxmlformats.org/officeDocument/2006/relationships/tags" Target="../tags/tag72.xml"/><Relationship Id="rId31" Type="http://schemas.openxmlformats.org/officeDocument/2006/relationships/tags" Target="../tags/tag84.xml"/><Relationship Id="rId44" Type="http://schemas.openxmlformats.org/officeDocument/2006/relationships/tags" Target="../tags/tag97.xml"/><Relationship Id="rId52" Type="http://schemas.openxmlformats.org/officeDocument/2006/relationships/tags" Target="../tags/tag105.xml"/><Relationship Id="rId60" Type="http://schemas.openxmlformats.org/officeDocument/2006/relationships/image" Target="../media/image9.png"/><Relationship Id="rId65" Type="http://schemas.openxmlformats.org/officeDocument/2006/relationships/slide" Target="slide8.xml"/><Relationship Id="rId73" Type="http://schemas.openxmlformats.org/officeDocument/2006/relationships/slide" Target="slide3.xml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tags" Target="../tags/tag67.xml"/><Relationship Id="rId22" Type="http://schemas.openxmlformats.org/officeDocument/2006/relationships/tags" Target="../tags/tag75.xml"/><Relationship Id="rId27" Type="http://schemas.openxmlformats.org/officeDocument/2006/relationships/tags" Target="../tags/tag80.xml"/><Relationship Id="rId30" Type="http://schemas.openxmlformats.org/officeDocument/2006/relationships/tags" Target="../tags/tag83.xml"/><Relationship Id="rId35" Type="http://schemas.openxmlformats.org/officeDocument/2006/relationships/tags" Target="../tags/tag88.xml"/><Relationship Id="rId43" Type="http://schemas.openxmlformats.org/officeDocument/2006/relationships/tags" Target="../tags/tag96.xml"/><Relationship Id="rId48" Type="http://schemas.openxmlformats.org/officeDocument/2006/relationships/tags" Target="../tags/tag101.xml"/><Relationship Id="rId56" Type="http://schemas.openxmlformats.org/officeDocument/2006/relationships/slide" Target="slide5.xml"/><Relationship Id="rId64" Type="http://schemas.openxmlformats.org/officeDocument/2006/relationships/image" Target="../media/image11.png"/><Relationship Id="rId69" Type="http://schemas.openxmlformats.org/officeDocument/2006/relationships/image" Target="../media/image14.png"/><Relationship Id="rId8" Type="http://schemas.openxmlformats.org/officeDocument/2006/relationships/tags" Target="../tags/tag61.xml"/><Relationship Id="rId51" Type="http://schemas.openxmlformats.org/officeDocument/2006/relationships/tags" Target="../tags/tag104.xml"/><Relationship Id="rId72" Type="http://schemas.openxmlformats.org/officeDocument/2006/relationships/image" Target="../media/image17.png"/><Relationship Id="rId3" Type="http://schemas.openxmlformats.org/officeDocument/2006/relationships/tags" Target="../tags/tag56.xml"/><Relationship Id="rId12" Type="http://schemas.openxmlformats.org/officeDocument/2006/relationships/tags" Target="../tags/tag65.xml"/><Relationship Id="rId17" Type="http://schemas.openxmlformats.org/officeDocument/2006/relationships/tags" Target="../tags/tag70.xml"/><Relationship Id="rId25" Type="http://schemas.openxmlformats.org/officeDocument/2006/relationships/tags" Target="../tags/tag78.xml"/><Relationship Id="rId33" Type="http://schemas.openxmlformats.org/officeDocument/2006/relationships/tags" Target="../tags/tag86.xml"/><Relationship Id="rId38" Type="http://schemas.openxmlformats.org/officeDocument/2006/relationships/tags" Target="../tags/tag91.xml"/><Relationship Id="rId46" Type="http://schemas.openxmlformats.org/officeDocument/2006/relationships/tags" Target="../tags/tag99.xml"/><Relationship Id="rId59" Type="http://schemas.openxmlformats.org/officeDocument/2006/relationships/image" Target="../media/image8.png"/><Relationship Id="rId67" Type="http://schemas.openxmlformats.org/officeDocument/2006/relationships/slide" Target="slide9.xml"/><Relationship Id="rId20" Type="http://schemas.openxmlformats.org/officeDocument/2006/relationships/tags" Target="../tags/tag73.xml"/><Relationship Id="rId41" Type="http://schemas.openxmlformats.org/officeDocument/2006/relationships/tags" Target="../tags/tag94.xml"/><Relationship Id="rId54" Type="http://schemas.openxmlformats.org/officeDocument/2006/relationships/slideLayout" Target="../slideLayouts/slideLayout5.xml"/><Relationship Id="rId62" Type="http://schemas.openxmlformats.org/officeDocument/2006/relationships/image" Target="../media/image10.png"/><Relationship Id="rId70" Type="http://schemas.microsoft.com/office/2007/relationships/hdphoto" Target="../media/hdphoto1.wdp"/><Relationship Id="rId75" Type="http://schemas.openxmlformats.org/officeDocument/2006/relationships/image" Target="../media/image5.png"/><Relationship Id="rId1" Type="http://schemas.microsoft.com/office/2007/relationships/media" Target="../media/media3.mp4"/><Relationship Id="rId6" Type="http://schemas.openxmlformats.org/officeDocument/2006/relationships/tags" Target="../tags/tag59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17.xml"/><Relationship Id="rId18" Type="http://schemas.openxmlformats.org/officeDocument/2006/relationships/tags" Target="../tags/tag122.xml"/><Relationship Id="rId26" Type="http://schemas.openxmlformats.org/officeDocument/2006/relationships/tags" Target="../tags/tag130.xml"/><Relationship Id="rId39" Type="http://schemas.openxmlformats.org/officeDocument/2006/relationships/tags" Target="../tags/tag143.xml"/><Relationship Id="rId21" Type="http://schemas.openxmlformats.org/officeDocument/2006/relationships/tags" Target="../tags/tag125.xml"/><Relationship Id="rId34" Type="http://schemas.openxmlformats.org/officeDocument/2006/relationships/tags" Target="../tags/tag138.xml"/><Relationship Id="rId42" Type="http://schemas.openxmlformats.org/officeDocument/2006/relationships/tags" Target="../tags/tag146.xml"/><Relationship Id="rId47" Type="http://schemas.openxmlformats.org/officeDocument/2006/relationships/tags" Target="../tags/tag151.xml"/><Relationship Id="rId50" Type="http://schemas.openxmlformats.org/officeDocument/2006/relationships/tags" Target="../tags/tag154.xml"/><Relationship Id="rId55" Type="http://schemas.openxmlformats.org/officeDocument/2006/relationships/tags" Target="../tags/tag159.xml"/><Relationship Id="rId63" Type="http://schemas.openxmlformats.org/officeDocument/2006/relationships/tags" Target="../tags/tag167.xml"/><Relationship Id="rId68" Type="http://schemas.openxmlformats.org/officeDocument/2006/relationships/tags" Target="../tags/tag172.xml"/><Relationship Id="rId76" Type="http://schemas.openxmlformats.org/officeDocument/2006/relationships/slide" Target="slide6.xml"/><Relationship Id="rId84" Type="http://schemas.openxmlformats.org/officeDocument/2006/relationships/slide" Target="slide9.xml"/><Relationship Id="rId89" Type="http://schemas.openxmlformats.org/officeDocument/2006/relationships/image" Target="../media/image17.png"/><Relationship Id="rId7" Type="http://schemas.openxmlformats.org/officeDocument/2006/relationships/tags" Target="../tags/tag111.xml"/><Relationship Id="rId71" Type="http://schemas.openxmlformats.org/officeDocument/2006/relationships/tags" Target="../tags/tag175.xml"/><Relationship Id="rId92" Type="http://schemas.openxmlformats.org/officeDocument/2006/relationships/slide" Target="slide2.xml"/><Relationship Id="rId2" Type="http://schemas.openxmlformats.org/officeDocument/2006/relationships/video" Target="../media/media4.mp4"/><Relationship Id="rId16" Type="http://schemas.openxmlformats.org/officeDocument/2006/relationships/tags" Target="../tags/tag120.xml"/><Relationship Id="rId29" Type="http://schemas.openxmlformats.org/officeDocument/2006/relationships/tags" Target="../tags/tag133.xml"/><Relationship Id="rId11" Type="http://schemas.openxmlformats.org/officeDocument/2006/relationships/tags" Target="../tags/tag115.xml"/><Relationship Id="rId24" Type="http://schemas.openxmlformats.org/officeDocument/2006/relationships/tags" Target="../tags/tag128.xml"/><Relationship Id="rId32" Type="http://schemas.openxmlformats.org/officeDocument/2006/relationships/tags" Target="../tags/tag136.xml"/><Relationship Id="rId37" Type="http://schemas.openxmlformats.org/officeDocument/2006/relationships/tags" Target="../tags/tag141.xml"/><Relationship Id="rId40" Type="http://schemas.openxmlformats.org/officeDocument/2006/relationships/tags" Target="../tags/tag144.xml"/><Relationship Id="rId45" Type="http://schemas.openxmlformats.org/officeDocument/2006/relationships/tags" Target="../tags/tag149.xml"/><Relationship Id="rId53" Type="http://schemas.openxmlformats.org/officeDocument/2006/relationships/tags" Target="../tags/tag157.xml"/><Relationship Id="rId58" Type="http://schemas.openxmlformats.org/officeDocument/2006/relationships/tags" Target="../tags/tag162.xml"/><Relationship Id="rId66" Type="http://schemas.openxmlformats.org/officeDocument/2006/relationships/tags" Target="../tags/tag170.xml"/><Relationship Id="rId74" Type="http://schemas.openxmlformats.org/officeDocument/2006/relationships/slide" Target="slide5.xml"/><Relationship Id="rId79" Type="http://schemas.openxmlformats.org/officeDocument/2006/relationships/image" Target="../media/image10.png"/><Relationship Id="rId87" Type="http://schemas.microsoft.com/office/2007/relationships/hdphoto" Target="../media/hdphoto1.wdp"/><Relationship Id="rId5" Type="http://schemas.openxmlformats.org/officeDocument/2006/relationships/tags" Target="../tags/tag109.xml"/><Relationship Id="rId61" Type="http://schemas.openxmlformats.org/officeDocument/2006/relationships/tags" Target="../tags/tag165.xml"/><Relationship Id="rId82" Type="http://schemas.openxmlformats.org/officeDocument/2006/relationships/slide" Target="slide8.xml"/><Relationship Id="rId90" Type="http://schemas.openxmlformats.org/officeDocument/2006/relationships/slide" Target="slide3.xml"/><Relationship Id="rId19" Type="http://schemas.openxmlformats.org/officeDocument/2006/relationships/tags" Target="../tags/tag123.xml"/><Relationship Id="rId14" Type="http://schemas.openxmlformats.org/officeDocument/2006/relationships/tags" Target="../tags/tag118.xml"/><Relationship Id="rId22" Type="http://schemas.openxmlformats.org/officeDocument/2006/relationships/tags" Target="../tags/tag126.xml"/><Relationship Id="rId27" Type="http://schemas.openxmlformats.org/officeDocument/2006/relationships/tags" Target="../tags/tag131.xml"/><Relationship Id="rId30" Type="http://schemas.openxmlformats.org/officeDocument/2006/relationships/tags" Target="../tags/tag134.xml"/><Relationship Id="rId35" Type="http://schemas.openxmlformats.org/officeDocument/2006/relationships/tags" Target="../tags/tag139.xml"/><Relationship Id="rId43" Type="http://schemas.openxmlformats.org/officeDocument/2006/relationships/tags" Target="../tags/tag147.xml"/><Relationship Id="rId48" Type="http://schemas.openxmlformats.org/officeDocument/2006/relationships/tags" Target="../tags/tag152.xml"/><Relationship Id="rId56" Type="http://schemas.openxmlformats.org/officeDocument/2006/relationships/tags" Target="../tags/tag160.xml"/><Relationship Id="rId64" Type="http://schemas.openxmlformats.org/officeDocument/2006/relationships/tags" Target="../tags/tag168.xml"/><Relationship Id="rId69" Type="http://schemas.openxmlformats.org/officeDocument/2006/relationships/tags" Target="../tags/tag173.xml"/><Relationship Id="rId77" Type="http://schemas.openxmlformats.org/officeDocument/2006/relationships/image" Target="../media/image8.png"/><Relationship Id="rId8" Type="http://schemas.openxmlformats.org/officeDocument/2006/relationships/tags" Target="../tags/tag112.xml"/><Relationship Id="rId51" Type="http://schemas.openxmlformats.org/officeDocument/2006/relationships/tags" Target="../tags/tag155.xml"/><Relationship Id="rId72" Type="http://schemas.openxmlformats.org/officeDocument/2006/relationships/slideLayout" Target="../slideLayouts/slideLayout5.xml"/><Relationship Id="rId80" Type="http://schemas.openxmlformats.org/officeDocument/2006/relationships/slide" Target="slide7.xml"/><Relationship Id="rId85" Type="http://schemas.openxmlformats.org/officeDocument/2006/relationships/image" Target="../media/image13.png"/><Relationship Id="rId93" Type="http://schemas.openxmlformats.org/officeDocument/2006/relationships/image" Target="../media/image5.png"/><Relationship Id="rId3" Type="http://schemas.openxmlformats.org/officeDocument/2006/relationships/tags" Target="../tags/tag107.xml"/><Relationship Id="rId12" Type="http://schemas.openxmlformats.org/officeDocument/2006/relationships/tags" Target="../tags/tag116.xml"/><Relationship Id="rId17" Type="http://schemas.openxmlformats.org/officeDocument/2006/relationships/tags" Target="../tags/tag121.xml"/><Relationship Id="rId25" Type="http://schemas.openxmlformats.org/officeDocument/2006/relationships/tags" Target="../tags/tag129.xml"/><Relationship Id="rId33" Type="http://schemas.openxmlformats.org/officeDocument/2006/relationships/tags" Target="../tags/tag137.xml"/><Relationship Id="rId38" Type="http://schemas.openxmlformats.org/officeDocument/2006/relationships/tags" Target="../tags/tag142.xml"/><Relationship Id="rId46" Type="http://schemas.openxmlformats.org/officeDocument/2006/relationships/tags" Target="../tags/tag150.xml"/><Relationship Id="rId59" Type="http://schemas.openxmlformats.org/officeDocument/2006/relationships/tags" Target="../tags/tag163.xml"/><Relationship Id="rId67" Type="http://schemas.openxmlformats.org/officeDocument/2006/relationships/tags" Target="../tags/tag171.xml"/><Relationship Id="rId20" Type="http://schemas.openxmlformats.org/officeDocument/2006/relationships/tags" Target="../tags/tag124.xml"/><Relationship Id="rId41" Type="http://schemas.openxmlformats.org/officeDocument/2006/relationships/tags" Target="../tags/tag145.xml"/><Relationship Id="rId54" Type="http://schemas.openxmlformats.org/officeDocument/2006/relationships/tags" Target="../tags/tag158.xml"/><Relationship Id="rId62" Type="http://schemas.openxmlformats.org/officeDocument/2006/relationships/tags" Target="../tags/tag166.xml"/><Relationship Id="rId70" Type="http://schemas.openxmlformats.org/officeDocument/2006/relationships/tags" Target="../tags/tag174.xml"/><Relationship Id="rId75" Type="http://schemas.openxmlformats.org/officeDocument/2006/relationships/image" Target="../media/image7.png"/><Relationship Id="rId83" Type="http://schemas.openxmlformats.org/officeDocument/2006/relationships/image" Target="../media/image12.png"/><Relationship Id="rId88" Type="http://schemas.openxmlformats.org/officeDocument/2006/relationships/image" Target="../media/image15.png"/><Relationship Id="rId91" Type="http://schemas.openxmlformats.org/officeDocument/2006/relationships/slide" Target="slide4.xml"/><Relationship Id="rId1" Type="http://schemas.microsoft.com/office/2007/relationships/media" Target="../media/media4.mp4"/><Relationship Id="rId6" Type="http://schemas.openxmlformats.org/officeDocument/2006/relationships/tags" Target="../tags/tag110.xml"/><Relationship Id="rId15" Type="http://schemas.openxmlformats.org/officeDocument/2006/relationships/tags" Target="../tags/tag119.xml"/><Relationship Id="rId23" Type="http://schemas.openxmlformats.org/officeDocument/2006/relationships/tags" Target="../tags/tag127.xml"/><Relationship Id="rId28" Type="http://schemas.openxmlformats.org/officeDocument/2006/relationships/tags" Target="../tags/tag132.xml"/><Relationship Id="rId36" Type="http://schemas.openxmlformats.org/officeDocument/2006/relationships/tags" Target="../tags/tag140.xml"/><Relationship Id="rId49" Type="http://schemas.openxmlformats.org/officeDocument/2006/relationships/tags" Target="../tags/tag153.xml"/><Relationship Id="rId57" Type="http://schemas.openxmlformats.org/officeDocument/2006/relationships/tags" Target="../tags/tag161.xml"/><Relationship Id="rId10" Type="http://schemas.openxmlformats.org/officeDocument/2006/relationships/tags" Target="../tags/tag114.xml"/><Relationship Id="rId31" Type="http://schemas.openxmlformats.org/officeDocument/2006/relationships/tags" Target="../tags/tag135.xml"/><Relationship Id="rId44" Type="http://schemas.openxmlformats.org/officeDocument/2006/relationships/tags" Target="../tags/tag148.xml"/><Relationship Id="rId52" Type="http://schemas.openxmlformats.org/officeDocument/2006/relationships/tags" Target="../tags/tag156.xml"/><Relationship Id="rId60" Type="http://schemas.openxmlformats.org/officeDocument/2006/relationships/tags" Target="../tags/tag164.xml"/><Relationship Id="rId65" Type="http://schemas.openxmlformats.org/officeDocument/2006/relationships/tags" Target="../tags/tag169.xml"/><Relationship Id="rId73" Type="http://schemas.openxmlformats.org/officeDocument/2006/relationships/image" Target="../media/image19.png"/><Relationship Id="rId78" Type="http://schemas.openxmlformats.org/officeDocument/2006/relationships/image" Target="../media/image9.png"/><Relationship Id="rId81" Type="http://schemas.openxmlformats.org/officeDocument/2006/relationships/image" Target="../media/image11.png"/><Relationship Id="rId86" Type="http://schemas.openxmlformats.org/officeDocument/2006/relationships/image" Target="../media/image14.png"/><Relationship Id="rId4" Type="http://schemas.openxmlformats.org/officeDocument/2006/relationships/tags" Target="../tags/tag108.xml"/><Relationship Id="rId9" Type="http://schemas.openxmlformats.org/officeDocument/2006/relationships/tags" Target="../tags/tag113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86.xml"/><Relationship Id="rId18" Type="http://schemas.openxmlformats.org/officeDocument/2006/relationships/tags" Target="../tags/tag191.xml"/><Relationship Id="rId26" Type="http://schemas.openxmlformats.org/officeDocument/2006/relationships/tags" Target="../tags/tag199.xml"/><Relationship Id="rId39" Type="http://schemas.openxmlformats.org/officeDocument/2006/relationships/tags" Target="../tags/tag212.xml"/><Relationship Id="rId21" Type="http://schemas.openxmlformats.org/officeDocument/2006/relationships/tags" Target="../tags/tag194.xml"/><Relationship Id="rId34" Type="http://schemas.openxmlformats.org/officeDocument/2006/relationships/tags" Target="../tags/tag207.xml"/><Relationship Id="rId42" Type="http://schemas.openxmlformats.org/officeDocument/2006/relationships/tags" Target="../tags/tag215.xml"/><Relationship Id="rId47" Type="http://schemas.openxmlformats.org/officeDocument/2006/relationships/tags" Target="../tags/tag220.xml"/><Relationship Id="rId50" Type="http://schemas.openxmlformats.org/officeDocument/2006/relationships/tags" Target="../tags/tag223.xml"/><Relationship Id="rId55" Type="http://schemas.openxmlformats.org/officeDocument/2006/relationships/tags" Target="../tags/tag228.xml"/><Relationship Id="rId63" Type="http://schemas.openxmlformats.org/officeDocument/2006/relationships/slideLayout" Target="../slideLayouts/slideLayout5.xml"/><Relationship Id="rId68" Type="http://schemas.openxmlformats.org/officeDocument/2006/relationships/image" Target="../media/image8.png"/><Relationship Id="rId76" Type="http://schemas.openxmlformats.org/officeDocument/2006/relationships/image" Target="../media/image12.png"/><Relationship Id="rId84" Type="http://schemas.openxmlformats.org/officeDocument/2006/relationships/image" Target="../media/image5.png"/><Relationship Id="rId7" Type="http://schemas.openxmlformats.org/officeDocument/2006/relationships/tags" Target="../tags/tag180.xml"/><Relationship Id="rId71" Type="http://schemas.openxmlformats.org/officeDocument/2006/relationships/slide" Target="slide6.xml"/><Relationship Id="rId2" Type="http://schemas.openxmlformats.org/officeDocument/2006/relationships/video" Target="../media/media5.mp4"/><Relationship Id="rId16" Type="http://schemas.openxmlformats.org/officeDocument/2006/relationships/tags" Target="../tags/tag189.xml"/><Relationship Id="rId29" Type="http://schemas.openxmlformats.org/officeDocument/2006/relationships/tags" Target="../tags/tag202.xml"/><Relationship Id="rId11" Type="http://schemas.openxmlformats.org/officeDocument/2006/relationships/tags" Target="../tags/tag184.xml"/><Relationship Id="rId24" Type="http://schemas.openxmlformats.org/officeDocument/2006/relationships/tags" Target="../tags/tag197.xml"/><Relationship Id="rId32" Type="http://schemas.openxmlformats.org/officeDocument/2006/relationships/tags" Target="../tags/tag205.xml"/><Relationship Id="rId37" Type="http://schemas.openxmlformats.org/officeDocument/2006/relationships/tags" Target="../tags/tag210.xml"/><Relationship Id="rId40" Type="http://schemas.openxmlformats.org/officeDocument/2006/relationships/tags" Target="../tags/tag213.xml"/><Relationship Id="rId45" Type="http://schemas.openxmlformats.org/officeDocument/2006/relationships/tags" Target="../tags/tag218.xml"/><Relationship Id="rId53" Type="http://schemas.openxmlformats.org/officeDocument/2006/relationships/tags" Target="../tags/tag226.xml"/><Relationship Id="rId58" Type="http://schemas.openxmlformats.org/officeDocument/2006/relationships/tags" Target="../tags/tag231.xml"/><Relationship Id="rId66" Type="http://schemas.openxmlformats.org/officeDocument/2006/relationships/image" Target="../media/image7.png"/><Relationship Id="rId74" Type="http://schemas.openxmlformats.org/officeDocument/2006/relationships/image" Target="../media/image11.png"/><Relationship Id="rId79" Type="http://schemas.openxmlformats.org/officeDocument/2006/relationships/image" Target="../media/image14.png"/><Relationship Id="rId5" Type="http://schemas.openxmlformats.org/officeDocument/2006/relationships/tags" Target="../tags/tag178.xml"/><Relationship Id="rId61" Type="http://schemas.openxmlformats.org/officeDocument/2006/relationships/tags" Target="../tags/tag234.xml"/><Relationship Id="rId82" Type="http://schemas.openxmlformats.org/officeDocument/2006/relationships/image" Target="../media/image17.png"/><Relationship Id="rId10" Type="http://schemas.openxmlformats.org/officeDocument/2006/relationships/tags" Target="../tags/tag183.xml"/><Relationship Id="rId19" Type="http://schemas.openxmlformats.org/officeDocument/2006/relationships/tags" Target="../tags/tag192.xml"/><Relationship Id="rId31" Type="http://schemas.openxmlformats.org/officeDocument/2006/relationships/tags" Target="../tags/tag204.xml"/><Relationship Id="rId44" Type="http://schemas.openxmlformats.org/officeDocument/2006/relationships/tags" Target="../tags/tag217.xml"/><Relationship Id="rId52" Type="http://schemas.openxmlformats.org/officeDocument/2006/relationships/tags" Target="../tags/tag225.xml"/><Relationship Id="rId60" Type="http://schemas.openxmlformats.org/officeDocument/2006/relationships/tags" Target="../tags/tag233.xml"/><Relationship Id="rId65" Type="http://schemas.openxmlformats.org/officeDocument/2006/relationships/slide" Target="slide3.xml"/><Relationship Id="rId73" Type="http://schemas.openxmlformats.org/officeDocument/2006/relationships/slide" Target="slide7.xml"/><Relationship Id="rId78" Type="http://schemas.openxmlformats.org/officeDocument/2006/relationships/image" Target="../media/image13.png"/><Relationship Id="rId81" Type="http://schemas.openxmlformats.org/officeDocument/2006/relationships/image" Target="../media/image15.png"/><Relationship Id="rId4" Type="http://schemas.openxmlformats.org/officeDocument/2006/relationships/tags" Target="../tags/tag177.xml"/><Relationship Id="rId9" Type="http://schemas.openxmlformats.org/officeDocument/2006/relationships/tags" Target="../tags/tag182.xml"/><Relationship Id="rId14" Type="http://schemas.openxmlformats.org/officeDocument/2006/relationships/tags" Target="../tags/tag187.xml"/><Relationship Id="rId22" Type="http://schemas.openxmlformats.org/officeDocument/2006/relationships/tags" Target="../tags/tag195.xml"/><Relationship Id="rId27" Type="http://schemas.openxmlformats.org/officeDocument/2006/relationships/tags" Target="../tags/tag200.xml"/><Relationship Id="rId30" Type="http://schemas.openxmlformats.org/officeDocument/2006/relationships/tags" Target="../tags/tag203.xml"/><Relationship Id="rId35" Type="http://schemas.openxmlformats.org/officeDocument/2006/relationships/tags" Target="../tags/tag208.xml"/><Relationship Id="rId43" Type="http://schemas.openxmlformats.org/officeDocument/2006/relationships/tags" Target="../tags/tag216.xml"/><Relationship Id="rId48" Type="http://schemas.openxmlformats.org/officeDocument/2006/relationships/tags" Target="../tags/tag221.xml"/><Relationship Id="rId56" Type="http://schemas.openxmlformats.org/officeDocument/2006/relationships/tags" Target="../tags/tag229.xml"/><Relationship Id="rId64" Type="http://schemas.openxmlformats.org/officeDocument/2006/relationships/image" Target="../media/image20.png"/><Relationship Id="rId69" Type="http://schemas.openxmlformats.org/officeDocument/2006/relationships/slide" Target="slide5.xml"/><Relationship Id="rId77" Type="http://schemas.openxmlformats.org/officeDocument/2006/relationships/slide" Target="slide9.xml"/><Relationship Id="rId8" Type="http://schemas.openxmlformats.org/officeDocument/2006/relationships/tags" Target="../tags/tag181.xml"/><Relationship Id="rId51" Type="http://schemas.openxmlformats.org/officeDocument/2006/relationships/tags" Target="../tags/tag224.xml"/><Relationship Id="rId72" Type="http://schemas.openxmlformats.org/officeDocument/2006/relationships/image" Target="../media/image10.png"/><Relationship Id="rId80" Type="http://schemas.microsoft.com/office/2007/relationships/hdphoto" Target="../media/hdphoto1.wdp"/><Relationship Id="rId3" Type="http://schemas.openxmlformats.org/officeDocument/2006/relationships/tags" Target="../tags/tag176.xml"/><Relationship Id="rId12" Type="http://schemas.openxmlformats.org/officeDocument/2006/relationships/tags" Target="../tags/tag185.xml"/><Relationship Id="rId17" Type="http://schemas.openxmlformats.org/officeDocument/2006/relationships/tags" Target="../tags/tag190.xml"/><Relationship Id="rId25" Type="http://schemas.openxmlformats.org/officeDocument/2006/relationships/tags" Target="../tags/tag198.xml"/><Relationship Id="rId33" Type="http://schemas.openxmlformats.org/officeDocument/2006/relationships/tags" Target="../tags/tag206.xml"/><Relationship Id="rId38" Type="http://schemas.openxmlformats.org/officeDocument/2006/relationships/tags" Target="../tags/tag211.xml"/><Relationship Id="rId46" Type="http://schemas.openxmlformats.org/officeDocument/2006/relationships/tags" Target="../tags/tag219.xml"/><Relationship Id="rId59" Type="http://schemas.openxmlformats.org/officeDocument/2006/relationships/tags" Target="../tags/tag232.xml"/><Relationship Id="rId67" Type="http://schemas.openxmlformats.org/officeDocument/2006/relationships/slide" Target="slide4.xml"/><Relationship Id="rId20" Type="http://schemas.openxmlformats.org/officeDocument/2006/relationships/tags" Target="../tags/tag193.xml"/><Relationship Id="rId41" Type="http://schemas.openxmlformats.org/officeDocument/2006/relationships/tags" Target="../tags/tag214.xml"/><Relationship Id="rId54" Type="http://schemas.openxmlformats.org/officeDocument/2006/relationships/tags" Target="../tags/tag227.xml"/><Relationship Id="rId62" Type="http://schemas.openxmlformats.org/officeDocument/2006/relationships/tags" Target="../tags/tag235.xml"/><Relationship Id="rId70" Type="http://schemas.openxmlformats.org/officeDocument/2006/relationships/image" Target="../media/image9.png"/><Relationship Id="rId75" Type="http://schemas.openxmlformats.org/officeDocument/2006/relationships/slide" Target="slide8.xml"/><Relationship Id="rId83" Type="http://schemas.openxmlformats.org/officeDocument/2006/relationships/slide" Target="slide2.xml"/><Relationship Id="rId1" Type="http://schemas.microsoft.com/office/2007/relationships/media" Target="../media/media5.mp4"/><Relationship Id="rId6" Type="http://schemas.openxmlformats.org/officeDocument/2006/relationships/tags" Target="../tags/tag179.xml"/><Relationship Id="rId15" Type="http://schemas.openxmlformats.org/officeDocument/2006/relationships/tags" Target="../tags/tag188.xml"/><Relationship Id="rId23" Type="http://schemas.openxmlformats.org/officeDocument/2006/relationships/tags" Target="../tags/tag196.xml"/><Relationship Id="rId28" Type="http://schemas.openxmlformats.org/officeDocument/2006/relationships/tags" Target="../tags/tag201.xml"/><Relationship Id="rId36" Type="http://schemas.openxmlformats.org/officeDocument/2006/relationships/tags" Target="../tags/tag209.xml"/><Relationship Id="rId49" Type="http://schemas.openxmlformats.org/officeDocument/2006/relationships/tags" Target="../tags/tag222.xml"/><Relationship Id="rId57" Type="http://schemas.openxmlformats.org/officeDocument/2006/relationships/tags" Target="../tags/tag23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8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slide" Target="slide6.xml"/><Relationship Id="rId17" Type="http://schemas.openxmlformats.org/officeDocument/2006/relationships/image" Target="../media/image10.png"/><Relationship Id="rId25" Type="http://schemas.openxmlformats.org/officeDocument/2006/relationships/hyperlink" Target="http://office.microsoft.com/redir/VA103990949.aspx" TargetMode="External"/><Relationship Id="rId2" Type="http://schemas.openxmlformats.org/officeDocument/2006/relationships/slide" Target="slide8.xml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24" Type="http://schemas.openxmlformats.org/officeDocument/2006/relationships/hyperlink" Target="http://office.microsoft.com/redir/HA102809570.aspx" TargetMode="External"/><Relationship Id="rId5" Type="http://schemas.openxmlformats.org/officeDocument/2006/relationships/slide" Target="slide9.xml"/><Relationship Id="rId15" Type="http://schemas.openxmlformats.org/officeDocument/2006/relationships/image" Target="../media/image9.png"/><Relationship Id="rId23" Type="http://schemas.openxmlformats.org/officeDocument/2006/relationships/hyperlink" Target="http://office.microsoft.com/redir/XT103462909.aspx" TargetMode="External"/><Relationship Id="rId10" Type="http://schemas.openxmlformats.org/officeDocument/2006/relationships/slide" Target="slide5.xml"/><Relationship Id="rId19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slide" Target="slide7.xml"/><Relationship Id="rId14" Type="http://schemas.openxmlformats.org/officeDocument/2006/relationships/slide" Target="slide4.xml"/><Relationship Id="rId22" Type="http://schemas.openxmlformats.org/officeDocument/2006/relationships/hyperlink" Target="http://o15.officeredir.microsoft.com/r/rlidMoreCourses?clid=1033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slide" Target="slide8.xml"/><Relationship Id="rId26" Type="http://schemas.openxmlformats.org/officeDocument/2006/relationships/slide" Target="slide2.xml"/><Relationship Id="rId3" Type="http://schemas.openxmlformats.org/officeDocument/2006/relationships/slide" Target="slide7.xml"/><Relationship Id="rId21" Type="http://schemas.openxmlformats.org/officeDocument/2006/relationships/image" Target="../media/image22.png"/><Relationship Id="rId7" Type="http://schemas.openxmlformats.org/officeDocument/2006/relationships/slide" Target="slide6.xml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5" Type="http://schemas.openxmlformats.org/officeDocument/2006/relationships/image" Target="../media/image1.png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13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24" Type="http://schemas.openxmlformats.org/officeDocument/2006/relationships/image" Target="../media/image15.png"/><Relationship Id="rId5" Type="http://schemas.openxmlformats.org/officeDocument/2006/relationships/slide" Target="slide5.xml"/><Relationship Id="rId15" Type="http://schemas.openxmlformats.org/officeDocument/2006/relationships/image" Target="../media/image12.png"/><Relationship Id="rId23" Type="http://schemas.openxmlformats.org/officeDocument/2006/relationships/hyperlink" Target="http://office.microsoft.com/en-us/outlook-help/feedback-RZ101809884.aspx?section=10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slide" Target="slide9.xml"/><Relationship Id="rId22" Type="http://schemas.openxmlformats.org/officeDocument/2006/relationships/hyperlink" Target="http://office.microsoft.com/redir/RZ103988284.aspx?section=2" TargetMode="External"/><Relationship Id="rId27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1.png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XT103864844.aspx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8.xml"/><Relationship Id="rId25" Type="http://schemas.openxmlformats.org/officeDocument/2006/relationships/image" Target="../media/image5.png"/><Relationship Id="rId2" Type="http://schemas.openxmlformats.org/officeDocument/2006/relationships/slide" Target="slide7.xml"/><Relationship Id="rId16" Type="http://schemas.openxmlformats.org/officeDocument/2006/relationships/image" Target="../media/image17.png"/><Relationship Id="rId20" Type="http://schemas.openxmlformats.org/officeDocument/2006/relationships/hyperlink" Target="http://office.microsoft.com/redir/XT103834044.aspx" TargetMode="External"/><Relationship Id="rId1" Type="http://schemas.openxmlformats.org/officeDocument/2006/relationships/slideLayout" Target="../slideLayouts/slideLayout40.xml"/><Relationship Id="rId6" Type="http://schemas.openxmlformats.org/officeDocument/2006/relationships/slide" Target="slide6.xml"/><Relationship Id="rId11" Type="http://schemas.openxmlformats.org/officeDocument/2006/relationships/image" Target="../media/image10.png"/><Relationship Id="rId24" Type="http://schemas.openxmlformats.org/officeDocument/2006/relationships/slide" Target="slide2.xml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23" Type="http://schemas.openxmlformats.org/officeDocument/2006/relationships/image" Target="../media/image24.png"/><Relationship Id="rId10" Type="http://schemas.openxmlformats.org/officeDocument/2006/relationships/slide" Target="slide3.xml"/><Relationship Id="rId19" Type="http://schemas.openxmlformats.org/officeDocument/2006/relationships/hyperlink" Target="http://office.microsoft.com/redir/XT101907941.aspx" TargetMode="External"/><Relationship Id="rId4" Type="http://schemas.openxmlformats.org/officeDocument/2006/relationships/slide" Target="slide5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7179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Design motion paths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56" y="71643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5" y="2676691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3220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dia Placeholder 6">
            <a:hlinkClick r:id="rId30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</p:spPr>
      </p:pic>
      <p:pic>
        <p:nvPicPr>
          <p:cNvPr id="3" name="Design Motion Paths PPT 2013_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Design Motion Paths PPT 2013_m100:00:00.0" time="33"/>
                    <p14:bmk name="Design Motion Paths PPT 2013_m100:00:06.5" time="6500"/>
                    <p14:bmk name="Design Motion Paths PPT 2013_m100:00:06.6" time="6600"/>
                    <p14:bmk name="Design Motion Paths PPT 2013_m100:00:10.2" time="10200"/>
                    <p14:bmk name="Design Motion Paths PPT 2013_m100:00:10.3" time="10300"/>
                    <p14:bmk name="Design Motion Paths PPT 2013_m100:00:14.6" time="14667"/>
                    <p14:bmk name="Design Motion Paths PPT 2013_m100:00:14.7" time="14767"/>
                    <p14:bmk name="Design Motion Paths PPT 2013_m100:00:19.3" time="19300"/>
                    <p14:bmk name="Design Motion Paths PPT 2013_m100:00:19.4" time="19400"/>
                    <p14:bmk name="Design Motion Paths PPT 2013_m100:00:27.7" time="27767"/>
                    <p14:bmk name="Design Motion Paths PPT 2013_m100:00:27.8" time="27867"/>
                    <p14:bmk name="Design Motion Paths PPT 2013_m100:00:32.2" time="32267"/>
                    <p14:bmk name="Design Motion Paths PPT 2013_m100:00:32.3" time="32367"/>
                    <p14:bmk name="Design Motion Paths PPT 2013_m100:00:37.4" time="37400"/>
                    <p14:bmk name="Design Motion Paths PPT 2013_m100:00:37.5" time="37500"/>
                    <p14:bmk name="Design Motion Paths PPT 2013_m100:00:39.5" time="39567"/>
                    <p14:bmk name="Design Motion Paths PPT 2013_m100:00:39.6" time="39667"/>
                    <p14:bmk name="Design Motion Paths PPT 2013_m100:00:48.0" time="48000"/>
                    <p14:bmk name="Design Motion Paths PPT 2013_m100:00:48.1" time="48100"/>
                    <p14:bmk name="Design Motion Paths PPT 2013_m100:00:49.8" time="49833"/>
                    <p14:bmk name="Design Motion Paths PPT 2013_m100:00:49.9" time="49933"/>
                    <p14:bmk name="Design Motion Paths PPT 2013_m100:00:54.1" time="54100"/>
                    <p14:bmk name="Design Motion Paths PPT 2013_m100:00:54.2" time="54200"/>
                    <p14:bmk name="Design Motion Paths PPT 2013_m100:01:04.1" time="64100"/>
                    <p14:bmk name="Design Motion Paths PPT 2013_m100:01:04.2" time="64200"/>
                    <p14:bmk name="Design Motion Paths PPT 2013_m100:01:15.6" time="75667"/>
                    <p14:bmk name="Design Motion Paths PPT 2013_m100:01:15.7" time="75767"/>
                    <p14:bmk name="Design Motion Paths PPT 2013_m100:01:23.5" time="83533"/>
                    <p14:bmk name="Design Motion Paths PPT 2013_m100:01:23.6" time="83633"/>
                    <p14:bmk name="Design Motion Paths PPT 2013_m100:01:29.5" time="89533"/>
                    <p14:bmk name="Design Motion Paths PPT 2013_m100:01:29.6" time="89633"/>
                    <p14:bmk name="Design Motion Paths PPT 2013_m100:01:34.5" time="94567"/>
                    <p14:bmk name="Design Motion Paths PPT 2013_m100:01:34.6" time="94667"/>
                    <p14:bmk name="Design Motion Paths PPT 2013_m100:01:38.3" time="98333"/>
                    <p14:bmk name="Design Motion Paths PPT 2013_m100:01:38.4" time="98433"/>
                    <p14:bmk name="Design Motion Paths PPT 2013_m100:01:47.9" time="107900"/>
                    <p14:bmk name="Design Motion Paths PPT 2013_m100:01:48.0" time="108000"/>
                    <p14:bmk name="Design Motion Paths PPT 2013_m100:01:55.4" time="115433"/>
                    <p14:bmk name="Design Motion Paths PPT 2013_m100:01:55.5" time="115533"/>
                    <p14:bmk name="Design Motion Paths PPT 2013_m100:02:01.4" time="121433"/>
                    <p14:bmk name="Design Motion Paths PPT 2013_m100:02:01.5" time="121533"/>
                    <p14:bmk name="Design Motion Paths PPT 2013_m100:02:04.4" time="124433"/>
                    <p14:bmk name="Design Motion Paths PPT 2013_m100:02:04.5" time="124533"/>
                    <p14:bmk name="Design Motion Paths PPT 2013_m100:02:09.8" time="129867"/>
                    <p14:bmk name="Design Motion Paths PPT 2013_m100:02:09.9" time="129967"/>
                    <p14:bmk name="Design Motion Paths PPT 2013_m100:02:14.1" time="134100"/>
                    <p14:bmk name="Design Motion Paths PPT 2013_m100:02:14.2" time="134200"/>
                    <p14:bmk name="Design Motion Paths PPT 2013_m100:02:21.6" time="141600"/>
                    <p14:bmk name="Design Motion Paths PPT 2013_m100:02:21.7" time="141700"/>
                    <p14:bmk name="Design Motion Paths PPT 2013_m100:02:24.7" time="144733"/>
                  </p14:bmkLst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36" name="Media Placeholder 35">
            <a:hlinkClick r:id="rId33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35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37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39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41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43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45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39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Design motion paths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47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Create paths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Paths &amp; effects</a:t>
            </a:r>
            <a:endParaRPr lang="en-US" dirty="0"/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Line paths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Layered </a:t>
            </a:r>
            <a:r>
              <a:rPr lang="en-US" dirty="0" err="1" smtClean="0"/>
              <a:t>pics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6:53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Design paths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Segoe Light" pitchFamily="34" charset="0"/>
              </a:rPr>
              <a:t>1</a:t>
            </a:r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56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9" name="Design Motion Paths PPT 2013_m1You’reprobablyfamiliar00:00:00.0-00:00:06.5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You’re probably familiar with animation effects like these, where you fade in a list, line by line,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Design Motion Paths PPT 2013_m1Oryoufade00:00:06.6-00:00:10.2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you fade in pictures, one by one.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Design Motion Paths PPT 2013_m1Butsayyou00:00:10.3-00:00:14.6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say you want a sequence where pictures fade in and then move somewhere on the slide,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Design Motion Paths PPT 2013_m1likethefirst00:00:14.7-00:00:19.3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like the first two pictures,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Design Motion Paths PPT 2013_m1I’llplaythis00:00:19.4-00:00:27.7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play this effect again: The first picture enters and moves left; the second one enters and moves right.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Design Motion Paths PPT 2013_m1Thepicturesare00:00:27.8-00:00:32.2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pictures are moved by animation effects called motion paths.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Design Motion Paths PPT 2013_m1Amotionpath00:00:32.3-00:00:37.4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motion path moves an item, like a picture, on a line you specify.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Design Motion Paths PPT 2013_m1Let’sapplya00:00:37.5-00:00:39.5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apply a motion path.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Design Motion Paths PPT 2013_m1I’veputa00:00:39.6-00:00:48.0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I’ve put a Fade entrance effect on this picture. Next I want it to move to the left—not to exit, but just to change position.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Design Motion Paths PPT 2013_m1I’llapplya00:00:48.1-00:00:49.8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apply a motion path.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Design Motion Paths PPT 2013_m1Withthepicture00:00:49.9-00:00:54.1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the picture selected, I click Add Animation.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Design Motion Paths PPT 2013_m1AndIfind00:00:54.2-00:01:04.1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 find motion paths at the bottom of the gallery. I want a straight 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Design Motion Paths PPT 2013_m1OnceIapply00:01:04.2-00:01:15.6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Once I apply the path, I can use Effect Options to make changes to it, like changing its direction.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Design Motion Paths PPT 2013_m1Icanchoose00:01:15.7-00:01:23.5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can choose a Start setting for the path, and a Duration.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Design Motion Paths PPT 2013_m1Let’slookat00:01:23.6-00:01:29.5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look at a preview: The picture fades in, and moves to the left on the path.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Design Motion Paths PPT 2013_m1So,youuse00:01:29.6-00:01:34.5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you use a motion path to move something in a very specific way on a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Design Motion Paths PPT 2013_m1Youcanalso00:01:34.6-00:01:38.3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combine motion paths with other effects.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Design Motion Paths PPT 2013_m1Inthisexample,00:01:38.4-00:01:47.9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example, a line motion path is combined with a Spin effect to make the wheel seem like it’s rolling.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Design Motion Paths PPT 2013_m1Here,arocket00:01:48.0-00:01:55.4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Here, a rocket image traveling on motion paths gets smaller in the distance and larger on its return.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Design Motion Paths PPT 2013_m1It’smovingon00:01:55.5-00:02:01.4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It’s moving on diagonal paths that have a Grow/Shrink effect applied.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Design Motion Paths PPT 2013_m1Motionpathshelp00:02:01.5-00:02:04.4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Motion paths help you do more with animation.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Design Motion Paths PPT 2013_m1Inthislist,00:02:04.5-00:02:09.8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list, the chevron arrow moves bullet to bullet on a series of Down motion paths,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Design Motion Paths PPT 2013_m1settingofftext00:02:09.9-00:02:14.1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setting off text effects as it moves.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Design Motion Paths PPT 2013_m1Comingup,we’ll00:02:14.2-00:02:21.6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Coming up, we’ll apply and customize motion paths and create effects that are both practical and fun.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Design Motion Paths PPT 2013_m1Upnext:Work00:02:21.7-00:02:24.7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next: Work with a motion path.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0423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719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0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06.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06.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1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10.2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1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10.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1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14.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1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14.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1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19.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1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19.4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2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27.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2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27.8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3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32.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3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32.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3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37.4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3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37.5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3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39.5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3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39.6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4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48.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4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48.1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4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49.8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4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49.9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5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54.1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0:5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0:54.2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1:0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1:04.1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1:0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1:04.2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1:1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1:15.6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1:1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1:15.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1:2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1:23.5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1:2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1:23.6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1:2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1:29.5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1:2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1:29.6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1:3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1:34.5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1:3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1:34.6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1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1:38.3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1:3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1:38.4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1:4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1:47.9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1:4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1:48.0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1:5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1:55.4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1:5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1:55.5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2:0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2:01.4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2:0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2:01.5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2:0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2:04.4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2:0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2:04.5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2:0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2:09.8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2:0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2:09.9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2:1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2:14.1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2:1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2:14.2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2:2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2:21.6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2:2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2:21.7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100:02:2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100:02:24.7"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8" grpId="0" animBg="1"/>
          <p:bldP spid="28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76" grpId="0" animBg="1"/>
          <p:bldP spid="76" grpId="1" animBg="1"/>
          <p:bldP spid="26" grpId="0" animBg="1"/>
          <p:bldP spid="2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719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sign Motion Paths PPT 2013_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Design Motion Paths PPT 2013_m200:00:00.0" time="33"/>
                    <p14:bmk name="Design Motion Paths PPT 2013_m200:00:08.5" time="8567"/>
                    <p14:bmk name="Design Motion Paths PPT 2013_m200:00:08.6" time="8667"/>
                    <p14:bmk name="Design Motion Paths PPT 2013_m200:00:14.5" time="14567"/>
                    <p14:bmk name="Design Motion Paths PPT 2013_m200:00:14.6" time="14667"/>
                    <p14:bmk name="Design Motion Paths PPT 2013_m200:00:21.6" time="21667"/>
                    <p14:bmk name="Design Motion Paths PPT 2013_m200:00:21.7" time="21767"/>
                    <p14:bmk name="Design Motion Paths PPT 2013_m200:00:24.9" time="24933"/>
                    <p14:bmk name="Design Motion Paths PPT 2013_m200:00:25.0" time="25033"/>
                    <p14:bmk name="Design Motion Paths PPT 2013_m200:00:30.2" time="30200"/>
                    <p14:bmk name="Design Motion Paths PPT 2013_m200:00:30.3" time="30300"/>
                    <p14:bmk name="Design Motion Paths PPT 2013_m200:00:36.1" time="36167"/>
                    <p14:bmk name="Design Motion Paths PPT 2013_m200:00:36.2" time="36267"/>
                    <p14:bmk name="Design Motion Paths PPT 2013_m200:00:41.6" time="41600"/>
                    <p14:bmk name="Design Motion Paths PPT 2013_m200:00:41.7" time="41700"/>
                    <p14:bmk name="Design Motion Paths PPT 2013_m200:00:47.0" time="47067"/>
                    <p14:bmk name="Design Motion Paths PPT 2013_m200:00:47.1" time="47167"/>
                    <p14:bmk name="Design Motion Paths PPT 2013_m200:00:53.2" time="53233"/>
                    <p14:bmk name="Design Motion Paths PPT 2013_m200:00:53.3" time="53333"/>
                    <p14:bmk name="Design Motion Paths PPT 2013_m200:01:01.3" time="61367"/>
                    <p14:bmk name="Design Motion Paths PPT 2013_m200:01:01.4" time="61467"/>
                    <p14:bmk name="Design Motion Paths PPT 2013_m200:01:05.3" time="65333"/>
                    <p14:bmk name="Design Motion Paths PPT 2013_m200:01:05.4" time="65433"/>
                    <p14:bmk name="Design Motion Paths PPT 2013_m200:01:12.8" time="72867"/>
                    <p14:bmk name="Design Motion Paths PPT 2013_m200:01:12.9" time="72967"/>
                    <p14:bmk name="Design Motion Paths PPT 2013_m200:01:17.5" time="77500"/>
                    <p14:bmk name="Design Motion Paths PPT 2013_m200:01:17.6" time="77600"/>
                    <p14:bmk name="Design Motion Paths PPT 2013_m200:01:24.3" time="84367"/>
                    <p14:bmk name="Design Motion Paths PPT 2013_m200:01:24.4" time="84467"/>
                    <p14:bmk name="Design Motion Paths PPT 2013_m200:01:30.4" time="90467"/>
                    <p14:bmk name="Design Motion Paths PPT 2013_m200:01:30.5" time="90567"/>
                    <p14:bmk name="Design Motion Paths PPT 2013_m200:01:39.2" time="99267"/>
                    <p14:bmk name="Design Motion Paths PPT 2013_m200:01:39.3" time="99367"/>
                    <p14:bmk name="Design Motion Paths PPT 2013_m200:01:46.5" time="106567"/>
                    <p14:bmk name="Design Motion Paths PPT 2013_m200:01:46.6" time="106667"/>
                    <p14:bmk name="Design Motion Paths PPT 2013_m200:01:49.2" time="109233"/>
                    <p14:bmk name="Design Motion Paths PPT 2013_m200:01:49.3" time="109333"/>
                    <p14:bmk name="Design Motion Paths PPT 2013_m200:01:52.3" time="112300"/>
                    <p14:bmk name="Design Motion Paths PPT 2013_m200:01:52.4" time="112400"/>
                    <p14:bmk name="Design Motion Paths PPT 2013_m200:01:59.2" time="119200"/>
                    <p14:bmk name="Design Motion Paths PPT 2013_m200:01:59.3" time="119300"/>
                    <p14:bmk name="Design Motion Paths PPT 2013_m200:02:04.9" time="124967"/>
                    <p14:bmk name="Design Motion Paths PPT 2013_m200:02:05.0" time="125067"/>
                    <p14:bmk name="Design Motion Paths PPT 2013_m200:02:14.4" time="134467"/>
                    <p14:bmk name="Design Motion Paths PPT 2013_m200:02:14.5" time="134567"/>
                    <p14:bmk name="Design Motion Paths PPT 2013_m200:02:20.7" time="140767"/>
                    <p14:bmk name="Design Motion Paths PPT 2013_m200:02:20.8" time="140867"/>
                    <p14:bmk name="Design Motion Paths PPT 2013_m200:02:28.3" time="148333"/>
                    <p14:bmk name="Design Motion Paths PPT 2013_m200:02:28.4" time="148433"/>
                    <p14:bmk name="Design Motion Paths PPT 2013_m200:02:34.4" time="154433"/>
                    <p14:bmk name="Design Motion Paths PPT 2013_m200:02:34.5" time="154533"/>
                    <p14:bmk name="Design Motion Paths PPT 2013_m200:02:39.7" time="159700"/>
                    <p14:bmk name="Design Motion Paths PPT 2013_m200:02:39.8" time="159800"/>
                    <p14:bmk name="Design Motion Paths PPT 2013_m200:02:46.3" time="166300"/>
                    <p14:bmk name="Design Motion Paths PPT 2013_m200:02:46.4" time="166400"/>
                    <p14:bmk name="Design Motion Paths PPT 2013_m200:02:52.0" time="172033"/>
                  </p14:bmkLst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71" name="Rectangle 70">
            <a:hlinkClick r:id="rId34" action="ppaction://hlinksldjump"/>
          </p:cNvPr>
          <p:cNvSpPr/>
          <p:nvPr/>
        </p:nvSpPr>
        <p:spPr>
          <a:xfrm>
            <a:off x="1200584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35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37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39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41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43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45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47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315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Design motion paths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49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8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4" name="Media Placeholder 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47" name="Rectangle 46">
            <a:hlinkClick r:id="rId34" action="ppaction://hlinksldjump"/>
          </p:cNvPr>
          <p:cNvSpPr/>
          <p:nvPr/>
        </p:nvSpPr>
        <p:spPr>
          <a:xfrm>
            <a:off x="1205878" y="849042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Create paths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Paths &amp; effects</a:t>
            </a:r>
            <a:endParaRPr lang="en-US" dirty="0"/>
          </a:p>
        </p:txBody>
      </p:sp>
      <p:sp>
        <p:nvSpPr>
          <p:cNvPr id="64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Line paths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Layered </a:t>
            </a:r>
            <a:r>
              <a:rPr lang="en-US" dirty="0" err="1" smtClean="0"/>
              <a:t>pics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6:53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Design paths</a:t>
            </a:r>
            <a:endParaRPr lang="en-US" dirty="0"/>
          </a:p>
        </p:txBody>
      </p:sp>
      <p:sp>
        <p:nvSpPr>
          <p:cNvPr id="6" name="Design Motion Paths PPT 2013_m2Tocoverthe00:00:00.0-00:00:08.5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cover the basics of motion paths, let’s start with this animation effect: a wheel that rolls back and forth.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Design Motion Paths PPT 2013_m2Inthismovie,00:00:08.6-00:00:14.5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movie, I’ll focus on creating the motion path for the effect, so you can see how to work with a path.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Design Motion Paths PPT 2013_m2Inmovie3,00:00:14.6-00:00:21.6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movie 3, I’ll apply a Spin and other effects to the wheel to complete the rolling effect.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Design Motion Paths PPT 2013_m2Here’sthewheel00:00:21.7-00:00:24.9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Here’s the wheel image, with no effects applied.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Design Motion Paths PPT 2013_m2Toapplythe00:00:25.0-00:00:30.2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apply the motion path, I select the wheel, and on the Animations tab,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Design Motion Paths PPT 2013_m2Iopenthe00:00:30.3-00:00:36.1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open the effects gallery and scroll down to Motion Paths.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Design Motion Paths PPT 2013_m2Therearethese00:00:36.2-00:00:41.6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There are these paths, and down at the very bottom, there’s a link to more.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Design Motion Paths PPT 2013_m2Astraightline00:00:41.7-00:00:47.0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straight line path is most common, and that’s what I want so I’ll choose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Design Motion Paths PPT 2013_m2Thepatheffect00:00:47.1-00:00:53.2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path effect plays in the AutoPreview, and it’s a downward path by default.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Design Motion Paths PPT 2013_m2Onthepath,00:00:53.3-00:01:01.3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path, the green circle shows the starting point for the line; the red circle shows the ending point.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Design Motion Paths PPT 2013_m2Thispalerimage00:01:01.4-00:01:05.3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paler image of the wheel shows you where it will end up.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Design Motion Paths PPT 2013_m2Whenyousee00:01:05.4-00:01:12.8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see the ghosted image and the start and end points are little circles, you know the path is selected.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Design Motion Paths PPT 2013_m2WhenIclick00:01:12.9-00:01:17.5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click anywhere that isn’t on the path, that deselects the path.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Design Motion Paths PPT 2013_m2Whenthepath00:01:17.6-00:01:24.3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the path isn’t selected, the starting and ending points are a green arrow and a red arrow.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Design Motion Paths PPT 2013_m2Formywheel00:01:24.4-00:01:30.4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my wheel animation effect, I want a Right pointing path, not a Down one.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Design Motion Paths PPT 2013_m2Theeasiestway00:01:30.5-00:01:39.2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easiest way to fix that is to first select the path: Point to it and look for the four-pointed cursor, then click.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Design Motion Paths PPT 2013_m2Then,I’llopen00:01:39.3-00:01:46.5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I’ll open Effect Options. And here are more types of straight paths. I’ll choose Right.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Design Motion Paths PPT 2013_m2Thewheelnow00:01:46.6-00:01:49.2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wheel now moves to the right.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Design Motion Paths PPT 2013_m2Anditsarrows00:01:49.3-00:01:52.3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its arrows point to the right.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Design Motion Paths PPT 2013_m2Iwantto00:01:52.4-00:01:59.2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want to make this path longer, so I’m going to resize it. First I select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Design Motion Paths PPT 2013_m2Then,I’mgoing00:01:59.3-00:02:04.9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I’m going to press the Shift key, to keep the line horizontal as I drag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Design Motion Paths PPT 2013_m2WiththeShift00:02:05.0-00:02:14.4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the Shift key down, I point to the end of the path, and when I see this two-pointed sizing cursor, I drag the mouse.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Design Motion Paths PPT 2013_m2Iwantthe00:02:14.5-00:02:20.7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want the wheel to stop about here, so I’ll let up the mouse button and Shift key.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Design Motion Paths PPT 2013_m2Nowlet’spreview00:02:20.8-00:02:28.3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let’s preview the effect. The path moves the wheel straight to the right, to the end of the bar.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Design Motion Paths PPT 2013_m2Notethatwhen00:02:28.4-00:02:34.4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Note that when I’m dragging to size the path, I can move it in any direction I want, too.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Design Motion Paths PPT 2013_m2Earlier,Icould’ve00:02:34.5-00:02:39.7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Earlier, I could’ve changed its direction by dragging it, from down to right.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Design Motion Paths PPT 2013_m2It’sjusta00:02:39.8-00:02:46.3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It’s just a little trickier when you draw to get the line perfectly horizontal.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Design Motion Paths PPT 2013_m2Upnext:We’ll00:02:46.4-00:02:52.0"/>
          <p:cNvSpPr txBox="1"/>
          <p:nvPr>
            <p:custDataLst>
              <p:tags r:id="rId3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next: We’ll combine this path with other effects to make the wheel roll back and forth.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11247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512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0:0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0:08.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0:0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0:08.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0:1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0:14.5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0:1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0:14.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0:2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0:21.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0:2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0:21.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0:2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0:24.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0:2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0:25.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0:3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0:30.2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0:3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0:30.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0:3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0:36.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0:3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0:36.2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0:4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0:41.6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0:4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0:41.7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0:4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0:47.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0:4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0:47.1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0:5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0:53.2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0:5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0:53.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0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01.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0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01.4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0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05.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0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05.4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1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12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1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12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1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17.5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1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17.6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2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24.3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2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24.4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3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30.4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3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30.5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3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39.2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3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39.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4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46.5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4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46.6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4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49.2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4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49.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5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52.3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5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52.4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5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59.2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1:5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1:59.3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2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2:04.9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2:0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2:05.0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2:1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2:14.4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2:1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2:14.5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2:2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2:20.7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2:2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2:20.8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2:2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2:28.3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2:2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2:28.4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2:3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2:34.4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2:3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2:34.5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2:3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2:39.7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2:3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2:39.8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2:4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2:46.3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2:4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2:46.4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200:02:5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200:02:52.0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26" grpId="0" animBg="1"/>
          <p:bldP spid="2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512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sign Motion Paths PPT 2013_m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Design Motion Paths PPT 2013_m300:00:00.0" time="33"/>
                    <p14:bmk name="Design Motion Paths PPT 2013_m300:00:05.4" time="5467"/>
                    <p14:bmk name="Design Motion Paths PPT 2013_m300:00:05.5" time="5567"/>
                    <p14:bmk name="Design Motion Paths PPT 2013_m300:00:10.4" time="10467"/>
                    <p14:bmk name="Design Motion Paths PPT 2013_m300:00:10.5" time="10567"/>
                    <p14:bmk name="Design Motion Paths PPT 2013_m300:00:16.2" time="16233"/>
                    <p14:bmk name="Design Motion Paths PPT 2013_m300:00:16.3" time="16333"/>
                    <p14:bmk name="Design Motion Paths PPT 2013_m300:00:22.3" time="22300"/>
                    <p14:bmk name="Design Motion Paths PPT 2013_m300:00:22.4" time="22400"/>
                    <p14:bmk name="Design Motion Paths PPT 2013_m300:00:26.4" time="26467"/>
                    <p14:bmk name="Design Motion Paths PPT 2013_m300:00:26.5" time="26567"/>
                    <p14:bmk name="Design Motion Paths PPT 2013_m300:00:29.9" time="29967"/>
                    <p14:bmk name="Design Motion Paths PPT 2013_m300:00:30.0" time="30067"/>
                    <p14:bmk name="Design Motion Paths PPT 2013_m300:00:31.7" time="31733"/>
                    <p14:bmk name="Design Motion Paths PPT 2013_m300:00:31.8" time="31833"/>
                    <p14:bmk name="Design Motion Paths PPT 2013_m300:00:41.0" time="41067"/>
                    <p14:bmk name="Design Motion Paths PPT 2013_m300:00:41.1" time="41167"/>
                    <p14:bmk name="Design Motion Paths PPT 2013_m300:00:44.3" time="44333"/>
                    <p14:bmk name="Design Motion Paths PPT 2013_m300:00:44.4" time="44433"/>
                    <p14:bmk name="Design Motion Paths PPT 2013_m300:00:52.4" time="52433"/>
                    <p14:bmk name="Design Motion Paths PPT 2013_m300:00:52.5" time="52533"/>
                    <p14:bmk name="Design Motion Paths PPT 2013_m300:00:56.8" time="56833"/>
                    <p14:bmk name="Design Motion Paths PPT 2013_m300:00:56.9" time="56933"/>
                    <p14:bmk name="Design Motion Paths PPT 2013_m300:01:04.8" time="64867"/>
                    <p14:bmk name="Design Motion Paths PPT 2013_m300:01:04.9" time="64967"/>
                    <p14:bmk name="Design Motion Paths PPT 2013_m300:01:13.4" time="73467"/>
                    <p14:bmk name="Design Motion Paths PPT 2013_m300:01:13.5" time="73567"/>
                    <p14:bmk name="Design Motion Paths PPT 2013_m300:01:17.8" time="77800"/>
                    <p14:bmk name="Design Motion Paths PPT 2013_m300:01:17.9" time="77900"/>
                    <p14:bmk name="Design Motion Paths PPT 2013_m300:01:19.3" time="79300"/>
                    <p14:bmk name="Design Motion Paths PPT 2013_m300:01:19.4" time="79400"/>
                    <p14:bmk name="Design Motion Paths PPT 2013_m300:01:26.9" time="86900"/>
                    <p14:bmk name="Design Motion Paths PPT 2013_m300:01:27.0" time="87000"/>
                    <p14:bmk name="Design Motion Paths PPT 2013_m300:01:35.5" time="95533"/>
                    <p14:bmk name="Design Motion Paths PPT 2013_m300:01:35.6" time="95633"/>
                    <p14:bmk name="Design Motion Paths PPT 2013_m300:01:44.7" time="104767"/>
                    <p14:bmk name="Design Motion Paths PPT 2013_m300:01:44.8" time="104867"/>
                    <p14:bmk name="Design Motion Paths PPT 2013_m300:01:52.2" time="112267"/>
                    <p14:bmk name="Design Motion Paths PPT 2013_m300:01:52.3" time="112367"/>
                    <p14:bmk name="Design Motion Paths PPT 2013_m300:02:02.1" time="122167"/>
                    <p14:bmk name="Design Motion Paths PPT 2013_m300:02:02.2" time="122267"/>
                    <p14:bmk name="Design Motion Paths PPT 2013_m300:02:04.9" time="124900"/>
                    <p14:bmk name="Design Motion Paths PPT 2013_m300:02:05.0" time="125000"/>
                    <p14:bmk name="Design Motion Paths PPT 2013_m300:02:11.9" time="131933"/>
                    <p14:bmk name="Design Motion Paths PPT 2013_m300:02:12.0" time="132033"/>
                    <p14:bmk name="Design Motion Paths PPT 2013_m300:02:16.4" time="136400"/>
                    <p14:bmk name="Design Motion Paths PPT 2013_m300:02:16.5" time="136500"/>
                    <p14:bmk name="Design Motion Paths PPT 2013_m300:02:19.5" time="139567"/>
                    <p14:bmk name="Design Motion Paths PPT 2013_m300:02:19.6" time="139667"/>
                    <p14:bmk name="Design Motion Paths PPT 2013_m300:02:25.7" time="145733"/>
                    <p14:bmk name="Design Motion Paths PPT 2013_m300:02:25.8" time="145833"/>
                    <p14:bmk name="Design Motion Paths PPT 2013_m300:02:30.4" time="150433"/>
                    <p14:bmk name="Design Motion Paths PPT 2013_m300:02:30.5" time="150533"/>
                    <p14:bmk name="Design Motion Paths PPT 2013_m300:02:34.5" time="154500"/>
                    <p14:bmk name="Design Motion Paths PPT 2013_m300:02:34.6" time="154600"/>
                    <p14:bmk name="Design Motion Paths PPT 2013_m300:02:41.9" time="161900"/>
                    <p14:bmk name="Design Motion Paths PPT 2013_m300:02:42.0" time="162000"/>
                    <p14:bmk name="Design Motion Paths PPT 2013_m300:02:49.3" time="169367"/>
                    <p14:bmk name="Design Motion Paths PPT 2013_m300:02:49.4" time="169467"/>
                    <p14:bmk name="Design Motion Paths PPT 2013_m300:02:51.4" time="171467"/>
                    <p14:bmk name="Design Motion Paths PPT 2013_m300:02:51.5" time="171567"/>
                    <p14:bmk name="Design Motion Paths PPT 2013_m300:02:56.6" time="176600"/>
                    <p14:bmk name="Design Motion Paths PPT 2013_m300:02:56.7" time="176700"/>
                    <p14:bmk name="Design Motion Paths PPT 2013_m300:03:00.9" time="180900"/>
                    <p14:bmk name="Design Motion Paths PPT 2013_m300:03:01.0" time="181000"/>
                    <p14:bmk name="Design Motion Paths PPT 2013_m300:03:09.2" time="189233"/>
                    <p14:bmk name="Design Motion Paths PPT 2013_m300:03:09.3" time="189333"/>
                    <p14:bmk name="Design Motion Paths PPT 2013_m300:03:14.9" time="194967"/>
                    <p14:bmk name="Design Motion Paths PPT 2013_m300:03:15.0" time="195067"/>
                    <p14:bmk name="Design Motion Paths PPT 2013_m300:03:22.5" time="202567"/>
                    <p14:bmk name="Design Motion Paths PPT 2013_m300:03:22.6" time="202667"/>
                    <p14:bmk name="Design Motion Paths PPT 2013_m300:03:29.1" time="209100"/>
                    <p14:bmk name="Design Motion Paths PPT 2013_m300:03:29.2" time="209200"/>
                    <p14:bmk name="Design Motion Paths PPT 2013_m300:03:32.7" time="212733"/>
                    <p14:bmk name="Design Motion Paths PPT 2013_m300:03:32.8" time="212833"/>
                    <p14:bmk name="Design Motion Paths PPT 2013_m300:03:40.0" time="220000"/>
                    <p14:bmk name="Design Motion Paths PPT 2013_m300:03:40.1" time="220100"/>
                    <p14:bmk name="Design Motion Paths PPT 2013_m300:03:45.0" time="225067"/>
                    <p14:bmk name="Design Motion Paths PPT 2013_m300:03:45.1" time="225167"/>
                    <p14:bmk name="Design Motion Paths PPT 2013_m300:03:51.0" time="231067"/>
                    <p14:bmk name="Design Motion Paths PPT 2013_m300:03:51.1" time="231167"/>
                    <p14:bmk name="Design Motion Paths PPT 2013_m300:03:55.6" time="235667"/>
                    <p14:bmk name="Design Motion Paths PPT 2013_m300:03:55.7" time="235767"/>
                    <p14:bmk name="Design Motion Paths PPT 2013_m300:04:00.4" time="240400"/>
                    <p14:bmk name="Design Motion Paths PPT 2013_m300:04:00.5" time="240500"/>
                    <p14:bmk name="Design Motion Paths PPT 2013_m300:04:07.6" time="247600"/>
                    <p14:bmk name="Design Motion Paths PPT 2013_m300:04:07.7" time="247700"/>
                    <p14:bmk name="Design Motion Paths PPT 2013_m300:04:14.2" time="254200"/>
                    <p14:bmk name="Design Motion Paths PPT 2013_m300:04:14.3" time="254300"/>
                    <p14:bmk name="Design Motion Paths PPT 2013_m300:04:19.5" time="259567"/>
                    <p14:bmk name="Design Motion Paths PPT 2013_m300:04:19.6" time="259667"/>
                    <p14:bmk name="Design Motion Paths PPT 2013_m300:04:27.0" time="267000"/>
                    <p14:bmk name="Design Motion Paths PPT 2013_m300:04:27.1" time="267100"/>
                    <p14:bmk name="Design Motion Paths PPT 2013_m300:04:32.0" time="272033"/>
                    <p14:bmk name="Design Motion Paths PPT 2013_m300:04:32.1" time="272133"/>
                    <p14:bmk name="Design Motion Paths PPT 2013_m300:04:35.3" time="275367"/>
                    <p14:bmk name="Design Motion Paths PPT 2013_m300:04:35.4" time="275467"/>
                    <p14:bmk name="Design Motion Paths PPT 2013_m300:04:44.2" time="284233"/>
                    <p14:bmk name="Design Motion Paths PPT 2013_m300:04:44.3" time="284333"/>
                    <p14:bmk name="Design Motion Paths PPT 2013_m300:04:49.6" time="289633"/>
                  </p14:bmkLst>
                </p14:media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56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58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56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61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63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65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67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4942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Design motion paths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69">
              <a:extLst>
                <a:ext uri="{BEBA8EAE-BF5A-486C-A8C5-ECC9F3942E4B}">
                  <a14:imgProps xmlns:a14="http://schemas.microsoft.com/office/drawing/2010/main">
                    <a14:imgLayer r:embed="rId70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73" action="ppaction://hlinksldjump"/>
          </p:cNvPr>
          <p:cNvPicPr preferRelativeResize="0">
            <a:picLocks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sp>
        <p:nvSpPr>
          <p:cNvPr id="75" name="Rectangle 74">
            <a:hlinkClick r:id="rId73" action="ppaction://hlinksldjump"/>
          </p:cNvPr>
          <p:cNvSpPr/>
          <p:nvPr/>
        </p:nvSpPr>
        <p:spPr>
          <a:xfrm>
            <a:off x="2549189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5" name="Media Placeholder 6">
            <a:hlinkClick r:id="rId74" action="ppaction://hlinksldjump"/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6" name="Rectangle 55">
            <a:hlinkClick r:id="rId74" action="ppaction://hlinksldjump"/>
          </p:cNvPr>
          <p:cNvSpPr/>
          <p:nvPr/>
        </p:nvSpPr>
        <p:spPr>
          <a:xfrm>
            <a:off x="1205878" y="849042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Create paths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Paths &amp; effects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Line paths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Layered </a:t>
            </a:r>
            <a:r>
              <a:rPr lang="en-US" dirty="0" err="1" smtClean="0"/>
              <a:t>pics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6:53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Design paths</a:t>
            </a:r>
            <a:endParaRPr lang="en-US" dirty="0"/>
          </a:p>
        </p:txBody>
      </p:sp>
      <p:sp>
        <p:nvSpPr>
          <p:cNvPr id="6" name="Design Motion Paths PPT 2013_m3Amotionpath00:00:00.0-00:00:05.4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motion path can be especially powerful when you combine it with another animation effect.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Design Motion Paths PPT 2013_m3Forexample,this00:00:05.5-00:00:10.4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this wheel image has a motion path that moves it to the right.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Design Motion Paths PPT 2013_m3ButIcan00:00:10.5-00:00:16.2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 can get a better result, more natural motion, if I add a Spin effect to the wheel.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Design Motion Paths PPT 2013_m3Toaddthe00:00:16.3-00:00:22.3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add the Spin effect, I’ll select the wheel, and then click Add Animation.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Design Motion Paths PPT 2013_m3NotethatI’m00:00:22.4-00:00:26.4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Note that I’m choosing Add Animation rather than going to the main effects gallery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Design Motion Paths PPT 2013_m3becausethewheel00:00:26.5-00:00:29.9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the wheel already has one effect: the motion path.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Design Motion Paths PPT 2013_m3I’maddingto00:00:30.0-00:00:31.7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adding to that one.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Design Motion Paths PPT 2013_m3Sointhe00:00:31.8-00:00:41.0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in the Add Animation gallery, I look in the Emphasis effects, and choose Spin.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Design Motion Paths PPT 2013_m3Let’spreviewall00:00:41.1-00:00:44.3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preview all the effects.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Design Motion Paths PPT 2013_m3Thewheelmoves00:00:44.4-00:00:52.4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wheel moves to the right and then spins. But I want it to spin while it moves along the path.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Design Motion Paths PPT 2013_m3Toworkmore00:00:52.5-00:00:56.8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work more with the spin, I’ll open the Animation Pane.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Design Motion Paths PPT 2013_m3TheSpinemphasis00:00:56.9-00:01:04.8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Spin emphasis effect is yellow and has the star icon, and the motion path is blue and has the line icon.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Design Motion Paths PPT 2013_m3I’llselectthe00:01:04.9-00:01:13.4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select the Spin effect and click its arrow, and instead of having it Start On Click, I’ll have it Start With Previous.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Design Motion Paths PPT 2013_m3Nowlet’sclick00:01:13.5-00:01:17.8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let’s click Play All to preview the sequence.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Design Motion Paths PPT 2013_m3Thewheelrolls.00:01:17.9-00:01:19.3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wheel rolls.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Design Motion Paths PPT 2013_m3Butnoticehow00:01:19.4-00:01:26.9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notice how it starts rolling before it moves and keeps rolling after it’s stopped.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Design Motion Paths PPT 2013_m3Tomakethe00:01:27.0-00:01:35.5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make the Spin look more natural, I’ll select it, display its menu, and click Effect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Design Motion Paths PPT 2013_m3Iusethese00:01:35.6-00:01:44.7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use these settings, Smooth start and Smooth end, to control the spin. They give the spin a more gradual start and end.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Design Motion Paths PPT 2013_m3I’llseteach00:01:44.8-00:01:52.2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set each one to 1 second,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Design Motion Paths PPT 2013_m3I’llclickPlay00:01:52.3-00:02:02.1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click Play All. Now the roll looks more natural and the wheel doesn’t spin in place.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Design Motion Paths PPT 2013_m3Last,Iwant00:02:02.2-00:02:04.9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Last, I want the wheel to roll back and forth.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Design Motion Paths PPT 2013_m3So,I’mgoing00:02:05.0-00:02:11.9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I’m going to select both effects—I’ll click one, press Ctrl, and click the other.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Design Motion Paths PPT 2013_m3Withbotheffects00:02:12.0-00:02:16.4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both effects selected, there’s just one arrow to click for the drop-down menu,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Design Motion Paths PPT 2013_m3andwhatI00:02:16.5-00:02:19.5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what I select will apply to both effects.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Design Motion Paths PPT 2013_m3I’llclickEffect00:02:19.6-00:02:25.7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click Effect Options, and select this option, Auto-reverse.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Design Motion Paths PPT 2013_m3Thiswillmake00:02:25.8-00:02:30.4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will make both effects play and then play again in reverse.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Design Motion Paths PPT 2013_m3NowwhileI’ve00:02:30.5-00:02:34.5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while I’ve got the dialog box open, I’m going to click the Timing tab,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Design Motion Paths PPT 2013_m3andspeedup00:02:34.6-00:02:41.9"/>
          <p:cNvSpPr txBox="1"/>
          <p:nvPr>
            <p:custDataLst>
              <p:tags r:id="rId3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speed up the duration of both effects. I’ll change this from 2 seconds to 1.5.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Design Motion Paths PPT 2013_m3AnotherthingI00:02:42.0-00:02:49.3"/>
          <p:cNvSpPr txBox="1"/>
          <p:nvPr>
            <p:custDataLst>
              <p:tags r:id="rId3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Another thing I can do is make the whole effect repeat, by clicking 2 in the Repeat 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Design Motion Paths PPT 2013_m3There’sthefinished00:02:49.4-00:02:51.4"/>
          <p:cNvSpPr txBox="1"/>
          <p:nvPr>
            <p:custDataLst>
              <p:tags r:id="rId3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There’s the finished effect.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Design Motion Paths PPT 2013_m3Thewheelrolls00:02:51.5-00:02:56.6"/>
          <p:cNvSpPr txBox="1"/>
          <p:nvPr>
            <p:custDataLst>
              <p:tags r:id="rId3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wheel rolls back and forth, and it repeats.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Design Motion Paths PPT 2013_m3Here’sanotheranimation00:02:56.7-00:03:00.9"/>
          <p:cNvSpPr txBox="1"/>
          <p:nvPr>
            <p:custDataLst>
              <p:tags r:id="rId3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Here’s another animation sequence that uses combined effects.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Design Motion Paths PPT 2013_m3Thisrocketmoves00:03:01.0-00:03:09.2"/>
          <p:cNvSpPr txBox="1"/>
          <p:nvPr>
            <p:custDataLst>
              <p:tags r:id="rId36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rocket moves on two diagonal motion paths, one to the moon, and one back to earth. I’ll play the sequence.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7" name="Design Motion Paths PPT 2013_m3Therocketflies00:03:09.3-00:03:14.9"/>
          <p:cNvSpPr txBox="1"/>
          <p:nvPr>
            <p:custDataLst>
              <p:tags r:id="rId3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rocket flies to the moon, then turns around and flies back.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8" name="Design Motion Paths PPT 2013_m3You’llalsonotice00:03:15.0-00:03:22.5"/>
          <p:cNvSpPr txBox="1"/>
          <p:nvPr>
            <p:custDataLst>
              <p:tags r:id="rId3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You’ll also notice that the rocket gets smaller as it moves away and larger as it returns.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9" name="Design Motion Paths PPT 2013_m3That’sthework00:03:22.6-00:03:29.1"/>
          <p:cNvSpPr txBox="1"/>
          <p:nvPr>
            <p:custDataLst>
              <p:tags r:id="rId3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That’s the work of an effect called Grow/Shrink. It’s combined with the motion paths.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0" name="Design Motion Paths PPT 2013_m3Herearethe00:03:29.2-00:03:32.7"/>
          <p:cNvSpPr txBox="1"/>
          <p:nvPr>
            <p:custDataLst>
              <p:tags r:id="rId4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 are the effects in the Animation Pane.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1" name="Design Motion Paths PPT 2013_m3Thesearethe00:03:32.8-00:03:40.0"/>
          <p:cNvSpPr txBox="1"/>
          <p:nvPr>
            <p:custDataLst>
              <p:tags r:id="rId4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These are the motion paths, and each one is followed by this emphasis effect, called Grow/Shrink.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2" name="Design Motion Paths PPT 2013_m3EachGrow/Shrinkeffect00:03:40.1-00:03:45.0"/>
          <p:cNvSpPr txBox="1"/>
          <p:nvPr>
            <p:custDataLst>
              <p:tags r:id="rId4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Each Grow/Shrink effect is set to play with the previous motion path.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3" name="Design Motion Paths PPT 2013_m3Solet’slook00:03:45.1-00:03:51.0"/>
          <p:cNvSpPr txBox="1"/>
          <p:nvPr>
            <p:custDataLst>
              <p:tags r:id="rId4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let’s look at the first use of the Grow/Shrink effect: I’ll open its Effect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4" name="Design Motion Paths PPT 2013_m3Inthiscase,00:03:51.1-00:03:55.6"/>
          <p:cNvSpPr txBox="1"/>
          <p:nvPr>
            <p:custDataLst>
              <p:tags r:id="rId4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case, the Grow/Shrink effect applies to the rocket as it moves away,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5" name="Design Motion Paths PPT 2013_m3soitssize00:03:55.7-00:04:00.4"/>
          <p:cNvSpPr txBox="1"/>
          <p:nvPr>
            <p:custDataLst>
              <p:tags r:id="rId4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its size is set to Smaller, which makes the rocket shrink.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6" name="Design Motion Paths PPT 2013_m3Also,itsSmooth00:04:00.5-00:04:07.6"/>
          <p:cNvSpPr txBox="1"/>
          <p:nvPr>
            <p:custDataLst>
              <p:tags r:id="rId4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Also, its Smooth start setting delays the shrinking so it happens a ways down the path, or farther away.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7" name="Design Motion Paths PPT 2013_m3AndtheSmooth00:04:07.7-00:04:14.2"/>
          <p:cNvSpPr txBox="1"/>
          <p:nvPr>
            <p:custDataLst>
              <p:tags r:id="rId4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Smooth end setting helps the shrinking effect at the end of the path to occur gradually.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8" name="Design Motion Paths PPT 2013_m3Nowhere’sthe00:04:14.3-00:04:19.5"/>
          <p:cNvSpPr txBox="1"/>
          <p:nvPr>
            <p:custDataLst>
              <p:tags r:id="rId4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here’s the other Grow/Shrink effect. Let’s open its Effect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9" name="Design Motion Paths PPT 2013_m3Thiseffectapplies00:04:19.6-00:04:27.0"/>
          <p:cNvSpPr txBox="1"/>
          <p:nvPr>
            <p:custDataLst>
              <p:tags r:id="rId4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effect applies to the rocket on its return motion path, so the rocket’s size is doubled, at 200%.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0" name="Design Motion Paths PPT 2013_m3AnditsSmooth00:04:27.1-00:04:32.0"/>
          <p:cNvSpPr txBox="1"/>
          <p:nvPr>
            <p:custDataLst>
              <p:tags r:id="rId5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its Smooth start and Smooth end settings are adjusted to make the rocket get larger gradually,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1" name="Design Motion Paths PPT 2013_m3asitreturns00:04:32.1-00:04:35.3"/>
          <p:cNvSpPr txBox="1"/>
          <p:nvPr>
            <p:custDataLst>
              <p:tags r:id="rId5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it returns on the motion path.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2" name="Design Motion Paths PPT 2013_m3So,withmotion00:04:35.4-00:04:44.2"/>
          <p:cNvSpPr txBox="1"/>
          <p:nvPr>
            <p:custDataLst>
              <p:tags r:id="rId5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with motion paths, remember there’s power in combinations.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3" name="Design Motion Paths PPT 2013_m3Upnext:Create00:04:44.3-00:04:49.6"/>
          <p:cNvSpPr txBox="1"/>
          <p:nvPr>
            <p:custDataLst>
              <p:tags r:id="rId5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next: Create an animation sequence with line motion paths.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24712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21110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9233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0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05.4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0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05.5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1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10.4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1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10.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1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16.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1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16.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2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22.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2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22.4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2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26.4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2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26.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29.9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3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30.0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3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31.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3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31.8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41.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4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41.1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4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44.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4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44.4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5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52.4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5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52.5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5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56.8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0:5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0:56.9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1:0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1:04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1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1:04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1:1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1:13.4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1:1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1:13.5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1:1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1:17.8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1:1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1:17.9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1:1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1:19.3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1:1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1:19.4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1:2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1:26.9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1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1:27.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1:3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1:35.5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1:3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1:35.6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1:4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1:44.7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1:4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1:44.8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1:5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1:52.2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1:5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1:52.3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0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02.1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0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02.2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04.9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0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05.0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1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11.9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1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12.0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1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16.4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1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16.5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1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19.5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1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19.6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2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25.7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2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25.8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3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30.4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3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30.5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3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34.5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3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34.6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4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41.9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4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42.0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4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49.3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4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49.4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5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51.4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5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51.5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5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56.6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2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2:56.7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3:0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3:00.9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3:0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3:01.0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3:0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3:09.2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3:0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3:09.3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3:1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3:14.9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3:1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3:15.0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3:2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3:22.5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3:2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3:22.6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3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3:29.1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3:2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3:29.2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3:3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3:32.7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3:3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3:32.8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3:4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3:40.0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3:4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3:40.1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3:4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3:45.0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3:4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3:45.1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3:5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3:51.0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3:5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3:51.1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3:5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3:55.6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3:5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9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3:55.7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4:0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4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4:00.4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4:0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1" dur="2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4:00.5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4:0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6" dur="2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4:07.6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4:0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3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4:07.7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4:1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8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4:14.2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4:1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5" dur="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4:14.3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4:1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0" dur="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4:19.5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4:1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7" dur="2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4:19.6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4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2" dur="2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4:27.0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4:2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9" dur="2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4:27.1"/>
                      </p:tgtEl>
                    </p:cond>
                  </p:nextCondLst>
                </p:seq>
                <p:seq concurrent="1" nextAc="seek">
                  <p:cTn id="58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4:3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1" fill="hold">
                          <p:stCondLst>
                            <p:cond delay="0"/>
                          </p:stCondLst>
                          <p:childTnLst>
                            <p:par>
                              <p:cTn id="5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4" dur="2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4:32.0"/>
                      </p:tgtEl>
                    </p:cond>
                  </p:nextCondLst>
                </p:seq>
                <p:seq concurrent="1" nextAc="seek">
                  <p:cTn id="58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4:3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7" fill="hold">
                          <p:stCondLst>
                            <p:cond delay="0"/>
                          </p:stCondLst>
                          <p:childTnLst>
                            <p:par>
                              <p:cTn id="5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1" dur="2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4:32.1"/>
                      </p:tgtEl>
                    </p:cond>
                  </p:nextCondLst>
                </p:seq>
                <p:seq concurrent="1" nextAc="seek">
                  <p:cTn id="59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4:3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3" fill="hold">
                          <p:stCondLst>
                            <p:cond delay="0"/>
                          </p:stCondLst>
                          <p:childTnLst>
                            <p:par>
                              <p:cTn id="5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6" dur="2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4:35.3"/>
                      </p:tgtEl>
                    </p:cond>
                  </p:nextCondLst>
                </p:seq>
                <p:seq concurrent="1" nextAc="seek">
                  <p:cTn id="59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4:3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9" fill="hold">
                          <p:stCondLst>
                            <p:cond delay="0"/>
                          </p:stCondLst>
                          <p:childTnLst>
                            <p:par>
                              <p:cTn id="6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3" dur="2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4:35.4"/>
                      </p:tgtEl>
                    </p:cond>
                  </p:nextCondLst>
                </p:seq>
                <p:seq concurrent="1" nextAc="seek">
                  <p:cTn id="60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4:4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5" fill="hold">
                          <p:stCondLst>
                            <p:cond delay="0"/>
                          </p:stCondLst>
                          <p:childTnLst>
                            <p:par>
                              <p:cTn id="6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8" dur="2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4:44.2"/>
                      </p:tgtEl>
                    </p:cond>
                  </p:nextCondLst>
                </p:seq>
                <p:seq concurrent="1" nextAc="seek">
                  <p:cTn id="61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4:4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1" fill="hold">
                          <p:stCondLst>
                            <p:cond delay="0"/>
                          </p:stCondLst>
                          <p:childTnLst>
                            <p:par>
                              <p:cTn id="6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5" dur="2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4:44.3"/>
                      </p:tgtEl>
                    </p:cond>
                  </p:nextCondLst>
                </p:seq>
                <p:seq concurrent="1" nextAc="seek">
                  <p:cTn id="61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300:04:4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7" fill="hold">
                          <p:stCondLst>
                            <p:cond delay="0"/>
                          </p:stCondLst>
                          <p:childTnLst>
                            <p:par>
                              <p:cTn id="6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0" dur="2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300:04:49.6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3" grpId="0" animBg="1"/>
          <p:bldP spid="93" grpId="1" animBg="1"/>
          <p:bldP spid="94" grpId="0" animBg="1"/>
          <p:bldP spid="94" grpId="1" animBg="1"/>
          <p:bldP spid="95" grpId="0" animBg="1"/>
          <p:bldP spid="95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99" grpId="0" animBg="1"/>
          <p:bldP spid="99" grpId="1" animBg="1"/>
          <p:bldP spid="100" grpId="0" animBg="1"/>
          <p:bldP spid="100" grpId="1" animBg="1"/>
          <p:bldP spid="101" grpId="0" animBg="1"/>
          <p:bldP spid="101" grpId="1" animBg="1"/>
          <p:bldP spid="102" grpId="0" animBg="1"/>
          <p:bldP spid="102" grpId="1" animBg="1"/>
          <p:bldP spid="103" grpId="0" animBg="1"/>
          <p:bldP spid="103" grpId="1" animBg="1"/>
          <p:bldP spid="26" grpId="0" animBg="1"/>
          <p:bldP spid="2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9233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sign Motion Paths PPT 2013_m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Design Motion Paths PPT 2013_m400:00:00.0" time="33"/>
                    <p14:bmk name="Design Motion Paths PPT 2013_m400:00:04.6" time="4633"/>
                    <p14:bmk name="Design Motion Paths PPT 2013_m400:00:04.7" time="4733"/>
                    <p14:bmk name="Design Motion Paths PPT 2013_m400:00:11.6" time="11667"/>
                    <p14:bmk name="Design Motion Paths PPT 2013_m400:00:11.7" time="11767"/>
                    <p14:bmk name="Design Motion Paths PPT 2013_m400:00:19.2" time="19267"/>
                    <p14:bmk name="Design Motion Paths PPT 2013_m400:00:19.3" time="19367"/>
                    <p14:bmk name="Design Motion Paths PPT 2013_m400:00:23.9" time="23933"/>
                    <p14:bmk name="Design Motion Paths PPT 2013_m400:00:24.0" time="24033"/>
                    <p14:bmk name="Design Motion Paths PPT 2013_m400:00:30.2" time="30267"/>
                    <p14:bmk name="Design Motion Paths PPT 2013_m400:00:30.3" time="30367"/>
                    <p14:bmk name="Design Motion Paths PPT 2013_m400:00:33.2" time="33233"/>
                    <p14:bmk name="Design Motion Paths PPT 2013_m400:00:33.3" time="33333"/>
                    <p14:bmk name="Design Motion Paths PPT 2013_m400:00:39.3" time="39300"/>
                    <p14:bmk name="Design Motion Paths PPT 2013_m400:00:39.4" time="39400"/>
                    <p14:bmk name="Design Motion Paths PPT 2013_m400:00:45.5" time="45533"/>
                    <p14:bmk name="Design Motion Paths PPT 2013_m400:00:45.6" time="45633"/>
                    <p14:bmk name="Design Motion Paths PPT 2013_m400:00:55.6" time="55600"/>
                    <p14:bmk name="Design Motion Paths PPT 2013_m400:00:55.7" time="55700"/>
                    <p14:bmk name="Design Motion Paths PPT 2013_m400:00:59.4" time="59400"/>
                    <p14:bmk name="Design Motion Paths PPT 2013_m400:00:59.5" time="59500"/>
                    <p14:bmk name="Design Motion Paths PPT 2013_m400:01:03.6" time="63633"/>
                    <p14:bmk name="Design Motion Paths PPT 2013_m400:01:03.7" time="63733"/>
                    <p14:bmk name="Design Motion Paths PPT 2013_m400:01:08.8" time="68867"/>
                    <p14:bmk name="Design Motion Paths PPT 2013_m400:01:08.9" time="68967"/>
                    <p14:bmk name="Design Motion Paths PPT 2013_m400:01:14.3" time="74333"/>
                    <p14:bmk name="Design Motion Paths PPT 2013_m400:01:14.4" time="74433"/>
                    <p14:bmk name="Design Motion Paths PPT 2013_m400:01:19.3" time="79367"/>
                    <p14:bmk name="Design Motion Paths PPT 2013_m400:01:19.4" time="79467"/>
                    <p14:bmk name="Design Motion Paths PPT 2013_m400:01:27.4" time="87467"/>
                    <p14:bmk name="Design Motion Paths PPT 2013_m400:01:27.5" time="87567"/>
                    <p14:bmk name="Design Motion Paths PPT 2013_m400:01:34.3" time="94367"/>
                    <p14:bmk name="Design Motion Paths PPT 2013_m400:01:34.4" time="94467"/>
                    <p14:bmk name="Design Motion Paths PPT 2013_m400:01:39.2" time="99200"/>
                    <p14:bmk name="Design Motion Paths PPT 2013_m400:01:39.3" time="99300"/>
                    <p14:bmk name="Design Motion Paths PPT 2013_m400:01:43.0" time="103000"/>
                    <p14:bmk name="Design Motion Paths PPT 2013_m400:01:43.1" time="103100"/>
                    <p14:bmk name="Design Motion Paths PPT 2013_m400:01:52.2" time="112200"/>
                    <p14:bmk name="Design Motion Paths PPT 2013_m400:01:52.3" time="112300"/>
                    <p14:bmk name="Design Motion Paths PPT 2013_m400:01:56.0" time="116067"/>
                    <p14:bmk name="Design Motion Paths PPT 2013_m400:01:56.1" time="116167"/>
                    <p14:bmk name="Design Motion Paths PPT 2013_m400:02:00.3" time="120300"/>
                    <p14:bmk name="Design Motion Paths PPT 2013_m400:02:00.4" time="120400"/>
                    <p14:bmk name="Design Motion Paths PPT 2013_m400:02:07.7" time="127733"/>
                    <p14:bmk name="Design Motion Paths PPT 2013_m400:02:07.8" time="127833"/>
                    <p14:bmk name="Design Motion Paths PPT 2013_m400:02:13.2" time="133233"/>
                    <p14:bmk name="Design Motion Paths PPT 2013_m400:02:13.3" time="133333"/>
                    <p14:bmk name="Design Motion Paths PPT 2013_m400:02:19.6" time="139600"/>
                    <p14:bmk name="Design Motion Paths PPT 2013_m400:02:19.7" time="139700"/>
                    <p14:bmk name="Design Motion Paths PPT 2013_m400:02:29.1" time="149167"/>
                    <p14:bmk name="Design Motion Paths PPT 2013_m400:02:29.2" time="149267"/>
                    <p14:bmk name="Design Motion Paths PPT 2013_m400:02:33.0" time="153000"/>
                    <p14:bmk name="Design Motion Paths PPT 2013_m400:02:33.1" time="153100"/>
                    <p14:bmk name="Design Motion Paths PPT 2013_m400:02:36.5" time="156567"/>
                    <p14:bmk name="Design Motion Paths PPT 2013_m400:02:36.6" time="156667"/>
                    <p14:bmk name="Design Motion Paths PPT 2013_m400:02:44.6" time="164600"/>
                    <p14:bmk name="Design Motion Paths PPT 2013_m400:02:44.7" time="164700"/>
                    <p14:bmk name="Design Motion Paths PPT 2013_m400:02:48.5" time="168567"/>
                    <p14:bmk name="Design Motion Paths PPT 2013_m400:02:48.6" time="168667"/>
                    <p14:bmk name="Design Motion Paths PPT 2013_m400:02:55.8" time="175800"/>
                    <p14:bmk name="Design Motion Paths PPT 2013_m400:02:55.9" time="175900"/>
                    <p14:bmk name="Design Motion Paths PPT 2013_m400:02:58.3" time="178367"/>
                    <p14:bmk name="Design Motion Paths PPT 2013_m400:02:58.4" time="178467"/>
                    <p14:bmk name="Design Motion Paths PPT 2013_m400:03:14.0" time="194033"/>
                    <p14:bmk name="Design Motion Paths PPT 2013_m400:03:14.1" time="194133"/>
                    <p14:bmk name="Design Motion Paths PPT 2013_m400:03:18.7" time="198733"/>
                    <p14:bmk name="Design Motion Paths PPT 2013_m400:03:18.8" time="198833"/>
                    <p14:bmk name="Design Motion Paths PPT 2013_m400:03:21.6" time="201667"/>
                    <p14:bmk name="Design Motion Paths PPT 2013_m400:03:21.7" time="201767"/>
                    <p14:bmk name="Design Motion Paths PPT 2013_m400:03:27.9" time="207933"/>
                    <p14:bmk name="Design Motion Paths PPT 2013_m400:03:28.0" time="208033"/>
                    <p14:bmk name="Design Motion Paths PPT 2013_m400:03:32.9" time="212900"/>
                    <p14:bmk name="Design Motion Paths PPT 2013_m400:03:33.0" time="213000"/>
                    <p14:bmk name="Design Motion Paths PPT 2013_m400:03:36.6" time="216667"/>
                    <p14:bmk name="Design Motion Paths PPT 2013_m400:03:36.7" time="216767"/>
                    <p14:bmk name="Design Motion Paths PPT 2013_m400:03:40.4" time="220433"/>
                    <p14:bmk name="Design Motion Paths PPT 2013_m400:03:40.5" time="220533"/>
                    <p14:bmk name="Design Motion Paths PPT 2013_m400:03:45.6" time="225600"/>
                    <p14:bmk name="Design Motion Paths PPT 2013_m400:03:45.7" time="225700"/>
                    <p14:bmk name="Design Motion Paths PPT 2013_m400:03:54.8" time="234833"/>
                    <p14:bmk name="Design Motion Paths PPT 2013_m400:03:54.9" time="234933"/>
                    <p14:bmk name="Design Motion Paths PPT 2013_m400:04:01.6" time="241600"/>
                    <p14:bmk name="Design Motion Paths PPT 2013_m400:04:01.7" time="241700"/>
                    <p14:bmk name="Design Motion Paths PPT 2013_m400:04:10.0" time="250033"/>
                    <p14:bmk name="Design Motion Paths PPT 2013_m400:04:10.1" time="250133"/>
                    <p14:bmk name="Design Motion Paths PPT 2013_m400:04:14.2" time="254200"/>
                    <p14:bmk name="Design Motion Paths PPT 2013_m400:04:14.3" time="254300"/>
                    <p14:bmk name="Design Motion Paths PPT 2013_m400:04:18.9" time="258967"/>
                    <p14:bmk name="Design Motion Paths PPT 2013_m400:04:19.0" time="259067"/>
                    <p14:bmk name="Design Motion Paths PPT 2013_m400:04:25.3" time="265333"/>
                    <p14:bmk name="Design Motion Paths PPT 2013_m400:04:25.4" time="265433"/>
                    <p14:bmk name="Design Motion Paths PPT 2013_m400:04:29.3" time="269367"/>
                    <p14:bmk name="Design Motion Paths PPT 2013_m400:04:29.4" time="269467"/>
                    <p14:bmk name="Design Motion Paths PPT 2013_m400:04:33.2" time="273267"/>
                    <p14:bmk name="Design Motion Paths PPT 2013_m400:04:33.3" time="273367"/>
                    <p14:bmk name="Design Motion Paths PPT 2013_m400:04:37.1" time="277100"/>
                    <p14:bmk name="Design Motion Paths PPT 2013_m400:04:37.2" time="277200"/>
                    <p14:bmk name="Design Motion Paths PPT 2013_m400:04:41.0" time="281067"/>
                    <p14:bmk name="Design Motion Paths PPT 2013_m400:04:41.1" time="281167"/>
                    <p14:bmk name="Design Motion Paths PPT 2013_m400:04:50.6" time="290633"/>
                    <p14:bmk name="Design Motion Paths PPT 2013_m400:04:50.7" time="290733"/>
                    <p14:bmk name="Design Motion Paths PPT 2013_m400:04:58.7" time="298700"/>
                    <p14:bmk name="Design Motion Paths PPT 2013_m400:04:58.8" time="298800"/>
                    <p14:bmk name="Design Motion Paths PPT 2013_m400:05:03.8" time="303867"/>
                    <p14:bmk name="Design Motion Paths PPT 2013_m400:05:03.9" time="303967"/>
                    <p14:bmk name="Design Motion Paths PPT 2013_m400:05:09.6" time="309667"/>
                    <p14:bmk name="Design Motion Paths PPT 2013_m400:05:09.7" time="309767"/>
                    <p14:bmk name="Design Motion Paths PPT 2013_m400:05:16.2" time="316267"/>
                    <p14:bmk name="Design Motion Paths PPT 2013_m400:05:16.3" time="316367"/>
                    <p14:bmk name="Design Motion Paths PPT 2013_m400:05:25.9" time="325900"/>
                    <p14:bmk name="Design Motion Paths PPT 2013_m400:05:26.0" time="326000"/>
                    <p14:bmk name="Design Motion Paths PPT 2013_m400:05:29.9" time="329967"/>
                    <p14:bmk name="Design Motion Paths PPT 2013_m400:05:30.0" time="330067"/>
                    <p14:bmk name="Design Motion Paths PPT 2013_m400:05:36.2" time="336267"/>
                    <p14:bmk name="Design Motion Paths PPT 2013_m400:05:36.3" time="336367"/>
                    <p14:bmk name="Design Motion Paths PPT 2013_m400:05:42.1" time="342167"/>
                    <p14:bmk name="Design Motion Paths PPT 2013_m400:05:42.2" time="342267"/>
                    <p14:bmk name="Design Motion Paths PPT 2013_m400:05:51.7" time="351733"/>
                    <p14:bmk name="Design Motion Paths PPT 2013_m400:05:51.8" time="351833"/>
                    <p14:bmk name="Design Motion Paths PPT 2013_m400:05:55.7" time="355767"/>
                    <p14:bmk name="Design Motion Paths PPT 2013_m400:05:55.8" time="355867"/>
                    <p14:bmk name="Design Motion Paths PPT 2013_m400:06:07.5" time="367533"/>
                    <p14:bmk name="Design Motion Paths PPT 2013_m400:06:07.6" time="367633"/>
                    <p14:bmk name="Design Motion Paths PPT 2013_m400:06:12.1" time="372167"/>
                    <p14:bmk name="Design Motion Paths PPT 2013_m400:06:12.2" time="372267"/>
                    <p14:bmk name="Design Motion Paths PPT 2013_m400:06:19.3" time="379367"/>
                    <p14:bmk name="Design Motion Paths PPT 2013_m400:06:19.4" time="379467"/>
                    <p14:bmk name="Design Motion Paths PPT 2013_m400:06:24.3" time="384367"/>
                    <p14:bmk name="Design Motion Paths PPT 2013_m400:06:24.4" time="384467"/>
                    <p14:bmk name="Design Motion Paths PPT 2013_m400:06:33.8" time="393833"/>
                    <p14:bmk name="Design Motion Paths PPT 2013_m400:06:33.9" time="393933"/>
                    <p14:bmk name="Design Motion Paths PPT 2013_m400:06:40.0" time="400067"/>
                    <p14:bmk name="Design Motion Paths PPT 2013_m400:06:40.1" time="400167"/>
                    <p14:bmk name="Design Motion Paths PPT 2013_m400:06:46.7" time="406733"/>
                    <p14:bmk name="Design Motion Paths PPT 2013_m400:06:46.8" time="406833"/>
                    <p14:bmk name="Design Motion Paths PPT 2013_m400:06:51.3" time="411333"/>
                  </p14:bmkLst>
                </p14:media>
              </p:ext>
            </p:extLst>
          </p:nvPr>
        </p:nvPicPr>
        <p:blipFill>
          <a:blip r:embed="rId73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74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76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74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76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80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82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84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4942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Design motion paths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86">
              <a:extLst>
                <a:ext uri="{BEBA8EAE-BF5A-486C-A8C5-ECC9F3942E4B}">
                  <a14:imgProps xmlns:a14="http://schemas.microsoft.com/office/drawing/2010/main">
                    <a14:imgLayer r:embed="rId87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90" action="ppaction://hlinksldjump"/>
          </p:cNvPr>
          <p:cNvPicPr preferRelativeResize="0">
            <a:picLocks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6">
            <a:hlinkClick r:id="rId91" action="ppaction://hlinksldjump"/>
          </p:cNvPr>
          <p:cNvPicPr preferRelativeResize="0">
            <a:picLocks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sp>
        <p:nvSpPr>
          <p:cNvPr id="74" name="Rectangle 73">
            <a:hlinkClick r:id="rId91" action="ppaction://hlinksldjump"/>
          </p:cNvPr>
          <p:cNvSpPr/>
          <p:nvPr/>
        </p:nvSpPr>
        <p:spPr>
          <a:xfrm>
            <a:off x="3902644" y="848271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hlinkClick r:id="rId90" action="ppaction://hlinksldjump"/>
          </p:cNvPr>
          <p:cNvSpPr/>
          <p:nvPr/>
        </p:nvSpPr>
        <p:spPr>
          <a:xfrm>
            <a:off x="2549189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4/5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4" name="Media Placeholder 6">
            <a:hlinkClick r:id="rId92" action="ppaction://hlinksldjump"/>
          </p:cNvPr>
          <p:cNvPicPr>
            <a:picLocks noChangeAspect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92" action="ppaction://hlinksldjump"/>
          </p:cNvPr>
          <p:cNvSpPr/>
          <p:nvPr/>
        </p:nvSpPr>
        <p:spPr>
          <a:xfrm>
            <a:off x="1205878" y="849042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Create paths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Paths &amp; effects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Line paths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Layered </a:t>
            </a:r>
            <a:r>
              <a:rPr lang="en-US" dirty="0" err="1" smtClean="0"/>
              <a:t>pics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6:53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Design paths</a:t>
            </a:r>
            <a:endParaRPr lang="en-US" dirty="0"/>
          </a:p>
        </p:txBody>
      </p:sp>
      <p:sp>
        <p:nvSpPr>
          <p:cNvPr id="6" name="Design Motion Paths PPT 2013_m4Inthislist,00:00:00.0-00:00:04.6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list, an arrow helps create visual impact.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Design Motion Paths PPT 2013_m4Witheachmouse00:00:04.7-00:00:11.6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each mouse click, the arrow moves down the list, punctuating and lighting up the text as it goes.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Design Motion Paths PPT 2013_m4Motionpathsmake00:00:11.7-00:00:19.2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Motion paths make this kind of action possible, by driving the arrow down, bullet to bullet, and triggering the text effects.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Design Motion Paths PPT 2013_m4Asequencelike00:00:19.3-00:00:23.9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sequence like this is fairly simple to create, but it may not look that way.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Design Motion Paths PPT 2013_m4I’mgoingto00:00:24.0-00:00:30.2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going to re-create it now, to show you more techniques for using motion paths and animation.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Design Motion Paths PPT 2013_m4Here’sthelist00:00:30.3-00:00:33.2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Here’s the list with no animations applied.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Design Motion Paths PPT 2013_m4Forthisexercise,00:00:33.3-00:00:39.3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this exercise, I’ve zoomed in for a close-up view, and I’ll turn off AutoPreview.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Design Motion Paths PPT 2013_m4First,I’llapply00:00:39.4-00:00:45.5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First, I’ll apply the motion paths. The paths go on this chevron arrow.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Design Motion Paths PPT 2013_m4Forthefirst00:00:45.6-00:00:55.6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the first path, I select the arrow, open the Animation gallery, and choose Lines.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Design Motion Paths PPT 2013_m4ADownpath00:00:55.7-00:00:59.4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Down path is applied, and that’s what I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Design Motion Paths PPT 2013_m4Thepaleimage00:00:59.5-00:01:03.6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pale image of the chevron arrow shows me where the arrow will move to.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Design Motion Paths PPT 2013_m4But,Iwant00:01:03.7-00:01:08.8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But, I want it to stop at the second bullet, so I need to shorten the path.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Design Motion Paths PPT 2013_m4IpressShift00:01:08.9-00:01:14.3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press Shift to keep the line vertical as I redraw it, then point to the end,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Design Motion Paths PPT 2013_m4lookforthe00:01:14.4-00:01:19.3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look for the two-headed arrow, and drag the end upward.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Design Motion Paths PPT 2013_m4AsIdrag,00:01:19.4-00:01:27.4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I drag, note this crosshairs that appears. It helps me, visually, to line up the end of the path with the bullet.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Design Motion Paths PPT 2013_m4Ireleasethe00:01:27.5-00:01:34.3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release the mouse and Shift key, and click away. There’s the first path.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Design Motion Paths PPT 2013_m4Let’spreviewit.00:01:34.4-00:01:39.2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preview it. The arrow stops at the second bullet.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Design Motion Paths PPT 2013_m4Ineedthree00:01:39.3-00:01:43.0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need three more motion paths for the chevron arrow.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Design Motion Paths PPT 2013_m4Forthenext00:01:43.1-00:01:52.2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the next one, I select the arrow again, and this time, I click Add Animation since the arrow already has one path.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Design Motion Paths PPT 2013_m4Inthatgallery,00:01:52.3-00:01:56.0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that gallery, I choose Lines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Design Motion Paths PPT 2013_m4Thesecondpath00:01:56.1-00:02:00.3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second path is applied, and it’s the one that’s currently selected.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Design Motion Paths PPT 2013_m4Rememberthatthe00:02:00.4-00:02:07.7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Remember that the selected path always has red and green circles, rather than arrows, at the start and end.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Design Motion Paths PPT 2013_m4Ineedto00:02:07.8-00:02:13.2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need to resize this new path to go between the second and third bullets.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Design Motion Paths PPT 2013_m4IpressShift00:02:13.3-00:02:19.6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press Shift to keep the line vertical, then I point to the green circle at the start of the path,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Design Motion Paths PPT 2013_m4lookforthe00:02:19.7-00:02:29.1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look for the two-headed arrow cursor, and drag the starting point to the second bullet. I let up the mouse and Shift key.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Design Motion Paths PPT 2013_m4Thestartingpoint00:02:29.2-00:02:33.0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starting point for the second path is now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Design Motion Paths PPT 2013_m4Theendpoint00:02:33.1-00:02:36.5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end point needs to be at the third bullet.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Design Motion Paths PPT 2013_m4Thepathis00:02:36.6-00:02:44.6"/>
          <p:cNvSpPr txBox="1"/>
          <p:nvPr>
            <p:custDataLst>
              <p:tags r:id="rId3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path is still selected, so I press Shift, and drag up the end of the path to the third bullet.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Design Motion Paths PPT 2013_m4Inowhave00:02:44.7-00:02:48.5"/>
          <p:cNvSpPr txBox="1"/>
          <p:nvPr>
            <p:custDataLst>
              <p:tags r:id="rId3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now have two motion paths for the chevron arrow.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Design Motion Paths PPT 2013_m4Let’spreviewhow00:02:48.6-00:02:55.8"/>
          <p:cNvSpPr txBox="1"/>
          <p:nvPr>
            <p:custDataLst>
              <p:tags r:id="rId3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preview how this plays: The arrow moves down in two steps, to the second bullet and third bullet.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Design Motion Paths PPT 2013_m4That’sexactlywhat00:02:55.9-00:02:58.3"/>
          <p:cNvSpPr txBox="1"/>
          <p:nvPr>
            <p:custDataLst>
              <p:tags r:id="rId3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That’s exactly what I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7" name="Design Motion Paths PPT 2013_m4So,toadd00:02:58.4-00:03:14.0"/>
          <p:cNvSpPr txBox="1"/>
          <p:nvPr>
            <p:custDataLst>
              <p:tags r:id="rId3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to add more paths, I select the chevron, use Add Animation to apply the path, and then resize the path.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8" name="Design Motion Paths PPT 2013_m4Now,theAnimation00:03:14.1-00:03:18.7"/>
          <p:cNvSpPr txBox="1"/>
          <p:nvPr>
            <p:custDataLst>
              <p:tags r:id="rId3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the Animation pane can help with this process, so let’s open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9" name="Design Motion Paths PPT 2013_m4Herearethe00:03:18.8-00:03:21.6"/>
          <p:cNvSpPr txBox="1"/>
          <p:nvPr>
            <p:custDataLst>
              <p:tags r:id="rId3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 are the motion paths I’ve added so far.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0" name="Design Motion Paths PPT 2013_m4Noticehowwhen00:03:21.7-00:03:27.9"/>
          <p:cNvSpPr txBox="1"/>
          <p:nvPr>
            <p:custDataLst>
              <p:tags r:id="rId3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Notice how when I select the first path effect in the pane, that path is also selected on the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1" name="Design Motion Paths PPT 2013_m4Iselectthe00:03:28.0-00:03:32.9"/>
          <p:cNvSpPr txBox="1"/>
          <p:nvPr>
            <p:custDataLst>
              <p:tags r:id="rId3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select the second path effect in the pane, and it’s selected on the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2" name="Design Motion Paths PPT 2013_m4Andthere’sthe00:03:33.0-00:03:36.6"/>
          <p:cNvSpPr txBox="1"/>
          <p:nvPr>
            <p:custDataLst>
              <p:tags r:id="rId4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there’s the third path.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3" name="Design Motion Paths PPT 2013_m4Anotherdetailis00:03:36.7-00:03:40.4"/>
          <p:cNvSpPr txBox="1"/>
          <p:nvPr>
            <p:custDataLst>
              <p:tags r:id="rId4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Another detail is that for the paths that start below the chevron,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4" name="Design Motion Paths PPT 2013_m4they’reshownwith00:03:40.5-00:03:45.6"/>
          <p:cNvSpPr txBox="1"/>
          <p:nvPr>
            <p:custDataLst>
              <p:tags r:id="rId4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they’re shown with a pale image of the chevron at the start and end.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5" name="Design Motion Paths PPT 2013_m4So,asI’m00:03:45.7-00:03:54.8"/>
          <p:cNvSpPr txBox="1"/>
          <p:nvPr>
            <p:custDataLst>
              <p:tags r:id="rId4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as I’m resizing these layered paths, I can select them in the Animation Pane if I want to.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6" name="Design Motion Paths PPT 2013_m4NowI’vegot00:03:54.9-00:04:01.6"/>
          <p:cNvSpPr txBox="1"/>
          <p:nvPr>
            <p:custDataLst>
              <p:tags r:id="rId4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I’ve got all the motion paths in place. Before I preview them, I want to adjust their playing time.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7" name="Design Motion Paths PPT 2013_m4Aquickway00:04:01.7-00:04:10.0"/>
          <p:cNvSpPr txBox="1"/>
          <p:nvPr>
            <p:custDataLst>
              <p:tags r:id="rId45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quick way is to select them all—I’ll click the bottom one, press SHIFT, and click the top one to select the range.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8" name="Design Motion Paths PPT 2013_m4Then,I’llchange00:04:10.1-00:04:14.2"/>
          <p:cNvSpPr txBox="1"/>
          <p:nvPr>
            <p:custDataLst>
              <p:tags r:id="rId4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I’ll change the Duration setting, up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9" name="Design Motion Paths PPT 2013_m4Insteadof200:04:14.3-00:04:18.9"/>
          <p:cNvSpPr txBox="1"/>
          <p:nvPr>
            <p:custDataLst>
              <p:tags r:id="rId4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Instead of 2 seconds, I’ll decrease this to .75.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0" name="Design Motion Paths PPT 2013_m4Noticehowthe00:04:19.0-00:04:25.3"/>
          <p:cNvSpPr txBox="1"/>
          <p:nvPr>
            <p:custDataLst>
              <p:tags r:id="rId4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Notice how the duration boxes in the Animation Pane shorten as I decrease the number.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1" name="Design Motion Paths PPT 2013_m4Towatchthe00:04:25.4-00:04:29.3"/>
          <p:cNvSpPr txBox="1"/>
          <p:nvPr>
            <p:custDataLst>
              <p:tags r:id="rId4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watch the sequence, I’ll click Play Selected.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2" name="Design Motion Paths PPT 2013_m4Thearrowmoves00:04:29.4-00:04:33.2"/>
          <p:cNvSpPr txBox="1"/>
          <p:nvPr>
            <p:custDataLst>
              <p:tags r:id="rId5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arrow moves down and stops at each bullet.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3" name="Design Motion Paths PPT 2013_m4I’llcompletethe00:04:33.3-00:04:37.1"/>
          <p:cNvSpPr txBox="1"/>
          <p:nvPr>
            <p:custDataLst>
              <p:tags r:id="rId5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complete the animation sequence by adding a text effect.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4" name="Design Motion Paths PPT 2013_m4Iwantthe00:04:37.2-00:04:41.0"/>
          <p:cNvSpPr txBox="1"/>
          <p:nvPr>
            <p:custDataLst>
              <p:tags r:id="rId5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want the effect to turn this text from gray to white.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5" name="Design Motion Paths PPT 2013_m4I’llselectthe00:04:41.1-00:04:50.6"/>
          <p:cNvSpPr txBox="1"/>
          <p:nvPr>
            <p:custDataLst>
              <p:tags r:id="rId5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select the placeholder, and in the Animation gallery, I’ll choose an emphasis effect called Brush Color.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6" name="Design Motion Paths PPT 2013_m4Theeffectis00:04:50.7-00:04:58.7"/>
          <p:cNvSpPr txBox="1"/>
          <p:nvPr>
            <p:custDataLst>
              <p:tags r:id="rId5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effect is applied to the text as a group, and I can see the group of effects by clicking these down arrows.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7" name="Design Motion Paths PPT 2013_m4NowI’llopen00:04:58.8-00:05:03.8"/>
          <p:cNvSpPr txBox="1"/>
          <p:nvPr>
            <p:custDataLst>
              <p:tags r:id="rId5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I’ll open Effect Options for the group.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8" name="Design Motion Paths PPT 2013_m4Iwantthe00:05:03.9-00:05:09.6"/>
          <p:cNvSpPr txBox="1"/>
          <p:nvPr>
            <p:custDataLst>
              <p:tags r:id="rId5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want the effect to turn the text white. So, I’ll change this blue color to white.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9" name="Design Motion Paths PPT 2013_m4And,Iwant00:05:09.7-00:05:16.2"/>
          <p:cNvSpPr txBox="1"/>
          <p:nvPr>
            <p:custDataLst>
              <p:tags r:id="rId5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And, I want to animate the text by word instead of letter, so I’ll choose By word.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0" name="Design Motion Paths PPT 2013_m4Anotherthing:On00:05:16.3-00:05:25.9"/>
          <p:cNvSpPr txBox="1"/>
          <p:nvPr>
            <p:custDataLst>
              <p:tags r:id="rId58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Another thing: On the Text Animation tab, I want to uncheck this option because I don’t want to animate the text placeholder.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1" name="Design Motion Paths PPT 2013_m4Toseejust00:05:26.0-00:05:29.9"/>
          <p:cNvSpPr txBox="1"/>
          <p:nvPr>
            <p:custDataLst>
              <p:tags r:id="rId5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see just the text effect, I’ll click Play Selected.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2" name="Design Motion Paths PPT 2013_m4Thetexthighlights,00:05:30.0-00:05:36.2"/>
          <p:cNvSpPr txBox="1"/>
          <p:nvPr>
            <p:custDataLst>
              <p:tags r:id="rId6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text highlights, line by 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3" name="Design Motion Paths PPT 2013_m4Mylasttask00:05:36.3-00:05:42.1"/>
          <p:cNvSpPr txBox="1"/>
          <p:nvPr>
            <p:custDataLst>
              <p:tags r:id="rId6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My last task is to re-order the motion paths so they play between the text effects.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4" name="Design Motion Paths PPT 2013_m4I’llselectthe00:05:42.2-00:05:51.7"/>
          <p:cNvSpPr txBox="1"/>
          <p:nvPr>
            <p:custDataLst>
              <p:tags r:id="rId6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select the first motion path, and drag it down under the first text line, which is Location.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5" name="Design Motion Paths PPT 2013_m4Then,I’lldo00:05:51.8-00:05:55.7"/>
          <p:cNvSpPr txBox="1"/>
          <p:nvPr>
            <p:custDataLst>
              <p:tags r:id="rId6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I’ll do that with the rest of the paths, in order.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6" name="Design Motion Paths PPT 2013_m4Sothesecond00:05:55.8-00:06:07.5"/>
          <p:cNvSpPr txBox="1"/>
          <p:nvPr>
            <p:custDataLst>
              <p:tags r:id="rId64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the second one goes under Time; the third one goes under Dress code; and the fourth one follows What to bring.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7" name="Design Motion Paths PPT 2013_m4Anotherthingis,00:06:07.6-00:06:12.1"/>
          <p:cNvSpPr txBox="1"/>
          <p:nvPr>
            <p:custDataLst>
              <p:tags r:id="rId6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Another thing is, I want the text effects to play automatically after each path.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8" name="Design Motion Paths PPT 2013_m4So,I’llpress00:06:12.2-00:06:19.3"/>
          <p:cNvSpPr txBox="1"/>
          <p:nvPr>
            <p:custDataLst>
              <p:tags r:id="rId6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I’ll press Ctrl and click to select each text effect that follows a path.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9" name="Design Motion Paths PPT 2013_m4AndI’llset00:06:19.4-00:06:24.3"/>
          <p:cNvSpPr txBox="1"/>
          <p:nvPr>
            <p:custDataLst>
              <p:tags r:id="rId6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I’ll set these to Start After Previous.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0" name="Design Motion Paths PPT 2013_m4Let’sclickPlay00:06:24.4-00:06:33.8"/>
          <p:cNvSpPr txBox="1"/>
          <p:nvPr>
            <p:custDataLst>
              <p:tags r:id="rId6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click Play All to play the full sequence.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1" name="Design Motion Paths PPT 2013_m4Afinaldetail:00:06:33.9-00:06:40.0"/>
          <p:cNvSpPr txBox="1"/>
          <p:nvPr>
            <p:custDataLst>
              <p:tags r:id="rId6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final detail: In the original sequence, the arrow flew in and lit up the first 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2" name="Design Motion Paths PPT 2013_m4That’sdonewith00:06:40.1-00:06:46.7"/>
          <p:cNvSpPr txBox="1"/>
          <p:nvPr>
            <p:custDataLst>
              <p:tags r:id="rId7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That’s done with a fly-in entrance effect on the arrow, ordered at the start of the sequence.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3" name="Design Motion Paths PPT 2013_m4Upnext:Apply00:06:46.8-00:06:51.3"/>
          <p:cNvSpPr txBox="1"/>
          <p:nvPr>
            <p:custDataLst>
              <p:tags r:id="rId7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next: Apply motion paths to layered pictures.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6744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359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0:0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0:04.6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0:0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0:04.7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0:1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0:11.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0:1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0:11.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0:1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0:19.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0:1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0:19.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0:2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0:23.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0:2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0:24.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0:3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0:30.2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0:3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0:30.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0:3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0:33.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0:3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0:33.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0:3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0:39.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0:3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0:39.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0:4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0:45.5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0:4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0:45.6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0:5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0:55.6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0:5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0:55.7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0:5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0:59.4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0:5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0:59.5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1:0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1:03.6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1:0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1:03.7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1:0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1:08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1:0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1:08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1:1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1:14.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1:1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1:14.4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1:1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1:19.3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1:1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1:19.4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1:2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1:27.4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1:2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1:27.5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1:3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1:34.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1:3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1:34.4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1:3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1:39.2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1:3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1:39.3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1:4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1:43.0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1:4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1:43.1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1:5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1:52.2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1:5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1:52.3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1:5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1:56.0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1:5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1:56.1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0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00.3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0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00.4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0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07.7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0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07.8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1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13.2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1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13.3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1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19.6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1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19.7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29.1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2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29.2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3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33.0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3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33.1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3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36.5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36.6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4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44.6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4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44.7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4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48.5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4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48.6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5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55.8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5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55.9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5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58.3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2:5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2:58.4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3:1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3:14.0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3:1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3:14.1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3:1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3:18.7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3:1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3:18.8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3:2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3:21.6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3:2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3:21.7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3:2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3:27.9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3:2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3:28.0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3:3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3:32.9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3:3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3:33.0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3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3:36.6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3:3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3:36.7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3:4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3:40.4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3:4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3:40.5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3:4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3:45.6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3:4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3:45.7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3:5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3:54.8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3:5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3:54.9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0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01.6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0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9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01.7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1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4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10.0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1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1" dur="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10.1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1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6" dur="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14.2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1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3" dur="2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14.3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1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8" dur="2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18.9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1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5" dur="2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19.0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2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0" dur="2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25.3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2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7" dur="2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25.4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2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2" dur="2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29.3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2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9" dur="2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29.4"/>
                      </p:tgtEl>
                    </p:cond>
                  </p:nextCondLst>
                </p:seq>
                <p:seq concurrent="1" nextAc="seek">
                  <p:cTn id="58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3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1" fill="hold">
                          <p:stCondLst>
                            <p:cond delay="0"/>
                          </p:stCondLst>
                          <p:childTnLst>
                            <p:par>
                              <p:cTn id="5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4" dur="2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33.2"/>
                      </p:tgtEl>
                    </p:cond>
                  </p:nextCondLst>
                </p:seq>
                <p:seq concurrent="1" nextAc="seek">
                  <p:cTn id="58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3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7" fill="hold">
                          <p:stCondLst>
                            <p:cond delay="0"/>
                          </p:stCondLst>
                          <p:childTnLst>
                            <p:par>
                              <p:cTn id="5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1" dur="2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33.3"/>
                      </p:tgtEl>
                    </p:cond>
                  </p:nextCondLst>
                </p:seq>
                <p:seq concurrent="1" nextAc="seek">
                  <p:cTn id="59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3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3" fill="hold">
                          <p:stCondLst>
                            <p:cond delay="0"/>
                          </p:stCondLst>
                          <p:childTnLst>
                            <p:par>
                              <p:cTn id="5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6" dur="2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37.1"/>
                      </p:tgtEl>
                    </p:cond>
                  </p:nextCondLst>
                </p:seq>
                <p:seq concurrent="1" nextAc="seek">
                  <p:cTn id="59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3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9" fill="hold">
                          <p:stCondLst>
                            <p:cond delay="0"/>
                          </p:stCondLst>
                          <p:childTnLst>
                            <p:par>
                              <p:cTn id="6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3" dur="2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37.2"/>
                      </p:tgtEl>
                    </p:cond>
                  </p:nextCondLst>
                </p:seq>
                <p:seq concurrent="1" nextAc="seek">
                  <p:cTn id="60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5" fill="hold">
                          <p:stCondLst>
                            <p:cond delay="0"/>
                          </p:stCondLst>
                          <p:childTnLst>
                            <p:par>
                              <p:cTn id="6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8" dur="2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41.0"/>
                      </p:tgtEl>
                    </p:cond>
                  </p:nextCondLst>
                </p:seq>
                <p:seq concurrent="1" nextAc="seek">
                  <p:cTn id="61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4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1" fill="hold">
                          <p:stCondLst>
                            <p:cond delay="0"/>
                          </p:stCondLst>
                          <p:childTnLst>
                            <p:par>
                              <p:cTn id="6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5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41.1"/>
                      </p:tgtEl>
                    </p:cond>
                  </p:nextCondLst>
                </p:seq>
                <p:seq concurrent="1" nextAc="seek">
                  <p:cTn id="61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5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7" fill="hold">
                          <p:stCondLst>
                            <p:cond delay="0"/>
                          </p:stCondLst>
                          <p:childTnLst>
                            <p:par>
                              <p:cTn id="6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0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50.6"/>
                      </p:tgtEl>
                    </p:cond>
                  </p:nextCondLst>
                </p:seq>
                <p:seq concurrent="1" nextAc="seek">
                  <p:cTn id="62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5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3" fill="hold">
                          <p:stCondLst>
                            <p:cond delay="0"/>
                          </p:stCondLst>
                          <p:childTnLst>
                            <p:par>
                              <p:cTn id="6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7" dur="2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50.7"/>
                      </p:tgtEl>
                    </p:cond>
                  </p:nextCondLst>
                </p:seq>
                <p:seq concurrent="1" nextAc="seek">
                  <p:cTn id="62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5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9" fill="hold">
                          <p:stCondLst>
                            <p:cond delay="0"/>
                          </p:stCondLst>
                          <p:childTnLst>
                            <p:par>
                              <p:cTn id="6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2" dur="2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58.7"/>
                      </p:tgtEl>
                    </p:cond>
                  </p:nextCondLst>
                </p:seq>
                <p:seq concurrent="1" nextAc="seek">
                  <p:cTn id="63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4:5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5" fill="hold">
                          <p:stCondLst>
                            <p:cond delay="0"/>
                          </p:stCondLst>
                          <p:childTnLst>
                            <p:par>
                              <p:cTn id="6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9" dur="2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4:58.8"/>
                      </p:tgtEl>
                    </p:cond>
                  </p:nextCondLst>
                </p:seq>
                <p:seq concurrent="1" nextAc="seek">
                  <p:cTn id="64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5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1" fill="hold">
                          <p:stCondLst>
                            <p:cond delay="0"/>
                          </p:stCondLst>
                          <p:childTnLst>
                            <p:par>
                              <p:cTn id="6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4" dur="2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5:03.8"/>
                      </p:tgtEl>
                    </p:cond>
                  </p:nextCondLst>
                </p:seq>
                <p:seq concurrent="1" nextAc="seek">
                  <p:cTn id="64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5:0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7" fill="hold">
                          <p:stCondLst>
                            <p:cond delay="0"/>
                          </p:stCondLst>
                          <p:childTnLst>
                            <p:par>
                              <p:cTn id="6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1" dur="2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5:03.9"/>
                      </p:tgtEl>
                    </p:cond>
                  </p:nextCondLst>
                </p:seq>
                <p:seq concurrent="1" nextAc="seek">
                  <p:cTn id="65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5:0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3" fill="hold">
                          <p:stCondLst>
                            <p:cond delay="0"/>
                          </p:stCondLst>
                          <p:childTnLst>
                            <p:par>
                              <p:cTn id="6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6" dur="2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5:09.6"/>
                      </p:tgtEl>
                    </p:cond>
                  </p:nextCondLst>
                </p:seq>
                <p:seq concurrent="1" nextAc="seek">
                  <p:cTn id="65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5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9" fill="hold">
                          <p:stCondLst>
                            <p:cond delay="0"/>
                          </p:stCondLst>
                          <p:childTnLst>
                            <p:par>
                              <p:cTn id="6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3" dur="2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5:09.7"/>
                      </p:tgtEl>
                    </p:cond>
                  </p:nextCondLst>
                </p:seq>
                <p:seq concurrent="1" nextAc="seek">
                  <p:cTn id="66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5:1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5" fill="hold">
                          <p:stCondLst>
                            <p:cond delay="0"/>
                          </p:stCondLst>
                          <p:childTnLst>
                            <p:par>
                              <p:cTn id="6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8" dur="2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5:16.2"/>
                      </p:tgtEl>
                    </p:cond>
                  </p:nextCondLst>
                </p:seq>
                <p:seq concurrent="1" nextAc="seek">
                  <p:cTn id="67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5:1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1" fill="hold">
                          <p:stCondLst>
                            <p:cond delay="0"/>
                          </p:stCondLst>
                          <p:childTnLst>
                            <p:par>
                              <p:cTn id="6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5" dur="2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5:16.3"/>
                      </p:tgtEl>
                    </p:cond>
                  </p:nextCondLst>
                </p:seq>
                <p:seq concurrent="1" nextAc="seek">
                  <p:cTn id="67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5:2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7" fill="hold">
                          <p:stCondLst>
                            <p:cond delay="0"/>
                          </p:stCondLst>
                          <p:childTnLst>
                            <p:par>
                              <p:cTn id="6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0" dur="2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5:25.9"/>
                      </p:tgtEl>
                    </p:cond>
                  </p:nextCondLst>
                </p:seq>
                <p:seq concurrent="1" nextAc="seek">
                  <p:cTn id="68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5:2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3" fill="hold">
                          <p:stCondLst>
                            <p:cond delay="0"/>
                          </p:stCondLst>
                          <p:childTnLst>
                            <p:par>
                              <p:cTn id="6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7" dur="2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5:26.0"/>
                      </p:tgtEl>
                    </p:cond>
                  </p:nextCondLst>
                </p:seq>
                <p:seq concurrent="1" nextAc="seek">
                  <p:cTn id="68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5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9" fill="hold">
                          <p:stCondLst>
                            <p:cond delay="0"/>
                          </p:stCondLst>
                          <p:childTnLst>
                            <p:par>
                              <p:cTn id="6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2" dur="2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5:29.9"/>
                      </p:tgtEl>
                    </p:cond>
                  </p:nextCondLst>
                </p:seq>
                <p:seq concurrent="1" nextAc="seek">
                  <p:cTn id="69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5:3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5" fill="hold">
                          <p:stCondLst>
                            <p:cond delay="0"/>
                          </p:stCondLst>
                          <p:childTnLst>
                            <p:par>
                              <p:cTn id="6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9" dur="2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5:30.0"/>
                      </p:tgtEl>
                    </p:cond>
                  </p:nextCondLst>
                </p:seq>
                <p:seq concurrent="1" nextAc="seek">
                  <p:cTn id="70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5:3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1" fill="hold">
                          <p:stCondLst>
                            <p:cond delay="0"/>
                          </p:stCondLst>
                          <p:childTnLst>
                            <p:par>
                              <p:cTn id="7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4" dur="2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5:36.2"/>
                      </p:tgtEl>
                    </p:cond>
                  </p:nextCondLst>
                </p:seq>
                <p:seq concurrent="1" nextAc="seek">
                  <p:cTn id="70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5:3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7" fill="hold">
                          <p:stCondLst>
                            <p:cond delay="0"/>
                          </p:stCondLst>
                          <p:childTnLst>
                            <p:par>
                              <p:cTn id="7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1" dur="2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5:36.3"/>
                      </p:tgtEl>
                    </p:cond>
                  </p:nextCondLst>
                </p:seq>
                <p:seq concurrent="1" nextAc="seek">
                  <p:cTn id="71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5:4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3" fill="hold">
                          <p:stCondLst>
                            <p:cond delay="0"/>
                          </p:stCondLst>
                          <p:childTnLst>
                            <p:par>
                              <p:cTn id="7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6" dur="2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5:42.1"/>
                      </p:tgtEl>
                    </p:cond>
                  </p:nextCondLst>
                </p:seq>
                <p:seq concurrent="1" nextAc="seek">
                  <p:cTn id="71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5:4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9" fill="hold">
                          <p:stCondLst>
                            <p:cond delay="0"/>
                          </p:stCondLst>
                          <p:childTnLst>
                            <p:par>
                              <p:cTn id="7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3" dur="2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5:42.2"/>
                      </p:tgtEl>
                    </p:cond>
                  </p:nextCondLst>
                </p:seq>
                <p:seq concurrent="1" nextAc="seek">
                  <p:cTn id="72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5:5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5" fill="hold">
                          <p:stCondLst>
                            <p:cond delay="0"/>
                          </p:stCondLst>
                          <p:childTnLst>
                            <p:par>
                              <p:cTn id="7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8" dur="2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5:51.7"/>
                      </p:tgtEl>
                    </p:cond>
                  </p:nextCondLst>
                </p:seq>
                <p:seq concurrent="1" nextAc="seek">
                  <p:cTn id="73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5:5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1" fill="hold">
                          <p:stCondLst>
                            <p:cond delay="0"/>
                          </p:stCondLst>
                          <p:childTnLst>
                            <p:par>
                              <p:cTn id="7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5" dur="2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5:51.8"/>
                      </p:tgtEl>
                    </p:cond>
                  </p:nextCondLst>
                </p:seq>
                <p:seq concurrent="1" nextAc="seek">
                  <p:cTn id="73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5:5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7" fill="hold">
                          <p:stCondLst>
                            <p:cond delay="0"/>
                          </p:stCondLst>
                          <p:childTnLst>
                            <p:par>
                              <p:cTn id="7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0" dur="2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5:55.7"/>
                      </p:tgtEl>
                    </p:cond>
                  </p:nextCondLst>
                </p:seq>
                <p:seq concurrent="1" nextAc="seek">
                  <p:cTn id="74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5:5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3" fill="hold">
                          <p:stCondLst>
                            <p:cond delay="0"/>
                          </p:stCondLst>
                          <p:childTnLst>
                            <p:par>
                              <p:cTn id="7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7" dur="2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5:55.8"/>
                      </p:tgtEl>
                    </p:cond>
                  </p:nextCondLst>
                </p:seq>
                <p:seq concurrent="1" nextAc="seek">
                  <p:cTn id="74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6:0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9" fill="hold">
                          <p:stCondLst>
                            <p:cond delay="0"/>
                          </p:stCondLst>
                          <p:childTnLst>
                            <p:par>
                              <p:cTn id="7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2" dur="2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6:07.5"/>
                      </p:tgtEl>
                    </p:cond>
                  </p:nextCondLst>
                </p:seq>
                <p:seq concurrent="1" nextAc="seek">
                  <p:cTn id="75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6:0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5" fill="hold">
                          <p:stCondLst>
                            <p:cond delay="0"/>
                          </p:stCondLst>
                          <p:childTnLst>
                            <p:par>
                              <p:cTn id="7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9" dur="2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6:07.6"/>
                      </p:tgtEl>
                    </p:cond>
                  </p:nextCondLst>
                </p:seq>
                <p:seq concurrent="1" nextAc="seek">
                  <p:cTn id="76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6:1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1" fill="hold">
                          <p:stCondLst>
                            <p:cond delay="0"/>
                          </p:stCondLst>
                          <p:childTnLst>
                            <p:par>
                              <p:cTn id="7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4" dur="2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6:12.1"/>
                      </p:tgtEl>
                    </p:cond>
                  </p:nextCondLst>
                </p:seq>
                <p:seq concurrent="1" nextAc="seek">
                  <p:cTn id="76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6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7" fill="hold">
                          <p:stCondLst>
                            <p:cond delay="0"/>
                          </p:stCondLst>
                          <p:childTnLst>
                            <p:par>
                              <p:cTn id="7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1" dur="2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6:12.2"/>
                      </p:tgtEl>
                    </p:cond>
                  </p:nextCondLst>
                </p:seq>
                <p:seq concurrent="1" nextAc="seek">
                  <p:cTn id="77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6:1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3" fill="hold">
                          <p:stCondLst>
                            <p:cond delay="0"/>
                          </p:stCondLst>
                          <p:childTnLst>
                            <p:par>
                              <p:cTn id="7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6" dur="2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6:19.3"/>
                      </p:tgtEl>
                    </p:cond>
                  </p:nextCondLst>
                </p:seq>
                <p:seq concurrent="1" nextAc="seek">
                  <p:cTn id="77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6:1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9" fill="hold">
                          <p:stCondLst>
                            <p:cond delay="0"/>
                          </p:stCondLst>
                          <p:childTnLst>
                            <p:par>
                              <p:cTn id="7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3" dur="2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6:19.4"/>
                      </p:tgtEl>
                    </p:cond>
                  </p:nextCondLst>
                </p:seq>
                <p:seq concurrent="1" nextAc="seek">
                  <p:cTn id="78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6:2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5" fill="hold">
                          <p:stCondLst>
                            <p:cond delay="0"/>
                          </p:stCondLst>
                          <p:childTnLst>
                            <p:par>
                              <p:cTn id="7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8" dur="2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6:24.3"/>
                      </p:tgtEl>
                    </p:cond>
                  </p:nextCondLst>
                </p:seq>
                <p:seq concurrent="1" nextAc="seek">
                  <p:cTn id="79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6:2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1" fill="hold">
                          <p:stCondLst>
                            <p:cond delay="0"/>
                          </p:stCondLst>
                          <p:childTnLst>
                            <p:par>
                              <p:cTn id="7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5" dur="2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6:24.4"/>
                      </p:tgtEl>
                    </p:cond>
                  </p:nextCondLst>
                </p:seq>
                <p:seq concurrent="1" nextAc="seek">
                  <p:cTn id="79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6:3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7" fill="hold">
                          <p:stCondLst>
                            <p:cond delay="0"/>
                          </p:stCondLst>
                          <p:childTnLst>
                            <p:par>
                              <p:cTn id="7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0" dur="2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6:33.8"/>
                      </p:tgtEl>
                    </p:cond>
                  </p:nextCondLst>
                </p:seq>
                <p:seq concurrent="1" nextAc="seek">
                  <p:cTn id="80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6:3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3" fill="hold">
                          <p:stCondLst>
                            <p:cond delay="0"/>
                          </p:stCondLst>
                          <p:childTnLst>
                            <p:par>
                              <p:cTn id="8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7" dur="2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6:33.9"/>
                      </p:tgtEl>
                    </p:cond>
                  </p:nextCondLst>
                </p:seq>
                <p:seq concurrent="1" nextAc="seek">
                  <p:cTn id="808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6:4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9" fill="hold">
                          <p:stCondLst>
                            <p:cond delay="0"/>
                          </p:stCondLst>
                          <p:childTnLst>
                            <p:par>
                              <p:cTn id="8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2" dur="2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6:40.0"/>
                      </p:tgtEl>
                    </p:cond>
                  </p:nextCondLst>
                </p:seq>
                <p:seq concurrent="1" nextAc="seek">
                  <p:cTn id="814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6:4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5" fill="hold">
                          <p:stCondLst>
                            <p:cond delay="0"/>
                          </p:stCondLst>
                          <p:childTnLst>
                            <p:par>
                              <p:cTn id="8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9" dur="2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6:40.1"/>
                      </p:tgtEl>
                    </p:cond>
                  </p:nextCondLst>
                </p:seq>
                <p:seq concurrent="1" nextAc="seek">
                  <p:cTn id="820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6:4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1" fill="hold">
                          <p:stCondLst>
                            <p:cond delay="0"/>
                          </p:stCondLst>
                          <p:childTnLst>
                            <p:par>
                              <p:cTn id="8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4" dur="2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6:46.7"/>
                      </p:tgtEl>
                    </p:cond>
                  </p:nextCondLst>
                </p:seq>
                <p:seq concurrent="1" nextAc="seek">
                  <p:cTn id="826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6:4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7" fill="hold">
                          <p:stCondLst>
                            <p:cond delay="0"/>
                          </p:stCondLst>
                          <p:childTnLst>
                            <p:par>
                              <p:cTn id="8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1" dur="2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6:46.8"/>
                      </p:tgtEl>
                    </p:cond>
                  </p:nextCondLst>
                </p:seq>
                <p:seq concurrent="1" nextAc="seek">
                  <p:cTn id="832" restart="whenNotActive" fill="hold" evtFilter="cancelBubble" nodeType="interactiveSeq">
                    <p:stCondLst>
                      <p:cond evt="onMediaBookmark" delay="0">
                        <p:tgtEl>
                          <p14:bmkTgt spid="3" bmkName="Design Motion Paths PPT 2013_m400:06:5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3" fill="hold">
                          <p:stCondLst>
                            <p:cond delay="0"/>
                          </p:stCondLst>
                          <p:childTnLst>
                            <p:par>
                              <p:cTn id="8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6" dur="2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Design Motion Paths PPT 2013_m400:06:51.3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3" grpId="0" animBg="1"/>
          <p:bldP spid="93" grpId="1" animBg="1"/>
          <p:bldP spid="94" grpId="0" animBg="1"/>
          <p:bldP spid="94" grpId="1" animBg="1"/>
          <p:bldP spid="95" grpId="0" animBg="1"/>
          <p:bldP spid="95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99" grpId="0" animBg="1"/>
          <p:bldP spid="99" grpId="1" animBg="1"/>
          <p:bldP spid="100" grpId="0" animBg="1"/>
          <p:bldP spid="100" grpId="1" animBg="1"/>
          <p:bldP spid="101" grpId="0" animBg="1"/>
          <p:bldP spid="101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05" grpId="0" animBg="1"/>
          <p:bldP spid="105" grpId="1" animBg="1"/>
          <p:bldP spid="106" grpId="0" animBg="1"/>
          <p:bldP spid="106" grpId="1" animBg="1"/>
          <p:bldP spid="107" grpId="0" animBg="1"/>
          <p:bldP spid="107" grpId="1" animBg="1"/>
          <p:bldP spid="108" grpId="0" animBg="1"/>
          <p:bldP spid="108" grpId="1" animBg="1"/>
          <p:bldP spid="109" grpId="0" animBg="1"/>
          <p:bldP spid="109" grpId="1" animBg="1"/>
          <p:bldP spid="110" grpId="0" animBg="1"/>
          <p:bldP spid="110" grpId="1" animBg="1"/>
          <p:bldP spid="111" grpId="0" animBg="1"/>
          <p:bldP spid="111" grpId="1" animBg="1"/>
          <p:bldP spid="112" grpId="0" animBg="1"/>
          <p:bldP spid="112" grpId="1" animBg="1"/>
          <p:bldP spid="113" grpId="0" animBg="1"/>
          <p:bldP spid="113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  <p:bldP spid="117" grpId="0" animBg="1"/>
          <p:bldP spid="117" grpId="1" animBg="1"/>
          <p:bldP spid="118" grpId="0" animBg="1"/>
          <p:bldP spid="118" grpId="1" animBg="1"/>
          <p:bldP spid="119" grpId="0" animBg="1"/>
          <p:bldP spid="119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2" grpId="1" animBg="1"/>
          <p:bldP spid="123" grpId="0" animBg="1"/>
          <p:bldP spid="123" grpId="1" animBg="1"/>
          <p:bldP spid="26" grpId="0" animBg="1"/>
          <p:bldP spid="2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359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sign Motion Paths PPT 2013_m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Design Motion Paths PPT 2013_m500:00:00.0" time="33"/>
                    <p14:bmk name="Design Motion Paths PPT 2013_m500:00:07.0" time="7067"/>
                    <p14:bmk name="Design Motion Paths PPT 2013_m500:00:07.1" time="7167"/>
                    <p14:bmk name="Design Motion Paths PPT 2013_m500:00:11.1" time="11167"/>
                    <p14:bmk name="Design Motion Paths PPT 2013_m500:00:11.2" time="11267"/>
                    <p14:bmk name="Design Motion Paths PPT 2013_m500:00:15.9" time="15967"/>
                    <p14:bmk name="Design Motion Paths PPT 2013_m500:00:16.0" time="16067"/>
                    <p14:bmk name="Design Motion Paths PPT 2013_m500:00:20.5" time="20533"/>
                    <p14:bmk name="Design Motion Paths PPT 2013_m500:00:20.6" time="20633"/>
                    <p14:bmk name="Design Motion Paths PPT 2013_m500:00:24.0" time="24067"/>
                    <p14:bmk name="Design Motion Paths PPT 2013_m500:00:24.1" time="24167"/>
                    <p14:bmk name="Design Motion Paths PPT 2013_m500:00:27.2" time="27200"/>
                    <p14:bmk name="Design Motion Paths PPT 2013_m500:00:27.3" time="27300"/>
                    <p14:bmk name="Design Motion Paths PPT 2013_m500:00:31.1" time="31100"/>
                    <p14:bmk name="Design Motion Paths PPT 2013_m500:00:31.2" time="31200"/>
                    <p14:bmk name="Design Motion Paths PPT 2013_m500:00:39.5" time="39500"/>
                    <p14:bmk name="Design Motion Paths PPT 2013_m500:00:39.6" time="39600"/>
                    <p14:bmk name="Design Motion Paths PPT 2013_m500:00:47.8" time="47800"/>
                    <p14:bmk name="Design Motion Paths PPT 2013_m500:00:47.9" time="47900"/>
                    <p14:bmk name="Design Motion Paths PPT 2013_m500:00:51.8" time="51833"/>
                    <p14:bmk name="Design Motion Paths PPT 2013_m500:00:51.9" time="51933"/>
                    <p14:bmk name="Design Motion Paths PPT 2013_m500:00:58.2" time="58267"/>
                    <p14:bmk name="Design Motion Paths PPT 2013_m500:00:58.3" time="58367"/>
                    <p14:bmk name="Design Motion Paths PPT 2013_m500:01:04.2" time="64200"/>
                    <p14:bmk name="Design Motion Paths PPT 2013_m500:01:04.3" time="64300"/>
                    <p14:bmk name="Design Motion Paths PPT 2013_m500:01:09.7" time="69767"/>
                    <p14:bmk name="Design Motion Paths PPT 2013_m500:01:09.8" time="69867"/>
                    <p14:bmk name="Design Motion Paths PPT 2013_m500:01:15.6" time="75667"/>
                    <p14:bmk name="Design Motion Paths PPT 2013_m500:01:15.7" time="75767"/>
                    <p14:bmk name="Design Motion Paths PPT 2013_m500:01:23.3" time="83333"/>
                    <p14:bmk name="Design Motion Paths PPT 2013_m500:01:23.4" time="83433"/>
                    <p14:bmk name="Design Motion Paths PPT 2013_m500:01:30.4" time="90400"/>
                    <p14:bmk name="Design Motion Paths PPT 2013_m500:01:30.5" time="90500"/>
                    <p14:bmk name="Design Motion Paths PPT 2013_m500:01:33.9" time="93900"/>
                    <p14:bmk name="Design Motion Paths PPT 2013_m500:01:34.0" time="94000"/>
                    <p14:bmk name="Design Motion Paths PPT 2013_m500:01:42.9" time="102933"/>
                    <p14:bmk name="Design Motion Paths PPT 2013_m500:01:43.0" time="103033"/>
                    <p14:bmk name="Design Motion Paths PPT 2013_m500:01:45.9" time="105967"/>
                    <p14:bmk name="Design Motion Paths PPT 2013_m500:01:46.0" time="106067"/>
                    <p14:bmk name="Design Motion Paths PPT 2013_m500:01:49.9" time="109967"/>
                    <p14:bmk name="Design Motion Paths PPT 2013_m500:01:50.0" time="110067"/>
                    <p14:bmk name="Design Motion Paths PPT 2013_m500:01:56.9" time="116933"/>
                    <p14:bmk name="Design Motion Paths PPT 2013_m500:01:57.0" time="117033"/>
                    <p14:bmk name="Design Motion Paths PPT 2013_m500:02:04.7" time="124700"/>
                    <p14:bmk name="Design Motion Paths PPT 2013_m500:02:04.8" time="124800"/>
                    <p14:bmk name="Design Motion Paths PPT 2013_m500:02:12.6" time="132600"/>
                    <p14:bmk name="Design Motion Paths PPT 2013_m500:02:12.7" time="132700"/>
                    <p14:bmk name="Design Motion Paths PPT 2013_m500:02:18.2" time="138233"/>
                    <p14:bmk name="Design Motion Paths PPT 2013_m500:02:18.3" time="138333"/>
                    <p14:bmk name="Design Motion Paths PPT 2013_m500:02:23.3" time="143300"/>
                    <p14:bmk name="Design Motion Paths PPT 2013_m500:02:23.4" time="143400"/>
                    <p14:bmk name="Design Motion Paths PPT 2013_m500:02:26.8" time="146833"/>
                    <p14:bmk name="Design Motion Paths PPT 2013_m500:02:26.9" time="146933"/>
                    <p14:bmk name="Design Motion Paths PPT 2013_m500:02:29.9" time="149933"/>
                    <p14:bmk name="Design Motion Paths PPT 2013_m500:02:30.0" time="150033"/>
                    <p14:bmk name="Design Motion Paths PPT 2013_m500:02:33.3" time="153300"/>
                    <p14:bmk name="Design Motion Paths PPT 2013_m500:02:33.4" time="153400"/>
                    <p14:bmk name="Design Motion Paths PPT 2013_m500:02:37.5" time="157533"/>
                    <p14:bmk name="Design Motion Paths PPT 2013_m500:02:37.6" time="157633"/>
                    <p14:bmk name="Design Motion Paths PPT 2013_m500:02:45.4" time="165433"/>
                    <p14:bmk name="Design Motion Paths PPT 2013_m500:02:45.5" time="165533"/>
                    <p14:bmk name="Design Motion Paths PPT 2013_m500:02:52.9" time="172900"/>
                    <p14:bmk name="Design Motion Paths PPT 2013_m500:02:53.0" time="173000"/>
                    <p14:bmk name="Design Motion Paths PPT 2013_m500:02:56.6" time="176633"/>
                    <p14:bmk name="Design Motion Paths PPT 2013_m500:02:56.7" time="176733"/>
                    <p14:bmk name="Design Motion Paths PPT 2013_m500:03:04.6" time="184633"/>
                    <p14:bmk name="Design Motion Paths PPT 2013_m500:03:04.7" time="184733"/>
                    <p14:bmk name="Design Motion Paths PPT 2013_m500:03:09.0" time="189033"/>
                    <p14:bmk name="Design Motion Paths PPT 2013_m500:03:09.1" time="189133"/>
                    <p14:bmk name="Design Motion Paths PPT 2013_m500:03:12.0" time="192033"/>
                    <p14:bmk name="Design Motion Paths PPT 2013_m500:03:12.1" time="192133"/>
                    <p14:bmk name="Design Motion Paths PPT 2013_m500:03:19.4" time="199467"/>
                    <p14:bmk name="Design Motion Paths PPT 2013_m500:03:19.5" time="199567"/>
                    <p14:bmk name="Design Motion Paths PPT 2013_m500:03:27.8" time="207867"/>
                    <p14:bmk name="Design Motion Paths PPT 2013_m500:03:27.9" time="207967"/>
                    <p14:bmk name="Design Motion Paths PPT 2013_m500:03:30.8" time="210833"/>
                    <p14:bmk name="Design Motion Paths PPT 2013_m500:03:30.9" time="210933"/>
                    <p14:bmk name="Design Motion Paths PPT 2013_m500:03:35.0" time="215033"/>
                    <p14:bmk name="Design Motion Paths PPT 2013_m500:03:35.1" time="215133"/>
                    <p14:bmk name="Design Motion Paths PPT 2013_m500:03:38.9" time="218967"/>
                    <p14:bmk name="Design Motion Paths PPT 2013_m500:03:39.0" time="219067"/>
                    <p14:bmk name="Design Motion Paths PPT 2013_m500:03:43.8" time="223800"/>
                    <p14:bmk name="Design Motion Paths PPT 2013_m500:03:43.9" time="223900"/>
                    <p14:bmk name="Design Motion Paths PPT 2013_m500:03:48.4" time="228400"/>
                    <p14:bmk name="Design Motion Paths PPT 2013_m500:03:48.5" time="228500"/>
                    <p14:bmk name="Design Motion Paths PPT 2013_m500:03:54.8" time="234867"/>
                    <p14:bmk name="Design Motion Paths PPT 2013_m500:03:54.9" time="234967"/>
                    <p14:bmk name="Design Motion Paths PPT 2013_m500:03:57.0" time="237000"/>
                    <p14:bmk name="Design Motion Paths PPT 2013_m500:03:57.1" time="237100"/>
                    <p14:bmk name="Design Motion Paths PPT 2013_m500:04:04.6" time="244600"/>
                    <p14:bmk name="Design Motion Paths PPT 2013_m500:04:04.7" time="244700"/>
                    <p14:bmk name="Design Motion Paths PPT 2013_m500:04:11.0" time="251000"/>
                    <p14:bmk name="Design Motion Paths PPT 2013_m500:04:11.1" time="251100"/>
                    <p14:bmk name="Design Motion Paths PPT 2013_m500:04:14.1" time="254100"/>
                    <p14:bmk name="Design Motion Paths PPT 2013_m500:04:14.2" time="254200"/>
                    <p14:bmk name="Design Motion Paths PPT 2013_m500:04:18.5" time="258533"/>
                    <p14:bmk name="Design Motion Paths PPT 2013_m500:04:18.6" time="258633"/>
                    <p14:bmk name="Design Motion Paths PPT 2013_m500:04:23.7" time="263700"/>
                    <p14:bmk name="Design Motion Paths PPT 2013_m500:04:23.8" time="263800"/>
                    <p14:bmk name="Design Motion Paths PPT 2013_m500:04:26.6" time="266633"/>
                    <p14:bmk name="Design Motion Paths PPT 2013_m500:04:26.7" time="266733"/>
                    <p14:bmk name="Design Motion Paths PPT 2013_m500:04:33.9" time="273933"/>
                    <p14:bmk name="Design Motion Paths PPT 2013_m500:04:34.0" time="274033"/>
                    <p14:bmk name="Design Motion Paths PPT 2013_m500:04:36.5" time="276533"/>
                    <p14:bmk name="Design Motion Paths PPT 2013_m500:04:36.6" time="276633"/>
                    <p14:bmk name="Design Motion Paths PPT 2013_m500:04:42.4" time="282433"/>
                    <p14:bmk name="Design Motion Paths PPT 2013_m500:04:42.5" time="282533"/>
                    <p14:bmk name="Design Motion Paths PPT 2013_m500:04:50.2" time="290267"/>
                    <p14:bmk name="Design Motion Paths PPT 2013_m500:04:50.3" time="290367"/>
                    <p14:bmk name="Design Motion Paths PPT 2013_m500:04:57.1" time="297133"/>
                    <p14:bmk name="Design Motion Paths PPT 2013_m500:04:57.2" time="297233"/>
                    <p14:bmk name="Design Motion Paths PPT 2013_m500:05:03.8" time="303800"/>
                    <p14:bmk name="Design Motion Paths PPT 2013_m500:05:03.9" time="303900"/>
                    <p14:bmk name="Design Motion Paths PPT 2013_m500:05:09.2" time="309233"/>
                    <p14:bmk name="Design Motion Paths PPT 2013_m500:05:09.3" time="309333"/>
                    <p14:bmk name="Design Motion Paths PPT 2013_m500:05:15.2" time="315233"/>
                    <p14:bmk name="Design Motion Paths PPT 2013_m500:05:15.3" time="315333"/>
                    <p14:bmk name="Design Motion Paths PPT 2013_m500:05:19.2" time="319200"/>
                  </p14:bmkLst>
                </p14:media>
              </p:ext>
            </p:extLst>
          </p:nvPr>
        </p:nvPicPr>
        <p:blipFill>
          <a:blip r:embed="rId64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36" name="Media Placeholder 35">
            <a:hlinkClick r:id="rId65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67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69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71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73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75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77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18" name="Rectangle 17">
            <a:hlinkClick r:id="rId69" action="ppaction://hlinksldjump"/>
          </p:cNvPr>
          <p:cNvSpPr/>
          <p:nvPr/>
        </p:nvSpPr>
        <p:spPr>
          <a:xfrm>
            <a:off x="5252636" y="848601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hlinkClick r:id="rId67" action="ppaction://hlinksldjump"/>
          </p:cNvPr>
          <p:cNvSpPr/>
          <p:nvPr/>
        </p:nvSpPr>
        <p:spPr>
          <a:xfrm>
            <a:off x="3906302" y="848271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hlinkClick r:id="rId65" action="ppaction://hlinksldjump"/>
          </p:cNvPr>
          <p:cNvSpPr/>
          <p:nvPr/>
        </p:nvSpPr>
        <p:spPr>
          <a:xfrm>
            <a:off x="2545531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15206" y="487209"/>
            <a:ext cx="716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Design motion paths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79">
              <a:extLst>
                <a:ext uri="{BEBA8EAE-BF5A-486C-A8C5-ECC9F3942E4B}">
                  <a14:imgProps xmlns:a14="http://schemas.microsoft.com/office/drawing/2010/main">
                    <a14:imgLayer r:embed="rId80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/>
      </p:sp>
      <p:sp>
        <p:nvSpPr>
          <p:cNvPr id="42" name="TextBox 41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5/5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59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62" name="Media Placeholder 6">
            <a:hlinkClick r:id="rId83" action="ppaction://hlinksldjump"/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63" name="Rectangle 62">
            <a:hlinkClick r:id="rId83" action="ppaction://hlinksldjump"/>
          </p:cNvPr>
          <p:cNvSpPr/>
          <p:nvPr/>
        </p:nvSpPr>
        <p:spPr>
          <a:xfrm>
            <a:off x="1205878" y="849042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Create paths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Paths &amp; effects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Line paths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Layered </a:t>
            </a:r>
            <a:r>
              <a:rPr lang="en-US" dirty="0" err="1" smtClean="0"/>
              <a:t>pics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6:53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Design paths</a:t>
            </a:r>
            <a:endParaRPr lang="en-US" dirty="0"/>
          </a:p>
        </p:txBody>
      </p:sp>
      <p:sp>
        <p:nvSpPr>
          <p:cNvPr id="6" name="Design Motion Paths PPT 2013_m5InMovie1,00:00:00.0-00:00:07.0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Movie 1, the course introduction, we played this animation sequence, in which pictures fade in at the center,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Design Motion Paths PPT 2013_m5andthenmove00:00:07.1-00:00:11.1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move left and right on motion paths.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Design Motion Paths PPT 2013_m5Atrickypart00:00:11.2-00:00:15.9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tricky part of this sequence is that the pictures are stacked in front of each other.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Design Motion Paths PPT 2013_m5Howdoyou00:00:16.0-00:00:20.5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How do you apply motion paths or other effects to the items you can’t see?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Design Motion Paths PPT 2013_m5I’mgoingto00:00:20.6-00:00:24.0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going to show you some tools that help.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Design Motion Paths PPT 2013_m5Let’slookat00:00:24.1-00:00:27.2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look at this slide at an earlier stage.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Design Motion Paths PPT 2013_m5I’vestartedby00:00:27.3-00:00:31.1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I’ve started by positioning everything where I want it to end up on the slide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Design Motion Paths PPT 2013_m5andapplyingthe00:00:31.2-00:00:39.5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applying the Fade entrance effect, using the order I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Design Motion Paths PPT 2013_m5Now,I’llstack00:00:39.6-00:00:47.8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I’ll stack the pictures, in the center, and then apply the motion paths. I’ll close the Animation Pane for now.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Design Motion Paths PPT 2013_m5WhenIstack00:00:47.9-00:00:51.8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stack things, I like controlling the front-to-back order.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Design Motion Paths PPT 2013_m5So,forHolly’s00:00:51.9-00:00:58.2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for Holly’s picture, which appears first, I’ll right-click and choose Bring to Front.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Design Motion Paths PPT 2013_m5Rememberthesecommands;00:00:58.3-00:01:04.2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Remember these commands; they’re useful when you want to move something behind or forward.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Design Motion Paths PPT 2013_m5ForLola’spicture,00:01:04.3-00:01:09.7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Lola’s picture, I’ll choose Send Backward, so she’ll stack behind Holly.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Design Motion Paths PPT 2013_m5AndforMark’s00:01:09.8-00:01:15.6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for Mark’s picture, I’ll choose Send to Back, which puts him at the back.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Design Motion Paths PPT 2013_m5There’saquick00:01:15.7-00:01:23.3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There’s a quick way to stack and center the pictures. First, I’ll select them all—I’m pressing Ctrl as I click.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Design Motion Paths PPT 2013_m5Then,inPicture00:01:23.4-00:01:30.4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in Picture Tools, I’ll click Align Objects.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Design Motion Paths PPT 2013_m5Thisisa00:01:30.5-00:01:33.9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a great set of commands for positioning things.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Design Motion Paths PPT 2013_m5Iwantto00:01:34.0-00:01:42.9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want to align selected objects, relative to each other rather than to the slide, and that’s checked,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Design Motion Paths PPT 2013_m5AndthenI’ll00:01:43.0-00:01:45.9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I’ll click Align Center.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Design Motion Paths PPT 2013_m5Thatbothstacks00:01:46.0-00:01:49.9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both stacks and centers the pictures.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Design Motion Paths PPT 2013_m5OnethingI00:01:50.0-00:01:56.9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One thing I did to prepare the pictures was to crop them all to be the same size, so they would stack evenly.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Design Motion Paths PPT 2013_m5NowI’llopen00:01:57.0-00:02:04.7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I’ll open the next handy tool, which is the Selection Pane. It’s also part of the picture tools.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Design Motion Paths PPT 2013_m5TheSelectionPane00:02:04.8-00:02:12.6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Selection Pane lists every item on the slide—pictures, captions, and the title placeholder.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Design Motion Paths PPT 2013_m5Thepicturesare00:02:12.7-00:02:18.2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pictures are currently selected on the slide, and they’re also selected in the pane.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Design Motion Paths PPT 2013_m5Icanselect00:02:18.3-00:02:23.3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can select items on the slide by selecting them in the Selection Pane: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Design Motion Paths PPT 2013_m5Holly’scaptionselects00:02:23.4-00:02:26.8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Holly’s caption selects that shape on the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Design Motion Paths PPT 2013_m5Lola’scaptionselects00:02:26.9-00:02:29.9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Lola’s caption selects that shape.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Design Motion Paths PPT 2013_m5Titleselectsthe00:02:30.0-00:02:33.3"/>
          <p:cNvSpPr txBox="1"/>
          <p:nvPr>
            <p:custDataLst>
              <p:tags r:id="rId3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Title selects the title placeholder.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Design Motion Paths PPT 2013_m5AnotherthingI00:02:33.4-00:02:37.5"/>
          <p:cNvSpPr txBox="1"/>
          <p:nvPr>
            <p:custDataLst>
              <p:tags r:id="rId3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Another thing I can do is name each item so it’s descriptive.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Design Motion Paths PPT 2013_m5PowerPointusesnames00:02:37.6-00:02:45.4"/>
          <p:cNvSpPr txBox="1"/>
          <p:nvPr>
            <p:custDataLst>
              <p:tags r:id="rId33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PowerPoint uses names like “Placeholder 5” or Rectangle 3.” But you can double-click and retype what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Design Motion Paths PPT 2013_m5Butthereal00:02:45.5-00:02:52.9"/>
          <p:cNvSpPr txBox="1"/>
          <p:nvPr>
            <p:custDataLst>
              <p:tags r:id="rId34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the real benefit of the Selection Pane is that I can use these icons, shaped like an eye, to hide things on the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Design Motion Paths PPT 2013_m5Soforexample,00:02:53.0-00:02:56.6"/>
          <p:cNvSpPr txBox="1"/>
          <p:nvPr>
            <p:custDataLst>
              <p:tags r:id="rId3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for example, if I want to work just with Lola’s picture,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7" name="Design Motion Paths PPT 2013_m5Icanpoint00:02:56.7-00:03:04.6"/>
          <p:cNvSpPr txBox="1"/>
          <p:nvPr>
            <p:custDataLst>
              <p:tags r:id="rId3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can point to the eye next to Holly’s picture and click it, and that hides Holly, and shows Lola.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8" name="Design Motion Paths PPT 2013_m5ToredisplayHolly,00:03:04.7-00:03:09.0"/>
          <p:cNvSpPr txBox="1"/>
          <p:nvPr>
            <p:custDataLst>
              <p:tags r:id="rId3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redisplay Holly, I click the icon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9" name="Design Motion Paths PPT 2013_m5Thiswillhelp00:03:09.1-00:03:12.0"/>
          <p:cNvSpPr txBox="1"/>
          <p:nvPr>
            <p:custDataLst>
              <p:tags r:id="rId3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will help me add the motion paths.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0" name="Design Motion Paths PPT 2013_m5Holly’spicture’sin00:03:12.1-00:03:19.4"/>
          <p:cNvSpPr txBox="1"/>
          <p:nvPr>
            <p:custDataLst>
              <p:tags r:id="rId3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Holly’s picture’s in front, so I can easily add her path. I can select her picture by clicking in the pane.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1" name="Design Motion Paths PPT 2013_m5IclickAnimations,00:03:19.5-00:03:27.8"/>
          <p:cNvSpPr txBox="1"/>
          <p:nvPr>
            <p:custDataLst>
              <p:tags r:id="rId4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Animations, Add Animation (because Holly already has a Fade effect), and Lines.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2" name="Design Motion Paths PPT 2013_m5There’sthepath00:03:27.9-00:03:30.8"/>
          <p:cNvSpPr txBox="1"/>
          <p:nvPr>
            <p:custDataLst>
              <p:tags r:id="rId4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There’s the path and it’s selected.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3" name="Design Motion Paths PPT 2013_m5UsingEffectOptions,00:03:30.9-00:03:35.0"/>
          <p:cNvSpPr txBox="1"/>
          <p:nvPr>
            <p:custDataLst>
              <p:tags r:id="rId4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Using Effect Options, I’ll make it go to the left.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4" name="Design Motion Paths PPT 2013_m5Now,towork00:03:35.1-00:03:38.9"/>
          <p:cNvSpPr txBox="1"/>
          <p:nvPr>
            <p:custDataLst>
              <p:tags r:id="rId4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to work with Lola’s picture, I’m going to hide Holly.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5" name="Design Motion Paths PPT 2013_m5IntheSelection00:03:39.0-00:03:43.8"/>
          <p:cNvSpPr txBox="1"/>
          <p:nvPr>
            <p:custDataLst>
              <p:tags r:id="rId4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Selection Pane, I’ll close the eye for Holly’s picture.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6" name="Design Motion Paths PPT 2013_m5AndnowI00:03:43.9-00:03:48.4"/>
          <p:cNvSpPr txBox="1"/>
          <p:nvPr>
            <p:custDataLst>
              <p:tags r:id="rId4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now I can work with Lola’s picture. I select the picture,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7" name="Design Motion Paths PPT 2013_m5clickAddAnimation,00:03:48.5-00:03:54.8"/>
          <p:cNvSpPr txBox="1"/>
          <p:nvPr>
            <p:custDataLst>
              <p:tags r:id="rId4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Add Animation, apply the path, and make it a right-pointing path.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8" name="Design Motion Paths PPT 2013_m5Thattakescare00:03:54.9-00:03:57.0"/>
          <p:cNvSpPr txBox="1"/>
          <p:nvPr>
            <p:custDataLst>
              <p:tags r:id="rId4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takes care of the motion paths.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9" name="Design Motion Paths PPT 2013_m5Andveryimportant,00:03:57.1-00:04:04.6"/>
          <p:cNvSpPr txBox="1"/>
          <p:nvPr>
            <p:custDataLst>
              <p:tags r:id="rId4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very important, I have to remember to redisplay Holly’s picture in the Selection Pane.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0" name="Design Motion Paths PPT 2013_m5So,torecap,00:04:04.7-00:04:11.0"/>
          <p:cNvSpPr txBox="1"/>
          <p:nvPr>
            <p:custDataLst>
              <p:tags r:id="rId4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to recap, three tools that helped me work with layered pictures were the Arrange commands,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1" name="Design Motion Paths PPT 2013_m5suchasBring00:04:11.1-00:04:14.1"/>
          <p:cNvSpPr txBox="1"/>
          <p:nvPr>
            <p:custDataLst>
              <p:tags r:id="rId5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such as Bring to Front;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2" name="Design Motion Paths PPT 2013_m5TheAligncommands00:04:14.2-00:04:18.5"/>
          <p:cNvSpPr txBox="1"/>
          <p:nvPr>
            <p:custDataLst>
              <p:tags r:id="rId5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Align commands in Picture Tools;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3" name="Design Motion Paths PPT 2013_m5AndtheSelection00:04:18.6-00:04:23.7"/>
          <p:cNvSpPr txBox="1"/>
          <p:nvPr>
            <p:custDataLst>
              <p:tags r:id="rId5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Selection Pane, also in Picture Tools.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4" name="Design Motion Paths PPT 2013_m5Icanclose00:04:23.8-00:04:26.6"/>
          <p:cNvSpPr txBox="1"/>
          <p:nvPr>
            <p:custDataLst>
              <p:tags r:id="rId5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can close the Selection Pane now.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5" name="Design Motion Paths PPT 2013_m5NowIjust00:04:26.7-00:04:33.9"/>
          <p:cNvSpPr txBox="1"/>
          <p:nvPr>
            <p:custDataLst>
              <p:tags r:id="rId5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 just need to order the animation effects. I’ll open the Animation Pane and do that quickly.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6" name="Design Motion Paths PPT 2013_m5Herearethe00:04:34.0-00:04:36.5"/>
          <p:cNvSpPr txBox="1"/>
          <p:nvPr>
            <p:custDataLst>
              <p:tags r:id="rId5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 are the motion paths.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7" name="Design Motion Paths PPT 2013_m5I’lldragthe00:04:36.6-00:04:42.4"/>
          <p:cNvSpPr txBox="1"/>
          <p:nvPr>
            <p:custDataLst>
              <p:tags r:id="rId5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drag the one for Holly’s picture up, to follow the entrance of her picture.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8" name="Design Motion Paths PPT 2013_m5AndI’lldo00:04:42.5-00:04:50.2"/>
          <p:cNvSpPr txBox="1"/>
          <p:nvPr>
            <p:custDataLst>
              <p:tags r:id="rId57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I’ll do the same with the motion path for Lola’s picture: I’ll drag it up to follow the entrance of her picture.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9" name="Design Motion Paths PPT 2013_m5I’llsetthem00:04:50.3-00:04:57.1"/>
          <p:cNvSpPr txBox="1"/>
          <p:nvPr>
            <p:custDataLst>
              <p:tags r:id="rId5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set them both to Start After Previous so they move on the path after they 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0" name="Design Motion Paths PPT 2013_m5Whilethey’reselected,00:04:57.2-00:05:03.8"/>
          <p:cNvSpPr txBox="1"/>
          <p:nvPr>
            <p:custDataLst>
              <p:tags r:id="rId5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While they’re selected, I’ll change their duration and make it shorter, at 1 second.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1" name="Design Motion Paths PPT 2013_m5Andfinally,I’ll00:05:03.9-00:05:09.2"/>
          <p:cNvSpPr txBox="1"/>
          <p:nvPr>
            <p:custDataLst>
              <p:tags r:id="rId6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finally, I’ll click Play All to see the sequence.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2" name="Design Motion Paths PPT 2013_m5Nowyouhave00:05:09.3-00:05:15.2"/>
          <p:cNvSpPr txBox="1"/>
          <p:nvPr>
            <p:custDataLst>
              <p:tags r:id="rId6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 have all the tools you need to create great animations using motion paths.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3" name="Design Motion Paths PPT 2013_m5Formoreinformation,00:05:15.3-00:05:19.2"/>
          <p:cNvSpPr txBox="1"/>
          <p:nvPr>
            <p:custDataLst>
              <p:tags r:id="rId6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more information, check out the links in the Course Summary.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85420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2240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0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07.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0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07.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1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11.1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11.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1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15.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1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16.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2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20.5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2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20.6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2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24.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2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24.1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2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27.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2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27.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3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31.1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3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31.2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3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39.5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3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39.6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4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47.8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4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47.9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5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51.8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5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51.9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5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58.2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0:5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0:58.3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1:0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1:04.2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1:0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1:04.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1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1:09.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1:0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1:09.8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1:1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1:15.6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1:1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1:15.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1:2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1:23.3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1:2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1:23.4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1:3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1:30.4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1:3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1:30.5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1:3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1:33.9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1:3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1:34.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1:4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1:42.9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1:4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1:43.0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1:4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1:45.9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1:4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1:46.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1:4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1:49.9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1:5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1:50.0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1:5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1:56.9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1:5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1:57.0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0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04.7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0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04.8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1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12.6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1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12.7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1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18.2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1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18.3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2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23.3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2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23.4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2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26.8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2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26.9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29.9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3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30.0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3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33.3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3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33.4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3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37.5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3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37.6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4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45.4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4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45.5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5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52.9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5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53.0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5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56.6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2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2:56.7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0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04.6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0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04.7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0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09.0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0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09.1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1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12.0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1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12.1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1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19.4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1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19.5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2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27.8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2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27.9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30.8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3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30.9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3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35.0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3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35.1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3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38.9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3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39.0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4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43.8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4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9" dur="2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43.9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4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4" dur="2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48.4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4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1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48.5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5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6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54.8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5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3" dur="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54.9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5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8" dur="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57.0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3:5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5" dur="2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3:57.1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0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0" dur="2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04.6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0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7" dur="2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04.7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1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2" dur="2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11.0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1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9" dur="2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11.1"/>
                      </p:tgtEl>
                    </p:cond>
                  </p:nextCondLst>
                </p:seq>
                <p:seq concurrent="1" nextAc="seek">
                  <p:cTn id="58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1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1" fill="hold">
                          <p:stCondLst>
                            <p:cond delay="0"/>
                          </p:stCondLst>
                          <p:childTnLst>
                            <p:par>
                              <p:cTn id="5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4" dur="2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14.1"/>
                      </p:tgtEl>
                    </p:cond>
                  </p:nextCondLst>
                </p:seq>
                <p:seq concurrent="1" nextAc="seek">
                  <p:cTn id="58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1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7" fill="hold">
                          <p:stCondLst>
                            <p:cond delay="0"/>
                          </p:stCondLst>
                          <p:childTnLst>
                            <p:par>
                              <p:cTn id="5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1" dur="2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14.2"/>
                      </p:tgtEl>
                    </p:cond>
                  </p:nextCondLst>
                </p:seq>
                <p:seq concurrent="1" nextAc="seek">
                  <p:cTn id="59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1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3" fill="hold">
                          <p:stCondLst>
                            <p:cond delay="0"/>
                          </p:stCondLst>
                          <p:childTnLst>
                            <p:par>
                              <p:cTn id="5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6" dur="2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18.5"/>
                      </p:tgtEl>
                    </p:cond>
                  </p:nextCondLst>
                </p:seq>
                <p:seq concurrent="1" nextAc="seek">
                  <p:cTn id="59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1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9" fill="hold">
                          <p:stCondLst>
                            <p:cond delay="0"/>
                          </p:stCondLst>
                          <p:childTnLst>
                            <p:par>
                              <p:cTn id="6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3" dur="2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18.6"/>
                      </p:tgtEl>
                    </p:cond>
                  </p:nextCondLst>
                </p:seq>
                <p:seq concurrent="1" nextAc="seek">
                  <p:cTn id="60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2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5" fill="hold">
                          <p:stCondLst>
                            <p:cond delay="0"/>
                          </p:stCondLst>
                          <p:childTnLst>
                            <p:par>
                              <p:cTn id="6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8" dur="2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23.7"/>
                      </p:tgtEl>
                    </p:cond>
                  </p:nextCondLst>
                </p:seq>
                <p:seq concurrent="1" nextAc="seek">
                  <p:cTn id="61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2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1" fill="hold">
                          <p:stCondLst>
                            <p:cond delay="0"/>
                          </p:stCondLst>
                          <p:childTnLst>
                            <p:par>
                              <p:cTn id="6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5" dur="2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23.8"/>
                      </p:tgtEl>
                    </p:cond>
                  </p:nextCondLst>
                </p:seq>
                <p:seq concurrent="1" nextAc="seek">
                  <p:cTn id="61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2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7" fill="hold">
                          <p:stCondLst>
                            <p:cond delay="0"/>
                          </p:stCondLst>
                          <p:childTnLst>
                            <p:par>
                              <p:cTn id="6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0" dur="2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26.6"/>
                      </p:tgtEl>
                    </p:cond>
                  </p:nextCondLst>
                </p:seq>
                <p:seq concurrent="1" nextAc="seek">
                  <p:cTn id="62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2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3" fill="hold">
                          <p:stCondLst>
                            <p:cond delay="0"/>
                          </p:stCondLst>
                          <p:childTnLst>
                            <p:par>
                              <p:cTn id="6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7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26.7"/>
                      </p:tgtEl>
                    </p:cond>
                  </p:nextCondLst>
                </p:seq>
                <p:seq concurrent="1" nextAc="seek">
                  <p:cTn id="62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3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9" fill="hold">
                          <p:stCondLst>
                            <p:cond delay="0"/>
                          </p:stCondLst>
                          <p:childTnLst>
                            <p:par>
                              <p:cTn id="6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2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33.9"/>
                      </p:tgtEl>
                    </p:cond>
                  </p:nextCondLst>
                </p:seq>
                <p:seq concurrent="1" nextAc="seek">
                  <p:cTn id="63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3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5" fill="hold">
                          <p:stCondLst>
                            <p:cond delay="0"/>
                          </p:stCondLst>
                          <p:childTnLst>
                            <p:par>
                              <p:cTn id="6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9" dur="2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34.0"/>
                      </p:tgtEl>
                    </p:cond>
                  </p:nextCondLst>
                </p:seq>
                <p:seq concurrent="1" nextAc="seek">
                  <p:cTn id="64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3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1" fill="hold">
                          <p:stCondLst>
                            <p:cond delay="0"/>
                          </p:stCondLst>
                          <p:childTnLst>
                            <p:par>
                              <p:cTn id="6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4" dur="2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36.5"/>
                      </p:tgtEl>
                    </p:cond>
                  </p:nextCondLst>
                </p:seq>
                <p:seq concurrent="1" nextAc="seek">
                  <p:cTn id="64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7" fill="hold">
                          <p:stCondLst>
                            <p:cond delay="0"/>
                          </p:stCondLst>
                          <p:childTnLst>
                            <p:par>
                              <p:cTn id="6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1" dur="2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36.6"/>
                      </p:tgtEl>
                    </p:cond>
                  </p:nextCondLst>
                </p:seq>
                <p:seq concurrent="1" nextAc="seek">
                  <p:cTn id="65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4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3" fill="hold">
                          <p:stCondLst>
                            <p:cond delay="0"/>
                          </p:stCondLst>
                          <p:childTnLst>
                            <p:par>
                              <p:cTn id="6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6" dur="2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42.4"/>
                      </p:tgtEl>
                    </p:cond>
                  </p:nextCondLst>
                </p:seq>
                <p:seq concurrent="1" nextAc="seek">
                  <p:cTn id="65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4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9" fill="hold">
                          <p:stCondLst>
                            <p:cond delay="0"/>
                          </p:stCondLst>
                          <p:childTnLst>
                            <p:par>
                              <p:cTn id="6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3" dur="2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42.5"/>
                      </p:tgtEl>
                    </p:cond>
                  </p:nextCondLst>
                </p:seq>
                <p:seq concurrent="1" nextAc="seek">
                  <p:cTn id="66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5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5" fill="hold">
                          <p:stCondLst>
                            <p:cond delay="0"/>
                          </p:stCondLst>
                          <p:childTnLst>
                            <p:par>
                              <p:cTn id="6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8" dur="2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50.2"/>
                      </p:tgtEl>
                    </p:cond>
                  </p:nextCondLst>
                </p:seq>
                <p:seq concurrent="1" nextAc="seek">
                  <p:cTn id="67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5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1" fill="hold">
                          <p:stCondLst>
                            <p:cond delay="0"/>
                          </p:stCondLst>
                          <p:childTnLst>
                            <p:par>
                              <p:cTn id="6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5" dur="2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50.3"/>
                      </p:tgtEl>
                    </p:cond>
                  </p:nextCondLst>
                </p:seq>
                <p:seq concurrent="1" nextAc="seek">
                  <p:cTn id="67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5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7" fill="hold">
                          <p:stCondLst>
                            <p:cond delay="0"/>
                          </p:stCondLst>
                          <p:childTnLst>
                            <p:par>
                              <p:cTn id="6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0" dur="2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57.1"/>
                      </p:tgtEl>
                    </p:cond>
                  </p:nextCondLst>
                </p:seq>
                <p:seq concurrent="1" nextAc="seek">
                  <p:cTn id="68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4:5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3" fill="hold">
                          <p:stCondLst>
                            <p:cond delay="0"/>
                          </p:stCondLst>
                          <p:childTnLst>
                            <p:par>
                              <p:cTn id="6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7" dur="2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4:57.2"/>
                      </p:tgtEl>
                    </p:cond>
                  </p:nextCondLst>
                </p:seq>
                <p:seq concurrent="1" nextAc="seek">
                  <p:cTn id="68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5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9" fill="hold">
                          <p:stCondLst>
                            <p:cond delay="0"/>
                          </p:stCondLst>
                          <p:childTnLst>
                            <p:par>
                              <p:cTn id="6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2" dur="2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5:03.8"/>
                      </p:tgtEl>
                    </p:cond>
                  </p:nextCondLst>
                </p:seq>
                <p:seq concurrent="1" nextAc="seek">
                  <p:cTn id="69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5:0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5" fill="hold">
                          <p:stCondLst>
                            <p:cond delay="0"/>
                          </p:stCondLst>
                          <p:childTnLst>
                            <p:par>
                              <p:cTn id="6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9" dur="2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5:03.9"/>
                      </p:tgtEl>
                    </p:cond>
                  </p:nextCondLst>
                </p:seq>
                <p:seq concurrent="1" nextAc="seek">
                  <p:cTn id="700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5:0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1" fill="hold">
                          <p:stCondLst>
                            <p:cond delay="0"/>
                          </p:stCondLst>
                          <p:childTnLst>
                            <p:par>
                              <p:cTn id="7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4" dur="2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5:09.2"/>
                      </p:tgtEl>
                    </p:cond>
                  </p:nextCondLst>
                </p:seq>
                <p:seq concurrent="1" nextAc="seek">
                  <p:cTn id="706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5:0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7" fill="hold">
                          <p:stCondLst>
                            <p:cond delay="0"/>
                          </p:stCondLst>
                          <p:childTnLst>
                            <p:par>
                              <p:cTn id="7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1" dur="2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5:09.3"/>
                      </p:tgtEl>
                    </p:cond>
                  </p:nextCondLst>
                </p:seq>
                <p:seq concurrent="1" nextAc="seek">
                  <p:cTn id="712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5:1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3" fill="hold">
                          <p:stCondLst>
                            <p:cond delay="0"/>
                          </p:stCondLst>
                          <p:childTnLst>
                            <p:par>
                              <p:cTn id="7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6" dur="2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5:15.2"/>
                      </p:tgtEl>
                    </p:cond>
                  </p:nextCondLst>
                </p:seq>
                <p:seq concurrent="1" nextAc="seek">
                  <p:cTn id="718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5:1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9" fill="hold">
                          <p:stCondLst>
                            <p:cond delay="0"/>
                          </p:stCondLst>
                          <p:childTnLst>
                            <p:par>
                              <p:cTn id="7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3" dur="2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5:15.3"/>
                      </p:tgtEl>
                    </p:cond>
                  </p:nextCondLst>
                </p:seq>
                <p:seq concurrent="1" nextAc="seek">
                  <p:cTn id="724" restart="whenNotActive" fill="hold" evtFilter="cancelBubble" nodeType="interactiveSeq">
                    <p:stCondLst>
                      <p:cond evt="onMediaBookmark" delay="0">
                        <p:tgtEl>
                          <p14:bmkTgt spid="2" bmkName="Design Motion Paths PPT 2013_m500:05:1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5" fill="hold">
                          <p:stCondLst>
                            <p:cond delay="0"/>
                          </p:stCondLst>
                          <p:childTnLst>
                            <p:par>
                              <p:cTn id="7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8" dur="2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esign Motion Paths PPT 2013_m500:05:19.2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3" grpId="0" animBg="1"/>
          <p:bldP spid="93" grpId="1" animBg="1"/>
          <p:bldP spid="94" grpId="0" animBg="1"/>
          <p:bldP spid="94" grpId="1" animBg="1"/>
          <p:bldP spid="95" grpId="0" animBg="1"/>
          <p:bldP spid="95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99" grpId="0" animBg="1"/>
          <p:bldP spid="99" grpId="1" animBg="1"/>
          <p:bldP spid="100" grpId="0" animBg="1"/>
          <p:bldP spid="100" grpId="1" animBg="1"/>
          <p:bldP spid="101" grpId="0" animBg="1"/>
          <p:bldP spid="101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05" grpId="0" animBg="1"/>
          <p:bldP spid="105" grpId="1" animBg="1"/>
          <p:bldP spid="106" grpId="0" animBg="1"/>
          <p:bldP spid="106" grpId="1" animBg="1"/>
          <p:bldP spid="107" grpId="0" animBg="1"/>
          <p:bldP spid="107" grpId="1" animBg="1"/>
          <p:bldP spid="108" grpId="0" animBg="1"/>
          <p:bldP spid="108" grpId="1" animBg="1"/>
          <p:bldP spid="109" grpId="0" animBg="1"/>
          <p:bldP spid="109" grpId="1" animBg="1"/>
          <p:bldP spid="110" grpId="0" animBg="1"/>
          <p:bldP spid="110" grpId="1" animBg="1"/>
          <p:bldP spid="111" grpId="0" animBg="1"/>
          <p:bldP spid="111" grpId="1" animBg="1"/>
          <p:bldP spid="112" grpId="0" animBg="1"/>
          <p:bldP spid="112" grpId="1" animBg="1"/>
          <p:bldP spid="113" grpId="0" animBg="1"/>
          <p:bldP spid="113" grpId="1" animBg="1"/>
          <p:bldP spid="26" grpId="0" animBg="1"/>
          <p:bldP spid="2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2240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0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1" name="Media Placeholder 40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2" name="Media Placeholder 42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4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300390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300390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1" name="Media Placeholder 39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2" name="Media Placeholder 40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/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/>
              <a:t>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09643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</a:t>
            </a:r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summary—Design motion paths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63" name="Media Placeholder 35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4" name="Media Placeholder 36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7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66" name="Media Placeholder 38">
            <a:hlinkClick r:id="rId16" action="ppaction://hlinksldjump"/>
          </p:cNvPr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pic>
        <p:nvPicPr>
          <p:cNvPr id="67" name="Media Placeholder 35">
            <a:hlinkClick r:id="rId16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8" name="Media Placeholder 36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9" name="Media Placeholder 37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70" name="Media Placeholder 38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sp>
        <p:nvSpPr>
          <p:cNvPr id="71" name="Rectangle 70">
            <a:hlinkClick r:id="rId12" action="ppaction://hlinksldjump"/>
          </p:cNvPr>
          <p:cNvSpPr/>
          <p:nvPr/>
        </p:nvSpPr>
        <p:spPr>
          <a:xfrm>
            <a:off x="6604256" y="848840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Rectangle 71">
            <a:hlinkClick r:id="rId10" action="ppaction://hlinksldjump"/>
          </p:cNvPr>
          <p:cNvSpPr/>
          <p:nvPr/>
        </p:nvSpPr>
        <p:spPr>
          <a:xfrm>
            <a:off x="5252636" y="848384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Rectangle 72">
            <a:hlinkClick r:id="rId14" action="ppaction://hlinksldjump"/>
          </p:cNvPr>
          <p:cNvSpPr/>
          <p:nvPr/>
        </p:nvSpPr>
        <p:spPr>
          <a:xfrm>
            <a:off x="3902644" y="848421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" name="Rectangle 73">
            <a:hlinkClick r:id="rId16" action="ppaction://hlinksldjump"/>
          </p:cNvPr>
          <p:cNvSpPr/>
          <p:nvPr/>
        </p:nvSpPr>
        <p:spPr>
          <a:xfrm>
            <a:off x="2549189" y="8484210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8" name="Media Placeholder 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0" name="Rectangle 49">
            <a:hlinkClick r:id="rId20" action="ppaction://hlinksldjump"/>
          </p:cNvPr>
          <p:cNvSpPr/>
          <p:nvPr/>
        </p:nvSpPr>
        <p:spPr>
          <a:xfrm>
            <a:off x="1205878" y="849042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Create paths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Paths &amp; effects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Line paths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Layered </a:t>
            </a:r>
            <a:r>
              <a:rPr lang="en-US" dirty="0" err="1" smtClean="0"/>
              <a:t>pics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6:53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Design paths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Apply a motion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path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thing to which you want to add a motion path. The center of the object or text follows the motion path that you apply.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On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Animations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tab, 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More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in the Animation Gallery, and under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Motion Paths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, do one of the following:</a:t>
            </a:r>
          </a:p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Lines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Arcs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Turns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Shapes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or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Loops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. The path chosen appears as a dotted line on the selected object or text object.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green arrow indicates the path’s beginning and the red arrow indicates its end. Drag either end to put the endpoints where you want them.</a:t>
            </a:r>
          </a:p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Custom Path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. When you click where you want the motion path to start, the pointer becomes a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cross-hair.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To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draw a path of connected straight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lines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, click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where you want the motion path to start. Move the pointer and click, to create a line between the two click points. Move and click again to draw another line. Double-click to stop drawing lines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To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draw a freehand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path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, click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where you want the motion to start. Hold down the left mouse button and move the pointer on the path that you want the object to follow. Double-click at the motion’s final end point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6" name="Text Placeholder 6"/>
          <p:cNvSpPr txBox="1">
            <a:spLocks/>
          </p:cNvSpPr>
          <p:nvPr/>
        </p:nvSpPr>
        <p:spPr>
          <a:xfrm>
            <a:off x="6744775" y="1246748"/>
            <a:ext cx="4347570" cy="60700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3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To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watch how it all works together, 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Preview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on 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Animation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tab.</a:t>
            </a:r>
            <a:endParaRPr lang="en-US" sz="14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Double your effect with auto-reverse</a:t>
            </a:r>
          </a:p>
          <a:p>
            <a:pPr marL="0" indent="0">
              <a:buNone/>
            </a:pPr>
            <a:r>
              <a:rPr lang="en-US" sz="1400" dirty="0" smtClean="0">
                <a:latin typeface="Segoe UI Light" pitchFamily="34" charset="0"/>
                <a:ea typeface="Calibri"/>
                <a:cs typeface="Times New Roman"/>
              </a:rPr>
              <a:t>For example, if you want a </a:t>
            </a:r>
            <a:r>
              <a:rPr lang="en-US" sz="1400" dirty="0">
                <a:latin typeface="Segoe UI Light" pitchFamily="34" charset="0"/>
                <a:ea typeface="Calibri"/>
                <a:cs typeface="Times New Roman"/>
              </a:rPr>
              <a:t>wheel to roll back and </a:t>
            </a:r>
            <a:r>
              <a:rPr lang="en-US" sz="1400" dirty="0" smtClean="0">
                <a:latin typeface="Segoe UI Light" pitchFamily="34" charset="0"/>
                <a:ea typeface="Calibri"/>
                <a:cs typeface="Times New Roman"/>
              </a:rPr>
              <a:t>forth, select your effects (click </a:t>
            </a:r>
            <a:r>
              <a:rPr lang="en-US" sz="1400" dirty="0">
                <a:latin typeface="Segoe UI Light" pitchFamily="34" charset="0"/>
                <a:ea typeface="Calibri"/>
                <a:cs typeface="Times New Roman"/>
              </a:rPr>
              <a:t>one, press Ctrl, and click the </a:t>
            </a:r>
            <a:r>
              <a:rPr lang="en-US" sz="1400" dirty="0" smtClean="0">
                <a:latin typeface="Segoe UI Light" pitchFamily="34" charset="0"/>
                <a:ea typeface="Calibri"/>
                <a:cs typeface="Times New Roman"/>
              </a:rPr>
              <a:t>other), click the drop-down arrow for the effects in the </a:t>
            </a:r>
            <a:r>
              <a:rPr lang="en-US" sz="1400" b="1" dirty="0" smtClean="0">
                <a:latin typeface="Segoe UI Light" pitchFamily="34" charset="0"/>
                <a:ea typeface="Calibri"/>
                <a:cs typeface="Times New Roman"/>
              </a:rPr>
              <a:t>Animation Pane</a:t>
            </a:r>
            <a:r>
              <a:rPr lang="en-US" sz="1400" dirty="0" smtClean="0">
                <a:latin typeface="Segoe UI Light" pitchFamily="34" charset="0"/>
                <a:ea typeface="Calibri"/>
                <a:cs typeface="Times New Roman"/>
              </a:rPr>
              <a:t>, click </a:t>
            </a:r>
            <a:r>
              <a:rPr lang="en-US" sz="1400" b="1" dirty="0" smtClean="0">
                <a:latin typeface="Segoe UI Light" pitchFamily="34" charset="0"/>
                <a:ea typeface="Calibri"/>
                <a:cs typeface="Times New Roman"/>
              </a:rPr>
              <a:t>Effect Options</a:t>
            </a:r>
            <a:r>
              <a:rPr lang="en-US" sz="1400" dirty="0" smtClean="0">
                <a:latin typeface="Segoe UI Light" pitchFamily="34" charset="0"/>
                <a:ea typeface="Calibri"/>
                <a:cs typeface="Times New Roman"/>
              </a:rPr>
              <a:t>, and click </a:t>
            </a:r>
            <a:r>
              <a:rPr lang="en-US" sz="1400" b="1" dirty="0" smtClean="0">
                <a:latin typeface="Segoe UI Light" pitchFamily="34" charset="0"/>
                <a:ea typeface="Calibri"/>
                <a:cs typeface="Times New Roman"/>
              </a:rPr>
              <a:t>Auto-reverse</a:t>
            </a:r>
            <a:r>
              <a:rPr lang="en-US" sz="1400" dirty="0" smtClean="0">
                <a:latin typeface="Segoe UI Light" pitchFamily="34" charset="0"/>
                <a:ea typeface="Calibri"/>
                <a:cs typeface="Times New Roman"/>
              </a:rPr>
              <a:t> on the </a:t>
            </a:r>
            <a:r>
              <a:rPr lang="en-US" sz="1400" b="1" dirty="0" smtClean="0">
                <a:latin typeface="Segoe UI Light" pitchFamily="34" charset="0"/>
                <a:ea typeface="Calibri"/>
                <a:cs typeface="Times New Roman"/>
              </a:rPr>
              <a:t>Effect</a:t>
            </a:r>
            <a:r>
              <a:rPr lang="en-US" sz="1400" dirty="0" smtClean="0">
                <a:latin typeface="Segoe UI Light" pitchFamily="34" charset="0"/>
                <a:ea typeface="Calibri"/>
                <a:cs typeface="Times New Roman"/>
              </a:rPr>
              <a:t> tab. The effects play, and then play again in reverse. </a:t>
            </a:r>
            <a:endParaRPr lang="en-US" sz="1400" b="1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Office Compatibility 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4"/>
              </a:rPr>
              <a:t>Create custom animation effects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5"/>
              </a:rPr>
              <a:t>Video: Create custom animations with motion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5"/>
              </a:rPr>
              <a:t>paths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7381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18948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17" name="Media Placeholder 35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18" name="Media Placeholder 36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19" name="Media Placeholder 37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20" name="Media Placeholder 38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21" name="Media Placeholder 39">
            <a:hlinkClick r:id="rId3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2" name="Media Placeholder 40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3" name="Media Placeholder 42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5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8" name="Media Placeholder 35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29" name="Media Placeholder 36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30" name="Media Placeholder 37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31" name="Media Placeholder 38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32" name="Media Placeholder 39">
            <a:hlinkClick r:id="rId3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3" name="Media Placeholder 40">
            <a:hlinkClick r:id="rId18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5" name="Rectangle 34">
            <a:hlinkClick r:id="rId3" action="ppaction://hlinksldjump"/>
          </p:cNvPr>
          <p:cNvSpPr/>
          <p:nvPr/>
        </p:nvSpPr>
        <p:spPr>
          <a:xfrm>
            <a:off x="7958550" y="84866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hlinkClick r:id="rId7" action="ppaction://hlinksldjump"/>
          </p:cNvPr>
          <p:cNvSpPr/>
          <p:nvPr/>
        </p:nvSpPr>
        <p:spPr>
          <a:xfrm>
            <a:off x="6604256" y="848488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hlinkClick r:id="rId5" action="ppaction://hlinksldjump"/>
          </p:cNvPr>
          <p:cNvSpPr/>
          <p:nvPr/>
        </p:nvSpPr>
        <p:spPr>
          <a:xfrm>
            <a:off x="5252636" y="8483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hlinkClick r:id="rId9" action="ppaction://hlinksldjump"/>
          </p:cNvPr>
          <p:cNvSpPr/>
          <p:nvPr/>
        </p:nvSpPr>
        <p:spPr>
          <a:xfrm>
            <a:off x="3906302" y="848069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hlinkClick r:id="rId11" action="ppaction://hlinksldjump"/>
          </p:cNvPr>
          <p:cNvSpPr/>
          <p:nvPr/>
        </p:nvSpPr>
        <p:spPr>
          <a:xfrm>
            <a:off x="2549192" y="848434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9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6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6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22"/>
              </a:rPr>
              <a:t>Please tell us what you think</a:t>
            </a: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23"/>
            </a:endParaRPr>
          </a:p>
        </p:txBody>
      </p:sp>
      <p:pic>
        <p:nvPicPr>
          <p:cNvPr id="54" name="Picture 5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3" name="Media Placeholder 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6" name="Rectangle 55">
            <a:hlinkClick r:id="rId26" action="ppaction://hlinksldjump"/>
          </p:cNvPr>
          <p:cNvSpPr/>
          <p:nvPr/>
        </p:nvSpPr>
        <p:spPr>
          <a:xfrm>
            <a:off x="1205878" y="849042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Create paths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Paths &amp; effects</a:t>
            </a:r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Line paths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Layered </a:t>
            </a:r>
            <a:r>
              <a:rPr lang="en-US" dirty="0" err="1" smtClean="0"/>
              <a:t>pics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6:53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Design paths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9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15" name="Media Placeholder 35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16" name="Media Placeholder 36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17" name="Media Placeholder 37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18" name="Media Placeholder 38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19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0" name="Media Placeholder 40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1" name="Media Placeholder 42"/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3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4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6" name="Media Placeholder 35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27" name="Media Placeholder 36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28" name="Media Placeholder 37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29" name="Media Placeholder 38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30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1" name="Media Placeholder 40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2" name="Rectangle 31">
            <a:hlinkClick r:id="rId17" action="ppaction://hlinksldjump"/>
          </p:cNvPr>
          <p:cNvSpPr/>
          <p:nvPr/>
        </p:nvSpPr>
        <p:spPr>
          <a:xfrm>
            <a:off x="9310169" y="849270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3" name="Rectangle 32">
            <a:hlinkClick r:id="rId2" action="ppaction://hlinksldjump"/>
          </p:cNvPr>
          <p:cNvSpPr/>
          <p:nvPr/>
        </p:nvSpPr>
        <p:spPr>
          <a:xfrm>
            <a:off x="7958550" y="84866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4" name="Rectangle 33">
            <a:hlinkClick r:id="rId6" action="ppaction://hlinksldjump"/>
          </p:cNvPr>
          <p:cNvSpPr/>
          <p:nvPr/>
        </p:nvSpPr>
        <p:spPr>
          <a:xfrm>
            <a:off x="6604256" y="848488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5" name="Rectangle 34">
            <a:hlinkClick r:id="rId4" action="ppaction://hlinksldjump"/>
          </p:cNvPr>
          <p:cNvSpPr/>
          <p:nvPr/>
        </p:nvSpPr>
        <p:spPr>
          <a:xfrm>
            <a:off x="5252636" y="8483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hlinkClick r:id="rId8" action="ppaction://hlinksldjump"/>
          </p:cNvPr>
          <p:cNvSpPr/>
          <p:nvPr/>
        </p:nvSpPr>
        <p:spPr>
          <a:xfrm>
            <a:off x="3906302" y="848069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hlinkClick r:id="rId10" action="ppaction://hlinksldjump"/>
          </p:cNvPr>
          <p:cNvSpPr/>
          <p:nvPr/>
        </p:nvSpPr>
        <p:spPr>
          <a:xfrm>
            <a:off x="2549192" y="848069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1" name="Subtitle 2"/>
          <p:cNvSpPr>
            <a:spLocks noGrp="1"/>
          </p:cNvSpPr>
          <p:nvPr>
            <p:ph type="subTitle" idx="4294967295"/>
          </p:nvPr>
        </p:nvSpPr>
        <p:spPr>
          <a:xfrm>
            <a:off x="1257300" y="5370843"/>
            <a:ext cx="10501313" cy="129539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</a:t>
            </a: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download a course and the </a:t>
            </a: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videos don’t play</a:t>
            </a:r>
          </a:p>
          <a:p>
            <a:pPr marL="176213" indent="0"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that doesn’t work, you may have PowerPoint 2007 or earlier. If you do, you need to </a:t>
            </a: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get the PowerPoint Viewer</a:t>
            </a:r>
            <a:r>
              <a:rPr lang="en-US" sz="17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the QuickTime player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upgrade to PowerPoint 2013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</p:txBody>
      </p:sp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55" name="Media Placeholder 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7" name="Rectangle 56">
            <a:hlinkClick r:id="rId24" action="ppaction://hlinksldjump"/>
          </p:cNvPr>
          <p:cNvSpPr/>
          <p:nvPr/>
        </p:nvSpPr>
        <p:spPr>
          <a:xfrm>
            <a:off x="1205878" y="849042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Create paths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Paths &amp; effects</a:t>
            </a:r>
            <a:endParaRPr lang="en-US" dirty="0"/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Line paths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Layered </a:t>
            </a:r>
            <a:r>
              <a:rPr lang="en-US" dirty="0" err="1" smtClean="0"/>
              <a:t>pics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6:53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Design paths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7929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MEDIACAPTIONSPROMPTED" val="False"/>
  <p:tag name="TEMPPRESENTATIONFILE" val="C:\Users\Administrator\AppData\Local\Temp\tmp5234.tmp"/>
  <p:tag name="TEMPMEDIAFILENAME" val="C:\Users\Administrator\AppData\Local\Temp\tmp563C_Design Motion Paths PPT 2013_m1.mp4"/>
  <p:tag name="MEDIAFADEDURATION" val="0.2"/>
  <p:tag name="MEDIATRANSPARENCY" val="0.3"/>
  <p:tag name="MEDIACAPTIONSHIDDEN" val="False"/>
  <p:tag name="CUSTOMXMLPARTID" val="{D84AA438-B2E1-4BB4-B86F-3CAC71EC977C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35ff33c3-ae92-4613-b9d7-9017c10a785b"/>
  <p:tag name="CAPTIONITEMSYSNAME" val="Design Motion Paths PPT 2013_m1I’veputa00:00:39.6-00:00:48.0"/>
  <p:tag name="BOOKMARKENTRYNAME" val="Design Motion Paths PPT 2013_m100:00:39.6"/>
  <p:tag name="BOOKMARKEXITNAME" val="Design Motion Paths PPT 2013_m100:00:48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dd7ca820-add8-479e-b4e4-c1576558fe16"/>
  <p:tag name="CAPTIONITEMSYSNAME" val="Design Motion Paths PPT 2013_m3AndtheSmooth00:04:07.7-00:04:14.2"/>
  <p:tag name="BOOKMARKENTRYNAME" val="Design Motion Paths PPT 2013_m300:04:07.7"/>
  <p:tag name="BOOKMARKEXITNAME" val="Design Motion Paths PPT 2013_m300:04:14.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f81e6144-e930-4570-af49-a2cf27e5ae25"/>
  <p:tag name="CAPTIONITEMSYSNAME" val="Design Motion Paths PPT 2013_m3Nowhere’sthe00:04:14.3-00:04:19.5"/>
  <p:tag name="BOOKMARKENTRYNAME" val="Design Motion Paths PPT 2013_m300:04:14.3"/>
  <p:tag name="BOOKMARKEXITNAME" val="Design Motion Paths PPT 2013_m300:04:19.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9bce2cb1-ccec-4977-8a0d-a096d3823214"/>
  <p:tag name="CAPTIONITEMSYSNAME" val="Design Motion Paths PPT 2013_m3Thiseffectapplies00:04:19.6-00:04:27.0"/>
  <p:tag name="BOOKMARKENTRYNAME" val="Design Motion Paths PPT 2013_m300:04:19.6"/>
  <p:tag name="BOOKMARKEXITNAME" val="Design Motion Paths PPT 2013_m300:04:27.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366c7f0c-2d56-4cd2-8470-220e0b485eb0"/>
  <p:tag name="CAPTIONITEMSYSNAME" val="Design Motion Paths PPT 2013_m3AnditsSmooth00:04:27.1-00:04:32.0"/>
  <p:tag name="BOOKMARKENTRYNAME" val="Design Motion Paths PPT 2013_m300:04:27.1"/>
  <p:tag name="BOOKMARKEXITNAME" val="Design Motion Paths PPT 2013_m300:04:32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56e82c14-2b0f-430d-a82e-8ac47ab95869"/>
  <p:tag name="CAPTIONITEMSYSNAME" val="Design Motion Paths PPT 2013_m3asitreturns00:04:32.1-00:04:35.3"/>
  <p:tag name="BOOKMARKENTRYNAME" val="Design Motion Paths PPT 2013_m300:04:32.1"/>
  <p:tag name="BOOKMARKEXITNAME" val="Design Motion Paths PPT 2013_m300:04:35.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e1777ed0-5a25-44bb-912c-ccf7d573a158"/>
  <p:tag name="CAPTIONITEMSYSNAME" val="Design Motion Paths PPT 2013_m3So,withmotion00:04:35.4-00:04:44.2"/>
  <p:tag name="BOOKMARKENTRYNAME" val="Design Motion Paths PPT 2013_m300:04:35.4"/>
  <p:tag name="BOOKMARKEXITNAME" val="Design Motion Paths PPT 2013_m300:04:44.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fcd10629-749a-4b1a-9031-2c9a982ada0d"/>
  <p:tag name="CAPTIONITEMSYSNAME" val="Design Motion Paths PPT 2013_m3Upnext:Create00:04:44.3-00:04:49.6"/>
  <p:tag name="BOOKMARKENTRYNAME" val="Design Motion Paths PPT 2013_m300:04:44.3"/>
  <p:tag name="BOOKMARKEXITNAME" val="Design Motion Paths PPT 2013_m300:04:49.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MEDIACAPTIONSPROMPTED" val="False"/>
  <p:tag name="TEMPPRESENTATIONFILE" val="C:\Users\Administrator\AppData\Local\Temp\tmpD6B8.tmp"/>
  <p:tag name="TEMPMEDIAFILENAME" val="C:\Users\Administrator\AppData\Local\Temp\tmpD9E5_Design Motion Paths PPT 2013_m4.mp4"/>
  <p:tag name="MEDIAFADEDURATION" val="0.2"/>
  <p:tag name="MEDIATRANSPARENCY" val="0.3"/>
  <p:tag name="MEDIACAPTIONSHIDDEN" val="False"/>
  <p:tag name="CUSTOMXMLPARTID" val="{506B02D4-DA43-4E03-813D-3F622EE04A55}"/>
  <p:tag name="MEDIACAPTIONCOUNT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4870e74f-b070-4ed5-a5a2-2e1b02cba8c9"/>
  <p:tag name="CAPTIONITEMSYSNAME" val="Design Motion Paths PPT 2013_m4Inthislist,00:00:00.0-00:00:04.6"/>
  <p:tag name="BOOKMARKENTRYNAME" val="Design Motion Paths PPT 2013_m400:00:00.0"/>
  <p:tag name="BOOKMARKEXITNAME" val="Design Motion Paths PPT 2013_m400:00:04.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09fe4b62-1101-4185-880a-46f73024bcc1"/>
  <p:tag name="CAPTIONITEMSYSNAME" val="Design Motion Paths PPT 2013_m4Witheachmouse00:00:04.7-00:00:11.6"/>
  <p:tag name="BOOKMARKENTRYNAME" val="Design Motion Paths PPT 2013_m400:00:04.7"/>
  <p:tag name="BOOKMARKEXITNAME" val="Design Motion Paths PPT 2013_m400:00:1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53360674-e86c-4713-a68f-953277e72d79"/>
  <p:tag name="CAPTIONITEMSYSNAME" val="Design Motion Paths PPT 2013_m1I’llapplya00:00:48.1-00:00:49.8"/>
  <p:tag name="BOOKMARKENTRYNAME" val="Design Motion Paths PPT 2013_m100:00:48.1"/>
  <p:tag name="BOOKMARKEXITNAME" val="Design Motion Paths PPT 2013_m100:00:49.8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cbf90e2d-ff59-46c1-aebc-85883276f7ef"/>
  <p:tag name="CAPTIONITEMSYSNAME" val="Design Motion Paths PPT 2013_m4Motionpathsmake00:00:11.7-00:00:19.2"/>
  <p:tag name="BOOKMARKENTRYNAME" val="Design Motion Paths PPT 2013_m400:00:11.7"/>
  <p:tag name="BOOKMARKEXITNAME" val="Design Motion Paths PPT 2013_m400:00:19.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d4d4d5c2-9e15-4986-b833-c365a3cf405a"/>
  <p:tag name="CAPTIONITEMSYSNAME" val="Design Motion Paths PPT 2013_m4Asequencelike00:00:19.3-00:00:23.9"/>
  <p:tag name="BOOKMARKENTRYNAME" val="Design Motion Paths PPT 2013_m400:00:19.3"/>
  <p:tag name="BOOKMARKEXITNAME" val="Design Motion Paths PPT 2013_m400:00:23.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c00e700f-ebcf-4ab8-b6f6-f2630625107b"/>
  <p:tag name="CAPTIONITEMSYSNAME" val="Design Motion Paths PPT 2013_m4I’mgoingto00:00:24.0-00:00:30.2"/>
  <p:tag name="BOOKMARKENTRYNAME" val="Design Motion Paths PPT 2013_m400:00:24.0"/>
  <p:tag name="BOOKMARKEXITNAME" val="Design Motion Paths PPT 2013_m400:00:30.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4616841c-dca1-40f0-b7a4-b0625d6d273f"/>
  <p:tag name="CAPTIONITEMSYSNAME" val="Design Motion Paths PPT 2013_m4Here’sthelist00:00:30.3-00:00:33.2"/>
  <p:tag name="BOOKMARKENTRYNAME" val="Design Motion Paths PPT 2013_m400:00:30.3"/>
  <p:tag name="BOOKMARKEXITNAME" val="Design Motion Paths PPT 2013_m400:00:33.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70071e80-beb6-476f-a4ea-1459c00f271f"/>
  <p:tag name="CAPTIONITEMSYSNAME" val="Design Motion Paths PPT 2013_m4Forthisexercise,00:00:33.3-00:00:39.3"/>
  <p:tag name="BOOKMARKENTRYNAME" val="Design Motion Paths PPT 2013_m400:00:33.3"/>
  <p:tag name="BOOKMARKEXITNAME" val="Design Motion Paths PPT 2013_m400:00:39.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5988fe7c-7fa4-4b25-9865-9d69af59a5fa"/>
  <p:tag name="CAPTIONITEMSYSNAME" val="Design Motion Paths PPT 2013_m4First,I’llapply00:00:39.4-00:00:45.5"/>
  <p:tag name="BOOKMARKENTRYNAME" val="Design Motion Paths PPT 2013_m400:00:39.4"/>
  <p:tag name="BOOKMARKEXITNAME" val="Design Motion Paths PPT 2013_m400:00:45.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eb02a78e-9921-43bb-acc0-38451ddcb9aa"/>
  <p:tag name="CAPTIONITEMSYSNAME" val="Design Motion Paths PPT 2013_m4Forthefirst00:00:45.6-00:00:55.6"/>
  <p:tag name="BOOKMARKENTRYNAME" val="Design Motion Paths PPT 2013_m400:00:45.6"/>
  <p:tag name="BOOKMARKEXITNAME" val="Design Motion Paths PPT 2013_m400:00:55.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85a507b1-b4c7-4c0b-9f97-ca457d56b193"/>
  <p:tag name="CAPTIONITEMSYSNAME" val="Design Motion Paths PPT 2013_m4ADownpath00:00:55.7-00:00:59.4"/>
  <p:tag name="BOOKMARKENTRYNAME" val="Design Motion Paths PPT 2013_m400:00:55.7"/>
  <p:tag name="BOOKMARKEXITNAME" val="Design Motion Paths PPT 2013_m400:00:59.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1edb1c83-f8a5-4362-8737-3e452ad49405"/>
  <p:tag name="CAPTIONITEMSYSNAME" val="Design Motion Paths PPT 2013_m4Thepaleimage00:00:59.5-00:01:03.6"/>
  <p:tag name="BOOKMARKENTRYNAME" val="Design Motion Paths PPT 2013_m400:00:59.5"/>
  <p:tag name="BOOKMARKEXITNAME" val="Design Motion Paths PPT 2013_m400:01:03.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ef1aad7d-0edd-47fc-b13b-3728e2965237"/>
  <p:tag name="CAPTIONITEMSYSNAME" val="Design Motion Paths PPT 2013_m4But,Iwant00:01:03.7-00:01:08.8"/>
  <p:tag name="BOOKMARKENTRYNAME" val="Design Motion Paths PPT 2013_m400:01:03.7"/>
  <p:tag name="BOOKMARKEXITNAME" val="Design Motion Paths PPT 2013_m400:01:08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53906434-0af9-4b76-a45c-082c39f6b2ae"/>
  <p:tag name="CAPTIONITEMSYSNAME" val="Design Motion Paths PPT 2013_m1Withthepicture00:00:49.9-00:00:54.1"/>
  <p:tag name="BOOKMARKENTRYNAME" val="Design Motion Paths PPT 2013_m100:00:49.9"/>
  <p:tag name="BOOKMARKEXITNAME" val="Design Motion Paths PPT 2013_m100:00:54.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3141dafe-a990-42ed-8730-72998b8f4517"/>
  <p:tag name="CAPTIONITEMSYSNAME" val="Design Motion Paths PPT 2013_m4IpressShift00:01:08.9-00:01:14.3"/>
  <p:tag name="BOOKMARKENTRYNAME" val="Design Motion Paths PPT 2013_m400:01:08.9"/>
  <p:tag name="BOOKMARKEXITNAME" val="Design Motion Paths PPT 2013_m400:01:14.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27758077-2f5b-4008-8df6-2ab4788cf19a"/>
  <p:tag name="CAPTIONITEMSYSNAME" val="Design Motion Paths PPT 2013_m4lookforthe00:01:14.4-00:01:19.3"/>
  <p:tag name="BOOKMARKENTRYNAME" val="Design Motion Paths PPT 2013_m400:01:14.4"/>
  <p:tag name="BOOKMARKEXITNAME" val="Design Motion Paths PPT 2013_m400:01:19.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a8f68349-7b4c-4b3e-99f7-0f38a756d789"/>
  <p:tag name="CAPTIONITEMSYSNAME" val="Design Motion Paths PPT 2013_m4AsIdrag,00:01:19.4-00:01:27.4"/>
  <p:tag name="BOOKMARKENTRYNAME" val="Design Motion Paths PPT 2013_m400:01:19.4"/>
  <p:tag name="BOOKMARKEXITNAME" val="Design Motion Paths PPT 2013_m400:01:27.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6fa57a6e-b6f8-4e6f-9648-8478e4831b86"/>
  <p:tag name="CAPTIONITEMSYSNAME" val="Design Motion Paths PPT 2013_m4Ireleasethe00:01:27.5-00:01:34.3"/>
  <p:tag name="BOOKMARKENTRYNAME" val="Design Motion Paths PPT 2013_m400:01:27.5"/>
  <p:tag name="BOOKMARKEXITNAME" val="Design Motion Paths PPT 2013_m400:01:34.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fa5c8978-9a24-49f4-bd98-3565316d6c9f"/>
  <p:tag name="CAPTIONITEMSYSNAME" val="Design Motion Paths PPT 2013_m4Let’spreviewit.00:01:34.4-00:01:39.2"/>
  <p:tag name="BOOKMARKENTRYNAME" val="Design Motion Paths PPT 2013_m400:01:34.4"/>
  <p:tag name="BOOKMARKEXITNAME" val="Design Motion Paths PPT 2013_m400:01:39.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5840129a-5a49-41af-a4e5-e5f448f46cf0"/>
  <p:tag name="CAPTIONITEMSYSNAME" val="Design Motion Paths PPT 2013_m4Ineedthree00:01:39.3-00:01:43.0"/>
  <p:tag name="BOOKMARKENTRYNAME" val="Design Motion Paths PPT 2013_m400:01:39.3"/>
  <p:tag name="BOOKMARKEXITNAME" val="Design Motion Paths PPT 2013_m400:01:43.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930a27e8-a8d1-47db-a806-948ad53a51f0"/>
  <p:tag name="CAPTIONITEMSYSNAME" val="Design Motion Paths PPT 2013_m4Forthenext00:01:43.1-00:01:52.2"/>
  <p:tag name="BOOKMARKENTRYNAME" val="Design Motion Paths PPT 2013_m400:01:43.1"/>
  <p:tag name="BOOKMARKEXITNAME" val="Design Motion Paths PPT 2013_m400:01:52.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a6f63644-57ca-47f2-bd3c-65a8463a3bf8"/>
  <p:tag name="CAPTIONITEMSYSNAME" val="Design Motion Paths PPT 2013_m4Inthatgallery,00:01:52.3-00:01:56.0"/>
  <p:tag name="BOOKMARKENTRYNAME" val="Design Motion Paths PPT 2013_m400:01:52.3"/>
  <p:tag name="BOOKMARKEXITNAME" val="Design Motion Paths PPT 2013_m400:01:56.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5851e2a1-9b8b-4fa0-bd19-6021ccb02db4"/>
  <p:tag name="CAPTIONITEMSYSNAME" val="Design Motion Paths PPT 2013_m4Thesecondpath00:01:56.1-00:02:00.3"/>
  <p:tag name="BOOKMARKENTRYNAME" val="Design Motion Paths PPT 2013_m400:01:56.1"/>
  <p:tag name="BOOKMARKEXITNAME" val="Design Motion Paths PPT 2013_m400:02:00.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b9781080-5709-47b9-a950-263de0ebd33c"/>
  <p:tag name="CAPTIONITEMSYSNAME" val="Design Motion Paths PPT 2013_m4Rememberthatthe00:02:00.4-00:02:07.7"/>
  <p:tag name="BOOKMARKENTRYNAME" val="Design Motion Paths PPT 2013_m400:02:00.4"/>
  <p:tag name="BOOKMARKEXITNAME" val="Design Motion Paths PPT 2013_m400:02:07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16012d71-0f3c-4f4a-8d81-2ddbc904d1fc"/>
  <p:tag name="CAPTIONITEMSYSNAME" val="Design Motion Paths PPT 2013_m1AndIfind00:00:54.2-00:01:04.1"/>
  <p:tag name="BOOKMARKENTRYNAME" val="Design Motion Paths PPT 2013_m100:00:54.2"/>
  <p:tag name="BOOKMARKEXITNAME" val="Design Motion Paths PPT 2013_m100:01:04.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d7ceea09-681d-422f-9507-311b4bd89979"/>
  <p:tag name="CAPTIONITEMSYSNAME" val="Design Motion Paths PPT 2013_m4Ineedto00:02:07.8-00:02:13.2"/>
  <p:tag name="BOOKMARKENTRYNAME" val="Design Motion Paths PPT 2013_m400:02:07.8"/>
  <p:tag name="BOOKMARKEXITNAME" val="Design Motion Paths PPT 2013_m400:02:13.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b803e82c-39a4-4527-9ffa-8f763562539e"/>
  <p:tag name="CAPTIONITEMSYSNAME" val="Design Motion Paths PPT 2013_m4IpressShift00:02:13.3-00:02:19.6"/>
  <p:tag name="BOOKMARKENTRYNAME" val="Design Motion Paths PPT 2013_m400:02:13.3"/>
  <p:tag name="BOOKMARKEXITNAME" val="Design Motion Paths PPT 2013_m400:02:19.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adbaa8dc-22f8-4030-96f9-fee03d2beab4"/>
  <p:tag name="CAPTIONITEMSYSNAME" val="Design Motion Paths PPT 2013_m4lookforthe00:02:19.7-00:02:29.1"/>
  <p:tag name="BOOKMARKENTRYNAME" val="Design Motion Paths PPT 2013_m400:02:19.7"/>
  <p:tag name="BOOKMARKEXITNAME" val="Design Motion Paths PPT 2013_m400:02:29.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b5c91926-b272-4954-ab7c-1fef48ec5eb9"/>
  <p:tag name="CAPTIONITEMSYSNAME" val="Design Motion Paths PPT 2013_m4Thestartingpoint00:02:29.2-00:02:33.0"/>
  <p:tag name="BOOKMARKENTRYNAME" val="Design Motion Paths PPT 2013_m400:02:29.2"/>
  <p:tag name="BOOKMARKEXITNAME" val="Design Motion Paths PPT 2013_m400:02:33.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9ff4590d-1885-42f7-9ab5-bb300052fd0f"/>
  <p:tag name="CAPTIONITEMSYSNAME" val="Design Motion Paths PPT 2013_m4Theendpoint00:02:33.1-00:02:36.5"/>
  <p:tag name="BOOKMARKENTRYNAME" val="Design Motion Paths PPT 2013_m400:02:33.1"/>
  <p:tag name="BOOKMARKEXITNAME" val="Design Motion Paths PPT 2013_m400:02:36.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bcaf9421-1ae9-4e2d-813c-990ba908f39b"/>
  <p:tag name="CAPTIONITEMSYSNAME" val="Design Motion Paths PPT 2013_m4Thepathis00:02:36.6-00:02:44.6"/>
  <p:tag name="BOOKMARKENTRYNAME" val="Design Motion Paths PPT 2013_m400:02:36.6"/>
  <p:tag name="BOOKMARKEXITNAME" val="Design Motion Paths PPT 2013_m400:02:44.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adbc17b5-612d-4078-ba05-c128a4e38e20"/>
  <p:tag name="CAPTIONITEMSYSNAME" val="Design Motion Paths PPT 2013_m4Inowhave00:02:44.7-00:02:48.5"/>
  <p:tag name="BOOKMARKENTRYNAME" val="Design Motion Paths PPT 2013_m400:02:44.7"/>
  <p:tag name="BOOKMARKEXITNAME" val="Design Motion Paths PPT 2013_m400:02:48.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7660fa96-3366-435e-8fe7-5242397fdcee"/>
  <p:tag name="CAPTIONITEMSYSNAME" val="Design Motion Paths PPT 2013_m4Let’spreviewhow00:02:48.6-00:02:55.8"/>
  <p:tag name="BOOKMARKENTRYNAME" val="Design Motion Paths PPT 2013_m400:02:48.6"/>
  <p:tag name="BOOKMARKEXITNAME" val="Design Motion Paths PPT 2013_m400:02:55.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6b524cac-4db0-47b3-92d1-0516a3cfb5de"/>
  <p:tag name="CAPTIONITEMSYSNAME" val="Design Motion Paths PPT 2013_m4That’sexactlywhat00:02:55.9-00:02:58.3"/>
  <p:tag name="BOOKMARKENTRYNAME" val="Design Motion Paths PPT 2013_m400:02:55.9"/>
  <p:tag name="BOOKMARKEXITNAME" val="Design Motion Paths PPT 2013_m400:02:58.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2de108b3-7ff9-4cc2-958a-8c36a059f0eb"/>
  <p:tag name="CAPTIONITEMSYSNAME" val="Design Motion Paths PPT 2013_m4So,toadd00:02:58.4-00:03:14.0"/>
  <p:tag name="BOOKMARKENTRYNAME" val="Design Motion Paths PPT 2013_m400:02:58.4"/>
  <p:tag name="BOOKMARKEXITNAME" val="Design Motion Paths PPT 2013_m400:03:14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fa72507a-944e-4f8b-ba78-78f41e1523d0"/>
  <p:tag name="CAPTIONITEMSYSNAME" val="Design Motion Paths PPT 2013_m1OnceIapply00:01:04.2-00:01:15.6"/>
  <p:tag name="BOOKMARKENTRYNAME" val="Design Motion Paths PPT 2013_m100:01:04.2"/>
  <p:tag name="BOOKMARKEXITNAME" val="Design Motion Paths PPT 2013_m100:01:15.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0133ed0d-8048-4c1a-966c-73c624043ce9"/>
  <p:tag name="CAPTIONITEMSYSNAME" val="Design Motion Paths PPT 2013_m4Now,theAnimation00:03:14.1-00:03:18.7"/>
  <p:tag name="BOOKMARKENTRYNAME" val="Design Motion Paths PPT 2013_m400:03:14.1"/>
  <p:tag name="BOOKMARKEXITNAME" val="Design Motion Paths PPT 2013_m400:03:18.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b2922797-4e7d-4b2e-a200-a30f3ef40c12"/>
  <p:tag name="CAPTIONITEMSYSNAME" val="Design Motion Paths PPT 2013_m4Herearethe00:03:18.8-00:03:21.6"/>
  <p:tag name="BOOKMARKENTRYNAME" val="Design Motion Paths PPT 2013_m400:03:18.8"/>
  <p:tag name="BOOKMARKEXITNAME" val="Design Motion Paths PPT 2013_m400:03:21.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2edb2c33-2232-4995-b275-ab470d8cee09"/>
  <p:tag name="CAPTIONITEMSYSNAME" val="Design Motion Paths PPT 2013_m4Noticehowwhen00:03:21.7-00:03:27.9"/>
  <p:tag name="BOOKMARKENTRYNAME" val="Design Motion Paths PPT 2013_m400:03:21.7"/>
  <p:tag name="BOOKMARKEXITNAME" val="Design Motion Paths PPT 2013_m400:03:27.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d3f131c4-957e-46ca-b3dd-41e4fb009e35"/>
  <p:tag name="CAPTIONITEMSYSNAME" val="Design Motion Paths PPT 2013_m4Iselectthe00:03:28.0-00:03:32.9"/>
  <p:tag name="BOOKMARKENTRYNAME" val="Design Motion Paths PPT 2013_m400:03:28.0"/>
  <p:tag name="BOOKMARKEXITNAME" val="Design Motion Paths PPT 2013_m400:03:32.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a976c761-07be-4d05-92e6-9d0de062314d"/>
  <p:tag name="CAPTIONITEMSYSNAME" val="Design Motion Paths PPT 2013_m4Andthere’sthe00:03:33.0-00:03:36.6"/>
  <p:tag name="BOOKMARKENTRYNAME" val="Design Motion Paths PPT 2013_m400:03:33.0"/>
  <p:tag name="BOOKMARKEXITNAME" val="Design Motion Paths PPT 2013_m400:03:36.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b39d153b-d4c5-49e3-8bf2-45cb0a0b9f20"/>
  <p:tag name="CAPTIONITEMSYSNAME" val="Design Motion Paths PPT 2013_m4Anotherdetailis00:03:36.7-00:03:40.4"/>
  <p:tag name="BOOKMARKENTRYNAME" val="Design Motion Paths PPT 2013_m400:03:36.7"/>
  <p:tag name="BOOKMARKEXITNAME" val="Design Motion Paths PPT 2013_m400:03:40.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f839db1e-635c-4f52-8eaf-eb20a71b5d1b"/>
  <p:tag name="CAPTIONITEMSYSNAME" val="Design Motion Paths PPT 2013_m4they’reshownwith00:03:40.5-00:03:45.6"/>
  <p:tag name="BOOKMARKENTRYNAME" val="Design Motion Paths PPT 2013_m400:03:40.5"/>
  <p:tag name="BOOKMARKEXITNAME" val="Design Motion Paths PPT 2013_m400:03:45.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59a84992-1615-49ac-b5ca-f5dbff857827"/>
  <p:tag name="CAPTIONITEMSYSNAME" val="Design Motion Paths PPT 2013_m4So,asI’m00:03:45.7-00:03:54.8"/>
  <p:tag name="BOOKMARKENTRYNAME" val="Design Motion Paths PPT 2013_m400:03:45.7"/>
  <p:tag name="BOOKMARKEXITNAME" val="Design Motion Paths PPT 2013_m400:03:54.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509edee0-a26e-40ea-93f8-641474e5ddcd"/>
  <p:tag name="CAPTIONITEMSYSNAME" val="Design Motion Paths PPT 2013_m4NowI’vegot00:03:54.9-00:04:01.6"/>
  <p:tag name="BOOKMARKENTRYNAME" val="Design Motion Paths PPT 2013_m400:03:54.9"/>
  <p:tag name="BOOKMARKEXITNAME" val="Design Motion Paths PPT 2013_m400:04:01.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61e3bebb-8e42-4c85-bb88-b30227c45a54"/>
  <p:tag name="CAPTIONITEMSYSNAME" val="Design Motion Paths PPT 2013_m4Aquickway00:04:01.7-00:04:10.0"/>
  <p:tag name="BOOKMARKENTRYNAME" val="Design Motion Paths PPT 2013_m400:04:01.7"/>
  <p:tag name="BOOKMARKEXITNAME" val="Design Motion Paths PPT 2013_m400:04:1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21dbc685-2047-4e1d-8d44-de142013d5ad"/>
  <p:tag name="CAPTIONITEMSYSNAME" val="Design Motion Paths PPT 2013_m1Icanchoose00:01:15.7-00:01:23.5"/>
  <p:tag name="BOOKMARKENTRYNAME" val="Design Motion Paths PPT 2013_m100:01:15.7"/>
  <p:tag name="BOOKMARKEXITNAME" val="Design Motion Paths PPT 2013_m100:01:23.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83250de2-e17e-4cb6-b5b1-1c3cd6d38874"/>
  <p:tag name="CAPTIONITEMSYSNAME" val="Design Motion Paths PPT 2013_m4Then,I’llchange00:04:10.1-00:04:14.2"/>
  <p:tag name="BOOKMARKENTRYNAME" val="Design Motion Paths PPT 2013_m400:04:10.1"/>
  <p:tag name="BOOKMARKEXITNAME" val="Design Motion Paths PPT 2013_m400:04:14.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6f547391-45b5-4b1a-a319-d935e302d19f"/>
  <p:tag name="CAPTIONITEMSYSNAME" val="Design Motion Paths PPT 2013_m4Insteadof200:04:14.3-00:04:18.9"/>
  <p:tag name="BOOKMARKENTRYNAME" val="Design Motion Paths PPT 2013_m400:04:14.3"/>
  <p:tag name="BOOKMARKEXITNAME" val="Design Motion Paths PPT 2013_m400:04:18.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a462a16c-8e95-4da9-a828-b0da1e5e6766"/>
  <p:tag name="CAPTIONITEMSYSNAME" val="Design Motion Paths PPT 2013_m4Noticehowthe00:04:19.0-00:04:25.3"/>
  <p:tag name="BOOKMARKENTRYNAME" val="Design Motion Paths PPT 2013_m400:04:19.0"/>
  <p:tag name="BOOKMARKEXITNAME" val="Design Motion Paths PPT 2013_m400:04:25.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1109093b-aecd-4da6-b227-7a2f08b41a36"/>
  <p:tag name="CAPTIONITEMSYSNAME" val="Design Motion Paths PPT 2013_m4Towatchthe00:04:25.4-00:04:29.3"/>
  <p:tag name="BOOKMARKENTRYNAME" val="Design Motion Paths PPT 2013_m400:04:25.4"/>
  <p:tag name="BOOKMARKEXITNAME" val="Design Motion Paths PPT 2013_m400:04:29.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466c9615-d7bd-4fd2-910d-a9ad025037a7"/>
  <p:tag name="CAPTIONITEMSYSNAME" val="Design Motion Paths PPT 2013_m4Thearrowmoves00:04:29.4-00:04:33.2"/>
  <p:tag name="BOOKMARKENTRYNAME" val="Design Motion Paths PPT 2013_m400:04:29.4"/>
  <p:tag name="BOOKMARKEXITNAME" val="Design Motion Paths PPT 2013_m400:04:33.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ae4fabbf-60bd-4396-978f-83e2ff254bc0"/>
  <p:tag name="CAPTIONITEMSYSNAME" val="Design Motion Paths PPT 2013_m4I’llcompletethe00:04:33.3-00:04:37.1"/>
  <p:tag name="BOOKMARKENTRYNAME" val="Design Motion Paths PPT 2013_m400:04:33.3"/>
  <p:tag name="BOOKMARKEXITNAME" val="Design Motion Paths PPT 2013_m400:04:37.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fb932e49-2501-4885-8b6f-2b135357e42b"/>
  <p:tag name="CAPTIONITEMSYSNAME" val="Design Motion Paths PPT 2013_m4Iwantthe00:04:37.2-00:04:41.0"/>
  <p:tag name="BOOKMARKENTRYNAME" val="Design Motion Paths PPT 2013_m400:04:37.2"/>
  <p:tag name="BOOKMARKEXITNAME" val="Design Motion Paths PPT 2013_m400:04:41.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4dd53142-6b6f-428d-bc3e-66ab148e291b"/>
  <p:tag name="CAPTIONITEMSYSNAME" val="Design Motion Paths PPT 2013_m4I’llselectthe00:04:41.1-00:04:50.6"/>
  <p:tag name="BOOKMARKENTRYNAME" val="Design Motion Paths PPT 2013_m400:04:41.1"/>
  <p:tag name="BOOKMARKEXITNAME" val="Design Motion Paths PPT 2013_m400:04:50.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3a67dd84-bd66-44ee-be14-3e120fc46158"/>
  <p:tag name="CAPTIONITEMSYSNAME" val="Design Motion Paths PPT 2013_m4Theeffectis00:04:50.7-00:04:58.7"/>
  <p:tag name="BOOKMARKENTRYNAME" val="Design Motion Paths PPT 2013_m400:04:50.7"/>
  <p:tag name="BOOKMARKEXITNAME" val="Design Motion Paths PPT 2013_m400:04:58.7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83ccb5c7-598e-48bb-961e-ca43320838c7"/>
  <p:tag name="CAPTIONITEMSYSNAME" val="Design Motion Paths PPT 2013_m4NowI’llopen00:04:58.8-00:05:03.8"/>
  <p:tag name="BOOKMARKENTRYNAME" val="Design Motion Paths PPT 2013_m400:04:58.8"/>
  <p:tag name="BOOKMARKEXITNAME" val="Design Motion Paths PPT 2013_m400:05:03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e638d3e0-cd8c-4f0a-a263-51c7ba9685de"/>
  <p:tag name="CAPTIONITEMSYSNAME" val="Design Motion Paths PPT 2013_m1Let’slookat00:01:23.6-00:01:29.5"/>
  <p:tag name="BOOKMARKENTRYNAME" val="Design Motion Paths PPT 2013_m100:01:23.6"/>
  <p:tag name="BOOKMARKEXITNAME" val="Design Motion Paths PPT 2013_m100:01:29.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205b9ec0-fa06-4e3d-93e1-a1d14c53b385"/>
  <p:tag name="CAPTIONITEMSYSNAME" val="Design Motion Paths PPT 2013_m4Iwantthe00:05:03.9-00:05:09.6"/>
  <p:tag name="BOOKMARKENTRYNAME" val="Design Motion Paths PPT 2013_m400:05:03.9"/>
  <p:tag name="BOOKMARKEXITNAME" val="Design Motion Paths PPT 2013_m400:05:09.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7e33a4a3-1b79-4077-9170-a33a5e7f9900"/>
  <p:tag name="CAPTIONITEMSYSNAME" val="Design Motion Paths PPT 2013_m4And,Iwant00:05:09.7-00:05:16.2"/>
  <p:tag name="BOOKMARKENTRYNAME" val="Design Motion Paths PPT 2013_m400:05:09.7"/>
  <p:tag name="BOOKMARKEXITNAME" val="Design Motion Paths PPT 2013_m400:05:16.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4faed042-906b-4e17-a6b9-2dfbae426084"/>
  <p:tag name="CAPTIONITEMSYSNAME" val="Design Motion Paths PPT 2013_m4Anotherthing:On00:05:16.3-00:05:25.9"/>
  <p:tag name="BOOKMARKENTRYNAME" val="Design Motion Paths PPT 2013_m400:05:16.3"/>
  <p:tag name="BOOKMARKEXITNAME" val="Design Motion Paths PPT 2013_m400:05:25.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7f70160a-c44b-45f6-b08c-b8b9865c1d55"/>
  <p:tag name="CAPTIONITEMSYSNAME" val="Design Motion Paths PPT 2013_m4Toseejust00:05:26.0-00:05:29.9"/>
  <p:tag name="BOOKMARKENTRYNAME" val="Design Motion Paths PPT 2013_m400:05:26.0"/>
  <p:tag name="BOOKMARKEXITNAME" val="Design Motion Paths PPT 2013_m400:05:29.9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6ca5b6ee-1078-44f3-8b26-315893a8162d"/>
  <p:tag name="CAPTIONITEMSYSNAME" val="Design Motion Paths PPT 2013_m4Thetexthighlights,00:05:30.0-00:05:36.2"/>
  <p:tag name="BOOKMARKENTRYNAME" val="Design Motion Paths PPT 2013_m400:05:30.0"/>
  <p:tag name="BOOKMARKEXITNAME" val="Design Motion Paths PPT 2013_m400:05:36.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7bfc20d9-7464-4e67-aa24-029eff8452d3"/>
  <p:tag name="CAPTIONITEMSYSNAME" val="Design Motion Paths PPT 2013_m4Mylasttask00:05:36.3-00:05:42.1"/>
  <p:tag name="BOOKMARKENTRYNAME" val="Design Motion Paths PPT 2013_m400:05:36.3"/>
  <p:tag name="BOOKMARKEXITNAME" val="Design Motion Paths PPT 2013_m400:05:42.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6e43cf92-9900-4d17-9a22-8f9955fbc79f"/>
  <p:tag name="CAPTIONITEMSYSNAME" val="Design Motion Paths PPT 2013_m4I’llselectthe00:05:42.2-00:05:51.7"/>
  <p:tag name="BOOKMARKENTRYNAME" val="Design Motion Paths PPT 2013_m400:05:42.2"/>
  <p:tag name="BOOKMARKEXITNAME" val="Design Motion Paths PPT 2013_m400:05:51.7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043454b2-7f75-4e99-a9c7-8f86cd1c2436"/>
  <p:tag name="CAPTIONITEMSYSNAME" val="Design Motion Paths PPT 2013_m4Then,I’lldo00:05:51.8-00:05:55.7"/>
  <p:tag name="BOOKMARKENTRYNAME" val="Design Motion Paths PPT 2013_m400:05:51.8"/>
  <p:tag name="BOOKMARKEXITNAME" val="Design Motion Paths PPT 2013_m400:05:55.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26851fc5-6bf0-412d-92c8-f7ca2e26cf4c"/>
  <p:tag name="CAPTIONITEMSYSNAME" val="Design Motion Paths PPT 2013_m4Sothesecond00:05:55.8-00:06:07.5"/>
  <p:tag name="BOOKMARKENTRYNAME" val="Design Motion Paths PPT 2013_m400:05:55.8"/>
  <p:tag name="BOOKMARKEXITNAME" val="Design Motion Paths PPT 2013_m400:06:07.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20681c5f-8fb3-46fa-bb64-061d837b9999"/>
  <p:tag name="CAPTIONITEMSYSNAME" val="Design Motion Paths PPT 2013_m4Anotherthingis,00:06:07.6-00:06:12.1"/>
  <p:tag name="BOOKMARKENTRYNAME" val="Design Motion Paths PPT 2013_m400:06:07.6"/>
  <p:tag name="BOOKMARKEXITNAME" val="Design Motion Paths PPT 2013_m400:06:1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915b6795-dccf-41da-bc65-06b16f0975fb"/>
  <p:tag name="CAPTIONITEMSYSNAME" val="Design Motion Paths PPT 2013_m1So,youuse00:01:29.6-00:01:34.5"/>
  <p:tag name="BOOKMARKENTRYNAME" val="Design Motion Paths PPT 2013_m100:01:29.6"/>
  <p:tag name="BOOKMARKEXITNAME" val="Design Motion Paths PPT 2013_m100:01:34.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e0a46e74-647f-4b73-b2bb-1aa5cf8d937d"/>
  <p:tag name="CAPTIONITEMSYSNAME" val="Design Motion Paths PPT 2013_m4So,I’llpress00:06:12.2-00:06:19.3"/>
  <p:tag name="BOOKMARKENTRYNAME" val="Design Motion Paths PPT 2013_m400:06:12.2"/>
  <p:tag name="BOOKMARKEXITNAME" val="Design Motion Paths PPT 2013_m400:06:19.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ad916615-dd1c-477d-816e-3e019887fdfe"/>
  <p:tag name="CAPTIONITEMSYSNAME" val="Design Motion Paths PPT 2013_m4AndI’llset00:06:19.4-00:06:24.3"/>
  <p:tag name="BOOKMARKENTRYNAME" val="Design Motion Paths PPT 2013_m400:06:19.4"/>
  <p:tag name="BOOKMARKEXITNAME" val="Design Motion Paths PPT 2013_m400:06:24.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d00dc815-2d52-446e-b601-5de701fee5a8"/>
  <p:tag name="CAPTIONITEMSYSNAME" val="Design Motion Paths PPT 2013_m4Let’sclickPlay00:06:24.4-00:06:33.8"/>
  <p:tag name="BOOKMARKENTRYNAME" val="Design Motion Paths PPT 2013_m400:06:24.4"/>
  <p:tag name="BOOKMARKEXITNAME" val="Design Motion Paths PPT 2013_m400:06:33.8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2ecbd8a8-2c8c-492d-9156-28ad2986b322"/>
  <p:tag name="CAPTIONITEMSYSNAME" val="Design Motion Paths PPT 2013_m4Afinaldetail:00:06:33.9-00:06:40.0"/>
  <p:tag name="BOOKMARKENTRYNAME" val="Design Motion Paths PPT 2013_m400:06:33.9"/>
  <p:tag name="BOOKMARKEXITNAME" val="Design Motion Paths PPT 2013_m400:06:40.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9ee5ca08-23a4-4de2-86ad-991762254ef1"/>
  <p:tag name="CAPTIONITEMSYSNAME" val="Design Motion Paths PPT 2013_m4That’sdonewith00:06:40.1-00:06:46.7"/>
  <p:tag name="BOOKMARKENTRYNAME" val="Design Motion Paths PPT 2013_m400:06:40.1"/>
  <p:tag name="BOOKMARKEXITNAME" val="Design Motion Paths PPT 2013_m400:06:46.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4ec1a9-2ebc-4bfa-8927-dee9172f8d60"/>
  <p:tag name="CAPTIONINTERNALID" val="b0ab112c-2589-4f9d-9e91-8482014bcca5"/>
  <p:tag name="CAPTIONITEMSYSNAME" val="Design Motion Paths PPT 2013_m4Upnext:Apply00:06:46.8-00:06:51.3"/>
  <p:tag name="BOOKMARKENTRYNAME" val="Design Motion Paths PPT 2013_m400:06:46.8"/>
  <p:tag name="BOOKMARKEXITNAME" val="Design Motion Paths PPT 2013_m400:06:51.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MEDIACAPTIONSPROMPTED" val="False"/>
  <p:tag name="TEMPPRESENTATIONFILE" val="C:\Users\Administrator\AppData\Local\Temp\tmp866A.tmp"/>
  <p:tag name="TEMPMEDIAFILENAME" val="C:\Users\Administrator\AppData\Local\Temp\tmp8B1D_Design Motion Paths PPT 2013_m5.mp4"/>
  <p:tag name="MEDIAFADEDURATION" val="0.2"/>
  <p:tag name="MEDIATRANSPARENCY" val="0.3"/>
  <p:tag name="MEDIACAPTIONSHIDDEN" val="False"/>
  <p:tag name="CUSTOMXMLPARTID" val="{4BAF69AD-FE34-4F24-A3AB-8168A240ADCF}"/>
  <p:tag name="MEDIACAPTIONCOUNT" val="Tru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d20c97d7-1fea-4b89-a31a-eaf89ac7d2b5"/>
  <p:tag name="CAPTIONITEMSYSNAME" val="Design Motion Paths PPT 2013_m5InMovie1,00:00:00.0-00:00:07.0"/>
  <p:tag name="BOOKMARKENTRYNAME" val="Design Motion Paths PPT 2013_m500:00:00.0"/>
  <p:tag name="BOOKMARKEXITNAME" val="Design Motion Paths PPT 2013_m500:00:07.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8cf4508b-78ba-483c-856a-8f5c1d4fde86"/>
  <p:tag name="CAPTIONITEMSYSNAME" val="Design Motion Paths PPT 2013_m5andthenmove00:00:07.1-00:00:11.1"/>
  <p:tag name="BOOKMARKENTRYNAME" val="Design Motion Paths PPT 2013_m500:00:07.1"/>
  <p:tag name="BOOKMARKEXITNAME" val="Design Motion Paths PPT 2013_m500:00:11.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08f17ddf-9a32-4e7b-bc1f-c199e5cc70ea"/>
  <p:tag name="CAPTIONITEMSYSNAME" val="Design Motion Paths PPT 2013_m5Atrickypart00:00:11.2-00:00:15.9"/>
  <p:tag name="BOOKMARKENTRYNAME" val="Design Motion Paths PPT 2013_m500:00:11.2"/>
  <p:tag name="BOOKMARKEXITNAME" val="Design Motion Paths PPT 2013_m500:00:15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54641d7d-01fb-455e-8336-a6170333913e"/>
  <p:tag name="CAPTIONITEMSYSNAME" val="Design Motion Paths PPT 2013_m1Youcanalso00:01:34.6-00:01:38.3"/>
  <p:tag name="BOOKMARKENTRYNAME" val="Design Motion Paths PPT 2013_m100:01:34.6"/>
  <p:tag name="BOOKMARKEXITNAME" val="Design Motion Paths PPT 2013_m100:01:38.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3a8b6a8e-de5c-4672-96f9-2b402b8dfed3"/>
  <p:tag name="CAPTIONITEMSYSNAME" val="Design Motion Paths PPT 2013_m5Howdoyou00:00:16.0-00:00:20.5"/>
  <p:tag name="BOOKMARKENTRYNAME" val="Design Motion Paths PPT 2013_m500:00:16.0"/>
  <p:tag name="BOOKMARKEXITNAME" val="Design Motion Paths PPT 2013_m500:00:20.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cb0e8a11-888e-4ecb-a3b5-fc5be121de3f"/>
  <p:tag name="CAPTIONITEMSYSNAME" val="Design Motion Paths PPT 2013_m5I’mgoingto00:00:20.6-00:00:24.0"/>
  <p:tag name="BOOKMARKENTRYNAME" val="Design Motion Paths PPT 2013_m500:00:20.6"/>
  <p:tag name="BOOKMARKEXITNAME" val="Design Motion Paths PPT 2013_m500:00:24.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170b7448-8a9d-4af9-a301-9a9523e9a3ee"/>
  <p:tag name="CAPTIONITEMSYSNAME" val="Design Motion Paths PPT 2013_m5Let’slookat00:00:24.1-00:00:27.2"/>
  <p:tag name="BOOKMARKENTRYNAME" val="Design Motion Paths PPT 2013_m500:00:24.1"/>
  <p:tag name="BOOKMARKEXITNAME" val="Design Motion Paths PPT 2013_m500:00:27.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731ff77b-5f16-4b09-83ed-ee8662257829"/>
  <p:tag name="CAPTIONITEMSYSNAME" val="Design Motion Paths PPT 2013_m5I’vestartedby00:00:27.3-00:00:31.1"/>
  <p:tag name="BOOKMARKENTRYNAME" val="Design Motion Paths PPT 2013_m500:00:27.3"/>
  <p:tag name="BOOKMARKEXITNAME" val="Design Motion Paths PPT 2013_m500:00:31.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c3c45928-96c1-496c-80db-064b6fbabbda"/>
  <p:tag name="CAPTIONITEMSYSNAME" val="Design Motion Paths PPT 2013_m5andapplyingthe00:00:31.2-00:00:39.5"/>
  <p:tag name="BOOKMARKENTRYNAME" val="Design Motion Paths PPT 2013_m500:00:31.2"/>
  <p:tag name="BOOKMARKEXITNAME" val="Design Motion Paths PPT 2013_m500:00:39.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a599a16b-5464-4115-87af-8ab96a7ebe0b"/>
  <p:tag name="CAPTIONITEMSYSNAME" val="Design Motion Paths PPT 2013_m5Now,I’llstack00:00:39.6-00:00:47.8"/>
  <p:tag name="BOOKMARKENTRYNAME" val="Design Motion Paths PPT 2013_m500:00:39.6"/>
  <p:tag name="BOOKMARKEXITNAME" val="Design Motion Paths PPT 2013_m500:00:47.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d037a303-492b-46d1-a25a-7b46da60de30"/>
  <p:tag name="CAPTIONITEMSYSNAME" val="Design Motion Paths PPT 2013_m5WhenIstack00:00:47.9-00:00:51.8"/>
  <p:tag name="BOOKMARKENTRYNAME" val="Design Motion Paths PPT 2013_m500:00:47.9"/>
  <p:tag name="BOOKMARKEXITNAME" val="Design Motion Paths PPT 2013_m500:00:51.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fc7b8b56-8eee-4b69-83ad-3a3d85dc0bd2"/>
  <p:tag name="CAPTIONITEMSYSNAME" val="Design Motion Paths PPT 2013_m5So,forHolly’s00:00:51.9-00:00:58.2"/>
  <p:tag name="BOOKMARKENTRYNAME" val="Design Motion Paths PPT 2013_m500:00:51.9"/>
  <p:tag name="BOOKMARKEXITNAME" val="Design Motion Paths PPT 2013_m500:00:58.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d0f57aa4-2a28-4e5b-963c-3e53820f7f76"/>
  <p:tag name="CAPTIONITEMSYSNAME" val="Design Motion Paths PPT 2013_m5Rememberthesecommands;00:00:58.3-00:01:04.2"/>
  <p:tag name="BOOKMARKENTRYNAME" val="Design Motion Paths PPT 2013_m500:00:58.3"/>
  <p:tag name="BOOKMARKEXITNAME" val="Design Motion Paths PPT 2013_m500:01:04.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1ef5e5de-d507-4401-86ed-fd0bc8558531"/>
  <p:tag name="CAPTIONITEMSYSNAME" val="Design Motion Paths PPT 2013_m5ForLola’spicture,00:01:04.3-00:01:09.7"/>
  <p:tag name="BOOKMARKENTRYNAME" val="Design Motion Paths PPT 2013_m500:01:04.3"/>
  <p:tag name="BOOKMARKEXITNAME" val="Design Motion Paths PPT 2013_m500:01:09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384061e2-2973-4486-bb55-2f6dc8a1fbfd"/>
  <p:tag name="CAPTIONITEMSYSNAME" val="Design Motion Paths PPT 2013_m1Inthisexample,00:01:38.4-00:01:47.9"/>
  <p:tag name="BOOKMARKENTRYNAME" val="Design Motion Paths PPT 2013_m100:01:38.4"/>
  <p:tag name="BOOKMARKEXITNAME" val="Design Motion Paths PPT 2013_m100:01:47.9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b227164a-91bd-4d05-a60e-cf0c87891a15"/>
  <p:tag name="CAPTIONITEMSYSNAME" val="Design Motion Paths PPT 2013_m5AndforMark’s00:01:09.8-00:01:15.6"/>
  <p:tag name="BOOKMARKENTRYNAME" val="Design Motion Paths PPT 2013_m500:01:09.8"/>
  <p:tag name="BOOKMARKEXITNAME" val="Design Motion Paths PPT 2013_m500:01:15.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7cec6dbb-8626-48f5-a114-aa1b2887a8b7"/>
  <p:tag name="CAPTIONITEMSYSNAME" val="Design Motion Paths PPT 2013_m5There’saquick00:01:15.7-00:01:23.3"/>
  <p:tag name="BOOKMARKENTRYNAME" val="Design Motion Paths PPT 2013_m500:01:15.7"/>
  <p:tag name="BOOKMARKEXITNAME" val="Design Motion Paths PPT 2013_m500:01:23.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2b306ec0-df03-4734-9301-fa6aa56c5b32"/>
  <p:tag name="CAPTIONITEMSYSNAME" val="Design Motion Paths PPT 2013_m5Then,inPicture00:01:23.4-00:01:30.4"/>
  <p:tag name="BOOKMARKENTRYNAME" val="Design Motion Paths PPT 2013_m500:01:23.4"/>
  <p:tag name="BOOKMARKEXITNAME" val="Design Motion Paths PPT 2013_m500:01:30.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9f36671c-b5a4-4d09-94bc-18ac28961cc5"/>
  <p:tag name="CAPTIONITEMSYSNAME" val="Design Motion Paths PPT 2013_m5Thisisa00:01:30.5-00:01:33.9"/>
  <p:tag name="BOOKMARKENTRYNAME" val="Design Motion Paths PPT 2013_m500:01:30.5"/>
  <p:tag name="BOOKMARKEXITNAME" val="Design Motion Paths PPT 2013_m500:01:33.9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138f43e6-264f-4f2e-8bc8-94dbca9a01bb"/>
  <p:tag name="CAPTIONITEMSYSNAME" val="Design Motion Paths PPT 2013_m5Iwantto00:01:34.0-00:01:42.9"/>
  <p:tag name="BOOKMARKENTRYNAME" val="Design Motion Paths PPT 2013_m500:01:34.0"/>
  <p:tag name="BOOKMARKEXITNAME" val="Design Motion Paths PPT 2013_m500:01:42.9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1de1eade-5d53-4655-8022-1e22c22d79b4"/>
  <p:tag name="CAPTIONITEMSYSNAME" val="Design Motion Paths PPT 2013_m5AndthenI’ll00:01:43.0-00:01:45.9"/>
  <p:tag name="BOOKMARKENTRYNAME" val="Design Motion Paths PPT 2013_m500:01:43.0"/>
  <p:tag name="BOOKMARKEXITNAME" val="Design Motion Paths PPT 2013_m500:01:45.9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3e28637c-bcd0-40db-a1db-e195a5d775d1"/>
  <p:tag name="CAPTIONITEMSYSNAME" val="Design Motion Paths PPT 2013_m5Thatbothstacks00:01:46.0-00:01:49.9"/>
  <p:tag name="BOOKMARKENTRYNAME" val="Design Motion Paths PPT 2013_m500:01:46.0"/>
  <p:tag name="BOOKMARKEXITNAME" val="Design Motion Paths PPT 2013_m500:01:49.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d2910a3f-f9bf-410d-8a40-b000ae4cc67d"/>
  <p:tag name="CAPTIONITEMSYSNAME" val="Design Motion Paths PPT 2013_m5OnethingI00:01:50.0-00:01:56.9"/>
  <p:tag name="BOOKMARKENTRYNAME" val="Design Motion Paths PPT 2013_m500:01:50.0"/>
  <p:tag name="BOOKMARKEXITNAME" val="Design Motion Paths PPT 2013_m500:01:56.9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0b463801-7aaa-48d5-a052-d3ae719e1d89"/>
  <p:tag name="CAPTIONITEMSYSNAME" val="Design Motion Paths PPT 2013_m5NowI’llopen00:01:57.0-00:02:04.7"/>
  <p:tag name="BOOKMARKENTRYNAME" val="Design Motion Paths PPT 2013_m500:01:57.0"/>
  <p:tag name="BOOKMARKEXITNAME" val="Design Motion Paths PPT 2013_m500:02:04.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eda8deb8-e870-4ac5-a22d-d4a8631d0c7e"/>
  <p:tag name="CAPTIONITEMSYSNAME" val="Design Motion Paths PPT 2013_m5TheSelectionPane00:02:04.8-00:02:12.6"/>
  <p:tag name="BOOKMARKENTRYNAME" val="Design Motion Paths PPT 2013_m500:02:04.8"/>
  <p:tag name="BOOKMARKEXITNAME" val="Design Motion Paths PPT 2013_m500:02:1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a2e274fc-e94f-424a-8889-cd0fbd15de35"/>
  <p:tag name="CAPTIONITEMSYSNAME" val="Design Motion Paths PPT 2013_m1You’reprobablyfamiliar00:00:00.0-00:00:06.5"/>
  <p:tag name="BOOKMARKENTRYNAME" val="Design Motion Paths PPT 2013_m100:00:00.0"/>
  <p:tag name="BOOKMARKEXITNAME" val="Design Motion Paths PPT 2013_m100:00:06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d5d1f514-5f43-4ca7-8090-fc0a86095a95"/>
  <p:tag name="CAPTIONITEMSYSNAME" val="Design Motion Paths PPT 2013_m1Here,arocket00:01:48.0-00:01:55.4"/>
  <p:tag name="BOOKMARKENTRYNAME" val="Design Motion Paths PPT 2013_m100:01:48.0"/>
  <p:tag name="BOOKMARKEXITNAME" val="Design Motion Paths PPT 2013_m100:01:55.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7af4d38e-7957-40a4-a055-045168a9679f"/>
  <p:tag name="CAPTIONITEMSYSNAME" val="Design Motion Paths PPT 2013_m5Thepicturesare00:02:12.7-00:02:18.2"/>
  <p:tag name="BOOKMARKENTRYNAME" val="Design Motion Paths PPT 2013_m500:02:12.7"/>
  <p:tag name="BOOKMARKEXITNAME" val="Design Motion Paths PPT 2013_m500:02:18.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475fbb24-2bbf-46f3-82d0-a7a9d3fe6657"/>
  <p:tag name="CAPTIONITEMSYSNAME" val="Design Motion Paths PPT 2013_m5Icanselect00:02:18.3-00:02:23.3"/>
  <p:tag name="BOOKMARKENTRYNAME" val="Design Motion Paths PPT 2013_m500:02:18.3"/>
  <p:tag name="BOOKMARKEXITNAME" val="Design Motion Paths PPT 2013_m500:02:23.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2f99cd37-37d3-469a-b08d-1c97a13f8c21"/>
  <p:tag name="CAPTIONITEMSYSNAME" val="Design Motion Paths PPT 2013_m5Holly’scaptionselects00:02:23.4-00:02:26.8"/>
  <p:tag name="BOOKMARKENTRYNAME" val="Design Motion Paths PPT 2013_m500:02:23.4"/>
  <p:tag name="BOOKMARKEXITNAME" val="Design Motion Paths PPT 2013_m500:02:26.8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4ff562a6-8619-46fb-a3c1-150dc939fe90"/>
  <p:tag name="CAPTIONITEMSYSNAME" val="Design Motion Paths PPT 2013_m5Lola’scaptionselects00:02:26.9-00:02:29.9"/>
  <p:tag name="BOOKMARKENTRYNAME" val="Design Motion Paths PPT 2013_m500:02:26.9"/>
  <p:tag name="BOOKMARKEXITNAME" val="Design Motion Paths PPT 2013_m500:02:29.9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c99d3eb5-8472-4768-b57a-c4a977661cc8"/>
  <p:tag name="CAPTIONITEMSYSNAME" val="Design Motion Paths PPT 2013_m5Titleselectsthe00:02:30.0-00:02:33.3"/>
  <p:tag name="BOOKMARKENTRYNAME" val="Design Motion Paths PPT 2013_m500:02:30.0"/>
  <p:tag name="BOOKMARKEXITNAME" val="Design Motion Paths PPT 2013_m500:02:33.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e1cf2f40-936b-4ec5-b741-5fa7f129f87a"/>
  <p:tag name="CAPTIONITEMSYSNAME" val="Design Motion Paths PPT 2013_m5AnotherthingI00:02:33.4-00:02:37.5"/>
  <p:tag name="BOOKMARKENTRYNAME" val="Design Motion Paths PPT 2013_m500:02:33.4"/>
  <p:tag name="BOOKMARKEXITNAME" val="Design Motion Paths PPT 2013_m500:02:37.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00552f7e-f000-46b7-a8e4-67b548b7a692"/>
  <p:tag name="CAPTIONITEMSYSNAME" val="Design Motion Paths PPT 2013_m5PowerPointusesnames00:02:37.6-00:02:45.4"/>
  <p:tag name="BOOKMARKENTRYNAME" val="Design Motion Paths PPT 2013_m500:02:37.6"/>
  <p:tag name="BOOKMARKEXITNAME" val="Design Motion Paths PPT 2013_m500:02:45.4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c3650b5f-fc2d-4ca9-b8f7-98e843f2ce03"/>
  <p:tag name="CAPTIONITEMSYSNAME" val="Design Motion Paths PPT 2013_m5Butthereal00:02:45.5-00:02:52.9"/>
  <p:tag name="BOOKMARKENTRYNAME" val="Design Motion Paths PPT 2013_m500:02:45.5"/>
  <p:tag name="BOOKMARKEXITNAME" val="Design Motion Paths PPT 2013_m500:02:52.9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62d765b4-0832-42e6-b0c6-05c287621a9d"/>
  <p:tag name="CAPTIONITEMSYSNAME" val="Design Motion Paths PPT 2013_m5Soforexample,00:02:53.0-00:02:56.6"/>
  <p:tag name="BOOKMARKENTRYNAME" val="Design Motion Paths PPT 2013_m500:02:53.0"/>
  <p:tag name="BOOKMARKEXITNAME" val="Design Motion Paths PPT 2013_m500:02:56.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a9e7f5bc-db8f-4ca1-ba16-621d1b4f9920"/>
  <p:tag name="CAPTIONITEMSYSNAME" val="Design Motion Paths PPT 2013_m5Icanpoint00:02:56.7-00:03:04.6"/>
  <p:tag name="BOOKMARKENTRYNAME" val="Design Motion Paths PPT 2013_m500:02:56.7"/>
  <p:tag name="BOOKMARKEXITNAME" val="Design Motion Paths PPT 2013_m500:03:04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79380ae3-8b7e-44e0-9738-f1cf580f6387"/>
  <p:tag name="CAPTIONITEMSYSNAME" val="Design Motion Paths PPT 2013_m1It’smovingon00:01:55.5-00:02:01.4"/>
  <p:tag name="BOOKMARKENTRYNAME" val="Design Motion Paths PPT 2013_m100:01:55.5"/>
  <p:tag name="BOOKMARKEXITNAME" val="Design Motion Paths PPT 2013_m100:02:01.4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c55dcdb8-2380-4f62-a3a7-47ed6bdfaf0f"/>
  <p:tag name="CAPTIONITEMSYSNAME" val="Design Motion Paths PPT 2013_m5ToredisplayHolly,00:03:04.7-00:03:09.0"/>
  <p:tag name="BOOKMARKENTRYNAME" val="Design Motion Paths PPT 2013_m500:03:04.7"/>
  <p:tag name="BOOKMARKEXITNAME" val="Design Motion Paths PPT 2013_m500:03:09.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dce95666-8df7-42b3-bdd8-75e93a2240f2"/>
  <p:tag name="CAPTIONITEMSYSNAME" val="Design Motion Paths PPT 2013_m5Thiswillhelp00:03:09.1-00:03:12.0"/>
  <p:tag name="BOOKMARKENTRYNAME" val="Design Motion Paths PPT 2013_m500:03:09.1"/>
  <p:tag name="BOOKMARKEXITNAME" val="Design Motion Paths PPT 2013_m500:03:12.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4ef6cbbc-9605-46c6-b4e7-a6db19476b1e"/>
  <p:tag name="CAPTIONITEMSYSNAME" val="Design Motion Paths PPT 2013_m5Holly’spicture’sin00:03:12.1-00:03:19.4"/>
  <p:tag name="BOOKMARKENTRYNAME" val="Design Motion Paths PPT 2013_m500:03:12.1"/>
  <p:tag name="BOOKMARKEXITNAME" val="Design Motion Paths PPT 2013_m500:03:19.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a2308f16-b649-4d74-bbe6-f4f983ca1f56"/>
  <p:tag name="CAPTIONITEMSYSNAME" val="Design Motion Paths PPT 2013_m5IclickAnimations,00:03:19.5-00:03:27.8"/>
  <p:tag name="BOOKMARKENTRYNAME" val="Design Motion Paths PPT 2013_m500:03:19.5"/>
  <p:tag name="BOOKMARKEXITNAME" val="Design Motion Paths PPT 2013_m500:03:27.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55855a7d-5205-41d1-bcc6-c8ccb77c2ee1"/>
  <p:tag name="CAPTIONITEMSYSNAME" val="Design Motion Paths PPT 2013_m5There’sthepath00:03:27.9-00:03:30.8"/>
  <p:tag name="BOOKMARKENTRYNAME" val="Design Motion Paths PPT 2013_m500:03:27.9"/>
  <p:tag name="BOOKMARKEXITNAME" val="Design Motion Paths PPT 2013_m500:03:30.8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6deae3d9-0ddf-4092-937a-a313384621d0"/>
  <p:tag name="CAPTIONITEMSYSNAME" val="Design Motion Paths PPT 2013_m5UsingEffectOptions,00:03:30.9-00:03:35.0"/>
  <p:tag name="BOOKMARKENTRYNAME" val="Design Motion Paths PPT 2013_m500:03:30.9"/>
  <p:tag name="BOOKMARKEXITNAME" val="Design Motion Paths PPT 2013_m500:03:35.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baca99ba-f163-4297-9493-cfc700a5a392"/>
  <p:tag name="CAPTIONITEMSYSNAME" val="Design Motion Paths PPT 2013_m5Now,towork00:03:35.1-00:03:38.9"/>
  <p:tag name="BOOKMARKENTRYNAME" val="Design Motion Paths PPT 2013_m500:03:35.1"/>
  <p:tag name="BOOKMARKEXITNAME" val="Design Motion Paths PPT 2013_m500:03:38.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9a7433f5-a4b7-458d-b87a-522102c02893"/>
  <p:tag name="CAPTIONITEMSYSNAME" val="Design Motion Paths PPT 2013_m5IntheSelection00:03:39.0-00:03:43.8"/>
  <p:tag name="BOOKMARKENTRYNAME" val="Design Motion Paths PPT 2013_m500:03:39.0"/>
  <p:tag name="BOOKMARKEXITNAME" val="Design Motion Paths PPT 2013_m500:03:43.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aa164dbf-af14-4cb1-884b-126aaf77dfaf"/>
  <p:tag name="CAPTIONITEMSYSNAME" val="Design Motion Paths PPT 2013_m5AndnowI00:03:43.9-00:03:48.4"/>
  <p:tag name="BOOKMARKENTRYNAME" val="Design Motion Paths PPT 2013_m500:03:43.9"/>
  <p:tag name="BOOKMARKEXITNAME" val="Design Motion Paths PPT 2013_m500:03:48.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a15afc93-d887-4f43-8181-95838873ce0e"/>
  <p:tag name="CAPTIONITEMSYSNAME" val="Design Motion Paths PPT 2013_m5clickAddAnimation,00:03:48.5-00:03:54.8"/>
  <p:tag name="BOOKMARKENTRYNAME" val="Design Motion Paths PPT 2013_m500:03:48.5"/>
  <p:tag name="BOOKMARKEXITNAME" val="Design Motion Paths PPT 2013_m500:03:54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87e80b73-2e32-4b57-9228-b1ce0f9248e6"/>
  <p:tag name="CAPTIONITEMSYSNAME" val="Design Motion Paths PPT 2013_m1Motionpathshelp00:02:01.5-00:02:04.4"/>
  <p:tag name="BOOKMARKENTRYNAME" val="Design Motion Paths PPT 2013_m100:02:01.5"/>
  <p:tag name="BOOKMARKEXITNAME" val="Design Motion Paths PPT 2013_m100:02:04.4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b6195857-e6bd-47ae-a1f3-ea930d33cdcc"/>
  <p:tag name="CAPTIONITEMSYSNAME" val="Design Motion Paths PPT 2013_m5Thattakescare00:03:54.9-00:03:57.0"/>
  <p:tag name="BOOKMARKENTRYNAME" val="Design Motion Paths PPT 2013_m500:03:54.9"/>
  <p:tag name="BOOKMARKEXITNAME" val="Design Motion Paths PPT 2013_m500:03:57.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30060b75-02f6-4757-80c3-708168d96165"/>
  <p:tag name="CAPTIONITEMSYSNAME" val="Design Motion Paths PPT 2013_m5Andveryimportant,00:03:57.1-00:04:04.6"/>
  <p:tag name="BOOKMARKENTRYNAME" val="Design Motion Paths PPT 2013_m500:03:57.1"/>
  <p:tag name="BOOKMARKEXITNAME" val="Design Motion Paths PPT 2013_m500:04:04.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35588a30-7cd5-40c1-a916-6cb51ed0bf60"/>
  <p:tag name="CAPTIONITEMSYSNAME" val="Design Motion Paths PPT 2013_m5So,torecap,00:04:04.7-00:04:11.0"/>
  <p:tag name="BOOKMARKENTRYNAME" val="Design Motion Paths PPT 2013_m500:04:04.7"/>
  <p:tag name="BOOKMARKEXITNAME" val="Design Motion Paths PPT 2013_m500:04:11.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64a0f030-6c2b-4d8f-b809-b4f072d64ca8"/>
  <p:tag name="CAPTIONITEMSYSNAME" val="Design Motion Paths PPT 2013_m5suchasBring00:04:11.1-00:04:14.1"/>
  <p:tag name="BOOKMARKENTRYNAME" val="Design Motion Paths PPT 2013_m500:04:11.1"/>
  <p:tag name="BOOKMARKEXITNAME" val="Design Motion Paths PPT 2013_m500:04:14.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29d619ad-cfd2-402a-ac76-ee88d9760365"/>
  <p:tag name="CAPTIONITEMSYSNAME" val="Design Motion Paths PPT 2013_m5TheAligncommands00:04:14.2-00:04:18.5"/>
  <p:tag name="BOOKMARKENTRYNAME" val="Design Motion Paths PPT 2013_m500:04:14.2"/>
  <p:tag name="BOOKMARKEXITNAME" val="Design Motion Paths PPT 2013_m500:04:18.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1158b090-14e4-477a-9cf8-95ddd8c6e1b4"/>
  <p:tag name="CAPTIONITEMSYSNAME" val="Design Motion Paths PPT 2013_m5AndtheSelection00:04:18.6-00:04:23.7"/>
  <p:tag name="BOOKMARKENTRYNAME" val="Design Motion Paths PPT 2013_m500:04:18.6"/>
  <p:tag name="BOOKMARKEXITNAME" val="Design Motion Paths PPT 2013_m500:04:23.7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82b33650-e937-424d-9ef6-5582c70a20de"/>
  <p:tag name="CAPTIONITEMSYSNAME" val="Design Motion Paths PPT 2013_m5Icanclose00:04:23.8-00:04:26.6"/>
  <p:tag name="BOOKMARKENTRYNAME" val="Design Motion Paths PPT 2013_m500:04:23.8"/>
  <p:tag name="BOOKMARKEXITNAME" val="Design Motion Paths PPT 2013_m500:04:26.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885ac2ed-cc22-48a1-804b-aed374389920"/>
  <p:tag name="CAPTIONITEMSYSNAME" val="Design Motion Paths PPT 2013_m5NowIjust00:04:26.7-00:04:33.9"/>
  <p:tag name="BOOKMARKENTRYNAME" val="Design Motion Paths PPT 2013_m500:04:26.7"/>
  <p:tag name="BOOKMARKEXITNAME" val="Design Motion Paths PPT 2013_m500:04:33.9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8c65bc78-7057-489c-8ca3-e758c6f04f1b"/>
  <p:tag name="CAPTIONITEMSYSNAME" val="Design Motion Paths PPT 2013_m5Herearethe00:04:34.0-00:04:36.5"/>
  <p:tag name="BOOKMARKENTRYNAME" val="Design Motion Paths PPT 2013_m500:04:34.0"/>
  <p:tag name="BOOKMARKEXITNAME" val="Design Motion Paths PPT 2013_m500:04:36.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8945646d-6094-4e08-9e8c-f961999266c4"/>
  <p:tag name="CAPTIONITEMSYSNAME" val="Design Motion Paths PPT 2013_m5I’lldragthe00:04:36.6-00:04:42.4"/>
  <p:tag name="BOOKMARKENTRYNAME" val="Design Motion Paths PPT 2013_m500:04:36.6"/>
  <p:tag name="BOOKMARKEXITNAME" val="Design Motion Paths PPT 2013_m500:04:42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f2831dff-ce1d-4424-be7d-82965faaac79"/>
  <p:tag name="CAPTIONITEMSYSNAME" val="Design Motion Paths PPT 2013_m1Inthislist,00:02:04.5-00:02:09.8"/>
  <p:tag name="BOOKMARKENTRYNAME" val="Design Motion Paths PPT 2013_m100:02:04.5"/>
  <p:tag name="BOOKMARKEXITNAME" val="Design Motion Paths PPT 2013_m100:02:09.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1a8e32f1-855e-43f0-b4fa-78c76ba285aa"/>
  <p:tag name="CAPTIONITEMSYSNAME" val="Design Motion Paths PPT 2013_m5AndI’lldo00:04:42.5-00:04:50.2"/>
  <p:tag name="BOOKMARKENTRYNAME" val="Design Motion Paths PPT 2013_m500:04:42.5"/>
  <p:tag name="BOOKMARKEXITNAME" val="Design Motion Paths PPT 2013_m500:04:50.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6ef46242-260b-4a2d-a2e5-33a05d9914b3"/>
  <p:tag name="CAPTIONITEMSYSNAME" val="Design Motion Paths PPT 2013_m5I’llsetthem00:04:50.3-00:04:57.1"/>
  <p:tag name="BOOKMARKENTRYNAME" val="Design Motion Paths PPT 2013_m500:04:50.3"/>
  <p:tag name="BOOKMARKEXITNAME" val="Design Motion Paths PPT 2013_m500:04:57.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a2c40b87-2f96-482b-b0ff-6531e2b8fadf"/>
  <p:tag name="CAPTIONITEMSYSNAME" val="Design Motion Paths PPT 2013_m5Whilethey’reselected,00:04:57.2-00:05:03.8"/>
  <p:tag name="BOOKMARKENTRYNAME" val="Design Motion Paths PPT 2013_m500:04:57.2"/>
  <p:tag name="BOOKMARKEXITNAME" val="Design Motion Paths PPT 2013_m500:05:03.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d0aa529e-6408-463c-9051-2b2452fad3a9"/>
  <p:tag name="CAPTIONITEMSYSNAME" val="Design Motion Paths PPT 2013_m5Andfinally,I’ll00:05:03.9-00:05:09.2"/>
  <p:tag name="BOOKMARKENTRYNAME" val="Design Motion Paths PPT 2013_m500:05:03.9"/>
  <p:tag name="BOOKMARKEXITNAME" val="Design Motion Paths PPT 2013_m500:05:09.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3a8c5b51-9d27-423f-acda-732834cc1e0b"/>
  <p:tag name="CAPTIONITEMSYSNAME" val="Design Motion Paths PPT 2013_m5Nowyouhave00:05:09.3-00:05:15.2"/>
  <p:tag name="BOOKMARKENTRYNAME" val="Design Motion Paths PPT 2013_m500:05:09.3"/>
  <p:tag name="BOOKMARKEXITNAME" val="Design Motion Paths PPT 2013_m500:05:15.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63933b-963c-4935-9d5c-d8210a683152"/>
  <p:tag name="CAPTIONINTERNALID" val="660400c4-09fb-4945-9093-fe7a7314f383"/>
  <p:tag name="CAPTIONITEMSYSNAME" val="Design Motion Paths PPT 2013_m5Formoreinformation,00:05:15.3-00:05:19.2"/>
  <p:tag name="BOOKMARKENTRYNAME" val="Design Motion Paths PPT 2013_m500:05:15.3"/>
  <p:tag name="BOOKMARKEXITNAME" val="Design Motion Paths PPT 2013_m500:05:19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5717acf7-0fbb-423a-866c-2d20851e317b"/>
  <p:tag name="CAPTIONITEMSYSNAME" val="Design Motion Paths PPT 2013_m1settingofftext00:02:09.9-00:02:14.1"/>
  <p:tag name="BOOKMARKENTRYNAME" val="Design Motion Paths PPT 2013_m100:02:09.9"/>
  <p:tag name="BOOKMARKEXITNAME" val="Design Motion Paths PPT 2013_m100:02:14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85774304-2b59-4154-873f-4670186a36d9"/>
  <p:tag name="CAPTIONITEMSYSNAME" val="Design Motion Paths PPT 2013_m1Comingup,we’ll00:02:14.2-00:02:21.6"/>
  <p:tag name="BOOKMARKENTRYNAME" val="Design Motion Paths PPT 2013_m100:02:14.2"/>
  <p:tag name="BOOKMARKEXITNAME" val="Design Motion Paths PPT 2013_m100:02:21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e3a70c43-edb4-4289-93a0-ff28b2e78bce"/>
  <p:tag name="CAPTIONITEMSYSNAME" val="Design Motion Paths PPT 2013_m1Upnext:Work00:02:21.7-00:02:24.7"/>
  <p:tag name="BOOKMARKENTRYNAME" val="Design Motion Paths PPT 2013_m100:02:21.7"/>
  <p:tag name="BOOKMARKEXITNAME" val="Design Motion Paths PPT 2013_m100:02:24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MEDIACAPTIONSPROMPTED" val="False"/>
  <p:tag name="TEMPPRESENTATIONFILE" val="C:\Users\Administrator\AppData\Local\Temp\tmp8B21.tmp"/>
  <p:tag name="TEMPMEDIAFILENAME" val="C:\Users\Administrator\AppData\Local\Temp\tmp8E8D_Design Motion Paths PPT 2013_m2.mp4"/>
  <p:tag name="MEDIAFADEDURATION" val="0.2"/>
  <p:tag name="MEDIATRANSPARENCY" val="0.3"/>
  <p:tag name="MEDIACAPTIONSHIDDEN" val="False"/>
  <p:tag name="CUSTOMXMLPARTID" val="{22800B83-5564-46DB-8517-0CD842FBFBF9}"/>
  <p:tag name="MEDIACAPTIONCOUNT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8d2b1dbc-5a96-4a85-8ca4-bda89139dfd8"/>
  <p:tag name="CAPTIONITEMSYSNAME" val="Design Motion Paths PPT 2013_m2Tocoverthe00:00:00.0-00:00:08.5"/>
  <p:tag name="BOOKMARKENTRYNAME" val="Design Motion Paths PPT 2013_m200:00:00.0"/>
  <p:tag name="BOOKMARKEXITNAME" val="Design Motion Paths PPT 2013_m200:00:08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49166792-27a6-4c96-9df9-a8fbdc6364fb"/>
  <p:tag name="CAPTIONITEMSYSNAME" val="Design Motion Paths PPT 2013_m2Inthismovie,00:00:08.6-00:00:14.5"/>
  <p:tag name="BOOKMARKENTRYNAME" val="Design Motion Paths PPT 2013_m200:00:08.6"/>
  <p:tag name="BOOKMARKEXITNAME" val="Design Motion Paths PPT 2013_m200:00:1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8d7de190-cd75-4933-953a-dd8eca92ea80"/>
  <p:tag name="CAPTIONITEMSYSNAME" val="Design Motion Paths PPT 2013_m1Oryoufade00:00:06.6-00:00:10.2"/>
  <p:tag name="BOOKMARKENTRYNAME" val="Design Motion Paths PPT 2013_m100:00:06.6"/>
  <p:tag name="BOOKMARKEXITNAME" val="Design Motion Paths PPT 2013_m100:00:10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ef8b7031-ad2b-48ff-ae52-bd43d25f9c48"/>
  <p:tag name="CAPTIONITEMSYSNAME" val="Design Motion Paths PPT 2013_m2Inmovie3,00:00:14.6-00:00:21.6"/>
  <p:tag name="BOOKMARKENTRYNAME" val="Design Motion Paths PPT 2013_m200:00:14.6"/>
  <p:tag name="BOOKMARKEXITNAME" val="Design Motion Paths PPT 2013_m200:00:21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c43d4922-5ec7-4ba5-a11b-cf4370061ac0"/>
  <p:tag name="CAPTIONITEMSYSNAME" val="Design Motion Paths PPT 2013_m2Here’sthewheel00:00:21.7-00:00:24.9"/>
  <p:tag name="BOOKMARKENTRYNAME" val="Design Motion Paths PPT 2013_m200:00:21.7"/>
  <p:tag name="BOOKMARKEXITNAME" val="Design Motion Paths PPT 2013_m200:00:24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6a963768-5900-4655-97b9-49c9bbbabcca"/>
  <p:tag name="CAPTIONITEMSYSNAME" val="Design Motion Paths PPT 2013_m2Toapplythe00:00:25.0-00:00:30.2"/>
  <p:tag name="BOOKMARKENTRYNAME" val="Design Motion Paths PPT 2013_m200:00:25.0"/>
  <p:tag name="BOOKMARKEXITNAME" val="Design Motion Paths PPT 2013_m200:00:30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066275b1-5db3-419c-bf85-2b44805b86b6"/>
  <p:tag name="CAPTIONITEMSYSNAME" val="Design Motion Paths PPT 2013_m2Iopenthe00:00:30.3-00:00:36.1"/>
  <p:tag name="BOOKMARKENTRYNAME" val="Design Motion Paths PPT 2013_m200:00:30.3"/>
  <p:tag name="BOOKMARKEXITNAME" val="Design Motion Paths PPT 2013_m200:00:36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1e26e902-722f-4064-b704-293c14afd8e1"/>
  <p:tag name="CAPTIONITEMSYSNAME" val="Design Motion Paths PPT 2013_m2Therearethese00:00:36.2-00:00:41.6"/>
  <p:tag name="BOOKMARKENTRYNAME" val="Design Motion Paths PPT 2013_m200:00:36.2"/>
  <p:tag name="BOOKMARKEXITNAME" val="Design Motion Paths PPT 2013_m200:00:41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588f3ba5-91ce-4b38-88bd-0e313003b267"/>
  <p:tag name="CAPTIONITEMSYSNAME" val="Design Motion Paths PPT 2013_m2Astraightline00:00:41.7-00:00:47.0"/>
  <p:tag name="BOOKMARKENTRYNAME" val="Design Motion Paths PPT 2013_m200:00:41.7"/>
  <p:tag name="BOOKMARKEXITNAME" val="Design Motion Paths PPT 2013_m200:00:47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73afcf49-0f39-4e32-a076-9358d48531f7"/>
  <p:tag name="CAPTIONITEMSYSNAME" val="Design Motion Paths PPT 2013_m2Thepatheffect00:00:47.1-00:00:53.2"/>
  <p:tag name="BOOKMARKENTRYNAME" val="Design Motion Paths PPT 2013_m200:00:47.1"/>
  <p:tag name="BOOKMARKEXITNAME" val="Design Motion Paths PPT 2013_m200:00:53.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6f98e0d3-eecc-4fa7-8556-5b3144d447e6"/>
  <p:tag name="CAPTIONITEMSYSNAME" val="Design Motion Paths PPT 2013_m2Onthepath,00:00:53.3-00:01:01.3"/>
  <p:tag name="BOOKMARKENTRYNAME" val="Design Motion Paths PPT 2013_m200:00:53.3"/>
  <p:tag name="BOOKMARKEXITNAME" val="Design Motion Paths PPT 2013_m200:01:01.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c1eda63c-4667-4b55-9856-ac491209cd31"/>
  <p:tag name="CAPTIONITEMSYSNAME" val="Design Motion Paths PPT 2013_m2Thispalerimage00:01:01.4-00:01:05.3"/>
  <p:tag name="BOOKMARKENTRYNAME" val="Design Motion Paths PPT 2013_m200:01:01.4"/>
  <p:tag name="BOOKMARKEXITNAME" val="Design Motion Paths PPT 2013_m200:01:05.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49e5be3d-fc39-44d2-a544-ef1ebca27caf"/>
  <p:tag name="CAPTIONITEMSYSNAME" val="Design Motion Paths PPT 2013_m2Whenyousee00:01:05.4-00:01:12.8"/>
  <p:tag name="BOOKMARKENTRYNAME" val="Design Motion Paths PPT 2013_m200:01:05.4"/>
  <p:tag name="BOOKMARKEXITNAME" val="Design Motion Paths PPT 2013_m200:01:1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abeb7644-e950-4c2c-aa4f-30ee9b1bb050"/>
  <p:tag name="CAPTIONITEMSYSNAME" val="Design Motion Paths PPT 2013_m1Butsayyou00:00:10.3-00:00:14.6"/>
  <p:tag name="BOOKMARKENTRYNAME" val="Design Motion Paths PPT 2013_m100:00:10.3"/>
  <p:tag name="BOOKMARKEXITNAME" val="Design Motion Paths PPT 2013_m100:00:14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8d1bf06c-f618-4da9-aefe-fd03be88b6d5"/>
  <p:tag name="CAPTIONITEMSYSNAME" val="Design Motion Paths PPT 2013_m2WhenIclick00:01:12.9-00:01:17.5"/>
  <p:tag name="BOOKMARKENTRYNAME" val="Design Motion Paths PPT 2013_m200:01:12.9"/>
  <p:tag name="BOOKMARKEXITNAME" val="Design Motion Paths PPT 2013_m200:01:17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aed12d2c-f2c9-4f4b-bb6b-9a44b9bc7948"/>
  <p:tag name="CAPTIONITEMSYSNAME" val="Design Motion Paths PPT 2013_m2Whenthepath00:01:17.6-00:01:24.3"/>
  <p:tag name="BOOKMARKENTRYNAME" val="Design Motion Paths PPT 2013_m200:01:17.6"/>
  <p:tag name="BOOKMARKEXITNAME" val="Design Motion Paths PPT 2013_m200:01:24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4803794a-a114-455b-afd7-15fd1cfe0628"/>
  <p:tag name="CAPTIONITEMSYSNAME" val="Design Motion Paths PPT 2013_m2Formywheel00:01:24.4-00:01:30.4"/>
  <p:tag name="BOOKMARKENTRYNAME" val="Design Motion Paths PPT 2013_m200:01:24.4"/>
  <p:tag name="BOOKMARKEXITNAME" val="Design Motion Paths PPT 2013_m200:01:30.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7eac3d63-4682-4888-ac29-1d30aa0a4358"/>
  <p:tag name="CAPTIONITEMSYSNAME" val="Design Motion Paths PPT 2013_m2Theeasiestway00:01:30.5-00:01:39.2"/>
  <p:tag name="BOOKMARKENTRYNAME" val="Design Motion Paths PPT 2013_m200:01:30.5"/>
  <p:tag name="BOOKMARKEXITNAME" val="Design Motion Paths PPT 2013_m200:01:39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050eaeea-9d51-4dcd-8881-bb787906eebd"/>
  <p:tag name="CAPTIONITEMSYSNAME" val="Design Motion Paths PPT 2013_m2Then,I’llopen00:01:39.3-00:01:46.5"/>
  <p:tag name="BOOKMARKENTRYNAME" val="Design Motion Paths PPT 2013_m200:01:39.3"/>
  <p:tag name="BOOKMARKEXITNAME" val="Design Motion Paths PPT 2013_m200:01:46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c4ac6e3d-aa42-4660-b2fc-3d146b76ae6a"/>
  <p:tag name="CAPTIONITEMSYSNAME" val="Design Motion Paths PPT 2013_m2Thewheelnow00:01:46.6-00:01:49.2"/>
  <p:tag name="BOOKMARKENTRYNAME" val="Design Motion Paths PPT 2013_m200:01:46.6"/>
  <p:tag name="BOOKMARKEXITNAME" val="Design Motion Paths PPT 2013_m200:01:49.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b43a69d8-e780-42cb-995d-7a974abd979e"/>
  <p:tag name="CAPTIONITEMSYSNAME" val="Design Motion Paths PPT 2013_m2Anditsarrows00:01:49.3-00:01:52.3"/>
  <p:tag name="BOOKMARKENTRYNAME" val="Design Motion Paths PPT 2013_m200:01:49.3"/>
  <p:tag name="BOOKMARKEXITNAME" val="Design Motion Paths PPT 2013_m200:01:52.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0d17c86d-257b-4a2e-bb1a-3434be9d3101"/>
  <p:tag name="CAPTIONITEMSYSNAME" val="Design Motion Paths PPT 2013_m2Iwantto00:01:52.4-00:01:59.2"/>
  <p:tag name="BOOKMARKENTRYNAME" val="Design Motion Paths PPT 2013_m200:01:52.4"/>
  <p:tag name="BOOKMARKEXITNAME" val="Design Motion Paths PPT 2013_m200:01:59.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607f696c-a8cf-4659-aa3d-15dc8b7f2216"/>
  <p:tag name="CAPTIONITEMSYSNAME" val="Design Motion Paths PPT 2013_m2Then,I’mgoing00:01:59.3-00:02:04.9"/>
  <p:tag name="BOOKMARKENTRYNAME" val="Design Motion Paths PPT 2013_m200:01:59.3"/>
  <p:tag name="BOOKMARKEXITNAME" val="Design Motion Paths PPT 2013_m200:02:04.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aa8818cd-5d56-4af1-8003-e362bf4e2674"/>
  <p:tag name="CAPTIONITEMSYSNAME" val="Design Motion Paths PPT 2013_m2WiththeShift00:02:05.0-00:02:14.4"/>
  <p:tag name="BOOKMARKENTRYNAME" val="Design Motion Paths PPT 2013_m200:02:05.0"/>
  <p:tag name="BOOKMARKEXITNAME" val="Design Motion Paths PPT 2013_m200:02:1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e6ac05b3-e587-4a83-90c2-ee83645ec9b9"/>
  <p:tag name="CAPTIONITEMSYSNAME" val="Design Motion Paths PPT 2013_m1likethefirst00:00:14.7-00:00:19.3"/>
  <p:tag name="BOOKMARKENTRYNAME" val="Design Motion Paths PPT 2013_m100:00:14.7"/>
  <p:tag name="BOOKMARKEXITNAME" val="Design Motion Paths PPT 2013_m100:00:19.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7f55b527-d5de-44df-83e4-a5222aa0e8a3"/>
  <p:tag name="CAPTIONITEMSYSNAME" val="Design Motion Paths PPT 2013_m2Iwantthe00:02:14.5-00:02:20.7"/>
  <p:tag name="BOOKMARKENTRYNAME" val="Design Motion Paths PPT 2013_m200:02:14.5"/>
  <p:tag name="BOOKMARKEXITNAME" val="Design Motion Paths PPT 2013_m200:02:20.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70a0fcfa-ecf9-4617-8c2e-77d0190b7a72"/>
  <p:tag name="CAPTIONITEMSYSNAME" val="Design Motion Paths PPT 2013_m2Nowlet’spreview00:02:20.8-00:02:28.3"/>
  <p:tag name="BOOKMARKENTRYNAME" val="Design Motion Paths PPT 2013_m200:02:20.8"/>
  <p:tag name="BOOKMARKEXITNAME" val="Design Motion Paths PPT 2013_m200:02:28.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53879caf-611d-49b1-a872-f02d22a255ef"/>
  <p:tag name="CAPTIONITEMSYSNAME" val="Design Motion Paths PPT 2013_m2Notethatwhen00:02:28.4-00:02:34.4"/>
  <p:tag name="BOOKMARKENTRYNAME" val="Design Motion Paths PPT 2013_m200:02:28.4"/>
  <p:tag name="BOOKMARKEXITNAME" val="Design Motion Paths PPT 2013_m200:02:34.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fc7095df-a7c6-442b-af16-20406122a5cc"/>
  <p:tag name="CAPTIONITEMSYSNAME" val="Design Motion Paths PPT 2013_m2Earlier,Icould’ve00:02:34.5-00:02:39.7"/>
  <p:tag name="BOOKMARKENTRYNAME" val="Design Motion Paths PPT 2013_m200:02:34.5"/>
  <p:tag name="BOOKMARKEXITNAME" val="Design Motion Paths PPT 2013_m200:02:39.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903b9147-727f-48e2-93a8-5f46073e7dcb"/>
  <p:tag name="CAPTIONITEMSYSNAME" val="Design Motion Paths PPT 2013_m2It’sjusta00:02:39.8-00:02:46.3"/>
  <p:tag name="BOOKMARKENTRYNAME" val="Design Motion Paths PPT 2013_m200:02:39.8"/>
  <p:tag name="BOOKMARKEXITNAME" val="Design Motion Paths PPT 2013_m200:02:46.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0ee4f16-4d0e-4e1a-9892-303be523220a"/>
  <p:tag name="CAPTIONINTERNALID" val="3853e8c7-b397-4f99-b563-a4e7c37d0b36"/>
  <p:tag name="CAPTIONITEMSYSNAME" val="Design Motion Paths PPT 2013_m2Upnext:We’ll00:02:46.4-00:02:52.0"/>
  <p:tag name="BOOKMARKENTRYNAME" val="Design Motion Paths PPT 2013_m200:02:46.4"/>
  <p:tag name="BOOKMARKEXITNAME" val="Design Motion Paths PPT 2013_m200:02:52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MEDIACAPTIONSPROMPTED" val="False"/>
  <p:tag name="TEMPPRESENTATIONFILE" val="C:\Users\Administrator\AppData\Local\Temp\tmp3864.tmp"/>
  <p:tag name="TEMPMEDIAFILENAME" val="C:\Users\Administrator\AppData\Local\Temp\tmp3C2D_Design Motion Paths PPT 2013_m3.mp4"/>
  <p:tag name="MEDIAFADEDURATION" val="0.2"/>
  <p:tag name="MEDIATRANSPARENCY" val="0.3"/>
  <p:tag name="MEDIACAPTIONSHIDDEN" val="False"/>
  <p:tag name="CUSTOMXMLPARTID" val="{3D83AA34-C078-4EE4-89A7-E5D35F383CBA}"/>
  <p:tag name="MEDIACAPTIONCOUNT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73f544f5-8a4a-47b1-a0a5-60cb3ee295ad"/>
  <p:tag name="CAPTIONITEMSYSNAME" val="Design Motion Paths PPT 2013_m3Amotionpath00:00:00.0-00:00:05.4"/>
  <p:tag name="BOOKMARKENTRYNAME" val="Design Motion Paths PPT 2013_m300:00:00.0"/>
  <p:tag name="BOOKMARKEXITNAME" val="Design Motion Paths PPT 2013_m300:00:05.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cfe7aa25-8ffd-4d2f-ab5d-7a7c896f418e"/>
  <p:tag name="CAPTIONITEMSYSNAME" val="Design Motion Paths PPT 2013_m3Forexample,this00:00:05.5-00:00:10.4"/>
  <p:tag name="BOOKMARKENTRYNAME" val="Design Motion Paths PPT 2013_m300:00:05.5"/>
  <p:tag name="BOOKMARKEXITNAME" val="Design Motion Paths PPT 2013_m300:00:10.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c21d04d4-8ad1-4c4a-bbdd-fbb25681de3f"/>
  <p:tag name="CAPTIONITEMSYSNAME" val="Design Motion Paths PPT 2013_m3ButIcan00:00:10.5-00:00:16.2"/>
  <p:tag name="BOOKMARKENTRYNAME" val="Design Motion Paths PPT 2013_m300:00:10.5"/>
  <p:tag name="BOOKMARKEXITNAME" val="Design Motion Paths PPT 2013_m300:00:1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d39bdc18-c10f-4fdf-8528-370fe9bf3461"/>
  <p:tag name="CAPTIONITEMSYSNAME" val="Design Motion Paths PPT 2013_m1I’llplaythis00:00:19.4-00:00:27.7"/>
  <p:tag name="BOOKMARKENTRYNAME" val="Design Motion Paths PPT 2013_m100:00:19.4"/>
  <p:tag name="BOOKMARKEXITNAME" val="Design Motion Paths PPT 2013_m100:00:27.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5858a2d9-301d-4ff5-8005-dc1bf4794068"/>
  <p:tag name="CAPTIONITEMSYSNAME" val="Design Motion Paths PPT 2013_m3Toaddthe00:00:16.3-00:00:22.3"/>
  <p:tag name="BOOKMARKENTRYNAME" val="Design Motion Paths PPT 2013_m300:00:16.3"/>
  <p:tag name="BOOKMARKEXITNAME" val="Design Motion Paths PPT 2013_m300:00:22.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8132aa13-4074-45ff-bdd5-d7355c47552b"/>
  <p:tag name="CAPTIONITEMSYSNAME" val="Design Motion Paths PPT 2013_m3NotethatI’m00:00:22.4-00:00:26.4"/>
  <p:tag name="BOOKMARKENTRYNAME" val="Design Motion Paths PPT 2013_m300:00:22.4"/>
  <p:tag name="BOOKMARKEXITNAME" val="Design Motion Paths PPT 2013_m300:00:26.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e6f873e5-eab2-49fc-8b97-3b30adba2106"/>
  <p:tag name="CAPTIONITEMSYSNAME" val="Design Motion Paths PPT 2013_m3becausethewheel00:00:26.5-00:00:29.9"/>
  <p:tag name="BOOKMARKENTRYNAME" val="Design Motion Paths PPT 2013_m300:00:26.5"/>
  <p:tag name="BOOKMARKEXITNAME" val="Design Motion Paths PPT 2013_m300:00:29.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18a5ffa0-31b1-497d-a7e9-5dddc459e4a9"/>
  <p:tag name="CAPTIONITEMSYSNAME" val="Design Motion Paths PPT 2013_m3I’maddingto00:00:30.0-00:00:31.7"/>
  <p:tag name="BOOKMARKENTRYNAME" val="Design Motion Paths PPT 2013_m300:00:30.0"/>
  <p:tag name="BOOKMARKEXITNAME" val="Design Motion Paths PPT 2013_m300:00:31.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6e24087e-c125-4d25-91b2-156f4a8d31da"/>
  <p:tag name="CAPTIONITEMSYSNAME" val="Design Motion Paths PPT 2013_m3Sointhe00:00:31.8-00:00:41.0"/>
  <p:tag name="BOOKMARKENTRYNAME" val="Design Motion Paths PPT 2013_m300:00:31.8"/>
  <p:tag name="BOOKMARKEXITNAME" val="Design Motion Paths PPT 2013_m300:00:41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ee9c6685-79d0-4e94-bc24-653d677cbb00"/>
  <p:tag name="CAPTIONITEMSYSNAME" val="Design Motion Paths PPT 2013_m3Let’spreviewall00:00:41.1-00:00:44.3"/>
  <p:tag name="BOOKMARKENTRYNAME" val="Design Motion Paths PPT 2013_m300:00:41.1"/>
  <p:tag name="BOOKMARKEXITNAME" val="Design Motion Paths PPT 2013_m300:00:44.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1aca09cc-6c7a-4c6b-acbd-d13d6ffc99fe"/>
  <p:tag name="CAPTIONITEMSYSNAME" val="Design Motion Paths PPT 2013_m3Thewheelmoves00:00:44.4-00:00:52.4"/>
  <p:tag name="BOOKMARKENTRYNAME" val="Design Motion Paths PPT 2013_m300:00:44.4"/>
  <p:tag name="BOOKMARKEXITNAME" val="Design Motion Paths PPT 2013_m300:00:52.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eb1aa0b1-d6fc-4f0a-9b7c-c7738cd3bc98"/>
  <p:tag name="CAPTIONITEMSYSNAME" val="Design Motion Paths PPT 2013_m3Toworkmore00:00:52.5-00:00:56.8"/>
  <p:tag name="BOOKMARKENTRYNAME" val="Design Motion Paths PPT 2013_m300:00:52.5"/>
  <p:tag name="BOOKMARKEXITNAME" val="Design Motion Paths PPT 2013_m300:00:56.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3553d3f3-dad4-4ed5-a436-a0000845659a"/>
  <p:tag name="CAPTIONITEMSYSNAME" val="Design Motion Paths PPT 2013_m3TheSpinemphasis00:00:56.9-00:01:04.8"/>
  <p:tag name="BOOKMARKENTRYNAME" val="Design Motion Paths PPT 2013_m300:00:56.9"/>
  <p:tag name="BOOKMARKEXITNAME" val="Design Motion Paths PPT 2013_m300:01:04.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3a586593-5556-4142-87ae-a3a2e8fcf3f0"/>
  <p:tag name="CAPTIONITEMSYSNAME" val="Design Motion Paths PPT 2013_m3I’llselectthe00:01:04.9-00:01:13.4"/>
  <p:tag name="BOOKMARKENTRYNAME" val="Design Motion Paths PPT 2013_m300:01:04.9"/>
  <p:tag name="BOOKMARKEXITNAME" val="Design Motion Paths PPT 2013_m300:01:1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3e641929-cf1b-436f-a02a-9aa60dc6fe2f"/>
  <p:tag name="CAPTIONITEMSYSNAME" val="Design Motion Paths PPT 2013_m1Thepicturesare00:00:27.8-00:00:32.2"/>
  <p:tag name="BOOKMARKENTRYNAME" val="Design Motion Paths PPT 2013_m100:00:27.8"/>
  <p:tag name="BOOKMARKEXITNAME" val="Design Motion Paths PPT 2013_m100:00:32.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908fc0f7-ed74-4244-9632-35ab519aad68"/>
  <p:tag name="CAPTIONITEMSYSNAME" val="Design Motion Paths PPT 2013_m3Nowlet’sclick00:01:13.5-00:01:17.8"/>
  <p:tag name="BOOKMARKENTRYNAME" val="Design Motion Paths PPT 2013_m300:01:13.5"/>
  <p:tag name="BOOKMARKEXITNAME" val="Design Motion Paths PPT 2013_m300:01:17.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86b0c50f-fdcf-4c98-8431-3a3dc33f1566"/>
  <p:tag name="CAPTIONITEMSYSNAME" val="Design Motion Paths PPT 2013_m3Thewheelrolls.00:01:17.9-00:01:19.3"/>
  <p:tag name="BOOKMARKENTRYNAME" val="Design Motion Paths PPT 2013_m300:01:17.9"/>
  <p:tag name="BOOKMARKEXITNAME" val="Design Motion Paths PPT 2013_m300:01:19.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ec0b03a0-24f2-48f3-a698-22e118857dc3"/>
  <p:tag name="CAPTIONITEMSYSNAME" val="Design Motion Paths PPT 2013_m3Butnoticehow00:01:19.4-00:01:26.9"/>
  <p:tag name="BOOKMARKENTRYNAME" val="Design Motion Paths PPT 2013_m300:01:19.4"/>
  <p:tag name="BOOKMARKEXITNAME" val="Design Motion Paths PPT 2013_m300:01:26.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edd2d053-45af-4f1e-85d7-3786c7bfe99b"/>
  <p:tag name="CAPTIONITEMSYSNAME" val="Design Motion Paths PPT 2013_m3Tomakethe00:01:27.0-00:01:35.5"/>
  <p:tag name="BOOKMARKENTRYNAME" val="Design Motion Paths PPT 2013_m300:01:27.0"/>
  <p:tag name="BOOKMARKEXITNAME" val="Design Motion Paths PPT 2013_m300:01:35.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e29ef36f-2c3d-49f4-a598-0070d7b1ab06"/>
  <p:tag name="CAPTIONITEMSYSNAME" val="Design Motion Paths PPT 2013_m3Iusethese00:01:35.6-00:01:44.7"/>
  <p:tag name="BOOKMARKENTRYNAME" val="Design Motion Paths PPT 2013_m300:01:35.6"/>
  <p:tag name="BOOKMARKEXITNAME" val="Design Motion Paths PPT 2013_m300:01:44.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3cce8dd3-b0e7-4df7-ae7e-7ee920c63467"/>
  <p:tag name="CAPTIONITEMSYSNAME" val="Design Motion Paths PPT 2013_m3I’llseteach00:01:44.8-00:01:52.2"/>
  <p:tag name="BOOKMARKENTRYNAME" val="Design Motion Paths PPT 2013_m300:01:44.8"/>
  <p:tag name="BOOKMARKEXITNAME" val="Design Motion Paths PPT 2013_m300:01:52.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32eb7ac4-9d1c-41d3-951a-fb1c9c08edae"/>
  <p:tag name="CAPTIONITEMSYSNAME" val="Design Motion Paths PPT 2013_m3I’llclickPlay00:01:52.3-00:02:02.1"/>
  <p:tag name="BOOKMARKENTRYNAME" val="Design Motion Paths PPT 2013_m300:01:52.3"/>
  <p:tag name="BOOKMARKEXITNAME" val="Design Motion Paths PPT 2013_m300:02:02.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f8cc20c7-7eff-4ffb-91c6-df01af1b0447"/>
  <p:tag name="CAPTIONITEMSYSNAME" val="Design Motion Paths PPT 2013_m3Last,Iwant00:02:02.2-00:02:04.9"/>
  <p:tag name="BOOKMARKENTRYNAME" val="Design Motion Paths PPT 2013_m300:02:02.2"/>
  <p:tag name="BOOKMARKEXITNAME" val="Design Motion Paths PPT 2013_m300:02:04.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f557fe14-e522-4b8b-a76a-f6775f6646ad"/>
  <p:tag name="CAPTIONITEMSYSNAME" val="Design Motion Paths PPT 2013_m3So,I’mgoing00:02:05.0-00:02:11.9"/>
  <p:tag name="BOOKMARKENTRYNAME" val="Design Motion Paths PPT 2013_m300:02:05.0"/>
  <p:tag name="BOOKMARKEXITNAME" val="Design Motion Paths PPT 2013_m300:02:11.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6af79716-aba9-4537-abc6-95e9ca4145f2"/>
  <p:tag name="CAPTIONITEMSYSNAME" val="Design Motion Paths PPT 2013_m3Withbotheffects00:02:12.0-00:02:16.4"/>
  <p:tag name="BOOKMARKENTRYNAME" val="Design Motion Paths PPT 2013_m300:02:12.0"/>
  <p:tag name="BOOKMARKEXITNAME" val="Design Motion Paths PPT 2013_m300:02:1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112dc5de-9cbc-43a6-bc39-20f75a9f9641"/>
  <p:tag name="CAPTIONITEMSYSNAME" val="Design Motion Paths PPT 2013_m1Amotionpath00:00:32.3-00:00:37.4"/>
  <p:tag name="BOOKMARKENTRYNAME" val="Design Motion Paths PPT 2013_m100:00:32.3"/>
  <p:tag name="BOOKMARKEXITNAME" val="Design Motion Paths PPT 2013_m100:00:37.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a80514b0-0814-4597-aa18-a5da4db1d430"/>
  <p:tag name="CAPTIONITEMSYSNAME" val="Design Motion Paths PPT 2013_m3andwhatI00:02:16.5-00:02:19.5"/>
  <p:tag name="BOOKMARKENTRYNAME" val="Design Motion Paths PPT 2013_m300:02:16.5"/>
  <p:tag name="BOOKMARKEXITNAME" val="Design Motion Paths PPT 2013_m300:02:19.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c8c48bc8-d303-4fc8-9200-a2a0bea5cab5"/>
  <p:tag name="CAPTIONITEMSYSNAME" val="Design Motion Paths PPT 2013_m3I’llclickEffect00:02:19.6-00:02:25.7"/>
  <p:tag name="BOOKMARKENTRYNAME" val="Design Motion Paths PPT 2013_m300:02:19.6"/>
  <p:tag name="BOOKMARKEXITNAME" val="Design Motion Paths PPT 2013_m300:02:25.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5abc12d3-1f04-4385-8098-1baa5eab3ef3"/>
  <p:tag name="CAPTIONITEMSYSNAME" val="Design Motion Paths PPT 2013_m3Thiswillmake00:02:25.8-00:02:30.4"/>
  <p:tag name="BOOKMARKENTRYNAME" val="Design Motion Paths PPT 2013_m300:02:25.8"/>
  <p:tag name="BOOKMARKEXITNAME" val="Design Motion Paths PPT 2013_m300:02:30.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f8d9105b-8029-4ed1-9bf8-43a99d378fea"/>
  <p:tag name="CAPTIONITEMSYSNAME" val="Design Motion Paths PPT 2013_m3NowwhileI’ve00:02:30.5-00:02:34.5"/>
  <p:tag name="BOOKMARKENTRYNAME" val="Design Motion Paths PPT 2013_m300:02:30.5"/>
  <p:tag name="BOOKMARKEXITNAME" val="Design Motion Paths PPT 2013_m300:02:34.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84857d81-0f71-480f-b557-24baad0a3ebd"/>
  <p:tag name="CAPTIONITEMSYSNAME" val="Design Motion Paths PPT 2013_m3andspeedup00:02:34.6-00:02:41.9"/>
  <p:tag name="BOOKMARKENTRYNAME" val="Design Motion Paths PPT 2013_m300:02:34.6"/>
  <p:tag name="BOOKMARKEXITNAME" val="Design Motion Paths PPT 2013_m300:02:41.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dd16ffb0-95b1-4fcf-9f76-c797cb62c0ce"/>
  <p:tag name="CAPTIONITEMSYSNAME" val="Design Motion Paths PPT 2013_m3AnotherthingI00:02:42.0-00:02:49.3"/>
  <p:tag name="BOOKMARKENTRYNAME" val="Design Motion Paths PPT 2013_m300:02:42.0"/>
  <p:tag name="BOOKMARKEXITNAME" val="Design Motion Paths PPT 2013_m300:02:49.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92dbefe6-8518-4a4b-a25e-7fec2253f86d"/>
  <p:tag name="CAPTIONITEMSYSNAME" val="Design Motion Paths PPT 2013_m3There’sthefinished00:02:49.4-00:02:51.4"/>
  <p:tag name="BOOKMARKENTRYNAME" val="Design Motion Paths PPT 2013_m300:02:49.4"/>
  <p:tag name="BOOKMARKEXITNAME" val="Design Motion Paths PPT 2013_m300:02:51.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ec92b208-8001-426b-a47a-61024d2b9a8e"/>
  <p:tag name="CAPTIONITEMSYSNAME" val="Design Motion Paths PPT 2013_m3Thewheelrolls00:02:51.5-00:02:56.6"/>
  <p:tag name="BOOKMARKENTRYNAME" val="Design Motion Paths PPT 2013_m300:02:51.5"/>
  <p:tag name="BOOKMARKEXITNAME" val="Design Motion Paths PPT 2013_m300:02:56.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2b55efaf-0e1c-4460-a730-0edbe7b95981"/>
  <p:tag name="CAPTIONITEMSYSNAME" val="Design Motion Paths PPT 2013_m3Here’sanotheranimation00:02:56.7-00:03:00.9"/>
  <p:tag name="BOOKMARKENTRYNAME" val="Design Motion Paths PPT 2013_m300:02:56.7"/>
  <p:tag name="BOOKMARKEXITNAME" val="Design Motion Paths PPT 2013_m300:03:00.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8e035f31-e324-497f-8fcd-8e0bd3993713"/>
  <p:tag name="CAPTIONITEMSYSNAME" val="Design Motion Paths PPT 2013_m3Thisrocketmoves00:03:01.0-00:03:09.2"/>
  <p:tag name="BOOKMARKENTRYNAME" val="Design Motion Paths PPT 2013_m300:03:01.0"/>
  <p:tag name="BOOKMARKEXITNAME" val="Design Motion Paths PPT 2013_m300:03:09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b69a26-21d0-4bdc-9383-5968f3f0a228"/>
  <p:tag name="CAPTIONINTERNALID" val="8647cbbe-80d8-4580-bad9-65fcddf78976"/>
  <p:tag name="CAPTIONITEMSYSNAME" val="Design Motion Paths PPT 2013_m1Let’sapplya00:00:37.5-00:00:39.5"/>
  <p:tag name="BOOKMARKENTRYNAME" val="Design Motion Paths PPT 2013_m100:00:37.5"/>
  <p:tag name="BOOKMARKEXITNAME" val="Design Motion Paths PPT 2013_m100:00:39.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12d53541-acd9-4b67-a702-a6a920a28843"/>
  <p:tag name="CAPTIONITEMSYSNAME" val="Design Motion Paths PPT 2013_m3Therocketflies00:03:09.3-00:03:14.9"/>
  <p:tag name="BOOKMARKENTRYNAME" val="Design Motion Paths PPT 2013_m300:03:09.3"/>
  <p:tag name="BOOKMARKEXITNAME" val="Design Motion Paths PPT 2013_m300:03:14.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a2d3cbbf-9d33-4882-900d-6baed652fedd"/>
  <p:tag name="CAPTIONITEMSYSNAME" val="Design Motion Paths PPT 2013_m3You’llalsonotice00:03:15.0-00:03:22.5"/>
  <p:tag name="BOOKMARKENTRYNAME" val="Design Motion Paths PPT 2013_m300:03:15.0"/>
  <p:tag name="BOOKMARKEXITNAME" val="Design Motion Paths PPT 2013_m300:03:22.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7e4aff6c-dd29-478d-a928-2a4d4649ccc1"/>
  <p:tag name="CAPTIONITEMSYSNAME" val="Design Motion Paths PPT 2013_m3That’sthework00:03:22.6-00:03:29.1"/>
  <p:tag name="BOOKMARKENTRYNAME" val="Design Motion Paths PPT 2013_m300:03:22.6"/>
  <p:tag name="BOOKMARKEXITNAME" val="Design Motion Paths PPT 2013_m300:03:29.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36e9c6bd-cfc0-4e04-9d5b-0d255188ea2d"/>
  <p:tag name="CAPTIONITEMSYSNAME" val="Design Motion Paths PPT 2013_m3Herearethe00:03:29.2-00:03:32.7"/>
  <p:tag name="BOOKMARKENTRYNAME" val="Design Motion Paths PPT 2013_m300:03:29.2"/>
  <p:tag name="BOOKMARKEXITNAME" val="Design Motion Paths PPT 2013_m300:03:32.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c6a382ed-1be5-491e-b164-9db96f81e915"/>
  <p:tag name="CAPTIONITEMSYSNAME" val="Design Motion Paths PPT 2013_m3Thesearethe00:03:32.8-00:03:40.0"/>
  <p:tag name="BOOKMARKENTRYNAME" val="Design Motion Paths PPT 2013_m300:03:32.8"/>
  <p:tag name="BOOKMARKEXITNAME" val="Design Motion Paths PPT 2013_m300:03:40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1245f46c-eafb-4402-9337-a8d4f9fa318d"/>
  <p:tag name="CAPTIONITEMSYSNAME" val="Design Motion Paths PPT 2013_m3EachGrow/Shrinkeffect00:03:40.1-00:03:45.0"/>
  <p:tag name="BOOKMARKENTRYNAME" val="Design Motion Paths PPT 2013_m300:03:40.1"/>
  <p:tag name="BOOKMARKEXITNAME" val="Design Motion Paths PPT 2013_m300:03:45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d3770338-a9d9-48f7-80d5-ced62cacb720"/>
  <p:tag name="CAPTIONITEMSYSNAME" val="Design Motion Paths PPT 2013_m3Solet’slook00:03:45.1-00:03:51.0"/>
  <p:tag name="BOOKMARKENTRYNAME" val="Design Motion Paths PPT 2013_m300:03:45.1"/>
  <p:tag name="BOOKMARKEXITNAME" val="Design Motion Paths PPT 2013_m300:03:51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ab044534-f8de-4be1-b2f8-0192445e3bb0"/>
  <p:tag name="CAPTIONITEMSYSNAME" val="Design Motion Paths PPT 2013_m3Inthiscase,00:03:51.1-00:03:55.6"/>
  <p:tag name="BOOKMARKENTRYNAME" val="Design Motion Paths PPT 2013_m300:03:51.1"/>
  <p:tag name="BOOKMARKEXITNAME" val="Design Motion Paths PPT 2013_m300:03:55.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ddd8c242-c3d0-4b86-990c-b6b3793498ab"/>
  <p:tag name="CAPTIONITEMSYSNAME" val="Design Motion Paths PPT 2013_m3soitssize00:03:55.7-00:04:00.4"/>
  <p:tag name="BOOKMARKENTRYNAME" val="Design Motion Paths PPT 2013_m300:03:55.7"/>
  <p:tag name="BOOKMARKEXITNAME" val="Design Motion Paths PPT 2013_m300:04:00.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09bd85-059b-4c14-8a12-9de85ae960f0"/>
  <p:tag name="CAPTIONINTERNALID" val="1ca24679-c289-457e-8410-6ca800a2dbe4"/>
  <p:tag name="CAPTIONITEMSYSNAME" val="Design Motion Paths PPT 2013_m3Also,itsSmooth00:04:00.5-00:04:07.6"/>
  <p:tag name="BOOKMARKENTRYNAME" val="Design Motion Paths PPT 2013_m300:04:00.5"/>
  <p:tag name="BOOKMARKEXITNAME" val="Design Motion Paths PPT 2013_m300:04:07.6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05195478-52CA-4191-BF93-89302E32068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3F842F04-E6D0-41F4-AFBE-4FF79CF4C98F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6683053D-8087-4679-8780-AE3C6CEAB6F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43F563C1-121C-469E-A5B5-5A3347067DBF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531957A9-AABD-4587-9047-01E38DE92239}"/>
    </a:ext>
  </a:extLst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F82B2B58-D800-48AC-A084-C20268DE8869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10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 d 2 6 3 9 3 3 b - 9 6 3 c - 4 9 3 5 - 9 d 5 c - d 8 2 1 0 a 6 8 3 1 5 2 < / I d > < C a p t i o n I t e m s > < C a p t i o n I t e m > < I n t e r n a l I d > d 2 0 c 9 7 d 7 - 1 f e a - 4 b 8 9 - a 3 1 a - e a f 8 9 a c 7 d 2 b 5 < / I n t e r n a l I d > < N a m e > D e s i g n   M o t i o n   P a t h s   P P T   2 0 1 3 _ m 5 I n M o v i e 1 , 0 0 : 0 0 : 0 0 . 0 - 0 0 : 0 0 : 0 7 . 0 < / N a m e > < T e x t > I n   M o v i e   1 ,   t h e   c o u r s e   i n t r o d u c t i o n ,   w e   p l a y e d   t h i s   a n i m a t i o n   s e q u e n c e ,   i n   w h i c h   p i c t u r e s   f a d e   i n   a t   t h e   c e n t e r , < / T e x t > < B o o k M a r k E n t r y N a m e > D e s i g n   M o t i o n   P a t h s   P P T   2 0 1 3 _ m 5 0 0 : 0 0 : 0 0 . 0 < / B o o k M a r k E n t r y N a m e > < B o o k M a r k E x i t N a m e > D e s i g n   M o t i o n   P a t h s   P P T   2 0 1 3 _ m 5 0 0 : 0 0 : 0 7 . 0 < / B o o k M a r k E x i t N a m e > < B o o k M a r k E n t r y P o s i t i o n > 3 3 < / B o o k M a r k E n t r y P o s i t i o n > < B o o k M a r k E x i t P o s i t i o n >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 8 c f 4 5 0 8 b - 7 8 b a - 4 8 3 c - 8 5 6 a - 8 f 5 c 1 d 4 f d e 8 6 < / I n t e r n a l I d > < N a m e > D e s i g n   M o t i o n   P a t h s   P P T   2 0 1 3 _ m 5 a n d t h e n m o v e 0 0 : 0 0 : 0 7 . 1 - 0 0 : 0 0 : 1 1 . 1 < / N a m e > < T e x t > a n d   t h e n   m o v e   l e f t   a n d   r i g h t   o n   m o t i o n   p a t h s . < / T e x t > < B o o k M a r k E n t r y N a m e > D e s i g n   M o t i o n   P a t h s   P P T   2 0 1 3 _ m 5 0 0 : 0 0 : 0 7 . 1 < / B o o k M a r k E n t r y N a m e > < B o o k M a r k E x i t N a m e > D e s i g n   M o t i o n   P a t h s   P P T   2 0 1 3 _ m 5 0 0 : 0 0 : 1 1 . 1 < / B o o k M a r k E x i t N a m e > < B o o k M a r k E n t r y P o s i t i o n > 7 1 6 7 < / B o o k M a r k E n t r y P o s i t i o n > < B o o k M a r k E x i t P o s i t i o n > 1 1 1 6 7 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 0 8 f 1 7 d d f - 9 a 3 2 - 4 e 7 b - b c 1 f - c 1 9 9 e 5 c c 7 0 e a < / I n t e r n a l I d > < N a m e > D e s i g n   M o t i o n   P a t h s   P P T   2 0 1 3 _ m 5 A t r i c k y p a r t 0 0 : 0 0 : 1 1 . 2 - 0 0 : 0 0 : 1 5 . 9 < / N a m e > < T e x t > A   t r i c k y   p a r t   o f   t h i s   s e q u e n c e   i s   t h a t   t h e   p i c t u r e s   a r e   s t a c k e d   i n   f r o n t   o f   e a c h   o t h e r . < / T e x t > < B o o k M a r k E n t r y N a m e > D e s i g n   M o t i o n   P a t h s   P P T   2 0 1 3 _ m 5 0 0 : 0 0 : 1 1 . 2 < / B o o k M a r k E n t r y N a m e > < B o o k M a r k E x i t N a m e > D e s i g n   M o t i o n   P a t h s   P P T   2 0 1 3 _ m 5 0 0 : 0 0 : 1 5 . 9 < / B o o k M a r k E x i t N a m e > < B o o k M a r k E n t r y P o s i t i o n > 1 1 2 6 7 < / B o o k M a r k E n t r y P o s i t i o n > < B o o k M a r k E x i t P o s i t i o n > 1 5 9 6 7 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 3 a 8 b 6 a 8 e - d e 5 c - 4 6 7 2 - 9 6 f 9 - 2 b 4 0 2 b 8 d f e d 3 < / I n t e r n a l I d > < N a m e > D e s i g n   M o t i o n   P a t h s   P P T   2 0 1 3 _ m 5 H o w d o y o u 0 0 : 0 0 : 1 6 . 0 - 0 0 : 0 0 : 2 0 . 5 < / N a m e > < T e x t > H o w   d o   y o u   a p p l y   m o t i o n   p a t h s   o r   o t h e r   e f f e c t s   t o   t h e   i t e m s   y o u   c a n  t   s e e ? < / T e x t > < B o o k M a r k E n t r y N a m e > D e s i g n   M o t i o n   P a t h s   P P T   2 0 1 3 _ m 5 0 0 : 0 0 : 1 6 . 0 < / B o o k M a r k E n t r y N a m e > < B o o k M a r k E x i t N a m e > D e s i g n   M o t i o n   P a t h s   P P T   2 0 1 3 _ m 5 0 0 : 0 0 : 2 0 . 5 < / B o o k M a r k E x i t N a m e > < B o o k M a r k E n t r y P o s i t i o n > 1 6 0 6 7 < / B o o k M a r k E n t r y P o s i t i o n > < B o o k M a r k E x i t P o s i t i o n > 2 0 5 3 3 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 c b 0 e 8 a 1 1 - 8 8 8 e - 4 e c b - a 3 b 5 - f c 5 b e 1 2 1 d e 3 f < / I n t e r n a l I d > < N a m e > D e s i g n   M o t i o n   P a t h s   P P T   2 0 1 3 _ m 5 I  m g o i n g t o 0 0 : 0 0 : 2 0 . 6 - 0 0 : 0 0 : 2 4 . 0 < / N a m e > < T e x t > I  m   g o i n g   t o   s h o w   y o u   s o m e   t o o l s   t h a t   h e l p . < / T e x t > < B o o k M a r k E n t r y N a m e > D e s i g n   M o t i o n   P a t h s   P P T   2 0 1 3 _ m 5 0 0 : 0 0 : 2 0 . 6 < / B o o k M a r k E n t r y N a m e > < B o o k M a r k E x i t N a m e > D e s i g n   M o t i o n   P a t h s   P P T   2 0 1 3 _ m 5 0 0 : 0 0 : 2 4 . 0 < / B o o k M a r k E x i t N a m e > < B o o k M a r k E n t r y P o s i t i o n > 2 0 6 3 3 < / B o o k M a r k E n t r y P o s i t i o n > < B o o k M a r k E x i t P o s i t i o n > 2 4 0 6 7 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 1 7 0 b 7 4 4 8 - 8 a 9 d - 4 a f 9 - a 3 0 1 - 9 a 9 5 2 3 e 9 a 3 e e < / I n t e r n a l I d > < N a m e > D e s i g n   M o t i o n   P a t h s   P P T   2 0 1 3 _ m 5 L e t  s l o o k a t 0 0 : 0 0 : 2 4 . 1 - 0 0 : 0 0 : 2 7 . 2 < / N a m e > < T e x t > L e t  s   l o o k   a t   t h i s   s l i d e   a t   a n   e a r l i e r   s t a g e . < / T e x t > < B o o k M a r k E n t r y N a m e > D e s i g n   M o t i o n   P a t h s   P P T   2 0 1 3 _ m 5 0 0 : 0 0 : 2 4 . 1 < / B o o k M a r k E n t r y N a m e > < B o o k M a r k E x i t N a m e > D e s i g n   M o t i o n   P a t h s   P P T   2 0 1 3 _ m 5 0 0 : 0 0 : 2 7 . 2 < / B o o k M a r k E x i t N a m e > < B o o k M a r k E n t r y P o s i t i o n > 2 4 1 6 7 < / B o o k M a r k E n t r y P o s i t i o n > < B o o k M a r k E x i t P o s i t i o n > 2 7 2 0 0 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 7 3 1 f f 7 7 b - 5 f 1 6 - 4 b 0 9 - 8 3 e d - e e 8 6 6 2 2 5 7 8 2 9 < / I n t e r n a l I d > < N a m e > D e s i g n   M o t i o n   P a t h s   P P T   2 0 1 3 _ m 5 I  v e s t a r t e d b y 0 0 : 0 0 : 2 7 . 3 - 0 0 : 0 0 : 3 1 . 1 < / N a m e > < T e x t > I  v e   s t a r t e d   b y   p o s i t i o n i n g   e v e r y t h i n g   w h e r e   I   w a n t   i t   t o   e n d   u p   o n   t h e   s l i d e < / T e x t > < B o o k M a r k E n t r y N a m e > D e s i g n   M o t i o n   P a t h s   P P T   2 0 1 3 _ m 5 0 0 : 0 0 : 2 7 . 3 < / B o o k M a r k E n t r y N a m e > < B o o k M a r k E x i t N a m e > D e s i g n   M o t i o n   P a t h s   P P T   2 0 1 3 _ m 5 0 0 : 0 0 : 3 1 . 1 < / B o o k M a r k E x i t N a m e > < B o o k M a r k E n t r y P o s i t i o n > 2 7 3 0 0 < / B o o k M a r k E n t r y P o s i t i o n > < B o o k M a r k E x i t P o s i t i o n > 3 1 1 0 0 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 c 3 c 4 5 9 2 8 - 9 6 c 1 - 4 9 6 c - 8 0 d b - 0 6 4 b 6 f b a b b d a < / I n t e r n a l I d > < N a m e > D e s i g n   M o t i o n   P a t h s   P P T   2 0 1 3 _ m 5 a n d a p p l y i n g t h e 0 0 : 0 0 : 3 1 . 2 - 0 0 : 0 0 : 3 9 . 5 < / N a m e > < T e x t > a n d   a p p l y i n g   t h e   F a d e   e n t r a n c e   e f f e c t ,   u s i n g   t h e   o r d e r   I   w a n t . < / T e x t > < B o o k M a r k E n t r y N a m e > D e s i g n   M o t i o n   P a t h s   P P T   2 0 1 3 _ m 5 0 0 : 0 0 : 3 1 . 2 < / B o o k M a r k E n t r y N a m e > < B o o k M a r k E x i t N a m e > D e s i g n   M o t i o n   P a t h s   P P T   2 0 1 3 _ m 5 0 0 : 0 0 : 3 9 . 5 < / B o o k M a r k E x i t N a m e > < B o o k M a r k E n t r y P o s i t i o n > 3 1 2 0 0 < / B o o k M a r k E n t r y P o s i t i o n > < B o o k M a r k E x i t P o s i t i o n > 3 9 5 0 0 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 a 5 9 9 a 1 6 b - 5 4 6 4 - 4 1 1 5 - 8 7 a f - 8 a b 9 6 a 7 e b e 0 b < / I n t e r n a l I d > < N a m e > D e s i g n   M o t i o n   P a t h s   P P T   2 0 1 3 _ m 5 N o w , I  l l s t a c k 0 0 : 0 0 : 3 9 . 6 - 0 0 : 0 0 : 4 7 . 8 < / N a m e > < T e x t > N o w ,   I  l l   s t a c k   t h e   p i c t u r e s ,   i n   t h e   c e n t e r ,   a n d   t h e n   a p p l y   t h e   m o t i o n   p a t h s .   I  l l   c l o s e   t h e   A n i m a t i o n   P a n e   f o r   n o w . < / T e x t > < B o o k M a r k E n t r y N a m e > D e s i g n   M o t i o n   P a t h s   P P T   2 0 1 3 _ m 5 0 0 : 0 0 : 3 9 . 6 < / B o o k M a r k E n t r y N a m e > < B o o k M a r k E x i t N a m e > D e s i g n   M o t i o n   P a t h s   P P T   2 0 1 3 _ m 5 0 0 : 0 0 : 4 7 . 8 < / B o o k M a r k E x i t N a m e > < B o o k M a r k E n t r y P o s i t i o n > 3 9 6 0 0 < / B o o k M a r k E n t r y P o s i t i o n > < B o o k M a r k E x i t P o s i t i o n > 4 7 8 0 0 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 d 0 3 7 a 3 0 3 - 4 9 2 b - 4 6 d 1 - a 2 5 a - 7 b 4 6 d a 6 0 d e 3 0 < / I n t e r n a l I d > < N a m e > D e s i g n   M o t i o n   P a t h s   P P T   2 0 1 3 _ m 5 W h e n I s t a c k 0 0 : 0 0 : 4 7 . 9 - 0 0 : 0 0 : 5 1 . 8 < / N a m e > < T e x t > W h e n   I   s t a c k   t h i n g s ,   I   l i k e   c o n t r o l l i n g   t h e   f r o n t - t o - b a c k   o r d e r . < / T e x t > < B o o k M a r k E n t r y N a m e > D e s i g n   M o t i o n   P a t h s   P P T   2 0 1 3 _ m 5 0 0 : 0 0 : 4 7 . 9 < / B o o k M a r k E n t r y N a m e > < B o o k M a r k E x i t N a m e > D e s i g n   M o t i o n   P a t h s   P P T   2 0 1 3 _ m 5 0 0 : 0 0 : 5 1 . 8 < / B o o k M a r k E x i t N a m e > < B o o k M a r k E n t r y P o s i t i o n > 4 7 9 0 0 < / B o o k M a r k E n t r y P o s i t i o n > < B o o k M a r k E x i t P o s i t i o n > 5 1 8 3 3 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 f c 7 b 8 b 5 6 - 8 e e e - 4 b 6 9 - 8 3 a d - 3 a 3 d 8 5 d c 0 b d 2 < / I n t e r n a l I d > < N a m e > D e s i g n   M o t i o n   P a t h s   P P T   2 0 1 3 _ m 5 S o , f o r H o l l y  s 0 0 : 0 0 : 5 1 . 9 - 0 0 : 0 0 : 5 8 . 2 < / N a m e > < T e x t > S o ,   f o r   H o l l y  s   p i c t u r e ,   w h i c h   a p p e a r s   f i r s t ,   I  l l   r i g h t - c l i c k   a n d   c h o o s e   B r i n g   t o   F r o n t . < / T e x t > < B o o k M a r k E n t r y N a m e > D e s i g n   M o t i o n   P a t h s   P P T   2 0 1 3 _ m 5 0 0 : 0 0 : 5 1 . 9 < / B o o k M a r k E n t r y N a m e > < B o o k M a r k E x i t N a m e > D e s i g n   M o t i o n   P a t h s   P P T   2 0 1 3 _ m 5 0 0 : 0 0 : 5 8 . 2 < / B o o k M a r k E x i t N a m e > < B o o k M a r k E n t r y P o s i t i o n > 5 1 9 3 3 < / B o o k M a r k E n t r y P o s i t i o n > < B o o k M a r k E x i t P o s i t i o n > 5 8 2 6 7 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 d 0 f 5 7 a a 4 - 2 a 2 8 - 4 e 5 b - 9 6 3 c - 3 e 5 3 8 2 0 f 7 f 7 6 < / I n t e r n a l I d > < N a m e > D e s i g n   M o t i o n   P a t h s   P P T   2 0 1 3 _ m 5 R e m e m b e r t h e s e c o m m a n d s ; 0 0 : 0 0 : 5 8 . 3 - 0 0 : 0 1 : 0 4 . 2 < / N a m e > < T e x t > R e m e m b e r   t h e s e   c o m m a n d s ;   t h e y  r e   u s e f u l   w h e n   y o u   w a n t   t o   m o v e   s o m e t h i n g   b e h i n d   o r   f o r w a r d . < / T e x t > < B o o k M a r k E n t r y N a m e > D e s i g n   M o t i o n   P a t h s   P P T   2 0 1 3 _ m 5 0 0 : 0 0 : 5 8 . 3 < / B o o k M a r k E n t r y N a m e > < B o o k M a r k E x i t N a m e > D e s i g n   M o t i o n   P a t h s   P P T   2 0 1 3 _ m 5 0 0 : 0 1 : 0 4 . 2 < / B o o k M a r k E x i t N a m e > < B o o k M a r k E n t r y P o s i t i o n > 5 8 3 6 7 < / B o o k M a r k E n t r y P o s i t i o n > < B o o k M a r k E x i t P o s i t i o n > 6 4 2 0 0 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 1 e f 5 e 5 d e - d 5 0 7 - 4 4 0 1 - 8 6 e d - f d 0 b c 8 5 5 8 5 3 1 < / I n t e r n a l I d > < N a m e > D e s i g n   M o t i o n   P a t h s   P P T   2 0 1 3 _ m 5 F o r L o l a  s p i c t u r e , 0 0 : 0 1 : 0 4 . 3 - 0 0 : 0 1 : 0 9 . 7 < / N a m e > < T e x t > F o r   L o l a  s   p i c t u r e ,   I  l l   c h o o s e   S e n d   B a c k w a r d ,   s o   s h e  l l   s t a c k   b e h i n d   H o l l y . < / T e x t > < B o o k M a r k E n t r y N a m e > D e s i g n   M o t i o n   P a t h s   P P T   2 0 1 3 _ m 5 0 0 : 0 1 : 0 4 . 3 < / B o o k M a r k E n t r y N a m e > < B o o k M a r k E x i t N a m e > D e s i g n   M o t i o n   P a t h s   P P T   2 0 1 3 _ m 5 0 0 : 0 1 : 0 9 . 7 < / B o o k M a r k E x i t N a m e > < B o o k M a r k E n t r y P o s i t i o n > 6 4 3 0 0 < / B o o k M a r k E n t r y P o s i t i o n > < B o o k M a r k E x i t P o s i t i o n > 6 9 7 6 7 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 b 2 2 7 1 6 4 a - 9 1 b d - 4 d 0 5 - a 6 0 e - c f 0 c 8 7 8 9 1 a 1 5 < / I n t e r n a l I d > < N a m e > D e s i g n   M o t i o n   P a t h s   P P T   2 0 1 3 _ m 5 A n d f o r M a r k  s 0 0 : 0 1 : 0 9 . 8 - 0 0 : 0 1 : 1 5 . 6 < / N a m e > < T e x t > A n d   f o r   M a r k  s   p i c t u r e ,   I  l l   c h o o s e   S e n d   t o   B a c k ,   w h i c h   p u t s   h i m   a t   t h e   b a c k . < / T e x t > < B o o k M a r k E n t r y N a m e > D e s i g n   M o t i o n   P a t h s   P P T   2 0 1 3 _ m 5 0 0 : 0 1 : 0 9 . 8 < / B o o k M a r k E n t r y N a m e > < B o o k M a r k E x i t N a m e > D e s i g n   M o t i o n   P a t h s   P P T   2 0 1 3 _ m 5 0 0 : 0 1 : 1 5 . 6 < / B o o k M a r k E x i t N a m e > < B o o k M a r k E n t r y P o s i t i o n > 6 9 8 6 7 < / B o o k M a r k E n t r y P o s i t i o n > < B o o k M a r k E x i t P o s i t i o n > 7 5 6 6 7 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 7 c e c 6 d b b - 8 6 2 6 - 4 8 f 5 - a 1 1 4 - a a 1 b 2 8 8 7 a 8 b 7 < / I n t e r n a l I d > < N a m e > D e s i g n   M o t i o n   P a t h s   P P T   2 0 1 3 _ m 5 T h e r e  s a q u i c k 0 0 : 0 1 : 1 5 . 7 - 0 0 : 0 1 : 2 3 . 3 < / N a m e > < T e x t > T h e r e  s   a   q u i c k   w a y   t o   s t a c k   a n d   c e n t e r   t h e   p i c t u r e s .   F i r s t ,   I  l l   s e l e c t   t h e m   a l l  I  m   p r e s s i n g   C t r l   a s   I   c l i c k . < / T e x t > < B o o k M a r k E n t r y N a m e > D e s i g n   M o t i o n   P a t h s   P P T   2 0 1 3 _ m 5 0 0 : 0 1 : 1 5 . 7 < / B o o k M a r k E n t r y N a m e > < B o o k M a r k E x i t N a m e > D e s i g n   M o t i o n   P a t h s   P P T   2 0 1 3 _ m 5 0 0 : 0 1 : 2 3 . 3 < / B o o k M a r k E x i t N a m e > < B o o k M a r k E n t r y P o s i t i o n > 7 5 7 6 7 < / B o o k M a r k E n t r y P o s i t i o n > < B o o k M a r k E x i t P o s i t i o n > 8 3 3 3 3 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 2 b 3 0 6 e c 0 - d f 0 3 - 4 7 3 4 - 9 3 0 1 - f a 6 a a 5 6 c 5 b 3 2 < / I n t e r n a l I d > < N a m e > D e s i g n   M o t i o n   P a t h s   P P T   2 0 1 3 _ m 5 T h e n , i n P i c t u r e 0 0 : 0 1 : 2 3 . 4 - 0 0 : 0 1 : 3 0 . 4 < / N a m e > < T e x t > T h e n ,   i n   P i c t u r e   T o o l s ,   I  l l   c l i c k   A l i g n   O b j e c t s . < / T e x t > < B o o k M a r k E n t r y N a m e > D e s i g n   M o t i o n   P a t h s   P P T   2 0 1 3 _ m 5 0 0 : 0 1 : 2 3 . 4 < / B o o k M a r k E n t r y N a m e > < B o o k M a r k E x i t N a m e > D e s i g n   M o t i o n   P a t h s   P P T   2 0 1 3 _ m 5 0 0 : 0 1 : 3 0 . 4 < / B o o k M a r k E x i t N a m e > < B o o k M a r k E n t r y P o s i t i o n > 8 3 4 3 3 < / B o o k M a r k E n t r y P o s i t i o n > < B o o k M a r k E x i t P o s i t i o n > 9 0 4 0 0 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 9 f 3 6 6 7 1 c - b 5 a 4 - 4 d 0 9 - 9 4 b c - 1 8 a c 2 8 9 6 1 c c 5 < / I n t e r n a l I d > < N a m e > D e s i g n   M o t i o n   P a t h s   P P T   2 0 1 3 _ m 5 T h i s i s a 0 0 : 0 1 : 3 0 . 5 - 0 0 : 0 1 : 3 3 . 9 < / N a m e > < T e x t > T h i s   i s   a   g r e a t   s e t   o f   c o m m a n d s   f o r   p o s i t i o n i n g   t h i n g s . < / T e x t > < B o o k M a r k E n t r y N a m e > D e s i g n   M o t i o n   P a t h s   P P T   2 0 1 3 _ m 5 0 0 : 0 1 : 3 0 . 5 < / B o o k M a r k E n t r y N a m e > < B o o k M a r k E x i t N a m e > D e s i g n   M o t i o n   P a t h s   P P T   2 0 1 3 _ m 5 0 0 : 0 1 : 3 3 . 9 < / B o o k M a r k E x i t N a m e > < B o o k M a r k E n t r y P o s i t i o n > 9 0 5 0 0 < / B o o k M a r k E n t r y P o s i t i o n > < B o o k M a r k E x i t P o s i t i o n > 9 3 9 0 0 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 1 3 8 f 4 3 e 6 - 2 6 4 f - 4 f 2 e - 8 b c 8 - 9 4 d b c a 9 a 0 1 b b < / I n t e r n a l I d > < N a m e > D e s i g n   M o t i o n   P a t h s   P P T   2 0 1 3 _ m 5 I w a n t t o 0 0 : 0 1 : 3 4 . 0 - 0 0 : 0 1 : 4 2 . 9 < / N a m e > < T e x t > I   w a n t   t o   a l i g n   s e l e c t e d   o b j e c t s ,   r e l a t i v e   t o   e a c h   o t h e r   r a t h e r   t h a n   t o   t h e   s l i d e ,   a n d   t h a t  s   c h e c k e d ,   h e r e . < / T e x t > < B o o k M a r k E n t r y N a m e > D e s i g n   M o t i o n   P a t h s   P P T   2 0 1 3 _ m 5 0 0 : 0 1 : 3 4 . 0 < / B o o k M a r k E n t r y N a m e > < B o o k M a r k E x i t N a m e > D e s i g n   M o t i o n   P a t h s   P P T   2 0 1 3 _ m 5 0 0 : 0 1 : 4 2 . 9 < / B o o k M a r k E x i t N a m e > < B o o k M a r k E n t r y P o s i t i o n > 9 4 0 0 0 < / B o o k M a r k E n t r y P o s i t i o n > < B o o k M a r k E x i t P o s i t i o n > 1 0 2 9 3 3 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 1 d e 1 e a d e - 5 d 5 3 - 4 6 5 5 - 8 0 2 2 - 1 e 2 2 c 2 2 d 7 9 b 4 < / I n t e r n a l I d > < N a m e > D e s i g n   M o t i o n   P a t h s   P P T   2 0 1 3 _ m 5 A n d t h e n I  l l 0 0 : 0 1 : 4 3 . 0 - 0 0 : 0 1 : 4 5 . 9 < / N a m e > < T e x t > A n d   t h e n   I  l l   c l i c k   A l i g n   C e n t e r . < / T e x t > < B o o k M a r k E n t r y N a m e > D e s i g n   M o t i o n   P a t h s   P P T   2 0 1 3 _ m 5 0 0 : 0 1 : 4 3 . 0 < / B o o k M a r k E n t r y N a m e > < B o o k M a r k E x i t N a m e > D e s i g n   M o t i o n   P a t h s   P P T   2 0 1 3 _ m 5 0 0 : 0 1 : 4 5 . 9 < / B o o k M a r k E x i t N a m e > < B o o k M a r k E n t r y P o s i t i o n > 1 0 3 0 3 3 < / B o o k M a r k E n t r y P o s i t i o n > < B o o k M a r k E x i t P o s i t i o n > 1 0 5 9 6 7 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 3 e 2 8 6 3 7 c - b c d 0 - 4 0 d b - a 1 d b - e 1 9 5 a 5 d 7 7 5 d 1 < / I n t e r n a l I d > < N a m e > D e s i g n   M o t i o n   P a t h s   P P T   2 0 1 3 _ m 5 T h a t b o t h s t a c k s 0 0 : 0 1 : 4 6 . 0 - 0 0 : 0 1 : 4 9 . 9 < / N a m e > < T e x t > T h a t   b o t h   s t a c k s   a n d   c e n t e r s   t h e   p i c t u r e s . < / T e x t > < B o o k M a r k E n t r y N a m e > D e s i g n   M o t i o n   P a t h s   P P T   2 0 1 3 _ m 5 0 0 : 0 1 : 4 6 . 0 < / B o o k M a r k E n t r y N a m e > < B o o k M a r k E x i t N a m e > D e s i g n   M o t i o n   P a t h s   P P T   2 0 1 3 _ m 5 0 0 : 0 1 : 4 9 . 9 < / B o o k M a r k E x i t N a m e > < B o o k M a r k E n t r y P o s i t i o n > 1 0 6 0 6 7 < / B o o k M a r k E n t r y P o s i t i o n > < B o o k M a r k E x i t P o s i t i o n > 1 0 9 9 6 7 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 d 2 9 1 0 a 3 f - f 9 b f - 4 1 0 d - 8 a 4 0 - b 0 0 0 a e 4 c c 6 7 d < / I n t e r n a l I d > < N a m e > D e s i g n   M o t i o n   P a t h s   P P T   2 0 1 3 _ m 5 O n e t h i n g I 0 0 : 0 1 : 5 0 . 0 - 0 0 : 0 1 : 5 6 . 9 < / N a m e > < T e x t > O n e   t h i n g   I   d i d   t o   p r e p a r e   t h e   p i c t u r e s   w a s   t o   c r o p   t h e m   a l l   t o   b e   t h e   s a m e   s i z e ,   s o   t h e y   w o u l d   s t a c k   e v e n l y . < / T e x t > < B o o k M a r k E n t r y N a m e > D e s i g n   M o t i o n   P a t h s   P P T   2 0 1 3 _ m 5 0 0 : 0 1 : 5 0 . 0 < / B o o k M a r k E n t r y N a m e > < B o o k M a r k E x i t N a m e > D e s i g n   M o t i o n   P a t h s   P P T   2 0 1 3 _ m 5 0 0 : 0 1 : 5 6 . 9 < / B o o k M a r k E x i t N a m e > < B o o k M a r k E n t r y P o s i t i o n > 1 1 0 0 6 7 < / B o o k M a r k E n t r y P o s i t i o n > < B o o k M a r k E x i t P o s i t i o n > 1 1 6 9 3 3 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 0 b 4 6 3 8 0 1 - 7 a a a - 4 8 d 5 - a 0 5 2 - d 3 a e 7 1 9 e 1 d 8 9 < / I n t e r n a l I d > < N a m e > D e s i g n   M o t i o n   P a t h s   P P T   2 0 1 3 _ m 5 N o w I  l l o p e n 0 0 : 0 1 : 5 7 . 0 - 0 0 : 0 2 : 0 4 . 7 < / N a m e > < T e x t > N o w   I  l l   o p e n   t h e   n e x t   h a n d y   t o o l ,   w h i c h   i s   t h e   S e l e c t i o n   P a n e .   I t  s   a l s o   p a r t   o f   t h e   p i c t u r e   t o o l s . < / T e x t > < B o o k M a r k E n t r y N a m e > D e s i g n   M o t i o n   P a t h s   P P T   2 0 1 3 _ m 5 0 0 : 0 1 : 5 7 . 0 < / B o o k M a r k E n t r y N a m e > < B o o k M a r k E x i t N a m e > D e s i g n   M o t i o n   P a t h s   P P T   2 0 1 3 _ m 5 0 0 : 0 2 : 0 4 . 7 < / B o o k M a r k E x i t N a m e > < B o o k M a r k E n t r y P o s i t i o n > 1 1 7 0 3 3 < / B o o k M a r k E n t r y P o s i t i o n > < B o o k M a r k E x i t P o s i t i o n > 1 2 4 7 0 0 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 e d a 8 d e b 8 - e 8 7 0 - 4 a c 5 - a 2 2 d - d 4 a 8 6 3 1 d 0 c 7 e < / I n t e r n a l I d > < N a m e > D e s i g n   M o t i o n   P a t h s   P P T   2 0 1 3 _ m 5 T h e S e l e c t i o n P a n e 0 0 : 0 2 : 0 4 . 8 - 0 0 : 0 2 : 1 2 . 6 < / N a m e > < T e x t > T h e   S e l e c t i o n   P a n e   l i s t s   e v e r y   i t e m   o n   t h e   s l i d e  p i c t u r e s ,   c a p t i o n s ,   a n d   t h e   t i t l e   p l a c e h o l d e r . < / T e x t > < B o o k M a r k E n t r y N a m e > D e s i g n   M o t i o n   P a t h s   P P T   2 0 1 3 _ m 5 0 0 : 0 2 : 0 4 . 8 < / B o o k M a r k E n t r y N a m e > < B o o k M a r k E x i t N a m e > D e s i g n   M o t i o n   P a t h s   P P T   2 0 1 3 _ m 5 0 0 : 0 2 : 1 2 . 6 < / B o o k M a r k E x i t N a m e > < B o o k M a r k E n t r y P o s i t i o n > 1 2 4 8 0 0 < / B o o k M a r k E n t r y P o s i t i o n > < B o o k M a r k E x i t P o s i t i o n > 1 3 2 6 0 0 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 7 a f 4 d 3 8 e - 7 9 5 7 - 4 0 a 4 - a 0 5 5 - 0 4 5 1 6 8 a 9 6 7 9 f < / I n t e r n a l I d > < N a m e > D e s i g n   M o t i o n   P a t h s   P P T   2 0 1 3 _ m 5 T h e p i c t u r e s a r e 0 0 : 0 2 : 1 2 . 7 - 0 0 : 0 2 : 1 8 . 2 < / N a m e > < T e x t > T h e   p i c t u r e s   a r e   c u r r e n t l y   s e l e c t e d   o n   t h e   s l i d e ,   a n d   t h e y  r e   a l s o   s e l e c t e d   i n   t h e   p a n e . < / T e x t > < B o o k M a r k E n t r y N a m e > D e s i g n   M o t i o n   P a t h s   P P T   2 0 1 3 _ m 5 0 0 : 0 2 : 1 2 . 7 < / B o o k M a r k E n t r y N a m e > < B o o k M a r k E x i t N a m e > D e s i g n   M o t i o n   P a t h s   P P T   2 0 1 3 _ m 5 0 0 : 0 2 : 1 8 . 2 < / B o o k M a r k E x i t N a m e > < B o o k M a r k E n t r y P o s i t i o n > 1 3 2 7 0 0 < / B o o k M a r k E n t r y P o s i t i o n > < B o o k M a r k E x i t P o s i t i o n > 1 3 8 2 3 3 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 4 7 5 f b b 2 4 - 2 b b f - 4 6 f 3 - 8 2 d 0 - a 7 a 9 d 3 f e 6 6 5 7 < / I n t e r n a l I d > < N a m e > D e s i g n   M o t i o n   P a t h s   P P T   2 0 1 3 _ m 5 I c a n s e l e c t 0 0 : 0 2 : 1 8 . 3 - 0 0 : 0 2 : 2 3 . 3 < / N a m e > < T e x t > I   c a n   s e l e c t   i t e m s   o n   t h e   s l i d e   b y   s e l e c t i n g   t h e m   i n   t h e   S e l e c t i o n   P a n e : < / T e x t > < B o o k M a r k E n t r y N a m e > D e s i g n   M o t i o n   P a t h s   P P T   2 0 1 3 _ m 5 0 0 : 0 2 : 1 8 . 3 < / B o o k M a r k E n t r y N a m e > < B o o k M a r k E x i t N a m e > D e s i g n   M o t i o n   P a t h s   P P T   2 0 1 3 _ m 5 0 0 : 0 2 : 2 3 . 3 < / B o o k M a r k E x i t N a m e > < B o o k M a r k E n t r y P o s i t i o n > 1 3 8 3 3 3 < / B o o k M a r k E n t r y P o s i t i o n > < B o o k M a r k E x i t P o s i t i o n > 1 4 3 3 0 0 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 2 f 9 9 c d 3 7 - 3 7 d 3 - 4 6 9 a - b 0 8 d - 1 c 9 7 a 1 3 f 8 c 2 1 < / I n t e r n a l I d > < N a m e > D e s i g n   M o t i o n   P a t h s   P P T   2 0 1 3 _ m 5 H o l l y  s c a p t i o n s e l e c t s 0 0 : 0 2 : 2 3 . 4 - 0 0 : 0 2 : 2 6 . 8 < / N a m e > < T e x t > H o l l y  s   c a p t i o n   s e l e c t s   t h a t   s h a p e   o n   t h e   s l i d e . < / T e x t > < B o o k M a r k E n t r y N a m e > D e s i g n   M o t i o n   P a t h s   P P T   2 0 1 3 _ m 5 0 0 : 0 2 : 2 3 . 4 < / B o o k M a r k E n t r y N a m e > < B o o k M a r k E x i t N a m e > D e s i g n   M o t i o n   P a t h s   P P T   2 0 1 3 _ m 5 0 0 : 0 2 : 2 6 . 8 < / B o o k M a r k E x i t N a m e > < B o o k M a r k E n t r y P o s i t i o n > 1 4 3 4 0 0 < / B o o k M a r k E n t r y P o s i t i o n > < B o o k M a r k E x i t P o s i t i o n > 1 4 6 8 3 3 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 4 f f 5 6 2 a 6 - 8 6 1 9 - 4 6 f b - a 3 c 1 - 1 5 0 d c 9 3 9 f e 9 0 < / I n t e r n a l I d > < N a m e > D e s i g n   M o t i o n   P a t h s   P P T   2 0 1 3 _ m 5 L o l a  s c a p t i o n s e l e c t s 0 0 : 0 2 : 2 6 . 9 - 0 0 : 0 2 : 2 9 . 9 < / N a m e > < T e x t > L o l a  s   c a p t i o n   s e l e c t s   t h a t   s h a p e . < / T e x t > < B o o k M a r k E n t r y N a m e > D e s i g n   M o t i o n   P a t h s   P P T   2 0 1 3 _ m 5 0 0 : 0 2 : 2 6 . 9 < / B o o k M a r k E n t r y N a m e > < B o o k M a r k E x i t N a m e > D e s i g n   M o t i o n   P a t h s   P P T   2 0 1 3 _ m 5 0 0 : 0 2 : 2 9 . 9 < / B o o k M a r k E x i t N a m e > < B o o k M a r k E n t r y P o s i t i o n > 1 4 6 9 3 3 < / B o o k M a r k E n t r y P o s i t i o n > < B o o k M a r k E x i t P o s i t i o n > 1 4 9 9 3 3 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 c 9 9 d 3 e b 5 - 8 4 7 2 - 4 7 6 8 - b 5 7 a - c 4 a 9 7 7 6 6 1 c c 8 < / I n t e r n a l I d > < N a m e > D e s i g n   M o t i o n   P a t h s   P P T   2 0 1 3 _ m 5 T i t l e s e l e c t s t h e 0 0 : 0 2 : 3 0 . 0 - 0 0 : 0 2 : 3 3 . 3 < / N a m e > < T e x t > T i t l e   s e l e c t s   t h e   t i t l e   p l a c e h o l d e r . < / T e x t > < B o o k M a r k E n t r y N a m e > D e s i g n   M o t i o n   P a t h s   P P T   2 0 1 3 _ m 5 0 0 : 0 2 : 3 0 . 0 < / B o o k M a r k E n t r y N a m e > < B o o k M a r k E x i t N a m e > D e s i g n   M o t i o n   P a t h s   P P T   2 0 1 3 _ m 5 0 0 : 0 2 : 3 3 . 3 < / B o o k M a r k E x i t N a m e > < B o o k M a r k E n t r y P o s i t i o n > 1 5 0 0 3 3 < / B o o k M a r k E n t r y P o s i t i o n > < B o o k M a r k E x i t P o s i t i o n > 1 5 3 3 0 0 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 e 1 c f 2 f 4 0 - 9 3 6 b - 4 e c 5 - b 7 4 1 - 5 f a 7 f 1 2 9 f 8 7 a < / I n t e r n a l I d > < N a m e > D e s i g n   M o t i o n   P a t h s   P P T   2 0 1 3 _ m 5 A n o t h e r t h i n g I 0 0 : 0 2 : 3 3 . 4 - 0 0 : 0 2 : 3 7 . 5 < / N a m e > < T e x t > A n o t h e r   t h i n g   I   c a n   d o   i s   n a m e   e a c h   i t e m   s o   i t  s   d e s c r i p t i v e . < / T e x t > < B o o k M a r k E n t r y N a m e > D e s i g n   M o t i o n   P a t h s   P P T   2 0 1 3 _ m 5 0 0 : 0 2 : 3 3 . 4 < / B o o k M a r k E n t r y N a m e > < B o o k M a r k E x i t N a m e > D e s i g n   M o t i o n   P a t h s   P P T   2 0 1 3 _ m 5 0 0 : 0 2 : 3 7 . 5 < / B o o k M a r k E x i t N a m e > < B o o k M a r k E n t r y P o s i t i o n > 1 5 3 4 0 0 < / B o o k M a r k E n t r y P o s i t i o n > < B o o k M a r k E x i t P o s i t i o n > 1 5 7 5 3 3 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 0 0 5 5 2 f 7 e - f 0 0 0 - 4 6 b 7 - a 8 e 4 - 6 7 b 5 4 8 b 7 a 6 9 2 < / I n t e r n a l I d > < N a m e > D e s i g n   M o t i o n   P a t h s   P P T   2 0 1 3 _ m 5 P o w e r P o i n t u s e s n a m e s 0 0 : 0 2 : 3 7 . 6 - 0 0 : 0 2 : 4 5 . 4 < / N a m e > < T e x t > P o w e r P o i n t   u s e s   n a m e s   l i k e    P l a c e h o l d e r   5    o r   R e c t a n g l e   3 .    B u t   y o u   c a n   d o u b l e - c l i c k   a n d   r e t y p e   w h a t   y o u   w a n t . < / T e x t > < B o o k M a r k E n t r y N a m e > D e s i g n   M o t i o n   P a t h s   P P T   2 0 1 3 _ m 5 0 0 : 0 2 : 3 7 . 6 < / B o o k M a r k E n t r y N a m e > < B o o k M a r k E x i t N a m e > D e s i g n   M o t i o n   P a t h s   P P T   2 0 1 3 _ m 5 0 0 : 0 2 : 4 5 . 4 < / B o o k M a r k E x i t N a m e > < B o o k M a r k E n t r y P o s i t i o n > 1 5 7 6 3 3 < / B o o k M a r k E n t r y P o s i t i o n > < B o o k M a r k E x i t P o s i t i o n > 1 6 5 4 3 3 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 c 3 6 5 0 b 5 f - f c 2 d - 4 c a 9 - b 8 f 7 - 9 8 e 8 4 3 f 2 c e 0 3 < / I n t e r n a l I d > < N a m e > D e s i g n   M o t i o n   P a t h s   P P T   2 0 1 3 _ m 5 B u t t h e r e a l 0 0 : 0 2 : 4 5 . 5 - 0 0 : 0 2 : 5 2 . 9 < / N a m e > < T e x t > B u t   t h e   r e a l   b e n e f i t   o f   t h e   S e l e c t i o n   P a n e   i s   t h a t   I   c a n   u s e   t h e s e   i c o n s ,   s h a p e d   l i k e   a n   e y e ,   t o   h i d e   t h i n g s   o n   t h e   s l i d e . < / T e x t > < B o o k M a r k E n t r y N a m e > D e s i g n   M o t i o n   P a t h s   P P T   2 0 1 3 _ m 5 0 0 : 0 2 : 4 5 . 5 < / B o o k M a r k E n t r y N a m e > < B o o k M a r k E x i t N a m e > D e s i g n   M o t i o n   P a t h s   P P T   2 0 1 3 _ m 5 0 0 : 0 2 : 5 2 . 9 < / B o o k M a r k E x i t N a m e > < B o o k M a r k E n t r y P o s i t i o n > 1 6 5 5 3 3 < / B o o k M a r k E n t r y P o s i t i o n > < B o o k M a r k E x i t P o s i t i o n > 1 7 2 9 0 0 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 6 2 d 7 6 5 b 4 - 0 8 3 2 - 4 2 e 6 - b 0 c 6 - 0 5 c 2 8 7 6 2 1 a 9 d < / I n t e r n a l I d > < N a m e > D e s i g n   M o t i o n   P a t h s   P P T   2 0 1 3 _ m 5 S o f o r e x a m p l e , 0 0 : 0 2 : 5 3 . 0 - 0 0 : 0 2 : 5 6 . 6 < / N a m e > < T e x t > S o   f o r   e x a m p l e ,   i f   I   w a n t   t o   w o r k   j u s t   w i t h   L o l a  s   p i c t u r e , < / T e x t > < B o o k M a r k E n t r y N a m e > D e s i g n   M o t i o n   P a t h s   P P T   2 0 1 3 _ m 5 0 0 : 0 2 : 5 3 . 0 < / B o o k M a r k E n t r y N a m e > < B o o k M a r k E x i t N a m e > D e s i g n   M o t i o n   P a t h s   P P T   2 0 1 3 _ m 5 0 0 : 0 2 : 5 6 . 6 < / B o o k M a r k E x i t N a m e > < B o o k M a r k E n t r y P o s i t i o n > 1 7 3 0 0 0 < / B o o k M a r k E n t r y P o s i t i o n > < B o o k M a r k E x i t P o s i t i o n > 1 7 6 6 3 3 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 a 9 e 7 f 5 b c - d b 8 f - 4 c a 1 - b a 1 6 - 6 2 1 d 1 b 4 f 9 9 2 0 < / I n t e r n a l I d > < N a m e > D e s i g n   M o t i o n   P a t h s   P P T   2 0 1 3 _ m 5 I c a n p o i n t 0 0 : 0 2 : 5 6 . 7 - 0 0 : 0 3 : 0 4 . 6 < / N a m e > < T e x t > I   c a n   p o i n t   t o   t h e   e y e   n e x t   t o   H o l l y  s   p i c t u r e   a n d   c l i c k   i t ,   a n d   t h a t   h i d e s   H o l l y ,   a n d   s h o w s   L o l a . < / T e x t > < B o o k M a r k E n t r y N a m e > D e s i g n   M o t i o n   P a t h s   P P T   2 0 1 3 _ m 5 0 0 : 0 2 : 5 6 . 7 < / B o o k M a r k E n t r y N a m e > < B o o k M a r k E x i t N a m e > D e s i g n   M o t i o n   P a t h s   P P T   2 0 1 3 _ m 5 0 0 : 0 3 : 0 4 . 6 < / B o o k M a r k E x i t N a m e > < B o o k M a r k E n t r y P o s i t i o n > 1 7 6 7 3 3 < / B o o k M a r k E n t r y P o s i t i o n > < B o o k M a r k E x i t P o s i t i o n > 1 8 4 6 3 3 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 c 5 5 d c d b 8 - 2 3 8 0 - 4 f 6 2 - a 3 a 7 - 4 7 e d 6 b d f a f 0 f < / I n t e r n a l I d > < N a m e > D e s i g n   M o t i o n   P a t h s   P P T   2 0 1 3 _ m 5 T o r e d i s p l a y H o l l y , 0 0 : 0 3 : 0 4 . 7 - 0 0 : 0 3 : 0 9 . 0 < / N a m e > < T e x t > T o   r e d i s p l a y   H o l l y ,   I   c l i c k   t h e   i c o n   a g a i n . < / T e x t > < B o o k M a r k E n t r y N a m e > D e s i g n   M o t i o n   P a t h s   P P T   2 0 1 3 _ m 5 0 0 : 0 3 : 0 4 . 7 < / B o o k M a r k E n t r y N a m e > < B o o k M a r k E x i t N a m e > D e s i g n   M o t i o n   P a t h s   P P T   2 0 1 3 _ m 5 0 0 : 0 3 : 0 9 . 0 < / B o o k M a r k E x i t N a m e > < B o o k M a r k E n t r y P o s i t i o n > 1 8 4 7 3 3 < / B o o k M a r k E n t r y P o s i t i o n > < B o o k M a r k E x i t P o s i t i o n > 1 8 9 0 3 3 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 d c e 9 5 6 6 6 - 8 d f 7 - 4 2 b 3 - b d d 8 - 7 5 e 9 3 a 2 2 4 0 f 2 < / I n t e r n a l I d > < N a m e > D e s i g n   M o t i o n   P a t h s   P P T   2 0 1 3 _ m 5 T h i s w i l l h e l p 0 0 : 0 3 : 0 9 . 1 - 0 0 : 0 3 : 1 2 . 0 < / N a m e > < T e x t > T h i s   w i l l   h e l p   m e   a d d   t h e   m o t i o n   p a t h s . < / T e x t > < B o o k M a r k E n t r y N a m e > D e s i g n   M o t i o n   P a t h s   P P T   2 0 1 3 _ m 5 0 0 : 0 3 : 0 9 . 1 < / B o o k M a r k E n t r y N a m e > < B o o k M a r k E x i t N a m e > D e s i g n   M o t i o n   P a t h s   P P T   2 0 1 3 _ m 5 0 0 : 0 3 : 1 2 . 0 < / B o o k M a r k E x i t N a m e > < B o o k M a r k E n t r y P o s i t i o n > 1 8 9 1 3 3 < / B o o k M a r k E n t r y P o s i t i o n > < B o o k M a r k E x i t P o s i t i o n > 1 9 2 0 3 3 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 4 e f 6 c b b c - 9 6 0 5 - 4 6 c 6 - b 4 e 7 - a 6 d b 1 9 4 7 6 b 1 e < / I n t e r n a l I d > < N a m e > D e s i g n   M o t i o n   P a t h s   P P T   2 0 1 3 _ m 5 H o l l y  s p i c t u r e  s i n 0 0 : 0 3 : 1 2 . 1 - 0 0 : 0 3 : 1 9 . 4 < / N a m e > < T e x t > H o l l y  s   p i c t u r e  s   i n   f r o n t ,   s o   I   c a n   e a s i l y   a d d   h e r   p a t h .   I   c a n   s e l e c t   h e r   p i c t u r e   b y   c l i c k i n g   i n   t h e   p a n e . < / T e x t > < B o o k M a r k E n t r y N a m e > D e s i g n   M o t i o n   P a t h s   P P T   2 0 1 3 _ m 5 0 0 : 0 3 : 1 2 . 1 < / B o o k M a r k E n t r y N a m e > < B o o k M a r k E x i t N a m e > D e s i g n   M o t i o n   P a t h s   P P T   2 0 1 3 _ m 5 0 0 : 0 3 : 1 9 . 4 < / B o o k M a r k E x i t N a m e > < B o o k M a r k E n t r y P o s i t i o n > 1 9 2 1 3 3 < / B o o k M a r k E n t r y P o s i t i o n > < B o o k M a r k E x i t P o s i t i o n > 1 9 9 4 6 7 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 a 2 3 0 8 f 1 6 - b 6 4 9 - 4 d 7 4 - b b e 6 - f 4 f 9 8 3 c a 1 f 5 6 < / I n t e r n a l I d > < N a m e > D e s i g n   M o t i o n   P a t h s   P P T   2 0 1 3 _ m 5 I c l i c k A n i m a t i o n s , 0 0 : 0 3 : 1 9 . 5 - 0 0 : 0 3 : 2 7 . 8 < / N a m e > < T e x t > I   c l i c k   A n i m a t i o n s ,   A d d   A n i m a t i o n   ( b e c a u s e   H o l l y   a l r e a d y   h a s   a   F a d e   e f f e c t ) ,   a n d   L i n e s . < / T e x t > < B o o k M a r k E n t r y N a m e > D e s i g n   M o t i o n   P a t h s   P P T   2 0 1 3 _ m 5 0 0 : 0 3 : 1 9 . 5 < / B o o k M a r k E n t r y N a m e > < B o o k M a r k E x i t N a m e > D e s i g n   M o t i o n   P a t h s   P P T   2 0 1 3 _ m 5 0 0 : 0 3 : 2 7 . 8 < / B o o k M a r k E x i t N a m e > < B o o k M a r k E n t r y P o s i t i o n > 1 9 9 5 6 7 < / B o o k M a r k E n t r y P o s i t i o n > < B o o k M a r k E x i t P o s i t i o n > 2 0 7 8 6 7 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 5 5 8 5 5 a 7 d - 5 2 0 5 - 4 1 d 1 - b c c 6 - c 8 c c b 7 7 c 2 e e 1 < / I n t e r n a l I d > < N a m e > D e s i g n   M o t i o n   P a t h s   P P T   2 0 1 3 _ m 5 T h e r e  s t h e p a t h 0 0 : 0 3 : 2 7 . 9 - 0 0 : 0 3 : 3 0 . 8 < / N a m e > < T e x t > T h e r e  s   t h e   p a t h   a n d   i t  s   s e l e c t e d . < / T e x t > < B o o k M a r k E n t r y N a m e > D e s i g n   M o t i o n   P a t h s   P P T   2 0 1 3 _ m 5 0 0 : 0 3 : 2 7 . 9 < / B o o k M a r k E n t r y N a m e > < B o o k M a r k E x i t N a m e > D e s i g n   M o t i o n   P a t h s   P P T   2 0 1 3 _ m 5 0 0 : 0 3 : 3 0 . 8 < / B o o k M a r k E x i t N a m e > < B o o k M a r k E n t r y P o s i t i o n > 2 0 7 9 6 7 < / B o o k M a r k E n t r y P o s i t i o n > < B o o k M a r k E x i t P o s i t i o n > 2 1 0 8 3 3 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 6 d e a e 3 d 9 - 0 d d f - 4 0 9 2 - 9 3 7 a - a 3 1 3 3 8 4 6 2 1 d 0 < / I n t e r n a l I d > < N a m e > D e s i g n   M o t i o n   P a t h s   P P T   2 0 1 3 _ m 5 U s i n g E f f e c t O p t i o n s , 0 0 : 0 3 : 3 0 . 9 - 0 0 : 0 3 : 3 5 . 0 < / N a m e > < T e x t > U s i n g   E f f e c t   O p t i o n s ,   I  l l   m a k e   i t   g o   t o   t h e   l e f t . < / T e x t > < B o o k M a r k E n t r y N a m e > D e s i g n   M o t i o n   P a t h s   P P T   2 0 1 3 _ m 5 0 0 : 0 3 : 3 0 . 9 < / B o o k M a r k E n t r y N a m e > < B o o k M a r k E x i t N a m e > D e s i g n   M o t i o n   P a t h s   P P T   2 0 1 3 _ m 5 0 0 : 0 3 : 3 5 . 0 < / B o o k M a r k E x i t N a m e > < B o o k M a r k E n t r y P o s i t i o n > 2 1 0 9 3 3 < / B o o k M a r k E n t r y P o s i t i o n > < B o o k M a r k E x i t P o s i t i o n > 2 1 5 0 3 3 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 b a c a 9 9 b a - f 1 6 3 - 4 2 9 7 - 9 4 9 3 - c f c 7 0 0 a 5 a 3 9 2 < / I n t e r n a l I d > < N a m e > D e s i g n   M o t i o n   P a t h s   P P T   2 0 1 3 _ m 5 N o w , t o w o r k 0 0 : 0 3 : 3 5 . 1 - 0 0 : 0 3 : 3 8 . 9 < / N a m e > < T e x t > N o w ,   t o   w o r k   w i t h   L o l a  s   p i c t u r e ,   I  m   g o i n g   t o   h i d e   H o l l y . < / T e x t > < B o o k M a r k E n t r y N a m e > D e s i g n   M o t i o n   P a t h s   P P T   2 0 1 3 _ m 5 0 0 : 0 3 : 3 5 . 1 < / B o o k M a r k E n t r y N a m e > < B o o k M a r k E x i t N a m e > D e s i g n   M o t i o n   P a t h s   P P T   2 0 1 3 _ m 5 0 0 : 0 3 : 3 8 . 9 < / B o o k M a r k E x i t N a m e > < B o o k M a r k E n t r y P o s i t i o n > 2 1 5 1 3 3 < / B o o k M a r k E n t r y P o s i t i o n > < B o o k M a r k E x i t P o s i t i o n > 2 1 8 9 6 7 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 9 a 7 4 3 3 f 5 - a 4 b 7 - 4 5 8 d - b 8 7 a - 5 2 2 1 0 2 c 0 2 8 9 3 < / I n t e r n a l I d > < N a m e > D e s i g n   M o t i o n   P a t h s   P P T   2 0 1 3 _ m 5 I n t h e S e l e c t i o n 0 0 : 0 3 : 3 9 . 0 - 0 0 : 0 3 : 4 3 . 8 < / N a m e > < T e x t > I n   t h e   S e l e c t i o n   P a n e ,   I  l l   c l o s e   t h e   e y e   f o r   H o l l y  s   p i c t u r e . < / T e x t > < B o o k M a r k E n t r y N a m e > D e s i g n   M o t i o n   P a t h s   P P T   2 0 1 3 _ m 5 0 0 : 0 3 : 3 9 . 0 < / B o o k M a r k E n t r y N a m e > < B o o k M a r k E x i t N a m e > D e s i g n   M o t i o n   P a t h s   P P T   2 0 1 3 _ m 5 0 0 : 0 3 : 4 3 . 8 < / B o o k M a r k E x i t N a m e > < B o o k M a r k E n t r y P o s i t i o n > 2 1 9 0 6 7 < / B o o k M a r k E n t r y P o s i t i o n > < B o o k M a r k E x i t P o s i t i o n > 2 2 3 8 0 0 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 a a 1 6 4 d b f - a f 1 4 - 4 c b 1 - 8 8 4 b - 1 2 6 a a f 7 7 d f a f < / I n t e r n a l I d > < N a m e > D e s i g n   M o t i o n   P a t h s   P P T   2 0 1 3 _ m 5 A n d n o w I 0 0 : 0 3 : 4 3 . 9 - 0 0 : 0 3 : 4 8 . 4 < / N a m e > < T e x t > A n d   n o w   I   c a n   w o r k   w i t h   L o l a  s   p i c t u r e .   I   s e l e c t   t h e   p i c t u r e , < / T e x t > < B o o k M a r k E n t r y N a m e > D e s i g n   M o t i o n   P a t h s   P P T   2 0 1 3 _ m 5 0 0 : 0 3 : 4 3 . 9 < / B o o k M a r k E n t r y N a m e > < B o o k M a r k E x i t N a m e > D e s i g n   M o t i o n   P a t h s   P P T   2 0 1 3 _ m 5 0 0 : 0 3 : 4 8 . 4 < / B o o k M a r k E x i t N a m e > < B o o k M a r k E n t r y P o s i t i o n > 2 2 3 9 0 0 < / B o o k M a r k E n t r y P o s i t i o n > < B o o k M a r k E x i t P o s i t i o n > 2 2 8 4 0 0 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 a 1 5 a f c 9 3 - d 8 8 7 - 4 f 4 3 - 8 1 8 1 - 9 5 8 3 8 8 7 3 c e 0 e < / I n t e r n a l I d > < N a m e > D e s i g n   M o t i o n   P a t h s   P P T   2 0 1 3 _ m 5 c l i c k A d d A n i m a t i o n , 0 0 : 0 3 : 4 8 . 5 - 0 0 : 0 3 : 5 4 . 8 < / N a m e > < T e x t > c l i c k   A d d   A n i m a t i o n ,   a p p l y   t h e   p a t h ,   a n d   m a k e   i t   a   r i g h t - p o i n t i n g   p a t h . < / T e x t > < B o o k M a r k E n t r y N a m e > D e s i g n   M o t i o n   P a t h s   P P T   2 0 1 3 _ m 5 0 0 : 0 3 : 4 8 . 5 < / B o o k M a r k E n t r y N a m e > < B o o k M a r k E x i t N a m e > D e s i g n   M o t i o n   P a t h s   P P T   2 0 1 3 _ m 5 0 0 : 0 3 : 5 4 . 8 < / B o o k M a r k E x i t N a m e > < B o o k M a r k E n t r y P o s i t i o n > 2 2 8 5 0 0 < / B o o k M a r k E n t r y P o s i t i o n > < B o o k M a r k E x i t P o s i t i o n > 2 3 4 8 6 7 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 b 6 1 9 5 8 5 7 - e 6 b d - 4 7 a e - a 1 f 3 - e a 9 3 0 d 3 3 c d c c < / I n t e r n a l I d > < N a m e > D e s i g n   M o t i o n   P a t h s   P P T   2 0 1 3 _ m 5 T h a t t a k e s c a r e 0 0 : 0 3 : 5 4 . 9 - 0 0 : 0 3 : 5 7 . 0 < / N a m e > < T e x t > T h a t   t a k e s   c a r e   o f   t h e   m o t i o n   p a t h s . < / T e x t > < B o o k M a r k E n t r y N a m e > D e s i g n   M o t i o n   P a t h s   P P T   2 0 1 3 _ m 5 0 0 : 0 3 : 5 4 . 9 < / B o o k M a r k E n t r y N a m e > < B o o k M a r k E x i t N a m e > D e s i g n   M o t i o n   P a t h s   P P T   2 0 1 3 _ m 5 0 0 : 0 3 : 5 7 . 0 < / B o o k M a r k E x i t N a m e > < B o o k M a r k E n t r y P o s i t i o n > 2 3 4 9 6 7 < / B o o k M a r k E n t r y P o s i t i o n > < B o o k M a r k E x i t P o s i t i o n > 2 3 7 0 0 0 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 3 0 0 6 0 b 7 5 - 0 2 f 6 - 4 7 5 7 - 8 0 c 3 - 7 0 8 1 6 8 d 9 6 1 6 5 < / I n t e r n a l I d > < N a m e > D e s i g n   M o t i o n   P a t h s   P P T   2 0 1 3 _ m 5 A n d v e r y i m p o r t a n t , 0 0 : 0 3 : 5 7 . 1 - 0 0 : 0 4 : 0 4 . 6 < / N a m e > < T e x t > A n d   v e r y   i m p o r t a n t ,   I   h a v e   t o   r e m e m b e r   t o   r e d i s p l a y   H o l l y  s   p i c t u r e   i n   t h e   S e l e c t i o n   P a n e . < / T e x t > < B o o k M a r k E n t r y N a m e > D e s i g n   M o t i o n   P a t h s   P P T   2 0 1 3 _ m 5 0 0 : 0 3 : 5 7 . 1 < / B o o k M a r k E n t r y N a m e > < B o o k M a r k E x i t N a m e > D e s i g n   M o t i o n   P a t h s   P P T   2 0 1 3 _ m 5 0 0 : 0 4 : 0 4 . 6 < / B o o k M a r k E x i t N a m e > < B o o k M a r k E n t r y P o s i t i o n > 2 3 7 1 0 0 < / B o o k M a r k E n t r y P o s i t i o n > < B o o k M a r k E x i t P o s i t i o n > 2 4 4 6 0 0 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 3 5 5 8 8 a 3 0 - 7 c d 5 - 4 0 c 1 - a 9 1 6 - 6 c b 5 1 e d 0 b f 6 0 < / I n t e r n a l I d > < N a m e > D e s i g n   M o t i o n   P a t h s   P P T   2 0 1 3 _ m 5 S o , t o r e c a p , 0 0 : 0 4 : 0 4 . 7 - 0 0 : 0 4 : 1 1 . 0 < / N a m e > < T e x t > S o ,   t o   r e c a p ,   t h r e e   t o o l s   t h a t   h e l p e d   m e   w o r k   w i t h   l a y e r e d   p i c t u r e s   w e r e   t h e   A r r a n g e   c o m m a n d s , < / T e x t > < B o o k M a r k E n t r y N a m e > D e s i g n   M o t i o n   P a t h s   P P T   2 0 1 3 _ m 5 0 0 : 0 4 : 0 4 . 7 < / B o o k M a r k E n t r y N a m e > < B o o k M a r k E x i t N a m e > D e s i g n   M o t i o n   P a t h s   P P T   2 0 1 3 _ m 5 0 0 : 0 4 : 1 1 . 0 < / B o o k M a r k E x i t N a m e > < B o o k M a r k E n t r y P o s i t i o n > 2 4 4 7 0 0 < / B o o k M a r k E n t r y P o s i t i o n > < B o o k M a r k E x i t P o s i t i o n > 2 5 1 0 0 0 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 6 4 a 0 f 0 3 0 - 6 c 2 b - 4 d 8 f - b 8 0 9 - b 4 f 0 7 2 d 6 4 c a 8 < / I n t e r n a l I d > < N a m e > D e s i g n   M o t i o n   P a t h s   P P T   2 0 1 3 _ m 5 s u c h a s B r i n g 0 0 : 0 4 : 1 1 . 1 - 0 0 : 0 4 : 1 4 . 1 < / N a m e > < T e x t > s u c h   a s   B r i n g   t o   F r o n t ; < / T e x t > < B o o k M a r k E n t r y N a m e > D e s i g n   M o t i o n   P a t h s   P P T   2 0 1 3 _ m 5 0 0 : 0 4 : 1 1 . 1 < / B o o k M a r k E n t r y N a m e > < B o o k M a r k E x i t N a m e > D e s i g n   M o t i o n   P a t h s   P P T   2 0 1 3 _ m 5 0 0 : 0 4 : 1 4 . 1 < / B o o k M a r k E x i t N a m e > < B o o k M a r k E n t r y P o s i t i o n > 2 5 1 1 0 0 < / B o o k M a r k E n t r y P o s i t i o n > < B o o k M a r k E x i t P o s i t i o n > 2 5 4 1 0 0 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 2 9 d 6 1 9 a d - c f d 2 - 4 0 2 a - a c 7 6 - e e 8 8 d 9 7 6 0 3 6 5 < / I n t e r n a l I d > < N a m e > D e s i g n   M o t i o n   P a t h s   P P T   2 0 1 3 _ m 5 T h e A l i g n c o m m a n d s 0 0 : 0 4 : 1 4 . 2 - 0 0 : 0 4 : 1 8 . 5 < / N a m e > < T e x t > T h e   A l i g n   c o m m a n d s   i n   P i c t u r e   T o o l s ; < / T e x t > < B o o k M a r k E n t r y N a m e > D e s i g n   M o t i o n   P a t h s   P P T   2 0 1 3 _ m 5 0 0 : 0 4 : 1 4 . 2 < / B o o k M a r k E n t r y N a m e > < B o o k M a r k E x i t N a m e > D e s i g n   M o t i o n   P a t h s   P P T   2 0 1 3 _ m 5 0 0 : 0 4 : 1 8 . 5 < / B o o k M a r k E x i t N a m e > < B o o k M a r k E n t r y P o s i t i o n > 2 5 4 2 0 0 < / B o o k M a r k E n t r y P o s i t i o n > < B o o k M a r k E x i t P o s i t i o n > 2 5 8 5 3 3 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 1 1 5 8 b 0 9 0 - 1 4 e 4 - 4 7 7 a - 9 c f 8 - 9 5 d d d 8 c 6 e 1 b 4 < / I n t e r n a l I d > < N a m e > D e s i g n   M o t i o n   P a t h s   P P T   2 0 1 3 _ m 5 A n d t h e S e l e c t i o n 0 0 : 0 4 : 1 8 . 6 - 0 0 : 0 4 : 2 3 . 7 < / N a m e > < T e x t > A n d   t h e   S e l e c t i o n   P a n e ,   a l s o   i n   P i c t u r e   T o o l s . < / T e x t > < B o o k M a r k E n t r y N a m e > D e s i g n   M o t i o n   P a t h s   P P T   2 0 1 3 _ m 5 0 0 : 0 4 : 1 8 . 6 < / B o o k M a r k E n t r y N a m e > < B o o k M a r k E x i t N a m e > D e s i g n   M o t i o n   P a t h s   P P T   2 0 1 3 _ m 5 0 0 : 0 4 : 2 3 . 7 < / B o o k M a r k E x i t N a m e > < B o o k M a r k E n t r y P o s i t i o n > 2 5 8 6 3 3 < / B o o k M a r k E n t r y P o s i t i o n > < B o o k M a r k E x i t P o s i t i o n > 2 6 3 7 0 0 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 8 2 b 3 3 6 5 0 - e 9 3 7 - 4 2 4 d - 9 e f 6 - 5 5 8 2 c 7 0 a 2 0 d e < / I n t e r n a l I d > < N a m e > D e s i g n   M o t i o n   P a t h s   P P T   2 0 1 3 _ m 5 I c a n c l o s e 0 0 : 0 4 : 2 3 . 8 - 0 0 : 0 4 : 2 6 . 6 < / N a m e > < T e x t > I   c a n   c l o s e   t h e   S e l e c t i o n   P a n e   n o w . < / T e x t > < B o o k M a r k E n t r y N a m e > D e s i g n   M o t i o n   P a t h s   P P T   2 0 1 3 _ m 5 0 0 : 0 4 : 2 3 . 8 < / B o o k M a r k E n t r y N a m e > < B o o k M a r k E x i t N a m e > D e s i g n   M o t i o n   P a t h s   P P T   2 0 1 3 _ m 5 0 0 : 0 4 : 2 6 . 6 < / B o o k M a r k E x i t N a m e > < B o o k M a r k E n t r y P o s i t i o n > 2 6 3 8 0 0 < / B o o k M a r k E n t r y P o s i t i o n > < B o o k M a r k E x i t P o s i t i o n > 2 6 6 6 3 3 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 8 8 5 a c 2 e d - c c 2 2 - 4 8 a 1 - 8 0 4 b - a e d 3 7 4 3 8 9 9 2 0 < / I n t e r n a l I d > < N a m e > D e s i g n   M o t i o n   P a t h s   P P T   2 0 1 3 _ m 5 N o w I j u s t 0 0 : 0 4 : 2 6 . 7 - 0 0 : 0 4 : 3 3 . 9 < / N a m e > < T e x t > N o w   I   j u s t   n e e d   t o   o r d e r   t h e   a n i m a t i o n   e f f e c t s .   I  l l   o p e n   t h e   A n i m a t i o n   P a n e   a n d   d o   t h a t   q u i c k l y . < / T e x t > < B o o k M a r k E n t r y N a m e > D e s i g n   M o t i o n   P a t h s   P P T   2 0 1 3 _ m 5 0 0 : 0 4 : 2 6 . 7 < / B o o k M a r k E n t r y N a m e > < B o o k M a r k E x i t N a m e > D e s i g n   M o t i o n   P a t h s   P P T   2 0 1 3 _ m 5 0 0 : 0 4 : 3 3 . 9 < / B o o k M a r k E x i t N a m e > < B o o k M a r k E n t r y P o s i t i o n > 2 6 6 7 3 3 < / B o o k M a r k E n t r y P o s i t i o n > < B o o k M a r k E x i t P o s i t i o n > 2 7 3 9 3 3 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 8 c 6 5 b c 7 8 - 7 0 5 7 - 4 8 9 c - 8 c a 3 - e 7 5 8 c 6 f 0 4 f 1 b < / I n t e r n a l I d > < N a m e > D e s i g n   M o t i o n   P a t h s   P P T   2 0 1 3 _ m 5 H e r e a r e t h e 0 0 : 0 4 : 3 4 . 0 - 0 0 : 0 4 : 3 6 . 5 < / N a m e > < T e x t > H e r e   a r e   t h e   m o t i o n   p a t h s . < / T e x t > < B o o k M a r k E n t r y N a m e > D e s i g n   M o t i o n   P a t h s   P P T   2 0 1 3 _ m 5 0 0 : 0 4 : 3 4 . 0 < / B o o k M a r k E n t r y N a m e > < B o o k M a r k E x i t N a m e > D e s i g n   M o t i o n   P a t h s   P P T   2 0 1 3 _ m 5 0 0 : 0 4 : 3 6 . 5 < / B o o k M a r k E x i t N a m e > < B o o k M a r k E n t r y P o s i t i o n > 2 7 4 0 3 3 < / B o o k M a r k E n t r y P o s i t i o n > < B o o k M a r k E x i t P o s i t i o n > 2 7 6 5 3 3 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 8 9 4 5 6 4 6 d - 6 0 9 4 - 4 e 0 8 - 9 e 8 c - f 9 6 1 9 9 9 2 6 6 c 4 < / I n t e r n a l I d > < N a m e > D e s i g n   M o t i o n   P a t h s   P P T   2 0 1 3 _ m 5 I  l l d r a g t h e 0 0 : 0 4 : 3 6 . 6 - 0 0 : 0 4 : 4 2 . 4 < / N a m e > < T e x t > I  l l   d r a g   t h e   o n e   f o r   H o l l y  s   p i c t u r e   u p ,   t o   f o l l o w   t h e   e n t r a n c e   o f   h e r   p i c t u r e . < / T e x t > < B o o k M a r k E n t r y N a m e > D e s i g n   M o t i o n   P a t h s   P P T   2 0 1 3 _ m 5 0 0 : 0 4 : 3 6 . 6 < / B o o k M a r k E n t r y N a m e > < B o o k M a r k E x i t N a m e > D e s i g n   M o t i o n   P a t h s   P P T   2 0 1 3 _ m 5 0 0 : 0 4 : 4 2 . 4 < / B o o k M a r k E x i t N a m e > < B o o k M a r k E n t r y P o s i t i o n > 2 7 6 6 3 3 < / B o o k M a r k E n t r y P o s i t i o n > < B o o k M a r k E x i t P o s i t i o n > 2 8 2 4 3 3 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 1 a 8 e 3 2 f 1 - 8 5 5 e - 4 3 f 0 - b 4 f a - 7 8 c 7 6 b a 2 8 5 a a < / I n t e r n a l I d > < N a m e > D e s i g n   M o t i o n   P a t h s   P P T   2 0 1 3 _ m 5 A n d I  l l d o 0 0 : 0 4 : 4 2 . 5 - 0 0 : 0 4 : 5 0 . 2 < / N a m e > < T e x t > A n d   I  l l   d o   t h e   s a m e   w i t h   t h e   m o t i o n   p a t h   f o r   L o l a  s   p i c t u r e :   I  l l   d r a g   i t   u p   t o   f o l l o w   t h e   e n t r a n c e   o f   h e r   p i c t u r e . < / T e x t > < B o o k M a r k E n t r y N a m e > D e s i g n   M o t i o n   P a t h s   P P T   2 0 1 3 _ m 5 0 0 : 0 4 : 4 2 . 5 < / B o o k M a r k E n t r y N a m e > < B o o k M a r k E x i t N a m e > D e s i g n   M o t i o n   P a t h s   P P T   2 0 1 3 _ m 5 0 0 : 0 4 : 5 0 . 2 < / B o o k M a r k E x i t N a m e > < B o o k M a r k E n t r y P o s i t i o n > 2 8 2 5 3 3 < / B o o k M a r k E n t r y P o s i t i o n > < B o o k M a r k E x i t P o s i t i o n > 2 9 0 2 6 7 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 6 e f 4 6 2 4 2 - 2 6 0 b - 4 a 2 d - a 2 e 5 - 3 3 a 0 5 d 9 9 1 4 b 3 < / I n t e r n a l I d > < N a m e > D e s i g n   M o t i o n   P a t h s   P P T   2 0 1 3 _ m 5 I  l l s e t t h e m 0 0 : 0 4 : 5 0 . 3 - 0 0 : 0 4 : 5 7 . 1 < / N a m e > < T e x t > I  l l   s e t   t h e m   b o t h   t o   S t a r t   A f t e r   P r e v i o u s   s o   t h e y   m o v e   o n   t h e   p a t h   a f t e r   t h e y   e n t e r . < / T e x t > < B o o k M a r k E n t r y N a m e > D e s i g n   M o t i o n   P a t h s   P P T   2 0 1 3 _ m 5 0 0 : 0 4 : 5 0 . 3 < / B o o k M a r k E n t r y N a m e > < B o o k M a r k E x i t N a m e > D e s i g n   M o t i o n   P a t h s   P P T   2 0 1 3 _ m 5 0 0 : 0 4 : 5 7 . 1 < / B o o k M a r k E x i t N a m e > < B o o k M a r k E n t r y P o s i t i o n > 2 9 0 3 6 7 < / B o o k M a r k E n t r y P o s i t i o n > < B o o k M a r k E x i t P o s i t i o n > 2 9 7 1 3 3 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 a 2 c 4 0 b 8 7 - 2 f 9 6 - 4 8 2 b - b 0 f f - 6 5 3 1 e 2 b 8 f a d f < / I n t e r n a l I d > < N a m e > D e s i g n   M o t i o n   P a t h s   P P T   2 0 1 3 _ m 5 W h i l e t h e y  r e s e l e c t e d , 0 0 : 0 4 : 5 7 . 2 - 0 0 : 0 5 : 0 3 . 8 < / N a m e > < T e x t > W h i l e   t h e y  r e   s e l e c t e d ,   I  l l   c h a n g e   t h e i r   d u r a t i o n   a n d   m a k e   i t   s h o r t e r ,   a t   1   s e c o n d . < / T e x t > < B o o k M a r k E n t r y N a m e > D e s i g n   M o t i o n   P a t h s   P P T   2 0 1 3 _ m 5 0 0 : 0 4 : 5 7 . 2 < / B o o k M a r k E n t r y N a m e > < B o o k M a r k E x i t N a m e > D e s i g n   M o t i o n   P a t h s   P P T   2 0 1 3 _ m 5 0 0 : 0 5 : 0 3 . 8 < / B o o k M a r k E x i t N a m e > < B o o k M a r k E n t r y P o s i t i o n > 2 9 7 2 3 3 < / B o o k M a r k E n t r y P o s i t i o n > < B o o k M a r k E x i t P o s i t i o n > 3 0 3 8 0 0 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 d 0 a a 5 2 9 e - 6 4 0 8 - 4 6 3 c - 9 0 5 1 - 2 b 2 4 5 2 f a d 3 a 9 < / I n t e r n a l I d > < N a m e > D e s i g n   M o t i o n   P a t h s   P P T   2 0 1 3 _ m 5 A n d f i n a l l y , I  l l 0 0 : 0 5 : 0 3 . 9 - 0 0 : 0 5 : 0 9 . 2 < / N a m e > < T e x t > A n d   f i n a l l y ,   I  l l   c l i c k   P l a y   A l l   t o   s e e   t h e   s e q u e n c e . < / T e x t > < B o o k M a r k E n t r y N a m e > D e s i g n   M o t i o n   P a t h s   P P T   2 0 1 3 _ m 5 0 0 : 0 5 : 0 3 . 9 < / B o o k M a r k E n t r y N a m e > < B o o k M a r k E x i t N a m e > D e s i g n   M o t i o n   P a t h s   P P T   2 0 1 3 _ m 5 0 0 : 0 5 : 0 9 . 2 < / B o o k M a r k E x i t N a m e > < B o o k M a r k E n t r y P o s i t i o n > 3 0 3 9 0 0 < / B o o k M a r k E n t r y P o s i t i o n > < B o o k M a r k E x i t P o s i t i o n > 3 0 9 2 3 3 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 3 a 8 c 5 b 5 1 - 9 d 2 7 - 4 2 3 f - a c d a - 7 3 2 8 3 4 c c 1 e 0 b < / I n t e r n a l I d > < N a m e > D e s i g n   M o t i o n   P a t h s   P P T   2 0 1 3 _ m 5 N o w y o u h a v e 0 0 : 0 5 : 0 9 . 3 - 0 0 : 0 5 : 1 5 . 2 < / N a m e > < T e x t > N o w   y o u   h a v e   a l l   t h e   t o o l s   y o u   n e e d   t o   c r e a t e   g r e a t   a n i m a t i o n s   u s i n g   m o t i o n   p a t h s . < / T e x t > < B o o k M a r k E n t r y N a m e > D e s i g n   M o t i o n   P a t h s   P P T   2 0 1 3 _ m 5 0 0 : 0 5 : 0 9 . 3 < / B o o k M a r k E n t r y N a m e > < B o o k M a r k E x i t N a m e > D e s i g n   M o t i o n   P a t h s   P P T   2 0 1 3 _ m 5 0 0 : 0 5 : 1 5 . 2 < / B o o k M a r k E x i t N a m e > < B o o k M a r k E n t r y P o s i t i o n > 3 0 9 3 3 3 < / B o o k M a r k E n t r y P o s i t i o n > < B o o k M a r k E x i t P o s i t i o n > 3 1 5 2 3 3 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 6 6 0 4 0 0 c 4 - 0 9 f b - 4 9 4 5 - 9 0 9 3 - f e 7 a 7 3 1 4 f 3 8 3 < / I n t e r n a l I d > < N a m e > D e s i g n   M o t i o n   P a t h s   P P T   2 0 1 3 _ m 5 F o r m o r e i n f o r m a t i o n , 0 0 : 0 5 : 1 5 . 3 - 0 0 : 0 5 : 1 9 . 2 < / N a m e > < T e x t > F o r   m o r e   i n f o r m a t i o n ,   c h e c k   o u t   t h e   l i n k s   i n   t h e   C o u r s e   S u m m a r y . < / T e x t > < B o o k M a r k E n t r y N a m e > D e s i g n   M o t i o n   P a t h s   P P T   2 0 1 3 _ m 5 0 0 : 0 5 : 1 5 . 3 < / B o o k M a r k E n t r y N a m e > < B o o k M a r k E x i t N a m e > D e s i g n   M o t i o n   P a t h s   P P T   2 0 1 3 _ m 5 0 0 : 0 5 : 1 9 . 2 < / B o o k M a r k E x i t N a m e > < B o o k M a r k E n t r y P o s i t i o n > 3 1 5 3 3 3 < / B o o k M a r k E n t r y P o s i t i o n > < B o o k M a r k E x i t P o s i t i o n > 3 1 9 2 0 0 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5.xml><?xml version="1.0" encoding="utf-8"?>
<p:properties xmlns:p="http://schemas.microsoft.com/office/2006/metadata/properties" xmlns:xsi="http://www.w3.org/2001/XMLSchema-instance">
  <documentManagement/>
</p:properties>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 c a b 6 9 a 2 6 - 2 1 d 0 - 4 b d c - 9 3 8 3 - 5 9 6 8 f 3 f 0 a 2 2 8 < / I d > < C a p t i o n I t e m s > < C a p t i o n I t e m > < I n t e r n a l I d > a 2 e 2 7 4 f c - e 9 4 f - 4 2 4 a - 8 8 8 9 - c d 0 f b d 1 5 d e 3 5 < / I n t e r n a l I d > < N a m e > D e s i g n   M o t i o n   P a t h s   P P T   2 0 1 3 _ m 1 Y o u  r e p r o b a b l y f a m i l i a r 0 0 : 0 0 : 0 0 . 0 - 0 0 : 0 0 : 0 6 . 5 < / N a m e > < T e x t > Y o u  r e   p r o b a b l y   f a m i l i a r   w i t h   a n i m a t i o n   e f f e c t s   l i k e   t h e s e ,   w h e r e   y o u   f a d e   i n   a   l i s t ,   l i n e   b y   l i n e , < / T e x t > < B o o k M a r k E n t r y N a m e > D e s i g n   M o t i o n   P a t h s   P P T   2 0 1 3 _ m 1 0 0 : 0 0 : 0 0 . 0 < / B o o k M a r k E n t r y N a m e > < B o o k M a r k E x i t N a m e > D e s i g n   M o t i o n   P a t h s   P P T   2 0 1 3 _ m 1 0 0 : 0 0 : 0 6 . 5 < / B o o k M a r k E x i t N a m e > < B o o k M a r k E n t r y P o s i t i o n > 3 3 < / B o o k M a r k E n t r y P o s i t i o n > < B o o k M a r k E x i t P o s i t i o n > 6 5 0 0 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 8 d 7 d e 1 9 0 - c d 7 5 - 4 9 3 3 - 9 5 3 a - d d 8 e c a 9 2 e a 8 0 < / I n t e r n a l I d > < N a m e > D e s i g n   M o t i o n   P a t h s   P P T   2 0 1 3 _ m 1 O r y o u f a d e 0 0 : 0 0 : 0 6 . 6 - 0 0 : 0 0 : 1 0 . 2 < / N a m e > < T e x t > O r   y o u   f a d e   i n   p i c t u r e s ,   o n e   b y   o n e . < / T e x t > < B o o k M a r k E n t r y N a m e > D e s i g n   M o t i o n   P a t h s   P P T   2 0 1 3 _ m 1 0 0 : 0 0 : 0 6 . 6 < / B o o k M a r k E n t r y N a m e > < B o o k M a r k E x i t N a m e > D e s i g n   M o t i o n   P a t h s   P P T   2 0 1 3 _ m 1 0 0 : 0 0 : 1 0 . 2 < / B o o k M a r k E x i t N a m e > < B o o k M a r k E n t r y P o s i t i o n > 6 6 0 0 < / B o o k M a r k E n t r y P o s i t i o n > < B o o k M a r k E x i t P o s i t i o n > 1 0 2 0 0 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 a b e b 7 6 4 4 - e 9 5 0 - 4 c 2 c - a a 4 f - 3 0 e e 9 b 1 b b 0 5 0 < / I n t e r n a l I d > < N a m e > D e s i g n   M o t i o n   P a t h s   P P T   2 0 1 3 _ m 1 B u t s a y y o u 0 0 : 0 0 : 1 0 . 3 - 0 0 : 0 0 : 1 4 . 6 < / N a m e > < T e x t > B u t   s a y   y o u   w a n t   a   s e q u e n c e   w h e r e   p i c t u r e s   f a d e   i n   a n d   t h e n   m o v e   s o m e w h e r e   o n   t h e   s l i d e , < / T e x t > < B o o k M a r k E n t r y N a m e > D e s i g n   M o t i o n   P a t h s   P P T   2 0 1 3 _ m 1 0 0 : 0 0 : 1 0 . 3 < / B o o k M a r k E n t r y N a m e > < B o o k M a r k E x i t N a m e > D e s i g n   M o t i o n   P a t h s   P P T   2 0 1 3 _ m 1 0 0 : 0 0 : 1 4 . 6 < / B o o k M a r k E x i t N a m e > < B o o k M a r k E n t r y P o s i t i o n > 1 0 3 0 0 < / B o o k M a r k E n t r y P o s i t i o n > < B o o k M a r k E x i t P o s i t i o n > 1 4 6 6 7 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 e 6 a c 0 5 b 3 - e 5 8 7 - 4 a 8 3 - 9 0 c 2 - e e 8 3 6 4 5 e c 9 b 9 < / I n t e r n a l I d > < N a m e > D e s i g n   M o t i o n   P a t h s   P P T   2 0 1 3 _ m 1 l i k e t h e f i r s t 0 0 : 0 0 : 1 4 . 7 - 0 0 : 0 0 : 1 9 . 3 < / N a m e > < T e x t > l i k e   t h e   f i r s t   t w o   p i c t u r e s ,   h e r e . < / T e x t > < B o o k M a r k E n t r y N a m e > D e s i g n   M o t i o n   P a t h s   P P T   2 0 1 3 _ m 1 0 0 : 0 0 : 1 4 . 7 < / B o o k M a r k E n t r y N a m e > < B o o k M a r k E x i t N a m e > D e s i g n   M o t i o n   P a t h s   P P T   2 0 1 3 _ m 1 0 0 : 0 0 : 1 9 . 3 < / B o o k M a r k E x i t N a m e > < B o o k M a r k E n t r y P o s i t i o n > 1 4 7 6 7 < / B o o k M a r k E n t r y P o s i t i o n > < B o o k M a r k E x i t P o s i t i o n > 1 9 3 0 0 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 d 3 9 b d c 1 8 - c 1 0 f - 4 f d f - 8 5 2 8 - 3 7 0 f e 9 b f 3 4 6 1 < / I n t e r n a l I d > < N a m e > D e s i g n   M o t i o n   P a t h s   P P T   2 0 1 3 _ m 1 I  l l p l a y t h i s 0 0 : 0 0 : 1 9 . 4 - 0 0 : 0 0 : 2 7 . 7 < / N a m e > < T e x t > I  l l   p l a y   t h i s   e f f e c t   a g a i n :   T h e   f i r s t   p i c t u r e   e n t e r s   a n d   m o v e s   l e f t ;   t h e   s e c o n d   o n e   e n t e r s   a n d   m o v e s   r i g h t . < / T e x t > < B o o k M a r k E n t r y N a m e > D e s i g n   M o t i o n   P a t h s   P P T   2 0 1 3 _ m 1 0 0 : 0 0 : 1 9 . 4 < / B o o k M a r k E n t r y N a m e > < B o o k M a r k E x i t N a m e > D e s i g n   M o t i o n   P a t h s   P P T   2 0 1 3 _ m 1 0 0 : 0 0 : 2 7 . 7 < / B o o k M a r k E x i t N a m e > < B o o k M a r k E n t r y P o s i t i o n > 1 9 4 0 0 < / B o o k M a r k E n t r y P o s i t i o n > < B o o k M a r k E x i t P o s i t i o n > 2 7 7 6 7 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 3 e 6 4 1 9 2 9 - c f 1 b - 4 3 6 f - a 0 2 a - 9 a a 6 0 d c 6 f e 2 f < / I n t e r n a l I d > < N a m e > D e s i g n   M o t i o n   P a t h s   P P T   2 0 1 3 _ m 1 T h e p i c t u r e s a r e 0 0 : 0 0 : 2 7 . 8 - 0 0 : 0 0 : 3 2 . 2 < / N a m e > < T e x t > T h e   p i c t u r e s   a r e   m o v e d   b y   a n i m a t i o n   e f f e c t s   c a l l e d   m o t i o n   p a t h s . < / T e x t > < B o o k M a r k E n t r y N a m e > D e s i g n   M o t i o n   P a t h s   P P T   2 0 1 3 _ m 1 0 0 : 0 0 : 2 7 . 8 < / B o o k M a r k E n t r y N a m e > < B o o k M a r k E x i t N a m e > D e s i g n   M o t i o n   P a t h s   P P T   2 0 1 3 _ m 1 0 0 : 0 0 : 3 2 . 2 < / B o o k M a r k E x i t N a m e > < B o o k M a r k E n t r y P o s i t i o n > 2 7 8 6 7 < / B o o k M a r k E n t r y P o s i t i o n > < B o o k M a r k E x i t P o s i t i o n > 3 2 2 6 7 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 1 1 2 d c 5 d e - 9 c b c - 4 3 a 6 - b c 3 9 - 2 0 f 7 5 a 9 f 9 6 4 1 < / I n t e r n a l I d > < N a m e > D e s i g n   M o t i o n   P a t h s   P P T   2 0 1 3 _ m 1 A m o t i o n p a t h 0 0 : 0 0 : 3 2 . 3 - 0 0 : 0 0 : 3 7 . 4 < / N a m e > < T e x t > A   m o t i o n   p a t h   m o v e s   a n   i t e m ,   l i k e   a   p i c t u r e ,   o n   a   l i n e   y o u   s p e c i f y . < / T e x t > < B o o k M a r k E n t r y N a m e > D e s i g n   M o t i o n   P a t h s   P P T   2 0 1 3 _ m 1 0 0 : 0 0 : 3 2 . 3 < / B o o k M a r k E n t r y N a m e > < B o o k M a r k E x i t N a m e > D e s i g n   M o t i o n   P a t h s   P P T   2 0 1 3 _ m 1 0 0 : 0 0 : 3 7 . 4 < / B o o k M a r k E x i t N a m e > < B o o k M a r k E n t r y P o s i t i o n > 3 2 3 6 7 < / B o o k M a r k E n t r y P o s i t i o n > < B o o k M a r k E x i t P o s i t i o n > 3 7 4 0 0 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 8 6 4 7 c b b e - 8 0 d 8 - 4 5 8 0 - b a d 9 - 6 5 f c d d f 7 8 9 7 6 < / I n t e r n a l I d > < N a m e > D e s i g n   M o t i o n   P a t h s   P P T   2 0 1 3 _ m 1 L e t  s a p p l y a 0 0 : 0 0 : 3 7 . 5 - 0 0 : 0 0 : 3 9 . 5 < / N a m e > < T e x t > L e t  s   a p p l y   a   m o t i o n   p a t h . < / T e x t > < B o o k M a r k E n t r y N a m e > D e s i g n   M o t i o n   P a t h s   P P T   2 0 1 3 _ m 1 0 0 : 0 0 : 3 7 . 5 < / B o o k M a r k E n t r y N a m e > < B o o k M a r k E x i t N a m e > D e s i g n   M o t i o n   P a t h s   P P T   2 0 1 3 _ m 1 0 0 : 0 0 : 3 9 . 5 < / B o o k M a r k E x i t N a m e > < B o o k M a r k E n t r y P o s i t i o n > 3 7 5 0 0 < / B o o k M a r k E n t r y P o s i t i o n > < B o o k M a r k E x i t P o s i t i o n > 3 9 5 6 7 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 3 5 f f 3 3 c 3 - a e 9 2 - 4 6 1 3 - b 9 d 7 - 9 0 1 7 c 1 0 a 7 8 5 b < / I n t e r n a l I d > < N a m e > D e s i g n   M o t i o n   P a t h s   P P T   2 0 1 3 _ m 1 I  v e p u t a 0 0 : 0 0 : 3 9 . 6 - 0 0 : 0 0 : 4 8 . 0 < / N a m e > < T e x t > I  v e   p u t   a   F a d e   e n t r a n c e   e f f e c t   o n   t h i s   p i c t u r e .   N e x t   I   w a n t   i t   t o   m o v e   t o   t h e   l e f t  n o t   t o   e x i t ,   b u t   j u s t   t o   c h a n g e   p o s i t i o n . < / T e x t > < B o o k M a r k E n t r y N a m e > D e s i g n   M o t i o n   P a t h s   P P T   2 0 1 3 _ m 1 0 0 : 0 0 : 3 9 . 6 < / B o o k M a r k E n t r y N a m e > < B o o k M a r k E x i t N a m e > D e s i g n   M o t i o n   P a t h s   P P T   2 0 1 3 _ m 1 0 0 : 0 0 : 4 8 . 0 < / B o o k M a r k E x i t N a m e > < B o o k M a r k E n t r y P o s i t i o n > 3 9 6 6 7 < / B o o k M a r k E n t r y P o s i t i o n > < B o o k M a r k E x i t P o s i t i o n > 4 8 0 0 0 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 5 3 3 6 0 6 7 4 - e 8 6 c - 4 7 1 3 - a 6 8 f - 9 5 3 2 7 7 e 7 2 d 7 9 < / I n t e r n a l I d > < N a m e > D e s i g n   M o t i o n   P a t h s   P P T   2 0 1 3 _ m 1 I  l l a p p l y a 0 0 : 0 0 : 4 8 . 1 - 0 0 : 0 0 : 4 9 . 8 < / N a m e > < T e x t > I  l l   a p p l y   a   m o t i o n   p a t h . < / T e x t > < B o o k M a r k E n t r y N a m e > D e s i g n   M o t i o n   P a t h s   P P T   2 0 1 3 _ m 1 0 0 : 0 0 : 4 8 . 1 < / B o o k M a r k E n t r y N a m e > < B o o k M a r k E x i t N a m e > D e s i g n   M o t i o n   P a t h s   P P T   2 0 1 3 _ m 1 0 0 : 0 0 : 4 9 . 8 < / B o o k M a r k E x i t N a m e > < B o o k M a r k E n t r y P o s i t i o n > 4 8 1 0 0 < / B o o k M a r k E n t r y P o s i t i o n > < B o o k M a r k E x i t P o s i t i o n > 4 9 8 3 3 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 5 3 9 0 6 4 3 4 - 0 a f 9 - 4 b 7 6 - a 4 5 c - 0 8 2 c 3 9 f 6 b 2 a e < / I n t e r n a l I d > < N a m e > D e s i g n   M o t i o n   P a t h s   P P T   2 0 1 3 _ m 1 W i t h t h e p i c t u r e 0 0 : 0 0 : 4 9 . 9 - 0 0 : 0 0 : 5 4 . 1 < / N a m e > < T e x t > W i t h   t h e   p i c t u r e   s e l e c t e d ,   I   c l i c k   A d d   A n i m a t i o n . < / T e x t > < B o o k M a r k E n t r y N a m e > D e s i g n   M o t i o n   P a t h s   P P T   2 0 1 3 _ m 1 0 0 : 0 0 : 4 9 . 9 < / B o o k M a r k E n t r y N a m e > < B o o k M a r k E x i t N a m e > D e s i g n   M o t i o n   P a t h s   P P T   2 0 1 3 _ m 1 0 0 : 0 0 : 5 4 . 1 < / B o o k M a r k E x i t N a m e > < B o o k M a r k E n t r y P o s i t i o n > 4 9 9 3 3 < / B o o k M a r k E n t r y P o s i t i o n > < B o o k M a r k E x i t P o s i t i o n > 5 4 1 0 0 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 1 6 0 1 2 d 7 1 - 0 f 3 c - 4 f 4 a - 8 d 8 1 - 2 d d b c 9 0 4 d 1 f c < / I n t e r n a l I d > < N a m e > D e s i g n   M o t i o n   P a t h s   P P T   2 0 1 3 _ m 1 A n d I f i n d 0 0 : 0 0 : 5 4 . 2 - 0 0 : 0 1 : 0 4 . 1 < / N a m e > < T e x t > A n d   I   f i n d   m o t i o n   p a t h s   a t   t h e   b o t t o m   o f   t h e   g a l l e r y .   I   w a n t   a   s t r a i g h t   l i n e . < / T e x t > < B o o k M a r k E n t r y N a m e > D e s i g n   M o t i o n   P a t h s   P P T   2 0 1 3 _ m 1 0 0 : 0 0 : 5 4 . 2 < / B o o k M a r k E n t r y N a m e > < B o o k M a r k E x i t N a m e > D e s i g n   M o t i o n   P a t h s   P P T   2 0 1 3 _ m 1 0 0 : 0 1 : 0 4 . 1 < / B o o k M a r k E x i t N a m e > < B o o k M a r k E n t r y P o s i t i o n > 5 4 2 0 0 < / B o o k M a r k E n t r y P o s i t i o n > < B o o k M a r k E x i t P o s i t i o n > 6 4 1 0 0 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 f a 7 2 5 0 7 a - 9 4 4 e - 4 f 8 b - b a 7 8 - 7 8 f 4 1 e 1 5 2 3 d 0 < / I n t e r n a l I d > < N a m e > D e s i g n   M o t i o n   P a t h s   P P T   2 0 1 3 _ m 1 O n c e I a p p l y 0 0 : 0 1 : 0 4 . 2 - 0 0 : 0 1 : 1 5 . 6 < / N a m e > < T e x t > O n c e   I   a p p l y   t h e   p a t h ,   I   c a n   u s e   E f f e c t   O p t i o n s   t o   m a k e   c h a n g e s   t o   i t ,   l i k e   c h a n g i n g   i t s   d i r e c t i o n . < / T e x t > < B o o k M a r k E n t r y N a m e > D e s i g n   M o t i o n   P a t h s   P P T   2 0 1 3 _ m 1 0 0 : 0 1 : 0 4 . 2 < / B o o k M a r k E n t r y N a m e > < B o o k M a r k E x i t N a m e > D e s i g n   M o t i o n   P a t h s   P P T   2 0 1 3 _ m 1 0 0 : 0 1 : 1 5 . 6 < / B o o k M a r k E x i t N a m e > < B o o k M a r k E n t r y P o s i t i o n > 6 4 2 0 0 < / B o o k M a r k E n t r y P o s i t i o n > < B o o k M a r k E x i t P o s i t i o n > 7 5 6 6 7 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 2 1 d b c 6 8 5 - 2 0 4 7 - 4 e 1 d - 8 d 4 4 - d e 1 4 2 0 1 3 d 5 a d < / I n t e r n a l I d > < N a m e > D e s i g n   M o t i o n   P a t h s   P P T   2 0 1 3 _ m 1 I c a n c h o o s e 0 0 : 0 1 : 1 5 . 7 - 0 0 : 0 1 : 2 3 . 5 < / N a m e > < T e x t > I   c a n   c h o o s e   a   S t a r t   s e t t i n g   f o r   t h e   p a t h ,   a n d   a   D u r a t i o n . < / T e x t > < B o o k M a r k E n t r y N a m e > D e s i g n   M o t i o n   P a t h s   P P T   2 0 1 3 _ m 1 0 0 : 0 1 : 1 5 . 7 < / B o o k M a r k E n t r y N a m e > < B o o k M a r k E x i t N a m e > D e s i g n   M o t i o n   P a t h s   P P T   2 0 1 3 _ m 1 0 0 : 0 1 : 2 3 . 5 < / B o o k M a r k E x i t N a m e > < B o o k M a r k E n t r y P o s i t i o n > 7 5 7 6 7 < / B o o k M a r k E n t r y P o s i t i o n > < B o o k M a r k E x i t P o s i t i o n > 8 3 5 3 3 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 e 6 3 8 d 3 e 0 - c d 8 c - 4 f 0 a - a 2 6 3 - 5 1 c 7 b a 9 6 8 5 d e < / I n t e r n a l I d > < N a m e > D e s i g n   M o t i o n   P a t h s   P P T   2 0 1 3 _ m 1 L e t  s l o o k a t 0 0 : 0 1 : 2 3 . 6 - 0 0 : 0 1 : 2 9 . 5 < / N a m e > < T e x t > L e t  s   l o o k   a t   a   p r e v i e w :   T h e   p i c t u r e   f a d e s   i n ,   a n d   m o v e s   t o   t h e   l e f t   o n   t h e   p a t h . < / T e x t > < B o o k M a r k E n t r y N a m e > D e s i g n   M o t i o n   P a t h s   P P T   2 0 1 3 _ m 1 0 0 : 0 1 : 2 3 . 6 < / B o o k M a r k E n t r y N a m e > < B o o k M a r k E x i t N a m e > D e s i g n   M o t i o n   P a t h s   P P T   2 0 1 3 _ m 1 0 0 : 0 1 : 2 9 . 5 < / B o o k M a r k E x i t N a m e > < B o o k M a r k E n t r y P o s i t i o n > 8 3 6 3 3 < / B o o k M a r k E n t r y P o s i t i o n > < B o o k M a r k E x i t P o s i t i o n > 8 9 5 3 3 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 9 1 5 b 6 7 9 5 - d c c f - 4 1 d a - b c 6 5 - 0 6 b 1 6 f 0 9 7 5 f b < / I n t e r n a l I d > < N a m e > D e s i g n   M o t i o n   P a t h s   P P T   2 0 1 3 _ m 1 S o , y o u u s e 0 0 : 0 1 : 2 9 . 6 - 0 0 : 0 1 : 3 4 . 5 < / N a m e > < T e x t > S o ,   y o u   u s e   a   m o t i o n   p a t h   t o   m o v e   s o m e t h i n g   i n   a   v e r y   s p e c i f i c   w a y   o n   a   s l i d e . < / T e x t > < B o o k M a r k E n t r y N a m e > D e s i g n   M o t i o n   P a t h s   P P T   2 0 1 3 _ m 1 0 0 : 0 1 : 2 9 . 6 < / B o o k M a r k E n t r y N a m e > < B o o k M a r k E x i t N a m e > D e s i g n   M o t i o n   P a t h s   P P T   2 0 1 3 _ m 1 0 0 : 0 1 : 3 4 . 5 < / B o o k M a r k E x i t N a m e > < B o o k M a r k E n t r y P o s i t i o n > 8 9 6 3 3 < / B o o k M a r k E n t r y P o s i t i o n > < B o o k M a r k E x i t P o s i t i o n > 9 4 5 6 7 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 5 4 6 4 1 d 7 d - 0 1 f b - 4 5 5 e - 8 3 3 6 - a 6 1 7 0 3 3 3 9 1 3 e < / I n t e r n a l I d > < N a m e > D e s i g n   M o t i o n   P a t h s   P P T   2 0 1 3 _ m 1 Y o u c a n a l s o 0 0 : 0 1 : 3 4 . 6 - 0 0 : 0 1 : 3 8 . 3 < / N a m e > < T e x t > Y o u   c a n   a l s o   c o m b i n e   m o t i o n   p a t h s   w i t h   o t h e r   e f f e c t s . < / T e x t > < B o o k M a r k E n t r y N a m e > D e s i g n   M o t i o n   P a t h s   P P T   2 0 1 3 _ m 1 0 0 : 0 1 : 3 4 . 6 < / B o o k M a r k E n t r y N a m e > < B o o k M a r k E x i t N a m e > D e s i g n   M o t i o n   P a t h s   P P T   2 0 1 3 _ m 1 0 0 : 0 1 : 3 8 . 3 < / B o o k M a r k E x i t N a m e > < B o o k M a r k E n t r y P o s i t i o n > 9 4 6 6 7 < / B o o k M a r k E n t r y P o s i t i o n > < B o o k M a r k E x i t P o s i t i o n > 9 8 3 3 3 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 3 8 4 0 6 1 e 2 - 2 9 7 3 - 4 4 8 6 - b b 5 5 - 2 f 6 d c 8 a 1 f b f d < / I n t e r n a l I d > < N a m e > D e s i g n   M o t i o n   P a t h s   P P T   2 0 1 3 _ m 1 I n t h i s e x a m p l e , 0 0 : 0 1 : 3 8 . 4 - 0 0 : 0 1 : 4 7 . 9 < / N a m e > < T e x t > I n   t h i s   e x a m p l e ,   a   l i n e   m o t i o n   p a t h   i s   c o m b i n e d   w i t h   a   S p i n   e f f e c t   t o   m a k e   t h e   w h e e l   s e e m   l i k e   i t  s   r o l l i n g . < / T e x t > < B o o k M a r k E n t r y N a m e > D e s i g n   M o t i o n   P a t h s   P P T   2 0 1 3 _ m 1 0 0 : 0 1 : 3 8 . 4 < / B o o k M a r k E n t r y N a m e > < B o o k M a r k E x i t N a m e > D e s i g n   M o t i o n   P a t h s   P P T   2 0 1 3 _ m 1 0 0 : 0 1 : 4 7 . 9 < / B o o k M a r k E x i t N a m e > < B o o k M a r k E n t r y P o s i t i o n > 9 8 4 3 3 < / B o o k M a r k E n t r y P o s i t i o n > < B o o k M a r k E x i t P o s i t i o n > 1 0 7 9 0 0 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 d 5 d 1 f 5 1 4 - 5 f 4 3 - 4 c a 7 - 8 0 9 0 - f c 0 a 8 6 0 9 5 a 9 5 < / I n t e r n a l I d > < N a m e > D e s i g n   M o t i o n   P a t h s   P P T   2 0 1 3 _ m 1 H e r e , a r o c k e t 0 0 : 0 1 : 4 8 . 0 - 0 0 : 0 1 : 5 5 . 4 < / N a m e > < T e x t > H e r e ,   a   r o c k e t   i m a g e   t r a v e l i n g   o n   m o t i o n   p a t h s   g e t s   s m a l l e r   i n   t h e   d i s t a n c e   a n d   l a r g e r   o n   i t s   r e t u r n . < / T e x t > < B o o k M a r k E n t r y N a m e > D e s i g n   M o t i o n   P a t h s   P P T   2 0 1 3 _ m 1 0 0 : 0 1 : 4 8 . 0 < / B o o k M a r k E n t r y N a m e > < B o o k M a r k E x i t N a m e > D e s i g n   M o t i o n   P a t h s   P P T   2 0 1 3 _ m 1 0 0 : 0 1 : 5 5 . 4 < / B o o k M a r k E x i t N a m e > < B o o k M a r k E n t r y P o s i t i o n > 1 0 8 0 0 0 < / B o o k M a r k E n t r y P o s i t i o n > < B o o k M a r k E x i t P o s i t i o n > 1 1 5 4 3 3 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 7 9 3 8 0 a e 3 - 8 b 7 e - 4 4 e 0 - 9 7 3 8 - f 1 c f 5 8 0 f 6 3 8 7 < / I n t e r n a l I d > < N a m e > D e s i g n   M o t i o n   P a t h s   P P T   2 0 1 3 _ m 1 I t  s m o v i n g o n 0 0 : 0 1 : 5 5 . 5 - 0 0 : 0 2 : 0 1 . 4 < / N a m e > < T e x t > I t  s   m o v i n g   o n   d i a g o n a l   p a t h s   t h a t   h a v e   a   G r o w / S h r i n k   e f f e c t   a p p l i e d . < / T e x t > < B o o k M a r k E n t r y N a m e > D e s i g n   M o t i o n   P a t h s   P P T   2 0 1 3 _ m 1 0 0 : 0 1 : 5 5 . 5 < / B o o k M a r k E n t r y N a m e > < B o o k M a r k E x i t N a m e > D e s i g n   M o t i o n   P a t h s   P P T   2 0 1 3 _ m 1 0 0 : 0 2 : 0 1 . 4 < / B o o k M a r k E x i t N a m e > < B o o k M a r k E n t r y P o s i t i o n > 1 1 5 5 3 3 < / B o o k M a r k E n t r y P o s i t i o n > < B o o k M a r k E x i t P o s i t i o n > 1 2 1 4 3 3 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 8 7 e 8 0 b 7 3 - 2 e 3 2 - 4 b 5 7 - 9 2 2 8 - b 1 c e 0 f 9 2 4 8 e 6 < / I n t e r n a l I d > < N a m e > D e s i g n   M o t i o n   P a t h s   P P T   2 0 1 3 _ m 1 M o t i o n p a t h s h e l p 0 0 : 0 2 : 0 1 . 5 - 0 0 : 0 2 : 0 4 . 4 < / N a m e > < T e x t > M o t i o n   p a t h s   h e l p   y o u   d o   m o r e   w i t h   a n i m a t i o n . < / T e x t > < B o o k M a r k E n t r y N a m e > D e s i g n   M o t i o n   P a t h s   P P T   2 0 1 3 _ m 1 0 0 : 0 2 : 0 1 . 5 < / B o o k M a r k E n t r y N a m e > < B o o k M a r k E x i t N a m e > D e s i g n   M o t i o n   P a t h s   P P T   2 0 1 3 _ m 1 0 0 : 0 2 : 0 4 . 4 < / B o o k M a r k E x i t N a m e > < B o o k M a r k E n t r y P o s i t i o n > 1 2 1 5 3 3 < / B o o k M a r k E n t r y P o s i t i o n > < B o o k M a r k E x i t P o s i t i o n > 1 2 4 4 3 3 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 f 2 8 3 1 d f f - c e 1 d - 4 4 2 4 - b e 7 d - 8 2 9 6 5 f a a a c 7 9 < / I n t e r n a l I d > < N a m e > D e s i g n   M o t i o n   P a t h s   P P T   2 0 1 3 _ m 1 I n t h i s l i s t , 0 0 : 0 2 : 0 4 . 5 - 0 0 : 0 2 : 0 9 . 8 < / N a m e > < T e x t > I n   t h i s   l i s t ,   t h e   c h e v r o n   a r r o w   m o v e s   b u l l e t   t o   b u l l e t   o n   a   s e r i e s   o f   D o w n   m o t i o n   p a t h s , < / T e x t > < B o o k M a r k E n t r y N a m e > D e s i g n   M o t i o n   P a t h s   P P T   2 0 1 3 _ m 1 0 0 : 0 2 : 0 4 . 5 < / B o o k M a r k E n t r y N a m e > < B o o k M a r k E x i t N a m e > D e s i g n   M o t i o n   P a t h s   P P T   2 0 1 3 _ m 1 0 0 : 0 2 : 0 9 . 8 < / B o o k M a r k E x i t N a m e > < B o o k M a r k E n t r y P o s i t i o n > 1 2 4 5 3 3 < / B o o k M a r k E n t r y P o s i t i o n > < B o o k M a r k E x i t P o s i t i o n > 1 2 9 8 6 7 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 5 7 1 7 a c f 7 - 0 f b b - 4 2 3 a - 8 6 6 c - 2 d 2 0 8 5 1 e 3 1 7 b < / I n t e r n a l I d > < N a m e > D e s i g n   M o t i o n   P a t h s   P P T   2 0 1 3 _ m 1 s e t t i n g o f f t e x t 0 0 : 0 2 : 0 9 . 9 - 0 0 : 0 2 : 1 4 . 1 < / N a m e > < T e x t > s e t t i n g   o f f   t e x t   e f f e c t s   a s   i t   m o v e s . < / T e x t > < B o o k M a r k E n t r y N a m e > D e s i g n   M o t i o n   P a t h s   P P T   2 0 1 3 _ m 1 0 0 : 0 2 : 0 9 . 9 < / B o o k M a r k E n t r y N a m e > < B o o k M a r k E x i t N a m e > D e s i g n   M o t i o n   P a t h s   P P T   2 0 1 3 _ m 1 0 0 : 0 2 : 1 4 . 1 < / B o o k M a r k E x i t N a m e > < B o o k M a r k E n t r y P o s i t i o n > 1 2 9 9 6 7 < / B o o k M a r k E n t r y P o s i t i o n > < B o o k M a r k E x i t P o s i t i o n > 1 3 4 1 0 0 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 8 5 7 7 4 3 0 4 - 2 b 5 9 - 4 1 5 4 - 8 7 3 f - 4 6 7 0 1 8 6 a 3 6 d 9 < / I n t e r n a l I d > < N a m e > D e s i g n   M o t i o n   P a t h s   P P T   2 0 1 3 _ m 1 C o m i n g u p , w e  l l 0 0 : 0 2 : 1 4 . 2 - 0 0 : 0 2 : 2 1 . 6 < / N a m e > < T e x t > C o m i n g   u p ,   w e  l l   a p p l y   a n d   c u s t o m i z e   m o t i o n   p a t h s   a n d   c r e a t e   e f f e c t s   t h a t   a r e   b o t h   p r a c t i c a l   a n d   f u n . < / T e x t > < B o o k M a r k E n t r y N a m e > D e s i g n   M o t i o n   P a t h s   P P T   2 0 1 3 _ m 1 0 0 : 0 2 : 1 4 . 2 < / B o o k M a r k E n t r y N a m e > < B o o k M a r k E x i t N a m e > D e s i g n   M o t i o n   P a t h s   P P T   2 0 1 3 _ m 1 0 0 : 0 2 : 2 1 . 6 < / B o o k M a r k E x i t N a m e > < B o o k M a r k E n t r y P o s i t i o n > 1 3 4 2 0 0 < / B o o k M a r k E n t r y P o s i t i o n > < B o o k M a r k E x i t P o s i t i o n > 1 4 1 6 0 0 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 e 3 a 7 0 c 4 3 - e d b 4 - 4 2 8 9 - 9 3 a 0 - f f 2 8 b 2 e 7 8 b c e < / I n t e r n a l I d > < N a m e > D e s i g n   M o t i o n   P a t h s   P P T   2 0 1 3 _ m 1 U p n e x t : W o r k 0 0 : 0 2 : 2 1 . 7 - 0 0 : 0 2 : 2 4 . 7 < / N a m e > < T e x t > U p   n e x t :   W o r k   w i t h   a   m o t i o n   p a t h . < / T e x t > < B o o k M a r k E n t r y N a m e > D e s i g n   M o t i o n   P a t h s   P P T   2 0 1 3 _ m 1 0 0 : 0 2 : 2 1 . 7 < / B o o k M a r k E n t r y N a m e > < B o o k M a r k E x i t N a m e > D e s i g n   M o t i o n   P a t h s   P P T   2 0 1 3 _ m 1 0 0 : 0 2 : 2 4 . 7 < / B o o k M a r k E x i t N a m e > < B o o k M a r k E n t r y P o s i t i o n > 1 4 1 7 0 0 < / B o o k M a r k E n t r y P o s i t i o n > < B o o k M a r k E x i t P o s i t i o n > 1 4 4 7 3 3 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 5 0 e e 4 f 1 6 - 4 d 0 e - 4 e 1 a - 9 8 9 2 - 3 0 3 b e 5 2 3 2 2 0 a < / I d > < C a p t i o n I t e m s > < C a p t i o n I t e m > < I n t e r n a l I d > 8 d 2 b 1 d b c - 5 a 9 6 - 4 a 8 5 - 8 c a 4 - b d a 8 9 1 3 9 d f d 8 < / I n t e r n a l I d > < N a m e > D e s i g n   M o t i o n   P a t h s   P P T   2 0 1 3 _ m 2 T o c o v e r t h e 0 0 : 0 0 : 0 0 . 0 - 0 0 : 0 0 : 0 8 . 5 < / N a m e > < T e x t > T o   c o v e r   t h e   b a s i c s   o f   m o t i o n   p a t h s ,   l e t  s   s t a r t   w i t h   t h i s   a n i m a t i o n   e f f e c t :   a   w h e e l   t h a t   r o l l s   b a c k   a n d   f o r t h . < / T e x t > < B o o k M a r k E n t r y N a m e > D e s i g n   M o t i o n   P a t h s   P P T   2 0 1 3 _ m 2 0 0 : 0 0 : 0 0 . 0 < / B o o k M a r k E n t r y N a m e > < B o o k M a r k E x i t N a m e > D e s i g n   M o t i o n   P a t h s   P P T   2 0 1 3 _ m 2 0 0 : 0 0 : 0 8 . 5 < / B o o k M a r k E x i t N a m e > < B o o k M a r k E n t r y P o s i t i o n > 3 3 < / B o o k M a r k E n t r y P o s i t i o n > < B o o k M a r k E x i t P o s i t i o n > 8 5 6 7 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 4 9 1 6 6 7 9 2 - 2 7 a 6 - 4 c 9 6 - 9 d f 9 - a 8 f b d c 6 3 6 4 f b < / I n t e r n a l I d > < N a m e > D e s i g n   M o t i o n   P a t h s   P P T   2 0 1 3 _ m 2 I n t h i s m o v i e , 0 0 : 0 0 : 0 8 . 6 - 0 0 : 0 0 : 1 4 . 5 < / N a m e > < T e x t > I n   t h i s   m o v i e ,   I  l l   f o c u s   o n   c r e a t i n g   t h e   m o t i o n   p a t h   f o r   t h e   e f f e c t ,   s o   y o u   c a n   s e e   h o w   t o   w o r k   w i t h   a   p a t h . < / T e x t > < B o o k M a r k E n t r y N a m e > D e s i g n   M o t i o n   P a t h s   P P T   2 0 1 3 _ m 2 0 0 : 0 0 : 0 8 . 6 < / B o o k M a r k E n t r y N a m e > < B o o k M a r k E x i t N a m e > D e s i g n   M o t i o n   P a t h s   P P T   2 0 1 3 _ m 2 0 0 : 0 0 : 1 4 . 5 < / B o o k M a r k E x i t N a m e > < B o o k M a r k E n t r y P o s i t i o n > 8 6 6 7 < / B o o k M a r k E n t r y P o s i t i o n > < B o o k M a r k E x i t P o s i t i o n > 1 4 5 6 7 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 e f 8 b 7 0 3 1 - a d 2 b - 4 8 f f - a e 5 2 - b d 4 3 d 2 5 f 9 c 4 8 < / I n t e r n a l I d > < N a m e > D e s i g n   M o t i o n   P a t h s   P P T   2 0 1 3 _ m 2 I n m o v i e 3 , 0 0 : 0 0 : 1 4 . 6 - 0 0 : 0 0 : 2 1 . 6 < / N a m e > < T e x t > I n   m o v i e   3 ,   I  l l   a p p l y   a   S p i n   a n d   o t h e r   e f f e c t s   t o   t h e   w h e e l   t o   c o m p l e t e   t h e   r o l l i n g   e f f e c t . < / T e x t > < B o o k M a r k E n t r y N a m e > D e s i g n   M o t i o n   P a t h s   P P T   2 0 1 3 _ m 2 0 0 : 0 0 : 1 4 . 6 < / B o o k M a r k E n t r y N a m e > < B o o k M a r k E x i t N a m e > D e s i g n   M o t i o n   P a t h s   P P T   2 0 1 3 _ m 2 0 0 : 0 0 : 2 1 . 6 < / B o o k M a r k E x i t N a m e > < B o o k M a r k E n t r y P o s i t i o n > 1 4 6 6 7 < / B o o k M a r k E n t r y P o s i t i o n > < B o o k M a r k E x i t P o s i t i o n > 2 1 6 6 7 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 c 4 3 d 4 9 2 2 - 5 e c 7 - 4 b a 5 - a 1 1 b - c f 4 3 7 0 0 6 1 a c 0 < / I n t e r n a l I d > < N a m e > D e s i g n   M o t i o n   P a t h s   P P T   2 0 1 3 _ m 2 H e r e  s t h e w h e e l 0 0 : 0 0 : 2 1 . 7 - 0 0 : 0 0 : 2 4 . 9 < / N a m e > < T e x t > H e r e  s   t h e   w h e e l   i m a g e ,   w i t h   n o   e f f e c t s   a p p l i e d . < / T e x t > < B o o k M a r k E n t r y N a m e > D e s i g n   M o t i o n   P a t h s   P P T   2 0 1 3 _ m 2 0 0 : 0 0 : 2 1 . 7 < / B o o k M a r k E n t r y N a m e > < B o o k M a r k E x i t N a m e > D e s i g n   M o t i o n   P a t h s   P P T   2 0 1 3 _ m 2 0 0 : 0 0 : 2 4 . 9 < / B o o k M a r k E x i t N a m e > < B o o k M a r k E n t r y P o s i t i o n > 2 1 7 6 7 < / B o o k M a r k E n t r y P o s i t i o n > < B o o k M a r k E x i t P o s i t i o n > 2 4 9 3 3 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 6 a 9 6 3 7 6 8 - 5 9 0 0 - 4 6 5 5 - 9 7 b 9 - 4 9 c 9 b b b a b c c a < / I n t e r n a l I d > < N a m e > D e s i g n   M o t i o n   P a t h s   P P T   2 0 1 3 _ m 2 T o a p p l y t h e 0 0 : 0 0 : 2 5 . 0 - 0 0 : 0 0 : 3 0 . 2 < / N a m e > < T e x t > T o   a p p l y   t h e   m o t i o n   p a t h ,   I   s e l e c t   t h e   w h e e l ,   a n d   o n   t h e   A n i m a t i o n s   t a b , < / T e x t > < B o o k M a r k E n t r y N a m e > D e s i g n   M o t i o n   P a t h s   P P T   2 0 1 3 _ m 2 0 0 : 0 0 : 2 5 . 0 < / B o o k M a r k E n t r y N a m e > < B o o k M a r k E x i t N a m e > D e s i g n   M o t i o n   P a t h s   P P T   2 0 1 3 _ m 2 0 0 : 0 0 : 3 0 . 2 < / B o o k M a r k E x i t N a m e > < B o o k M a r k E n t r y P o s i t i o n > 2 5 0 3 3 < / B o o k M a r k E n t r y P o s i t i o n > < B o o k M a r k E x i t P o s i t i o n > 3 0 2 0 0 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 0 6 6 2 7 5 b 1 - 5 d b 3 - 4 1 9 c - b f 8 5 - 2 b 4 4 8 0 5 b 8 6 b 6 < / I n t e r n a l I d > < N a m e > D e s i g n   M o t i o n   P a t h s   P P T   2 0 1 3 _ m 2 I o p e n t h e 0 0 : 0 0 : 3 0 . 3 - 0 0 : 0 0 : 3 6 . 1 < / N a m e > < T e x t > I   o p e n   t h e   e f f e c t s   g a l l e r y   a n d   s c r o l l   d o w n   t o   M o t i o n   P a t h s . < / T e x t > < B o o k M a r k E n t r y N a m e > D e s i g n   M o t i o n   P a t h s   P P T   2 0 1 3 _ m 2 0 0 : 0 0 : 3 0 . 3 < / B o o k M a r k E n t r y N a m e > < B o o k M a r k E x i t N a m e > D e s i g n   M o t i o n   P a t h s   P P T   2 0 1 3 _ m 2 0 0 : 0 0 : 3 6 . 1 < / B o o k M a r k E x i t N a m e > < B o o k M a r k E n t r y P o s i t i o n > 3 0 3 0 0 < / B o o k M a r k E n t r y P o s i t i o n > < B o o k M a r k E x i t P o s i t i o n > 3 6 1 6 7 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 1 e 2 6 e 9 0 2 - 7 2 2 f - 4 0 6 4 - b 7 0 4 - 2 9 3 c 1 4 a f d 8 e 1 < / I n t e r n a l I d > < N a m e > D e s i g n   M o t i o n   P a t h s   P P T   2 0 1 3 _ m 2 T h e r e a r e t h e s e 0 0 : 0 0 : 3 6 . 2 - 0 0 : 0 0 : 4 1 . 6 < / N a m e > < T e x t > T h e r e   a r e   t h e s e   p a t h s ,   a n d   d o w n   a t   t h e   v e r y   b o t t o m ,   t h e r e  s   a   l i n k   t o   m o r e . < / T e x t > < B o o k M a r k E n t r y N a m e > D e s i g n   M o t i o n   P a t h s   P P T   2 0 1 3 _ m 2 0 0 : 0 0 : 3 6 . 2 < / B o o k M a r k E n t r y N a m e > < B o o k M a r k E x i t N a m e > D e s i g n   M o t i o n   P a t h s   P P T   2 0 1 3 _ m 2 0 0 : 0 0 : 4 1 . 6 < / B o o k M a r k E x i t N a m e > < B o o k M a r k E n t r y P o s i t i o n > 3 6 2 6 7 < / B o o k M a r k E n t r y P o s i t i o n > < B o o k M a r k E x i t P o s i t i o n > 4 1 6 0 0 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 5 8 8 f 3 b a 5 - 9 1 c e - 4 b 3 8 - 8 8 b d - 0 e 3 1 3 0 0 3 b 2 6 7 < / I n t e r n a l I d > < N a m e > D e s i g n   M o t i o n   P a t h s   P P T   2 0 1 3 _ m 2 A s t r a i g h t l i n e 0 0 : 0 0 : 4 1 . 7 - 0 0 : 0 0 : 4 7 . 0 < / N a m e > < T e x t > A   s t r a i g h t   l i n e   p a t h   i s   m o s t   c o m m o n ,   a n d   t h a t  s   w h a t   I   w a n t   s o   I  l l   c h o o s e   i t . < / T e x t > < B o o k M a r k E n t r y N a m e > D e s i g n   M o t i o n   P a t h s   P P T   2 0 1 3 _ m 2 0 0 : 0 0 : 4 1 . 7 < / B o o k M a r k E n t r y N a m e > < B o o k M a r k E x i t N a m e > D e s i g n   M o t i o n   P a t h s   P P T   2 0 1 3 _ m 2 0 0 : 0 0 : 4 7 . 0 < / B o o k M a r k E x i t N a m e > < B o o k M a r k E n t r y P o s i t i o n > 4 1 7 0 0 < / B o o k M a r k E n t r y P o s i t i o n > < B o o k M a r k E x i t P o s i t i o n > 4 7 0 6 7 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 7 3 a f c f 4 9 - 0 f 3 9 - 4 e 3 2 - a 0 7 6 - 9 3 5 8 d 4 8 5 3 1 f 7 < / I n t e r n a l I d > < N a m e > D e s i g n   M o t i o n   P a t h s   P P T   2 0 1 3 _ m 2 T h e p a t h e f f e c t 0 0 : 0 0 : 4 7 . 1 - 0 0 : 0 0 : 5 3 . 2 < / N a m e > < T e x t > T h e   p a t h   e f f e c t   p l a y s   i n   t h e   A u t o P r e v i e w ,   a n d   i t  s   a   d o w n w a r d   p a t h   b y   d e f a u l t . < / T e x t > < B o o k M a r k E n t r y N a m e > D e s i g n   M o t i o n   P a t h s   P P T   2 0 1 3 _ m 2 0 0 : 0 0 : 4 7 . 1 < / B o o k M a r k E n t r y N a m e > < B o o k M a r k E x i t N a m e > D e s i g n   M o t i o n   P a t h s   P P T   2 0 1 3 _ m 2 0 0 : 0 0 : 5 3 . 2 < / B o o k M a r k E x i t N a m e > < B o o k M a r k E n t r y P o s i t i o n > 4 7 1 6 7 < / B o o k M a r k E n t r y P o s i t i o n > < B o o k M a r k E x i t P o s i t i o n > 5 3 2 3 3 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 6 f 9 8 e 0 d 3 - e e c c - 4 f a 7 - 8 5 5 6 - 5 b 3 1 4 4 d 4 4 7 e 6 < / I n t e r n a l I d > < N a m e > D e s i g n   M o t i o n   P a t h s   P P T   2 0 1 3 _ m 2 O n t h e p a t h , 0 0 : 0 0 : 5 3 . 3 - 0 0 : 0 1 : 0 1 . 3 < / N a m e > < T e x t > O n   t h e   p a t h ,   t h e   g r e e n   c i r c l e   s h o w s   t h e   s t a r t i n g   p o i n t   f o r   t h e   l i n e ;   t h e   r e d   c i r c l e   s h o w s   t h e   e n d i n g   p o i n t . < / T e x t > < B o o k M a r k E n t r y N a m e > D e s i g n   M o t i o n   P a t h s   P P T   2 0 1 3 _ m 2 0 0 : 0 0 : 5 3 . 3 < / B o o k M a r k E n t r y N a m e > < B o o k M a r k E x i t N a m e > D e s i g n   M o t i o n   P a t h s   P P T   2 0 1 3 _ m 2 0 0 : 0 1 : 0 1 . 3 < / B o o k M a r k E x i t N a m e > < B o o k M a r k E n t r y P o s i t i o n > 5 3 3 3 3 < / B o o k M a r k E n t r y P o s i t i o n > < B o o k M a r k E x i t P o s i t i o n > 6 1 3 6 7 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 c 1 e d a 6 3 c - 4 6 6 7 - 4 b 5 5 - 9 8 5 6 - a c 4 9 1 2 0 9 c d 3 1 < / I n t e r n a l I d > < N a m e > D e s i g n   M o t i o n   P a t h s   P P T   2 0 1 3 _ m 2 T h i s p a l e r i m a g e 0 0 : 0 1 : 0 1 . 4 - 0 0 : 0 1 : 0 5 . 3 < / N a m e > < T e x t > T h i s   p a l e r   i m a g e   o f   t h e   w h e e l   s h o w s   y o u   w h e r e   i t   w i l l   e n d   u p . < / T e x t > < B o o k M a r k E n t r y N a m e > D e s i g n   M o t i o n   P a t h s   P P T   2 0 1 3 _ m 2 0 0 : 0 1 : 0 1 . 4 < / B o o k M a r k E n t r y N a m e > < B o o k M a r k E x i t N a m e > D e s i g n   M o t i o n   P a t h s   P P T   2 0 1 3 _ m 2 0 0 : 0 1 : 0 5 . 3 < / B o o k M a r k E x i t N a m e > < B o o k M a r k E n t r y P o s i t i o n > 6 1 4 6 7 < / B o o k M a r k E n t r y P o s i t i o n > < B o o k M a r k E x i t P o s i t i o n > 6 5 3 3 3 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 4 9 e 5 b e 3 d - f c 3 9 - 4 4 d 2 - a 5 4 4 - e f 1 e b c a 2 7 c a f < / I n t e r n a l I d > < N a m e > D e s i g n   M o t i o n   P a t h s   P P T   2 0 1 3 _ m 2 W h e n y o u s e e 0 0 : 0 1 : 0 5 . 4 - 0 0 : 0 1 : 1 2 . 8 < / N a m e > < T e x t > W h e n   y o u   s e e   t h e   g h o s t e d   i m a g e   a n d   t h e   s t a r t   a n d   e n d   p o i n t s   a r e   l i t t l e   c i r c l e s ,   y o u   k n o w   t h e   p a t h   i s   s e l e c t e d . < / T e x t > < B o o k M a r k E n t r y N a m e > D e s i g n   M o t i o n   P a t h s   P P T   2 0 1 3 _ m 2 0 0 : 0 1 : 0 5 . 4 < / B o o k M a r k E n t r y N a m e > < B o o k M a r k E x i t N a m e > D e s i g n   M o t i o n   P a t h s   P P T   2 0 1 3 _ m 2 0 0 : 0 1 : 1 2 . 8 < / B o o k M a r k E x i t N a m e > < B o o k M a r k E n t r y P o s i t i o n > 6 5 4 3 3 < / B o o k M a r k E n t r y P o s i t i o n > < B o o k M a r k E x i t P o s i t i o n > 7 2 8 6 7 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 8 d 1 b f 0 6 c - f 6 1 8 - 4 d a 9 - a e f e - f d 0 3 b e 8 8 b 6 d 5 < / I n t e r n a l I d > < N a m e > D e s i g n   M o t i o n   P a t h s   P P T   2 0 1 3 _ m 2 W h e n I c l i c k 0 0 : 0 1 : 1 2 . 9 - 0 0 : 0 1 : 1 7 . 5 < / N a m e > < T e x t > W h e n   I   c l i c k   a n y w h e r e   t h a t   i s n  t   o n   t h e   p a t h ,   t h a t   d e s e l e c t s   t h e   p a t h . < / T e x t > < B o o k M a r k E n t r y N a m e > D e s i g n   M o t i o n   P a t h s   P P T   2 0 1 3 _ m 2 0 0 : 0 1 : 1 2 . 9 < / B o o k M a r k E n t r y N a m e > < B o o k M a r k E x i t N a m e > D e s i g n   M o t i o n   P a t h s   P P T   2 0 1 3 _ m 2 0 0 : 0 1 : 1 7 . 5 < / B o o k M a r k E x i t N a m e > < B o o k M a r k E n t r y P o s i t i o n > 7 2 9 6 7 < / B o o k M a r k E n t r y P o s i t i o n > < B o o k M a r k E x i t P o s i t i o n > 7 7 5 0 0 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 a e d 1 2 d 2 c - f 2 c 9 - 4 f 4 b - b b 6 b - 9 a 4 4 b 9 b c 7 9 4 8 < / I n t e r n a l I d > < N a m e > D e s i g n   M o t i o n   P a t h s   P P T   2 0 1 3 _ m 2 W h e n t h e p a t h 0 0 : 0 1 : 1 7 . 6 - 0 0 : 0 1 : 2 4 . 3 < / N a m e > < T e x t > W h e n   t h e   p a t h   i s n  t   s e l e c t e d ,   t h e   s t a r t i n g   a n d   e n d i n g   p o i n t s   a r e   a   g r e e n   a r r o w   a n d   a   r e d   a r r o w . < / T e x t > < B o o k M a r k E n t r y N a m e > D e s i g n   M o t i o n   P a t h s   P P T   2 0 1 3 _ m 2 0 0 : 0 1 : 1 7 . 6 < / B o o k M a r k E n t r y N a m e > < B o o k M a r k E x i t N a m e > D e s i g n   M o t i o n   P a t h s   P P T   2 0 1 3 _ m 2 0 0 : 0 1 : 2 4 . 3 < / B o o k M a r k E x i t N a m e > < B o o k M a r k E n t r y P o s i t i o n > 7 7 6 0 0 < / B o o k M a r k E n t r y P o s i t i o n > < B o o k M a r k E x i t P o s i t i o n > 8 4 3 6 7 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 4 8 0 3 7 9 4 a - a 1 1 4 - 4 5 5 b - a f d 7 - 1 5 f d 1 c f e 0 6 2 8 < / I n t e r n a l I d > < N a m e > D e s i g n   M o t i o n   P a t h s   P P T   2 0 1 3 _ m 2 F o r m y w h e e l 0 0 : 0 1 : 2 4 . 4 - 0 0 : 0 1 : 3 0 . 4 < / N a m e > < T e x t > F o r   m y   w h e e l   a n i m a t i o n   e f f e c t ,   I   w a n t   a   R i g h t   p o i n t i n g   p a t h ,   n o t   a   D o w n   o n e . < / T e x t > < B o o k M a r k E n t r y N a m e > D e s i g n   M o t i o n   P a t h s   P P T   2 0 1 3 _ m 2 0 0 : 0 1 : 2 4 . 4 < / B o o k M a r k E n t r y N a m e > < B o o k M a r k E x i t N a m e > D e s i g n   M o t i o n   P a t h s   P P T   2 0 1 3 _ m 2 0 0 : 0 1 : 3 0 . 4 < / B o o k M a r k E x i t N a m e > < B o o k M a r k E n t r y P o s i t i o n > 8 4 4 6 7 < / B o o k M a r k E n t r y P o s i t i o n > < B o o k M a r k E x i t P o s i t i o n > 9 0 4 6 7 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 7 e a c 3 d 6 3 - 4 6 8 2 - 4 8 8 8 - a c 2 9 - 1 d 3 0 a a 0 a 4 3 5 8 < / I n t e r n a l I d > < N a m e > D e s i g n   M o t i o n   P a t h s   P P T   2 0 1 3 _ m 2 T h e e a s i e s t w a y 0 0 : 0 1 : 3 0 . 5 - 0 0 : 0 1 : 3 9 . 2 < / N a m e > < T e x t > T h e   e a s i e s t   w a y   t o   f i x   t h a t   i s   t o   f i r s t   s e l e c t   t h e   p a t h :   P o i n t   t o   i t   a n d   l o o k   f o r   t h e   f o u r - p o i n t e d   c u r s o r ,   t h e n   c l i c k . < / T e x t > < B o o k M a r k E n t r y N a m e > D e s i g n   M o t i o n   P a t h s   P P T   2 0 1 3 _ m 2 0 0 : 0 1 : 3 0 . 5 < / B o o k M a r k E n t r y N a m e > < B o o k M a r k E x i t N a m e > D e s i g n   M o t i o n   P a t h s   P P T   2 0 1 3 _ m 2 0 0 : 0 1 : 3 9 . 2 < / B o o k M a r k E x i t N a m e > < B o o k M a r k E n t r y P o s i t i o n > 9 0 5 6 7 < / B o o k M a r k E n t r y P o s i t i o n > < B o o k M a r k E x i t P o s i t i o n > 9 9 2 6 7 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 0 5 0 e a e e a - 9 d 5 1 - 4 d c d - 8 8 8 1 - b b 7 8 7 9 0 6 e e b d < / I n t e r n a l I d > < N a m e > D e s i g n   M o t i o n   P a t h s   P P T   2 0 1 3 _ m 2 T h e n , I  l l o p e n 0 0 : 0 1 : 3 9 . 3 - 0 0 : 0 1 : 4 6 . 5 < / N a m e > < T e x t > T h e n ,   I  l l   o p e n   E f f e c t   O p t i o n s .   A n d   h e r e   a r e   m o r e   t y p e s   o f   s t r a i g h t   p a t h s .   I  l l   c h o o s e   R i g h t . < / T e x t > < B o o k M a r k E n t r y N a m e > D e s i g n   M o t i o n   P a t h s   P P T   2 0 1 3 _ m 2 0 0 : 0 1 : 3 9 . 3 < / B o o k M a r k E n t r y N a m e > < B o o k M a r k E x i t N a m e > D e s i g n   M o t i o n   P a t h s   P P T   2 0 1 3 _ m 2 0 0 : 0 1 : 4 6 . 5 < / B o o k M a r k E x i t N a m e > < B o o k M a r k E n t r y P o s i t i o n > 9 9 3 6 7 < / B o o k M a r k E n t r y P o s i t i o n > < B o o k M a r k E x i t P o s i t i o n > 1 0 6 5 6 7 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 c 4 a c 6 e 3 d - a a 4 2 - 4 6 6 0 - b 2 f c - 3 d 1 4 6 b 7 6 a e 6 a < / I n t e r n a l I d > < N a m e > D e s i g n   M o t i o n   P a t h s   P P T   2 0 1 3 _ m 2 T h e w h e e l n o w 0 0 : 0 1 : 4 6 . 6 - 0 0 : 0 1 : 4 9 . 2 < / N a m e > < T e x t > T h e   w h e e l   n o w   m o v e s   t o   t h e   r i g h t . < / T e x t > < B o o k M a r k E n t r y N a m e > D e s i g n   M o t i o n   P a t h s   P P T   2 0 1 3 _ m 2 0 0 : 0 1 : 4 6 . 6 < / B o o k M a r k E n t r y N a m e > < B o o k M a r k E x i t N a m e > D e s i g n   M o t i o n   P a t h s   P P T   2 0 1 3 _ m 2 0 0 : 0 1 : 4 9 . 2 < / B o o k M a r k E x i t N a m e > < B o o k M a r k E n t r y P o s i t i o n > 1 0 6 6 6 7 < / B o o k M a r k E n t r y P o s i t i o n > < B o o k M a r k E x i t P o s i t i o n > 1 0 9 2 3 3 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 b 4 3 a 6 9 d 8 - e 7 8 0 - 4 2 c b - 9 9 5 d - 7 a 9 7 4 a b d 9 7 9 e < / I n t e r n a l I d > < N a m e > D e s i g n   M o t i o n   P a t h s   P P T   2 0 1 3 _ m 2 A n d i t s a r r o w s 0 0 : 0 1 : 4 9 . 3 - 0 0 : 0 1 : 5 2 . 3 < / N a m e > < T e x t > A n d   i t s   a r r o w s   p o i n t   t o   t h e   r i g h t . < / T e x t > < B o o k M a r k E n t r y N a m e > D e s i g n   M o t i o n   P a t h s   P P T   2 0 1 3 _ m 2 0 0 : 0 1 : 4 9 . 3 < / B o o k M a r k E n t r y N a m e > < B o o k M a r k E x i t N a m e > D e s i g n   M o t i o n   P a t h s   P P T   2 0 1 3 _ m 2 0 0 : 0 1 : 5 2 . 3 < / B o o k M a r k E x i t N a m e > < B o o k M a r k E n t r y P o s i t i o n > 1 0 9 3 3 3 < / B o o k M a r k E n t r y P o s i t i o n > < B o o k M a r k E x i t P o s i t i o n > 1 1 2 3 0 0 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 0 d 1 7 c 8 6 d - 2 5 7 b - 4 a 2 e - b b 1 a - 3 4 3 4 b e 9 d 3 1 0 1 < / I n t e r n a l I d > < N a m e > D e s i g n   M o t i o n   P a t h s   P P T   2 0 1 3 _ m 2 I w a n t t o 0 0 : 0 1 : 5 2 . 4 - 0 0 : 0 1 : 5 9 . 2 < / N a m e > < T e x t > I   w a n t   t o   m a k e   t h i s   p a t h   l o n g e r ,   s o   I  m   g o i n g   t o   r e s i z e   i t .   F i r s t   I   s e l e c t   i t . < / T e x t > < B o o k M a r k E n t r y N a m e > D e s i g n   M o t i o n   P a t h s   P P T   2 0 1 3 _ m 2 0 0 : 0 1 : 5 2 . 4 < / B o o k M a r k E n t r y N a m e > < B o o k M a r k E x i t N a m e > D e s i g n   M o t i o n   P a t h s   P P T   2 0 1 3 _ m 2 0 0 : 0 1 : 5 9 . 2 < / B o o k M a r k E x i t N a m e > < B o o k M a r k E n t r y P o s i t i o n > 1 1 2 4 0 0 < / B o o k M a r k E n t r y P o s i t i o n > < B o o k M a r k E x i t P o s i t i o n > 1 1 9 2 0 0 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 6 0 7 f 6 9 6 c - a 8 c f - 4 6 5 9 - a a 3 d - 1 5 d c 8 b 7 f 2 2 1 6 < / I n t e r n a l I d > < N a m e > D e s i g n   M o t i o n   P a t h s   P P T   2 0 1 3 _ m 2 T h e n , I  m g o i n g 0 0 : 0 1 : 5 9 . 3 - 0 0 : 0 2 : 0 4 . 9 < / N a m e > < T e x t > T h e n ,   I  m   g o i n g   t o   p r e s s   t h e   S h i f t   k e y ,   t o   k e e p   t h e   l i n e   h o r i z o n t a l   a s   I   d r a g   i t . < / T e x t > < B o o k M a r k E n t r y N a m e > D e s i g n   M o t i o n   P a t h s   P P T   2 0 1 3 _ m 2 0 0 : 0 1 : 5 9 . 3 < / B o o k M a r k E n t r y N a m e > < B o o k M a r k E x i t N a m e > D e s i g n   M o t i o n   P a t h s   P P T   2 0 1 3 _ m 2 0 0 : 0 2 : 0 4 . 9 < / B o o k M a r k E x i t N a m e > < B o o k M a r k E n t r y P o s i t i o n > 1 1 9 3 0 0 < / B o o k M a r k E n t r y P o s i t i o n > < B o o k M a r k E x i t P o s i t i o n > 1 2 4 9 6 7 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 a a 8 8 1 8 c d - 5 d 5 6 - 4 a f 1 - 8 0 0 3 - e 3 6 2 b f 4 e 2 6 7 4 < / I n t e r n a l I d > < N a m e > D e s i g n   M o t i o n   P a t h s   P P T   2 0 1 3 _ m 2 W i t h t h e S h i f t 0 0 : 0 2 : 0 5 . 0 - 0 0 : 0 2 : 1 4 . 4 < / N a m e > < T e x t > W i t h   t h e   S h i f t   k e y   d o w n ,   I   p o i n t   t o   t h e   e n d   o f   t h e   p a t h ,   a n d   w h e n   I   s e e   t h i s   t w o - p o i n t e d   s i z i n g   c u r s o r ,   I   d r a g   t h e   m o u s e . < / T e x t > < B o o k M a r k E n t r y N a m e > D e s i g n   M o t i o n   P a t h s   P P T   2 0 1 3 _ m 2 0 0 : 0 2 : 0 5 . 0 < / B o o k M a r k E n t r y N a m e > < B o o k M a r k E x i t N a m e > D e s i g n   M o t i o n   P a t h s   P P T   2 0 1 3 _ m 2 0 0 : 0 2 : 1 4 . 4 < / B o o k M a r k E x i t N a m e > < B o o k M a r k E n t r y P o s i t i o n > 1 2 5 0 6 7 < / B o o k M a r k E n t r y P o s i t i o n > < B o o k M a r k E x i t P o s i t i o n > 1 3 4 4 6 7 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 7 f 5 5 b 5 2 7 - d 5 d e - 4 4 d f - 8 3 e 4 - a 5 2 2 2 a a 0 e 8 a 3 < / I n t e r n a l I d > < N a m e > D e s i g n   M o t i o n   P a t h s   P P T   2 0 1 3 _ m 2 I w a n t t h e 0 0 : 0 2 : 1 4 . 5 - 0 0 : 0 2 : 2 0 . 7 < / N a m e > < T e x t > I   w a n t   t h e   w h e e l   t o   s t o p   a b o u t   h e r e ,   s o   I  l l   l e t   u p   t h e   m o u s e   b u t t o n   a n d   S h i f t   k e y . < / T e x t > < B o o k M a r k E n t r y N a m e > D e s i g n   M o t i o n   P a t h s   P P T   2 0 1 3 _ m 2 0 0 : 0 2 : 1 4 . 5 < / B o o k M a r k E n t r y N a m e > < B o o k M a r k E x i t N a m e > D e s i g n   M o t i o n   P a t h s   P P T   2 0 1 3 _ m 2 0 0 : 0 2 : 2 0 . 7 < / B o o k M a r k E x i t N a m e > < B o o k M a r k E n t r y P o s i t i o n > 1 3 4 5 6 7 < / B o o k M a r k E n t r y P o s i t i o n > < B o o k M a r k E x i t P o s i t i o n > 1 4 0 7 6 7 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 7 0 a 0 f c f a - e c f 9 - 4 6 1 7 - 8 c 2 e - 7 7 d 0 1 9 0 b 7 a 7 2 < / I n t e r n a l I d > < N a m e > D e s i g n   M o t i o n   P a t h s   P P T   2 0 1 3 _ m 2 N o w l e t  s p r e v i e w 0 0 : 0 2 : 2 0 . 8 - 0 0 : 0 2 : 2 8 . 3 < / N a m e > < T e x t > N o w   l e t  s   p r e v i e w   t h e   e f f e c t .   T h e   p a t h   m o v e s   t h e   w h e e l   s t r a i g h t   t o   t h e   r i g h t ,   t o   t h e   e n d   o f   t h e   b a r . < / T e x t > < B o o k M a r k E n t r y N a m e > D e s i g n   M o t i o n   P a t h s   P P T   2 0 1 3 _ m 2 0 0 : 0 2 : 2 0 . 8 < / B o o k M a r k E n t r y N a m e > < B o o k M a r k E x i t N a m e > D e s i g n   M o t i o n   P a t h s   P P T   2 0 1 3 _ m 2 0 0 : 0 2 : 2 8 . 3 < / B o o k M a r k E x i t N a m e > < B o o k M a r k E n t r y P o s i t i o n > 1 4 0 8 6 7 < / B o o k M a r k E n t r y P o s i t i o n > < B o o k M a r k E x i t P o s i t i o n > 1 4 8 3 3 3 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 5 3 8 7 9 c a f - 6 1 1 d - 4 9 b 1 - a 8 7 2 - f 0 2 d 2 2 a 2 5 5 e f < / I n t e r n a l I d > < N a m e > D e s i g n   M o t i o n   P a t h s   P P T   2 0 1 3 _ m 2 N o t e t h a t w h e n 0 0 : 0 2 : 2 8 . 4 - 0 0 : 0 2 : 3 4 . 4 < / N a m e > < T e x t > N o t e   t h a t   w h e n   I  m   d r a g g i n g   t o   s i z e   t h e   p a t h ,   I   c a n   m o v e   i t   i n   a n y   d i r e c t i o n   I   w a n t ,   t o o . < / T e x t > < B o o k M a r k E n t r y N a m e > D e s i g n   M o t i o n   P a t h s   P P T   2 0 1 3 _ m 2 0 0 : 0 2 : 2 8 . 4 < / B o o k M a r k E n t r y N a m e > < B o o k M a r k E x i t N a m e > D e s i g n   M o t i o n   P a t h s   P P T   2 0 1 3 _ m 2 0 0 : 0 2 : 3 4 . 4 < / B o o k M a r k E x i t N a m e > < B o o k M a r k E n t r y P o s i t i o n > 1 4 8 4 3 3 < / B o o k M a r k E n t r y P o s i t i o n > < B o o k M a r k E x i t P o s i t i o n > 1 5 4 4 3 3 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 f c 7 0 9 5 d f - a 7 c 6 - 4 4 2 b - a f 1 6 - 2 0 4 0 6 1 2 2 a 5 c c < / I n t e r n a l I d > < N a m e > D e s i g n   M o t i o n   P a t h s   P P T   2 0 1 3 _ m 2 E a r l i e r , I c o u l d  v e 0 0 : 0 2 : 3 4 . 5 - 0 0 : 0 2 : 3 9 . 7 < / N a m e > < T e x t > E a r l i e r ,   I   c o u l d  v e   c h a n g e d   i t s   d i r e c t i o n   b y   d r a g g i n g   i t ,   f r o m   d o w n   t o   r i g h t . < / T e x t > < B o o k M a r k E n t r y N a m e > D e s i g n   M o t i o n   P a t h s   P P T   2 0 1 3 _ m 2 0 0 : 0 2 : 3 4 . 5 < / B o o k M a r k E n t r y N a m e > < B o o k M a r k E x i t N a m e > D e s i g n   M o t i o n   P a t h s   P P T   2 0 1 3 _ m 2 0 0 : 0 2 : 3 9 . 7 < / B o o k M a r k E x i t N a m e > < B o o k M a r k E n t r y P o s i t i o n > 1 5 4 5 3 3 < / B o o k M a r k E n t r y P o s i t i o n > < B o o k M a r k E x i t P o s i t i o n > 1 5 9 7 0 0 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 9 0 3 b 9 1 4 7 - 7 2 7 f - 4 8 e 2 - 9 3 a 8 - 5 f 4 6 0 7 3 e 7 d c b < / I n t e r n a l I d > < N a m e > D e s i g n   M o t i o n   P a t h s   P P T   2 0 1 3 _ m 2 I t  s j u s t a 0 0 : 0 2 : 3 9 . 8 - 0 0 : 0 2 : 4 6 . 3 < / N a m e > < T e x t > I t  s   j u s t   a   l i t t l e   t r i c k i e r   w h e n   y o u   d r a w   t o   g e t   t h e   l i n e   p e r f e c t l y   h o r i z o n t a l . < / T e x t > < B o o k M a r k E n t r y N a m e > D e s i g n   M o t i o n   P a t h s   P P T   2 0 1 3 _ m 2 0 0 : 0 2 : 3 9 . 8 < / B o o k M a r k E n t r y N a m e > < B o o k M a r k E x i t N a m e > D e s i g n   M o t i o n   P a t h s   P P T   2 0 1 3 _ m 2 0 0 : 0 2 : 4 6 . 3 < / B o o k M a r k E x i t N a m e > < B o o k M a r k E n t r y P o s i t i o n > 1 5 9 8 0 0 < / B o o k M a r k E n t r y P o s i t i o n > < B o o k M a r k E x i t P o s i t i o n > 1 6 6 3 0 0 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 3 8 5 3 e 8 c 7 - b 3 9 7 - 4 f 9 9 - b 5 6 3 - a 4 e 7 c 3 7 d 0 b 3 6 < / I n t e r n a l I d > < N a m e > D e s i g n   M o t i o n   P a t h s   P P T   2 0 1 3 _ m 2 U p n e x t : W e  l l 0 0 : 0 2 : 4 6 . 4 - 0 0 : 0 2 : 5 2 . 0 < / N a m e > < T e x t > U p   n e x t :   W e  l l   c o m b i n e   t h i s   p a t h   w i t h   o t h e r   e f f e c t s   t o   m a k e   t h e   w h e e l   r o l l   b a c k   a n d   f o r t h . < / T e x t > < B o o k M a r k E n t r y N a m e > D e s i g n   M o t i o n   P a t h s   P P T   2 0 1 3 _ m 2 0 0 : 0 2 : 4 6 . 4 < / B o o k M a r k E n t r y N a m e > < B o o k M a r k E x i t N a m e > D e s i g n   M o t i o n   P a t h s   P P T   2 0 1 3 _ m 2 0 0 : 0 2 : 5 2 . 0 < / B o o k M a r k E x i t N a m e > < B o o k M a r k E n t r y P o s i t i o n > 1 6 6 4 0 0 < / B o o k M a r k E n t r y P o s i t i o n > < B o o k M a r k E x i t P o s i t i o n > 1 7 2 0 3 3 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 1 4 0 9 b d 8 5 - 0 5 9 b - 4 c 1 4 - 8 a 1 2 - 9 d e 8 5 a e 9 6 0 f 0 < / I d > < C a p t i o n I t e m s > < C a p t i o n I t e m > < I n t e r n a l I d > 7 3 f 5 4 4 f 5 - 8 a 4 a - 4 7 b 1 - a 0 a 5 - 6 0 c b 3 e e 2 9 5 a d < / I n t e r n a l I d > < N a m e > D e s i g n   M o t i o n   P a t h s   P P T   2 0 1 3 _ m 3 A m o t i o n p a t h 0 0 : 0 0 : 0 0 . 0 - 0 0 : 0 0 : 0 5 . 4 < / N a m e > < T e x t > A   m o t i o n   p a t h   c a n   b e   e s p e c i a l l y   p o w e r f u l   w h e n   y o u   c o m b i n e   i t   w i t h   a n o t h e r   a n i m a t i o n   e f f e c t . < / T e x t > < B o o k M a r k E n t r y N a m e > D e s i g n   M o t i o n   P a t h s   P P T   2 0 1 3 _ m 3 0 0 : 0 0 : 0 0 . 0 < / B o o k M a r k E n t r y N a m e > < B o o k M a r k E x i t N a m e > D e s i g n   M o t i o n   P a t h s   P P T   2 0 1 3 _ m 3 0 0 : 0 0 : 0 5 . 4 < / B o o k M a r k E x i t N a m e > < B o o k M a r k E n t r y P o s i t i o n > 3 3 < / B o o k M a r k E n t r y P o s i t i o n > < B o o k M a r k E x i t P o s i t i o n > 5 4 6 7 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 c f e 7 a a 2 5 - 8 f f d - 4 d 2 f - a b 5 d - 7 a 7 c 8 9 6 f 4 1 8 e < / I n t e r n a l I d > < N a m e > D e s i g n   M o t i o n   P a t h s   P P T   2 0 1 3 _ m 3 F o r e x a m p l e , t h i s 0 0 : 0 0 : 0 5 . 5 - 0 0 : 0 0 : 1 0 . 4 < / N a m e > < T e x t > F o r   e x a m p l e ,   t h i s   w h e e l   i m a g e   h a s   a   m o t i o n   p a t h   t h a t   m o v e s   i t   t o   t h e   r i g h t . < / T e x t > < B o o k M a r k E n t r y N a m e > D e s i g n   M o t i o n   P a t h s   P P T   2 0 1 3 _ m 3 0 0 : 0 0 : 0 5 . 5 < / B o o k M a r k E n t r y N a m e > < B o o k M a r k E x i t N a m e > D e s i g n   M o t i o n   P a t h s   P P T   2 0 1 3 _ m 3 0 0 : 0 0 : 1 0 . 4 < / B o o k M a r k E x i t N a m e > < B o o k M a r k E n t r y P o s i t i o n > 5 5 6 7 < / B o o k M a r k E n t r y P o s i t i o n > < B o o k M a r k E x i t P o s i t i o n > 1 0 4 6 7 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 c 2 1 d 0 4 d 4 - 8 a d 1 - 4 c 4 a - b b d d - f b b 2 5 6 8 1 d e 3 f < / I n t e r n a l I d > < N a m e > D e s i g n   M o t i o n   P a t h s   P P T   2 0 1 3 _ m 3 B u t I c a n 0 0 : 0 0 : 1 0 . 5 - 0 0 : 0 0 : 1 6 . 2 < / N a m e > < T e x t > B u t   I   c a n   g e t   a   b e t t e r   r e s u l t ,   m o r e   n a t u r a l   m o t i o n ,   i f   I   a d d   a   S p i n   e f f e c t   t o   t h e   w h e e l . < / T e x t > < B o o k M a r k E n t r y N a m e > D e s i g n   M o t i o n   P a t h s   P P T   2 0 1 3 _ m 3 0 0 : 0 0 : 1 0 . 5 < / B o o k M a r k E n t r y N a m e > < B o o k M a r k E x i t N a m e > D e s i g n   M o t i o n   P a t h s   P P T   2 0 1 3 _ m 3 0 0 : 0 0 : 1 6 . 2 < / B o o k M a r k E x i t N a m e > < B o o k M a r k E n t r y P o s i t i o n > 1 0 5 6 7 < / B o o k M a r k E n t r y P o s i t i o n > < B o o k M a r k E x i t P o s i t i o n > 1 6 2 3 3 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 5 8 5 8 a 2 d 9 - 3 0 1 d - 4 f f 5 - 8 0 0 5 - d c 1 b f 4 7 9 4 0 6 8 < / I n t e r n a l I d > < N a m e > D e s i g n   M o t i o n   P a t h s   P P T   2 0 1 3 _ m 3 T o a d d t h e 0 0 : 0 0 : 1 6 . 3 - 0 0 : 0 0 : 2 2 . 3 < / N a m e > < T e x t > T o   a d d   t h e   S p i n   e f f e c t ,   I  l l   s e l e c t   t h e   w h e e l ,   a n d   t h e n   c l i c k   A d d   A n i m a t i o n . < / T e x t > < B o o k M a r k E n t r y N a m e > D e s i g n   M o t i o n   P a t h s   P P T   2 0 1 3 _ m 3 0 0 : 0 0 : 1 6 . 3 < / B o o k M a r k E n t r y N a m e > < B o o k M a r k E x i t N a m e > D e s i g n   M o t i o n   P a t h s   P P T   2 0 1 3 _ m 3 0 0 : 0 0 : 2 2 . 3 < / B o o k M a r k E x i t N a m e > < B o o k M a r k E n t r y P o s i t i o n > 1 6 3 3 3 < / B o o k M a r k E n t r y P o s i t i o n > < B o o k M a r k E x i t P o s i t i o n > 2 2 3 0 0 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 8 1 3 2 a a 1 3 - 4 0 7 4 - 4 5 f f - b d d 5 - d 7 3 5 5 c 4 7 5 5 2 b < / I n t e r n a l I d > < N a m e > D e s i g n   M o t i o n   P a t h s   P P T   2 0 1 3 _ m 3 N o t e t h a t I  m 0 0 : 0 0 : 2 2 . 4 - 0 0 : 0 0 : 2 6 . 4 < / N a m e > < T e x t > N o t e   t h a t   I  m   c h o o s i n g   A d d   A n i m a t i o n   r a t h e r   t h a n   g o i n g   t o   t h e   m a i n   e f f e c t s   g a l l e r y < / T e x t > < B o o k M a r k E n t r y N a m e > D e s i g n   M o t i o n   P a t h s   P P T   2 0 1 3 _ m 3 0 0 : 0 0 : 2 2 . 4 < / B o o k M a r k E n t r y N a m e > < B o o k M a r k E x i t N a m e > D e s i g n   M o t i o n   P a t h s   P P T   2 0 1 3 _ m 3 0 0 : 0 0 : 2 6 . 4 < / B o o k M a r k E x i t N a m e > < B o o k M a r k E n t r y P o s i t i o n > 2 2 4 0 0 < / B o o k M a r k E n t r y P o s i t i o n > < B o o k M a r k E x i t P o s i t i o n > 2 6 4 6 7 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 e 6 f 8 7 3 e 5 - e a b 2 - 4 9 f c - 8 b 9 7 - 3 b 3 0 a d b a 2 1 0 6 < / I n t e r n a l I d > < N a m e > D e s i g n   M o t i o n   P a t h s   P P T   2 0 1 3 _ m 3 b e c a u s e t h e w h e e l 0 0 : 0 0 : 2 6 . 5 - 0 0 : 0 0 : 2 9 . 9 < / N a m e > < T e x t > b e c a u s e   t h e   w h e e l   a l r e a d y   h a s   o n e   e f f e c t :   t h e   m o t i o n   p a t h . < / T e x t > < B o o k M a r k E n t r y N a m e > D e s i g n   M o t i o n   P a t h s   P P T   2 0 1 3 _ m 3 0 0 : 0 0 : 2 6 . 5 < / B o o k M a r k E n t r y N a m e > < B o o k M a r k E x i t N a m e > D e s i g n   M o t i o n   P a t h s   P P T   2 0 1 3 _ m 3 0 0 : 0 0 : 2 9 . 9 < / B o o k M a r k E x i t N a m e > < B o o k M a r k E n t r y P o s i t i o n > 2 6 5 6 7 < / B o o k M a r k E n t r y P o s i t i o n > < B o o k M a r k E x i t P o s i t i o n > 2 9 9 6 7 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 1 8 a 5 f f a 0 - 3 1 b 1 - 4 9 7 d - a 7 e 9 - 5 d d d c 4 5 9 e 4 a 9 < / I n t e r n a l I d > < N a m e > D e s i g n   M o t i o n   P a t h s   P P T   2 0 1 3 _ m 3 I  m a d d i n g t o 0 0 : 0 0 : 3 0 . 0 - 0 0 : 0 0 : 3 1 . 7 < / N a m e > < T e x t > I  m   a d d i n g   t o   t h a t   o n e . < / T e x t > < B o o k M a r k E n t r y N a m e > D e s i g n   M o t i o n   P a t h s   P P T   2 0 1 3 _ m 3 0 0 : 0 0 : 3 0 . 0 < / B o o k M a r k E n t r y N a m e > < B o o k M a r k E x i t N a m e > D e s i g n   M o t i o n   P a t h s   P P T   2 0 1 3 _ m 3 0 0 : 0 0 : 3 1 . 7 < / B o o k M a r k E x i t N a m e > < B o o k M a r k E n t r y P o s i t i o n > 3 0 0 6 7 < / B o o k M a r k E n t r y P o s i t i o n > < B o o k M a r k E x i t P o s i t i o n > 3 1 7 3 3 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 6 e 2 4 0 8 7 e - c 1 2 5 - 4 d 2 5 - 9 1 b 2 - 1 5 6 f 4 a 8 d 3 1 d a < / I n t e r n a l I d > < N a m e > D e s i g n   M o t i o n   P a t h s   P P T   2 0 1 3 _ m 3 S o i n t h e 0 0 : 0 0 : 3 1 . 8 - 0 0 : 0 0 : 4 1 . 0 < / N a m e > < T e x t > S o   i n   t h e   A d d   A n i m a t i o n   g a l l e r y ,   I   l o o k   i n   t h e   E m p h a s i s   e f f e c t s ,   a n d   c h o o s e   S p i n . < / T e x t > < B o o k M a r k E n t r y N a m e > D e s i g n   M o t i o n   P a t h s   P P T   2 0 1 3 _ m 3 0 0 : 0 0 : 3 1 . 8 < / B o o k M a r k E n t r y N a m e > < B o o k M a r k E x i t N a m e > D e s i g n   M o t i o n   P a t h s   P P T   2 0 1 3 _ m 3 0 0 : 0 0 : 4 1 . 0 < / B o o k M a r k E x i t N a m e > < B o o k M a r k E n t r y P o s i t i o n > 3 1 8 3 3 < / B o o k M a r k E n t r y P o s i t i o n > < B o o k M a r k E x i t P o s i t i o n > 4 1 0 6 7 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 e e 9 c 6 6 8 5 - 7 9 d 0 - 4 e 9 4 - b c 2 4 - 6 5 3 d 6 7 7 c b b 0 0 < / I n t e r n a l I d > < N a m e > D e s i g n   M o t i o n   P a t h s   P P T   2 0 1 3 _ m 3 L e t  s p r e v i e w a l l 0 0 : 0 0 : 4 1 . 1 - 0 0 : 0 0 : 4 4 . 3 < / N a m e > < T e x t > L e t  s   p r e v i e w   a l l   t h e   e f f e c t s . < / T e x t > < B o o k M a r k E n t r y N a m e > D e s i g n   M o t i o n   P a t h s   P P T   2 0 1 3 _ m 3 0 0 : 0 0 : 4 1 . 1 < / B o o k M a r k E n t r y N a m e > < B o o k M a r k E x i t N a m e > D e s i g n   M o t i o n   P a t h s   P P T   2 0 1 3 _ m 3 0 0 : 0 0 : 4 4 . 3 < / B o o k M a r k E x i t N a m e > < B o o k M a r k E n t r y P o s i t i o n > 4 1 1 6 7 < / B o o k M a r k E n t r y P o s i t i o n > < B o o k M a r k E x i t P o s i t i o n > 4 4 3 3 3 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 1 a c a 0 9 c c - 6 c 7 a - 4 c 6 b - a c b d - d 1 3 d 6 f f c 9 9 f e < / I n t e r n a l I d > < N a m e > D e s i g n   M o t i o n   P a t h s   P P T   2 0 1 3 _ m 3 T h e w h e e l m o v e s 0 0 : 0 0 : 4 4 . 4 - 0 0 : 0 0 : 5 2 . 4 < / N a m e > < T e x t > T h e   w h e e l   m o v e s   t o   t h e   r i g h t   a n d   t h e n   s p i n s .   B u t   I   w a n t   i t   t o   s p i n   w h i l e   i t   m o v e s   a l o n g   t h e   p a t h . < / T e x t > < B o o k M a r k E n t r y N a m e > D e s i g n   M o t i o n   P a t h s   P P T   2 0 1 3 _ m 3 0 0 : 0 0 : 4 4 . 4 < / B o o k M a r k E n t r y N a m e > < B o o k M a r k E x i t N a m e > D e s i g n   M o t i o n   P a t h s   P P T   2 0 1 3 _ m 3 0 0 : 0 0 : 5 2 . 4 < / B o o k M a r k E x i t N a m e > < B o o k M a r k E n t r y P o s i t i o n > 4 4 4 3 3 < / B o o k M a r k E n t r y P o s i t i o n > < B o o k M a r k E x i t P o s i t i o n > 5 2 4 3 3 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 e b 1 a a 0 b 1 - d 6 f c - 4 f 0 a - 9 b 7 c - c 7 7 3 8 c d 3 b c 9 8 < / I n t e r n a l I d > < N a m e > D e s i g n   M o t i o n   P a t h s   P P T   2 0 1 3 _ m 3 T o w o r k m o r e 0 0 : 0 0 : 5 2 . 5 - 0 0 : 0 0 : 5 6 . 8 < / N a m e > < T e x t > T o   w o r k   m o r e   w i t h   t h e   s p i n ,   I  l l   o p e n   t h e   A n i m a t i o n   P a n e . < / T e x t > < B o o k M a r k E n t r y N a m e > D e s i g n   M o t i o n   P a t h s   P P T   2 0 1 3 _ m 3 0 0 : 0 0 : 5 2 . 5 < / B o o k M a r k E n t r y N a m e > < B o o k M a r k E x i t N a m e > D e s i g n   M o t i o n   P a t h s   P P T   2 0 1 3 _ m 3 0 0 : 0 0 : 5 6 . 8 < / B o o k M a r k E x i t N a m e > < B o o k M a r k E n t r y P o s i t i o n > 5 2 5 3 3 < / B o o k M a r k E n t r y P o s i t i o n > < B o o k M a r k E x i t P o s i t i o n > 5 6 8 3 3 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 3 5 5 3 d 3 f 3 - d a d 4 - 4 e d 5 - a 4 3 6 - a 0 0 0 0 8 4 5 6 5 9 a < / I n t e r n a l I d > < N a m e > D e s i g n   M o t i o n   P a t h s   P P T   2 0 1 3 _ m 3 T h e S p i n e m p h a s i s 0 0 : 0 0 : 5 6 . 9 - 0 0 : 0 1 : 0 4 . 8 < / N a m e > < T e x t > T h e   S p i n   e m p h a s i s   e f f e c t   i s   y e l l o w   a n d   h a s   t h e   s t a r   i c o n ,   a n d   t h e   m o t i o n   p a t h   i s   b l u e   a n d   h a s   t h e   l i n e   i c o n . < / T e x t > < B o o k M a r k E n t r y N a m e > D e s i g n   M o t i o n   P a t h s   P P T   2 0 1 3 _ m 3 0 0 : 0 0 : 5 6 . 9 < / B o o k M a r k E n t r y N a m e > < B o o k M a r k E x i t N a m e > D e s i g n   M o t i o n   P a t h s   P P T   2 0 1 3 _ m 3 0 0 : 0 1 : 0 4 . 8 < / B o o k M a r k E x i t N a m e > < B o o k M a r k E n t r y P o s i t i o n > 5 6 9 3 3 < / B o o k M a r k E n t r y P o s i t i o n > < B o o k M a r k E x i t P o s i t i o n > 6 4 8 6 7 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 3 a 5 8 6 5 9 3 - 5 5 5 6 - 4 1 4 2 - 8 7 a e - a 3 a 2 e 8 f c f 3 f 0 < / I n t e r n a l I d > < N a m e > D e s i g n   M o t i o n   P a t h s   P P T   2 0 1 3 _ m 3 I  l l s e l e c t t h e 0 0 : 0 1 : 0 4 . 9 - 0 0 : 0 1 : 1 3 . 4 < / N a m e > < T e x t > I  l l   s e l e c t   t h e   S p i n   e f f e c t   a n d   c l i c k   i t s   a r r o w ,   a n d   i n s t e a d   o f   h a v i n g   i t   S t a r t   O n   C l i c k ,   I  l l   h a v e   i t   S t a r t   W i t h   P r e v i o u s . < / T e x t > < B o o k M a r k E n t r y N a m e > D e s i g n   M o t i o n   P a t h s   P P T   2 0 1 3 _ m 3 0 0 : 0 1 : 0 4 . 9 < / B o o k M a r k E n t r y N a m e > < B o o k M a r k E x i t N a m e > D e s i g n   M o t i o n   P a t h s   P P T   2 0 1 3 _ m 3 0 0 : 0 1 : 1 3 . 4 < / B o o k M a r k E x i t N a m e > < B o o k M a r k E n t r y P o s i t i o n > 6 4 9 6 7 < / B o o k M a r k E n t r y P o s i t i o n > < B o o k M a r k E x i t P o s i t i o n > 7 3 4 6 7 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 9 0 8 f c 0 f 7 - e d 7 4 - 4 2 4 4 - 9 6 3 2 - 3 5 a b 5 1 9 a a d 6 8 < / I n t e r n a l I d > < N a m e > D e s i g n   M o t i o n   P a t h s   P P T   2 0 1 3 _ m 3 N o w l e t  s c l i c k 0 0 : 0 1 : 1 3 . 5 - 0 0 : 0 1 : 1 7 . 8 < / N a m e > < T e x t > N o w   l e t  s   c l i c k   P l a y   A l l   t o   p r e v i e w   t h e   s e q u e n c e . < / T e x t > < B o o k M a r k E n t r y N a m e > D e s i g n   M o t i o n   P a t h s   P P T   2 0 1 3 _ m 3 0 0 : 0 1 : 1 3 . 5 < / B o o k M a r k E n t r y N a m e > < B o o k M a r k E x i t N a m e > D e s i g n   M o t i o n   P a t h s   P P T   2 0 1 3 _ m 3 0 0 : 0 1 : 1 7 . 8 < / B o o k M a r k E x i t N a m e > < B o o k M a r k E n t r y P o s i t i o n > 7 3 5 6 7 < / B o o k M a r k E n t r y P o s i t i o n > < B o o k M a r k E x i t P o s i t i o n > 7 7 8 0 0 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 8 6 b 0 c 5 0 f - f d c f - 4 c 9 8 - 8 4 3 1 - 3 a 3 d c 3 3 f 1 5 6 6 < / I n t e r n a l I d > < N a m e > D e s i g n   M o t i o n   P a t h s   P P T   2 0 1 3 _ m 3 T h e w h e e l r o l l s . 0 0 : 0 1 : 1 7 . 9 - 0 0 : 0 1 : 1 9 . 3 < / N a m e > < T e x t > T h e   w h e e l   r o l l s . < / T e x t > < B o o k M a r k E n t r y N a m e > D e s i g n   M o t i o n   P a t h s   P P T   2 0 1 3 _ m 3 0 0 : 0 1 : 1 7 . 9 < / B o o k M a r k E n t r y N a m e > < B o o k M a r k E x i t N a m e > D e s i g n   M o t i o n   P a t h s   P P T   2 0 1 3 _ m 3 0 0 : 0 1 : 1 9 . 3 < / B o o k M a r k E x i t N a m e > < B o o k M a r k E n t r y P o s i t i o n > 7 7 9 0 0 < / B o o k M a r k E n t r y P o s i t i o n > < B o o k M a r k E x i t P o s i t i o n > 7 9 3 0 0 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 e c 0 b 0 3 a 0 - 2 4 f 2 - 4 8 f 3 - a 6 9 8 - 2 2 e 1 1 8 8 5 7 d c 3 < / I n t e r n a l I d > < N a m e > D e s i g n   M o t i o n   P a t h s   P P T   2 0 1 3 _ m 3 B u t n o t i c e h o w 0 0 : 0 1 : 1 9 . 4 - 0 0 : 0 1 : 2 6 . 9 < / N a m e > < T e x t > B u t   n o t i c e   h o w   i t   s t a r t s   r o l l i n g   b e f o r e   i t   m o v e s   a n d   k e e p s   r o l l i n g   a f t e r   i t  s   s t o p p e d . < / T e x t > < B o o k M a r k E n t r y N a m e > D e s i g n   M o t i o n   P a t h s   P P T   2 0 1 3 _ m 3 0 0 : 0 1 : 1 9 . 4 < / B o o k M a r k E n t r y N a m e > < B o o k M a r k E x i t N a m e > D e s i g n   M o t i o n   P a t h s   P P T   2 0 1 3 _ m 3 0 0 : 0 1 : 2 6 . 9 < / B o o k M a r k E x i t N a m e > < B o o k M a r k E n t r y P o s i t i o n > 7 9 4 0 0 < / B o o k M a r k E n t r y P o s i t i o n > < B o o k M a r k E x i t P o s i t i o n > 8 6 9 0 0 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 e d d 2 d 0 5 3 - 4 5 a f - 4 f 1 e - 8 5 d 7 - 3 7 8 6 c 7 b f e 9 9 b < / I n t e r n a l I d > < N a m e > D e s i g n   M o t i o n   P a t h s   P P T   2 0 1 3 _ m 3 T o m a k e t h e 0 0 : 0 1 : 2 7 . 0 - 0 0 : 0 1 : 3 5 . 5 < / N a m e > < T e x t > T o   m a k e   t h e   S p i n   l o o k   m o r e   n a t u r a l ,   I  l l   s e l e c t   i t ,   d i s p l a y   i t s   m e n u ,   a n d   c l i c k   E f f e c t   O p t i o n s . < / T e x t > < B o o k M a r k E n t r y N a m e > D e s i g n   M o t i o n   P a t h s   P P T   2 0 1 3 _ m 3 0 0 : 0 1 : 2 7 . 0 < / B o o k M a r k E n t r y N a m e > < B o o k M a r k E x i t N a m e > D e s i g n   M o t i o n   P a t h s   P P T   2 0 1 3 _ m 3 0 0 : 0 1 : 3 5 . 5 < / B o o k M a r k E x i t N a m e > < B o o k M a r k E n t r y P o s i t i o n > 8 7 0 0 0 < / B o o k M a r k E n t r y P o s i t i o n > < B o o k M a r k E x i t P o s i t i o n > 9 5 5 3 3 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 e 2 9 e f 3 6 f - 2 c 3 d - 4 9 f 4 - a 5 9 8 - 0 0 7 0 d 7 b 1 a b 0 6 < / I n t e r n a l I d > < N a m e > D e s i g n   M o t i o n   P a t h s   P P T   2 0 1 3 _ m 3 I u s e t h e s e 0 0 : 0 1 : 3 5 . 6 - 0 0 : 0 1 : 4 4 . 7 < / N a m e > < T e x t > I   u s e   t h e s e   s e t t i n g s ,   S m o o t h   s t a r t   a n d   S m o o t h   e n d ,   t o   c o n t r o l   t h e   s p i n .   T h e y   g i v e   t h e   s p i n   a   m o r e   g r a d u a l   s t a r t   a n d   e n d . < / T e x t > < B o o k M a r k E n t r y N a m e > D e s i g n   M o t i o n   P a t h s   P P T   2 0 1 3 _ m 3 0 0 : 0 1 : 3 5 . 6 < / B o o k M a r k E n t r y N a m e > < B o o k M a r k E x i t N a m e > D e s i g n   M o t i o n   P a t h s   P P T   2 0 1 3 _ m 3 0 0 : 0 1 : 4 4 . 7 < / B o o k M a r k E x i t N a m e > < B o o k M a r k E n t r y P o s i t i o n > 9 5 6 3 3 < / B o o k M a r k E n t r y P o s i t i o n > < B o o k M a r k E x i t P o s i t i o n > 1 0 4 7 6 7 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 3 c c e 8 d d 3 - b 0 e 7 - 4 d f 7 - a e 7 e - 7 e e 9 2 0 c 6 3 4 6 7 < / I n t e r n a l I d > < N a m e > D e s i g n   M o t i o n   P a t h s   P P T   2 0 1 3 _ m 3 I  l l s e t e a c h 0 0 : 0 1 : 4 4 . 8 - 0 0 : 0 1 : 5 2 . 2 < / N a m e > < T e x t > I  l l   s e t   e a c h   o n e   t o   1   s e c o n d ,   a n d   c l i c k   O K . < / T e x t > < B o o k M a r k E n t r y N a m e > D e s i g n   M o t i o n   P a t h s   P P T   2 0 1 3 _ m 3 0 0 : 0 1 : 4 4 . 8 < / B o o k M a r k E n t r y N a m e > < B o o k M a r k E x i t N a m e > D e s i g n   M o t i o n   P a t h s   P P T   2 0 1 3 _ m 3 0 0 : 0 1 : 5 2 . 2 < / B o o k M a r k E x i t N a m e > < B o o k M a r k E n t r y P o s i t i o n > 1 0 4 8 6 7 < / B o o k M a r k E n t r y P o s i t i o n > < B o o k M a r k E x i t P o s i t i o n > 1 1 2 2 6 7 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 3 2 e b 7 a c 4 - 9 d 1 c - 4 1 d 3 - 9 5 1 a - f b 1 c 9 c 0 8 e d a e < / I n t e r n a l I d > < N a m e > D e s i g n   M o t i o n   P a t h s   P P T   2 0 1 3 _ m 3 I  l l c l i c k P l a y 0 0 : 0 1 : 5 2 . 3 - 0 0 : 0 2 : 0 2 . 1 < / N a m e > < T e x t > I  l l   c l i c k   P l a y   A l l .   N o w   t h e   r o l l   l o o k s   m o r e   n a t u r a l   a n d   t h e   w h e e l   d o e s n  t   s p i n   i n   p l a c e . < / T e x t > < B o o k M a r k E n t r y N a m e > D e s i g n   M o t i o n   P a t h s   P P T   2 0 1 3 _ m 3 0 0 : 0 1 : 5 2 . 3 < / B o o k M a r k E n t r y N a m e > < B o o k M a r k E x i t N a m e > D e s i g n   M o t i o n   P a t h s   P P T   2 0 1 3 _ m 3 0 0 : 0 2 : 0 2 . 1 < / B o o k M a r k E x i t N a m e > < B o o k M a r k E n t r y P o s i t i o n > 1 1 2 3 6 7 < / B o o k M a r k E n t r y P o s i t i o n > < B o o k M a r k E x i t P o s i t i o n > 1 2 2 1 6 7 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 f 8 c c 2 0 c 7 - 7 e f f - 4 f f b - 9 1 c 6 - d f 0 1 a f 1 b 0 4 4 7 < / I n t e r n a l I d > < N a m e > D e s i g n   M o t i o n   P a t h s   P P T   2 0 1 3 _ m 3 L a s t , I w a n t 0 0 : 0 2 : 0 2 . 2 - 0 0 : 0 2 : 0 4 . 9 < / N a m e > < T e x t > L a s t ,   I   w a n t   t h e   w h e e l   t o   r o l l   b a c k   a n d   f o r t h . < / T e x t > < B o o k M a r k E n t r y N a m e > D e s i g n   M o t i o n   P a t h s   P P T   2 0 1 3 _ m 3 0 0 : 0 2 : 0 2 . 2 < / B o o k M a r k E n t r y N a m e > < B o o k M a r k E x i t N a m e > D e s i g n   M o t i o n   P a t h s   P P T   2 0 1 3 _ m 3 0 0 : 0 2 : 0 4 . 9 < / B o o k M a r k E x i t N a m e > < B o o k M a r k E n t r y P o s i t i o n > 1 2 2 2 6 7 < / B o o k M a r k E n t r y P o s i t i o n > < B o o k M a r k E x i t P o s i t i o n > 1 2 4 9 0 0 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 f 5 5 7 f e 1 4 - e 5 2 2 - 4 b 8 b - a 7 6 a - f 6 7 7 5 f 6 6 4 6 a d < / I n t e r n a l I d > < N a m e > D e s i g n   M o t i o n   P a t h s   P P T   2 0 1 3 _ m 3 S o , I  m g o i n g 0 0 : 0 2 : 0 5 . 0 - 0 0 : 0 2 : 1 1 . 9 < / N a m e > < T e x t > S o ,   I  m   g o i n g   t o   s e l e c t   b o t h   e f f e c t s  I  l l   c l i c k   o n e ,   p r e s s   C t r l ,   a n d   c l i c k   t h e   o t h e r . < / T e x t > < B o o k M a r k E n t r y N a m e > D e s i g n   M o t i o n   P a t h s   P P T   2 0 1 3 _ m 3 0 0 : 0 2 : 0 5 . 0 < / B o o k M a r k E n t r y N a m e > < B o o k M a r k E x i t N a m e > D e s i g n   M o t i o n   P a t h s   P P T   2 0 1 3 _ m 3 0 0 : 0 2 : 1 1 . 9 < / B o o k M a r k E x i t N a m e > < B o o k M a r k E n t r y P o s i t i o n > 1 2 5 0 0 0 < / B o o k M a r k E n t r y P o s i t i o n > < B o o k M a r k E x i t P o s i t i o n > 1 3 1 9 3 3 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 6 a f 7 9 7 1 6 - a b a 9 - 4 5 3 7 - a b c 6 - 9 5 e 9 c a 4 1 4 5 f 2 < / I n t e r n a l I d > < N a m e > D e s i g n   M o t i o n   P a t h s   P P T   2 0 1 3 _ m 3 W i t h b o t h e f f e c t s 0 0 : 0 2 : 1 2 . 0 - 0 0 : 0 2 : 1 6 . 4 < / N a m e > < T e x t > W i t h   b o t h   e f f e c t s   s e l e c t e d ,   t h e r e  s   j u s t   o n e   a r r o w   t o   c l i c k   f o r   t h e   d r o p - d o w n   m e n u , < / T e x t > < B o o k M a r k E n t r y N a m e > D e s i g n   M o t i o n   P a t h s   P P T   2 0 1 3 _ m 3 0 0 : 0 2 : 1 2 . 0 < / B o o k M a r k E n t r y N a m e > < B o o k M a r k E x i t N a m e > D e s i g n   M o t i o n   P a t h s   P P T   2 0 1 3 _ m 3 0 0 : 0 2 : 1 6 . 4 < / B o o k M a r k E x i t N a m e > < B o o k M a r k E n t r y P o s i t i o n > 1 3 2 0 3 3 < / B o o k M a r k E n t r y P o s i t i o n > < B o o k M a r k E x i t P o s i t i o n > 1 3 6 4 0 0 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 a 8 0 5 1 4 b 0 - 0 8 1 4 - 4 5 9 7 - a a 1 8 - a 5 d a 4 d b 1 d 4 3 0 < / I n t e r n a l I d > < N a m e > D e s i g n   M o t i o n   P a t h s   P P T   2 0 1 3 _ m 3 a n d w h a t I 0 0 : 0 2 : 1 6 . 5 - 0 0 : 0 2 : 1 9 . 5 < / N a m e > < T e x t > a n d   w h a t   I   s e l e c t   w i l l   a p p l y   t o   b o t h   e f f e c t s . < / T e x t > < B o o k M a r k E n t r y N a m e > D e s i g n   M o t i o n   P a t h s   P P T   2 0 1 3 _ m 3 0 0 : 0 2 : 1 6 . 5 < / B o o k M a r k E n t r y N a m e > < B o o k M a r k E x i t N a m e > D e s i g n   M o t i o n   P a t h s   P P T   2 0 1 3 _ m 3 0 0 : 0 2 : 1 9 . 5 < / B o o k M a r k E x i t N a m e > < B o o k M a r k E n t r y P o s i t i o n > 1 3 6 5 0 0 < / B o o k M a r k E n t r y P o s i t i o n > < B o o k M a r k E x i t P o s i t i o n > 1 3 9 5 6 7 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 c 8 c 4 8 b c 8 - d 3 0 3 - 4 f c 8 - 9 2 0 0 - a 2 a 0 b e a 5 c a b 5 < / I n t e r n a l I d > < N a m e > D e s i g n   M o t i o n   P a t h s   P P T   2 0 1 3 _ m 3 I  l l c l i c k E f f e c t 0 0 : 0 2 : 1 9 . 6 - 0 0 : 0 2 : 2 5 . 7 < / N a m e > < T e x t > I  l l   c l i c k   E f f e c t   O p t i o n s ,   a n d   s e l e c t   t h i s   o p t i o n ,   A u t o - r e v e r s e . < / T e x t > < B o o k M a r k E n t r y N a m e > D e s i g n   M o t i o n   P a t h s   P P T   2 0 1 3 _ m 3 0 0 : 0 2 : 1 9 . 6 < / B o o k M a r k E n t r y N a m e > < B o o k M a r k E x i t N a m e > D e s i g n   M o t i o n   P a t h s   P P T   2 0 1 3 _ m 3 0 0 : 0 2 : 2 5 . 7 < / B o o k M a r k E x i t N a m e > < B o o k M a r k E n t r y P o s i t i o n > 1 3 9 6 6 7 < / B o o k M a r k E n t r y P o s i t i o n > < B o o k M a r k E x i t P o s i t i o n > 1 4 5 7 3 3 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 5 a b c 1 2 d 3 - 1 f 0 4 - 4 3 8 5 - 8 0 9 8 - 1 b a a 5 e a b 3 e f 3 < / I n t e r n a l I d > < N a m e > D e s i g n   M o t i o n   P a t h s   P P T   2 0 1 3 _ m 3 T h i s w i l l m a k e 0 0 : 0 2 : 2 5 . 8 - 0 0 : 0 2 : 3 0 . 4 < / N a m e > < T e x t > T h i s   w i l l   m a k e   b o t h   e f f e c t s   p l a y   a n d   t h e n   p l a y   a g a i n   i n   r e v e r s e . < / T e x t > < B o o k M a r k E n t r y N a m e > D e s i g n   M o t i o n   P a t h s   P P T   2 0 1 3 _ m 3 0 0 : 0 2 : 2 5 . 8 < / B o o k M a r k E n t r y N a m e > < B o o k M a r k E x i t N a m e > D e s i g n   M o t i o n   P a t h s   P P T   2 0 1 3 _ m 3 0 0 : 0 2 : 3 0 . 4 < / B o o k M a r k E x i t N a m e > < B o o k M a r k E n t r y P o s i t i o n > 1 4 5 8 3 3 < / B o o k M a r k E n t r y P o s i t i o n > < B o o k M a r k E x i t P o s i t i o n > 1 5 0 4 3 3 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 f 8 d 9 1 0 5 b - 8 0 2 9 - 4 e d 1 - 9 b f 8 - 4 3 a 9 9 d 3 7 8 f e a < / I n t e r n a l I d > < N a m e > D e s i g n   M o t i o n   P a t h s   P P T   2 0 1 3 _ m 3 N o w w h i l e I  v e 0 0 : 0 2 : 3 0 . 5 - 0 0 : 0 2 : 3 4 . 5 < / N a m e > < T e x t > N o w   w h i l e   I  v e   g o t   t h e   d i a l o g   b o x   o p e n ,   I  m   g o i n g   t o   c l i c k   t h e   T i m i n g   t a b , < / T e x t > < B o o k M a r k E n t r y N a m e > D e s i g n   M o t i o n   P a t h s   P P T   2 0 1 3 _ m 3 0 0 : 0 2 : 3 0 . 5 < / B o o k M a r k E n t r y N a m e > < B o o k M a r k E x i t N a m e > D e s i g n   M o t i o n   P a t h s   P P T   2 0 1 3 _ m 3 0 0 : 0 2 : 3 4 . 5 < / B o o k M a r k E x i t N a m e > < B o o k M a r k E n t r y P o s i t i o n > 1 5 0 5 3 3 < / B o o k M a r k E n t r y P o s i t i o n > < B o o k M a r k E x i t P o s i t i o n > 1 5 4 5 0 0 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 8 4 8 5 7 d 8 1 - 0 f 7 1 - 4 8 0 f - b 5 5 7 - 2 4 b a a d 0 a 3 e b d < / I n t e r n a l I d > < N a m e > D e s i g n   M o t i o n   P a t h s   P P T   2 0 1 3 _ m 3 a n d s p e e d u p 0 0 : 0 2 : 3 4 . 6 - 0 0 : 0 2 : 4 1 . 9 < / N a m e > < T e x t > a n d   s p e e d   u p   t h e   d u r a t i o n   o f   b o t h   e f f e c t s .   I  l l   c h a n g e   t h i s   f r o m   2   s e c o n d s   t o   1 . 5 . < / T e x t > < B o o k M a r k E n t r y N a m e > D e s i g n   M o t i o n   P a t h s   P P T   2 0 1 3 _ m 3 0 0 : 0 2 : 3 4 . 6 < / B o o k M a r k E n t r y N a m e > < B o o k M a r k E x i t N a m e > D e s i g n   M o t i o n   P a t h s   P P T   2 0 1 3 _ m 3 0 0 : 0 2 : 4 1 . 9 < / B o o k M a r k E x i t N a m e > < B o o k M a r k E n t r y P o s i t i o n > 1 5 4 6 0 0 < / B o o k M a r k E n t r y P o s i t i o n > < B o o k M a r k E x i t P o s i t i o n > 1 6 1 9 0 0 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 d d 1 6 f f b 0 - 9 5 b 1 - 4 f c f - 9 f 7 6 - c 7 9 7 c b 6 2 c 0 c e < / I n t e r n a l I d > < N a m e > D e s i g n   M o t i o n   P a t h s   P P T   2 0 1 3 _ m 3 A n o t h e r t h i n g I 0 0 : 0 2 : 4 2 . 0 - 0 0 : 0 2 : 4 9 . 3 < / N a m e > < T e x t > A n o t h e r   t h i n g   I   c a n   d o   i s   m a k e   t h e   w h o l e   e f f e c t   r e p e a t ,   b y   c l i c k i n g   2   i n   t h e   R e p e a t   b o x . < / T e x t > < B o o k M a r k E n t r y N a m e > D e s i g n   M o t i o n   P a t h s   P P T   2 0 1 3 _ m 3 0 0 : 0 2 : 4 2 . 0 < / B o o k M a r k E n t r y N a m e > < B o o k M a r k E x i t N a m e > D e s i g n   M o t i o n   P a t h s   P P T   2 0 1 3 _ m 3 0 0 : 0 2 : 4 9 . 3 < / B o o k M a r k E x i t N a m e > < B o o k M a r k E n t r y P o s i t i o n > 1 6 2 0 0 0 < / B o o k M a r k E n t r y P o s i t i o n > < B o o k M a r k E x i t P o s i t i o n > 1 6 9 3 6 7 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 9 2 d b e f e 6 - 8 5 1 8 - 4 a 4 b - a 2 5 e - 7 f e c 2 2 5 3 f 8 6 d < / I n t e r n a l I d > < N a m e > D e s i g n   M o t i o n   P a t h s   P P T   2 0 1 3 _ m 3 T h e r e  s t h e f i n i s h e d 0 0 : 0 2 : 4 9 . 4 - 0 0 : 0 2 : 5 1 . 4 < / N a m e > < T e x t > T h e r e  s   t h e   f i n i s h e d   e f f e c t . < / T e x t > < B o o k M a r k E n t r y N a m e > D e s i g n   M o t i o n   P a t h s   P P T   2 0 1 3 _ m 3 0 0 : 0 2 : 4 9 . 4 < / B o o k M a r k E n t r y N a m e > < B o o k M a r k E x i t N a m e > D e s i g n   M o t i o n   P a t h s   P P T   2 0 1 3 _ m 3 0 0 : 0 2 : 5 1 . 4 < / B o o k M a r k E x i t N a m e > < B o o k M a r k E n t r y P o s i t i o n > 1 6 9 4 6 7 < / B o o k M a r k E n t r y P o s i t i o n > < B o o k M a r k E x i t P o s i t i o n > 1 7 1 4 6 7 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 e c 9 2 b 2 0 8 - 8 0 0 1 - 4 2 6 b - a 4 7 a - 6 1 0 2 4 d 2 b 9 a 8 e < / I n t e r n a l I d > < N a m e > D e s i g n   M o t i o n   P a t h s   P P T   2 0 1 3 _ m 3 T h e w h e e l r o l l s 0 0 : 0 2 : 5 1 . 5 - 0 0 : 0 2 : 5 6 . 6 < / N a m e > < T e x t > T h e   w h e e l   r o l l s   b a c k   a n d   f o r t h ,   a n d   i t   r e p e a t s . < / T e x t > < B o o k M a r k E n t r y N a m e > D e s i g n   M o t i o n   P a t h s   P P T   2 0 1 3 _ m 3 0 0 : 0 2 : 5 1 . 5 < / B o o k M a r k E n t r y N a m e > < B o o k M a r k E x i t N a m e > D e s i g n   M o t i o n   P a t h s   P P T   2 0 1 3 _ m 3 0 0 : 0 2 : 5 6 . 6 < / B o o k M a r k E x i t N a m e > < B o o k M a r k E n t r y P o s i t i o n > 1 7 1 5 6 7 < / B o o k M a r k E n t r y P o s i t i o n > < B o o k M a r k E x i t P o s i t i o n > 1 7 6 6 0 0 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 2 b 5 5 e f a f - 0 e 1 c - 4 4 6 0 - a 7 3 0 - 0 e d b e 7 b 9 5 9 8 1 < / I n t e r n a l I d > < N a m e > D e s i g n   M o t i o n   P a t h s   P P T   2 0 1 3 _ m 3 H e r e  s a n o t h e r a n i m a t i o n 0 0 : 0 2 : 5 6 . 7 - 0 0 : 0 3 : 0 0 . 9 < / N a m e > < T e x t > H e r e  s   a n o t h e r   a n i m a t i o n   s e q u e n c e   t h a t   u s e s   c o m b i n e d   e f f e c t s . < / T e x t > < B o o k M a r k E n t r y N a m e > D e s i g n   M o t i o n   P a t h s   P P T   2 0 1 3 _ m 3 0 0 : 0 2 : 5 6 . 7 < / B o o k M a r k E n t r y N a m e > < B o o k M a r k E x i t N a m e > D e s i g n   M o t i o n   P a t h s   P P T   2 0 1 3 _ m 3 0 0 : 0 3 : 0 0 . 9 < / B o o k M a r k E x i t N a m e > < B o o k M a r k E n t r y P o s i t i o n > 1 7 6 7 0 0 < / B o o k M a r k E n t r y P o s i t i o n > < B o o k M a r k E x i t P o s i t i o n > 1 8 0 9 0 0 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 8 e 0 3 5 f 3 1 - e 3 2 4 - 4 9 7 f - 8 f c d - 8 e 0 b d 3 9 9 3 7 1 3 < / I n t e r n a l I d > < N a m e > D e s i g n   M o t i o n   P a t h s   P P T   2 0 1 3 _ m 3 T h i s r o c k e t m o v e s 0 0 : 0 3 : 0 1 . 0 - 0 0 : 0 3 : 0 9 . 2 < / N a m e > < T e x t > T h i s   r o c k e t   m o v e s   o n   t w o   d i a g o n a l   m o t i o n   p a t h s ,   o n e   t o   t h e   m o o n ,   a n d   o n e   b a c k   t o   e a r t h .   I  l l   p l a y   t h e   s e q u e n c e . < / T e x t > < B o o k M a r k E n t r y N a m e > D e s i g n   M o t i o n   P a t h s   P P T   2 0 1 3 _ m 3 0 0 : 0 3 : 0 1 . 0 < / B o o k M a r k E n t r y N a m e > < B o o k M a r k E x i t N a m e > D e s i g n   M o t i o n   P a t h s   P P T   2 0 1 3 _ m 3 0 0 : 0 3 : 0 9 . 2 < / B o o k M a r k E x i t N a m e > < B o o k M a r k E n t r y P o s i t i o n > 1 8 1 0 0 0 < / B o o k M a r k E n t r y P o s i t i o n > < B o o k M a r k E x i t P o s i t i o n > 1 8 9 2 3 3 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 1 2 d 5 3 5 4 1 - a c d 9 - 4 b 6 7 - a 7 0 2 - a 6 a 9 2 0 a 2 8 8 4 3 < / I n t e r n a l I d > < N a m e > D e s i g n   M o t i o n   P a t h s   P P T   2 0 1 3 _ m 3 T h e r o c k e t f l i e s 0 0 : 0 3 : 0 9 . 3 - 0 0 : 0 3 : 1 4 . 9 < / N a m e > < T e x t > T h e   r o c k e t   f l i e s   t o   t h e   m o o n ,   t h e n   t u r n s   a r o u n d   a n d   f l i e s   b a c k . < / T e x t > < B o o k M a r k E n t r y N a m e > D e s i g n   M o t i o n   P a t h s   P P T   2 0 1 3 _ m 3 0 0 : 0 3 : 0 9 . 3 < / B o o k M a r k E n t r y N a m e > < B o o k M a r k E x i t N a m e > D e s i g n   M o t i o n   P a t h s   P P T   2 0 1 3 _ m 3 0 0 : 0 3 : 1 4 . 9 < / B o o k M a r k E x i t N a m e > < B o o k M a r k E n t r y P o s i t i o n > 1 8 9 3 3 3 < / B o o k M a r k E n t r y P o s i t i o n > < B o o k M a r k E x i t P o s i t i o n > 1 9 4 9 6 7 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 a 2 d 3 c b b f - 9 d 3 3 - 4 8 8 2 - 9 0 0 d - 6 b a e d 6 5 2 f e d d < / I n t e r n a l I d > < N a m e > D e s i g n   M o t i o n   P a t h s   P P T   2 0 1 3 _ m 3 Y o u  l l a l s o n o t i c e 0 0 : 0 3 : 1 5 . 0 - 0 0 : 0 3 : 2 2 . 5 < / N a m e > < T e x t > Y o u  l l   a l s o   n o t i c e   t h a t   t h e   r o c k e t   g e t s   s m a l l e r   a s   i t   m o v e s   a w a y   a n d   l a r g e r   a s   i t   r e t u r n s . < / T e x t > < B o o k M a r k E n t r y N a m e > D e s i g n   M o t i o n   P a t h s   P P T   2 0 1 3 _ m 3 0 0 : 0 3 : 1 5 . 0 < / B o o k M a r k E n t r y N a m e > < B o o k M a r k E x i t N a m e > D e s i g n   M o t i o n   P a t h s   P P T   2 0 1 3 _ m 3 0 0 : 0 3 : 2 2 . 5 < / B o o k M a r k E x i t N a m e > < B o o k M a r k E n t r y P o s i t i o n > 1 9 5 0 6 7 < / B o o k M a r k E n t r y P o s i t i o n > < B o o k M a r k E x i t P o s i t i o n > 2 0 2 5 6 7 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 7 e 4 a f f 6 c - d d 2 9 - 4 7 8 d - a 9 2 8 - 2 a 4 d 4 6 4 9 c c c 1 < / I n t e r n a l I d > < N a m e > D e s i g n   M o t i o n   P a t h s   P P T   2 0 1 3 _ m 3 T h a t  s t h e w o r k 0 0 : 0 3 : 2 2 . 6 - 0 0 : 0 3 : 2 9 . 1 < / N a m e > < T e x t > T h a t  s   t h e   w o r k   o f   a n   e f f e c t   c a l l e d   G r o w / S h r i n k .   I t  s   c o m b i n e d   w i t h   t h e   m o t i o n   p a t h s . < / T e x t > < B o o k M a r k E n t r y N a m e > D e s i g n   M o t i o n   P a t h s   P P T   2 0 1 3 _ m 3 0 0 : 0 3 : 2 2 . 6 < / B o o k M a r k E n t r y N a m e > < B o o k M a r k E x i t N a m e > D e s i g n   M o t i o n   P a t h s   P P T   2 0 1 3 _ m 3 0 0 : 0 3 : 2 9 . 1 < / B o o k M a r k E x i t N a m e > < B o o k M a r k E n t r y P o s i t i o n > 2 0 2 6 6 7 < / B o o k M a r k E n t r y P o s i t i o n > < B o o k M a r k E x i t P o s i t i o n > 2 0 9 1 0 0 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 3 6 e 9 c 6 b d - c f c 0 - 4 e 0 4 - 9 d 5 b - 0 d 2 5 5 1 8 8 e a 2 d < / I n t e r n a l I d > < N a m e > D e s i g n   M o t i o n   P a t h s   P P T   2 0 1 3 _ m 3 H e r e a r e t h e 0 0 : 0 3 : 2 9 . 2 - 0 0 : 0 3 : 3 2 . 7 < / N a m e > < T e x t > H e r e   a r e   t h e   e f f e c t s   i n   t h e   A n i m a t i o n   P a n e . < / T e x t > < B o o k M a r k E n t r y N a m e > D e s i g n   M o t i o n   P a t h s   P P T   2 0 1 3 _ m 3 0 0 : 0 3 : 2 9 . 2 < / B o o k M a r k E n t r y N a m e > < B o o k M a r k E x i t N a m e > D e s i g n   M o t i o n   P a t h s   P P T   2 0 1 3 _ m 3 0 0 : 0 3 : 3 2 . 7 < / B o o k M a r k E x i t N a m e > < B o o k M a r k E n t r y P o s i t i o n > 2 0 9 2 0 0 < / B o o k M a r k E n t r y P o s i t i o n > < B o o k M a r k E x i t P o s i t i o n > 2 1 2 7 3 3 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 c 6 a 3 8 2 e d - 1 b e 5 - 4 9 1 e - b 1 6 4 - 9 d b 9 6 f 8 1 e 9 1 5 < / I n t e r n a l I d > < N a m e > D e s i g n   M o t i o n   P a t h s   P P T   2 0 1 3 _ m 3 T h e s e a r e t h e 0 0 : 0 3 : 3 2 . 8 - 0 0 : 0 3 : 4 0 . 0 < / N a m e > < T e x t > T h e s e   a r e   t h e   m o t i o n   p a t h s ,   a n d   e a c h   o n e   i s   f o l l o w e d   b y   t h i s   e m p h a s i s   e f f e c t ,   c a l l e d   G r o w / S h r i n k . < / T e x t > < B o o k M a r k E n t r y N a m e > D e s i g n   M o t i o n   P a t h s   P P T   2 0 1 3 _ m 3 0 0 : 0 3 : 3 2 . 8 < / B o o k M a r k E n t r y N a m e > < B o o k M a r k E x i t N a m e > D e s i g n   M o t i o n   P a t h s   P P T   2 0 1 3 _ m 3 0 0 : 0 3 : 4 0 . 0 < / B o o k M a r k E x i t N a m e > < B o o k M a r k E n t r y P o s i t i o n > 2 1 2 8 3 3 < / B o o k M a r k E n t r y P o s i t i o n > < B o o k M a r k E x i t P o s i t i o n > 2 2 0 0 0 0 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 1 2 4 5 f 4 6 c - e a f b - 4 4 0 2 - 9 3 3 7 - a 8 d 4 f 9 f a 3 1 8 d < / I n t e r n a l I d > < N a m e > D e s i g n   M o t i o n   P a t h s   P P T   2 0 1 3 _ m 3 E a c h G r o w / S h r i n k e f f e c t 0 0 : 0 3 : 4 0 . 1 - 0 0 : 0 3 : 4 5 . 0 < / N a m e > < T e x t > E a c h   G r o w / S h r i n k   e f f e c t   i s   s e t   t o   p l a y   w i t h   t h e   p r e v i o u s   m o t i o n   p a t h . < / T e x t > < B o o k M a r k E n t r y N a m e > D e s i g n   M o t i o n   P a t h s   P P T   2 0 1 3 _ m 3 0 0 : 0 3 : 4 0 . 1 < / B o o k M a r k E n t r y N a m e > < B o o k M a r k E x i t N a m e > D e s i g n   M o t i o n   P a t h s   P P T   2 0 1 3 _ m 3 0 0 : 0 3 : 4 5 . 0 < / B o o k M a r k E x i t N a m e > < B o o k M a r k E n t r y P o s i t i o n > 2 2 0 1 0 0 < / B o o k M a r k E n t r y P o s i t i o n > < B o o k M a r k E x i t P o s i t i o n > 2 2 5 0 6 7 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 d 3 7 7 0 3 3 8 - a 9 d 9 - 4 8 f 7 - 8 0 d 5 - c e d 6 2 c a c b 7 2 0 < / I n t e r n a l I d > < N a m e > D e s i g n   M o t i o n   P a t h s   P P T   2 0 1 3 _ m 3 S o l e t  s l o o k 0 0 : 0 3 : 4 5 . 1 - 0 0 : 0 3 : 5 1 . 0 < / N a m e > < T e x t > S o   l e t  s   l o o k   a t   t h e   f i r s t   u s e   o f   t h e   G r o w / S h r i n k   e f f e c t :   I  l l   o p e n   i t s   E f f e c t   O p t i o n s . < / T e x t > < B o o k M a r k E n t r y N a m e > D e s i g n   M o t i o n   P a t h s   P P T   2 0 1 3 _ m 3 0 0 : 0 3 : 4 5 . 1 < / B o o k M a r k E n t r y N a m e > < B o o k M a r k E x i t N a m e > D e s i g n   M o t i o n   P a t h s   P P T   2 0 1 3 _ m 3 0 0 : 0 3 : 5 1 . 0 < / B o o k M a r k E x i t N a m e > < B o o k M a r k E n t r y P o s i t i o n > 2 2 5 1 6 7 < / B o o k M a r k E n t r y P o s i t i o n > < B o o k M a r k E x i t P o s i t i o n > 2 3 1 0 6 7 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 a b 0 4 4 5 3 4 - f 8 d e - 4 b e 1 - b 2 f 8 - 0 1 9 2 4 4 5 e 3 b b 0 < / I n t e r n a l I d > < N a m e > D e s i g n   M o t i o n   P a t h s   P P T   2 0 1 3 _ m 3 I n t h i s c a s e , 0 0 : 0 3 : 5 1 . 1 - 0 0 : 0 3 : 5 5 . 6 < / N a m e > < T e x t > I n   t h i s   c a s e ,   t h e   G r o w / S h r i n k   e f f e c t   a p p l i e s   t o   t h e   r o c k e t   a s   i t   m o v e s   a w a y , < / T e x t > < B o o k M a r k E n t r y N a m e > D e s i g n   M o t i o n   P a t h s   P P T   2 0 1 3 _ m 3 0 0 : 0 3 : 5 1 . 1 < / B o o k M a r k E n t r y N a m e > < B o o k M a r k E x i t N a m e > D e s i g n   M o t i o n   P a t h s   P P T   2 0 1 3 _ m 3 0 0 : 0 3 : 5 5 . 6 < / B o o k M a r k E x i t N a m e > < B o o k M a r k E n t r y P o s i t i o n > 2 3 1 1 6 7 < / B o o k M a r k E n t r y P o s i t i o n > < B o o k M a r k E x i t P o s i t i o n > 2 3 5 6 6 7 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 d d d 8 c 2 4 2 - c 3 d 0 - 4 b 8 6 - 9 9 0 c - b 6 b 3 7 9 3 4 9 8 a b < / I n t e r n a l I d > < N a m e > D e s i g n   M o t i o n   P a t h s   P P T   2 0 1 3 _ m 3 s o i t s s i z e 0 0 : 0 3 : 5 5 . 7 - 0 0 : 0 4 : 0 0 . 4 < / N a m e > < T e x t > s o   i t s   s i z e   i s   s e t   t o   S m a l l e r ,   w h i c h   m a k e s   t h e   r o c k e t   s h r i n k . < / T e x t > < B o o k M a r k E n t r y N a m e > D e s i g n   M o t i o n   P a t h s   P P T   2 0 1 3 _ m 3 0 0 : 0 3 : 5 5 . 7 < / B o o k M a r k E n t r y N a m e > < B o o k M a r k E x i t N a m e > D e s i g n   M o t i o n   P a t h s   P P T   2 0 1 3 _ m 3 0 0 : 0 4 : 0 0 . 4 < / B o o k M a r k E x i t N a m e > < B o o k M a r k E n t r y P o s i t i o n > 2 3 5 7 6 7 < / B o o k M a r k E n t r y P o s i t i o n > < B o o k M a r k E x i t P o s i t i o n > 2 4 0 4 0 0 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 1 c a 2 4 6 7 9 - c 2 8 9 - 4 5 7 e - 8 4 1 0 - 6 c a 8 0 0 a 2 d b e 4 < / I n t e r n a l I d > < N a m e > D e s i g n   M o t i o n   P a t h s   P P T   2 0 1 3 _ m 3 A l s o , i t s S m o o t h 0 0 : 0 4 : 0 0 . 5 - 0 0 : 0 4 : 0 7 . 6 < / N a m e > < T e x t > A l s o ,   i t s   S m o o t h   s t a r t   s e t t i n g   d e l a y s   t h e   s h r i n k i n g   s o   i t   h a p p e n s   a   w a y s   d o w n   t h e   p a t h ,   o r   f a r t h e r   a w a y . < / T e x t > < B o o k M a r k E n t r y N a m e > D e s i g n   M o t i o n   P a t h s   P P T   2 0 1 3 _ m 3 0 0 : 0 4 : 0 0 . 5 < / B o o k M a r k E n t r y N a m e > < B o o k M a r k E x i t N a m e > D e s i g n   M o t i o n   P a t h s   P P T   2 0 1 3 _ m 3 0 0 : 0 4 : 0 7 . 6 < / B o o k M a r k E x i t N a m e > < B o o k M a r k E n t r y P o s i t i o n > 2 4 0 5 0 0 < / B o o k M a r k E n t r y P o s i t i o n > < B o o k M a r k E x i t P o s i t i o n > 2 4 7 6 0 0 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 d d 7 c a 8 2 0 - a d d 8 - 4 7 9 e - b 4 e 4 - c 1 5 7 6 5 5 8 f e 1 6 < / I n t e r n a l I d > < N a m e > D e s i g n   M o t i o n   P a t h s   P P T   2 0 1 3 _ m 3 A n d t h e S m o o t h 0 0 : 0 4 : 0 7 . 7 - 0 0 : 0 4 : 1 4 . 2 < / N a m e > < T e x t > A n d   t h e   S m o o t h   e n d   s e t t i n g   h e l p s   t h e   s h r i n k i n g   e f f e c t   a t   t h e   e n d   o f   t h e   p a t h   t o   o c c u r   g r a d u a l l y . < / T e x t > < B o o k M a r k E n t r y N a m e > D e s i g n   M o t i o n   P a t h s   P P T   2 0 1 3 _ m 3 0 0 : 0 4 : 0 7 . 7 < / B o o k M a r k E n t r y N a m e > < B o o k M a r k E x i t N a m e > D e s i g n   M o t i o n   P a t h s   P P T   2 0 1 3 _ m 3 0 0 : 0 4 : 1 4 . 2 < / B o o k M a r k E x i t N a m e > < B o o k M a r k E n t r y P o s i t i o n > 2 4 7 7 0 0 < / B o o k M a r k E n t r y P o s i t i o n > < B o o k M a r k E x i t P o s i t i o n > 2 5 4 2 0 0 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 f 8 1 e 6 1 4 4 - e 9 3 0 - 4 5 7 0 - a f 4 9 - a 2 c f 2 7 e 5 a e 2 5 < / I n t e r n a l I d > < N a m e > D e s i g n   M o t i o n   P a t h s   P P T   2 0 1 3 _ m 3 N o w h e r e  s t h e 0 0 : 0 4 : 1 4 . 3 - 0 0 : 0 4 : 1 9 . 5 < / N a m e > < T e x t > N o w   h e r e  s   t h e   o t h e r   G r o w / S h r i n k   e f f e c t .   L e t  s   o p e n   i t s   E f f e c t   O p t i o n s . < / T e x t > < B o o k M a r k E n t r y N a m e > D e s i g n   M o t i o n   P a t h s   P P T   2 0 1 3 _ m 3 0 0 : 0 4 : 1 4 . 3 < / B o o k M a r k E n t r y N a m e > < B o o k M a r k E x i t N a m e > D e s i g n   M o t i o n   P a t h s   P P T   2 0 1 3 _ m 3 0 0 : 0 4 : 1 9 . 5 < / B o o k M a r k E x i t N a m e > < B o o k M a r k E n t r y P o s i t i o n > 2 5 4 3 0 0 < / B o o k M a r k E n t r y P o s i t i o n > < B o o k M a r k E x i t P o s i t i o n > 2 5 9 5 6 7 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 9 b c e 2 c b 1 - c c e c - 4 9 7 7 - 8 a 0 d - a 0 9 6 d 3 8 2 3 2 1 4 < / I n t e r n a l I d > < N a m e > D e s i g n   M o t i o n   P a t h s   P P T   2 0 1 3 _ m 3 T h i s e f f e c t a p p l i e s 0 0 : 0 4 : 1 9 . 6 - 0 0 : 0 4 : 2 7 . 0 < / N a m e > < T e x t > T h i s   e f f e c t   a p p l i e s   t o   t h e   r o c k e t   o n   i t s   r e t u r n   m o t i o n   p a t h ,   s o   t h e   r o c k e t  s   s i z e   i s   d o u b l e d ,   a t   2 0 0 % . < / T e x t > < B o o k M a r k E n t r y N a m e > D e s i g n   M o t i o n   P a t h s   P P T   2 0 1 3 _ m 3 0 0 : 0 4 : 1 9 . 6 < / B o o k M a r k E n t r y N a m e > < B o o k M a r k E x i t N a m e > D e s i g n   M o t i o n   P a t h s   P P T   2 0 1 3 _ m 3 0 0 : 0 4 : 2 7 . 0 < / B o o k M a r k E x i t N a m e > < B o o k M a r k E n t r y P o s i t i o n > 2 5 9 6 6 7 < / B o o k M a r k E n t r y P o s i t i o n > < B o o k M a r k E x i t P o s i t i o n > 2 6 7 0 0 0 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 3 6 6 c 7 f 0 c - 2 d 5 6 - 4 c d 2 - 8 4 7 0 - 2 2 0 e 0 b 4 8 5 e b 0 < / I n t e r n a l I d > < N a m e > D e s i g n   M o t i o n   P a t h s   P P T   2 0 1 3 _ m 3 A n d i t s S m o o t h 0 0 : 0 4 : 2 7 . 1 - 0 0 : 0 4 : 3 2 . 0 < / N a m e > < T e x t > A n d   i t s   S m o o t h   s t a r t   a n d   S m o o t h   e n d   s e t t i n g s   a r e   a d j u s t e d   t o   m a k e   t h e   r o c k e t   g e t   l a r g e r   g r a d u a l l y , < / T e x t > < B o o k M a r k E n t r y N a m e > D e s i g n   M o t i o n   P a t h s   P P T   2 0 1 3 _ m 3 0 0 : 0 4 : 2 7 . 1 < / B o o k M a r k E n t r y N a m e > < B o o k M a r k E x i t N a m e > D e s i g n   M o t i o n   P a t h s   P P T   2 0 1 3 _ m 3 0 0 : 0 4 : 3 2 . 0 < / B o o k M a r k E x i t N a m e > < B o o k M a r k E n t r y P o s i t i o n > 2 6 7 1 0 0 < / B o o k M a r k E n t r y P o s i t i o n > < B o o k M a r k E x i t P o s i t i o n > 2 7 2 0 3 3 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 5 6 e 8 2 c 1 4 - 2 b 0 f - 4 3 0 d - a 8 2 e - 8 a c 4 7 a b 9 5 8 6 9 < / I n t e r n a l I d > < N a m e > D e s i g n   M o t i o n   P a t h s   P P T   2 0 1 3 _ m 3 a s i t r e t u r n s 0 0 : 0 4 : 3 2 . 1 - 0 0 : 0 4 : 3 5 . 3 < / N a m e > < T e x t > a s   i t   r e t u r n s   o n   t h e   m o t i o n   p a t h . < / T e x t > < B o o k M a r k E n t r y N a m e > D e s i g n   M o t i o n   P a t h s   P P T   2 0 1 3 _ m 3 0 0 : 0 4 : 3 2 . 1 < / B o o k M a r k E n t r y N a m e > < B o o k M a r k E x i t N a m e > D e s i g n   M o t i o n   P a t h s   P P T   2 0 1 3 _ m 3 0 0 : 0 4 : 3 5 . 3 < / B o o k M a r k E x i t N a m e > < B o o k M a r k E n t r y P o s i t i o n > 2 7 2 1 3 3 < / B o o k M a r k E n t r y P o s i t i o n > < B o o k M a r k E x i t P o s i t i o n > 2 7 5 3 6 7 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 e 1 7 7 7 e d 0 - 5 a 2 5 - 4 4 b b - 9 1 2 c - c c f 7 d 5 7 3 a 1 5 8 < / I n t e r n a l I d > < N a m e > D e s i g n   M o t i o n   P a t h s   P P T   2 0 1 3 _ m 3 S o , w i t h m o t i o n 0 0 : 0 4 : 3 5 . 4 - 0 0 : 0 4 : 4 4 . 2 < / N a m e > < T e x t > S o ,   w i t h   m o t i o n   p a t h s ,   r e m e m b e r   t h e r e  s   p o w e r   i n   c o m b i n a t i o n s . < / T e x t > < B o o k M a r k E n t r y N a m e > D e s i g n   M o t i o n   P a t h s   P P T   2 0 1 3 _ m 3 0 0 : 0 4 : 3 5 . 4 < / B o o k M a r k E n t r y N a m e > < B o o k M a r k E x i t N a m e > D e s i g n   M o t i o n   P a t h s   P P T   2 0 1 3 _ m 3 0 0 : 0 4 : 4 4 . 2 < / B o o k M a r k E x i t N a m e > < B o o k M a r k E n t r y P o s i t i o n > 2 7 5 4 6 7 < / B o o k M a r k E n t r y P o s i t i o n > < B o o k M a r k E x i t P o s i t i o n > 2 8 4 2 3 3 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 f c d 1 0 6 2 9 - 7 4 9 a - 4 b 1 a - 9 0 3 1 - 2 c 9 a 9 8 2 a d a 0 d < / I n t e r n a l I d > < N a m e > D e s i g n   M o t i o n   P a t h s   P P T   2 0 1 3 _ m 3 U p n e x t : C r e a t e 0 0 : 0 4 : 4 4 . 3 - 0 0 : 0 4 : 4 9 . 6 < / N a m e > < T e x t > U p   n e x t :   C r e a t e   a n   a n i m a t i o n   s e q u e n c e   w i t h   l i n e   m o t i o n   p a t h s . < / T e x t > < B o o k M a r k E n t r y N a m e > D e s i g n   M o t i o n   P a t h s   P P T   2 0 1 3 _ m 3 0 0 : 0 4 : 4 4 . 3 < / B o o k M a r k E n t r y N a m e > < B o o k M a r k E x i t N a m e > D e s i g n   M o t i o n   P a t h s   P P T   2 0 1 3 _ m 3 0 0 : 0 4 : 4 9 . 6 < / B o o k M a r k E x i t N a m e > < B o o k M a r k E n t r y P o s i t i o n > 2 8 4 3 3 3 < / B o o k M a r k E n t r y P o s i t i o n > < B o o k M a r k E x i t P o s i t i o n > 2 8 9 6 3 3 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9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 1 0 4 e c 1 a 9 - 2 e b c - 4 b f a - 8 9 2 7 - d e e 9 1 7 2 f 8 d 6 0 < / I d > < C a p t i o n I t e m s > < C a p t i o n I t e m > < I n t e r n a l I d > 4 8 7 0 e 7 4 f - b 0 7 0 - 4 e d 5 - a 5 a 2 - 2 e 1 b 0 2 c b a 8 c 9 < / I n t e r n a l I d > < N a m e > D e s i g n   M o t i o n   P a t h s   P P T   2 0 1 3 _ m 4 I n t h i s l i s t , 0 0 : 0 0 : 0 0 . 0 - 0 0 : 0 0 : 0 4 . 6 < / N a m e > < T e x t > I n   t h i s   l i s t ,   a n   a r r o w   h e l p s   c r e a t e   v i s u a l   i m p a c t . < / T e x t > < B o o k M a r k E n t r y N a m e > D e s i g n   M o t i o n   P a t h s   P P T   2 0 1 3 _ m 4 0 0 : 0 0 : 0 0 . 0 < / B o o k M a r k E n t r y N a m e > < B o o k M a r k E x i t N a m e > D e s i g n   M o t i o n   P a t h s   P P T   2 0 1 3 _ m 4 0 0 : 0 0 : 0 4 . 6 < / B o o k M a r k E x i t N a m e > < B o o k M a r k E n t r y P o s i t i o n > 3 3 < / B o o k M a r k E n t r y P o s i t i o n > < B o o k M a r k E x i t P o s i t i o n > 4 6 3 3 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 0 9 f e 4 b 6 2 - 1 1 0 1 - 4 1 8 5 - 8 8 0 a - 4 6 f 7 3 0 2 4 b c c 1 < / I n t e r n a l I d > < N a m e > D e s i g n   M o t i o n   P a t h s   P P T   2 0 1 3 _ m 4 W i t h e a c h m o u s e 0 0 : 0 0 : 0 4 . 7 - 0 0 : 0 0 : 1 1 . 6 < / N a m e > < T e x t > W i t h   e a c h   m o u s e   c l i c k ,   t h e   a r r o w   m o v e s   d o w n   t h e   l i s t ,   p u n c t u a t i n g   a n d   l i g h t i n g   u p   t h e   t e x t   a s   i t   g o e s . < / T e x t > < B o o k M a r k E n t r y N a m e > D e s i g n   M o t i o n   P a t h s   P P T   2 0 1 3 _ m 4 0 0 : 0 0 : 0 4 . 7 < / B o o k M a r k E n t r y N a m e > < B o o k M a r k E x i t N a m e > D e s i g n   M o t i o n   P a t h s   P P T   2 0 1 3 _ m 4 0 0 : 0 0 : 1 1 . 6 < / B o o k M a r k E x i t N a m e > < B o o k M a r k E n t r y P o s i t i o n > 4 7 3 3 < / B o o k M a r k E n t r y P o s i t i o n > < B o o k M a r k E x i t P o s i t i o n > 1 1 6 6 7 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 c b f 9 0 e 2 d - f f 5 9 - 4 6 c 1 - a e b c - 8 5 8 8 3 2 7 6 f 7 e f < / I n t e r n a l I d > < N a m e > D e s i g n   M o t i o n   P a t h s   P P T   2 0 1 3 _ m 4 M o t i o n p a t h s m a k e 0 0 : 0 0 : 1 1 . 7 - 0 0 : 0 0 : 1 9 . 2 < / N a m e > < T e x t > M o t i o n   p a t h s   m a k e   t h i s   k i n d   o f   a c t i o n   p o s s i b l e ,   b y   d r i v i n g   t h e   a r r o w   d o w n ,   b u l l e t   t o   b u l l e t ,   a n d   t r i g g e r i n g   t h e   t e x t   e f f e c t s . < / T e x t > < B o o k M a r k E n t r y N a m e > D e s i g n   M o t i o n   P a t h s   P P T   2 0 1 3 _ m 4 0 0 : 0 0 : 1 1 . 7 < / B o o k M a r k E n t r y N a m e > < B o o k M a r k E x i t N a m e > D e s i g n   M o t i o n   P a t h s   P P T   2 0 1 3 _ m 4 0 0 : 0 0 : 1 9 . 2 < / B o o k M a r k E x i t N a m e > < B o o k M a r k E n t r y P o s i t i o n > 1 1 7 6 7 < / B o o k M a r k E n t r y P o s i t i o n > < B o o k M a r k E x i t P o s i t i o n > 1 9 2 6 7 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 d 4 d 4 d 5 c 2 - 9 e 1 5 - 4 9 8 6 - b 8 3 3 - c 3 6 5 a 3 c f 4 0 5 a < / I n t e r n a l I d > < N a m e > D e s i g n   M o t i o n   P a t h s   P P T   2 0 1 3 _ m 4 A s e q u e n c e l i k e 0 0 : 0 0 : 1 9 . 3 - 0 0 : 0 0 : 2 3 . 9 < / N a m e > < T e x t > A   s e q u e n c e   l i k e   t h i s   i s   f a i r l y   s i m p l e   t o   c r e a t e ,   b u t   i t   m a y   n o t   l o o k   t h a t   w a y . < / T e x t > < B o o k M a r k E n t r y N a m e > D e s i g n   M o t i o n   P a t h s   P P T   2 0 1 3 _ m 4 0 0 : 0 0 : 1 9 . 3 < / B o o k M a r k E n t r y N a m e > < B o o k M a r k E x i t N a m e > D e s i g n   M o t i o n   P a t h s   P P T   2 0 1 3 _ m 4 0 0 : 0 0 : 2 3 . 9 < / B o o k M a r k E x i t N a m e > < B o o k M a r k E n t r y P o s i t i o n > 1 9 3 6 7 < / B o o k M a r k E n t r y P o s i t i o n > < B o o k M a r k E x i t P o s i t i o n > 2 3 9 3 3 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 c 0 0 e 7 0 0 f - e b c f - 4 a b 8 - b 6 f 6 - f 2 6 3 0 6 2 5 1 0 7 b < / I n t e r n a l I d > < N a m e > D e s i g n   M o t i o n   P a t h s   P P T   2 0 1 3 _ m 4 I  m g o i n g t o 0 0 : 0 0 : 2 4 . 0 - 0 0 : 0 0 : 3 0 . 2 < / N a m e > < T e x t > I  m   g o i n g   t o   r e - c r e a t e   i t   n o w ,   t o   s h o w   y o u   m o r e   t e c h n i q u e s   f o r   u s i n g   m o t i o n   p a t h s   a n d   a n i m a t i o n . < / T e x t > < B o o k M a r k E n t r y N a m e > D e s i g n   M o t i o n   P a t h s   P P T   2 0 1 3 _ m 4 0 0 : 0 0 : 2 4 . 0 < / B o o k M a r k E n t r y N a m e > < B o o k M a r k E x i t N a m e > D e s i g n   M o t i o n   P a t h s   P P T   2 0 1 3 _ m 4 0 0 : 0 0 : 3 0 . 2 < / B o o k M a r k E x i t N a m e > < B o o k M a r k E n t r y P o s i t i o n > 2 4 0 3 3 < / B o o k M a r k E n t r y P o s i t i o n > < B o o k M a r k E x i t P o s i t i o n > 3 0 2 6 7 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 4 6 1 6 8 4 1 c - d c a 1 - 4 0 f 0 - b 7 a 4 - b 0 6 2 5 d 6 d 2 7 3 f < / I n t e r n a l I d > < N a m e > D e s i g n   M o t i o n   P a t h s   P P T   2 0 1 3 _ m 4 H e r e  s t h e l i s t 0 0 : 0 0 : 3 0 . 3 - 0 0 : 0 0 : 3 3 . 2 < / N a m e > < T e x t > H e r e  s   t h e   l i s t   w i t h   n o   a n i m a t i o n s   a p p l i e d . < / T e x t > < B o o k M a r k E n t r y N a m e > D e s i g n   M o t i o n   P a t h s   P P T   2 0 1 3 _ m 4 0 0 : 0 0 : 3 0 . 3 < / B o o k M a r k E n t r y N a m e > < B o o k M a r k E x i t N a m e > D e s i g n   M o t i o n   P a t h s   P P T   2 0 1 3 _ m 4 0 0 : 0 0 : 3 3 . 2 < / B o o k M a r k E x i t N a m e > < B o o k M a r k E n t r y P o s i t i o n > 3 0 3 6 7 < / B o o k M a r k E n t r y P o s i t i o n > < B o o k M a r k E x i t P o s i t i o n > 3 3 2 3 3 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 7 0 0 7 1 e 8 0 - b e b 6 - 4 7 6 f - a 4 e a - 1 4 5 9 c 0 0 f 2 7 1 f < / I n t e r n a l I d > < N a m e > D e s i g n   M o t i o n   P a t h s   P P T   2 0 1 3 _ m 4 F o r t h i s e x e r c i s e , 0 0 : 0 0 : 3 3 . 3 - 0 0 : 0 0 : 3 9 . 3 < / N a m e > < T e x t > F o r   t h i s   e x e r c i s e ,   I  v e   z o o m e d   i n   f o r   a   c l o s e - u p   v i e w ,   a n d   I  l l   t u r n   o f f   A u t o P r e v i e w . < / T e x t > < B o o k M a r k E n t r y N a m e > D e s i g n   M o t i o n   P a t h s   P P T   2 0 1 3 _ m 4 0 0 : 0 0 : 3 3 . 3 < / B o o k M a r k E n t r y N a m e > < B o o k M a r k E x i t N a m e > D e s i g n   M o t i o n   P a t h s   P P T   2 0 1 3 _ m 4 0 0 : 0 0 : 3 9 . 3 < / B o o k M a r k E x i t N a m e > < B o o k M a r k E n t r y P o s i t i o n > 3 3 3 3 3 < / B o o k M a r k E n t r y P o s i t i o n > < B o o k M a r k E x i t P o s i t i o n > 3 9 3 0 0 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 5 9 8 8 f e 7 c - 7 f a 4 - 4 b 2 5 - 9 8 6 5 - 9 d 6 9 a f 5 9 a 5 f a < / I n t e r n a l I d > < N a m e > D e s i g n   M o t i o n   P a t h s   P P T   2 0 1 3 _ m 4 F i r s t , I  l l a p p l y 0 0 : 0 0 : 3 9 . 4 - 0 0 : 0 0 : 4 5 . 5 < / N a m e > < T e x t > F i r s t ,   I  l l   a p p l y   t h e   m o t i o n   p a t h s .   T h e   p a t h s   g o   o n   t h i s   c h e v r o n   a r r o w . < / T e x t > < B o o k M a r k E n t r y N a m e > D e s i g n   M o t i o n   P a t h s   P P T   2 0 1 3 _ m 4 0 0 : 0 0 : 3 9 . 4 < / B o o k M a r k E n t r y N a m e > < B o o k M a r k E x i t N a m e > D e s i g n   M o t i o n   P a t h s   P P T   2 0 1 3 _ m 4 0 0 : 0 0 : 4 5 . 5 < / B o o k M a r k E x i t N a m e > < B o o k M a r k E n t r y P o s i t i o n > 3 9 4 0 0 < / B o o k M a r k E n t r y P o s i t i o n > < B o o k M a r k E x i t P o s i t i o n > 4 5 5 3 3 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 e b 0 2 a 7 8 e - 9 9 2 1 - 4 3 b b - a c c 0 - 3 8 4 5 1 d d c b 9 a a < / I n t e r n a l I d > < N a m e > D e s i g n   M o t i o n   P a t h s   P P T   2 0 1 3 _ m 4 F o r t h e f i r s t 0 0 : 0 0 : 4 5 . 6 - 0 0 : 0 0 : 5 5 . 6 < / N a m e > < T e x t > F o r   t h e   f i r s t   p a t h ,   I   s e l e c t   t h e   a r r o w ,   o p e n   t h e   A n i m a t i o n   g a l l e r y ,   a n d   c h o o s e   L i n e s . < / T e x t > < B o o k M a r k E n t r y N a m e > D e s i g n   M o t i o n   P a t h s   P P T   2 0 1 3 _ m 4 0 0 : 0 0 : 4 5 . 6 < / B o o k M a r k E n t r y N a m e > < B o o k M a r k E x i t N a m e > D e s i g n   M o t i o n   P a t h s   P P T   2 0 1 3 _ m 4 0 0 : 0 0 : 5 5 . 6 < / B o o k M a r k E x i t N a m e > < B o o k M a r k E n t r y P o s i t i o n > 4 5 6 3 3 < / B o o k M a r k E n t r y P o s i t i o n > < B o o k M a r k E x i t P o s i t i o n > 5 5 6 0 0 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 8 5 a 5 0 7 b 1 - b 4 c 7 - 4 c 0 b - 9 f 9 7 - c a 4 5 7 d 5 6 b 1 9 3 < / I n t e r n a l I d > < N a m e > D e s i g n   M o t i o n   P a t h s   P P T   2 0 1 3 _ m 4 A D o w n p a t h 0 0 : 0 0 : 5 5 . 7 - 0 0 : 0 0 : 5 9 . 4 < / N a m e > < T e x t > A   D o w n   p a t h   i s   a p p l i e d ,   a n d   t h a t  s   w h a t   I   w a n t . < / T e x t > < B o o k M a r k E n t r y N a m e > D e s i g n   M o t i o n   P a t h s   P P T   2 0 1 3 _ m 4 0 0 : 0 0 : 5 5 . 7 < / B o o k M a r k E n t r y N a m e > < B o o k M a r k E x i t N a m e > D e s i g n   M o t i o n   P a t h s   P P T   2 0 1 3 _ m 4 0 0 : 0 0 : 5 9 . 4 < / B o o k M a r k E x i t N a m e > < B o o k M a r k E n t r y P o s i t i o n > 5 5 7 0 0 < / B o o k M a r k E n t r y P o s i t i o n > < B o o k M a r k E x i t P o s i t i o n > 5 9 4 0 0 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 1 e d b 1 c 8 3 - f 8 a 5 - 4 3 6 2 - 8 7 3 7 - 3 e 4 5 2 a d 4 9 4 0 5 < / I n t e r n a l I d > < N a m e > D e s i g n   M o t i o n   P a t h s   P P T   2 0 1 3 _ m 4 T h e p a l e i m a g e 0 0 : 0 0 : 5 9 . 5 - 0 0 : 0 1 : 0 3 . 6 < / N a m e > < T e x t > T h e   p a l e   i m a g e   o f   t h e   c h e v r o n   a r r o w   s h o w s   m e   w h e r e   t h e   a r r o w   w i l l   m o v e   t o . < / T e x t > < B o o k M a r k E n t r y N a m e > D e s i g n   M o t i o n   P a t h s   P P T   2 0 1 3 _ m 4 0 0 : 0 0 : 5 9 . 5 < / B o o k M a r k E n t r y N a m e > < B o o k M a r k E x i t N a m e > D e s i g n   M o t i o n   P a t h s   P P T   2 0 1 3 _ m 4 0 0 : 0 1 : 0 3 . 6 < / B o o k M a r k E x i t N a m e > < B o o k M a r k E n t r y P o s i t i o n > 5 9 5 0 0 < / B o o k M a r k E n t r y P o s i t i o n > < B o o k M a r k E x i t P o s i t i o n > 6 3 6 3 3 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 e f 1 a a d 7 d - 0 e d d - 4 7 f c - b 1 3 b - 3 7 2 8 e 2 9 6 5 2 3 7 < / I n t e r n a l I d > < N a m e > D e s i g n   M o t i o n   P a t h s   P P T   2 0 1 3 _ m 4 B u t , I w a n t 0 0 : 0 1 : 0 3 . 7 - 0 0 : 0 1 : 0 8 . 8 < / N a m e > < T e x t > B u t ,   I   w a n t   i t   t o   s t o p   a t   t h e   s e c o n d   b u l l e t ,   s o   I   n e e d   t o   s h o r t e n   t h e   p a t h . < / T e x t > < B o o k M a r k E n t r y N a m e > D e s i g n   M o t i o n   P a t h s   P P T   2 0 1 3 _ m 4 0 0 : 0 1 : 0 3 . 7 < / B o o k M a r k E n t r y N a m e > < B o o k M a r k E x i t N a m e > D e s i g n   M o t i o n   P a t h s   P P T   2 0 1 3 _ m 4 0 0 : 0 1 : 0 8 . 8 < / B o o k M a r k E x i t N a m e > < B o o k M a r k E n t r y P o s i t i o n > 6 3 7 3 3 < / B o o k M a r k E n t r y P o s i t i o n > < B o o k M a r k E x i t P o s i t i o n > 6 8 8 6 7 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 3 1 4 1 d a f e - a 9 9 0 - 4 2 e d - 8 7 3 0 - 7 2 9 9 8 b 8 f 4 5 1 7 < / I n t e r n a l I d > < N a m e > D e s i g n   M o t i o n   P a t h s   P P T   2 0 1 3 _ m 4 I p r e s s S h i f t 0 0 : 0 1 : 0 8 . 9 - 0 0 : 0 1 : 1 4 . 3 < / N a m e > < T e x t > I   p r e s s   S h i f t   t o   k e e p   t h e   l i n e   v e r t i c a l   a s   I   r e d r a w   i t ,   t h e n   p o i n t   t o   t h e   e n d , < / T e x t > < B o o k M a r k E n t r y N a m e > D e s i g n   M o t i o n   P a t h s   P P T   2 0 1 3 _ m 4 0 0 : 0 1 : 0 8 . 9 < / B o o k M a r k E n t r y N a m e > < B o o k M a r k E x i t N a m e > D e s i g n   M o t i o n   P a t h s   P P T   2 0 1 3 _ m 4 0 0 : 0 1 : 1 4 . 3 < / B o o k M a r k E x i t N a m e > < B o o k M a r k E n t r y P o s i t i o n > 6 8 9 6 7 < / B o o k M a r k E n t r y P o s i t i o n > < B o o k M a r k E x i t P o s i t i o n > 7 4 3 3 3 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 2 7 7 5 8 0 7 7 - 2 f 5 b - 4 0 0 8 - 8 d f 6 - 2 a b 4 7 8 8 c f 1 9 a < / I n t e r n a l I d > < N a m e > D e s i g n   M o t i o n   P a t h s   P P T   2 0 1 3 _ m 4 l o o k f o r t h e 0 0 : 0 1 : 1 4 . 4 - 0 0 : 0 1 : 1 9 . 3 < / N a m e > < T e x t > l o o k   f o r   t h e   t w o - h e a d e d   a r r o w ,   a n d   d r a g   t h e   e n d   u p w a r d . < / T e x t > < B o o k M a r k E n t r y N a m e > D e s i g n   M o t i o n   P a t h s   P P T   2 0 1 3 _ m 4 0 0 : 0 1 : 1 4 . 4 < / B o o k M a r k E n t r y N a m e > < B o o k M a r k E x i t N a m e > D e s i g n   M o t i o n   P a t h s   P P T   2 0 1 3 _ m 4 0 0 : 0 1 : 1 9 . 3 < / B o o k M a r k E x i t N a m e > < B o o k M a r k E n t r y P o s i t i o n > 7 4 4 3 3 < / B o o k M a r k E n t r y P o s i t i o n > < B o o k M a r k E x i t P o s i t i o n > 7 9 3 6 7 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 a 8 f 6 8 3 4 9 - 7 b 4 c - 4 b 3 e - 9 9 f 7 - 0 f 3 8 a 7 5 6 d 7 8 9 < / I n t e r n a l I d > < N a m e > D e s i g n   M o t i o n   P a t h s   P P T   2 0 1 3 _ m 4 A s I d r a g , 0 0 : 0 1 : 1 9 . 4 - 0 0 : 0 1 : 2 7 . 4 < / N a m e > < T e x t > A s   I   d r a g ,   n o t e   t h i s   c r o s s h a i r s   t h a t   a p p e a r s .   I t   h e l p s   m e ,   v i s u a l l y ,   t o   l i n e   u p   t h e   e n d   o f   t h e   p a t h   w i t h   t h e   b u l l e t . < / T e x t > < B o o k M a r k E n t r y N a m e > D e s i g n   M o t i o n   P a t h s   P P T   2 0 1 3 _ m 4 0 0 : 0 1 : 1 9 . 4 < / B o o k M a r k E n t r y N a m e > < B o o k M a r k E x i t N a m e > D e s i g n   M o t i o n   P a t h s   P P T   2 0 1 3 _ m 4 0 0 : 0 1 : 2 7 . 4 < / B o o k M a r k E x i t N a m e > < B o o k M a r k E n t r y P o s i t i o n > 7 9 4 6 7 < / B o o k M a r k E n t r y P o s i t i o n > < B o o k M a r k E x i t P o s i t i o n > 8 7 4 6 7 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 6 f a 5 7 a 6 e - b 6 f 8 - 4 e 6 f - 9 6 4 8 - 8 4 7 8 e 4 8 3 1 b 8 6 < / I n t e r n a l I d > < N a m e > D e s i g n   M o t i o n   P a t h s   P P T   2 0 1 3 _ m 4 I r e l e a s e t h e 0 0 : 0 1 : 2 7 . 5 - 0 0 : 0 1 : 3 4 . 3 < / N a m e > < T e x t > I   r e l e a s e   t h e   m o u s e   a n d   S h i f t   k e y ,   a n d   c l i c k   a w a y .   T h e r e  s   t h e   f i r s t   p a t h . < / T e x t > < B o o k M a r k E n t r y N a m e > D e s i g n   M o t i o n   P a t h s   P P T   2 0 1 3 _ m 4 0 0 : 0 1 : 2 7 . 5 < / B o o k M a r k E n t r y N a m e > < B o o k M a r k E x i t N a m e > D e s i g n   M o t i o n   P a t h s   P P T   2 0 1 3 _ m 4 0 0 : 0 1 : 3 4 . 3 < / B o o k M a r k E x i t N a m e > < B o o k M a r k E n t r y P o s i t i o n > 8 7 5 6 7 < / B o o k M a r k E n t r y P o s i t i o n > < B o o k M a r k E x i t P o s i t i o n > 9 4 3 6 7 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 f a 5 c 8 9 7 8 - 9 a 2 4 - 4 9 f 4 - b d 9 8 - 3 5 6 5 3 1 6 d 6 c 9 f < / I n t e r n a l I d > < N a m e > D e s i g n   M o t i o n   P a t h s   P P T   2 0 1 3 _ m 4 L e t  s p r e v i e w i t . 0 0 : 0 1 : 3 4 . 4 - 0 0 : 0 1 : 3 9 . 2 < / N a m e > < T e x t > L e t  s   p r e v i e w   i t .   T h e   a r r o w   s t o p s   a t   t h e   s e c o n d   b u l l e t . < / T e x t > < B o o k M a r k E n t r y N a m e > D e s i g n   M o t i o n   P a t h s   P P T   2 0 1 3 _ m 4 0 0 : 0 1 : 3 4 . 4 < / B o o k M a r k E n t r y N a m e > < B o o k M a r k E x i t N a m e > D e s i g n   M o t i o n   P a t h s   P P T   2 0 1 3 _ m 4 0 0 : 0 1 : 3 9 . 2 < / B o o k M a r k E x i t N a m e > < B o o k M a r k E n t r y P o s i t i o n > 9 4 4 6 7 < / B o o k M a r k E n t r y P o s i t i o n > < B o o k M a r k E x i t P o s i t i o n > 9 9 2 0 0 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 5 8 4 0 1 2 9 a - 5 a 4 9 - 4 1 a f - a 4 e 5 - e 5 f 4 4 8 f 4 6 c f 0 < / I n t e r n a l I d > < N a m e > D e s i g n   M o t i o n   P a t h s   P P T   2 0 1 3 _ m 4 I n e e d t h r e e 0 0 : 0 1 : 3 9 . 3 - 0 0 : 0 1 : 4 3 . 0 < / N a m e > < T e x t > I   n e e d   t h r e e   m o r e   m o t i o n   p a t h s   f o r   t h e   c h e v r o n   a r r o w . < / T e x t > < B o o k M a r k E n t r y N a m e > D e s i g n   M o t i o n   P a t h s   P P T   2 0 1 3 _ m 4 0 0 : 0 1 : 3 9 . 3 < / B o o k M a r k E n t r y N a m e > < B o o k M a r k E x i t N a m e > D e s i g n   M o t i o n   P a t h s   P P T   2 0 1 3 _ m 4 0 0 : 0 1 : 4 3 . 0 < / B o o k M a r k E x i t N a m e > < B o o k M a r k E n t r y P o s i t i o n > 9 9 3 0 0 < / B o o k M a r k E n t r y P o s i t i o n > < B o o k M a r k E x i t P o s i t i o n > 1 0 3 0 0 0 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 9 3 0 a 2 7 e 8 - a 8 d 1 - 4 7 d b - a 8 0 6 - 9 4 8 a d 5 3 a 5 1 f 0 < / I n t e r n a l I d > < N a m e > D e s i g n   M o t i o n   P a t h s   P P T   2 0 1 3 _ m 4 F o r t h e n e x t 0 0 : 0 1 : 4 3 . 1 - 0 0 : 0 1 : 5 2 . 2 < / N a m e > < T e x t > F o r   t h e   n e x t   o n e ,   I   s e l e c t   t h e   a r r o w   a g a i n ,   a n d   t h i s   t i m e ,   I   c l i c k   A d d   A n i m a t i o n   s i n c e   t h e   a r r o w   a l r e a d y   h a s   o n e   p a t h . < / T e x t > < B o o k M a r k E n t r y N a m e > D e s i g n   M o t i o n   P a t h s   P P T   2 0 1 3 _ m 4 0 0 : 0 1 : 4 3 . 1 < / B o o k M a r k E n t r y N a m e > < B o o k M a r k E x i t N a m e > D e s i g n   M o t i o n   P a t h s   P P T   2 0 1 3 _ m 4 0 0 : 0 1 : 5 2 . 2 < / B o o k M a r k E x i t N a m e > < B o o k M a r k E n t r y P o s i t i o n > 1 0 3 1 0 0 < / B o o k M a r k E n t r y P o s i t i o n > < B o o k M a r k E x i t P o s i t i o n > 1 1 2 2 0 0 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 a 6 f 6 3 6 4 4 - 5 7 c a - 4 7 f 2 - b d 3 c - 6 5 a 8 4 6 3 a 3 b f 8 < / I n t e r n a l I d > < N a m e > D e s i g n   M o t i o n   P a t h s   P P T   2 0 1 3 _ m 4 I n t h a t g a l l e r y , 0 0 : 0 1 : 5 2 . 3 - 0 0 : 0 1 : 5 6 . 0 < / N a m e > < T e x t > I n   t h a t   g a l l e r y ,   I   c h o o s e   L i n e s   a g a i n . < / T e x t > < B o o k M a r k E n t r y N a m e > D e s i g n   M o t i o n   P a t h s   P P T   2 0 1 3 _ m 4 0 0 : 0 1 : 5 2 . 3 < / B o o k M a r k E n t r y N a m e > < B o o k M a r k E x i t N a m e > D e s i g n   M o t i o n   P a t h s   P P T   2 0 1 3 _ m 4 0 0 : 0 1 : 5 6 . 0 < / B o o k M a r k E x i t N a m e > < B o o k M a r k E n t r y P o s i t i o n > 1 1 2 3 0 0 < / B o o k M a r k E n t r y P o s i t i o n > < B o o k M a r k E x i t P o s i t i o n > 1 1 6 0 6 7 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 5 8 5 1 e 2 a 1 - 9 b 8 b - 4 f a 0 - b d 1 9 - 6 0 2 1 c c b 0 2 d b 4 < / I n t e r n a l I d > < N a m e > D e s i g n   M o t i o n   P a t h s   P P T   2 0 1 3 _ m 4 T h e s e c o n d p a t h 0 0 : 0 1 : 5 6 . 1 - 0 0 : 0 2 : 0 0 . 3 < / N a m e > < T e x t > T h e   s e c o n d   p a t h   i s   a p p l i e d ,   a n d   i t  s   t h e   o n e   t h a t  s   c u r r e n t l y   s e l e c t e d . < / T e x t > < B o o k M a r k E n t r y N a m e > D e s i g n   M o t i o n   P a t h s   P P T   2 0 1 3 _ m 4 0 0 : 0 1 : 5 6 . 1 < / B o o k M a r k E n t r y N a m e > < B o o k M a r k E x i t N a m e > D e s i g n   M o t i o n   P a t h s   P P T   2 0 1 3 _ m 4 0 0 : 0 2 : 0 0 . 3 < / B o o k M a r k E x i t N a m e > < B o o k M a r k E n t r y P o s i t i o n > 1 1 6 1 6 7 < / B o o k M a r k E n t r y P o s i t i o n > < B o o k M a r k E x i t P o s i t i o n > 1 2 0 3 0 0 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 b 9 7 8 1 0 8 0 - 5 7 0 9 - 4 7 b 9 - a 9 5 0 - 2 6 3 d e 0 e b d 3 3 c < / I n t e r n a l I d > < N a m e > D e s i g n   M o t i o n   P a t h s   P P T   2 0 1 3 _ m 4 R e m e m b e r t h a t t h e 0 0 : 0 2 : 0 0 . 4 - 0 0 : 0 2 : 0 7 . 7 < / N a m e > < T e x t > R e m e m b e r   t h a t   t h e   s e l e c t e d   p a t h   a l w a y s   h a s   r e d   a n d   g r e e n   c i r c l e s ,   r a t h e r   t h a n   a r r o w s ,   a t   t h e   s t a r t   a n d   e n d . < / T e x t > < B o o k M a r k E n t r y N a m e > D e s i g n   M o t i o n   P a t h s   P P T   2 0 1 3 _ m 4 0 0 : 0 2 : 0 0 . 4 < / B o o k M a r k E n t r y N a m e > < B o o k M a r k E x i t N a m e > D e s i g n   M o t i o n   P a t h s   P P T   2 0 1 3 _ m 4 0 0 : 0 2 : 0 7 . 7 < / B o o k M a r k E x i t N a m e > < B o o k M a r k E n t r y P o s i t i o n > 1 2 0 4 0 0 < / B o o k M a r k E n t r y P o s i t i o n > < B o o k M a r k E x i t P o s i t i o n > 1 2 7 7 3 3 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 d 7 c e e a 0 9 - 6 8 1 d - 4 2 2 f - 9 5 0 7 - 3 1 1 b 4 b d 8 9 9 7 9 < / I n t e r n a l I d > < N a m e > D e s i g n   M o t i o n   P a t h s   P P T   2 0 1 3 _ m 4 I n e e d t o 0 0 : 0 2 : 0 7 . 8 - 0 0 : 0 2 : 1 3 . 2 < / N a m e > < T e x t > I   n e e d   t o   r e s i z e   t h i s   n e w   p a t h   t o   g o   b e t w e e n   t h e   s e c o n d   a n d   t h i r d   b u l l e t s . < / T e x t > < B o o k M a r k E n t r y N a m e > D e s i g n   M o t i o n   P a t h s   P P T   2 0 1 3 _ m 4 0 0 : 0 2 : 0 7 . 8 < / B o o k M a r k E n t r y N a m e > < B o o k M a r k E x i t N a m e > D e s i g n   M o t i o n   P a t h s   P P T   2 0 1 3 _ m 4 0 0 : 0 2 : 1 3 . 2 < / B o o k M a r k E x i t N a m e > < B o o k M a r k E n t r y P o s i t i o n > 1 2 7 8 3 3 < / B o o k M a r k E n t r y P o s i t i o n > < B o o k M a r k E x i t P o s i t i o n > 1 3 3 2 3 3 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 b 8 0 3 e 8 2 c - 3 9 a 4 - 4 5 2 7 - 9 f f a - 8 f 7 6 3 5 6 2 5 3 9 e < / I n t e r n a l I d > < N a m e > D e s i g n   M o t i o n   P a t h s   P P T   2 0 1 3 _ m 4 I p r e s s S h i f t 0 0 : 0 2 : 1 3 . 3 - 0 0 : 0 2 : 1 9 . 6 < / N a m e > < T e x t > I   p r e s s   S h i f t   t o   k e e p   t h e   l i n e   v e r t i c a l ,   t h e n   I   p o i n t   t o   t h e   g r e e n   c i r c l e   a t   t h e   s t a r t   o f   t h e   p a t h , < / T e x t > < B o o k M a r k E n t r y N a m e > D e s i g n   M o t i o n   P a t h s   P P T   2 0 1 3 _ m 4 0 0 : 0 2 : 1 3 . 3 < / B o o k M a r k E n t r y N a m e > < B o o k M a r k E x i t N a m e > D e s i g n   M o t i o n   P a t h s   P P T   2 0 1 3 _ m 4 0 0 : 0 2 : 1 9 . 6 < / B o o k M a r k E x i t N a m e > < B o o k M a r k E n t r y P o s i t i o n > 1 3 3 3 3 3 < / B o o k M a r k E n t r y P o s i t i o n > < B o o k M a r k E x i t P o s i t i o n > 1 3 9 6 0 0 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 a d b a a 8 d c - 2 2 f 8 - 4 0 3 0 - 9 6 f 9 - f e e 0 3 d 2 b e a b 4 < / I n t e r n a l I d > < N a m e > D e s i g n   M o t i o n   P a t h s   P P T   2 0 1 3 _ m 4 l o o k f o r t h e 0 0 : 0 2 : 1 9 . 7 - 0 0 : 0 2 : 2 9 . 1 < / N a m e > < T e x t > l o o k   f o r   t h e   t w o - h e a d e d   a r r o w   c u r s o r ,   a n d   d r a g   t h e   s t a r t i n g   p o i n t   t o   t h e   s e c o n d   b u l l e t .   I   l e t   u p   t h e   m o u s e   a n d   S h i f t   k e y . < / T e x t > < B o o k M a r k E n t r y N a m e > D e s i g n   M o t i o n   P a t h s   P P T   2 0 1 3 _ m 4 0 0 : 0 2 : 1 9 . 7 < / B o o k M a r k E n t r y N a m e > < B o o k M a r k E x i t N a m e > D e s i g n   M o t i o n   P a t h s   P P T   2 0 1 3 _ m 4 0 0 : 0 2 : 2 9 . 1 < / B o o k M a r k E x i t N a m e > < B o o k M a r k E n t r y P o s i t i o n > 1 3 9 7 0 0 < / B o o k M a r k E n t r y P o s i t i o n > < B o o k M a r k E x i t P o s i t i o n > 1 4 9 1 6 7 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 b 5 c 9 1 9 2 6 - b 2 7 2 - 4 9 5 4 - a b 7 c - 1 f e f 4 8 e c 5 e b 9 < / I n t e r n a l I d > < N a m e > D e s i g n   M o t i o n   P a t h s   P P T   2 0 1 3 _ m 4 T h e s t a r t i n g p o i n t 0 0 : 0 2 : 2 9 . 2 - 0 0 : 0 2 : 3 3 . 0 < / N a m e > < T e x t > T h e   s t a r t i n g   p o i n t   f o r   t h e   s e c o n d   p a t h   i s   n o w   h e r e . < / T e x t > < B o o k M a r k E n t r y N a m e > D e s i g n   M o t i o n   P a t h s   P P T   2 0 1 3 _ m 4 0 0 : 0 2 : 2 9 . 2 < / B o o k M a r k E n t r y N a m e > < B o o k M a r k E x i t N a m e > D e s i g n   M o t i o n   P a t h s   P P T   2 0 1 3 _ m 4 0 0 : 0 2 : 3 3 . 0 < / B o o k M a r k E x i t N a m e > < B o o k M a r k E n t r y P o s i t i o n > 1 4 9 2 6 7 < / B o o k M a r k E n t r y P o s i t i o n > < B o o k M a r k E x i t P o s i t i o n > 1 5 3 0 0 0 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 9 f f 4 5 9 0 d - 1 8 8 5 - 4 2 f 7 - 9 a b 5 - b b 3 0 0 0 5 2 f d 0 f < / I n t e r n a l I d > < N a m e > D e s i g n   M o t i o n   P a t h s   P P T   2 0 1 3 _ m 4 T h e e n d p o i n t 0 0 : 0 2 : 3 3 . 1 - 0 0 : 0 2 : 3 6 . 5 < / N a m e > < T e x t > T h e   e n d   p o i n t   n e e d s   t o   b e   a t   t h e   t h i r d   b u l l e t . < / T e x t > < B o o k M a r k E n t r y N a m e > D e s i g n   M o t i o n   P a t h s   P P T   2 0 1 3 _ m 4 0 0 : 0 2 : 3 3 . 1 < / B o o k M a r k E n t r y N a m e > < B o o k M a r k E x i t N a m e > D e s i g n   M o t i o n   P a t h s   P P T   2 0 1 3 _ m 4 0 0 : 0 2 : 3 6 . 5 < / B o o k M a r k E x i t N a m e > < B o o k M a r k E n t r y P o s i t i o n > 1 5 3 1 0 0 < / B o o k M a r k E n t r y P o s i t i o n > < B o o k M a r k E x i t P o s i t i o n > 1 5 6 5 6 7 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 b c a f 9 4 2 1 - 1 a e 9 - 4 e 2 d - 8 1 3 c - 9 9 0 b a 9 0 8 f 3 9 b < / I n t e r n a l I d > < N a m e > D e s i g n   M o t i o n   P a t h s   P P T   2 0 1 3 _ m 4 T h e p a t h i s 0 0 : 0 2 : 3 6 . 6 - 0 0 : 0 2 : 4 4 . 6 < / N a m e > < T e x t > T h e   p a t h   i s   s t i l l   s e l e c t e d ,   s o   I   p r e s s   S h i f t ,   a n d   d r a g   u p   t h e   e n d   o f   t h e   p a t h   t o   t h e   t h i r d   b u l l e t . < / T e x t > < B o o k M a r k E n t r y N a m e > D e s i g n   M o t i o n   P a t h s   P P T   2 0 1 3 _ m 4 0 0 : 0 2 : 3 6 . 6 < / B o o k M a r k E n t r y N a m e > < B o o k M a r k E x i t N a m e > D e s i g n   M o t i o n   P a t h s   P P T   2 0 1 3 _ m 4 0 0 : 0 2 : 4 4 . 6 < / B o o k M a r k E x i t N a m e > < B o o k M a r k E n t r y P o s i t i o n > 1 5 6 6 6 7 < / B o o k M a r k E n t r y P o s i t i o n > < B o o k M a r k E x i t P o s i t i o n > 1 6 4 6 0 0 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 a d b c 1 7 b 5 - 6 1 2 d - 4 0 7 8 - b a 0 5 - c 1 2 8 a 4 e 3 8 e 2 0 < / I n t e r n a l I d > < N a m e > D e s i g n   M o t i o n   P a t h s   P P T   2 0 1 3 _ m 4 I n o w h a v e 0 0 : 0 2 : 4 4 . 7 - 0 0 : 0 2 : 4 8 . 5 < / N a m e > < T e x t > I   n o w   h a v e   t w o   m o t i o n   p a t h s   f o r   t h e   c h e v r o n   a r r o w . < / T e x t > < B o o k M a r k E n t r y N a m e > D e s i g n   M o t i o n   P a t h s   P P T   2 0 1 3 _ m 4 0 0 : 0 2 : 4 4 . 7 < / B o o k M a r k E n t r y N a m e > < B o o k M a r k E x i t N a m e > D e s i g n   M o t i o n   P a t h s   P P T   2 0 1 3 _ m 4 0 0 : 0 2 : 4 8 . 5 < / B o o k M a r k E x i t N a m e > < B o o k M a r k E n t r y P o s i t i o n > 1 6 4 7 0 0 < / B o o k M a r k E n t r y P o s i t i o n > < B o o k M a r k E x i t P o s i t i o n > 1 6 8 5 6 7 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 7 6 6 0 f a 9 6 - 3 3 6 6 - 4 3 5 e - 8 f e 7 - 5 2 4 2 3 9 7 f d c e e < / I n t e r n a l I d > < N a m e > D e s i g n   M o t i o n   P a t h s   P P T   2 0 1 3 _ m 4 L e t  s p r e v i e w h o w 0 0 : 0 2 : 4 8 . 6 - 0 0 : 0 2 : 5 5 . 8 < / N a m e > < T e x t > L e t  s   p r e v i e w   h o w   t h i s   p l a y s :   T h e   a r r o w   m o v e s   d o w n   i n   t w o   s t e p s ,   t o   t h e   s e c o n d   b u l l e t   a n d   t h i r d   b u l l e t . < / T e x t > < B o o k M a r k E n t r y N a m e > D e s i g n   M o t i o n   P a t h s   P P T   2 0 1 3 _ m 4 0 0 : 0 2 : 4 8 . 6 < / B o o k M a r k E n t r y N a m e > < B o o k M a r k E x i t N a m e > D e s i g n   M o t i o n   P a t h s   P P T   2 0 1 3 _ m 4 0 0 : 0 2 : 5 5 . 8 < / B o o k M a r k E x i t N a m e > < B o o k M a r k E n t r y P o s i t i o n > 1 6 8 6 6 7 < / B o o k M a r k E n t r y P o s i t i o n > < B o o k M a r k E x i t P o s i t i o n > 1 7 5 8 0 0 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 6 b 5 2 4 c a c - 4 d b 0 - 4 7 b 3 - 9 2 d 1 - 0 5 1 6 a 3 c f b 5 d e < / I n t e r n a l I d > < N a m e > D e s i g n   M o t i o n   P a t h s   P P T   2 0 1 3 _ m 4 T h a t  s e x a c t l y w h a t 0 0 : 0 2 : 5 5 . 9 - 0 0 : 0 2 : 5 8 . 3 < / N a m e > < T e x t > T h a t  s   e x a c t l y   w h a t   I   w a n t . < / T e x t > < B o o k M a r k E n t r y N a m e > D e s i g n   M o t i o n   P a t h s   P P T   2 0 1 3 _ m 4 0 0 : 0 2 : 5 5 . 9 < / B o o k M a r k E n t r y N a m e > < B o o k M a r k E x i t N a m e > D e s i g n   M o t i o n   P a t h s   P P T   2 0 1 3 _ m 4 0 0 : 0 2 : 5 8 . 3 < / B o o k M a r k E x i t N a m e > < B o o k M a r k E n t r y P o s i t i o n > 1 7 5 9 0 0 < / B o o k M a r k E n t r y P o s i t i o n > < B o o k M a r k E x i t P o s i t i o n > 1 7 8 3 6 7 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 2 d e 1 0 8 b 3 - 7 f f 9 - 4 c c 2 - 9 5 8 a - 8 c 3 6 a 0 5 9 f 0 e b < / I n t e r n a l I d > < N a m e > D e s i g n   M o t i o n   P a t h s   P P T   2 0 1 3 _ m 4 S o , t o a d d 0 0 : 0 2 : 5 8 . 4 - 0 0 : 0 3 : 1 4 . 0 < / N a m e > < T e x t > S o ,   t o   a d d   m o r e   p a t h s ,   I   s e l e c t   t h e   c h e v r o n ,   u s e   A d d   A n i m a t i o n   t o   a p p l y   t h e   p a t h ,   a n d   t h e n   r e s i z e   t h e   p a t h . < / T e x t > < B o o k M a r k E n t r y N a m e > D e s i g n   M o t i o n   P a t h s   P P T   2 0 1 3 _ m 4 0 0 : 0 2 : 5 8 . 4 < / B o o k M a r k E n t r y N a m e > < B o o k M a r k E x i t N a m e > D e s i g n   M o t i o n   P a t h s   P P T   2 0 1 3 _ m 4 0 0 : 0 3 : 1 4 . 0 < / B o o k M a r k E x i t N a m e > < B o o k M a r k E n t r y P o s i t i o n > 1 7 8 4 6 7 < / B o o k M a r k E n t r y P o s i t i o n > < B o o k M a r k E x i t P o s i t i o n > 1 9 4 0 3 3 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 0 1 3 3 e d 0 d - 8 0 4 8 - 4 c 1 a - 9 6 6 c - 7 3 c 6 2 4 0 4 3 c e 9 < / I n t e r n a l I d > < N a m e > D e s i g n   M o t i o n   P a t h s   P P T   2 0 1 3 _ m 4 N o w , t h e A n i m a t i o n 0 0 : 0 3 : 1 4 . 1 - 0 0 : 0 3 : 1 8 . 7 < / N a m e > < T e x t > N o w ,   t h e   A n i m a t i o n   p a n e   c a n   h e l p   w i t h   t h i s   p r o c e s s ,   s o   l e t  s   o p e n   i t . < / T e x t > < B o o k M a r k E n t r y N a m e > D e s i g n   M o t i o n   P a t h s   P P T   2 0 1 3 _ m 4 0 0 : 0 3 : 1 4 . 1 < / B o o k M a r k E n t r y N a m e > < B o o k M a r k E x i t N a m e > D e s i g n   M o t i o n   P a t h s   P P T   2 0 1 3 _ m 4 0 0 : 0 3 : 1 8 . 7 < / B o o k M a r k E x i t N a m e > < B o o k M a r k E n t r y P o s i t i o n > 1 9 4 1 3 3 < / B o o k M a r k E n t r y P o s i t i o n > < B o o k M a r k E x i t P o s i t i o n > 1 9 8 7 3 3 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 b 2 9 2 2 7 9 7 - 4 e 7 d - 4 b 2 e - a 2 0 0 - a 3 0 f 3 e f 4 0 c 1 2 < / I n t e r n a l I d > < N a m e > D e s i g n   M o t i o n   P a t h s   P P T   2 0 1 3 _ m 4 H e r e a r e t h e 0 0 : 0 3 : 1 8 . 8 - 0 0 : 0 3 : 2 1 . 6 < / N a m e > < T e x t > H e r e   a r e   t h e   m o t i o n   p a t h s   I  v e   a d d e d   s o   f a r . < / T e x t > < B o o k M a r k E n t r y N a m e > D e s i g n   M o t i o n   P a t h s   P P T   2 0 1 3 _ m 4 0 0 : 0 3 : 1 8 . 8 < / B o o k M a r k E n t r y N a m e > < B o o k M a r k E x i t N a m e > D e s i g n   M o t i o n   P a t h s   P P T   2 0 1 3 _ m 4 0 0 : 0 3 : 2 1 . 6 < / B o o k M a r k E x i t N a m e > < B o o k M a r k E n t r y P o s i t i o n > 1 9 8 8 3 3 < / B o o k M a r k E n t r y P o s i t i o n > < B o o k M a r k E x i t P o s i t i o n > 2 0 1 6 6 7 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 2 e d b 2 c 3 3 - 2 2 3 2 - 4 9 9 5 - b 2 7 5 - a b 4 7 0 d 8 c e e 0 9 < / I n t e r n a l I d > < N a m e > D e s i g n   M o t i o n   P a t h s   P P T   2 0 1 3 _ m 4 N o t i c e h o w w h e n 0 0 : 0 3 : 2 1 . 7 - 0 0 : 0 3 : 2 7 . 9 < / N a m e > < T e x t > N o t i c e   h o w   w h e n   I   s e l e c t   t h e   f i r s t   p a t h   e f f e c t   i n   t h e   p a n e ,   t h a t   p a t h   i s   a l s o   s e l e c t e d   o n   t h e   s l i d e . < / T e x t > < B o o k M a r k E n t r y N a m e > D e s i g n   M o t i o n   P a t h s   P P T   2 0 1 3 _ m 4 0 0 : 0 3 : 2 1 . 7 < / B o o k M a r k E n t r y N a m e > < B o o k M a r k E x i t N a m e > D e s i g n   M o t i o n   P a t h s   P P T   2 0 1 3 _ m 4 0 0 : 0 3 : 2 7 . 9 < / B o o k M a r k E x i t N a m e > < B o o k M a r k E n t r y P o s i t i o n > 2 0 1 7 6 7 < / B o o k M a r k E n t r y P o s i t i o n > < B o o k M a r k E x i t P o s i t i o n > 2 0 7 9 3 3 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 d 3 f 1 3 1 c 4 - 9 5 7 e - 4 6 c a - b 3 d d - 4 1 e 4 f b 0 0 9 e 3 5 < / I n t e r n a l I d > < N a m e > D e s i g n   M o t i o n   P a t h s   P P T   2 0 1 3 _ m 4 I s e l e c t t h e 0 0 : 0 3 : 2 8 . 0 - 0 0 : 0 3 : 3 2 . 9 < / N a m e > < T e x t > I   s e l e c t   t h e   s e c o n d   p a t h   e f f e c t   i n   t h e   p a n e ,   a n d   i t  s   s e l e c t e d   o n   t h e   s l i d e . < / T e x t > < B o o k M a r k E n t r y N a m e > D e s i g n   M o t i o n   P a t h s   P P T   2 0 1 3 _ m 4 0 0 : 0 3 : 2 8 . 0 < / B o o k M a r k E n t r y N a m e > < B o o k M a r k E x i t N a m e > D e s i g n   M o t i o n   P a t h s   P P T   2 0 1 3 _ m 4 0 0 : 0 3 : 3 2 . 9 < / B o o k M a r k E x i t N a m e > < B o o k M a r k E n t r y P o s i t i o n > 2 0 8 0 3 3 < / B o o k M a r k E n t r y P o s i t i o n > < B o o k M a r k E x i t P o s i t i o n > 2 1 2 9 0 0 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 a 9 7 6 c 7 6 1 - 0 7 b e - 4 d 0 5 - 9 2 e 6 - 9 d 0 d e 0 6 2 3 1 4 d < / I n t e r n a l I d > < N a m e > D e s i g n   M o t i o n   P a t h s   P P T   2 0 1 3 _ m 4 A n d t h e r e  s t h e 0 0 : 0 3 : 3 3 . 0 - 0 0 : 0 3 : 3 6 . 6 < / N a m e > < T e x t > A n d   t h e r e  s   t h e   t h i r d   p a t h . < / T e x t > < B o o k M a r k E n t r y N a m e > D e s i g n   M o t i o n   P a t h s   P P T   2 0 1 3 _ m 4 0 0 : 0 3 : 3 3 . 0 < / B o o k M a r k E n t r y N a m e > < B o o k M a r k E x i t N a m e > D e s i g n   M o t i o n   P a t h s   P P T   2 0 1 3 _ m 4 0 0 : 0 3 : 3 6 . 6 < / B o o k M a r k E x i t N a m e > < B o o k M a r k E n t r y P o s i t i o n > 2 1 3 0 0 0 < / B o o k M a r k E n t r y P o s i t i o n > < B o o k M a r k E x i t P o s i t i o n > 2 1 6 6 6 7 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 b 3 9 d 1 5 3 b - d 4 c 5 - 4 9 e 3 - 8 b f 2 - 4 5 c b 0 a 0 b 9 f 2 0 < / I n t e r n a l I d > < N a m e > D e s i g n   M o t i o n   P a t h s   P P T   2 0 1 3 _ m 4 A n o t h e r d e t a i l i s 0 0 : 0 3 : 3 6 . 7 - 0 0 : 0 3 : 4 0 . 4 < / N a m e > < T e x t > A n o t h e r   d e t a i l   i s   t h a t   f o r   t h e   p a t h s   t h a t   s t a r t   b e l o w   t h e   c h e v r o n , < / T e x t > < B o o k M a r k E n t r y N a m e > D e s i g n   M o t i o n   P a t h s   P P T   2 0 1 3 _ m 4 0 0 : 0 3 : 3 6 . 7 < / B o o k M a r k E n t r y N a m e > < B o o k M a r k E x i t N a m e > D e s i g n   M o t i o n   P a t h s   P P T   2 0 1 3 _ m 4 0 0 : 0 3 : 4 0 . 4 < / B o o k M a r k E x i t N a m e > < B o o k M a r k E n t r y P o s i t i o n > 2 1 6 7 6 7 < / B o o k M a r k E n t r y P o s i t i o n > < B o o k M a r k E x i t P o s i t i o n > 2 2 0 4 3 3 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 f 8 3 9 d b 1 e - 6 3 5 c - 4 f 5 2 - 8 e a f - e b 2 0 a 7 1 b 5 d 1 b < / I n t e r n a l I d > < N a m e > D e s i g n   M o t i o n   P a t h s   P P T   2 0 1 3 _ m 4 t h e y  r e s h o w n w i t h 0 0 : 0 3 : 4 0 . 5 - 0 0 : 0 3 : 4 5 . 6 < / N a m e > < T e x t > t h e y  r e   s h o w n   w i t h   a   p a l e   i m a g e   o f   t h e   c h e v r o n   a t   t h e   s t a r t   a n d   e n d . < / T e x t > < B o o k M a r k E n t r y N a m e > D e s i g n   M o t i o n   P a t h s   P P T   2 0 1 3 _ m 4 0 0 : 0 3 : 4 0 . 5 < / B o o k M a r k E n t r y N a m e > < B o o k M a r k E x i t N a m e > D e s i g n   M o t i o n   P a t h s   P P T   2 0 1 3 _ m 4 0 0 : 0 3 : 4 5 . 6 < / B o o k M a r k E x i t N a m e > < B o o k M a r k E n t r y P o s i t i o n > 2 2 0 5 3 3 < / B o o k M a r k E n t r y P o s i t i o n > < B o o k M a r k E x i t P o s i t i o n > 2 2 5 6 0 0 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 5 9 a 8 4 9 9 2 - 1 6 1 5 - 4 9 a c - b 5 c a - f 5 d b f f 8 5 7 8 2 7 < / I n t e r n a l I d > < N a m e > D e s i g n   M o t i o n   P a t h s   P P T   2 0 1 3 _ m 4 S o , a s I  m 0 0 : 0 3 : 4 5 . 7 - 0 0 : 0 3 : 5 4 . 8 < / N a m e > < T e x t > S o ,   a s   I  m   r e s i z i n g   t h e s e   l a y e r e d   p a t h s ,   I   c a n   s e l e c t   t h e m   i n   t h e   A n i m a t i o n   P a n e   i f   I   w a n t   t o . < / T e x t > < B o o k M a r k E n t r y N a m e > D e s i g n   M o t i o n   P a t h s   P P T   2 0 1 3 _ m 4 0 0 : 0 3 : 4 5 . 7 < / B o o k M a r k E n t r y N a m e > < B o o k M a r k E x i t N a m e > D e s i g n   M o t i o n   P a t h s   P P T   2 0 1 3 _ m 4 0 0 : 0 3 : 5 4 . 8 < / B o o k M a r k E x i t N a m e > < B o o k M a r k E n t r y P o s i t i o n > 2 2 5 7 0 0 < / B o o k M a r k E n t r y P o s i t i o n > < B o o k M a r k E x i t P o s i t i o n > 2 3 4 8 3 3 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 5 0 9 e d e e 0 - a 2 6 e - 4 0 e a - 9 3 f 8 - 6 4 1 4 7 4 e 5 d d c d < / I n t e r n a l I d > < N a m e > D e s i g n   M o t i o n   P a t h s   P P T   2 0 1 3 _ m 4 N o w I  v e g o t 0 0 : 0 3 : 5 4 . 9 - 0 0 : 0 4 : 0 1 . 6 < / N a m e > < T e x t > N o w   I  v e   g o t   a l l   t h e   m o t i o n   p a t h s   i n   p l a c e .   B e f o r e   I   p r e v i e w   t h e m ,   I   w a n t   t o   a d j u s t   t h e i r   p l a y i n g   t i m e . < / T e x t > < B o o k M a r k E n t r y N a m e > D e s i g n   M o t i o n   P a t h s   P P T   2 0 1 3 _ m 4 0 0 : 0 3 : 5 4 . 9 < / B o o k M a r k E n t r y N a m e > < B o o k M a r k E x i t N a m e > D e s i g n   M o t i o n   P a t h s   P P T   2 0 1 3 _ m 4 0 0 : 0 4 : 0 1 . 6 < / B o o k M a r k E x i t N a m e > < B o o k M a r k E n t r y P o s i t i o n > 2 3 4 9 3 3 < / B o o k M a r k E n t r y P o s i t i o n > < B o o k M a r k E x i t P o s i t i o n > 2 4 1 6 0 0 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 6 1 e 3 b e b b - 8 e 4 2 - 4 c 8 5 - b b 8 8 - b 3 0 2 2 7 c 4 5 a 5 4 < / I n t e r n a l I d > < N a m e > D e s i g n   M o t i o n   P a t h s   P P T   2 0 1 3 _ m 4 A q u i c k w a y 0 0 : 0 4 : 0 1 . 7 - 0 0 : 0 4 : 1 0 . 0 < / N a m e > < T e x t > A   q u i c k   w a y   i s   t o   s e l e c t   t h e m   a l l  I  l l   c l i c k   t h e   b o t t o m   o n e ,   p r e s s   S H I F T ,   a n d   c l i c k   t h e   t o p   o n e   t o   s e l e c t   t h e   r a n g e . < / T e x t > < B o o k M a r k E n t r y N a m e > D e s i g n   M o t i o n   P a t h s   P P T   2 0 1 3 _ m 4 0 0 : 0 4 : 0 1 . 7 < / B o o k M a r k E n t r y N a m e > < B o o k M a r k E x i t N a m e > D e s i g n   M o t i o n   P a t h s   P P T   2 0 1 3 _ m 4 0 0 : 0 4 : 1 0 . 0 < / B o o k M a r k E x i t N a m e > < B o o k M a r k E n t r y P o s i t i o n > 2 4 1 7 0 0 < / B o o k M a r k E n t r y P o s i t i o n > < B o o k M a r k E x i t P o s i t i o n > 2 5 0 0 3 3 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 8 3 2 5 0 d e 2 - e 1 7 e - 4 c b 6 - b 5 b 1 - 1 c 3 c d 6 d 3 8 8 7 4 < / I n t e r n a l I d > < N a m e > D e s i g n   M o t i o n   P a t h s   P P T   2 0 1 3 _ m 4 T h e n , I  l l c h a n g e 0 0 : 0 4 : 1 0 . 1 - 0 0 : 0 4 : 1 4 . 2 < / N a m e > < T e x t > T h e n ,   I  l l   c h a n g e   t h e   D u r a t i o n   s e t t i n g ,   u p   h e r e . < / T e x t > < B o o k M a r k E n t r y N a m e > D e s i g n   M o t i o n   P a t h s   P P T   2 0 1 3 _ m 4 0 0 : 0 4 : 1 0 . 1 < / B o o k M a r k E n t r y N a m e > < B o o k M a r k E x i t N a m e > D e s i g n   M o t i o n   P a t h s   P P T   2 0 1 3 _ m 4 0 0 : 0 4 : 1 4 . 2 < / B o o k M a r k E x i t N a m e > < B o o k M a r k E n t r y P o s i t i o n > 2 5 0 1 3 3 < / B o o k M a r k E n t r y P o s i t i o n > < B o o k M a r k E x i t P o s i t i o n > 2 5 4 2 0 0 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 6 f 5 4 7 3 9 1 - 4 5 b 5 - 4 b 1 a - a 3 1 9 - d 9 3 5 e 3 0 2 d 1 9 f < / I n t e r n a l I d > < N a m e > D e s i g n   M o t i o n   P a t h s   P P T   2 0 1 3 _ m 4 I n s t e a d o f 2 0 0 : 0 4 : 1 4 . 3 - 0 0 : 0 4 : 1 8 . 9 < / N a m e > < T e x t > I n s t e a d   o f   2   s e c o n d s ,   I  l l   d e c r e a s e   t h i s   t o   . 7 5 . < / T e x t > < B o o k M a r k E n t r y N a m e > D e s i g n   M o t i o n   P a t h s   P P T   2 0 1 3 _ m 4 0 0 : 0 4 : 1 4 . 3 < / B o o k M a r k E n t r y N a m e > < B o o k M a r k E x i t N a m e > D e s i g n   M o t i o n   P a t h s   P P T   2 0 1 3 _ m 4 0 0 : 0 4 : 1 8 . 9 < / B o o k M a r k E x i t N a m e > < B o o k M a r k E n t r y P o s i t i o n > 2 5 4 3 0 0 < / B o o k M a r k E n t r y P o s i t i o n > < B o o k M a r k E x i t P o s i t i o n > 2 5 8 9 6 7 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 a 4 6 2 a 1 6 c - 8 e 9 5 - 4 d a 9 - a 8 2 8 - b 0 d a 1 e 5 e 6 7 6 6 < / I n t e r n a l I d > < N a m e > D e s i g n   M o t i o n   P a t h s   P P T   2 0 1 3 _ m 4 N o t i c e h o w t h e 0 0 : 0 4 : 1 9 . 0 - 0 0 : 0 4 : 2 5 . 3 < / N a m e > < T e x t > N o t i c e   h o w   t h e   d u r a t i o n   b o x e s   i n   t h e   A n i m a t i o n   P a n e   s h o r t e n   a s   I   d e c r e a s e   t h e   n u m b e r . < / T e x t > < B o o k M a r k E n t r y N a m e > D e s i g n   M o t i o n   P a t h s   P P T   2 0 1 3 _ m 4 0 0 : 0 4 : 1 9 . 0 < / B o o k M a r k E n t r y N a m e > < B o o k M a r k E x i t N a m e > D e s i g n   M o t i o n   P a t h s   P P T   2 0 1 3 _ m 4 0 0 : 0 4 : 2 5 . 3 < / B o o k M a r k E x i t N a m e > < B o o k M a r k E n t r y P o s i t i o n > 2 5 9 0 6 7 < / B o o k M a r k E n t r y P o s i t i o n > < B o o k M a r k E x i t P o s i t i o n > 2 6 5 3 3 3 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 1 1 0 9 0 9 3 b - a e c d - 4 d a 6 - b 2 2 7 - 7 a 2 f 0 8 b 4 1 a 3 6 < / I n t e r n a l I d > < N a m e > D e s i g n   M o t i o n   P a t h s   P P T   2 0 1 3 _ m 4 T o w a t c h t h e 0 0 : 0 4 : 2 5 . 4 - 0 0 : 0 4 : 2 9 . 3 < / N a m e > < T e x t > T o   w a t c h   t h e   s e q u e n c e ,   I  l l   c l i c k   P l a y   S e l e c t e d . < / T e x t > < B o o k M a r k E n t r y N a m e > D e s i g n   M o t i o n   P a t h s   P P T   2 0 1 3 _ m 4 0 0 : 0 4 : 2 5 . 4 < / B o o k M a r k E n t r y N a m e > < B o o k M a r k E x i t N a m e > D e s i g n   M o t i o n   P a t h s   P P T   2 0 1 3 _ m 4 0 0 : 0 4 : 2 9 . 3 < / B o o k M a r k E x i t N a m e > < B o o k M a r k E n t r y P o s i t i o n > 2 6 5 4 3 3 < / B o o k M a r k E n t r y P o s i t i o n > < B o o k M a r k E x i t P o s i t i o n > 2 6 9 3 6 7 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 4 6 6 c 9 6 1 5 - d 7 b d - 4 f d 2 - 9 1 0 d - a 9 a d 0 2 5 0 3 7 a 7 < / I n t e r n a l I d > < N a m e > D e s i g n   M o t i o n   P a t h s   P P T   2 0 1 3 _ m 4 T h e a r r o w m o v e s 0 0 : 0 4 : 2 9 . 4 - 0 0 : 0 4 : 3 3 . 2 < / N a m e > < T e x t > T h e   a r r o w   m o v e s   d o w n   a n d   s t o p s   a t   e a c h   b u l l e t . < / T e x t > < B o o k M a r k E n t r y N a m e > D e s i g n   M o t i o n   P a t h s   P P T   2 0 1 3 _ m 4 0 0 : 0 4 : 2 9 . 4 < / B o o k M a r k E n t r y N a m e > < B o o k M a r k E x i t N a m e > D e s i g n   M o t i o n   P a t h s   P P T   2 0 1 3 _ m 4 0 0 : 0 4 : 3 3 . 2 < / B o o k M a r k E x i t N a m e > < B o o k M a r k E n t r y P o s i t i o n > 2 6 9 4 6 7 < / B o o k M a r k E n t r y P o s i t i o n > < B o o k M a r k E x i t P o s i t i o n > 2 7 3 2 6 7 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 a e 4 f a b b f - 6 0 b d - 4 3 9 6 - 9 7 8 f - 8 3 e 2 f f 2 5 4 b c 0 < / I n t e r n a l I d > < N a m e > D e s i g n   M o t i o n   P a t h s   P P T   2 0 1 3 _ m 4 I  l l c o m p l e t e t h e 0 0 : 0 4 : 3 3 . 3 - 0 0 : 0 4 : 3 7 . 1 < / N a m e > < T e x t > I  l l   c o m p l e t e   t h e   a n i m a t i o n   s e q u e n c e   b y   a d d i n g   a   t e x t   e f f e c t . < / T e x t > < B o o k M a r k E n t r y N a m e > D e s i g n   M o t i o n   P a t h s   P P T   2 0 1 3 _ m 4 0 0 : 0 4 : 3 3 . 3 < / B o o k M a r k E n t r y N a m e > < B o o k M a r k E x i t N a m e > D e s i g n   M o t i o n   P a t h s   P P T   2 0 1 3 _ m 4 0 0 : 0 4 : 3 7 . 1 < / B o o k M a r k E x i t N a m e > < B o o k M a r k E n t r y P o s i t i o n > 2 7 3 3 6 7 < / B o o k M a r k E n t r y P o s i t i o n > < B o o k M a r k E x i t P o s i t i o n > 2 7 7 1 0 0 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 f b 9 3 2 e 4 9 - 2 5 0 1 - 4 8 8 5 - 8 b 6 f - 2 b 1 3 5 3 5 7 e 4 2 b < / I n t e r n a l I d > < N a m e > D e s i g n   M o t i o n   P a t h s   P P T   2 0 1 3 _ m 4 I w a n t t h e 0 0 : 0 4 : 3 7 . 2 - 0 0 : 0 4 : 4 1 . 0 < / N a m e > < T e x t > I   w a n t   t h e   e f f e c t   t o   t u r n   t h i s   t e x t   f r o m   g r a y   t o   w h i t e . < / T e x t > < B o o k M a r k E n t r y N a m e > D e s i g n   M o t i o n   P a t h s   P P T   2 0 1 3 _ m 4 0 0 : 0 4 : 3 7 . 2 < / B o o k M a r k E n t r y N a m e > < B o o k M a r k E x i t N a m e > D e s i g n   M o t i o n   P a t h s   P P T   2 0 1 3 _ m 4 0 0 : 0 4 : 4 1 . 0 < / B o o k M a r k E x i t N a m e > < B o o k M a r k E n t r y P o s i t i o n > 2 7 7 2 0 0 < / B o o k M a r k E n t r y P o s i t i o n > < B o o k M a r k E x i t P o s i t i o n > 2 8 1 0 6 7 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 4 d d 5 3 1 4 2 - 6 b 6 f - 4 2 8 d - b c 3 e - 6 6 a b 1 4 8 e 2 9 1 b < / I n t e r n a l I d > < N a m e > D e s i g n   M o t i o n   P a t h s   P P T   2 0 1 3 _ m 4 I  l l s e l e c t t h e 0 0 : 0 4 : 4 1 . 1 - 0 0 : 0 4 : 5 0 . 6 < / N a m e > < T e x t > I  l l   s e l e c t   t h e   p l a c e h o l d e r ,   a n d   i n   t h e   A n i m a t i o n   g a l l e r y ,   I  l l   c h o o s e   a n   e m p h a s i s   e f f e c t   c a l l e d   B r u s h   C o l o r . < / T e x t > < B o o k M a r k E n t r y N a m e > D e s i g n   M o t i o n   P a t h s   P P T   2 0 1 3 _ m 4 0 0 : 0 4 : 4 1 . 1 < / B o o k M a r k E n t r y N a m e > < B o o k M a r k E x i t N a m e > D e s i g n   M o t i o n   P a t h s   P P T   2 0 1 3 _ m 4 0 0 : 0 4 : 5 0 . 6 < / B o o k M a r k E x i t N a m e > < B o o k M a r k E n t r y P o s i t i o n > 2 8 1 1 6 7 < / B o o k M a r k E n t r y P o s i t i o n > < B o o k M a r k E x i t P o s i t i o n > 2 9 0 6 3 3 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 3 a 6 7 d d 8 4 - b d 6 6 - 4 4 e e - b e 1 4 - 3 e 1 2 0 f c 4 6 1 5 8 < / I n t e r n a l I d > < N a m e > D e s i g n   M o t i o n   P a t h s   P P T   2 0 1 3 _ m 4 T h e e f f e c t i s 0 0 : 0 4 : 5 0 . 7 - 0 0 : 0 4 : 5 8 . 7 < / N a m e > < T e x t > T h e   e f f e c t   i s   a p p l i e d   t o   t h e   t e x t   a s   a   g r o u p ,   a n d   I   c a n   s e e   t h e   g r o u p   o f   e f f e c t s   b y   c l i c k i n g   t h e s e   d o w n   a r r o w s . < / T e x t > < B o o k M a r k E n t r y N a m e > D e s i g n   M o t i o n   P a t h s   P P T   2 0 1 3 _ m 4 0 0 : 0 4 : 5 0 . 7 < / B o o k M a r k E n t r y N a m e > < B o o k M a r k E x i t N a m e > D e s i g n   M o t i o n   P a t h s   P P T   2 0 1 3 _ m 4 0 0 : 0 4 : 5 8 . 7 < / B o o k M a r k E x i t N a m e > < B o o k M a r k E n t r y P o s i t i o n > 2 9 0 7 3 3 < / B o o k M a r k E n t r y P o s i t i o n > < B o o k M a r k E x i t P o s i t i o n > 2 9 8 7 0 0 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 8 3 c c b 5 c 7 - 5 9 8 e - 4 8 b b - 9 6 1 e - c a 4 3 3 2 0 8 3 8 c 7 < / I n t e r n a l I d > < N a m e > D e s i g n   M o t i o n   P a t h s   P P T   2 0 1 3 _ m 4 N o w I  l l o p e n 0 0 : 0 4 : 5 8 . 8 - 0 0 : 0 5 : 0 3 . 8 < / N a m e > < T e x t > N o w   I  l l   o p e n   E f f e c t   O p t i o n s   f o r   t h e   g r o u p . < / T e x t > < B o o k M a r k E n t r y N a m e > D e s i g n   M o t i o n   P a t h s   P P T   2 0 1 3 _ m 4 0 0 : 0 4 : 5 8 . 8 < / B o o k M a r k E n t r y N a m e > < B o o k M a r k E x i t N a m e > D e s i g n   M o t i o n   P a t h s   P P T   2 0 1 3 _ m 4 0 0 : 0 5 : 0 3 . 8 < / B o o k M a r k E x i t N a m e > < B o o k M a r k E n t r y P o s i t i o n > 2 9 8 8 0 0 < / B o o k M a r k E n t r y P o s i t i o n > < B o o k M a r k E x i t P o s i t i o n > 3 0 3 8 6 7 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 2 0 5 b 9 e c 0 - f a 0 6 - 4 e 3 d - 9 3 e 1 - a 1 d 1 4 c 5 3 b 3 8 5 < / I n t e r n a l I d > < N a m e > D e s i g n   M o t i o n   P a t h s   P P T   2 0 1 3 _ m 4 I w a n t t h e 0 0 : 0 5 : 0 3 . 9 - 0 0 : 0 5 : 0 9 . 6 < / N a m e > < T e x t > I   w a n t   t h e   e f f e c t   t o   t u r n   t h e   t e x t   w h i t e .   S o ,   I  l l   c h a n g e   t h i s   b l u e   c o l o r   t o   w h i t e . < / T e x t > < B o o k M a r k E n t r y N a m e > D e s i g n   M o t i o n   P a t h s   P P T   2 0 1 3 _ m 4 0 0 : 0 5 : 0 3 . 9 < / B o o k M a r k E n t r y N a m e > < B o o k M a r k E x i t N a m e > D e s i g n   M o t i o n   P a t h s   P P T   2 0 1 3 _ m 4 0 0 : 0 5 : 0 9 . 6 < / B o o k M a r k E x i t N a m e > < B o o k M a r k E n t r y P o s i t i o n > 3 0 3 9 6 7 < / B o o k M a r k E n t r y P o s i t i o n > < B o o k M a r k E x i t P o s i t i o n > 3 0 9 6 6 7 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 7 e 3 3 a 4 a 3 - 1 b 7 9 - 4 0 7 7 - 9 1 7 0 - a 3 3 a 5 e 7 f 9 9 0 0 < / I n t e r n a l I d > < N a m e > D e s i g n   M o t i o n   P a t h s   P P T   2 0 1 3 _ m 4 A n d , I w a n t 0 0 : 0 5 : 0 9 . 7 - 0 0 : 0 5 : 1 6 . 2 < / N a m e > < T e x t > A n d ,   I   w a n t   t o   a n i m a t e   t h e   t e x t   b y   w o r d   i n s t e a d   o f   l e t t e r ,   s o   I  l l   c h o o s e   B y   w o r d . < / T e x t > < B o o k M a r k E n t r y N a m e > D e s i g n   M o t i o n   P a t h s   P P T   2 0 1 3 _ m 4 0 0 : 0 5 : 0 9 . 7 < / B o o k M a r k E n t r y N a m e > < B o o k M a r k E x i t N a m e > D e s i g n   M o t i o n   P a t h s   P P T   2 0 1 3 _ m 4 0 0 : 0 5 : 1 6 . 2 < / B o o k M a r k E x i t N a m e > < B o o k M a r k E n t r y P o s i t i o n > 3 0 9 7 6 7 < / B o o k M a r k E n t r y P o s i t i o n > < B o o k M a r k E x i t P o s i t i o n > 3 1 6 2 6 7 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 4 f a e d 0 4 2 - 9 0 6 b - 4 e 1 7 - a 6 b 9 - 2 d f b a e 4 2 6 0 8 4 < / I n t e r n a l I d > < N a m e > D e s i g n   M o t i o n   P a t h s   P P T   2 0 1 3 _ m 4 A n o t h e r t h i n g : O n 0 0 : 0 5 : 1 6 . 3 - 0 0 : 0 5 : 2 5 . 9 < / N a m e > < T e x t > A n o t h e r   t h i n g :   O n   t h e   T e x t   A n i m a t i o n   t a b ,   I   w a n t   t o   u n c h e c k   t h i s   o p t i o n   b e c a u s e   I   d o n  t   w a n t   t o   a n i m a t e   t h e   t e x t   p l a c e h o l d e r . < / T e x t > < B o o k M a r k E n t r y N a m e > D e s i g n   M o t i o n   P a t h s   P P T   2 0 1 3 _ m 4 0 0 : 0 5 : 1 6 . 3 < / B o o k M a r k E n t r y N a m e > < B o o k M a r k E x i t N a m e > D e s i g n   M o t i o n   P a t h s   P P T   2 0 1 3 _ m 4 0 0 : 0 5 : 2 5 . 9 < / B o o k M a r k E x i t N a m e > < B o o k M a r k E n t r y P o s i t i o n > 3 1 6 3 6 7 < / B o o k M a r k E n t r y P o s i t i o n > < B o o k M a r k E x i t P o s i t i o n > 3 2 5 9 0 0 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 7 f 7 0 1 6 0 a - c 4 4 b - 4 5 f 6 - b 0 8 c - b 8 b 9 8 6 5 c 1 d 5 5 < / I n t e r n a l I d > < N a m e > D e s i g n   M o t i o n   P a t h s   P P T   2 0 1 3 _ m 4 T o s e e j u s t 0 0 : 0 5 : 2 6 . 0 - 0 0 : 0 5 : 2 9 . 9 < / N a m e > < T e x t > T o   s e e   j u s t   t h e   t e x t   e f f e c t ,   I  l l   c l i c k   P l a y   S e l e c t e d . < / T e x t > < B o o k M a r k E n t r y N a m e > D e s i g n   M o t i o n   P a t h s   P P T   2 0 1 3 _ m 4 0 0 : 0 5 : 2 6 . 0 < / B o o k M a r k E n t r y N a m e > < B o o k M a r k E x i t N a m e > D e s i g n   M o t i o n   P a t h s   P P T   2 0 1 3 _ m 4 0 0 : 0 5 : 2 9 . 9 < / B o o k M a r k E x i t N a m e > < B o o k M a r k E n t r y P o s i t i o n > 3 2 6 0 0 0 < / B o o k M a r k E n t r y P o s i t i o n > < B o o k M a r k E x i t P o s i t i o n > 3 2 9 9 6 7 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 6 c a 5 b 6 e e - 1 0 7 8 - 4 4 f 3 - 8 b 2 6 - 3 1 5 8 9 3 a 8 1 6 2 d < / I n t e r n a l I d > < N a m e > D e s i g n   M o t i o n   P a t h s   P P T   2 0 1 3 _ m 4 T h e t e x t h i g h l i g h t s , 0 0 : 0 5 : 3 0 . 0 - 0 0 : 0 5 : 3 6 . 2 < / N a m e > < T e x t > T h e   t e x t   h i g h l i g h t s ,   l i n e   b y   l i n e . < / T e x t > < B o o k M a r k E n t r y N a m e > D e s i g n   M o t i o n   P a t h s   P P T   2 0 1 3 _ m 4 0 0 : 0 5 : 3 0 . 0 < / B o o k M a r k E n t r y N a m e > < B o o k M a r k E x i t N a m e > D e s i g n   M o t i o n   P a t h s   P P T   2 0 1 3 _ m 4 0 0 : 0 5 : 3 6 . 2 < / B o o k M a r k E x i t N a m e > < B o o k M a r k E n t r y P o s i t i o n > 3 3 0 0 6 7 < / B o o k M a r k E n t r y P o s i t i o n > < B o o k M a r k E x i t P o s i t i o n > 3 3 6 2 6 7 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 7 b f c 2 0 d 9 - 7 4 6 4 - 4 e 6 7 - a a 2 4 - 0 2 9 e f f 8 4 5 2 d 3 < / I n t e r n a l I d > < N a m e > D e s i g n   M o t i o n   P a t h s   P P T   2 0 1 3 _ m 4 M y l a s t t a s k 0 0 : 0 5 : 3 6 . 3 - 0 0 : 0 5 : 4 2 . 1 < / N a m e > < T e x t > M y   l a s t   t a s k   i s   t o   r e - o r d e r   t h e   m o t i o n   p a t h s   s o   t h e y   p l a y   b e t w e e n   t h e   t e x t   e f f e c t s . < / T e x t > < B o o k M a r k E n t r y N a m e > D e s i g n   M o t i o n   P a t h s   P P T   2 0 1 3 _ m 4 0 0 : 0 5 : 3 6 . 3 < / B o o k M a r k E n t r y N a m e > < B o o k M a r k E x i t N a m e > D e s i g n   M o t i o n   P a t h s   P P T   2 0 1 3 _ m 4 0 0 : 0 5 : 4 2 . 1 < / B o o k M a r k E x i t N a m e > < B o o k M a r k E n t r y P o s i t i o n > 3 3 6 3 6 7 < / B o o k M a r k E n t r y P o s i t i o n > < B o o k M a r k E x i t P o s i t i o n > 3 4 2 1 6 7 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 6 e 4 3 c f 9 2 - 9 9 0 0 - 4 d 1 7 - 9 a 2 2 - 8 f 9 9 5 5 f b c 7 9 f < / I n t e r n a l I d > < N a m e > D e s i g n   M o t i o n   P a t h s   P P T   2 0 1 3 _ m 4 I  l l s e l e c t t h e 0 0 : 0 5 : 4 2 . 2 - 0 0 : 0 5 : 5 1 . 7 < / N a m e > < T e x t > I  l l   s e l e c t   t h e   f i r s t   m o t i o n   p a t h ,   a n d   d r a g   i t   d o w n   u n d e r   t h e   f i r s t   t e x t   l i n e ,   w h i c h   i s   L o c a t i o n . < / T e x t > < B o o k M a r k E n t r y N a m e > D e s i g n   M o t i o n   P a t h s   P P T   2 0 1 3 _ m 4 0 0 : 0 5 : 4 2 . 2 < / B o o k M a r k E n t r y N a m e > < B o o k M a r k E x i t N a m e > D e s i g n   M o t i o n   P a t h s   P P T   2 0 1 3 _ m 4 0 0 : 0 5 : 5 1 . 7 < / B o o k M a r k E x i t N a m e > < B o o k M a r k E n t r y P o s i t i o n > 3 4 2 2 6 7 < / B o o k M a r k E n t r y P o s i t i o n > < B o o k M a r k E x i t P o s i t i o n > 3 5 1 7 3 3 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 0 4 3 4 5 4 b 2 - 7 f 7 5 - 4 e 9 9 - a 9 c 7 - 8 f 8 6 c d 1 c 2 4 3 6 < / I n t e r n a l I d > < N a m e > D e s i g n   M o t i o n   P a t h s   P P T   2 0 1 3 _ m 4 T h e n , I  l l d o 0 0 : 0 5 : 5 1 . 8 - 0 0 : 0 5 : 5 5 . 7 < / N a m e > < T e x t > T h e n ,   I  l l   d o   t h a t   w i t h   t h e   r e s t   o f   t h e   p a t h s ,   i n   o r d e r . < / T e x t > < B o o k M a r k E n t r y N a m e > D e s i g n   M o t i o n   P a t h s   P P T   2 0 1 3 _ m 4 0 0 : 0 5 : 5 1 . 8 < / B o o k M a r k E n t r y N a m e > < B o o k M a r k E x i t N a m e > D e s i g n   M o t i o n   P a t h s   P P T   2 0 1 3 _ m 4 0 0 : 0 5 : 5 5 . 7 < / B o o k M a r k E x i t N a m e > < B o o k M a r k E n t r y P o s i t i o n > 3 5 1 8 3 3 < / B o o k M a r k E n t r y P o s i t i o n > < B o o k M a r k E x i t P o s i t i o n > 3 5 5 7 6 7 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 2 6 8 5 1 f c 5 - 6 b f 0 - 4 1 2 d - 9 2 c 8 - f 7 c a 2 e 2 6 c f 4 c < / I n t e r n a l I d > < N a m e > D e s i g n   M o t i o n   P a t h s   P P T   2 0 1 3 _ m 4 S o t h e s e c o n d 0 0 : 0 5 : 5 5 . 8 - 0 0 : 0 6 : 0 7 . 5 < / N a m e > < T e x t > S o   t h e   s e c o n d   o n e   g o e s   u n d e r   T i m e ;   t h e   t h i r d   o n e   g o e s   u n d e r   D r e s s   c o d e ;   a n d   t h e   f o u r t h   o n e   f o l l o w s   W h a t   t o   b r i n g . < / T e x t > < B o o k M a r k E n t r y N a m e > D e s i g n   M o t i o n   P a t h s   P P T   2 0 1 3 _ m 4 0 0 : 0 5 : 5 5 . 8 < / B o o k M a r k E n t r y N a m e > < B o o k M a r k E x i t N a m e > D e s i g n   M o t i o n   P a t h s   P P T   2 0 1 3 _ m 4 0 0 : 0 6 : 0 7 . 5 < / B o o k M a r k E x i t N a m e > < B o o k M a r k E n t r y P o s i t i o n > 3 5 5 8 6 7 < / B o o k M a r k E n t r y P o s i t i o n > < B o o k M a r k E x i t P o s i t i o n > 3 6 7 5 3 3 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 2 0 6 8 1 c 5 f - 8 f b 3 - 4 6 f a - b b 6 4 - 0 6 1 d 8 3 7 b 9 9 9 9 < / I n t e r n a l I d > < N a m e > D e s i g n   M o t i o n   P a t h s   P P T   2 0 1 3 _ m 4 A n o t h e r t h i n g i s , 0 0 : 0 6 : 0 7 . 6 - 0 0 : 0 6 : 1 2 . 1 < / N a m e > < T e x t > A n o t h e r   t h i n g   i s ,   I   w a n t   t h e   t e x t   e f f e c t s   t o   p l a y   a u t o m a t i c a l l y   a f t e r   e a c h   p a t h . < / T e x t > < B o o k M a r k E n t r y N a m e > D e s i g n   M o t i o n   P a t h s   P P T   2 0 1 3 _ m 4 0 0 : 0 6 : 0 7 . 6 < / B o o k M a r k E n t r y N a m e > < B o o k M a r k E x i t N a m e > D e s i g n   M o t i o n   P a t h s   P P T   2 0 1 3 _ m 4 0 0 : 0 6 : 1 2 . 1 < / B o o k M a r k E x i t N a m e > < B o o k M a r k E n t r y P o s i t i o n > 3 6 7 6 3 3 < / B o o k M a r k E n t r y P o s i t i o n > < B o o k M a r k E x i t P o s i t i o n > 3 7 2 1 6 7 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 e 0 a 4 6 e 7 4 - 6 4 7 f - 4 b 7 3 - b 2 b b - 1 a a 5 c f 8 d 9 3 7 d < / I n t e r n a l I d > < N a m e > D e s i g n   M o t i o n   P a t h s   P P T   2 0 1 3 _ m 4 S o , I  l l p r e s s 0 0 : 0 6 : 1 2 . 2 - 0 0 : 0 6 : 1 9 . 3 < / N a m e > < T e x t > S o ,   I  l l   p r e s s   C t r l   a n d   c l i c k   t o   s e l e c t   e a c h   t e x t   e f f e c t   t h a t   f o l l o w s   a   p a t h . < / T e x t > < B o o k M a r k E n t r y N a m e > D e s i g n   M o t i o n   P a t h s   P P T   2 0 1 3 _ m 4 0 0 : 0 6 : 1 2 . 2 < / B o o k M a r k E n t r y N a m e > < B o o k M a r k E x i t N a m e > D e s i g n   M o t i o n   P a t h s   P P T   2 0 1 3 _ m 4 0 0 : 0 6 : 1 9 . 3 < / B o o k M a r k E x i t N a m e > < B o o k M a r k E n t r y P o s i t i o n > 3 7 2 2 6 7 < / B o o k M a r k E n t r y P o s i t i o n > < B o o k M a r k E x i t P o s i t i o n > 3 7 9 3 6 7 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 a d 9 1 6 6 1 5 - d d 1 c - 4 7 7 d - 8 1 6 e - 3 e 0 1 9 8 8 7 f d f e < / I n t e r n a l I d > < N a m e > D e s i g n   M o t i o n   P a t h s   P P T   2 0 1 3 _ m 4 A n d I  l l s e t 0 0 : 0 6 : 1 9 . 4 - 0 0 : 0 6 : 2 4 . 3 < / N a m e > < T e x t > A n d   I  l l   s e t   t h e s e   t o   S t a r t   A f t e r   P r e v i o u s . < / T e x t > < B o o k M a r k E n t r y N a m e > D e s i g n   M o t i o n   P a t h s   P P T   2 0 1 3 _ m 4 0 0 : 0 6 : 1 9 . 4 < / B o o k M a r k E n t r y N a m e > < B o o k M a r k E x i t N a m e > D e s i g n   M o t i o n   P a t h s   P P T   2 0 1 3 _ m 4 0 0 : 0 6 : 2 4 . 3 < / B o o k M a r k E x i t N a m e > < B o o k M a r k E n t r y P o s i t i o n > 3 7 9 4 6 7 < / B o o k M a r k E n t r y P o s i t i o n > < B o o k M a r k E x i t P o s i t i o n > 3 8 4 3 6 7 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 d 0 0 d c 8 1 5 - 2 d 5 2 - 4 4 6 e - b 6 0 1 - 5 d e 7 0 1 f e e 5 a 8 < / I n t e r n a l I d > < N a m e > D e s i g n   M o t i o n   P a t h s   P P T   2 0 1 3 _ m 4 L e t  s c l i c k P l a y 0 0 : 0 6 : 2 4 . 4 - 0 0 : 0 6 : 3 3 . 8 < / N a m e > < T e x t > L e t  s   c l i c k   P l a y   A l l   t o   p l a y   t h e   f u l l   s e q u e n c e . < / T e x t > < B o o k M a r k E n t r y N a m e > D e s i g n   M o t i o n   P a t h s   P P T   2 0 1 3 _ m 4 0 0 : 0 6 : 2 4 . 4 < / B o o k M a r k E n t r y N a m e > < B o o k M a r k E x i t N a m e > D e s i g n   M o t i o n   P a t h s   P P T   2 0 1 3 _ m 4 0 0 : 0 6 : 3 3 . 8 < / B o o k M a r k E x i t N a m e > < B o o k M a r k E n t r y P o s i t i o n > 3 8 4 4 6 7 < / B o o k M a r k E n t r y P o s i t i o n > < B o o k M a r k E x i t P o s i t i o n > 3 9 3 8 3 3 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 2 e c b d 8 a 8 - 2 c 8 c - 4 9 2 d - 9 1 5 6 - 2 8 a d 2 9 8 6 b 3 2 2 < / I n t e r n a l I d > < N a m e > D e s i g n   M o t i o n   P a t h s   P P T   2 0 1 3 _ m 4 A f i n a l d e t a i l : 0 0 : 0 6 : 3 3 . 9 - 0 0 : 0 6 : 4 0 . 0 < / N a m e > < T e x t > A   f i n a l   d e t a i l :   I n   t h e   o r i g i n a l   s e q u e n c e ,   t h e   a r r o w   f l e w   i n   a n d   l i t   u p   t h e   f i r s t   l i n e . < / T e x t > < B o o k M a r k E n t r y N a m e > D e s i g n   M o t i o n   P a t h s   P P T   2 0 1 3 _ m 4 0 0 : 0 6 : 3 3 . 9 < / B o o k M a r k E n t r y N a m e > < B o o k M a r k E x i t N a m e > D e s i g n   M o t i o n   P a t h s   P P T   2 0 1 3 _ m 4 0 0 : 0 6 : 4 0 . 0 < / B o o k M a r k E x i t N a m e > < B o o k M a r k E n t r y P o s i t i o n > 3 9 3 9 3 3 < / B o o k M a r k E n t r y P o s i t i o n > < B o o k M a r k E x i t P o s i t i o n > 4 0 0 0 6 7 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 9 e e 5 c a 0 8 - 2 3 a 4 - 4 d e 2 - 8 6 a d - 9 9 1 7 6 2 2 5 4 e f 1 < / I n t e r n a l I d > < N a m e > D e s i g n   M o t i o n   P a t h s   P P T   2 0 1 3 _ m 4 T h a t  s d o n e w i t h 0 0 : 0 6 : 4 0 . 1 - 0 0 : 0 6 : 4 6 . 7 < / N a m e > < T e x t > T h a t  s   d o n e   w i t h   a   f l y - i n   e n t r a n c e   e f f e c t   o n   t h e   a r r o w ,   o r d e r e d   a t   t h e   s t a r t   o f   t h e   s e q u e n c e . < / T e x t > < B o o k M a r k E n t r y N a m e > D e s i g n   M o t i o n   P a t h s   P P T   2 0 1 3 _ m 4 0 0 : 0 6 : 4 0 . 1 < / B o o k M a r k E n t r y N a m e > < B o o k M a r k E x i t N a m e > D e s i g n   M o t i o n   P a t h s   P P T   2 0 1 3 _ m 4 0 0 : 0 6 : 4 6 . 7 < / B o o k M a r k E x i t N a m e > < B o o k M a r k E n t r y P o s i t i o n > 4 0 0 1 6 7 < / B o o k M a r k E n t r y P o s i t i o n > < B o o k M a r k E x i t P o s i t i o n > 4 0 6 7 3 3 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 b 0 a b 1 1 2 c - 2 5 8 9 - 4 f 9 d - 9 e 9 1 - 8 4 8 2 0 1 4 b c c a 5 < / I n t e r n a l I d > < N a m e > D e s i g n   M o t i o n   P a t h s   P P T   2 0 1 3 _ m 4 U p n e x t : A p p l y 0 0 : 0 6 : 4 6 . 8 - 0 0 : 0 6 : 5 1 . 3 < / N a m e > < T e x t > U p   n e x t :   A p p l y   m o t i o n   p a t h s   t o   l a y e r e d   p i c t u r e s . < / T e x t > < B o o k M a r k E n t r y N a m e > D e s i g n   M o t i o n   P a t h s   P P T   2 0 1 3 _ m 4 0 0 : 0 6 : 4 6 . 8 < / B o o k M a r k E n t r y N a m e > < B o o k M a r k E x i t N a m e > D e s i g n   M o t i o n   P a t h s   P P T   2 0 1 3 _ m 4 0 0 : 0 6 : 5 1 . 3 < / B o o k M a r k E x i t N a m e > < B o o k M a r k E n t r y P o s i t i o n > 4 0 6 8 3 3 < / B o o k M a r k E n t r y P o s i t i o n > < B o o k M a r k E x i t P o s i t i o n > 4 1 1 3 3 3 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10.xml><?xml version="1.0" encoding="utf-8"?>
<ds:datastoreItem xmlns:ds="http://schemas.openxmlformats.org/officeDocument/2006/customXml" ds:itemID="{4BAF69AD-FE34-4F24-A3AB-8168A240ADCF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2B60031C-5856-454E-8A95-187AF43A2F0C}">
  <ds:schemaRefs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6.xml><?xml version="1.0" encoding="utf-8"?>
<ds:datastoreItem xmlns:ds="http://schemas.openxmlformats.org/officeDocument/2006/customXml" ds:itemID="{D84AA438-B2E1-4BB4-B86F-3CAC71EC977C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22800B83-5564-46DB-8517-0CD842FBFBF9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3D83AA34-C078-4EE4-89A7-E5D35F383CBA}">
  <ds:schemaRefs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506B02D4-DA43-4E03-813D-3F622EE04A55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6200</TotalTime>
  <Words>4538</Words>
  <Application>Microsoft Office PowerPoint</Application>
  <PresentationFormat>Custom</PresentationFormat>
  <Paragraphs>425</Paragraphs>
  <Slides>9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v-miyaki</cp:lastModifiedBy>
  <cp:revision>277</cp:revision>
  <dcterms:created xsi:type="dcterms:W3CDTF">2012-03-12T21:21:52Z</dcterms:created>
  <dcterms:modified xsi:type="dcterms:W3CDTF">2013-03-27T04:46:42Z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