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slideLayout" Target="../slideLayouts/slideLayout5.xml"/><Relationship Id="rId47" Type="http://schemas.openxmlformats.org/officeDocument/2006/relationships/slide" Target="slide4.xml"/><Relationship Id="rId50" Type="http://schemas.openxmlformats.org/officeDocument/2006/relationships/image" Target="../media/image8.png"/><Relationship Id="rId55" Type="http://schemas.openxmlformats.org/officeDocument/2006/relationships/slide" Target="slide5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tags" Target="../tags/tag39.xml"/><Relationship Id="rId54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slide" Target="slide3.xml"/><Relationship Id="rId53" Type="http://schemas.openxmlformats.org/officeDocument/2006/relationships/image" Target="../media/image10.png"/><Relationship Id="rId58" Type="http://schemas.openxmlformats.org/officeDocument/2006/relationships/image" Target="../media/image13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slide" Target="slide6.xml"/><Relationship Id="rId57" Type="http://schemas.openxmlformats.org/officeDocument/2006/relationships/image" Target="../media/image12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5.png"/><Relationship Id="rId52" Type="http://schemas.openxmlformats.org/officeDocument/2006/relationships/image" Target="../media/image9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slide" Target="slide2.xml"/><Relationship Id="rId48" Type="http://schemas.openxmlformats.org/officeDocument/2006/relationships/image" Target="../media/image7.png"/><Relationship Id="rId56" Type="http://schemas.openxmlformats.org/officeDocument/2006/relationships/image" Target="../media/image11.png"/><Relationship Id="rId8" Type="http://schemas.openxmlformats.org/officeDocument/2006/relationships/tags" Target="../tags/tag6.xml"/><Relationship Id="rId51" Type="http://schemas.openxmlformats.org/officeDocument/2006/relationships/slide" Target="slide7.xml"/><Relationship Id="rId3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50.xml"/><Relationship Id="rId18" Type="http://schemas.openxmlformats.org/officeDocument/2006/relationships/tags" Target="../tags/tag55.xml"/><Relationship Id="rId26" Type="http://schemas.openxmlformats.org/officeDocument/2006/relationships/tags" Target="../tags/tag63.xml"/><Relationship Id="rId39" Type="http://schemas.openxmlformats.org/officeDocument/2006/relationships/tags" Target="../tags/tag76.xml"/><Relationship Id="rId21" Type="http://schemas.openxmlformats.org/officeDocument/2006/relationships/tags" Target="../tags/tag58.xml"/><Relationship Id="rId34" Type="http://schemas.openxmlformats.org/officeDocument/2006/relationships/tags" Target="../tags/tag71.xml"/><Relationship Id="rId42" Type="http://schemas.openxmlformats.org/officeDocument/2006/relationships/tags" Target="../tags/tag79.xml"/><Relationship Id="rId47" Type="http://schemas.openxmlformats.org/officeDocument/2006/relationships/image" Target="../media/image7.png"/><Relationship Id="rId50" Type="http://schemas.openxmlformats.org/officeDocument/2006/relationships/slide" Target="slide7.xml"/><Relationship Id="rId55" Type="http://schemas.openxmlformats.org/officeDocument/2006/relationships/image" Target="../media/image11.png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17" Type="http://schemas.openxmlformats.org/officeDocument/2006/relationships/tags" Target="../tags/tag54.xml"/><Relationship Id="rId25" Type="http://schemas.openxmlformats.org/officeDocument/2006/relationships/tags" Target="../tags/tag62.xml"/><Relationship Id="rId33" Type="http://schemas.openxmlformats.org/officeDocument/2006/relationships/tags" Target="../tags/tag70.xml"/><Relationship Id="rId38" Type="http://schemas.openxmlformats.org/officeDocument/2006/relationships/tags" Target="../tags/tag75.xml"/><Relationship Id="rId46" Type="http://schemas.openxmlformats.org/officeDocument/2006/relationships/slide" Target="slide4.xml"/><Relationship Id="rId59" Type="http://schemas.openxmlformats.org/officeDocument/2006/relationships/slide" Target="slide2.xml"/><Relationship Id="rId2" Type="http://schemas.openxmlformats.org/officeDocument/2006/relationships/video" Target="../media/media2.mp4"/><Relationship Id="rId16" Type="http://schemas.openxmlformats.org/officeDocument/2006/relationships/tags" Target="../tags/tag53.xml"/><Relationship Id="rId20" Type="http://schemas.openxmlformats.org/officeDocument/2006/relationships/tags" Target="../tags/tag57.xml"/><Relationship Id="rId29" Type="http://schemas.openxmlformats.org/officeDocument/2006/relationships/tags" Target="../tags/tag66.xml"/><Relationship Id="rId41" Type="http://schemas.openxmlformats.org/officeDocument/2006/relationships/tags" Target="../tags/tag78.xml"/><Relationship Id="rId54" Type="http://schemas.openxmlformats.org/officeDocument/2006/relationships/slide" Target="slide5.xml"/><Relationship Id="rId1" Type="http://schemas.microsoft.com/office/2007/relationships/media" Target="../media/media2.mp4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tags" Target="../tags/tag61.xml"/><Relationship Id="rId32" Type="http://schemas.openxmlformats.org/officeDocument/2006/relationships/tags" Target="../tags/tag69.xml"/><Relationship Id="rId37" Type="http://schemas.openxmlformats.org/officeDocument/2006/relationships/tags" Target="../tags/tag74.xml"/><Relationship Id="rId40" Type="http://schemas.openxmlformats.org/officeDocument/2006/relationships/tags" Target="../tags/tag77.xml"/><Relationship Id="rId45" Type="http://schemas.openxmlformats.org/officeDocument/2006/relationships/image" Target="../media/image6.png"/><Relationship Id="rId53" Type="http://schemas.microsoft.com/office/2007/relationships/hdphoto" Target="../media/hdphoto1.wdp"/><Relationship Id="rId58" Type="http://schemas.openxmlformats.org/officeDocument/2006/relationships/image" Target="../media/image15.png"/><Relationship Id="rId5" Type="http://schemas.openxmlformats.org/officeDocument/2006/relationships/tags" Target="../tags/tag42.xml"/><Relationship Id="rId15" Type="http://schemas.openxmlformats.org/officeDocument/2006/relationships/tags" Target="../tags/tag52.xml"/><Relationship Id="rId23" Type="http://schemas.openxmlformats.org/officeDocument/2006/relationships/tags" Target="../tags/tag60.xml"/><Relationship Id="rId28" Type="http://schemas.openxmlformats.org/officeDocument/2006/relationships/tags" Target="../tags/tag65.xml"/><Relationship Id="rId36" Type="http://schemas.openxmlformats.org/officeDocument/2006/relationships/tags" Target="../tags/tag73.xml"/><Relationship Id="rId49" Type="http://schemas.openxmlformats.org/officeDocument/2006/relationships/image" Target="../media/image8.png"/><Relationship Id="rId57" Type="http://schemas.openxmlformats.org/officeDocument/2006/relationships/image" Target="../media/image14.png"/><Relationship Id="rId10" Type="http://schemas.openxmlformats.org/officeDocument/2006/relationships/tags" Target="../tags/tag47.xml"/><Relationship Id="rId19" Type="http://schemas.openxmlformats.org/officeDocument/2006/relationships/tags" Target="../tags/tag56.xml"/><Relationship Id="rId31" Type="http://schemas.openxmlformats.org/officeDocument/2006/relationships/tags" Target="../tags/tag68.xml"/><Relationship Id="rId44" Type="http://schemas.openxmlformats.org/officeDocument/2006/relationships/slide" Target="slide3.xml"/><Relationship Id="rId52" Type="http://schemas.openxmlformats.org/officeDocument/2006/relationships/image" Target="../media/image10.png"/><Relationship Id="rId60" Type="http://schemas.openxmlformats.org/officeDocument/2006/relationships/image" Target="../media/image5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Relationship Id="rId22" Type="http://schemas.openxmlformats.org/officeDocument/2006/relationships/tags" Target="../tags/tag59.xml"/><Relationship Id="rId27" Type="http://schemas.openxmlformats.org/officeDocument/2006/relationships/tags" Target="../tags/tag64.xml"/><Relationship Id="rId30" Type="http://schemas.openxmlformats.org/officeDocument/2006/relationships/tags" Target="../tags/tag67.xml"/><Relationship Id="rId35" Type="http://schemas.openxmlformats.org/officeDocument/2006/relationships/tags" Target="../tags/tag72.xml"/><Relationship Id="rId43" Type="http://schemas.openxmlformats.org/officeDocument/2006/relationships/slideLayout" Target="../slideLayouts/slideLayout5.xml"/><Relationship Id="rId48" Type="http://schemas.openxmlformats.org/officeDocument/2006/relationships/slide" Target="slide6.xml"/><Relationship Id="rId56" Type="http://schemas.openxmlformats.org/officeDocument/2006/relationships/image" Target="../media/image12.png"/><Relationship Id="rId8" Type="http://schemas.openxmlformats.org/officeDocument/2006/relationships/tags" Target="../tags/tag45.xml"/><Relationship Id="rId51" Type="http://schemas.openxmlformats.org/officeDocument/2006/relationships/image" Target="../media/image9.png"/><Relationship Id="rId3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9" Type="http://schemas.openxmlformats.org/officeDocument/2006/relationships/tags" Target="../tags/tag116.xml"/><Relationship Id="rId21" Type="http://schemas.openxmlformats.org/officeDocument/2006/relationships/tags" Target="../tags/tag98.xml"/><Relationship Id="rId34" Type="http://schemas.openxmlformats.org/officeDocument/2006/relationships/tags" Target="../tags/tag111.xml"/><Relationship Id="rId42" Type="http://schemas.openxmlformats.org/officeDocument/2006/relationships/tags" Target="../tags/tag119.xml"/><Relationship Id="rId47" Type="http://schemas.openxmlformats.org/officeDocument/2006/relationships/image" Target="../media/image7.png"/><Relationship Id="rId50" Type="http://schemas.openxmlformats.org/officeDocument/2006/relationships/slide" Target="slide7.xml"/><Relationship Id="rId55" Type="http://schemas.openxmlformats.org/officeDocument/2006/relationships/image" Target="../media/image11.png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33" Type="http://schemas.openxmlformats.org/officeDocument/2006/relationships/tags" Target="../tags/tag110.xml"/><Relationship Id="rId38" Type="http://schemas.openxmlformats.org/officeDocument/2006/relationships/tags" Target="../tags/tag115.xml"/><Relationship Id="rId46" Type="http://schemas.openxmlformats.org/officeDocument/2006/relationships/slide" Target="slide4.xml"/><Relationship Id="rId59" Type="http://schemas.openxmlformats.org/officeDocument/2006/relationships/slide" Target="slide2.xml"/><Relationship Id="rId2" Type="http://schemas.openxmlformats.org/officeDocument/2006/relationships/video" Target="../media/media3.mp4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29" Type="http://schemas.openxmlformats.org/officeDocument/2006/relationships/tags" Target="../tags/tag106.xml"/><Relationship Id="rId41" Type="http://schemas.openxmlformats.org/officeDocument/2006/relationships/tags" Target="../tags/tag118.xml"/><Relationship Id="rId54" Type="http://schemas.openxmlformats.org/officeDocument/2006/relationships/slide" Target="slide5.xml"/><Relationship Id="rId1" Type="http://schemas.microsoft.com/office/2007/relationships/media" Target="../media/media3.mp4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32" Type="http://schemas.openxmlformats.org/officeDocument/2006/relationships/tags" Target="../tags/tag109.xml"/><Relationship Id="rId37" Type="http://schemas.openxmlformats.org/officeDocument/2006/relationships/tags" Target="../tags/tag114.xml"/><Relationship Id="rId40" Type="http://schemas.openxmlformats.org/officeDocument/2006/relationships/tags" Target="../tags/tag117.xml"/><Relationship Id="rId45" Type="http://schemas.openxmlformats.org/officeDocument/2006/relationships/image" Target="../media/image6.png"/><Relationship Id="rId53" Type="http://schemas.microsoft.com/office/2007/relationships/hdphoto" Target="../media/hdphoto1.wdp"/><Relationship Id="rId58" Type="http://schemas.openxmlformats.org/officeDocument/2006/relationships/image" Target="../media/image15.png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tags" Target="../tags/tag105.xml"/><Relationship Id="rId36" Type="http://schemas.openxmlformats.org/officeDocument/2006/relationships/tags" Target="../tags/tag113.xml"/><Relationship Id="rId49" Type="http://schemas.openxmlformats.org/officeDocument/2006/relationships/image" Target="../media/image8.png"/><Relationship Id="rId57" Type="http://schemas.openxmlformats.org/officeDocument/2006/relationships/image" Target="../media/image16.png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31" Type="http://schemas.openxmlformats.org/officeDocument/2006/relationships/tags" Target="../tags/tag108.xml"/><Relationship Id="rId44" Type="http://schemas.openxmlformats.org/officeDocument/2006/relationships/slide" Target="slide3.xml"/><Relationship Id="rId52" Type="http://schemas.openxmlformats.org/officeDocument/2006/relationships/image" Target="../media/image10.png"/><Relationship Id="rId60" Type="http://schemas.openxmlformats.org/officeDocument/2006/relationships/image" Target="../media/image5.pn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tags" Target="../tags/tag104.xml"/><Relationship Id="rId30" Type="http://schemas.openxmlformats.org/officeDocument/2006/relationships/tags" Target="../tags/tag107.xml"/><Relationship Id="rId35" Type="http://schemas.openxmlformats.org/officeDocument/2006/relationships/tags" Target="../tags/tag112.xml"/><Relationship Id="rId43" Type="http://schemas.openxmlformats.org/officeDocument/2006/relationships/slideLayout" Target="../slideLayouts/slideLayout5.xml"/><Relationship Id="rId48" Type="http://schemas.openxmlformats.org/officeDocument/2006/relationships/slide" Target="slide6.xml"/><Relationship Id="rId56" Type="http://schemas.openxmlformats.org/officeDocument/2006/relationships/image" Target="../media/image12.png"/><Relationship Id="rId8" Type="http://schemas.openxmlformats.org/officeDocument/2006/relationships/tags" Target="../tags/tag85.xml"/><Relationship Id="rId51" Type="http://schemas.openxmlformats.org/officeDocument/2006/relationships/image" Target="../media/image9.png"/><Relationship Id="rId3" Type="http://schemas.openxmlformats.org/officeDocument/2006/relationships/tags" Target="../tags/tag8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809678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HA102809788.aspx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749037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redir/XT103462909.aspx" TargetMode="External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HA102809787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15.officeredir.microsoft.com/r/rlidMoreCourses?clid=103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086714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Mail merge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Media Placeholder 80">
            <a:hlinkClick r:id="rId43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4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1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Mail merge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Mail merge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letters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envelopes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5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MailMerge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ailMerge_m100:00:00.0" time="33"/>
                    <p14:bmk name="MailMerge_m100:00:05.8" time="5833"/>
                    <p14:bmk name="MailMerge_m100:00:05.9" time="5933"/>
                    <p14:bmk name="MailMerge_m100:00:09.9" time="9933"/>
                    <p14:bmk name="MailMerge_m100:00:10.0" time="10033"/>
                    <p14:bmk name="MailMerge_m100:00:15.3" time="15333"/>
                    <p14:bmk name="MailMerge_m100:00:15.4" time="15433"/>
                    <p14:bmk name="MailMerge_m100:00:24.2" time="24200"/>
                    <p14:bmk name="MailMerge_m100:00:24.3" time="24300"/>
                    <p14:bmk name="MailMerge_m100:00:31.6" time="31633"/>
                    <p14:bmk name="MailMerge_m100:00:31.7" time="31733"/>
                    <p14:bmk name="MailMerge_m100:00:36.6" time="36600"/>
                    <p14:bmk name="MailMerge_m100:00:36.7" time="36700"/>
                    <p14:bmk name="MailMerge_m100:00:47.9" time="47967"/>
                    <p14:bmk name="MailMerge_m100:00:48.0" time="48067"/>
                    <p14:bmk name="MailMerge_m100:00:55.4" time="55433"/>
                    <p14:bmk name="MailMerge_m100:00:55.5" time="55533"/>
                    <p14:bmk name="MailMerge_m100:01:00.0" time="60033"/>
                    <p14:bmk name="MailMerge_m100:01:00.1" time="60133"/>
                    <p14:bmk name="MailMerge_m100:01:06.6" time="66667"/>
                    <p14:bmk name="MailMerge_m100:01:06.7" time="66767"/>
                    <p14:bmk name="MailMerge_m100:01:14.7" time="74700"/>
                    <p14:bmk name="MailMerge_m100:01:14.8" time="74800"/>
                    <p14:bmk name="MailMerge_m100:01:19.3" time="79300"/>
                    <p14:bmk name="MailMerge_m100:01:19.4" time="79400"/>
                    <p14:bmk name="MailMerge_m100:01:24.0" time="84067"/>
                    <p14:bmk name="MailMerge_m100:01:24.1" time="84167"/>
                    <p14:bmk name="MailMerge_m100:01:30.2" time="90267"/>
                    <p14:bmk name="MailMerge_m100:01:30.3" time="90367"/>
                    <p14:bmk name="MailMerge_m100:01:35.0" time="95033"/>
                    <p14:bmk name="MailMerge_m100:01:35.1" time="95133"/>
                    <p14:bmk name="MailMerge_m100:01:43.3" time="103367"/>
                    <p14:bmk name="MailMerge_m100:01:43.4" time="103467"/>
                    <p14:bmk name="MailMerge_m100:01:47.1" time="107133"/>
                    <p14:bmk name="MailMerge_m100:01:47.2" time="107233"/>
                    <p14:bmk name="MailMerge_m100:01:51.5" time="111500"/>
                    <p14:bmk name="MailMerge_m100:01:51.6" time="111600"/>
                    <p14:bmk name="MailMerge_m100:01:56.3" time="116333"/>
                    <p14:bmk name="MailMerge_m100:01:56.4" time="116433"/>
                    <p14:bmk name="MailMerge_m100:02:03.1" time="123167"/>
                    <p14:bmk name="MailMerge_m100:02:03.2" time="123267"/>
                    <p14:bmk name="MailMerge_m100:02:07.2" time="127200"/>
                    <p14:bmk name="MailMerge_m100:02:07.3" time="127300"/>
                    <p14:bmk name="MailMerge_m100:02:18.0" time="138067"/>
                    <p14:bmk name="MailMerge_m100:02:18.1" time="138167"/>
                    <p14:bmk name="MailMerge_m100:02:21.4" time="141400"/>
                    <p14:bmk name="MailMerge_m100:02:21.5" time="141500"/>
                    <p14:bmk name="MailMerge_m100:02:32.9" time="152933"/>
                    <p14:bmk name="MailMerge_m100:02:33.0" time="153033"/>
                    <p14:bmk name="MailMerge_m100:02:37.2" time="157200"/>
                    <p14:bmk name="MailMerge_m100:02:37.3" time="157300"/>
                    <p14:bmk name="MailMerge_m100:02:44.3" time="164333"/>
                    <p14:bmk name="MailMerge_m100:02:44.4" time="164433"/>
                    <p14:bmk name="MailMerge_m100:02:49.6" time="169667"/>
                    <p14:bmk name="MailMerge_m100:02:49.7" time="169767"/>
                    <p14:bmk name="MailMerge_m100:02:54.7" time="174767"/>
                    <p14:bmk name="MailMerge_m100:02:54.8" time="174867"/>
                    <p14:bmk name="MailMerge_m100:03:03.8" time="183833"/>
                    <p14:bmk name="MailMerge_m100:03:03.9" time="183933"/>
                    <p14:bmk name="MailMerge_m100:03:07.2" time="187233"/>
                    <p14:bmk name="MailMerge_m100:03:07.3" time="187333"/>
                    <p14:bmk name="MailMerge_m100:03:12.9" time="192900"/>
                    <p14:bmk name="MailMerge_m100:03:13.0" time="193000"/>
                    <p14:bmk name="MailMerge_m100:03:17.0" time="197033"/>
                    <p14:bmk name="MailMerge_m100:03:17.1" time="197133"/>
                    <p14:bmk name="MailMerge_m100:03:21.1" time="201167"/>
                    <p14:bmk name="MailMerge_m100:03:21.2" time="201267"/>
                    <p14:bmk name="MailMerge_m100:03:25.7" time="205733"/>
                    <p14:bmk name="MailMerge_m100:03:25.8" time="205833"/>
                    <p14:bmk name="MailMerge_m100:03:36.6" time="216667"/>
                    <p14:bmk name="MailMerge_m100:03:36.7" time="216767"/>
                    <p14:bmk name="MailMerge_m100:03:39.3" time="219300"/>
                    <p14:bmk name="MailMerge_m100:03:39.4" time="219400"/>
                    <p14:bmk name="MailMerge_m100:03:44.4" time="224400"/>
                    <p14:bmk name="MailMerge_m100:03:44.5" time="224500"/>
                    <p14:bmk name="MailMerge_m100:03:49.2" time="229233"/>
                  </p14:bmkLst>
                </p14:media>
              </p:ext>
            </p:extLst>
          </p:nvPr>
        </p:nvPicPr>
        <p:blipFill>
          <a:blip r:embed="rId5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MailMerge_m1Mailmergeis00:00:00.0-00:00:05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Mail merge is all about mass mailings that you individualize for each recipient.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ailMerge_m1Youcanadd00:00:05.9-00:00:09.9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individual elements to any part of a label, letter, envelope,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ailMerge_m1oremail,from00:00:10.0-00:00:15.3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email, from the greeting to the entire document, even images.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ailMerge_m1Youstartwith00:00:15.4-00:00:24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start with a main document, attach a list of recipient information, and add mail merge fields.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ailMerge_m1ThenWordautomatically00:00:24.3-00:00:31.6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Word automatically fills in the fields with recipient information and generates all the individual documents.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ailMerge_m1Inthiscourse00:00:31.7-00:00:36.6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course we’ll start with email, then move on to letters and envelopes.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MailMerge_m1Here’saquick00:00:36.7-00:00:47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a quick way to get started. On the Mailings tab, click Start Mail Merge and Step-by-Step Mail Merge Wizard.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MailMerge_m1Selectthetype00:00:48.0-00:00:55.4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type of document you want to add mail merge to,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ailMerge_m1Hereyoucan00:00:55.5-00:01:00.0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you can start a new document from a template or existing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ailMerge_m1Sinceourdocument00:01:00.1-00:01:06.6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our document is already open, we’ll select Use the current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MailMerge_m1Arecipientlist00:01:06.7-00:01:14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recipient list can come from one of three places: an existing list, such as a mailing list you created in Microsoft Excel,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MailMerge_m1MicrosoftOutlookcontacts,00:01:14.8-00:01:19.3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Microsoft Outlook contacts, or you can type a new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MailMerge_m1Let’ssaywe00:01:19.4-00:01:24.0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say we want to send the email to customers in our Outlook contacts.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MailMerge_m1Whenyouselect00:01:24.1-00:01:30.2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select this option, you also need to choose which contacts folder to use.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MailMerge_m1ChooseanOutlook00:01:30.3-00:01:35.0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an Outlook profile if you get a prompt.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MailMerge_m1I’vealreadycreated00:01:35.1-00:01:43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I’ve already created a folder in Outlook to hold my customer contacts. So, we’ll select that one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MailMerge_m1AndWordadds00:01:43.4-00:01:47.1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Word adds the contacts to a recipient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MailMerge_m1Ifyouwant00:01:47.2-00:01:51.5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you can check through the list and edit it before you run the mail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MailMerge_m1Forexample,if00:01:51.6-00:01:56.3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if you have a large list, you may want to send email in chunks.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MailMerge_m1Youcanclick00:01:56.4-00:02:03.1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click the arrow next to Last and sort the list in ascending 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MailMerge_m1Uncheckthebox00:02:03.2-00:02:07.2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Uncheck the box at the top to uncheck all the contacts.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MailMerge_m1Then,startby00:02:07.3-00:02:18.0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start by sending email only to contacts with last names that begin with B, C and D. When you’re done,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MailMerge_m1Next,we’lladd00:02:18.1-00:02:21.4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we’ll add the mail merge fields to the email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MailMerge_m1Let’skeepit00:02:21.5-00:02:32.9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keep it simple and just add a greeting line field. Delete the one we have there now and click Greeting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MailMerge_m1First,selecta00:02:33.0-00:02:37.2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select a format. We’ll keep Dear.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MailMerge_m1Butlet’schange00:02:37.3-00:02:44.3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let’s change the name format to something less formal. And we’ll keep the comma.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MailMerge_m1Ifthere’sa00:02:44.4-00:02:49.6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there’s a problem with a recipient name, Word inserts this generic greeting.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MailMerge_m1Let’schangeit00:02:49.7-00:02:54.7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change it to Dear Customer with a comma.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MailMerge_m1Downhere,you00:02:54.8-00:03:03.8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Down here, you can click through the contacts to preview the greeting line for each one. When you’re done,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MailMerge_m1AndWordinserts00:03:03.9-00:03:07.2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Word inserts the merge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MailMerge_m1ClickNext,and00:03:07.3-00:03:12.9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Next, and Word temporarily replaces the merge fields with entries from the recipient list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MailMerge_m1soyoucan00:03:13.0-00:03:17.0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can preview how each email will look before it’s sent.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MailMerge_m1Thisisparticularly00:03:17.1-00:03:21.1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particularly useful if your email contains a lot of merge fields.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MailMerge_m1Ifeverythinglooks00:03:21.2-00:03:25.7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everything looks okay, click Next to complete the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MailMerge_m1ClickElectronicMail,00:03:25.8-00:03:36.6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Electronic Mail, add a Subject line for the emails, and click OK, when you’re ready to send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MailMerge_m1Sothewizard00:03:36.7-00:03:39.3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 wizard can help you get up to speed with mail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MailMerge_m1Butonceyou00:03:39.4-00:03:44.4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once you know the process, you can often go faster by entering options directly.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MailMerge_m1Upnext,we’ll00:03:44.5-00:03:49.2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we’ll do that when we print letters with mail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18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05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05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09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10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15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15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24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24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31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31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36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36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47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48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55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0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0:55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00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00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06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06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14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14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19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19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24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24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30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30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35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35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43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43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47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47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51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51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56.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1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1:56.4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0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03.1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03.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07.2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07.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18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18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21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21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32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33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37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37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44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44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49.6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49.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54.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2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2:54.8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03.8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03.9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07.2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07.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12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13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17.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17.1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21.1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21.2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25.7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25.8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36.6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36.7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39.3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39.4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44.4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44.5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100:03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100:03:49.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18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Mail merge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MailMerge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ailMerge_m200:00:00.0" time="33"/>
                    <p14:bmk name="MailMerge_m200:00:04.6" time="4633"/>
                    <p14:bmk name="MailMerge_m200:00:04.7" time="4733"/>
                    <p14:bmk name="MailMerge_m200:00:07.5" time="7500"/>
                    <p14:bmk name="MailMerge_m200:00:07.6" time="7600"/>
                    <p14:bmk name="MailMerge_m200:00:11.9" time="11933"/>
                    <p14:bmk name="MailMerge_m200:00:12.0" time="12033"/>
                    <p14:bmk name="MailMerge_m200:00:17.7" time="17700"/>
                    <p14:bmk name="MailMerge_m200:00:17.8" time="17800"/>
                    <p14:bmk name="MailMerge_m200:00:23.8" time="23800"/>
                    <p14:bmk name="MailMerge_m200:00:23.9" time="23900"/>
                    <p14:bmk name="MailMerge_m200:00:31.3" time="31300"/>
                    <p14:bmk name="MailMerge_m200:00:31.4" time="31400"/>
                    <p14:bmk name="MailMerge_m200:00:45.2" time="45200"/>
                    <p14:bmk name="MailMerge_m200:00:45.3" time="45300"/>
                    <p14:bmk name="MailMerge_m200:00:51.3" time="51333"/>
                    <p14:bmk name="MailMerge_m200:00:51.4" time="51433"/>
                    <p14:bmk name="MailMerge_m200:00:55.1" time="55100"/>
                    <p14:bmk name="MailMerge_m200:00:55.2" time="55200"/>
                    <p14:bmk name="MailMerge_m200:00:59.7" time="59767"/>
                    <p14:bmk name="MailMerge_m200:00:59.8" time="59867"/>
                    <p14:bmk name="MailMerge_m200:01:04.5" time="64533"/>
                    <p14:bmk name="MailMerge_m200:01:04.6" time="64633"/>
                    <p14:bmk name="MailMerge_m200:01:08.4" time="68400"/>
                    <p14:bmk name="MailMerge_m200:01:08.5" time="68500"/>
                    <p14:bmk name="MailMerge_m200:01:16.6" time="76633"/>
                    <p14:bmk name="MailMerge_m200:01:16.7" time="76733"/>
                    <p14:bmk name="MailMerge_m200:01:21.7" time="81767"/>
                    <p14:bmk name="MailMerge_m200:01:21.8" time="81867"/>
                    <p14:bmk name="MailMerge_m200:01:29.7" time="89767"/>
                    <p14:bmk name="MailMerge_m200:01:29.8" time="89867"/>
                    <p14:bmk name="MailMerge_m200:01:33.3" time="93333"/>
                    <p14:bmk name="MailMerge_m200:01:33.4" time="93433"/>
                    <p14:bmk name="MailMerge_m200:01:42.7" time="102700"/>
                    <p14:bmk name="MailMerge_m200:01:42.8" time="102800"/>
                    <p14:bmk name="MailMerge_m200:01:51.2" time="111267"/>
                    <p14:bmk name="MailMerge_m200:01:51.3" time="111367"/>
                    <p14:bmk name="MailMerge_m200:01:54.9" time="114900"/>
                    <p14:bmk name="MailMerge_m200:01:55.0" time="115000"/>
                    <p14:bmk name="MailMerge_m200:02:06.4" time="126467"/>
                    <p14:bmk name="MailMerge_m200:02:06.5" time="126567"/>
                    <p14:bmk name="MailMerge_m200:02:13.6" time="133633"/>
                    <p14:bmk name="MailMerge_m200:02:13.7" time="133733"/>
                    <p14:bmk name="MailMerge_m200:02:18.0" time="138067"/>
                    <p14:bmk name="MailMerge_m200:02:18.1" time="138167"/>
                    <p14:bmk name="MailMerge_m200:02:25.0" time="145000"/>
                    <p14:bmk name="MailMerge_m200:02:25.1" time="145100"/>
                    <p14:bmk name="MailMerge_m200:02:30.4" time="150400"/>
                    <p14:bmk name="MailMerge_m200:02:30.5" time="150500"/>
                    <p14:bmk name="MailMerge_m200:02:38.2" time="158233"/>
                    <p14:bmk name="MailMerge_m200:02:38.3" time="158333"/>
                    <p14:bmk name="MailMerge_m200:02:45.4" time="165433"/>
                    <p14:bmk name="MailMerge_m200:02:45.5" time="165533"/>
                    <p14:bmk name="MailMerge_m200:02:52.9" time="172933"/>
                    <p14:bmk name="MailMerge_m200:02:53.0" time="173033"/>
                    <p14:bmk name="MailMerge_m200:02:58.6" time="178633"/>
                    <p14:bmk name="MailMerge_m200:02:58.7" time="178733"/>
                    <p14:bmk name="MailMerge_m200:03:04.0" time="184000"/>
                    <p14:bmk name="MailMerge_m200:03:04.1" time="184100"/>
                    <p14:bmk name="MailMerge_m200:03:08.0" time="188067"/>
                    <p14:bmk name="MailMerge_m200:03:08.1" time="188167"/>
                    <p14:bmk name="MailMerge_m200:03:11.2" time="191267"/>
                    <p14:bmk name="MailMerge_m200:03:11.3" time="191367"/>
                    <p14:bmk name="MailMerge_m200:03:18.3" time="198367"/>
                    <p14:bmk name="MailMerge_m200:03:18.4" time="198467"/>
                    <p14:bmk name="MailMerge_m200:03:24.6" time="204600"/>
                    <p14:bmk name="MailMerge_m200:03:24.7" time="204700"/>
                    <p14:bmk name="MailMerge_m200:03:29.5" time="209567"/>
                    <p14:bmk name="MailMerge_m200:03:29.6" time="209667"/>
                    <p14:bmk name="MailMerge_m200:03:34.7" time="214767"/>
                    <p14:bmk name="MailMerge_m200:03:34.8" time="214867"/>
                    <p14:bmk name="MailMerge_m200:03:38.1" time="218133"/>
                    <p14:bmk name="MailMerge_m200:03:38.2" time="218233"/>
                    <p14:bmk name="MailMerge_m200:03:41.3" time="221300"/>
                    <p14:bmk name="MailMerge_m200:03:41.4" time="221400"/>
                    <p14:bmk name="MailMerge_m200:03:49.1" time="229167"/>
                    <p14:bmk name="MailMerge_m200:03:49.2" time="229267"/>
                    <p14:bmk name="MailMerge_m200:03:52.9" time="232967"/>
                  </p14:bmkLst>
                </p14:media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MailMerge_m2Sonowthat00:00:00.0-00:00:04.6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that you have the basics of mail merge let’s try some different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ailMerge_m2Firstofall00:00:04.7-00:00:07.5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of all you don’t have to use the wizard if you don’t want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ailMerge_m2Everythingyouneed00:00:07.6-00:00:11.9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Everything you need to do mail merge is right here on the Mailings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ailMerge_m2ClickStartMail00:00:12.0-00:00:17.7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Start Mail Merge and let’s convert the email messages to letters.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ailMerge_m2Inthedocument00:00:17.8-00:00:23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document body, all we have to do is delete the hyperlinks.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ailMerge_m2Also,clickSelect00:00:23.9-00:00:31.3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click Select Recipients and let’s type a new recipient list that has mailing addresses.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MailMerge_m2Clickinany00:00:31.4-00:00:45.2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in any field and start typing. Press Tab to move to the next column or Shift+Tab to move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MailMerge_m2Whenyoufinish00:00:45.3-00:00:51.3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finish adding information for one recipient, click New Entry to add the next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ailMerge_m2Typingalist00:00:51.4-00:00:55.1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Typing a list can be a lot of work, but keep in mind that you’re creating a database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ailMerge_m2thatcanbe00:00:55.2-00:00:59.7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can be used again in other documents and programs, like Microsoft Excel.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MailMerge_m2We’llbeusing00:00:59.8-00:01:04.5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be using ours again when we create envelopes in the next movie.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MailMerge_m2Whenyou’veadded00:01:04.6-00:01:08.4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you’ve added all the recipients,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MailMerge_m2Andchoosewhere00:01:08.5-00:01:16.6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choose where to save the list file, type a name and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MailMerge_m2Nowyoucan00:01:16.7-00:01:21.7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click Edit Recipient List anytime, to view and sort the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MailMerge_m2Clickthefile00:01:21.8-00:01:29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file name in Data Source, and Edit to add or delete entries, and edit the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MailMerge_m2Simplyclicka00:01:29.8-00:01:33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Simply click a field and type.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MailMerge_m2Todeletean00:01:33.4-00:01:42.7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delete an entire recipient, click in the column to the left of the entry, and press Delete, and Yes.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MailMerge_m2Whenyou’refinished,00:01:42.8-00:01:51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you’re finished, click OK and save your updated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MailMerge_m2Finallylet’sadd00:01:51.3-00:01:54.9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 let’s add an address block to the top of the letter.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MailMerge_m2Clickaheadof00:01:55.0-00:02:06.4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ahead of the greeting line, press Enter a couple of times and click the line at the top. Then, click Address Block.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MailMerge_m2Youdecidewhat00:02:06.5-00:02:13.6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decide what to include in the address block on the left side, and preview the addresses over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MailMerge_m2First,let’schoose00:02:13.7-00:02:18.0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let’s choose a less-formal name format to match the greeting.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MailMerge_m2Next,youcan00:02:18.1-00:02:25.0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you can decide whether to insert the company name. For this letter, Company name doesn’t apply.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MailMerge_m2Also,ourcustomers00:02:25.1-00:02:30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our customers are local, so we can choose to never show the country or region.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MailMerge_m2Thislastoption00:02:30.5-00:02:38.2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last option modifies the address format according to the country or region. Again, this option doesn’t apply.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MailMerge_m2Whenyou'refinished00:02:38.3-00:02:45.4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you're finished setting up the address block, click OK. And the address block field is added to the letter.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MailMerge_m2Nowifyou00:02:45.5-00:02:52.9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if you want to see what the actual letters look like instead of the mail merge field code, click Preview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MailMerge_m2Theaddressitself00:02:53.0-00:02:58.6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address itself works fine, but the text would look better without the extra space between the lines.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MailMerge_m2Selecttheaddress00:02:58.7-00:03:04.0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address block and go to the Page Layout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MailMerge_m2Youcanchange00:03:04.1-00:03:08.0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change the formatting of a mail merge field the same as any other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MailMerge_m2TheAddressBlock00:03:08.1-00:03:11.2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Address Block tool adds paragraph breaks to each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MailMerge_m2Andinthis00:03:11.3-00:03:18.3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in this document, spacing is added after each paragraph. So let’s enter zero.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MailMerge_m2Everythinglooksokay,00:03:18.4-00:03:24.6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Everything looks okay, so go back to the Mailings tab and click Finish &amp;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MailMerge_m2Eventhoughwe00:03:24.7-00:03:29.5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Even though we chose to create a letter, Word gives us the option to send it as an email.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MailMerge_m2Orwecould00:03:29.6-00:03:34.7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we could click here and Word would create an individual document file for each recipient.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MailMerge_m2Thiscouldbe00:03:34.8-00:03:38.1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could be useful if we wanted to personalize each letter.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MailMerge_m2Butforthis00:03:38.2-00:03:41.3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for this letter, let’s go right to the printer.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MailMerge_m2Toprintall00:03:41.4-00:03:49.1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print all the letters, click OK, and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MailMerge_m2Upnext,we’ll00:03:49.2-00:03:52.9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we’ll use mail merge to print the envelopes for the letters.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7" name="Media Placeholder 80">
            <a:hlinkClick r:id="rId59" action="ppaction://hlinksldjump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59" action="ppaction://hlinksldjump"/>
          </p:cNvPr>
          <p:cNvSpPr/>
          <p:nvPr/>
        </p:nvSpPr>
        <p:spPr>
          <a:xfrm>
            <a:off x="2504091" y="84915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Mail merge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letters</a:t>
            </a:r>
            <a:endParaRPr lang="en-US" dirty="0"/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envelopes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65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04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04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07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07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11.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12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17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17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23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23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31.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31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45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4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45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51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51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55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55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59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0:5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0:59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04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04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08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08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16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16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21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2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21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29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29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33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33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42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42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51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51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54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1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1:55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06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06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13.6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13.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18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18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25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25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30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30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38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38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45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45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52.9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5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53.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58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2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2:58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04.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04.1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08.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08.1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11.2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11.3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18.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18.4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24.6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24.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29.5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29.6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34.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34.8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38.1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38.2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41.3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41.4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49.1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49.2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200:03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200:03:52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65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Mail merge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MailMerge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ailMerge_m300:00:00.0" time="33"/>
                    <p14:bmk name="MailMerge_m300:00:04.5" time="4500"/>
                    <p14:bmk name="MailMerge_m300:00:04.6" time="4600"/>
                    <p14:bmk name="MailMerge_m300:00:12.2" time="12233"/>
                    <p14:bmk name="MailMerge_m300:00:12.3" time="12333"/>
                    <p14:bmk name="MailMerge_m300:00:19.9" time="19900"/>
                    <p14:bmk name="MailMerge_m300:00:20.0" time="20000"/>
                    <p14:bmk name="MailMerge_m300:00:30.0" time="30033"/>
                    <p14:bmk name="MailMerge_m300:00:30.1" time="30133"/>
                    <p14:bmk name="MailMerge_m300:00:35.8" time="35833"/>
                    <p14:bmk name="MailMerge_m300:00:35.9" time="35933"/>
                    <p14:bmk name="MailMerge_m300:00:44.1" time="44100"/>
                    <p14:bmk name="MailMerge_m300:00:44.2" time="44200"/>
                    <p14:bmk name="MailMerge_m300:00:51.1" time="51133"/>
                    <p14:bmk name="MailMerge_m300:00:51.2" time="51233"/>
                    <p14:bmk name="MailMerge_m300:00:54.5" time="54533"/>
                    <p14:bmk name="MailMerge_m300:00:54.6" time="54633"/>
                    <p14:bmk name="MailMerge_m300:01:01.4" time="61467"/>
                    <p14:bmk name="MailMerge_m300:01:01.5" time="61567"/>
                    <p14:bmk name="MailMerge_m300:01:05.0" time="65033"/>
                    <p14:bmk name="MailMerge_m300:01:05.1" time="65133"/>
                    <p14:bmk name="MailMerge_m300:01:11.6" time="71600"/>
                    <p14:bmk name="MailMerge_m300:01:11.7" time="71700"/>
                    <p14:bmk name="MailMerge_m300:01:15.8" time="75800"/>
                    <p14:bmk name="MailMerge_m300:01:15.9" time="75900"/>
                    <p14:bmk name="MailMerge_m300:01:22.4" time="82400"/>
                    <p14:bmk name="MailMerge_m300:01:22.5" time="82500"/>
                    <p14:bmk name="MailMerge_m300:01:29.6" time="89667"/>
                    <p14:bmk name="MailMerge_m300:01:29.7" time="89767"/>
                    <p14:bmk name="MailMerge_m300:01:34.1" time="94167"/>
                    <p14:bmk name="MailMerge_m300:01:34.2" time="94267"/>
                    <p14:bmk name="MailMerge_m300:01:38.9" time="98933"/>
                    <p14:bmk name="MailMerge_m300:01:39.0" time="99033"/>
                    <p14:bmk name="MailMerge_m300:01:47.0" time="107067"/>
                    <p14:bmk name="MailMerge_m300:01:47.1" time="107167"/>
                    <p14:bmk name="MailMerge_m300:01:52.5" time="112533"/>
                    <p14:bmk name="MailMerge_m300:01:52.6" time="112633"/>
                    <p14:bmk name="MailMerge_m300:01:57.5" time="117533"/>
                    <p14:bmk name="MailMerge_m300:01:57.6" time="117633"/>
                    <p14:bmk name="MailMerge_m300:02:02.2" time="122200"/>
                    <p14:bmk name="MailMerge_m300:02:02.3" time="122300"/>
                    <p14:bmk name="MailMerge_m300:02:10.7" time="130700"/>
                    <p14:bmk name="MailMerge_m300:02:10.8" time="130800"/>
                    <p14:bmk name="MailMerge_m300:02:16.7" time="136733"/>
                    <p14:bmk name="MailMerge_m300:02:16.8" time="136833"/>
                    <p14:bmk name="MailMerge_m300:02:25.9" time="145900"/>
                    <p14:bmk name="MailMerge_m300:02:26.0" time="146000"/>
                    <p14:bmk name="MailMerge_m300:02:33.8" time="153833"/>
                    <p14:bmk name="MailMerge_m300:02:33.9" time="153933"/>
                    <p14:bmk name="MailMerge_m300:02:40.2" time="160233"/>
                    <p14:bmk name="MailMerge_m300:02:40.3" time="160333"/>
                    <p14:bmk name="MailMerge_m300:02:47.2" time="167233"/>
                    <p14:bmk name="MailMerge_m300:02:47.3" time="167333"/>
                    <p14:bmk name="MailMerge_m300:02:56.7" time="176733"/>
                    <p14:bmk name="MailMerge_m300:02:56.8" time="176833"/>
                    <p14:bmk name="MailMerge_m300:02:59.7" time="179700"/>
                    <p14:bmk name="MailMerge_m300:02:59.8" time="179800"/>
                    <p14:bmk name="MailMerge_m300:03:05.2" time="185233"/>
                    <p14:bmk name="MailMerge_m300:03:05.3" time="185333"/>
                    <p14:bmk name="MailMerge_m300:03:12.2" time="192267"/>
                    <p14:bmk name="MailMerge_m300:03:12.3" time="192367"/>
                    <p14:bmk name="MailMerge_m300:03:17.5" time="197567"/>
                    <p14:bmk name="MailMerge_m300:03:17.6" time="197667"/>
                    <p14:bmk name="MailMerge_m300:03:21.0" time="201033"/>
                    <p14:bmk name="MailMerge_m300:03:21.1" time="201133"/>
                    <p14:bmk name="MailMerge_m300:03:23.6" time="203667"/>
                    <p14:bmk name="MailMerge_m300:03:23.7" time="203767"/>
                    <p14:bmk name="MailMerge_m300:03:29.8" time="209867"/>
                    <p14:bmk name="MailMerge_m300:03:29.9" time="209967"/>
                    <p14:bmk name="MailMerge_m300:03:36.2" time="216200"/>
                    <p14:bmk name="MailMerge_m300:03:36.3" time="216300"/>
                    <p14:bmk name="MailMerge_m300:03:40.2" time="220267"/>
                    <p14:bmk name="MailMerge_m300:03:40.3" time="220367"/>
                    <p14:bmk name="MailMerge_m300:03:42.4" time="222433"/>
                    <p14:bmk name="MailMerge_m300:03:42.5" time="222533"/>
                    <p14:bmk name="MailMerge_m300:03:48.3" time="228367"/>
                    <p14:bmk name="MailMerge_m300:03:48.4" time="228467"/>
                    <p14:bmk name="MailMerge_m300:03:51.6" time="231633"/>
                  </p14:bmkLst>
                </p14:media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44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MailMerge_m3Youcreatemail00:00:00.0-00:00:04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create mail merge envelopes the same as email messages or letters.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ailMerge_m3First,clickFile00:00:04.6-00:00:12.2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click File and close the current document. Make sure to save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ailMerge_m3Then,goto00:00:12.3-00:00:19.9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go to File, click New and open a blank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ailMerge_m3OntheMailings00:00:20.0-00:00:30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Mailings tab, click Start Mail Merge and Envelopes. You can use the wizard if you want to, but this can be faster.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ailMerge_m3Youstartby00:00:30.1-00:00:35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start by entering your envelope options. First, select the size.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ailMerge_m3Chooseoneof00:00:35.9-00:00:44.1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one of the standard sizes, or enter a custom size. See a preview down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MailMerge_m3Youcanalso00:00:44.2-00:00:51.1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adjust the layout of the return and delivery addresses and click Font to change font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MailMerge_m3We’llgowith00:00:51.2-00:00:54.5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go with the default settings.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ailMerge_m3Next,clickthe00:00:54.6-00:01:01.4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click the Printing Options tab. This tab shows you how to feed envelopes into your printer.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ailMerge_m3Forexample,this00:01:01.5-00:01:05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this printer requires that you place the envelope against the top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MailMerge_m3andrightedges00:01:05.1-00:01:11.6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right edges of the printer tray, face down and rotated clockwise.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MailMerge_m3It’sagood00:01:11.7-00:01:15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It’s a good idea to print a test envelope before you run your final mail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MailMerge_m3Ifyoufind00:01:15.9-00:01:22.4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find it doesn’t print correctly, you can try changing these settings.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MailMerge_m3PressResetto00:01:22.5-00:01:29.6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Press Reset to bring the settings back to the recommended feed method for your printer.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MailMerge_m3AndWordchanges00:01:29.7-00:01:34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Word changes the size of the document to match the envelope size.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MailMerge_m3Nowlet’sadd00:01:34.2-00:01:38.9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add our recipients. We’ll use the list we created in the last movie.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MailMerge_m3ClickUsean00:01:39.0-00:01:47.0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Use an Existing List, locate the list, and click Open.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MailMerge_m3Youcanclick00:01:47.1-00:01:52.5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click Edit Recipient List if you want to make any changes, but we’ll leave the list as-is.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MailMerge_m3Nowwecan00:01:52.6-00:01:57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can add the addresses. Click in the area where the delivery address goes,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MailMerge_m3andyou’llselect00:01:57.6-00:02:02.2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you’ll select the paragraph that Word placed there for the address block.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MailMerge_m3Gotothe00:02:02.3-00:02:10.7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Home tab and click Show/Hide Paragraph Marks if you want to see where the paragraphs were placed.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MailMerge_m3ClickAddressBlock.00:02:10.8-00:02:16.7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Address Block. We can set this up the same way as the address block in movie 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MailMerge_m3First,choosea00:02:16.8-00:02:25.9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choose a less-formal name format. Uncheck Insert company name. Click Never include the country/region in the address.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MailMerge_m3AnduncheckFormat00:02:26.0-00:02:33.8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uncheck Format address according to the destination country/region.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MailMerge_m3ClickPreviewResults00:02:33.9-00:02:40.2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Preview Results and check through the names if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MailMerge_m3Finally,let’stype00:02:40.3-00:02:47.2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let’s type a return address in the paragraph that Word added in the upper left corner.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MailMerge_m3Nowsavethe00:02:47.3-00:02:56.7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save the envelope. Pick a location. And type a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MailMerge_m3Inthiscase,00:02:56.8-00:02:59.7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we created the envelope for a specific letter,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MailMerge_m3sowe’llsave00:02:59.8-00:03:05.2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we’ll save it in the same folder with the same name and append envelope to the 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MailMerge_m3Thatwillhelp00:03:05.3-00:03:12.2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will help us find both files if we need to later.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MailMerge_m3Last,clickFinish00:03:12.3-00:03:17.5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Last, click Finish &amp; Merge and Print Documents.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MailMerge_m3Loadyourenvelopes00:03:17.6-00:03:21.0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Load your envelopes in the printer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MailMerge_m3Ifyou’venever00:03:21.1-00:03:23.6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you’ve never printed an envelope with the printer you’re using,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MailMerge_m3itmightbe00:03:23.7-00:03:29.8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might be a good idea to click Current record and print one envelope first as a test.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MailMerge_m3Then,ifeverything00:03:29.9-00:03:36.2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if everything works okay, click All and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MailMerge_m3Nowyouhave00:03:36.3-00:03:40.2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have all the information you need to do basic mail merge tasks.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MailMerge_m3Butthere’sa00:03:40.3-00:03:42.4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there’s a lot more to know about mail merge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MailMerge_m3thingslikeadding00:03:42.5-00:03:48.3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things like adding rules and custom fields, and working with Excel spreadsheets.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MailMerge_m3Tolearnmore00:03:48.4-00:03:51.6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learn more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7" name="Media Placeholder 80">
            <a:hlinkClick r:id="rId59" action="ppaction://hlinksldjump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78" name="Rectangle 77">
            <a:hlinkClick r:id="rId59" action="ppaction://hlinksldjump"/>
          </p:cNvPr>
          <p:cNvSpPr/>
          <p:nvPr/>
        </p:nvSpPr>
        <p:spPr>
          <a:xfrm>
            <a:off x="2504091" y="84915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Mail merge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letters</a:t>
            </a:r>
            <a:endParaRPr lang="en-US" dirty="0"/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envelopes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510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04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04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12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12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19.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20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30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30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35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35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44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44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51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51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54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0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0:54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01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0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01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05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05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11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11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15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15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22.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22.5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29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29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34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34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38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39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47.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47.1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52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52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57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1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1:57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02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0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02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10.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10.8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16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16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25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26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33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33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40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40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47.2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47.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56.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56.8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59.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2:5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2:59.8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05.2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05.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12.2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12.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17.5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17.6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21.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21.1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23.6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23.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29.8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29.9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36.2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36.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40.2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40.3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42.4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42.5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48.3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48.4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ilMerge_m300:03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ilMerge_m300:03:51.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510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summary—Mail merge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8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774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Mail merge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letters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envelopes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903015" y="1246341"/>
            <a:ext cx="4352544" cy="61466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 mail merge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fields</a:t>
            </a:r>
          </a:p>
          <a:p>
            <a:pPr marL="0" indent="0"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Word includes the Greeting Line and Address Block fields, which add all the fields for a greeting or address, so you don’t have to add each field one at a time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For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example, to add a standard greeting to your email message or letter, use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Greeting Line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merge field.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where you want to add the greeting.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Greeting Line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Choose the name style that you want to use, and set other options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 lvl="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make sure the field is formatted the way you want, highlight the whole field, including the marks at each end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Home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check the font and font size.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Line Spacing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make sure the line spacing matches the spacing in the rest of your document.</a:t>
            </a:r>
          </a:p>
          <a:p>
            <a:pPr marL="0" indent="0"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After you add the fields you want to merge, type the information you want to be the same in each email message you send during the merge.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Add </a:t>
            </a:r>
            <a:r>
              <a:rPr lang="en-US" sz="24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individual fields</a:t>
            </a:r>
            <a:endParaRPr lang="en-US" sz="2400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If you want to add a customized greeting or other information from your mailing list, you can add fields one a time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6797262" y="1265088"/>
            <a:ext cx="4123944" cy="61278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in your document where you want to add the mail merge field.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the arrow next to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Insert Merge Field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click the field name.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If you don’t see your field name in the list, click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Insert Merge Field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button.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Database Fields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see the list of fields that are in your data source.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the field you want to add.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Insert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Mail merge using an Excel spreadsheet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Insert mail merge fields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Create and print mailing labels for an address list in Excel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Use Word mail merge for email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8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774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Mail merge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letters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envelopes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8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774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Mail merge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letters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envelopes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MEDIACAPTIONSPROMPTED" val="False"/>
  <p:tag name="TEMPPRESENTATIONFILE" val="C:\Users\Administrator\AppData\Local\Temp\tmp4ACE.tmp"/>
  <p:tag name="TEMPMEDIAFILENAME" val="C:\Users\Administrator\AppData\Local\Temp\tmp4FEF_MailMerge_m1.mp4"/>
  <p:tag name="MEDIAFADEDURATION" val="0.2"/>
  <p:tag name="MEDIATRANSPARENCY" val="0.3"/>
  <p:tag name="MEDIACAPTIONSHIDDEN" val="False"/>
  <p:tag name="CUSTOMXMLPARTID" val="{222D7956-73EF-4F5B-BE33-37FE698899FA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dc2ee1be-a69d-4298-9005-d77c1738499a"/>
  <p:tag name="CAPTIONITEMSYSNAME" val="MailMerge_m1Hereyoucan00:00:55.5-00:01:00.0"/>
  <p:tag name="BOOKMARKENTRYNAME" val="MailMerge_m100:00:55.5"/>
  <p:tag name="BOOKMARKEXITNAME" val="MailMerge_m100:01:0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9bf70494-6543-46b3-810f-43dfc70abc76"/>
  <p:tag name="CAPTIONITEMSYSNAME" val="MailMerge_m3andyou’llselect00:01:57.6-00:02:02.2"/>
  <p:tag name="BOOKMARKENTRYNAME" val="MailMerge_m300:01:57.6"/>
  <p:tag name="BOOKMARKEXITNAME" val="MailMerge_m300:02:02.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64f83fb2-feaa-4ad3-86ae-a48e68d7e829"/>
  <p:tag name="CAPTIONITEMSYSNAME" val="MailMerge_m3Gotothe00:02:02.3-00:02:10.7"/>
  <p:tag name="BOOKMARKENTRYNAME" val="MailMerge_m300:02:02.3"/>
  <p:tag name="BOOKMARKEXITNAME" val="MailMerge_m300:02:10.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13d92a2a-cd2d-4d5d-a455-56efa0febf4c"/>
  <p:tag name="CAPTIONITEMSYSNAME" val="MailMerge_m3ClickAddressBlock.00:02:10.8-00:02:16.7"/>
  <p:tag name="BOOKMARKENTRYNAME" val="MailMerge_m300:02:10.8"/>
  <p:tag name="BOOKMARKEXITNAME" val="MailMerge_m300:02:16.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13df5ca5-c385-4e3f-82fd-916187eb3bfe"/>
  <p:tag name="CAPTIONITEMSYSNAME" val="MailMerge_m3First,choosea00:02:16.8-00:02:25.9"/>
  <p:tag name="BOOKMARKENTRYNAME" val="MailMerge_m300:02:16.8"/>
  <p:tag name="BOOKMARKEXITNAME" val="MailMerge_m300:02:25.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4289abb1-a0fa-4a2f-8f3d-f513e8b04b5a"/>
  <p:tag name="CAPTIONITEMSYSNAME" val="MailMerge_m3AnduncheckFormat00:02:26.0-00:02:33.8"/>
  <p:tag name="BOOKMARKENTRYNAME" val="MailMerge_m300:02:26.0"/>
  <p:tag name="BOOKMARKEXITNAME" val="MailMerge_m300:02:33.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24724215-b95e-49ec-ac16-82ce7380996f"/>
  <p:tag name="CAPTIONITEMSYSNAME" val="MailMerge_m3ClickPreviewResults00:02:33.9-00:02:40.2"/>
  <p:tag name="BOOKMARKENTRYNAME" val="MailMerge_m300:02:33.9"/>
  <p:tag name="BOOKMARKEXITNAME" val="MailMerge_m300:02:40.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691bd755-27f5-4a09-911a-4fcf5adc0706"/>
  <p:tag name="CAPTIONITEMSYSNAME" val="MailMerge_m3Finally,let’stype00:02:40.3-00:02:47.2"/>
  <p:tag name="BOOKMARKENTRYNAME" val="MailMerge_m300:02:40.3"/>
  <p:tag name="BOOKMARKEXITNAME" val="MailMerge_m300:02:47.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55ccb087-028e-450d-a837-45c9e4329c31"/>
  <p:tag name="CAPTIONITEMSYSNAME" val="MailMerge_m3Nowsavethe00:02:47.3-00:02:56.7"/>
  <p:tag name="BOOKMARKENTRYNAME" val="MailMerge_m300:02:47.3"/>
  <p:tag name="BOOKMARKEXITNAME" val="MailMerge_m300:02:56.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65db76fa-e0d1-40ec-a1de-2c9797fa930c"/>
  <p:tag name="CAPTIONITEMSYSNAME" val="MailMerge_m3Inthiscase,00:02:56.8-00:02:59.7"/>
  <p:tag name="BOOKMARKENTRYNAME" val="MailMerge_m300:02:56.8"/>
  <p:tag name="BOOKMARKEXITNAME" val="MailMerge_m300:02:59.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586280bc-05b1-40de-9258-c4adcac0b1ff"/>
  <p:tag name="CAPTIONITEMSYSNAME" val="MailMerge_m3sowe’llsave00:02:59.8-00:03:05.2"/>
  <p:tag name="BOOKMARKENTRYNAME" val="MailMerge_m300:02:59.8"/>
  <p:tag name="BOOKMARKEXITNAME" val="MailMerge_m300:03:0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f05d53d4-b6a0-4748-9e4b-779f1b48d245"/>
  <p:tag name="CAPTIONITEMSYSNAME" val="MailMerge_m1Sinceourdocument00:01:00.1-00:01:06.6"/>
  <p:tag name="BOOKMARKENTRYNAME" val="MailMerge_m100:01:00.1"/>
  <p:tag name="BOOKMARKEXITNAME" val="MailMerge_m100:01:06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0ac558c1-f328-41c0-94de-d2d9c310545b"/>
  <p:tag name="CAPTIONITEMSYSNAME" val="MailMerge_m3Thatwillhelp00:03:05.3-00:03:12.2"/>
  <p:tag name="BOOKMARKENTRYNAME" val="MailMerge_m300:03:05.3"/>
  <p:tag name="BOOKMARKEXITNAME" val="MailMerge_m300:03:12.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37a27a2b-276f-404b-823a-aded44b60c37"/>
  <p:tag name="CAPTIONITEMSYSNAME" val="MailMerge_m3Last,clickFinish00:03:12.3-00:03:17.5"/>
  <p:tag name="BOOKMARKENTRYNAME" val="MailMerge_m300:03:12.3"/>
  <p:tag name="BOOKMARKEXITNAME" val="MailMerge_m300:03:17.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85a1b12d-4006-4e78-aff3-423e9e028590"/>
  <p:tag name="CAPTIONITEMSYSNAME" val="MailMerge_m3Loadyourenvelopes00:03:17.6-00:03:21.0"/>
  <p:tag name="BOOKMARKENTRYNAME" val="MailMerge_m300:03:17.6"/>
  <p:tag name="BOOKMARKEXITNAME" val="MailMerge_m300:03:21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768657de-9b7d-493d-896f-3747274d3ebc"/>
  <p:tag name="CAPTIONITEMSYSNAME" val="MailMerge_m3Ifyou’venever00:03:21.1-00:03:23.6"/>
  <p:tag name="BOOKMARKENTRYNAME" val="MailMerge_m300:03:21.1"/>
  <p:tag name="BOOKMARKEXITNAME" val="MailMerge_m300:03:23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6a4ad08b-25d6-4ced-be1d-c6b0b8d85e3c"/>
  <p:tag name="CAPTIONITEMSYSNAME" val="MailMerge_m3itmightbe00:03:23.7-00:03:29.8"/>
  <p:tag name="BOOKMARKENTRYNAME" val="MailMerge_m300:03:23.7"/>
  <p:tag name="BOOKMARKEXITNAME" val="MailMerge_m300:03:29.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9d35810c-f77a-4746-a612-603494caadf7"/>
  <p:tag name="CAPTIONITEMSYSNAME" val="MailMerge_m3Then,ifeverything00:03:29.9-00:03:36.2"/>
  <p:tag name="BOOKMARKENTRYNAME" val="MailMerge_m300:03:29.9"/>
  <p:tag name="BOOKMARKEXITNAME" val="MailMerge_m300:03:36.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278a10d6-72e6-481a-bfa3-4d609a8f8c11"/>
  <p:tag name="CAPTIONITEMSYSNAME" val="MailMerge_m3Nowyouhave00:03:36.3-00:03:40.2"/>
  <p:tag name="BOOKMARKENTRYNAME" val="MailMerge_m300:03:36.3"/>
  <p:tag name="BOOKMARKEXITNAME" val="MailMerge_m300:03:40.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b2b1e7c6-6e5f-43e4-8173-7f780a20b177"/>
  <p:tag name="CAPTIONITEMSYSNAME" val="MailMerge_m3Butthere’sa00:03:40.3-00:03:42.4"/>
  <p:tag name="BOOKMARKENTRYNAME" val="MailMerge_m300:03:40.3"/>
  <p:tag name="BOOKMARKEXITNAME" val="MailMerge_m300:03:42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148a7b95-ed1e-43a2-b4a9-654bd8176423"/>
  <p:tag name="CAPTIONITEMSYSNAME" val="MailMerge_m3thingslikeadding00:03:42.5-00:03:48.3"/>
  <p:tag name="BOOKMARKENTRYNAME" val="MailMerge_m300:03:42.5"/>
  <p:tag name="BOOKMARKEXITNAME" val="MailMerge_m300:03:48.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47b6f8b0-a052-47b9-9282-684c89374139"/>
  <p:tag name="CAPTIONITEMSYSNAME" val="MailMerge_m3Tolearnmore00:03:48.4-00:03:51.6"/>
  <p:tag name="BOOKMARKENTRYNAME" val="MailMerge_m300:03:48.4"/>
  <p:tag name="BOOKMARKEXITNAME" val="MailMerge_m300:03:5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0556359b-a143-48e2-8430-d2d05c984dcc"/>
  <p:tag name="CAPTIONITEMSYSNAME" val="MailMerge_m1Arecipientlist00:01:06.7-00:01:14.7"/>
  <p:tag name="BOOKMARKENTRYNAME" val="MailMerge_m100:01:06.7"/>
  <p:tag name="BOOKMARKEXITNAME" val="MailMerge_m100:01:1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d0aeaed5-1c3a-4d44-a3c4-4c5c6ac1e6b1"/>
  <p:tag name="CAPTIONITEMSYSNAME" val="MailMerge_m1MicrosoftOutlookcontacts,00:01:14.8-00:01:19.3"/>
  <p:tag name="BOOKMARKENTRYNAME" val="MailMerge_m100:01:14.8"/>
  <p:tag name="BOOKMARKEXITNAME" val="MailMerge_m100:01:19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aecdcbe7-cb65-4400-909b-702db2c46011"/>
  <p:tag name="CAPTIONITEMSYSNAME" val="MailMerge_m1Let’ssaywe00:01:19.4-00:01:24.0"/>
  <p:tag name="BOOKMARKENTRYNAME" val="MailMerge_m100:01:19.4"/>
  <p:tag name="BOOKMARKEXITNAME" val="MailMerge_m100:01:24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3461616d-b788-43a1-8872-5399413bfc26"/>
  <p:tag name="CAPTIONITEMSYSNAME" val="MailMerge_m1Whenyouselect00:01:24.1-00:01:30.2"/>
  <p:tag name="BOOKMARKENTRYNAME" val="MailMerge_m100:01:24.1"/>
  <p:tag name="BOOKMARKEXITNAME" val="MailMerge_m100:01:3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b3d90cce-e4ce-4424-966c-7674611155fa"/>
  <p:tag name="CAPTIONITEMSYSNAME" val="MailMerge_m1ChooseanOutlook00:01:30.3-00:01:35.0"/>
  <p:tag name="BOOKMARKENTRYNAME" val="MailMerge_m100:01:30.3"/>
  <p:tag name="BOOKMARKEXITNAME" val="MailMerge_m100:01:35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73d67d60-9c47-45da-8f22-cd2e2679789c"/>
  <p:tag name="CAPTIONITEMSYSNAME" val="MailMerge_m1I’vealreadycreated00:01:35.1-00:01:43.3"/>
  <p:tag name="BOOKMARKENTRYNAME" val="MailMerge_m100:01:35.1"/>
  <p:tag name="BOOKMARKEXITNAME" val="MailMerge_m100:01:4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fa8a3a59-1f91-4494-9fec-9cfccf0699fc"/>
  <p:tag name="CAPTIONITEMSYSNAME" val="MailMerge_m1AndWordadds00:01:43.4-00:01:47.1"/>
  <p:tag name="BOOKMARKENTRYNAME" val="MailMerge_m100:01:43.4"/>
  <p:tag name="BOOKMARKEXITNAME" val="MailMerge_m100:01:47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ab367a1e-ddd6-4733-a09a-9f74fd2bcd1e"/>
  <p:tag name="CAPTIONITEMSYSNAME" val="MailMerge_m1Ifyouwant00:01:47.2-00:01:51.5"/>
  <p:tag name="BOOKMARKENTRYNAME" val="MailMerge_m100:01:47.2"/>
  <p:tag name="BOOKMARKEXITNAME" val="MailMerge_m100:01:5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5390a167-c1fe-4aef-8ec3-af90c1e9c208"/>
  <p:tag name="CAPTIONITEMSYSNAME" val="MailMerge_m1Mailmergeis00:00:00.0-00:00:05.8"/>
  <p:tag name="BOOKMARKENTRYNAME" val="MailMerge_m100:00:00.0"/>
  <p:tag name="BOOKMARKEXITNAME" val="MailMerge_m100:00:05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49d89644-b94b-42ed-b0aa-f8d6857b3e02"/>
  <p:tag name="CAPTIONITEMSYSNAME" val="MailMerge_m1Forexample,if00:01:51.6-00:01:56.3"/>
  <p:tag name="BOOKMARKENTRYNAME" val="MailMerge_m100:01:51.6"/>
  <p:tag name="BOOKMARKEXITNAME" val="MailMerge_m100:01:56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5df61180-3bc9-468f-8f73-d24c93a405a7"/>
  <p:tag name="CAPTIONITEMSYSNAME" val="MailMerge_m1Youcanclick00:01:56.4-00:02:03.1"/>
  <p:tag name="BOOKMARKENTRYNAME" val="MailMerge_m100:01:56.4"/>
  <p:tag name="BOOKMARKEXITNAME" val="MailMerge_m100:02:0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c0fa1756-ec19-4d73-a8a3-596a2f81c1e1"/>
  <p:tag name="CAPTIONITEMSYSNAME" val="MailMerge_m1Uncheckthebox00:02:03.2-00:02:07.2"/>
  <p:tag name="BOOKMARKENTRYNAME" val="MailMerge_m100:02:03.2"/>
  <p:tag name="BOOKMARKEXITNAME" val="MailMerge_m100:02:07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891b8745-0e90-4308-aafb-264909b755ae"/>
  <p:tag name="CAPTIONITEMSYSNAME" val="MailMerge_m1Then,startby00:02:07.3-00:02:18.0"/>
  <p:tag name="BOOKMARKENTRYNAME" val="MailMerge_m100:02:07.3"/>
  <p:tag name="BOOKMARKEXITNAME" val="MailMerge_m100:02:18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4fdc7a45-4c1d-4295-bbf7-111d96e3e22f"/>
  <p:tag name="CAPTIONITEMSYSNAME" val="MailMerge_m1Next,we’lladd00:02:18.1-00:02:21.4"/>
  <p:tag name="BOOKMARKENTRYNAME" val="MailMerge_m100:02:18.1"/>
  <p:tag name="BOOKMARKEXITNAME" val="MailMerge_m100:02:21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871774f1-7eba-4a7c-a5de-42baf918e915"/>
  <p:tag name="CAPTIONITEMSYSNAME" val="MailMerge_m1Let’skeepit00:02:21.5-00:02:32.9"/>
  <p:tag name="BOOKMARKENTRYNAME" val="MailMerge_m100:02:21.5"/>
  <p:tag name="BOOKMARKEXITNAME" val="MailMerge_m100:02:3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b61bf49c-f040-4dbb-8832-2184b9bcf47d"/>
  <p:tag name="CAPTIONITEMSYSNAME" val="MailMerge_m1First,selecta00:02:33.0-00:02:37.2"/>
  <p:tag name="BOOKMARKENTRYNAME" val="MailMerge_m100:02:33.0"/>
  <p:tag name="BOOKMARKEXITNAME" val="MailMerge_m100:02:37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713168f2-2dd8-4597-9925-e5e8341daf83"/>
  <p:tag name="CAPTIONITEMSYSNAME" val="MailMerge_m1Butlet’schange00:02:37.3-00:02:44.3"/>
  <p:tag name="BOOKMARKENTRYNAME" val="MailMerge_m100:02:37.3"/>
  <p:tag name="BOOKMARKEXITNAME" val="MailMerge_m100:02:44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57cc82ba-9159-4c0f-ae09-6efa0f438398"/>
  <p:tag name="CAPTIONITEMSYSNAME" val="MailMerge_m1Ifthere’sa00:02:44.4-00:02:49.6"/>
  <p:tag name="BOOKMARKENTRYNAME" val="MailMerge_m100:02:44.4"/>
  <p:tag name="BOOKMARKEXITNAME" val="MailMerge_m100:02:49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968ce09c-22a4-419b-abac-94c44c1f5d4d"/>
  <p:tag name="CAPTIONITEMSYSNAME" val="MailMerge_m1Let’schangeit00:02:49.7-00:02:54.7"/>
  <p:tag name="BOOKMARKENTRYNAME" val="MailMerge_m100:02:49.7"/>
  <p:tag name="BOOKMARKEXITNAME" val="MailMerge_m100:02:5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ac0bc378-f877-48cc-b840-92268b549de3"/>
  <p:tag name="CAPTIONITEMSYSNAME" val="MailMerge_m1Youcanadd00:00:05.9-00:00:09.9"/>
  <p:tag name="BOOKMARKENTRYNAME" val="MailMerge_m100:00:05.9"/>
  <p:tag name="BOOKMARKEXITNAME" val="MailMerge_m100:00:09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d125d930-1653-482a-b301-2d17b25818a6"/>
  <p:tag name="CAPTIONITEMSYSNAME" val="MailMerge_m1Downhere,you00:02:54.8-00:03:03.8"/>
  <p:tag name="BOOKMARKENTRYNAME" val="MailMerge_m100:02:54.8"/>
  <p:tag name="BOOKMARKEXITNAME" val="MailMerge_m100:03:03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a3011c5f-2009-4e0f-b40d-273094a05ef3"/>
  <p:tag name="CAPTIONITEMSYSNAME" val="MailMerge_m1AndWordinserts00:03:03.9-00:03:07.2"/>
  <p:tag name="BOOKMARKENTRYNAME" val="MailMerge_m100:03:03.9"/>
  <p:tag name="BOOKMARKEXITNAME" val="MailMerge_m100:03:07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f2d11de3-f757-49cb-b688-09739dd5dab0"/>
  <p:tag name="CAPTIONITEMSYSNAME" val="MailMerge_m1ClickNext,and00:03:07.3-00:03:12.9"/>
  <p:tag name="BOOKMARKENTRYNAME" val="MailMerge_m100:03:07.3"/>
  <p:tag name="BOOKMARKEXITNAME" val="MailMerge_m100:03:1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e2363ccc-ba50-408d-b3aa-316314bc65b8"/>
  <p:tag name="CAPTIONITEMSYSNAME" val="MailMerge_m1soyoucan00:03:13.0-00:03:17.0"/>
  <p:tag name="BOOKMARKENTRYNAME" val="MailMerge_m100:03:13.0"/>
  <p:tag name="BOOKMARKEXITNAME" val="MailMerge_m100:03:17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a745f30c-e9dd-4f61-ad9f-11e8788c54c7"/>
  <p:tag name="CAPTIONITEMSYSNAME" val="MailMerge_m1Thisisparticularly00:03:17.1-00:03:21.1"/>
  <p:tag name="BOOKMARKENTRYNAME" val="MailMerge_m100:03:17.1"/>
  <p:tag name="BOOKMARKEXITNAME" val="MailMerge_m100:03:21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49d35bea-06fe-4d81-beef-cb8e817ce148"/>
  <p:tag name="CAPTIONITEMSYSNAME" val="MailMerge_m1Ifeverythinglooks00:03:21.2-00:03:25.7"/>
  <p:tag name="BOOKMARKENTRYNAME" val="MailMerge_m100:03:21.2"/>
  <p:tag name="BOOKMARKEXITNAME" val="MailMerge_m100:03:25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ad39df87-4ec7-47c6-9aaf-7f3080570e3c"/>
  <p:tag name="CAPTIONITEMSYSNAME" val="MailMerge_m1ClickElectronicMail,00:03:25.8-00:03:36.6"/>
  <p:tag name="BOOKMARKENTRYNAME" val="MailMerge_m100:03:25.8"/>
  <p:tag name="BOOKMARKEXITNAME" val="MailMerge_m100:03:3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2d5472a4-15f2-46b3-8d71-3b0248999263"/>
  <p:tag name="CAPTIONITEMSYSNAME" val="MailMerge_m1Sothewizard00:03:36.7-00:03:39.3"/>
  <p:tag name="BOOKMARKENTRYNAME" val="MailMerge_m100:03:36.7"/>
  <p:tag name="BOOKMARKEXITNAME" val="MailMerge_m100:03:39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cc384e9e-01e5-4b75-a5b9-3625b4f488f2"/>
  <p:tag name="CAPTIONITEMSYSNAME" val="MailMerge_m1Butonceyou00:03:39.4-00:03:44.4"/>
  <p:tag name="BOOKMARKENTRYNAME" val="MailMerge_m100:03:39.4"/>
  <p:tag name="BOOKMARKEXITNAME" val="MailMerge_m100:03:44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e75f6390-5975-45df-bdc3-a362f849b620"/>
  <p:tag name="CAPTIONITEMSYSNAME" val="MailMerge_m1Upnext,we’ll00:03:44.5-00:03:49.2"/>
  <p:tag name="BOOKMARKENTRYNAME" val="MailMerge_m100:03:44.5"/>
  <p:tag name="BOOKMARKEXITNAME" val="MailMerge_m100:03:4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202a4032-bff3-43d0-bfec-7a81ff6f4019"/>
  <p:tag name="CAPTIONITEMSYSNAME" val="MailMerge_m1oremail,from00:00:10.0-00:00:15.3"/>
  <p:tag name="BOOKMARKENTRYNAME" val="MailMerge_m100:00:10.0"/>
  <p:tag name="BOOKMARKEXITNAME" val="MailMerge_m100:00:15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MEDIACAPTIONSPROMPTED" val="False"/>
  <p:tag name="TEMPPRESENTATIONFILE" val="C:\Users\Administrator\AppData\Local\Temp\tmpF5C0.tmp"/>
  <p:tag name="TEMPMEDIAFILENAME" val="C:\Users\Administrator\AppData\Local\Temp\tmpF870_MailMerge_m2.mp4"/>
  <p:tag name="MEDIAFADEDURATION" val="0.2"/>
  <p:tag name="MEDIATRANSPARENCY" val="0.3"/>
  <p:tag name="MEDIACAPTIONSHIDDEN" val="False"/>
  <p:tag name="CUSTOMXMLPARTID" val="{31682B8B-8406-4257-8440-05492C38AFDC}"/>
  <p:tag name="MEDIACAPTIONCOUNT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a0404fe8-b921-4410-899f-633448965e17"/>
  <p:tag name="CAPTIONITEMSYSNAME" val="MailMerge_m2Sonowthat00:00:00.0-00:00:04.6"/>
  <p:tag name="BOOKMARKENTRYNAME" val="MailMerge_m200:00:00.0"/>
  <p:tag name="BOOKMARKEXITNAME" val="MailMerge_m200:00:04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2baabec0-62fa-436c-87d9-dd7a9ae54c9f"/>
  <p:tag name="CAPTIONITEMSYSNAME" val="MailMerge_m2Firstofall00:00:04.7-00:00:07.5"/>
  <p:tag name="BOOKMARKENTRYNAME" val="MailMerge_m200:00:04.7"/>
  <p:tag name="BOOKMARKEXITNAME" val="MailMerge_m200:00:07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9f772af0-59b5-4e67-9c6b-3a40635ccf15"/>
  <p:tag name="CAPTIONITEMSYSNAME" val="MailMerge_m2Everythingyouneed00:00:07.6-00:00:11.9"/>
  <p:tag name="BOOKMARKENTRYNAME" val="MailMerge_m200:00:07.6"/>
  <p:tag name="BOOKMARKEXITNAME" val="MailMerge_m200:00:11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dc4ca54d-af60-45bc-bd71-e088c277a46b"/>
  <p:tag name="CAPTIONITEMSYSNAME" val="MailMerge_m2ClickStartMail00:00:12.0-00:00:17.7"/>
  <p:tag name="BOOKMARKENTRYNAME" val="MailMerge_m200:00:12.0"/>
  <p:tag name="BOOKMARKEXITNAME" val="MailMerge_m200:00:17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321c40cf-8a84-4666-9faa-58e17a3fa10a"/>
  <p:tag name="CAPTIONITEMSYSNAME" val="MailMerge_m2Inthedocument00:00:17.8-00:00:23.8"/>
  <p:tag name="BOOKMARKENTRYNAME" val="MailMerge_m200:00:17.8"/>
  <p:tag name="BOOKMARKEXITNAME" val="MailMerge_m200:00:23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37f79292-9db9-48b1-8223-0480644d6880"/>
  <p:tag name="CAPTIONITEMSYSNAME" val="MailMerge_m2Also,clickSelect00:00:23.9-00:00:31.3"/>
  <p:tag name="BOOKMARKENTRYNAME" val="MailMerge_m200:00:23.9"/>
  <p:tag name="BOOKMARKEXITNAME" val="MailMerge_m200:00:31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4b052dcb-7104-4636-ac99-47ef095df1c1"/>
  <p:tag name="CAPTIONITEMSYSNAME" val="MailMerge_m2Clickinany00:00:31.4-00:00:45.2"/>
  <p:tag name="BOOKMARKENTRYNAME" val="MailMerge_m200:00:31.4"/>
  <p:tag name="BOOKMARKEXITNAME" val="MailMerge_m200:00:45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72c57dc7-3540-4070-a7bb-36c85ce8d1f1"/>
  <p:tag name="CAPTIONITEMSYSNAME" val="MailMerge_m2Whenyoufinish00:00:45.3-00:00:51.3"/>
  <p:tag name="BOOKMARKENTRYNAME" val="MailMerge_m200:00:45.3"/>
  <p:tag name="BOOKMARKEXITNAME" val="MailMerge_m200:00:51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b06edd72-395c-4c74-80de-cedc49a8a978"/>
  <p:tag name="CAPTIONITEMSYSNAME" val="MailMerge_m2Typingalist00:00:51.4-00:00:55.1"/>
  <p:tag name="BOOKMARKENTRYNAME" val="MailMerge_m200:00:51.4"/>
  <p:tag name="BOOKMARKEXITNAME" val="MailMerge_m200:00:5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e427edc1-d291-49b3-a66f-ede8a74ea210"/>
  <p:tag name="CAPTIONITEMSYSNAME" val="MailMerge_m1Youstartwith00:00:15.4-00:00:24.2"/>
  <p:tag name="BOOKMARKENTRYNAME" val="MailMerge_m100:00:15.4"/>
  <p:tag name="BOOKMARKEXITNAME" val="MailMerge_m100:00:24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5355ce30-9d98-4050-a2c7-e98503b1ef9a"/>
  <p:tag name="CAPTIONITEMSYSNAME" val="MailMerge_m2thatcanbe00:00:55.2-00:00:59.7"/>
  <p:tag name="BOOKMARKENTRYNAME" val="MailMerge_m200:00:55.2"/>
  <p:tag name="BOOKMARKEXITNAME" val="MailMerge_m200:00:59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d15b799c-9a08-4053-b1ed-40f2de5df2ca"/>
  <p:tag name="CAPTIONITEMSYSNAME" val="MailMerge_m2We’llbeusing00:00:59.8-00:01:04.5"/>
  <p:tag name="BOOKMARKENTRYNAME" val="MailMerge_m200:00:59.8"/>
  <p:tag name="BOOKMARKEXITNAME" val="MailMerge_m200:01:04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620768e0-f824-4a1b-b623-4fa7ab16a1f9"/>
  <p:tag name="CAPTIONITEMSYSNAME" val="MailMerge_m2Whenyou’veadded00:01:04.6-00:01:08.4"/>
  <p:tag name="BOOKMARKENTRYNAME" val="MailMerge_m200:01:04.6"/>
  <p:tag name="BOOKMARKEXITNAME" val="MailMerge_m200:01:08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405304d4-238b-48f8-9212-073dc03e93b5"/>
  <p:tag name="CAPTIONITEMSYSNAME" val="MailMerge_m2Andchoosewhere00:01:08.5-00:01:16.6"/>
  <p:tag name="BOOKMARKENTRYNAME" val="MailMerge_m200:01:08.5"/>
  <p:tag name="BOOKMARKEXITNAME" val="MailMerge_m200:01:16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16a8fc0e-33ba-4ceb-96ab-cf85c4dd9560"/>
  <p:tag name="CAPTIONITEMSYSNAME" val="MailMerge_m2Nowyoucan00:01:16.7-00:01:21.7"/>
  <p:tag name="BOOKMARKENTRYNAME" val="MailMerge_m200:01:16.7"/>
  <p:tag name="BOOKMARKEXITNAME" val="MailMerge_m200:01:21.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fd87e9f7-843a-4921-9a17-991a7bc062b6"/>
  <p:tag name="CAPTIONITEMSYSNAME" val="MailMerge_m2Clickthefile00:01:21.8-00:01:29.7"/>
  <p:tag name="BOOKMARKENTRYNAME" val="MailMerge_m200:01:21.8"/>
  <p:tag name="BOOKMARKEXITNAME" val="MailMerge_m200:01:29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a94e9064-5968-4393-8012-ddd28722627e"/>
  <p:tag name="CAPTIONITEMSYSNAME" val="MailMerge_m2Simplyclicka00:01:29.8-00:01:33.3"/>
  <p:tag name="BOOKMARKENTRYNAME" val="MailMerge_m200:01:29.8"/>
  <p:tag name="BOOKMARKEXITNAME" val="MailMerge_m200:01:33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b217234a-d013-4a71-b5cb-0152bc6d7401"/>
  <p:tag name="CAPTIONITEMSYSNAME" val="MailMerge_m2Todeletean00:01:33.4-00:01:42.7"/>
  <p:tag name="BOOKMARKENTRYNAME" val="MailMerge_m200:01:33.4"/>
  <p:tag name="BOOKMARKEXITNAME" val="MailMerge_m200:01:42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525d1660-a2fa-4a61-be33-30ae6ebe1300"/>
  <p:tag name="CAPTIONITEMSYSNAME" val="MailMerge_m2Whenyou’refinished,00:01:42.8-00:01:51.2"/>
  <p:tag name="BOOKMARKENTRYNAME" val="MailMerge_m200:01:42.8"/>
  <p:tag name="BOOKMARKEXITNAME" val="MailMerge_m200:01:51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2c7d3f6d-9f1d-4c5d-a612-f20dbb9440ba"/>
  <p:tag name="CAPTIONITEMSYSNAME" val="MailMerge_m2Finallylet’sadd00:01:51.3-00:01:54.9"/>
  <p:tag name="BOOKMARKENTRYNAME" val="MailMerge_m200:01:51.3"/>
  <p:tag name="BOOKMARKEXITNAME" val="MailMerge_m200:01:5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82833517-39d6-43a8-aa25-093d60e721c7"/>
  <p:tag name="CAPTIONITEMSYSNAME" val="MailMerge_m1ThenWordautomatically00:00:24.3-00:00:31.6"/>
  <p:tag name="BOOKMARKENTRYNAME" val="MailMerge_m100:00:24.3"/>
  <p:tag name="BOOKMARKEXITNAME" val="MailMerge_m100:00:31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f12f86e0-d94c-40fb-9477-00667ad384b7"/>
  <p:tag name="CAPTIONITEMSYSNAME" val="MailMerge_m2Clickaheadof00:01:55.0-00:02:06.4"/>
  <p:tag name="BOOKMARKENTRYNAME" val="MailMerge_m200:01:55.0"/>
  <p:tag name="BOOKMARKEXITNAME" val="MailMerge_m200:02:06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3ad29f0f-7f27-4745-8c31-bb49ae93993c"/>
  <p:tag name="CAPTIONITEMSYSNAME" val="MailMerge_m2Youdecidewhat00:02:06.5-00:02:13.6"/>
  <p:tag name="BOOKMARKENTRYNAME" val="MailMerge_m200:02:06.5"/>
  <p:tag name="BOOKMARKEXITNAME" val="MailMerge_m200:02:13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df5d629a-7d80-40f0-b255-6e63f4d6d61e"/>
  <p:tag name="CAPTIONITEMSYSNAME" val="MailMerge_m2First,let’schoose00:02:13.7-00:02:18.0"/>
  <p:tag name="BOOKMARKENTRYNAME" val="MailMerge_m200:02:13.7"/>
  <p:tag name="BOOKMARKEXITNAME" val="MailMerge_m200:02:18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aa147854-6dfd-4652-b4e2-9e0ca97a7aab"/>
  <p:tag name="CAPTIONITEMSYSNAME" val="MailMerge_m2Next,youcan00:02:18.1-00:02:25.0"/>
  <p:tag name="BOOKMARKENTRYNAME" val="MailMerge_m200:02:18.1"/>
  <p:tag name="BOOKMARKEXITNAME" val="MailMerge_m200:02:25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4cf3e36b-9fad-47df-8863-8b5a8611ab71"/>
  <p:tag name="CAPTIONITEMSYSNAME" val="MailMerge_m2Also,ourcustomers00:02:25.1-00:02:30.4"/>
  <p:tag name="BOOKMARKENTRYNAME" val="MailMerge_m200:02:25.1"/>
  <p:tag name="BOOKMARKEXITNAME" val="MailMerge_m200:02:30.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3e7cb98b-4eec-409c-84d3-e5711a896889"/>
  <p:tag name="CAPTIONITEMSYSNAME" val="MailMerge_m2Thislastoption00:02:30.5-00:02:38.2"/>
  <p:tag name="BOOKMARKENTRYNAME" val="MailMerge_m200:02:30.5"/>
  <p:tag name="BOOKMARKEXITNAME" val="MailMerge_m200:02:38.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154e2546-390a-40fb-b0ff-6b11386ca703"/>
  <p:tag name="CAPTIONITEMSYSNAME" val="MailMerge_m2Whenyou'refinished00:02:38.3-00:02:45.4"/>
  <p:tag name="BOOKMARKENTRYNAME" val="MailMerge_m200:02:38.3"/>
  <p:tag name="BOOKMARKEXITNAME" val="MailMerge_m200:02:45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29b77350-2daf-4d95-a7d4-bc8827053789"/>
  <p:tag name="CAPTIONITEMSYSNAME" val="MailMerge_m2Nowifyou00:02:45.5-00:02:52.9"/>
  <p:tag name="BOOKMARKENTRYNAME" val="MailMerge_m200:02:45.5"/>
  <p:tag name="BOOKMARKEXITNAME" val="MailMerge_m200:02:52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f884820b-eb34-4ab6-9ea3-0ff9fe89cd55"/>
  <p:tag name="CAPTIONITEMSYSNAME" val="MailMerge_m2Theaddressitself00:02:53.0-00:02:58.6"/>
  <p:tag name="BOOKMARKENTRYNAME" val="MailMerge_m200:02:53.0"/>
  <p:tag name="BOOKMARKEXITNAME" val="MailMerge_m200:02:58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2bf91934-cc1d-4985-b28f-3d5b07023446"/>
  <p:tag name="CAPTIONITEMSYSNAME" val="MailMerge_m2Selecttheaddress00:02:58.7-00:03:04.0"/>
  <p:tag name="BOOKMARKENTRYNAME" val="MailMerge_m200:02:58.7"/>
  <p:tag name="BOOKMARKEXITNAME" val="MailMerge_m200:03:04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1e9d9af2-9a85-40c8-b6f8-a596358df4ba"/>
  <p:tag name="CAPTIONITEMSYSNAME" val="MailMerge_m1Inthiscourse00:00:31.7-00:00:36.6"/>
  <p:tag name="BOOKMARKENTRYNAME" val="MailMerge_m100:00:31.7"/>
  <p:tag name="BOOKMARKEXITNAME" val="MailMerge_m100:00:36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7735f35d-9ea0-43e4-bf33-6b847de6d3ed"/>
  <p:tag name="CAPTIONITEMSYSNAME" val="MailMerge_m2Youcanchange00:03:04.1-00:03:08.0"/>
  <p:tag name="BOOKMARKENTRYNAME" val="MailMerge_m200:03:04.1"/>
  <p:tag name="BOOKMARKEXITNAME" val="MailMerge_m200:03:08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9eda9d6a-87c1-4d55-9668-54a746faa086"/>
  <p:tag name="CAPTIONITEMSYSNAME" val="MailMerge_m2TheAddressBlock00:03:08.1-00:03:11.2"/>
  <p:tag name="BOOKMARKENTRYNAME" val="MailMerge_m200:03:08.1"/>
  <p:tag name="BOOKMARKEXITNAME" val="MailMerge_m200:03:11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058b7ca1-b98b-4c3b-b7a2-e04743c77102"/>
  <p:tag name="CAPTIONITEMSYSNAME" val="MailMerge_m2Andinthis00:03:11.3-00:03:18.3"/>
  <p:tag name="BOOKMARKENTRYNAME" val="MailMerge_m200:03:11.3"/>
  <p:tag name="BOOKMARKEXITNAME" val="MailMerge_m200:03:18.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f5de986e-5b79-4c12-b9a2-7dceebf1d48a"/>
  <p:tag name="CAPTIONITEMSYSNAME" val="MailMerge_m2Everythinglooksokay,00:03:18.4-00:03:24.6"/>
  <p:tag name="BOOKMARKENTRYNAME" val="MailMerge_m200:03:18.4"/>
  <p:tag name="BOOKMARKEXITNAME" val="MailMerge_m200:03:24.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3f7b60ba-e54c-4aa0-b4e9-25c3ab962a7d"/>
  <p:tag name="CAPTIONITEMSYSNAME" val="MailMerge_m2Eventhoughwe00:03:24.7-00:03:29.5"/>
  <p:tag name="BOOKMARKENTRYNAME" val="MailMerge_m200:03:24.7"/>
  <p:tag name="BOOKMARKEXITNAME" val="MailMerge_m200:03:29.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edfadcad-1934-4c99-8399-720b6ffbd0f2"/>
  <p:tag name="CAPTIONITEMSYSNAME" val="MailMerge_m2Orwecould00:03:29.6-00:03:34.7"/>
  <p:tag name="BOOKMARKENTRYNAME" val="MailMerge_m200:03:29.6"/>
  <p:tag name="BOOKMARKEXITNAME" val="MailMerge_m200:03:34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a6d26a09-e777-4c6f-9341-ea90d9c39ec1"/>
  <p:tag name="CAPTIONITEMSYSNAME" val="MailMerge_m2Thiscouldbe00:03:34.8-00:03:38.1"/>
  <p:tag name="BOOKMARKENTRYNAME" val="MailMerge_m200:03:34.8"/>
  <p:tag name="BOOKMARKEXITNAME" val="MailMerge_m200:03:38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4ce96b0f-8f9a-4ae9-8121-b50361bc3f27"/>
  <p:tag name="CAPTIONITEMSYSNAME" val="MailMerge_m2Butforthis00:03:38.2-00:03:41.3"/>
  <p:tag name="BOOKMARKENTRYNAME" val="MailMerge_m200:03:38.2"/>
  <p:tag name="BOOKMARKEXITNAME" val="MailMerge_m200:03:41.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674234d0-d6b5-4b0a-a03d-68202709f7f0"/>
  <p:tag name="CAPTIONITEMSYSNAME" val="MailMerge_m2Toprintall00:03:41.4-00:03:49.1"/>
  <p:tag name="BOOKMARKENTRYNAME" val="MailMerge_m200:03:41.4"/>
  <p:tag name="BOOKMARKEXITNAME" val="MailMerge_m200:03:49.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0e13b1-a623-4a1e-b473-b6ebcaf52b9b"/>
  <p:tag name="CAPTIONINTERNALID" val="83714ddb-0532-41a4-b378-1f6d604c9c76"/>
  <p:tag name="CAPTIONITEMSYSNAME" val="MailMerge_m2Upnext,we’ll00:03:49.2-00:03:52.9"/>
  <p:tag name="BOOKMARKENTRYNAME" val="MailMerge_m200:03:49.2"/>
  <p:tag name="BOOKMARKEXITNAME" val="MailMerge_m200:03:5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d56e5a04-68de-426e-a701-1984c25f0ff6"/>
  <p:tag name="CAPTIONITEMSYSNAME" val="MailMerge_m1Here’saquick00:00:36.7-00:00:47.9"/>
  <p:tag name="BOOKMARKENTRYNAME" val="MailMerge_m100:00:36.7"/>
  <p:tag name="BOOKMARKEXITNAME" val="MailMerge_m100:00:47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MEDIACAPTIONSPROMPTED" val="False"/>
  <p:tag name="TEMPPRESENTATIONFILE" val="C:\Users\Administrator\AppData\Local\Temp\tmp7B85.tmp"/>
  <p:tag name="TEMPMEDIAFILENAME" val="C:\Users\Administrator\AppData\Local\Temp\tmp7F1F_MailMerge_m3.mp4"/>
  <p:tag name="MEDIAFADEDURATION" val="0.2"/>
  <p:tag name="MEDIATRANSPARENCY" val="0.3"/>
  <p:tag name="MEDIACAPTIONSHIDDEN" val="False"/>
  <p:tag name="CUSTOMXMLPARTID" val="{F181DDFE-544E-447D-BC26-B45C8AD2F027}"/>
  <p:tag name="MEDIACAPTIONCOUNT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4b82703c-fa20-4507-a414-0473236cee23"/>
  <p:tag name="CAPTIONITEMSYSNAME" val="MailMerge_m3Youcreatemail00:00:00.0-00:00:04.5"/>
  <p:tag name="BOOKMARKENTRYNAME" val="MailMerge_m300:00:00.0"/>
  <p:tag name="BOOKMARKEXITNAME" val="MailMerge_m300:00:04.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7595ae33-4e4b-4d2c-870f-bf2f46e14700"/>
  <p:tag name="CAPTIONITEMSYSNAME" val="MailMerge_m3First,clickFile00:00:04.6-00:00:12.2"/>
  <p:tag name="BOOKMARKENTRYNAME" val="MailMerge_m300:00:04.6"/>
  <p:tag name="BOOKMARKEXITNAME" val="MailMerge_m300:00:12.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5824b931-1592-45c8-bcc2-af0a441f86b8"/>
  <p:tag name="CAPTIONITEMSYSNAME" val="MailMerge_m3Then,goto00:00:12.3-00:00:19.9"/>
  <p:tag name="BOOKMARKENTRYNAME" val="MailMerge_m300:00:12.3"/>
  <p:tag name="BOOKMARKEXITNAME" val="MailMerge_m300:00:19.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7668dc4b-1515-4c79-a50c-cff0efb36512"/>
  <p:tag name="CAPTIONITEMSYSNAME" val="MailMerge_m3OntheMailings00:00:20.0-00:00:30.0"/>
  <p:tag name="BOOKMARKENTRYNAME" val="MailMerge_m300:00:20.0"/>
  <p:tag name="BOOKMARKEXITNAME" val="MailMerge_m300:00:3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fdb372e3-9ac1-4a5a-b896-9800dfceabf5"/>
  <p:tag name="CAPTIONITEMSYSNAME" val="MailMerge_m3Youstartby00:00:30.1-00:00:35.8"/>
  <p:tag name="BOOKMARKENTRYNAME" val="MailMerge_m300:00:30.1"/>
  <p:tag name="BOOKMARKEXITNAME" val="MailMerge_m300:00:35.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a0565a5f-f26a-43b4-90fa-7a32bbb9a7fb"/>
  <p:tag name="CAPTIONITEMSYSNAME" val="MailMerge_m3Chooseoneof00:00:35.9-00:00:44.1"/>
  <p:tag name="BOOKMARKENTRYNAME" val="MailMerge_m300:00:35.9"/>
  <p:tag name="BOOKMARKEXITNAME" val="MailMerge_m300:00:44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88fd5793-e587-4955-9254-5f24a8973056"/>
  <p:tag name="CAPTIONITEMSYSNAME" val="MailMerge_m3Youcanalso00:00:44.2-00:00:51.1"/>
  <p:tag name="BOOKMARKENTRYNAME" val="MailMerge_m300:00:44.2"/>
  <p:tag name="BOOKMARKEXITNAME" val="MailMerge_m300:00:51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a69ecb20-a4cb-4793-b1e4-d9c89a7f6116"/>
  <p:tag name="CAPTIONITEMSYSNAME" val="MailMerge_m3We’llgowith00:00:51.2-00:00:54.5"/>
  <p:tag name="BOOKMARKENTRYNAME" val="MailMerge_m300:00:51.2"/>
  <p:tag name="BOOKMARKEXITNAME" val="MailMerge_m300:00:54.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df1f98d3-fe92-4cd3-8e87-1c8b73d88b6c"/>
  <p:tag name="CAPTIONITEMSYSNAME" val="MailMerge_m3Next,clickthe00:00:54.6-00:01:01.4"/>
  <p:tag name="BOOKMARKENTRYNAME" val="MailMerge_m300:00:54.6"/>
  <p:tag name="BOOKMARKEXITNAME" val="MailMerge_m300:01:0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c70c26-e4a5-418a-a831-c04ffd51cdbc"/>
  <p:tag name="CAPTIONINTERNALID" val="a015c737-1dcf-4ddb-8315-e61f2ae8e60e"/>
  <p:tag name="CAPTIONITEMSYSNAME" val="MailMerge_m1Selectthetype00:00:48.0-00:00:55.4"/>
  <p:tag name="BOOKMARKENTRYNAME" val="MailMerge_m100:00:48.0"/>
  <p:tag name="BOOKMARKEXITNAME" val="MailMerge_m100:00:55.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a0e42766-efe6-4f6d-9d17-206e4d2e9ca2"/>
  <p:tag name="CAPTIONITEMSYSNAME" val="MailMerge_m3Forexample,this00:01:01.5-00:01:05.0"/>
  <p:tag name="BOOKMARKENTRYNAME" val="MailMerge_m300:01:01.5"/>
  <p:tag name="BOOKMARKEXITNAME" val="MailMerge_m300:01:05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8576b2ad-81a8-4b8d-9af3-870426501a31"/>
  <p:tag name="CAPTIONITEMSYSNAME" val="MailMerge_m3andrightedges00:01:05.1-00:01:11.6"/>
  <p:tag name="BOOKMARKENTRYNAME" val="MailMerge_m300:01:05.1"/>
  <p:tag name="BOOKMARKEXITNAME" val="MailMerge_m300:01:11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c3e3ff00-7265-43c0-8450-7279bdd30a14"/>
  <p:tag name="CAPTIONITEMSYSNAME" val="MailMerge_m3It’sagood00:01:11.7-00:01:15.8"/>
  <p:tag name="BOOKMARKENTRYNAME" val="MailMerge_m300:01:11.7"/>
  <p:tag name="BOOKMARKEXITNAME" val="MailMerge_m300:01:15.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2100e651-f3e5-4cd9-a75c-0c57d4ffaf22"/>
  <p:tag name="CAPTIONITEMSYSNAME" val="MailMerge_m3Ifyoufind00:01:15.9-00:01:22.4"/>
  <p:tag name="BOOKMARKENTRYNAME" val="MailMerge_m300:01:15.9"/>
  <p:tag name="BOOKMARKEXITNAME" val="MailMerge_m300:01:22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99a57cd2-31a1-4687-90bf-6eb6c165c2f7"/>
  <p:tag name="CAPTIONITEMSYSNAME" val="MailMerge_m3PressResetto00:01:22.5-00:01:29.6"/>
  <p:tag name="BOOKMARKENTRYNAME" val="MailMerge_m300:01:22.5"/>
  <p:tag name="BOOKMARKEXITNAME" val="MailMerge_m300:01:29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3a2e8966-907a-4ced-acd9-aadc1a5053e1"/>
  <p:tag name="CAPTIONITEMSYSNAME" val="MailMerge_m3AndWordchanges00:01:29.7-00:01:34.1"/>
  <p:tag name="BOOKMARKENTRYNAME" val="MailMerge_m300:01:29.7"/>
  <p:tag name="BOOKMARKEXITNAME" val="MailMerge_m300:01:34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e2547eec-4098-4ce5-b1e1-47df7fd0788a"/>
  <p:tag name="CAPTIONITEMSYSNAME" val="MailMerge_m3Nowlet’sadd00:01:34.2-00:01:38.9"/>
  <p:tag name="BOOKMARKENTRYNAME" val="MailMerge_m300:01:34.2"/>
  <p:tag name="BOOKMARKEXITNAME" val="MailMerge_m300:01:38.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6329c9d5-aea5-4e3a-b455-be84c3044ace"/>
  <p:tag name="CAPTIONITEMSYSNAME" val="MailMerge_m3ClickUsean00:01:39.0-00:01:47.0"/>
  <p:tag name="BOOKMARKENTRYNAME" val="MailMerge_m300:01:39.0"/>
  <p:tag name="BOOKMARKEXITNAME" val="MailMerge_m300:01:47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84682c4a-8305-4966-a664-0552225e2841"/>
  <p:tag name="CAPTIONITEMSYSNAME" val="MailMerge_m3Youcanclick00:01:47.1-00:01:52.5"/>
  <p:tag name="BOOKMARKENTRYNAME" val="MailMerge_m300:01:47.1"/>
  <p:tag name="BOOKMARKEXITNAME" val="MailMerge_m300:01:52.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a198443-903e-47a7-a729-2b44461f01f2"/>
  <p:tag name="CAPTIONINTERNALID" val="7db1f5ad-901e-41b1-a030-a2ac9972c6ef"/>
  <p:tag name="CAPTIONITEMSYSNAME" val="MailMerge_m3Nowwecan00:01:52.6-00:01:57.5"/>
  <p:tag name="BOOKMARKENTRYNAME" val="MailMerge_m300:01:52.6"/>
  <p:tag name="BOOKMARKEXITNAME" val="MailMerge_m300:01:57.5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 3 5 c 7 0 c 2 6 - e 4 a 5 - 4 1 8 a - a 8 3 1 - c 0 4 f f d 5 1 c d b c < / I d > < C a p t i o n I t e m s > < C a p t i o n I t e m > < I n t e r n a l I d > 5 3 9 0 a 1 6 7 - c 1 f e - 4 a e f - 8 e c 3 - a f 9 0 c 1 e 9 c 2 0 8 < / I n t e r n a l I d > < N a m e > M a i l M e r g e _ m 1 M a i l m e r g e i s 0 0 : 0 0 : 0 0 . 0 - 0 0 : 0 0 : 0 5 . 8 < / N a m e > < T e x t > M a i l   m e r g e   i s   a l l   a b o u t   m a s s   m a i l i n g s   t h a t   y o u   i n d i v i d u a l i z e   f o r   e a c h   r e c i p i e n t . < / T e x t > < B o o k M a r k E n t r y N a m e > M a i l M e r g e _ m 1 0 0 : 0 0 : 0 0 . 0 < / B o o k M a r k E n t r y N a m e > < B o o k M a r k E x i t N a m e > M a i l M e r g e _ m 1 0 0 : 0 0 : 0 5 . 8 < / B o o k M a r k E x i t N a m e > < B o o k M a r k E n t r y P o s i t i o n > 3 3 < / B o o k M a r k E n t r y P o s i t i o n > < B o o k M a r k E x i t P o s i t i o n >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 a c 0 b c 3 7 8 - f 8 7 7 - 4 8 c c - b 8 4 0 - 9 2 2 6 8 b 5 4 9 d e 3 < / I n t e r n a l I d > < N a m e > M a i l M e r g e _ m 1 Y o u c a n a d d 0 0 : 0 0 : 0 5 . 9 - 0 0 : 0 0 : 0 9 . 9 < / N a m e > < T e x t > Y o u   c a n   a d d   i n d i v i d u a l   e l e m e n t s   t o   a n y   p a r t   o f   a   l a b e l ,   l e t t e r ,   e n v e l o p e , < / T e x t > < B o o k M a r k E n t r y N a m e > M a i l M e r g e _ m 1 0 0 : 0 0 : 0 5 . 9 < / B o o k M a r k E n t r y N a m e > < B o o k M a r k E x i t N a m e > M a i l M e r g e _ m 1 0 0 : 0 0 : 0 9 . 9 < / B o o k M a r k E x i t N a m e > < B o o k M a r k E n t r y P o s i t i o n > 5 9 3 3 < / B o o k M a r k E n t r y P o s i t i o n > < B o o k M a r k E x i t P o s i t i o n >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 2 0 2 a 4 0 3 2 - b f f 3 - 4 3 d 0 - b f e c - 7 a 8 1 f f 6 f 4 0 1 9 < / I n t e r n a l I d > < N a m e > M a i l M e r g e _ m 1 o r e m a i l , f r o m 0 0 : 0 0 : 1 0 . 0 - 0 0 : 0 0 : 1 5 . 3 < / N a m e > < T e x t > o r   e m a i l ,   f r o m   t h e   g r e e t i n g   t o   t h e   e n t i r e   d o c u m e n t ,   e v e n   i m a g e s . < / T e x t > < B o o k M a r k E n t r y N a m e > M a i l M e r g e _ m 1 0 0 : 0 0 : 1 0 . 0 < / B o o k M a r k E n t r y N a m e > < B o o k M a r k E x i t N a m e > M a i l M e r g e _ m 1 0 0 : 0 0 : 1 5 . 3 < / B o o k M a r k E x i t N a m e > < B o o k M a r k E n t r y P o s i t i o n > 1 0 0 3 3 < / B o o k M a r k E n t r y P o s i t i o n > < B o o k M a r k E x i t P o s i t i o n > 1 5 3 3 3 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 e 4 2 7 e d c 1 - d 2 9 1 - 4 9 b 3 - a 6 6 f - e d e 8 a 7 4 e a 2 1 0 < / I n t e r n a l I d > < N a m e > M a i l M e r g e _ m 1 Y o u s t a r t w i t h 0 0 : 0 0 : 1 5 . 4 - 0 0 : 0 0 : 2 4 . 2 < / N a m e > < T e x t > Y o u   s t a r t   w i t h   a   m a i n   d o c u m e n t ,   a t t a c h   a   l i s t   o f   r e c i p i e n t   i n f o r m a t i o n ,   a n d   a d d   m a i l   m e r g e   f i e l d s . < / T e x t > < B o o k M a r k E n t r y N a m e > M a i l M e r g e _ m 1 0 0 : 0 0 : 1 5 . 4 < / B o o k M a r k E n t r y N a m e > < B o o k M a r k E x i t N a m e > M a i l M e r g e _ m 1 0 0 : 0 0 : 2 4 . 2 < / B o o k M a r k E x i t N a m e > < B o o k M a r k E n t r y P o s i t i o n > 1 5 4 3 3 < / B o o k M a r k E n t r y P o s i t i o n > < B o o k M a r k E x i t P o s i t i o n > 2 4 2 0 0 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 8 2 8 3 3 5 1 7 - 3 9 d 6 - 4 3 a 8 - a a 2 5 - 0 9 3 d 6 0 e 7 2 1 c 7 < / I n t e r n a l I d > < N a m e > M a i l M e r g e _ m 1 T h e n W o r d a u t o m a t i c a l l y 0 0 : 0 0 : 2 4 . 3 - 0 0 : 0 0 : 3 1 . 6 < / N a m e > < T e x t > T h e n   W o r d   a u t o m a t i c a l l y   f i l l s   i n   t h e   f i e l d s   w i t h   r e c i p i e n t   i n f o r m a t i o n   a n d   g e n e r a t e s   a l l   t h e   i n d i v i d u a l   d o c u m e n t s . < / T e x t > < B o o k M a r k E n t r y N a m e > M a i l M e r g e _ m 1 0 0 : 0 0 : 2 4 . 3 < / B o o k M a r k E n t r y N a m e > < B o o k M a r k E x i t N a m e > M a i l M e r g e _ m 1 0 0 : 0 0 : 3 1 . 6 < / B o o k M a r k E x i t N a m e > < B o o k M a r k E n t r y P o s i t i o n > 2 4 3 0 0 < / B o o k M a r k E n t r y P o s i t i o n > < B o o k M a r k E x i t P o s i t i o n > 3 1 6 3 3 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 1 e 9 d 9 a f 2 - 9 a 8 5 - 4 0 c 8 - b 6 f 8 - a 5 9 6 3 5 8 d f 4 b a < / I n t e r n a l I d > < N a m e > M a i l M e r g e _ m 1 I n t h i s c o u r s e 0 0 : 0 0 : 3 1 . 7 - 0 0 : 0 0 : 3 6 . 6 < / N a m e > < T e x t > I n   t h i s   c o u r s e   w e  l l   s t a r t   w i t h   e m a i l ,   t h e n   m o v e   o n   t o   l e t t e r s   a n d   e n v e l o p e s . < / T e x t > < B o o k M a r k E n t r y N a m e > M a i l M e r g e _ m 1 0 0 : 0 0 : 3 1 . 7 < / B o o k M a r k E n t r y N a m e > < B o o k M a r k E x i t N a m e > M a i l M e r g e _ m 1 0 0 : 0 0 : 3 6 . 6 < / B o o k M a r k E x i t N a m e > < B o o k M a r k E n t r y P o s i t i o n > 3 1 7 3 3 < / B o o k M a r k E n t r y P o s i t i o n > < B o o k M a r k E x i t P o s i t i o n > 3 6 6 0 0 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 d 5 6 e 5 a 0 4 - 6 8 d e - 4 2 6 e - a 7 0 1 - 1 9 8 4 c 2 5 f 0 f f 6 < / I n t e r n a l I d > < N a m e > M a i l M e r g e _ m 1 H e r e  s a q u i c k 0 0 : 0 0 : 3 6 . 7 - 0 0 : 0 0 : 4 7 . 9 < / N a m e > < T e x t > H e r e  s   a   q u i c k   w a y   t o   g e t   s t a r t e d .   O n   t h e   M a i l i n g s   t a b ,   c l i c k   S t a r t   M a i l   M e r g e   a n d   S t e p - b y - S t e p   M a i l   M e r g e   W i z a r d . < / T e x t > < B o o k M a r k E n t r y N a m e > M a i l M e r g e _ m 1 0 0 : 0 0 : 3 6 . 7 < / B o o k M a r k E n t r y N a m e > < B o o k M a r k E x i t N a m e > M a i l M e r g e _ m 1 0 0 : 0 0 : 4 7 . 9 < / B o o k M a r k E x i t N a m e > < B o o k M a r k E n t r y P o s i t i o n > 3 6 7 0 0 < / B o o k M a r k E n t r y P o s i t i o n > < B o o k M a r k E x i t P o s i t i o n > 4 7 9 6 7 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 a 0 1 5 c 7 3 7 - 1 d c f - 4 d d b - 8 3 1 5 - e 6 1 f 2 a e 8 e 6 0 e < / I n t e r n a l I d > < N a m e > M a i l M e r g e _ m 1 S e l e c t t h e t y p e 0 0 : 0 0 : 4 8 . 0 - 0 0 : 0 0 : 5 5 . 4 < / N a m e > < T e x t > S e l e c t   t h e   t y p e   o f   d o c u m e n t   y o u   w a n t   t o   a d d   m a i l   m e r g e   t o ,   a n d   c l i c k   N e x t . < / T e x t > < B o o k M a r k E n t r y N a m e > M a i l M e r g e _ m 1 0 0 : 0 0 : 4 8 . 0 < / B o o k M a r k E n t r y N a m e > < B o o k M a r k E x i t N a m e > M a i l M e r g e _ m 1 0 0 : 0 0 : 5 5 . 4 < / B o o k M a r k E x i t N a m e > < B o o k M a r k E n t r y P o s i t i o n > 4 8 0 6 7 < / B o o k M a r k E n t r y P o s i t i o n > < B o o k M a r k E x i t P o s i t i o n > 5 5 4 3 3 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 d c 2 e e 1 b e - a 6 9 d - 4 2 9 8 - 9 0 0 5 - d 7 7 c 1 7 3 8 4 9 9 a < / I n t e r n a l I d > < N a m e > M a i l M e r g e _ m 1 H e r e y o u c a n 0 0 : 0 0 : 5 5 . 5 - 0 0 : 0 1 : 0 0 . 0 < / N a m e > < T e x t > H e r e   y o u   c a n   s t a r t   a   n e w   d o c u m e n t   f r o m   a   t e m p l a t e   o r   e x i s t i n g   d o c u m e n t . < / T e x t > < B o o k M a r k E n t r y N a m e > M a i l M e r g e _ m 1 0 0 : 0 0 : 5 5 . 5 < / B o o k M a r k E n t r y N a m e > < B o o k M a r k E x i t N a m e > M a i l M e r g e _ m 1 0 0 : 0 1 : 0 0 . 0 < / B o o k M a r k E x i t N a m e > < B o o k M a r k E n t r y P o s i t i o n > 5 5 5 3 3 < / B o o k M a r k E n t r y P o s i t i o n > < B o o k M a r k E x i t P o s i t i o n > 6 0 0 3 3 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 f 0 5 d 5 3 d 4 - b 6 a 0 - 4 7 4 8 - 9 e 4 b - 7 7 9 f 1 b 4 8 d 2 4 5 < / I n t e r n a l I d > < N a m e > M a i l M e r g e _ m 1 S i n c e o u r d o c u m e n t 0 0 : 0 1 : 0 0 . 1 - 0 0 : 0 1 : 0 6 . 6 < / N a m e > < T e x t > S i n c e   o u r   d o c u m e n t   i s   a l r e a d y   o p e n ,   w e  l l   s e l e c t   U s e   t h e   c u r r e n t   d o c u m e n t . < / T e x t > < B o o k M a r k E n t r y N a m e > M a i l M e r g e _ m 1 0 0 : 0 1 : 0 0 . 1 < / B o o k M a r k E n t r y N a m e > < B o o k M a r k E x i t N a m e > M a i l M e r g e _ m 1 0 0 : 0 1 : 0 6 . 6 < / B o o k M a r k E x i t N a m e > < B o o k M a r k E n t r y P o s i t i o n > 6 0 1 3 3 < / B o o k M a r k E n t r y P o s i t i o n > < B o o k M a r k E x i t P o s i t i o n > 6 6 6 6 7 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 0 5 5 6 3 5 9 b - a 1 4 3 - 4 8 e 2 - 8 4 3 0 - d 2 d 0 5 c 9 8 4 d c c < / I n t e r n a l I d > < N a m e > M a i l M e r g e _ m 1 A r e c i p i e n t l i s t 0 0 : 0 1 : 0 6 . 7 - 0 0 : 0 1 : 1 4 . 7 < / N a m e > < T e x t > A   r e c i p i e n t   l i s t   c a n   c o m e   f r o m   o n e   o f   t h r e e   p l a c e s :   a n   e x i s t i n g   l i s t ,   s u c h   a s   a   m a i l i n g   l i s t   y o u   c r e a t e d   i n   M i c r o s o f t   E x c e l , < / T e x t > < B o o k M a r k E n t r y N a m e > M a i l M e r g e _ m 1 0 0 : 0 1 : 0 6 . 7 < / B o o k M a r k E n t r y N a m e > < B o o k M a r k E x i t N a m e > M a i l M e r g e _ m 1 0 0 : 0 1 : 1 4 . 7 < / B o o k M a r k E x i t N a m e > < B o o k M a r k E n t r y P o s i t i o n > 6 6 7 6 7 < / B o o k M a r k E n t r y P o s i t i o n > < B o o k M a r k E x i t P o s i t i o n > 7 4 7 0 0 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 d 0 a e a e d 5 - 1 c 3 a - 4 d 4 4 - a 3 c 4 - 4 c 5 c 6 a c 1 e 6 b 1 < / I n t e r n a l I d > < N a m e > M a i l M e r g e _ m 1 M i c r o s o f t O u t l o o k c o n t a c t s , 0 0 : 0 1 : 1 4 . 8 - 0 0 : 0 1 : 1 9 . 3 < / N a m e > < T e x t > M i c r o s o f t   O u t l o o k   c o n t a c t s ,   o r   y o u   c a n   t y p e   a   n e w   l i s t . < / T e x t > < B o o k M a r k E n t r y N a m e > M a i l M e r g e _ m 1 0 0 : 0 1 : 1 4 . 8 < / B o o k M a r k E n t r y N a m e > < B o o k M a r k E x i t N a m e > M a i l M e r g e _ m 1 0 0 : 0 1 : 1 9 . 3 < / B o o k M a r k E x i t N a m e > < B o o k M a r k E n t r y P o s i t i o n > 7 4 8 0 0 < / B o o k M a r k E n t r y P o s i t i o n > < B o o k M a r k E x i t P o s i t i o n > 7 9 3 0 0 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 a e c d c b e 7 - c b 6 5 - 4 4 0 0 - 9 0 9 b - 7 0 2 d b 2 c 4 6 0 1 1 < / I n t e r n a l I d > < N a m e > M a i l M e r g e _ m 1 L e t  s s a y w e 0 0 : 0 1 : 1 9 . 4 - 0 0 : 0 1 : 2 4 . 0 < / N a m e > < T e x t > L e t  s   s a y   w e   w a n t   t o   s e n d   t h e   e m a i l   t o   c u s t o m e r s   i n   o u r   O u t l o o k   c o n t a c t s . < / T e x t > < B o o k M a r k E n t r y N a m e > M a i l M e r g e _ m 1 0 0 : 0 1 : 1 9 . 4 < / B o o k M a r k E n t r y N a m e > < B o o k M a r k E x i t N a m e > M a i l M e r g e _ m 1 0 0 : 0 1 : 2 4 . 0 < / B o o k M a r k E x i t N a m e > < B o o k M a r k E n t r y P o s i t i o n > 7 9 4 0 0 < / B o o k M a r k E n t r y P o s i t i o n > < B o o k M a r k E x i t P o s i t i o n > 8 4 0 6 7 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 3 4 6 1 6 1 6 d - b 7 8 8 - 4 3 a 1 - 8 8 7 2 - 5 3 9 9 4 1 3 b f c 2 6 < / I n t e r n a l I d > < N a m e > M a i l M e r g e _ m 1 W h e n y o u s e l e c t 0 0 : 0 1 : 2 4 . 1 - 0 0 : 0 1 : 3 0 . 2 < / N a m e > < T e x t > W h e n   y o u   s e l e c t   t h i s   o p t i o n ,   y o u   a l s o   n e e d   t o   c h o o s e   w h i c h   c o n t a c t s   f o l d e r   t o   u s e . < / T e x t > < B o o k M a r k E n t r y N a m e > M a i l M e r g e _ m 1 0 0 : 0 1 : 2 4 . 1 < / B o o k M a r k E n t r y N a m e > < B o o k M a r k E x i t N a m e > M a i l M e r g e _ m 1 0 0 : 0 1 : 3 0 . 2 < / B o o k M a r k E x i t N a m e > < B o o k M a r k E n t r y P o s i t i o n > 8 4 1 6 7 < / B o o k M a r k E n t r y P o s i t i o n > < B o o k M a r k E x i t P o s i t i o n > 9 0 2 6 7 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 b 3 d 9 0 c c e - e 4 c e - 4 4 2 4 - 9 6 6 c - 7 6 7 4 6 1 1 1 5 5 f a < / I n t e r n a l I d > < N a m e > M a i l M e r g e _ m 1 C h o o s e a n O u t l o o k 0 0 : 0 1 : 3 0 . 3 - 0 0 : 0 1 : 3 5 . 0 < / N a m e > < T e x t > C h o o s e   a n   O u t l o o k   p r o f i l e   i f   y o u   g e t   a   p r o m p t . < / T e x t > < B o o k M a r k E n t r y N a m e > M a i l M e r g e _ m 1 0 0 : 0 1 : 3 0 . 3 < / B o o k M a r k E n t r y N a m e > < B o o k M a r k E x i t N a m e > M a i l M e r g e _ m 1 0 0 : 0 1 : 3 5 . 0 < / B o o k M a r k E x i t N a m e > < B o o k M a r k E n t r y P o s i t i o n > 9 0 3 6 7 < / B o o k M a r k E n t r y P o s i t i o n > < B o o k M a r k E x i t P o s i t i o n > 9 5 0 3 3 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 7 3 d 6 7 d 6 0 - 9 c 4 7 - 4 5 d a - 8 f 2 2 - c d 2 e 2 6 7 9 7 8 9 c < / I n t e r n a l I d > < N a m e > M a i l M e r g e _ m 1 I  v e a l r e a d y c r e a t e d 0 0 : 0 1 : 3 5 . 1 - 0 0 : 0 1 : 4 3 . 3 < / N a m e > < T e x t > I  v e   a l r e a d y   c r e a t e d   a   f o l d e r   i n   O u t l o o k   t o   h o l d   m y   c u s t o m e r   c o n t a c t s .   S o ,   w e  l l   s e l e c t   t h a t   o n e   a n d   c l i c k   O K . < / T e x t > < B o o k M a r k E n t r y N a m e > M a i l M e r g e _ m 1 0 0 : 0 1 : 3 5 . 1 < / B o o k M a r k E n t r y N a m e > < B o o k M a r k E x i t N a m e > M a i l M e r g e _ m 1 0 0 : 0 1 : 4 3 . 3 < / B o o k M a r k E x i t N a m e > < B o o k M a r k E n t r y P o s i t i o n > 9 5 1 3 3 < / B o o k M a r k E n t r y P o s i t i o n > < B o o k M a r k E x i t P o s i t i o n > 1 0 3 3 6 7 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 f a 8 a 3 a 5 9 - 1 f 9 1 - 4 4 9 4 - 9 f e c - 9 c f c c f 0 6 9 9 f c < / I n t e r n a l I d > < N a m e > M a i l M e r g e _ m 1 A n d W o r d a d d s 0 0 : 0 1 : 4 3 . 4 - 0 0 : 0 1 : 4 7 . 1 < / N a m e > < T e x t > A n d   W o r d   a d d s   t h e   c o n t a c t s   t o   a   r e c i p i e n t   l i s t . < / T e x t > < B o o k M a r k E n t r y N a m e > M a i l M e r g e _ m 1 0 0 : 0 1 : 4 3 . 4 < / B o o k M a r k E n t r y N a m e > < B o o k M a r k E x i t N a m e > M a i l M e r g e _ m 1 0 0 : 0 1 : 4 7 . 1 < / B o o k M a r k E x i t N a m e > < B o o k M a r k E n t r y P o s i t i o n > 1 0 3 4 6 7 < / B o o k M a r k E n t r y P o s i t i o n > < B o o k M a r k E x i t P o s i t i o n > 1 0 7 1 3 3 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 a b 3 6 7 a 1 e - d d d 6 - 4 7 3 3 - a 0 9 a - 9 f 7 4 f d 2 b c d 1 e < / I n t e r n a l I d > < N a m e > M a i l M e r g e _ m 1 I f y o u w a n t 0 0 : 0 1 : 4 7 . 2 - 0 0 : 0 1 : 5 1 . 5 < / N a m e > < T e x t > I f   y o u   w a n t   y o u   c a n   c h e c k   t h r o u g h   t h e   l i s t   a n d   e d i t   i t   b e f o r e   y o u   r u n   t h e   m a i l   m e r g e . < / T e x t > < B o o k M a r k E n t r y N a m e > M a i l M e r g e _ m 1 0 0 : 0 1 : 4 7 . 2 < / B o o k M a r k E n t r y N a m e > < B o o k M a r k E x i t N a m e > M a i l M e r g e _ m 1 0 0 : 0 1 : 5 1 . 5 < / B o o k M a r k E x i t N a m e > < B o o k M a r k E n t r y P o s i t i o n > 1 0 7 2 3 3 < / B o o k M a r k E n t r y P o s i t i o n > < B o o k M a r k E x i t P o s i t i o n > 1 1 1 5 0 0 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 4 9 d 8 9 6 4 4 - b 9 4 b - 4 2 e d - b 0 a a - f 8 d 6 8 5 7 b 3 e 0 2 < / I n t e r n a l I d > < N a m e > M a i l M e r g e _ m 1 F o r e x a m p l e , i f 0 0 : 0 1 : 5 1 . 6 - 0 0 : 0 1 : 5 6 . 3 < / N a m e > < T e x t > F o r   e x a m p l e ,   i f   y o u   h a v e   a   l a r g e   l i s t ,   y o u   m a y   w a n t   t o   s e n d   e m a i l   i n   c h u n k s . < / T e x t > < B o o k M a r k E n t r y N a m e > M a i l M e r g e _ m 1 0 0 : 0 1 : 5 1 . 6 < / B o o k M a r k E n t r y N a m e > < B o o k M a r k E x i t N a m e > M a i l M e r g e _ m 1 0 0 : 0 1 : 5 6 . 3 < / B o o k M a r k E x i t N a m e > < B o o k M a r k E n t r y P o s i t i o n > 1 1 1 6 0 0 < / B o o k M a r k E n t r y P o s i t i o n > < B o o k M a r k E x i t P o s i t i o n > 1 1 6 3 3 3 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 5 d f 6 1 1 8 0 - 3 b c 9 - 4 6 8 f - 8 f 7 3 - d 2 4 c 9 3 a 4 0 5 a 7 < / I n t e r n a l I d > < N a m e > M a i l M e r g e _ m 1 Y o u c a n c l i c k 0 0 : 0 1 : 5 6 . 4 - 0 0 : 0 2 : 0 3 . 1 < / N a m e > < T e x t > Y o u   c a n   c l i c k   t h e   a r r o w   n e x t   t o   L a s t   a n d   s o r t   t h e   l i s t   i n   a s c e n d i n g   o r d e r . < / T e x t > < B o o k M a r k E n t r y N a m e > M a i l M e r g e _ m 1 0 0 : 0 1 : 5 6 . 4 < / B o o k M a r k E n t r y N a m e > < B o o k M a r k E x i t N a m e > M a i l M e r g e _ m 1 0 0 : 0 2 : 0 3 . 1 < / B o o k M a r k E x i t N a m e > < B o o k M a r k E n t r y P o s i t i o n > 1 1 6 4 3 3 < / B o o k M a r k E n t r y P o s i t i o n > < B o o k M a r k E x i t P o s i t i o n > 1 2 3 1 6 7 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 c 0 f a 1 7 5 6 - e c 1 9 - 4 d 7 3 - a 8 a 3 - 5 9 6 a 2 f 8 1 c 1 e 1 < / I n t e r n a l I d > < N a m e > M a i l M e r g e _ m 1 U n c h e c k t h e b o x 0 0 : 0 2 : 0 3 . 2 - 0 0 : 0 2 : 0 7 . 2 < / N a m e > < T e x t > U n c h e c k   t h e   b o x   a t   t h e   t o p   t o   u n c h e c k   a l l   t h e   c o n t a c t s . < / T e x t > < B o o k M a r k E n t r y N a m e > M a i l M e r g e _ m 1 0 0 : 0 2 : 0 3 . 2 < / B o o k M a r k E n t r y N a m e > < B o o k M a r k E x i t N a m e > M a i l M e r g e _ m 1 0 0 : 0 2 : 0 7 . 2 < / B o o k M a r k E x i t N a m e > < B o o k M a r k E n t r y P o s i t i o n > 1 2 3 2 6 7 < / B o o k M a r k E n t r y P o s i t i o n > < B o o k M a r k E x i t P o s i t i o n > 1 2 7 2 0 0 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 8 9 1 b 8 7 4 5 - 0 e 9 0 - 4 3 0 8 - a a f b - 2 6 4 9 0 9 b 7 5 5 a e < / I n t e r n a l I d > < N a m e > M a i l M e r g e _ m 1 T h e n , s t a r t b y 0 0 : 0 2 : 0 7 . 3 - 0 0 : 0 2 : 1 8 . 0 < / N a m e > < T e x t > T h e n ,   s t a r t   b y   s e n d i n g   e m a i l   o n l y   t o   c o n t a c t s   w i t h   l a s t   n a m e s   t h a t   b e g i n   w i t h   B ,   C   a n d   D .   W h e n   y o u  r e   d o n e ,   c l i c k   O K . < / T e x t > < B o o k M a r k E n t r y N a m e > M a i l M e r g e _ m 1 0 0 : 0 2 : 0 7 . 3 < / B o o k M a r k E n t r y N a m e > < B o o k M a r k E x i t N a m e > M a i l M e r g e _ m 1 0 0 : 0 2 : 1 8 . 0 < / B o o k M a r k E x i t N a m e > < B o o k M a r k E n t r y P o s i t i o n > 1 2 7 3 0 0 < / B o o k M a r k E n t r y P o s i t i o n > < B o o k M a r k E x i t P o s i t i o n > 1 3 8 0 6 7 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 4 f d c 7 a 4 5 - 4 c 1 d - 4 2 9 5 - b b f 7 - 1 1 1 d 9 6 e 3 e 2 2 f < / I n t e r n a l I d > < N a m e > M a i l M e r g e _ m 1 N e x t , w e  l l a d d 0 0 : 0 2 : 1 8 . 1 - 0 0 : 0 2 : 2 1 . 4 < / N a m e > < T e x t > N e x t ,   w e  l l   a d d   t h e   m a i l   m e r g e   f i e l d s   t o   t h e   e m a i l   m e s s a g e . < / T e x t > < B o o k M a r k E n t r y N a m e > M a i l M e r g e _ m 1 0 0 : 0 2 : 1 8 . 1 < / B o o k M a r k E n t r y N a m e > < B o o k M a r k E x i t N a m e > M a i l M e r g e _ m 1 0 0 : 0 2 : 2 1 . 4 < / B o o k M a r k E x i t N a m e > < B o o k M a r k E n t r y P o s i t i o n > 1 3 8 1 6 7 < / B o o k M a r k E n t r y P o s i t i o n > < B o o k M a r k E x i t P o s i t i o n > 1 4 1 4 0 0 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 8 7 1 7 7 4 f 1 - 7 e b a - 4 a 7 c - a 5 d e - 4 2 b a f 9 1 8 e 9 1 5 < / I n t e r n a l I d > < N a m e > M a i l M e r g e _ m 1 L e t  s k e e p i t 0 0 : 0 2 : 2 1 . 5 - 0 0 : 0 2 : 3 2 . 9 < / N a m e > < T e x t > L e t  s   k e e p   i t   s i m p l e   a n d   j u s t   a d d   a   g r e e t i n g   l i n e   f i e l d .   D e l e t e   t h e   o n e   w e   h a v e   t h e r e   n o w   a n d   c l i c k   G r e e t i n g   l i n e . < / T e x t > < B o o k M a r k E n t r y N a m e > M a i l M e r g e _ m 1 0 0 : 0 2 : 2 1 . 5 < / B o o k M a r k E n t r y N a m e > < B o o k M a r k E x i t N a m e > M a i l M e r g e _ m 1 0 0 : 0 2 : 3 2 . 9 < / B o o k M a r k E x i t N a m e > < B o o k M a r k E n t r y P o s i t i o n > 1 4 1 5 0 0 < / B o o k M a r k E n t r y P o s i t i o n > < B o o k M a r k E x i t P o s i t i o n > 1 5 2 9 3 3 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 b 6 1 b f 4 9 c - f 0 4 0 - 4 d b b - 8 8 3 2 - 2 1 8 4 b 9 b c f 4 7 d < / I n t e r n a l I d > < N a m e > M a i l M e r g e _ m 1 F i r s t , s e l e c t a 0 0 : 0 2 : 3 3 . 0 - 0 0 : 0 2 : 3 7 . 2 < / N a m e > < T e x t > F i r s t ,   s e l e c t   a   f o r m a t .   W e  l l   k e e p   D e a r . < / T e x t > < B o o k M a r k E n t r y N a m e > M a i l M e r g e _ m 1 0 0 : 0 2 : 3 3 . 0 < / B o o k M a r k E n t r y N a m e > < B o o k M a r k E x i t N a m e > M a i l M e r g e _ m 1 0 0 : 0 2 : 3 7 . 2 < / B o o k M a r k E x i t N a m e > < B o o k M a r k E n t r y P o s i t i o n > 1 5 3 0 3 3 < / B o o k M a r k E n t r y P o s i t i o n > < B o o k M a r k E x i t P o s i t i o n > 1 5 7 2 0 0 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 7 1 3 1 6 8 f 2 - 2 d d 8 - 4 5 9 7 - 9 9 2 5 - e 5 e 8 3 4 1 d a f 8 3 < / I n t e r n a l I d > < N a m e > M a i l M e r g e _ m 1 B u t l e t  s c h a n g e 0 0 : 0 2 : 3 7 . 3 - 0 0 : 0 2 : 4 4 . 3 < / N a m e > < T e x t > B u t   l e t  s   c h a n g e   t h e   n a m e   f o r m a t   t o   s o m e t h i n g   l e s s   f o r m a l .   A n d   w e  l l   k e e p   t h e   c o m m a . < / T e x t > < B o o k M a r k E n t r y N a m e > M a i l M e r g e _ m 1 0 0 : 0 2 : 3 7 . 3 < / B o o k M a r k E n t r y N a m e > < B o o k M a r k E x i t N a m e > M a i l M e r g e _ m 1 0 0 : 0 2 : 4 4 . 3 < / B o o k M a r k E x i t N a m e > < B o o k M a r k E n t r y P o s i t i o n > 1 5 7 3 0 0 < / B o o k M a r k E n t r y P o s i t i o n > < B o o k M a r k E x i t P o s i t i o n > 1 6 4 3 3 3 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 5 7 c c 8 2 b a - 9 1 5 9 - 4 c 0 f - a e 0 9 - 6 e f a 0 f 4 3 8 3 9 8 < / I n t e r n a l I d > < N a m e > M a i l M e r g e _ m 1 I f t h e r e  s a 0 0 : 0 2 : 4 4 . 4 - 0 0 : 0 2 : 4 9 . 6 < / N a m e > < T e x t > I f   t h e r e  s   a   p r o b l e m   w i t h   a   r e c i p i e n t   n a m e ,   W o r d   i n s e r t s   t h i s   g e n e r i c   g r e e t i n g . < / T e x t > < B o o k M a r k E n t r y N a m e > M a i l M e r g e _ m 1 0 0 : 0 2 : 4 4 . 4 < / B o o k M a r k E n t r y N a m e > < B o o k M a r k E x i t N a m e > M a i l M e r g e _ m 1 0 0 : 0 2 : 4 9 . 6 < / B o o k M a r k E x i t N a m e > < B o o k M a r k E n t r y P o s i t i o n > 1 6 4 4 3 3 < / B o o k M a r k E n t r y P o s i t i o n > < B o o k M a r k E x i t P o s i t i o n > 1 6 9 6 6 7 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 9 6 8 c e 0 9 c - 2 2 a 4 - 4 1 9 b - a b a c - 9 4 c 4 4 c 1 f 5 d 4 d < / I n t e r n a l I d > < N a m e > M a i l M e r g e _ m 1 L e t  s c h a n g e i t 0 0 : 0 2 : 4 9 . 7 - 0 0 : 0 2 : 5 4 . 7 < / N a m e > < T e x t > L e t  s   c h a n g e   i t   t o   D e a r   C u s t o m e r   w i t h   a   c o m m a . < / T e x t > < B o o k M a r k E n t r y N a m e > M a i l M e r g e _ m 1 0 0 : 0 2 : 4 9 . 7 < / B o o k M a r k E n t r y N a m e > < B o o k M a r k E x i t N a m e > M a i l M e r g e _ m 1 0 0 : 0 2 : 5 4 . 7 < / B o o k M a r k E x i t N a m e > < B o o k M a r k E n t r y P o s i t i o n > 1 6 9 7 6 7 < / B o o k M a r k E n t r y P o s i t i o n > < B o o k M a r k E x i t P o s i t i o n > 1 7 4 7 6 7 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 d 1 2 5 d 9 3 0 - 1 6 5 3 - 4 8 2 a - b 3 0 1 - 2 d 1 7 b 2 5 8 1 8 a 6 < / I n t e r n a l I d > < N a m e > M a i l M e r g e _ m 1 D o w n h e r e , y o u 0 0 : 0 2 : 5 4 . 8 - 0 0 : 0 3 : 0 3 . 8 < / N a m e > < T e x t > D o w n   h e r e ,   y o u   c a n   c l i c k   t h r o u g h   t h e   c o n t a c t s   t o   p r e v i e w   t h e   g r e e t i n g   l i n e   f o r   e a c h   o n e .   W h e n   y o u  r e   d o n e ,   c l i c k   O K . < / T e x t > < B o o k M a r k E n t r y N a m e > M a i l M e r g e _ m 1 0 0 : 0 2 : 5 4 . 8 < / B o o k M a r k E n t r y N a m e > < B o o k M a r k E x i t N a m e > M a i l M e r g e _ m 1 0 0 : 0 3 : 0 3 . 8 < / B o o k M a r k E x i t N a m e > < B o o k M a r k E n t r y P o s i t i o n > 1 7 4 8 6 7 < / B o o k M a r k E n t r y P o s i t i o n > < B o o k M a r k E x i t P o s i t i o n > 1 8 3 8 3 3 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 a 3 0 1 1 c 5 f - 2 0 0 9 - 4 e 0 f - b 4 0 d - 2 7 3 0 9 4 a 0 5 e f 3 < / I n t e r n a l I d > < N a m e > M a i l M e r g e _ m 1 A n d W o r d i n s e r t s 0 0 : 0 3 : 0 3 . 9 - 0 0 : 0 3 : 0 7 . 2 < / N a m e > < T e x t > A n d   W o r d   i n s e r t s   t h e   m e r g e   f i e l d . < / T e x t > < B o o k M a r k E n t r y N a m e > M a i l M e r g e _ m 1 0 0 : 0 3 : 0 3 . 9 < / B o o k M a r k E n t r y N a m e > < B o o k M a r k E x i t N a m e > M a i l M e r g e _ m 1 0 0 : 0 3 : 0 7 . 2 < / B o o k M a r k E x i t N a m e > < B o o k M a r k E n t r y P o s i t i o n > 1 8 3 9 3 3 < / B o o k M a r k E n t r y P o s i t i o n > < B o o k M a r k E x i t P o s i t i o n > 1 8 7 2 3 3 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 f 2 d 1 1 d e 3 - f 7 5 7 - 4 9 c b - b 6 8 8 - 0 9 7 3 9 d d 5 d a b 0 < / I n t e r n a l I d > < N a m e > M a i l M e r g e _ m 1 C l i c k N e x t , a n d 0 0 : 0 3 : 0 7 . 3 - 0 0 : 0 3 : 1 2 . 9 < / N a m e > < T e x t > C l i c k   N e x t ,   a n d   W o r d   t e m p o r a r i l y   r e p l a c e s   t h e   m e r g e   f i e l d s   w i t h   e n t r i e s   f r o m   t h e   r e c i p i e n t   l i s t < / T e x t > < B o o k M a r k E n t r y N a m e > M a i l M e r g e _ m 1 0 0 : 0 3 : 0 7 . 3 < / B o o k M a r k E n t r y N a m e > < B o o k M a r k E x i t N a m e > M a i l M e r g e _ m 1 0 0 : 0 3 : 1 2 . 9 < / B o o k M a r k E x i t N a m e > < B o o k M a r k E n t r y P o s i t i o n > 1 8 7 3 3 3 < / B o o k M a r k E n t r y P o s i t i o n > < B o o k M a r k E x i t P o s i t i o n > 1 9 2 9 0 0 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 e 2 3 6 3 c c c - b a 5 0 - 4 0 8 d - b 3 a a - 3 1 6 3 1 4 b c 6 5 b 8 < / I n t e r n a l I d > < N a m e > M a i l M e r g e _ m 1 s o y o u c a n 0 0 : 0 3 : 1 3 . 0 - 0 0 : 0 3 : 1 7 . 0 < / N a m e > < T e x t > s o   y o u   c a n   p r e v i e w   h o w   e a c h   e m a i l   w i l l   l o o k   b e f o r e   i t  s   s e n t . < / T e x t > < B o o k M a r k E n t r y N a m e > M a i l M e r g e _ m 1 0 0 : 0 3 : 1 3 . 0 < / B o o k M a r k E n t r y N a m e > < B o o k M a r k E x i t N a m e > M a i l M e r g e _ m 1 0 0 : 0 3 : 1 7 . 0 < / B o o k M a r k E x i t N a m e > < B o o k M a r k E n t r y P o s i t i o n > 1 9 3 0 0 0 < / B o o k M a r k E n t r y P o s i t i o n > < B o o k M a r k E x i t P o s i t i o n > 1 9 7 0 3 3 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 a 7 4 5 f 3 0 c - e 9 d d - 4 f 6 1 - a d 9 f - 1 1 e 8 7 8 8 c 5 4 c 7 < / I n t e r n a l I d > < N a m e > M a i l M e r g e _ m 1 T h i s i s p a r t i c u l a r l y 0 0 : 0 3 : 1 7 . 1 - 0 0 : 0 3 : 2 1 . 1 < / N a m e > < T e x t > T h i s   i s   p a r t i c u l a r l y   u s e f u l   i f   y o u r   e m a i l   c o n t a i n s   a   l o t   o f   m e r g e   f i e l d s . < / T e x t > < B o o k M a r k E n t r y N a m e > M a i l M e r g e _ m 1 0 0 : 0 3 : 1 7 . 1 < / B o o k M a r k E n t r y N a m e > < B o o k M a r k E x i t N a m e > M a i l M e r g e _ m 1 0 0 : 0 3 : 2 1 . 1 < / B o o k M a r k E x i t N a m e > < B o o k M a r k E n t r y P o s i t i o n > 1 9 7 1 3 3 < / B o o k M a r k E n t r y P o s i t i o n > < B o o k M a r k E x i t P o s i t i o n > 2 0 1 1 6 7 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 4 9 d 3 5 b e a - 0 6 f e - 4 d 8 1 - b e e f - c b 8 e 8 1 7 c e 1 4 8 < / I n t e r n a l I d > < N a m e > M a i l M e r g e _ m 1 I f e v e r y t h i n g l o o k s 0 0 : 0 3 : 2 1 . 2 - 0 0 : 0 3 : 2 5 . 7 < / N a m e > < T e x t > I f   e v e r y t h i n g   l o o k s   o k a y ,   c l i c k   N e x t   t o   c o m p l e t e   t h e   m e r g e . < / T e x t > < B o o k M a r k E n t r y N a m e > M a i l M e r g e _ m 1 0 0 : 0 3 : 2 1 . 2 < / B o o k M a r k E n t r y N a m e > < B o o k M a r k E x i t N a m e > M a i l M e r g e _ m 1 0 0 : 0 3 : 2 5 . 7 < / B o o k M a r k E x i t N a m e > < B o o k M a r k E n t r y P o s i t i o n > 2 0 1 2 6 7 < / B o o k M a r k E n t r y P o s i t i o n > < B o o k M a r k E x i t P o s i t i o n > 2 0 5 7 3 3 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 a d 3 9 d f 8 7 - 4 e c 7 - 4 7 c 6 - 9 a a f - 7 f 3 0 8 0 5 7 0 e 3 c < / I n t e r n a l I d > < N a m e > M a i l M e r g e _ m 1 C l i c k E l e c t r o n i c M a i l , 0 0 : 0 3 : 2 5 . 8 - 0 0 : 0 3 : 3 6 . 6 < / N a m e > < T e x t > C l i c k   E l e c t r o n i c   M a i l ,   a d d   a   S u b j e c t   l i n e   f o r   t h e   e m a i l s ,   a n d   c l i c k   O K ,   w h e n   y o u  r e   r e a d y   t o   s e n d   t h e m . < / T e x t > < B o o k M a r k E n t r y N a m e > M a i l M e r g e _ m 1 0 0 : 0 3 : 2 5 . 8 < / B o o k M a r k E n t r y N a m e > < B o o k M a r k E x i t N a m e > M a i l M e r g e _ m 1 0 0 : 0 3 : 3 6 . 6 < / B o o k M a r k E x i t N a m e > < B o o k M a r k E n t r y P o s i t i o n > 2 0 5 8 3 3 < / B o o k M a r k E n t r y P o s i t i o n > < B o o k M a r k E x i t P o s i t i o n > 2 1 6 6 6 7 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 2 d 5 4 7 2 a 4 - 1 5 f 2 - 4 6 b 3 - 8 d 7 1 - 3 b 0 2 4 8 9 9 9 2 6 3 < / I n t e r n a l I d > < N a m e > M a i l M e r g e _ m 1 S o t h e w i z a r d 0 0 : 0 3 : 3 6 . 7 - 0 0 : 0 3 : 3 9 . 3 < / N a m e > < T e x t > S o   t h e   w i z a r d   c a n   h e l p   y o u   g e t   u p   t o   s p e e d   w i t h   m a i l   m e r g e . < / T e x t > < B o o k M a r k E n t r y N a m e > M a i l M e r g e _ m 1 0 0 : 0 3 : 3 6 . 7 < / B o o k M a r k E n t r y N a m e > < B o o k M a r k E x i t N a m e > M a i l M e r g e _ m 1 0 0 : 0 3 : 3 9 . 3 < / B o o k M a r k E x i t N a m e > < B o o k M a r k E n t r y P o s i t i o n > 2 1 6 7 6 7 < / B o o k M a r k E n t r y P o s i t i o n > < B o o k M a r k E x i t P o s i t i o n > 2 1 9 3 0 0 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 c c 3 8 4 e 9 e - 0 1 e 5 - 4 b 7 5 - a 5 b 9 - 3 6 2 5 b 4 f 4 8 8 f 2 < / I n t e r n a l I d > < N a m e > M a i l M e r g e _ m 1 B u t o n c e y o u 0 0 : 0 3 : 3 9 . 4 - 0 0 : 0 3 : 4 4 . 4 < / N a m e > < T e x t > B u t   o n c e   y o u   k n o w   t h e   p r o c e s s ,   y o u   c a n   o f t e n   g o   f a s t e r   b y   e n t e r i n g   o p t i o n s   d i r e c t l y . < / T e x t > < B o o k M a r k E n t r y N a m e > M a i l M e r g e _ m 1 0 0 : 0 3 : 3 9 . 4 < / B o o k M a r k E n t r y N a m e > < B o o k M a r k E x i t N a m e > M a i l M e r g e _ m 1 0 0 : 0 3 : 4 4 . 4 < / B o o k M a r k E x i t N a m e > < B o o k M a r k E n t r y P o s i t i o n > 2 1 9 4 0 0 < / B o o k M a r k E n t r y P o s i t i o n > < B o o k M a r k E x i t P o s i t i o n > 2 2 4 4 0 0 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 e 7 5 f 6 3 9 0 - 5 9 7 5 - 4 5 d f - b d c 3 - a 3 6 2 f 8 4 9 b 6 2 0 < / I n t e r n a l I d > < N a m e > M a i l M e r g e _ m 1 U p n e x t , w e  l l 0 0 : 0 3 : 4 4 . 5 - 0 0 : 0 3 : 4 9 . 2 < / N a m e > < T e x t > U p   n e x t ,   w e  l l   d o   t h a t   w h e n   w e   p r i n t   l e t t e r s   w i t h   m a i l   m e r g e . < / T e x t > < B o o k M a r k E n t r y N a m e > M a i l M e r g e _ m 1 0 0 : 0 3 : 4 4 . 5 < / B o o k M a r k E n t r y N a m e > < B o o k M a r k E x i t N a m e > M a i l M e r g e _ m 1 0 0 : 0 3 : 4 9 . 2 < / B o o k M a r k E x i t N a m e > < B o o k M a r k E n t r y P o s i t i o n > 2 2 4 5 0 0 < / B o o k M a r k E n t r y P o s i t i o n > < B o o k M a r k E x i t P o s i t i o n > 2 2 9 2 3 3 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 d 5 0 e 1 3 b 1 - a 6 2 3 - 4 a 1 e - b 4 7 3 - b 6 e b c a f 5 2 b 9 b < / I d > < C a p t i o n I t e m s > < C a p t i o n I t e m > < I n t e r n a l I d > a 0 4 0 4 f e 8 - b 9 2 1 - 4 4 1 0 - 8 9 9 f - 6 3 3 4 4 8 9 6 5 e 1 7 < / I n t e r n a l I d > < N a m e > M a i l M e r g e _ m 2 S o n o w t h a t 0 0 : 0 0 : 0 0 . 0 - 0 0 : 0 0 : 0 4 . 6 < / N a m e > < T e x t > S o   n o w   t h a t   y o u   h a v e   t h e   b a s i c s   o f   m a i l   m e r g e   l e t  s   t r y   s o m e   d i f f e r e n t   o p t i o n s . < / T e x t > < B o o k M a r k E n t r y N a m e > M a i l M e r g e _ m 2 0 0 : 0 0 : 0 0 . 0 < / B o o k M a r k E n t r y N a m e > < B o o k M a r k E x i t N a m e > M a i l M e r g e _ m 2 0 0 : 0 0 : 0 4 . 6 < / B o o k M a r k E x i t N a m e > < B o o k M a r k E n t r y P o s i t i o n > 3 3 < / B o o k M a r k E n t r y P o s i t i o n > < B o o k M a r k E x i t P o s i t i o n >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 2 b a a b e c 0 - 6 2 f a - 4 3 6 c - 8 7 d 9 - d d 7 a 9 a e 5 4 c 9 f < / I n t e r n a l I d > < N a m e > M a i l M e r g e _ m 2 F i r s t o f a l l 0 0 : 0 0 : 0 4 . 7 - 0 0 : 0 0 : 0 7 . 5 < / N a m e > < T e x t > F i r s t   o f   a l l   y o u   d o n  t   h a v e   t o   u s e   t h e   w i z a r d   i f   y o u   d o n  t   w a n t   t o . < / T e x t > < B o o k M a r k E n t r y N a m e > M a i l M e r g e _ m 2 0 0 : 0 0 : 0 4 . 7 < / B o o k M a r k E n t r y N a m e > < B o o k M a r k E x i t N a m e > M a i l M e r g e _ m 2 0 0 : 0 0 : 0 7 . 5 < / B o o k M a r k E x i t N a m e > < B o o k M a r k E n t r y P o s i t i o n > 4 7 3 3 < / B o o k M a r k E n t r y P o s i t i o n > < B o o k M a r k E x i t P o s i t i o n >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 9 f 7 7 2 a f 0 - 5 9 b 5 - 4 e 6 7 - 9 c 6 b - 3 a 4 0 6 3 5 c c f 1 5 < / I n t e r n a l I d > < N a m e > M a i l M e r g e _ m 2 E v e r y t h i n g y o u n e e d 0 0 : 0 0 : 0 7 . 6 - 0 0 : 0 0 : 1 1 . 9 < / N a m e > < T e x t > E v e r y t h i n g   y o u   n e e d   t o   d o   m a i l   m e r g e   i s   r i g h t   h e r e   o n   t h e   M a i l i n g s   t a b . < / T e x t > < B o o k M a r k E n t r y N a m e > M a i l M e r g e _ m 2 0 0 : 0 0 : 0 7 . 6 < / B o o k M a r k E n t r y N a m e > < B o o k M a r k E x i t N a m e > M a i l M e r g e _ m 2 0 0 : 0 0 : 1 1 . 9 < / B o o k M a r k E x i t N a m e > < B o o k M a r k E n t r y P o s i t i o n > 7 6 0 0 < / B o o k M a r k E n t r y P o s i t i o n > < B o o k M a r k E x i t P o s i t i o n > 1 1 9 3 3 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 d c 4 c a 5 4 d - a f 6 0 - 4 5 b c - b d 7 1 - e 0 8 8 c 2 7 7 a 4 6 b < / I n t e r n a l I d > < N a m e > M a i l M e r g e _ m 2 C l i c k S t a r t M a i l 0 0 : 0 0 : 1 2 . 0 - 0 0 : 0 0 : 1 7 . 7 < / N a m e > < T e x t > C l i c k   S t a r t   M a i l   M e r g e   a n d   l e t  s   c o n v e r t   t h e   e m a i l   m e s s a g e s   t o   l e t t e r s . < / T e x t > < B o o k M a r k E n t r y N a m e > M a i l M e r g e _ m 2 0 0 : 0 0 : 1 2 . 0 < / B o o k M a r k E n t r y N a m e > < B o o k M a r k E x i t N a m e > M a i l M e r g e _ m 2 0 0 : 0 0 : 1 7 . 7 < / B o o k M a r k E x i t N a m e > < B o o k M a r k E n t r y P o s i t i o n > 1 2 0 3 3 < / B o o k M a r k E n t r y P o s i t i o n > < B o o k M a r k E x i t P o s i t i o n > 1 7 7 0 0 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 3 2 1 c 4 0 c f - 8 a 8 4 - 4 6 6 6 - 9 f a a - 5 8 e 1 7 a 3 f a 1 0 a < / I n t e r n a l I d > < N a m e > M a i l M e r g e _ m 2 I n t h e d o c u m e n t 0 0 : 0 0 : 1 7 . 8 - 0 0 : 0 0 : 2 3 . 8 < / N a m e > < T e x t > I n   t h e   d o c u m e n t   b o d y ,   a l l   w e   h a v e   t o   d o   i s   d e l e t e   t h e   h y p e r l i n k s . < / T e x t > < B o o k M a r k E n t r y N a m e > M a i l M e r g e _ m 2 0 0 : 0 0 : 1 7 . 8 < / B o o k M a r k E n t r y N a m e > < B o o k M a r k E x i t N a m e > M a i l M e r g e _ m 2 0 0 : 0 0 : 2 3 . 8 < / B o o k M a r k E x i t N a m e > < B o o k M a r k E n t r y P o s i t i o n > 1 7 8 0 0 < / B o o k M a r k E n t r y P o s i t i o n > < B o o k M a r k E x i t P o s i t i o n > 2 3 8 0 0 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 3 7 f 7 9 2 9 2 - 9 d b 9 - 4 8 b 1 - 8 2 2 3 - 0 4 8 0 6 4 4 d 6 8 8 0 < / I n t e r n a l I d > < N a m e > M a i l M e r g e _ m 2 A l s o , c l i c k S e l e c t 0 0 : 0 0 : 2 3 . 9 - 0 0 : 0 0 : 3 1 . 3 < / N a m e > < T e x t > A l s o ,   c l i c k   S e l e c t   R e c i p i e n t s   a n d   l e t  s   t y p e   a   n e w   r e c i p i e n t   l i s t   t h a t   h a s   m a i l i n g   a d d r e s s e s . < / T e x t > < B o o k M a r k E n t r y N a m e > M a i l M e r g e _ m 2 0 0 : 0 0 : 2 3 . 9 < / B o o k M a r k E n t r y N a m e > < B o o k M a r k E x i t N a m e > M a i l M e r g e _ m 2 0 0 : 0 0 : 3 1 . 3 < / B o o k M a r k E x i t N a m e > < B o o k M a r k E n t r y P o s i t i o n > 2 3 9 0 0 < / B o o k M a r k E n t r y P o s i t i o n > < B o o k M a r k E x i t P o s i t i o n > 3 1 3 0 0 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 4 b 0 5 2 d c b - 7 1 0 4 - 4 6 3 6 - a c 9 9 - 4 7 e f 0 9 5 d f 1 c 1 < / I n t e r n a l I d > < N a m e > M a i l M e r g e _ m 2 C l i c k i n a n y 0 0 : 0 0 : 3 1 . 4 - 0 0 : 0 0 : 4 5 . 2 < / N a m e > < T e x t > C l i c k   i n   a n y   f i e l d   a n d   s t a r t   t y p i n g .   P r e s s   T a b   t o   m o v e   t o   t h e   n e x t   c o l u m n   o r   S h i f t + T a b   t o   m o v e   b a c k . < / T e x t > < B o o k M a r k E n t r y N a m e > M a i l M e r g e _ m 2 0 0 : 0 0 : 3 1 . 4 < / B o o k M a r k E n t r y N a m e > < B o o k M a r k E x i t N a m e > M a i l M e r g e _ m 2 0 0 : 0 0 : 4 5 . 2 < / B o o k M a r k E x i t N a m e > < B o o k M a r k E n t r y P o s i t i o n > 3 1 4 0 0 < / B o o k M a r k E n t r y P o s i t i o n > < B o o k M a r k E x i t P o s i t i o n > 4 5 2 0 0 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 7 2 c 5 7 d c 7 - 3 5 4 0 - 4 0 7 0 - a 7 b b - 3 6 c 8 5 c e 8 d 1 f 1 < / I n t e r n a l I d > < N a m e > M a i l M e r g e _ m 2 W h e n y o u f i n i s h 0 0 : 0 0 : 4 5 . 3 - 0 0 : 0 0 : 5 1 . 3 < / N a m e > < T e x t > W h e n   y o u   f i n i s h   a d d i n g   i n f o r m a t i o n   f o r   o n e   r e c i p i e n t ,   c l i c k   N e w   E n t r y   t o   a d d   t h e   n e x t   o n e . < / T e x t > < B o o k M a r k E n t r y N a m e > M a i l M e r g e _ m 2 0 0 : 0 0 : 4 5 . 3 < / B o o k M a r k E n t r y N a m e > < B o o k M a r k E x i t N a m e > M a i l M e r g e _ m 2 0 0 : 0 0 : 5 1 . 3 < / B o o k M a r k E x i t N a m e > < B o o k M a r k E n t r y P o s i t i o n > 4 5 3 0 0 < / B o o k M a r k E n t r y P o s i t i o n > < B o o k M a r k E x i t P o s i t i o n > 5 1 3 3 3 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 b 0 6 e d d 7 2 - 3 9 5 c - 4 c 7 4 - 8 0 d e - c e d c 4 9 a 8 a 9 7 8 < / I n t e r n a l I d > < N a m e > M a i l M e r g e _ m 2 T y p i n g a l i s t 0 0 : 0 0 : 5 1 . 4 - 0 0 : 0 0 : 5 5 . 1 < / N a m e > < T e x t > T y p i n g   a   l i s t   c a n   b e   a   l o t   o f   w o r k ,   b u t   k e e p   i n   m i n d   t h a t   y o u  r e   c r e a t i n g   a   d a t a b a s e < / T e x t > < B o o k M a r k E n t r y N a m e > M a i l M e r g e _ m 2 0 0 : 0 0 : 5 1 . 4 < / B o o k M a r k E n t r y N a m e > < B o o k M a r k E x i t N a m e > M a i l M e r g e _ m 2 0 0 : 0 0 : 5 5 . 1 < / B o o k M a r k E x i t N a m e > < B o o k M a r k E n t r y P o s i t i o n > 5 1 4 3 3 < / B o o k M a r k E n t r y P o s i t i o n > < B o o k M a r k E x i t P o s i t i o n > 5 5 1 0 0 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 5 3 5 5 c e 3 0 - 9 d 9 8 - 4 0 5 0 - a 2 c 7 - e 9 8 5 0 3 b 1 e f 9 a < / I n t e r n a l I d > < N a m e > M a i l M e r g e _ m 2 t h a t c a n b e 0 0 : 0 0 : 5 5 . 2 - 0 0 : 0 0 : 5 9 . 7 < / N a m e > < T e x t > t h a t   c a n   b e   u s e d   a g a i n   i n   o t h e r   d o c u m e n t s   a n d   p r o g r a m s ,   l i k e   M i c r o s o f t   E x c e l . < / T e x t > < B o o k M a r k E n t r y N a m e > M a i l M e r g e _ m 2 0 0 : 0 0 : 5 5 . 2 < / B o o k M a r k E n t r y N a m e > < B o o k M a r k E x i t N a m e > M a i l M e r g e _ m 2 0 0 : 0 0 : 5 9 . 7 < / B o o k M a r k E x i t N a m e > < B o o k M a r k E n t r y P o s i t i o n > 5 5 2 0 0 < / B o o k M a r k E n t r y P o s i t i o n > < B o o k M a r k E x i t P o s i t i o n > 5 9 7 6 7 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 d 1 5 b 7 9 9 c - 9 a 0 8 - 4 0 5 3 - b 1 e d - 4 0 f 2 d e 5 d f 2 c a < / I n t e r n a l I d > < N a m e > M a i l M e r g e _ m 2 W e  l l b e u s i n g 0 0 : 0 0 : 5 9 . 8 - 0 0 : 0 1 : 0 4 . 5 < / N a m e > < T e x t > W e  l l   b e   u s i n g   o u r s   a g a i n   w h e n   w e   c r e a t e   e n v e l o p e s   i n   t h e   n e x t   m o v i e . < / T e x t > < B o o k M a r k E n t r y N a m e > M a i l M e r g e _ m 2 0 0 : 0 0 : 5 9 . 8 < / B o o k M a r k E n t r y N a m e > < B o o k M a r k E x i t N a m e > M a i l M e r g e _ m 2 0 0 : 0 1 : 0 4 . 5 < / B o o k M a r k E x i t N a m e > < B o o k M a r k E n t r y P o s i t i o n > 5 9 8 6 7 < / B o o k M a r k E n t r y P o s i t i o n > < B o o k M a r k E x i t P o s i t i o n > 6 4 5 3 3 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 6 2 0 7 6 8 e 0 - f 8 2 4 - 4 a 1 b - b 6 2 3 - 4 f a 7 a b 1 6 a 1 f 9 < / I n t e r n a l I d > < N a m e > M a i l M e r g e _ m 2 W h e n y o u  v e a d d e d 0 0 : 0 1 : 0 4 . 6 - 0 0 : 0 1 : 0 8 . 4 < / N a m e > < T e x t > W h e n   y o u  v e   a d d e d   a l l   t h e   r e c i p i e n t s ,   c l i c k   O K . < / T e x t > < B o o k M a r k E n t r y N a m e > M a i l M e r g e _ m 2 0 0 : 0 1 : 0 4 . 6 < / B o o k M a r k E n t r y N a m e > < B o o k M a r k E x i t N a m e > M a i l M e r g e _ m 2 0 0 : 0 1 : 0 8 . 4 < / B o o k M a r k E x i t N a m e > < B o o k M a r k E n t r y P o s i t i o n > 6 4 6 3 3 < / B o o k M a r k E n t r y P o s i t i o n > < B o o k M a r k E x i t P o s i t i o n > 6 8 4 0 0 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 4 0 5 3 0 4 d 4 - 2 3 8 b - 4 8 f 8 - 9 2 1 2 - 0 7 3 d c 0 3 e 9 3 b 5 < / I n t e r n a l I d > < N a m e > M a i l M e r g e _ m 2 A n d c h o o s e w h e r e 0 0 : 0 1 : 0 8 . 5 - 0 0 : 0 1 : 1 6 . 6 < / N a m e > < T e x t > A n d   c h o o s e   w h e r e   t o   s a v e   t h e   l i s t   f i l e ,   t y p e   a   n a m e   a n d   c l i c k   S a v e . < / T e x t > < B o o k M a r k E n t r y N a m e > M a i l M e r g e _ m 2 0 0 : 0 1 : 0 8 . 5 < / B o o k M a r k E n t r y N a m e > < B o o k M a r k E x i t N a m e > M a i l M e r g e _ m 2 0 0 : 0 1 : 1 6 . 6 < / B o o k M a r k E x i t N a m e > < B o o k M a r k E n t r y P o s i t i o n > 6 8 5 0 0 < / B o o k M a r k E n t r y P o s i t i o n > < B o o k M a r k E x i t P o s i t i o n > 7 6 6 3 3 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 1 6 a 8 f c 0 e - 3 3 b a - 4 c e b - 9 6 a b - c f 8 5 c 4 d d 9 5 6 0 < / I n t e r n a l I d > < N a m e > M a i l M e r g e _ m 2 N o w y o u c a n 0 0 : 0 1 : 1 6 . 7 - 0 0 : 0 1 : 2 1 . 7 < / N a m e > < T e x t > N o w   y o u   c a n   c l i c k   E d i t   R e c i p i e n t   L i s t   a n y t i m e ,   t o   v i e w   a n d   s o r t   t h e   l i s t . < / T e x t > < B o o k M a r k E n t r y N a m e > M a i l M e r g e _ m 2 0 0 : 0 1 : 1 6 . 7 < / B o o k M a r k E n t r y N a m e > < B o o k M a r k E x i t N a m e > M a i l M e r g e _ m 2 0 0 : 0 1 : 2 1 . 7 < / B o o k M a r k E x i t N a m e > < B o o k M a r k E n t r y P o s i t i o n > 7 6 7 3 3 < / B o o k M a r k E n t r y P o s i t i o n > < B o o k M a r k E x i t P o s i t i o n > 8 1 7 6 7 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 f d 8 7 e 9 f 7 - 8 4 3 a - 4 9 2 1 - 9 a 1 7 - 9 9 1 a 7 b c 0 6 2 b 6 < / I n t e r n a l I d > < N a m e > M a i l M e r g e _ m 2 C l i c k t h e f i l e 0 0 : 0 1 : 2 1 . 8 - 0 0 : 0 1 : 2 9 . 7 < / N a m e > < T e x t > C l i c k   t h e   f i l e   n a m e   i n   D a t a   S o u r c e ,   a n d   E d i t   t o   a d d   o r   d e l e t e   e n t r i e s ,   a n d   e d i t   t h e   d a t a . < / T e x t > < B o o k M a r k E n t r y N a m e > M a i l M e r g e _ m 2 0 0 : 0 1 : 2 1 . 8 < / B o o k M a r k E n t r y N a m e > < B o o k M a r k E x i t N a m e > M a i l M e r g e _ m 2 0 0 : 0 1 : 2 9 . 7 < / B o o k M a r k E x i t N a m e > < B o o k M a r k E n t r y P o s i t i o n > 8 1 8 6 7 < / B o o k M a r k E n t r y P o s i t i o n > < B o o k M a r k E x i t P o s i t i o n > 8 9 7 6 7 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 a 9 4 e 9 0 6 4 - 5 9 6 8 - 4 3 9 3 - 8 0 1 2 - d d d 2 8 7 2 2 6 2 7 e < / I n t e r n a l I d > < N a m e > M a i l M e r g e _ m 2 S i m p l y c l i c k a 0 0 : 0 1 : 2 9 . 8 - 0 0 : 0 1 : 3 3 . 3 < / N a m e > < T e x t > S i m p l y   c l i c k   a   f i e l d   a n d   t y p e . < / T e x t > < B o o k M a r k E n t r y N a m e > M a i l M e r g e _ m 2 0 0 : 0 1 : 2 9 . 8 < / B o o k M a r k E n t r y N a m e > < B o o k M a r k E x i t N a m e > M a i l M e r g e _ m 2 0 0 : 0 1 : 3 3 . 3 < / B o o k M a r k E x i t N a m e > < B o o k M a r k E n t r y P o s i t i o n > 8 9 8 6 7 < / B o o k M a r k E n t r y P o s i t i o n > < B o o k M a r k E x i t P o s i t i o n > 9 3 3 3 3 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 b 2 1 7 2 3 4 a - d 0 1 3 - 4 a 7 1 - b 5 c b - 0 1 5 2 b c 6 d 7 4 0 1 < / I n t e r n a l I d > < N a m e > M a i l M e r g e _ m 2 T o d e l e t e a n 0 0 : 0 1 : 3 3 . 4 - 0 0 : 0 1 : 4 2 . 7 < / N a m e > < T e x t > T o   d e l e t e   a n   e n t i r e   r e c i p i e n t ,   c l i c k   i n   t h e   c o l u m n   t o   t h e   l e f t   o f   t h e   e n t r y ,   a n d   p r e s s   D e l e t e ,   a n d   Y e s . < / T e x t > < B o o k M a r k E n t r y N a m e > M a i l M e r g e _ m 2 0 0 : 0 1 : 3 3 . 4 < / B o o k M a r k E n t r y N a m e > < B o o k M a r k E x i t N a m e > M a i l M e r g e _ m 2 0 0 : 0 1 : 4 2 . 7 < / B o o k M a r k E x i t N a m e > < B o o k M a r k E n t r y P o s i t i o n > 9 3 4 3 3 < / B o o k M a r k E n t r y P o s i t i o n > < B o o k M a r k E x i t P o s i t i o n > 1 0 2 7 0 0 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 5 2 5 d 1 6 6 0 - a 2 f a - 4 a 6 1 - b e 3 3 - 3 0 a e 6 e b e 1 3 0 0 < / I n t e r n a l I d > < N a m e > M a i l M e r g e _ m 2 W h e n y o u  r e f i n i s h e d , 0 0 : 0 1 : 4 2 . 8 - 0 0 : 0 1 : 5 1 . 2 < / N a m e > < T e x t > W h e n   y o u  r e   f i n i s h e d ,   c l i c k   O K   a n d   s a v e   y o u r   u p d a t e d   l i s t . < / T e x t > < B o o k M a r k E n t r y N a m e > M a i l M e r g e _ m 2 0 0 : 0 1 : 4 2 . 8 < / B o o k M a r k E n t r y N a m e > < B o o k M a r k E x i t N a m e > M a i l M e r g e _ m 2 0 0 : 0 1 : 5 1 . 2 < / B o o k M a r k E x i t N a m e > < B o o k M a r k E n t r y P o s i t i o n > 1 0 2 8 0 0 < / B o o k M a r k E n t r y P o s i t i o n > < B o o k M a r k E x i t P o s i t i o n > 1 1 1 2 6 7 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 2 c 7 d 3 f 6 d - 9 f 1 d - 4 c 5 d - a 6 1 2 - f 2 0 d b b 9 4 4 0 b a < / I n t e r n a l I d > < N a m e > M a i l M e r g e _ m 2 F i n a l l y l e t  s a d d 0 0 : 0 1 : 5 1 . 3 - 0 0 : 0 1 : 5 4 . 9 < / N a m e > < T e x t > F i n a l l y   l e t  s   a d d   a n   a d d r e s s   b l o c k   t o   t h e   t o p   o f   t h e   l e t t e r . < / T e x t > < B o o k M a r k E n t r y N a m e > M a i l M e r g e _ m 2 0 0 : 0 1 : 5 1 . 3 < / B o o k M a r k E n t r y N a m e > < B o o k M a r k E x i t N a m e > M a i l M e r g e _ m 2 0 0 : 0 1 : 5 4 . 9 < / B o o k M a r k E x i t N a m e > < B o o k M a r k E n t r y P o s i t i o n > 1 1 1 3 6 7 < / B o o k M a r k E n t r y P o s i t i o n > < B o o k M a r k E x i t P o s i t i o n > 1 1 4 9 0 0 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 f 1 2 f 8 6 e 0 - d 9 4 c - 4 0 f b - 9 4 7 7 - 0 0 6 6 7 a d 3 8 4 b 7 < / I n t e r n a l I d > < N a m e > M a i l M e r g e _ m 2 C l i c k a h e a d o f 0 0 : 0 1 : 5 5 . 0 - 0 0 : 0 2 : 0 6 . 4 < / N a m e > < T e x t > C l i c k   a h e a d   o f   t h e   g r e e t i n g   l i n e ,   p r e s s   E n t e r   a   c o u p l e   o f   t i m e s   a n d   c l i c k   t h e   l i n e   a t   t h e   t o p .   T h e n ,   c l i c k   A d d r e s s   B l o c k . < / T e x t > < B o o k M a r k E n t r y N a m e > M a i l M e r g e _ m 2 0 0 : 0 1 : 5 5 . 0 < / B o o k M a r k E n t r y N a m e > < B o o k M a r k E x i t N a m e > M a i l M e r g e _ m 2 0 0 : 0 2 : 0 6 . 4 < / B o o k M a r k E x i t N a m e > < B o o k M a r k E n t r y P o s i t i o n > 1 1 5 0 0 0 < / B o o k M a r k E n t r y P o s i t i o n > < B o o k M a r k E x i t P o s i t i o n > 1 2 6 4 6 7 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 3 a d 2 9 f 0 f - 7 f 2 7 - 4 7 4 5 - 8 c 3 1 - b b 4 9 a e 9 3 9 9 3 c < / I n t e r n a l I d > < N a m e > M a i l M e r g e _ m 2 Y o u d e c i d e w h a t 0 0 : 0 2 : 0 6 . 5 - 0 0 : 0 2 : 1 3 . 6 < / N a m e > < T e x t > Y o u   d e c i d e   w h a t   t o   i n c l u d e   i n   t h e   a d d r e s s   b l o c k   o n   t h e   l e f t   s i d e ,   a n d   p r e v i e w   t h e   a d d r e s s e s   o v e r   h e r e . < / T e x t > < B o o k M a r k E n t r y N a m e > M a i l M e r g e _ m 2 0 0 : 0 2 : 0 6 . 5 < / B o o k M a r k E n t r y N a m e > < B o o k M a r k E x i t N a m e > M a i l M e r g e _ m 2 0 0 : 0 2 : 1 3 . 6 < / B o o k M a r k E x i t N a m e > < B o o k M a r k E n t r y P o s i t i o n > 1 2 6 5 6 7 < / B o o k M a r k E n t r y P o s i t i o n > < B o o k M a r k E x i t P o s i t i o n > 1 3 3 6 3 3 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 d f 5 d 6 2 9 a - 7 d 8 0 - 4 0 f 0 - b 2 5 5 - 6 e 6 3 f 4 d 6 d 6 1 e < / I n t e r n a l I d > < N a m e > M a i l M e r g e _ m 2 F i r s t , l e t  s c h o o s e 0 0 : 0 2 : 1 3 . 7 - 0 0 : 0 2 : 1 8 . 0 < / N a m e > < T e x t > F i r s t ,   l e t  s   c h o o s e   a   l e s s - f o r m a l   n a m e   f o r m a t   t o   m a t c h   t h e   g r e e t i n g . < / T e x t > < B o o k M a r k E n t r y N a m e > M a i l M e r g e _ m 2 0 0 : 0 2 : 1 3 . 7 < / B o o k M a r k E n t r y N a m e > < B o o k M a r k E x i t N a m e > M a i l M e r g e _ m 2 0 0 : 0 2 : 1 8 . 0 < / B o o k M a r k E x i t N a m e > < B o o k M a r k E n t r y P o s i t i o n > 1 3 3 7 3 3 < / B o o k M a r k E n t r y P o s i t i o n > < B o o k M a r k E x i t P o s i t i o n > 1 3 8 0 6 7 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 a a 1 4 7 8 5 4 - 6 d f d - 4 6 5 2 - b 4 e 2 - 9 e 0 c a 9 7 a 7 a a b < / I n t e r n a l I d > < N a m e > M a i l M e r g e _ m 2 N e x t , y o u c a n 0 0 : 0 2 : 1 8 . 1 - 0 0 : 0 2 : 2 5 . 0 < / N a m e > < T e x t > N e x t ,   y o u   c a n   d e c i d e   w h e t h e r   t o   i n s e r t   t h e   c o m p a n y   n a m e .   F o r   t h i s   l e t t e r ,   C o m p a n y   n a m e   d o e s n  t   a p p l y . < / T e x t > < B o o k M a r k E n t r y N a m e > M a i l M e r g e _ m 2 0 0 : 0 2 : 1 8 . 1 < / B o o k M a r k E n t r y N a m e > < B o o k M a r k E x i t N a m e > M a i l M e r g e _ m 2 0 0 : 0 2 : 2 5 . 0 < / B o o k M a r k E x i t N a m e > < B o o k M a r k E n t r y P o s i t i o n > 1 3 8 1 6 7 < / B o o k M a r k E n t r y P o s i t i o n > < B o o k M a r k E x i t P o s i t i o n > 1 4 5 0 0 0 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 4 c f 3 e 3 6 b - 9 f a d - 4 7 d f - 8 8 6 3 - 8 b 5 a 8 6 1 1 a b 7 1 < / I n t e r n a l I d > < N a m e > M a i l M e r g e _ m 2 A l s o , o u r c u s t o m e r s 0 0 : 0 2 : 2 5 . 1 - 0 0 : 0 2 : 3 0 . 4 < / N a m e > < T e x t > A l s o ,   o u r   c u s t o m e r s   a r e   l o c a l ,   s o   w e   c a n   c h o o s e   t o   n e v e r   s h o w   t h e   c o u n t r y   o r   r e g i o n . < / T e x t > < B o o k M a r k E n t r y N a m e > M a i l M e r g e _ m 2 0 0 : 0 2 : 2 5 . 1 < / B o o k M a r k E n t r y N a m e > < B o o k M a r k E x i t N a m e > M a i l M e r g e _ m 2 0 0 : 0 2 : 3 0 . 4 < / B o o k M a r k E x i t N a m e > < B o o k M a r k E n t r y P o s i t i o n > 1 4 5 1 0 0 < / B o o k M a r k E n t r y P o s i t i o n > < B o o k M a r k E x i t P o s i t i o n > 1 5 0 4 0 0 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 3 e 7 c b 9 8 b - 4 e e c - 4 0 9 c - 8 4 d 3 - e 5 7 1 1 a 8 9 6 8 8 9 < / I n t e r n a l I d > < N a m e > M a i l M e r g e _ m 2 T h i s l a s t o p t i o n 0 0 : 0 2 : 3 0 . 5 - 0 0 : 0 2 : 3 8 . 2 < / N a m e > < T e x t > T h i s   l a s t   o p t i o n   m o d i f i e s   t h e   a d d r e s s   f o r m a t   a c c o r d i n g   t o   t h e   c o u n t r y   o r   r e g i o n .   A g a i n ,   t h i s   o p t i o n   d o e s n  t   a p p l y . < / T e x t > < B o o k M a r k E n t r y N a m e > M a i l M e r g e _ m 2 0 0 : 0 2 : 3 0 . 5 < / B o o k M a r k E n t r y N a m e > < B o o k M a r k E x i t N a m e > M a i l M e r g e _ m 2 0 0 : 0 2 : 3 8 . 2 < / B o o k M a r k E x i t N a m e > < B o o k M a r k E n t r y P o s i t i o n > 1 5 0 5 0 0 < / B o o k M a r k E n t r y P o s i t i o n > < B o o k M a r k E x i t P o s i t i o n > 1 5 8 2 3 3 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 1 5 4 e 2 5 4 6 - 3 9 0 a - 4 0 f b - b 0 f f - 6 b 1 1 3 8 6 c a 7 0 3 < / I n t e r n a l I d > < N a m e > M a i l M e r g e _ m 2 W h e n y o u ' r e f i n i s h e d 0 0 : 0 2 : 3 8 . 3 - 0 0 : 0 2 : 4 5 . 4 < / N a m e > < T e x t > W h e n   y o u ' r e   f i n i s h e d   s e t t i n g   u p   t h e   a d d r e s s   b l o c k ,   c l i c k   O K .   A n d   t h e   a d d r e s s   b l o c k   f i e l d   i s   a d d e d   t o   t h e   l e t t e r . < / T e x t > < B o o k M a r k E n t r y N a m e > M a i l M e r g e _ m 2 0 0 : 0 2 : 3 8 . 3 < / B o o k M a r k E n t r y N a m e > < B o o k M a r k E x i t N a m e > M a i l M e r g e _ m 2 0 0 : 0 2 : 4 5 . 4 < / B o o k M a r k E x i t N a m e > < B o o k M a r k E n t r y P o s i t i o n > 1 5 8 3 3 3 < / B o o k M a r k E n t r y P o s i t i o n > < B o o k M a r k E x i t P o s i t i o n > 1 6 5 4 3 3 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 2 9 b 7 7 3 5 0 - 2 d a f - 4 d 9 5 - a 7 d 4 - b c 8 8 2 7 0 5 3 7 8 9 < / I n t e r n a l I d > < N a m e > M a i l M e r g e _ m 2 N o w i f y o u 0 0 : 0 2 : 4 5 . 5 - 0 0 : 0 2 : 5 2 . 9 < / N a m e > < T e x t > N o w   i f   y o u   w a n t   t o   s e e   w h a t   t h e   a c t u a l   l e t t e r s   l o o k   l i k e   i n s t e a d   o f   t h e   m a i l   m e r g e   f i e l d   c o d e ,   c l i c k   P r e v i e w   R e s u l t s . < / T e x t > < B o o k M a r k E n t r y N a m e > M a i l M e r g e _ m 2 0 0 : 0 2 : 4 5 . 5 < / B o o k M a r k E n t r y N a m e > < B o o k M a r k E x i t N a m e > M a i l M e r g e _ m 2 0 0 : 0 2 : 5 2 . 9 < / B o o k M a r k E x i t N a m e > < B o o k M a r k E n t r y P o s i t i o n > 1 6 5 5 3 3 < / B o o k M a r k E n t r y P o s i t i o n > < B o o k M a r k E x i t P o s i t i o n > 1 7 2 9 3 3 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 f 8 8 4 8 2 0 b - e b 3 4 - 4 a b 6 - 9 e a 3 - 0 f f 9 f e 8 9 c d 5 5 < / I n t e r n a l I d > < N a m e > M a i l M e r g e _ m 2 T h e a d d r e s s i t s e l f 0 0 : 0 2 : 5 3 . 0 - 0 0 : 0 2 : 5 8 . 6 < / N a m e > < T e x t > T h e   a d d r e s s   i t s e l f   w o r k s   f i n e ,   b u t   t h e   t e x t   w o u l d   l o o k   b e t t e r   w i t h o u t   t h e   e x t r a   s p a c e   b e t w e e n   t h e   l i n e s . < / T e x t > < B o o k M a r k E n t r y N a m e > M a i l M e r g e _ m 2 0 0 : 0 2 : 5 3 . 0 < / B o o k M a r k E n t r y N a m e > < B o o k M a r k E x i t N a m e > M a i l M e r g e _ m 2 0 0 : 0 2 : 5 8 . 6 < / B o o k M a r k E x i t N a m e > < B o o k M a r k E n t r y P o s i t i o n > 1 7 3 0 3 3 < / B o o k M a r k E n t r y P o s i t i o n > < B o o k M a r k E x i t P o s i t i o n > 1 7 8 6 3 3 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 2 b f 9 1 9 3 4 - c c 1 d - 4 9 8 5 - b 2 8 f - 3 d 5 b 0 7 0 2 3 4 4 6 < / I n t e r n a l I d > < N a m e > M a i l M e r g e _ m 2 S e l e c t t h e a d d r e s s 0 0 : 0 2 : 5 8 . 7 - 0 0 : 0 3 : 0 4 . 0 < / N a m e > < T e x t > S e l e c t   t h e   a d d r e s s   b l o c k   a n d   g o   t o   t h e   P a g e   L a y o u t   t a b . < / T e x t > < B o o k M a r k E n t r y N a m e > M a i l M e r g e _ m 2 0 0 : 0 2 : 5 8 . 7 < / B o o k M a r k E n t r y N a m e > < B o o k M a r k E x i t N a m e > M a i l M e r g e _ m 2 0 0 : 0 3 : 0 4 . 0 < / B o o k M a r k E x i t N a m e > < B o o k M a r k E n t r y P o s i t i o n > 1 7 8 7 3 3 < / B o o k M a r k E n t r y P o s i t i o n > < B o o k M a r k E x i t P o s i t i o n > 1 8 4 0 0 0 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 7 7 3 5 f 3 5 d - 9 e a 0 - 4 3 e 4 - b f 3 3 - 6 b 8 4 7 d e 6 d 3 e d < / I n t e r n a l I d > < N a m e > M a i l M e r g e _ m 2 Y o u c a n c h a n g e 0 0 : 0 3 : 0 4 . 1 - 0 0 : 0 3 : 0 8 . 0 < / N a m e > < T e x t > Y o u   c a n   c h a n g e   t h e   f o r m a t t i n g   o f   a   m a i l   m e r g e   f i e l d   t h e   s a m e   a s   a n y   o t h e r   t e x t . < / T e x t > < B o o k M a r k E n t r y N a m e > M a i l M e r g e _ m 2 0 0 : 0 3 : 0 4 . 1 < / B o o k M a r k E n t r y N a m e > < B o o k M a r k E x i t N a m e > M a i l M e r g e _ m 2 0 0 : 0 3 : 0 8 . 0 < / B o o k M a r k E x i t N a m e > < B o o k M a r k E n t r y P o s i t i o n > 1 8 4 1 0 0 < / B o o k M a r k E n t r y P o s i t i o n > < B o o k M a r k E x i t P o s i t i o n > 1 8 8 0 6 7 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 9 e d a 9 d 6 a - 8 7 c 1 - 4 d 5 5 - 9 6 6 8 - 5 4 a 7 4 6 f a a 0 8 6 < / I n t e r n a l I d > < N a m e > M a i l M e r g e _ m 2 T h e A d d r e s s B l o c k 0 0 : 0 3 : 0 8 . 1 - 0 0 : 0 3 : 1 1 . 2 < / N a m e > < T e x t > T h e   A d d r e s s   B l o c k   t o o l   a d d s   p a r a g r a p h   b r e a k s   t o   e a c h   l i n e . < / T e x t > < B o o k M a r k E n t r y N a m e > M a i l M e r g e _ m 2 0 0 : 0 3 : 0 8 . 1 < / B o o k M a r k E n t r y N a m e > < B o o k M a r k E x i t N a m e > M a i l M e r g e _ m 2 0 0 : 0 3 : 1 1 . 2 < / B o o k M a r k E x i t N a m e > < B o o k M a r k E n t r y P o s i t i o n > 1 8 8 1 6 7 < / B o o k M a r k E n t r y P o s i t i o n > < B o o k M a r k E x i t P o s i t i o n > 1 9 1 2 6 7 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 0 5 8 b 7 c a 1 - b 9 8 b - 4 c 3 b - b 7 a 2 - e 0 4 7 4 3 c 7 7 1 0 2 < / I n t e r n a l I d > < N a m e > M a i l M e r g e _ m 2 A n d i n t h i s 0 0 : 0 3 : 1 1 . 3 - 0 0 : 0 3 : 1 8 . 3 < / N a m e > < T e x t > A n d   i n   t h i s   d o c u m e n t ,   s p a c i n g   i s   a d d e d   a f t e r   e a c h   p a r a g r a p h .   S o   l e t  s   e n t e r   z e r o . < / T e x t > < B o o k M a r k E n t r y N a m e > M a i l M e r g e _ m 2 0 0 : 0 3 : 1 1 . 3 < / B o o k M a r k E n t r y N a m e > < B o o k M a r k E x i t N a m e > M a i l M e r g e _ m 2 0 0 : 0 3 : 1 8 . 3 < / B o o k M a r k E x i t N a m e > < B o o k M a r k E n t r y P o s i t i o n > 1 9 1 3 6 7 < / B o o k M a r k E n t r y P o s i t i o n > < B o o k M a r k E x i t P o s i t i o n > 1 9 8 3 6 7 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 f 5 d e 9 8 6 e - 5 b 7 9 - 4 c 1 2 - b 9 a 2 - 7 d c e e b f 1 d 4 8 a < / I n t e r n a l I d > < N a m e > M a i l M e r g e _ m 2 E v e r y t h i n g l o o k s o k a y , 0 0 : 0 3 : 1 8 . 4 - 0 0 : 0 3 : 2 4 . 6 < / N a m e > < T e x t > E v e r y t h i n g   l o o k s   o k a y ,   s o   g o   b a c k   t o   t h e   M a i l i n g s   t a b   a n d   c l i c k   F i n i s h   & a m p ;   M e r g e . < / T e x t > < B o o k M a r k E n t r y N a m e > M a i l M e r g e _ m 2 0 0 : 0 3 : 1 8 . 4 < / B o o k M a r k E n t r y N a m e > < B o o k M a r k E x i t N a m e > M a i l M e r g e _ m 2 0 0 : 0 3 : 2 4 . 6 < / B o o k M a r k E x i t N a m e > < B o o k M a r k E n t r y P o s i t i o n > 1 9 8 4 6 7 < / B o o k M a r k E n t r y P o s i t i o n > < B o o k M a r k E x i t P o s i t i o n > 2 0 4 6 0 0 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 3 f 7 b 6 0 b a - e 5 4 c - 4 a a 0 - b 4 e 9 - 2 5 c 3 a b 9 6 2 a 7 d < / I n t e r n a l I d > < N a m e > M a i l M e r g e _ m 2 E v e n t h o u g h w e 0 0 : 0 3 : 2 4 . 7 - 0 0 : 0 3 : 2 9 . 5 < / N a m e > < T e x t > E v e n   t h o u g h   w e   c h o s e   t o   c r e a t e   a   l e t t e r ,   W o r d   g i v e s   u s   t h e   o p t i o n   t o   s e n d   i t   a s   a n   e m a i l . < / T e x t > < B o o k M a r k E n t r y N a m e > M a i l M e r g e _ m 2 0 0 : 0 3 : 2 4 . 7 < / B o o k M a r k E n t r y N a m e > < B o o k M a r k E x i t N a m e > M a i l M e r g e _ m 2 0 0 : 0 3 : 2 9 . 5 < / B o o k M a r k E x i t N a m e > < B o o k M a r k E n t r y P o s i t i o n > 2 0 4 7 0 0 < / B o o k M a r k E n t r y P o s i t i o n > < B o o k M a r k E x i t P o s i t i o n > 2 0 9 5 6 7 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 e d f a d c a d - 1 9 3 4 - 4 c 9 9 - 8 3 9 9 - 7 2 0 b 6 f f b d 0 f 2 < / I n t e r n a l I d > < N a m e > M a i l M e r g e _ m 2 O r w e c o u l d 0 0 : 0 3 : 2 9 . 6 - 0 0 : 0 3 : 3 4 . 7 < / N a m e > < T e x t > O r   w e   c o u l d   c l i c k   h e r e   a n d   W o r d   w o u l d   c r e a t e   a n   i n d i v i d u a l   d o c u m e n t   f i l e   f o r   e a c h   r e c i p i e n t . < / T e x t > < B o o k M a r k E n t r y N a m e > M a i l M e r g e _ m 2 0 0 : 0 3 : 2 9 . 6 < / B o o k M a r k E n t r y N a m e > < B o o k M a r k E x i t N a m e > M a i l M e r g e _ m 2 0 0 : 0 3 : 3 4 . 7 < / B o o k M a r k E x i t N a m e > < B o o k M a r k E n t r y P o s i t i o n > 2 0 9 6 6 7 < / B o o k M a r k E n t r y P o s i t i o n > < B o o k M a r k E x i t P o s i t i o n > 2 1 4 7 6 7 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 a 6 d 2 6 a 0 9 - e 7 7 7 - 4 c 6 f - 9 3 4 1 - e a 9 0 d 9 c 3 9 e c 1 < / I n t e r n a l I d > < N a m e > M a i l M e r g e _ m 2 T h i s c o u l d b e 0 0 : 0 3 : 3 4 . 8 - 0 0 : 0 3 : 3 8 . 1 < / N a m e > < T e x t > T h i s   c o u l d   b e   u s e f u l   i f   w e   w a n t e d   t o   p e r s o n a l i z e   e a c h   l e t t e r . < / T e x t > < B o o k M a r k E n t r y N a m e > M a i l M e r g e _ m 2 0 0 : 0 3 : 3 4 . 8 < / B o o k M a r k E n t r y N a m e > < B o o k M a r k E x i t N a m e > M a i l M e r g e _ m 2 0 0 : 0 3 : 3 8 . 1 < / B o o k M a r k E x i t N a m e > < B o o k M a r k E n t r y P o s i t i o n > 2 1 4 8 6 7 < / B o o k M a r k E n t r y P o s i t i o n > < B o o k M a r k E x i t P o s i t i o n > 2 1 8 1 3 3 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 4 c e 9 6 b 0 f - 8 f 9 a - 4 a e 9 - 8 1 2 1 - b 5 0 3 6 1 b c 3 f 2 7 < / I n t e r n a l I d > < N a m e > M a i l M e r g e _ m 2 B u t f o r t h i s 0 0 : 0 3 : 3 8 . 2 - 0 0 : 0 3 : 4 1 . 3 < / N a m e > < T e x t > B u t   f o r   t h i s   l e t t e r ,   l e t  s   g o   r i g h t   t o   t h e   p r i n t e r . < / T e x t > < B o o k M a r k E n t r y N a m e > M a i l M e r g e _ m 2 0 0 : 0 3 : 3 8 . 2 < / B o o k M a r k E n t r y N a m e > < B o o k M a r k E x i t N a m e > M a i l M e r g e _ m 2 0 0 : 0 3 : 4 1 . 3 < / B o o k M a r k E x i t N a m e > < B o o k M a r k E n t r y P o s i t i o n > 2 1 8 2 3 3 < / B o o k M a r k E n t r y P o s i t i o n > < B o o k M a r k E x i t P o s i t i o n > 2 2 1 3 0 0 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 6 7 4 2 3 4 d 0 - d 6 b 5 - 4 b 0 a - a 0 3 d - 6 8 2 0 2 7 0 9 f 7 f 0 < / I n t e r n a l I d > < N a m e > M a i l M e r g e _ m 2 T o p r i n t a l l 0 0 : 0 3 : 4 1 . 4 - 0 0 : 0 3 : 4 9 . 1 < / N a m e > < T e x t > T o   p r i n t   a l l   t h e   l e t t e r s ,   c l i c k   O K ,   a n d   O K . < / T e x t > < B o o k M a r k E n t r y N a m e > M a i l M e r g e _ m 2 0 0 : 0 3 : 4 1 . 4 < / B o o k M a r k E n t r y N a m e > < B o o k M a r k E x i t N a m e > M a i l M e r g e _ m 2 0 0 : 0 3 : 4 9 . 1 < / B o o k M a r k E x i t N a m e > < B o o k M a r k E n t r y P o s i t i o n > 2 2 1 4 0 0 < / B o o k M a r k E n t r y P o s i t i o n > < B o o k M a r k E x i t P o s i t i o n > 2 2 9 1 6 7 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 8 3 7 1 4 d d b - 0 5 3 2 - 4 1 a 4 - b 3 7 8 - 1 f 6 d 6 0 4 c 9 c 7 6 < / I n t e r n a l I d > < N a m e > M a i l M e r g e _ m 2 U p n e x t , w e  l l 0 0 : 0 3 : 4 9 . 2 - 0 0 : 0 3 : 5 2 . 9 < / N a m e > < T e x t > U p   n e x t ,   w e  l l   u s e   m a i l   m e r g e   t o   p r i n t   t h e   e n v e l o p e s   f o r   t h e   l e t t e r s . < / T e x t > < B o o k M a r k E n t r y N a m e > M a i l M e r g e _ m 2 0 0 : 0 3 : 4 9 . 2 < / B o o k M a r k E n t r y N a m e > < B o o k M a r k E x i t N a m e > M a i l M e r g e _ m 2 0 0 : 0 3 : 5 2 . 9 < / B o o k M a r k E x i t N a m e > < B o o k M a r k E n t r y P o s i t i o n > 2 2 9 2 6 7 < / B o o k M a r k E n t r y P o s i t i o n > < B o o k M a r k E x i t P o s i t i o n > 2 3 2 9 6 7 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 a a 1 9 8 4 4 3 - 9 0 3 e - 4 7 a 7 - a 7 2 9 - 2 b 4 4 4 6 1 f 0 1 f 2 < / I d > < C a p t i o n I t e m s > < C a p t i o n I t e m > < I n t e r n a l I d > 4 b 8 2 7 0 3 c - f a 2 0 - 4 5 0 7 - a 4 1 4 - 0 4 7 3 2 3 6 c e e 2 3 < / I n t e r n a l I d > < N a m e > M a i l M e r g e _ m 3 Y o u c r e a t e m a i l 0 0 : 0 0 : 0 0 . 0 - 0 0 : 0 0 : 0 4 . 5 < / N a m e > < T e x t > Y o u   c r e a t e   m a i l   m e r g e   e n v e l o p e s   t h e   s a m e   a s   e m a i l   m e s s a g e s   o r   l e t t e r s . < / T e x t > < B o o k M a r k E n t r y N a m e > M a i l M e r g e _ m 3 0 0 : 0 0 : 0 0 . 0 < / B o o k M a r k E n t r y N a m e > < B o o k M a r k E x i t N a m e > M a i l M e r g e _ m 3 0 0 : 0 0 : 0 4 . 5 < / B o o k M a r k E x i t N a m e > < B o o k M a r k E n t r y P o s i t i o n > 3 3 < / B o o k M a r k E n t r y P o s i t i o n > < B o o k M a r k E x i t P o s i t i o n >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 7 5 9 5 a e 3 3 - 4 e 4 b - 4 d 2 c - 8 7 0 f - b f 2 f 4 6 e 1 4 7 0 0 < / I n t e r n a l I d > < N a m e > M a i l M e r g e _ m 3 F i r s t , c l i c k F i l e 0 0 : 0 0 : 0 4 . 6 - 0 0 : 0 0 : 1 2 . 2 < / N a m e > < T e x t > F i r s t ,   c l i c k   F i l e   a n d   c l o s e   t h e   c u r r e n t   d o c u m e n t .   M a k e   s u r e   t o   s a v e   i t . < / T e x t > < B o o k M a r k E n t r y N a m e > M a i l M e r g e _ m 3 0 0 : 0 0 : 0 4 . 6 < / B o o k M a r k E n t r y N a m e > < B o o k M a r k E x i t N a m e > M a i l M e r g e _ m 3 0 0 : 0 0 : 1 2 . 2 < / B o o k M a r k E x i t N a m e > < B o o k M a r k E n t r y P o s i t i o n > 4 6 0 0 < / B o o k M a r k E n t r y P o s i t i o n > < B o o k M a r k E x i t P o s i t i o n > 1 2 2 3 3 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 5 8 2 4 b 9 3 1 - 1 5 9 2 - 4 5 c 8 - b c c 2 - a f 0 a 4 4 1 f 8 6 b 8 < / I n t e r n a l I d > < N a m e > M a i l M e r g e _ m 3 T h e n , g o t o 0 0 : 0 0 : 1 2 . 3 - 0 0 : 0 0 : 1 9 . 9 < / N a m e > < T e x t > T h e n ,   g o   t o   F i l e ,   c l i c k   N e w   a n d   o p e n   a   b l a n k   d o c u m e n t . < / T e x t > < B o o k M a r k E n t r y N a m e > M a i l M e r g e _ m 3 0 0 : 0 0 : 1 2 . 3 < / B o o k M a r k E n t r y N a m e > < B o o k M a r k E x i t N a m e > M a i l M e r g e _ m 3 0 0 : 0 0 : 1 9 . 9 < / B o o k M a r k E x i t N a m e > < B o o k M a r k E n t r y P o s i t i o n > 1 2 3 3 3 < / B o o k M a r k E n t r y P o s i t i o n > < B o o k M a r k E x i t P o s i t i o n > 1 9 9 0 0 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 7 6 6 8 d c 4 b - 1 5 1 5 - 4 c 7 9 - a 5 0 c - c f f 0 e f b 3 6 5 1 2 < / I n t e r n a l I d > < N a m e > M a i l M e r g e _ m 3 O n t h e M a i l i n g s 0 0 : 0 0 : 2 0 . 0 - 0 0 : 0 0 : 3 0 . 0 < / N a m e > < T e x t > O n   t h e   M a i l i n g s   t a b ,   c l i c k   S t a r t   M a i l   M e r g e   a n d   E n v e l o p e s .   Y o u   c a n   u s e   t h e   w i z a r d   i f   y o u   w a n t   t o ,   b u t   t h i s   c a n   b e   f a s t e r . < / T e x t > < B o o k M a r k E n t r y N a m e > M a i l M e r g e _ m 3 0 0 : 0 0 : 2 0 . 0 < / B o o k M a r k E n t r y N a m e > < B o o k M a r k E x i t N a m e > M a i l M e r g e _ m 3 0 0 : 0 0 : 3 0 . 0 < / B o o k M a r k E x i t N a m e > < B o o k M a r k E n t r y P o s i t i o n > 2 0 0 0 0 < / B o o k M a r k E n t r y P o s i t i o n > < B o o k M a r k E x i t P o s i t i o n > 3 0 0 3 3 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 f d b 3 7 2 e 3 - 9 a c 1 - 4 a 5 a - b 8 9 6 - 9 8 0 0 d f c e a b f 5 < / I n t e r n a l I d > < N a m e > M a i l M e r g e _ m 3 Y o u s t a r t b y 0 0 : 0 0 : 3 0 . 1 - 0 0 : 0 0 : 3 5 . 8 < / N a m e > < T e x t > Y o u   s t a r t   b y   e n t e r i n g   y o u r   e n v e l o p e   o p t i o n s .   F i r s t ,   s e l e c t   t h e   s i z e . < / T e x t > < B o o k M a r k E n t r y N a m e > M a i l M e r g e _ m 3 0 0 : 0 0 : 3 0 . 1 < / B o o k M a r k E n t r y N a m e > < B o o k M a r k E x i t N a m e > M a i l M e r g e _ m 3 0 0 : 0 0 : 3 5 . 8 < / B o o k M a r k E x i t N a m e > < B o o k M a r k E n t r y P o s i t i o n > 3 0 1 3 3 < / B o o k M a r k E n t r y P o s i t i o n > < B o o k M a r k E x i t P o s i t i o n > 3 5 8 3 3 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 a 0 5 6 5 a 5 f - f 2 6 a - 4 3 b 4 - 9 0 f a - 7 a 3 2 b b b 9 a 7 f b < / I n t e r n a l I d > < N a m e > M a i l M e r g e _ m 3 C h o o s e o n e o f 0 0 : 0 0 : 3 5 . 9 - 0 0 : 0 0 : 4 4 . 1 < / N a m e > < T e x t > C h o o s e   o n e   o f   t h e   s t a n d a r d   s i z e s ,   o r   e n t e r   a   c u s t o m   s i z e .   S e e   a   p r e v i e w   d o w n   h e r e . < / T e x t > < B o o k M a r k E n t r y N a m e > M a i l M e r g e _ m 3 0 0 : 0 0 : 3 5 . 9 < / B o o k M a r k E n t r y N a m e > < B o o k M a r k E x i t N a m e > M a i l M e r g e _ m 3 0 0 : 0 0 : 4 4 . 1 < / B o o k M a r k E x i t N a m e > < B o o k M a r k E n t r y P o s i t i o n > 3 5 9 3 3 < / B o o k M a r k E n t r y P o s i t i o n > < B o o k M a r k E x i t P o s i t i o n > 4 4 1 0 0 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 8 8 f d 5 7 9 3 - e 5 8 7 - 4 9 5 5 - 9 2 5 4 - 5 f 2 4 a 8 9 7 3 0 5 6 < / I n t e r n a l I d > < N a m e > M a i l M e r g e _ m 3 Y o u c a n a l s o 0 0 : 0 0 : 4 4 . 2 - 0 0 : 0 0 : 5 1 . 1 < / N a m e > < T e x t > Y o u   c a n   a l s o   a d j u s t   t h e   l a y o u t   o f   t h e   r e t u r n   a n d   d e l i v e r y   a d d r e s s e s   a n d   c l i c k   F o n t   t o   c h a n g e   f o n t   f o r m a t t i n g . < / T e x t > < B o o k M a r k E n t r y N a m e > M a i l M e r g e _ m 3 0 0 : 0 0 : 4 4 . 2 < / B o o k M a r k E n t r y N a m e > < B o o k M a r k E x i t N a m e > M a i l M e r g e _ m 3 0 0 : 0 0 : 5 1 . 1 < / B o o k M a r k E x i t N a m e > < B o o k M a r k E n t r y P o s i t i o n > 4 4 2 0 0 < / B o o k M a r k E n t r y P o s i t i o n > < B o o k M a r k E x i t P o s i t i o n > 5 1 1 3 3 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 a 6 9 e c b 2 0 - a 4 c b - 4 7 9 3 - b 1 e 4 - d 9 c 8 9 a 7 f 6 1 1 6 < / I n t e r n a l I d > < N a m e > M a i l M e r g e _ m 3 W e  l l g o w i t h 0 0 : 0 0 : 5 1 . 2 - 0 0 : 0 0 : 5 4 . 5 < / N a m e > < T e x t > W e  l l   g o   w i t h   t h e   d e f a u l t   s e t t i n g s . < / T e x t > < B o o k M a r k E n t r y N a m e > M a i l M e r g e _ m 3 0 0 : 0 0 : 5 1 . 2 < / B o o k M a r k E n t r y N a m e > < B o o k M a r k E x i t N a m e > M a i l M e r g e _ m 3 0 0 : 0 0 : 5 4 . 5 < / B o o k M a r k E x i t N a m e > < B o o k M a r k E n t r y P o s i t i o n > 5 1 2 3 3 < / B o o k M a r k E n t r y P o s i t i o n > < B o o k M a r k E x i t P o s i t i o n > 5 4 5 3 3 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 d f 1 f 9 8 d 3 - f e 9 2 - 4 c d 3 - 8 e 8 7 - 1 c 8 b 7 3 d 8 8 b 6 c < / I n t e r n a l I d > < N a m e > M a i l M e r g e _ m 3 N e x t , c l i c k t h e 0 0 : 0 0 : 5 4 . 6 - 0 0 : 0 1 : 0 1 . 4 < / N a m e > < T e x t > N e x t ,   c l i c k   t h e   P r i n t i n g   O p t i o n s   t a b .   T h i s   t a b   s h o w s   y o u   h o w   t o   f e e d   e n v e l o p e s   i n t o   y o u r   p r i n t e r . < / T e x t > < B o o k M a r k E n t r y N a m e > M a i l M e r g e _ m 3 0 0 : 0 0 : 5 4 . 6 < / B o o k M a r k E n t r y N a m e > < B o o k M a r k E x i t N a m e > M a i l M e r g e _ m 3 0 0 : 0 1 : 0 1 . 4 < / B o o k M a r k E x i t N a m e > < B o o k M a r k E n t r y P o s i t i o n > 5 4 6 3 3 < / B o o k M a r k E n t r y P o s i t i o n > < B o o k M a r k E x i t P o s i t i o n > 6 1 4 6 7 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 a 0 e 4 2 7 6 6 - e f e 6 - 4 f 6 d - 9 d 1 7 - 2 0 6 e 4 d 2 e 9 c a 2 < / I n t e r n a l I d > < N a m e > M a i l M e r g e _ m 3 F o r e x a m p l e , t h i s 0 0 : 0 1 : 0 1 . 5 - 0 0 : 0 1 : 0 5 . 0 < / N a m e > < T e x t > F o r   e x a m p l e ,   t h i s   p r i n t e r   r e q u i r e s   t h a t   y o u   p l a c e   t h e   e n v e l o p e   a g a i n s t   t h e   t o p < / T e x t > < B o o k M a r k E n t r y N a m e > M a i l M e r g e _ m 3 0 0 : 0 1 : 0 1 . 5 < / B o o k M a r k E n t r y N a m e > < B o o k M a r k E x i t N a m e > M a i l M e r g e _ m 3 0 0 : 0 1 : 0 5 . 0 < / B o o k M a r k E x i t N a m e > < B o o k M a r k E n t r y P o s i t i o n > 6 1 5 6 7 < / B o o k M a r k E n t r y P o s i t i o n > < B o o k M a r k E x i t P o s i t i o n > 6 5 0 3 3 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 8 5 7 6 b 2 a d - 8 1 a 8 - 4 b 8 d - 9 a f 3 - 8 7 0 4 2 6 5 0 1 a 3 1 < / I n t e r n a l I d > < N a m e > M a i l M e r g e _ m 3 a n d r i g h t e d g e s 0 0 : 0 1 : 0 5 . 1 - 0 0 : 0 1 : 1 1 . 6 < / N a m e > < T e x t > a n d   r i g h t   e d g e s   o f   t h e   p r i n t e r   t r a y ,   f a c e   d o w n   a n d   r o t a t e d   c l o c k w i s e . < / T e x t > < B o o k M a r k E n t r y N a m e > M a i l M e r g e _ m 3 0 0 : 0 1 : 0 5 . 1 < / B o o k M a r k E n t r y N a m e > < B o o k M a r k E x i t N a m e > M a i l M e r g e _ m 3 0 0 : 0 1 : 1 1 . 6 < / B o o k M a r k E x i t N a m e > < B o o k M a r k E n t r y P o s i t i o n > 6 5 1 3 3 < / B o o k M a r k E n t r y P o s i t i o n > < B o o k M a r k E x i t P o s i t i o n > 7 1 6 0 0 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 c 3 e 3 f f 0 0 - 7 2 6 5 - 4 3 c 0 - 8 4 5 0 - 7 2 7 9 b d d 3 0 a 1 4 < / I n t e r n a l I d > < N a m e > M a i l M e r g e _ m 3 I t  s a g o o d 0 0 : 0 1 : 1 1 . 7 - 0 0 : 0 1 : 1 5 . 8 < / N a m e > < T e x t > I t  s   a   g o o d   i d e a   t o   p r i n t   a   t e s t   e n v e l o p e   b e f o r e   y o u   r u n   y o u r   f i n a l   m a i l   m e r g e . < / T e x t > < B o o k M a r k E n t r y N a m e > M a i l M e r g e _ m 3 0 0 : 0 1 : 1 1 . 7 < / B o o k M a r k E n t r y N a m e > < B o o k M a r k E x i t N a m e > M a i l M e r g e _ m 3 0 0 : 0 1 : 1 5 . 8 < / B o o k M a r k E x i t N a m e > < B o o k M a r k E n t r y P o s i t i o n > 7 1 7 0 0 < / B o o k M a r k E n t r y P o s i t i o n > < B o o k M a r k E x i t P o s i t i o n > 7 5 8 0 0 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 2 1 0 0 e 6 5 1 - f 3 e 5 - 4 c d 9 - a 7 5 c - 0 c 5 7 d 4 f f a f 2 2 < / I n t e r n a l I d > < N a m e > M a i l M e r g e _ m 3 I f y o u f i n d 0 0 : 0 1 : 1 5 . 9 - 0 0 : 0 1 : 2 2 . 4 < / N a m e > < T e x t > I f   y o u   f i n d   i t   d o e s n  t   p r i n t   c o r r e c t l y ,   y o u   c a n   t r y   c h a n g i n g   t h e s e   s e t t i n g s . < / T e x t > < B o o k M a r k E n t r y N a m e > M a i l M e r g e _ m 3 0 0 : 0 1 : 1 5 . 9 < / B o o k M a r k E n t r y N a m e > < B o o k M a r k E x i t N a m e > M a i l M e r g e _ m 3 0 0 : 0 1 : 2 2 . 4 < / B o o k M a r k E x i t N a m e > < B o o k M a r k E n t r y P o s i t i o n > 7 5 9 0 0 < / B o o k M a r k E n t r y P o s i t i o n > < B o o k M a r k E x i t P o s i t i o n > 8 2 4 0 0 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 9 9 a 5 7 c d 2 - 3 1 a 1 - 4 6 8 7 - 9 0 b f - 6 e b 6 c 1 6 5 c 2 f 7 < / I n t e r n a l I d > < N a m e > M a i l M e r g e _ m 3 P r e s s R e s e t t o 0 0 : 0 1 : 2 2 . 5 - 0 0 : 0 1 : 2 9 . 6 < / N a m e > < T e x t > P r e s s   R e s e t   t o   b r i n g   t h e   s e t t i n g s   b a c k   t o   t h e   r e c o m m e n d e d   f e e d   m e t h o d   f o r   y o u r   p r i n t e r .   C l i c k   O K . < / T e x t > < B o o k M a r k E n t r y N a m e > M a i l M e r g e _ m 3 0 0 : 0 1 : 2 2 . 5 < / B o o k M a r k E n t r y N a m e > < B o o k M a r k E x i t N a m e > M a i l M e r g e _ m 3 0 0 : 0 1 : 2 9 . 6 < / B o o k M a r k E x i t N a m e > < B o o k M a r k E n t r y P o s i t i o n > 8 2 5 0 0 < / B o o k M a r k E n t r y P o s i t i o n > < B o o k M a r k E x i t P o s i t i o n > 8 9 6 6 7 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 3 a 2 e 8 9 6 6 - 9 0 7 a - 4 c e d - a c d 9 - a a d c 1 a 5 0 5 3 e 1 < / I n t e r n a l I d > < N a m e > M a i l M e r g e _ m 3 A n d W o r d c h a n g e s 0 0 : 0 1 : 2 9 . 7 - 0 0 : 0 1 : 3 4 . 1 < / N a m e > < T e x t > A n d   W o r d   c h a n g e s   t h e   s i z e   o f   t h e   d o c u m e n t   t o   m a t c h   t h e   e n v e l o p e   s i z e . < / T e x t > < B o o k M a r k E n t r y N a m e > M a i l M e r g e _ m 3 0 0 : 0 1 : 2 9 . 7 < / B o o k M a r k E n t r y N a m e > < B o o k M a r k E x i t N a m e > M a i l M e r g e _ m 3 0 0 : 0 1 : 3 4 . 1 < / B o o k M a r k E x i t N a m e > < B o o k M a r k E n t r y P o s i t i o n > 8 9 7 6 7 < / B o o k M a r k E n t r y P o s i t i o n > < B o o k M a r k E x i t P o s i t i o n > 9 4 1 6 7 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 e 2 5 4 7 e e c - 4 0 9 8 - 4 c e 5 - b 1 e 1 - 4 7 d f 7 f d 0 7 8 8 a < / I n t e r n a l I d > < N a m e > M a i l M e r g e _ m 3 N o w l e t  s a d d 0 0 : 0 1 : 3 4 . 2 - 0 0 : 0 1 : 3 8 . 9 < / N a m e > < T e x t > N o w   l e t  s   a d d   o u r   r e c i p i e n t s .   W e  l l   u s e   t h e   l i s t   w e   c r e a t e d   i n   t h e   l a s t   m o v i e . < / T e x t > < B o o k M a r k E n t r y N a m e > M a i l M e r g e _ m 3 0 0 : 0 1 : 3 4 . 2 < / B o o k M a r k E n t r y N a m e > < B o o k M a r k E x i t N a m e > M a i l M e r g e _ m 3 0 0 : 0 1 : 3 8 . 9 < / B o o k M a r k E x i t N a m e > < B o o k M a r k E n t r y P o s i t i o n > 9 4 2 6 7 < / B o o k M a r k E n t r y P o s i t i o n > < B o o k M a r k E x i t P o s i t i o n > 9 8 9 3 3 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 6 3 2 9 c 9 d 5 - a e a 5 - 4 e 3 a - b 4 5 5 - b e 8 4 c 3 0 4 4 a c e < / I n t e r n a l I d > < N a m e > M a i l M e r g e _ m 3 C l i c k U s e a n 0 0 : 0 1 : 3 9 . 0 - 0 0 : 0 1 : 4 7 . 0 < / N a m e > < T e x t > C l i c k   U s e   a n   E x i s t i n g   L i s t ,   l o c a t e   t h e   l i s t ,   a n d   c l i c k   O p e n . < / T e x t > < B o o k M a r k E n t r y N a m e > M a i l M e r g e _ m 3 0 0 : 0 1 : 3 9 . 0 < / B o o k M a r k E n t r y N a m e > < B o o k M a r k E x i t N a m e > M a i l M e r g e _ m 3 0 0 : 0 1 : 4 7 . 0 < / B o o k M a r k E x i t N a m e > < B o o k M a r k E n t r y P o s i t i o n > 9 9 0 3 3 < / B o o k M a r k E n t r y P o s i t i o n > < B o o k M a r k E x i t P o s i t i o n > 1 0 7 0 6 7 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 8 4 6 8 2 c 4 a - 8 3 0 5 - 4 9 6 6 - a 6 6 4 - 0 5 5 2 2 2 5 e 2 8 4 1 < / I n t e r n a l I d > < N a m e > M a i l M e r g e _ m 3 Y o u c a n c l i c k 0 0 : 0 1 : 4 7 . 1 - 0 0 : 0 1 : 5 2 . 5 < / N a m e > < T e x t > Y o u   c a n   c l i c k   E d i t   R e c i p i e n t   L i s t   i f   y o u   w a n t   t o   m a k e   a n y   c h a n g e s ,   b u t   w e  l l   l e a v e   t h e   l i s t   a s - i s . < / T e x t > < B o o k M a r k E n t r y N a m e > M a i l M e r g e _ m 3 0 0 : 0 1 : 4 7 . 1 < / B o o k M a r k E n t r y N a m e > < B o o k M a r k E x i t N a m e > M a i l M e r g e _ m 3 0 0 : 0 1 : 5 2 . 5 < / B o o k M a r k E x i t N a m e > < B o o k M a r k E n t r y P o s i t i o n > 1 0 7 1 6 7 < / B o o k M a r k E n t r y P o s i t i o n > < B o o k M a r k E x i t P o s i t i o n > 1 1 2 5 3 3 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 7 d b 1 f 5 a d - 9 0 1 e - 4 1 b 1 - a 0 3 0 - a 2 a c 9 9 7 2 c 6 e f < / I n t e r n a l I d > < N a m e > M a i l M e r g e _ m 3 N o w w e c a n 0 0 : 0 1 : 5 2 . 6 - 0 0 : 0 1 : 5 7 . 5 < / N a m e > < T e x t > N o w   w e   c a n   a d d   t h e   a d d r e s s e s .   C l i c k   i n   t h e   a r e a   w h e r e   t h e   d e l i v e r y   a d d r e s s   g o e s , < / T e x t > < B o o k M a r k E n t r y N a m e > M a i l M e r g e _ m 3 0 0 : 0 1 : 5 2 . 6 < / B o o k M a r k E n t r y N a m e > < B o o k M a r k E x i t N a m e > M a i l M e r g e _ m 3 0 0 : 0 1 : 5 7 . 5 < / B o o k M a r k E x i t N a m e > < B o o k M a r k E n t r y P o s i t i o n > 1 1 2 6 3 3 < / B o o k M a r k E n t r y P o s i t i o n > < B o o k M a r k E x i t P o s i t i o n > 1 1 7 5 3 3 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 9 b f 7 0 4 9 4 - 6 5 4 3 - 4 6 b 3 - 8 1 0 f - 4 3 d f c 7 0 a b c 7 6 < / I n t e r n a l I d > < N a m e > M a i l M e r g e _ m 3 a n d y o u  l l s e l e c t 0 0 : 0 1 : 5 7 . 6 - 0 0 : 0 2 : 0 2 . 2 < / N a m e > < T e x t > a n d   y o u  l l   s e l e c t   t h e   p a r a g r a p h   t h a t   W o r d   p l a c e d   t h e r e   f o r   t h e   a d d r e s s   b l o c k . < / T e x t > < B o o k M a r k E n t r y N a m e > M a i l M e r g e _ m 3 0 0 : 0 1 : 5 7 . 6 < / B o o k M a r k E n t r y N a m e > < B o o k M a r k E x i t N a m e > M a i l M e r g e _ m 3 0 0 : 0 2 : 0 2 . 2 < / B o o k M a r k E x i t N a m e > < B o o k M a r k E n t r y P o s i t i o n > 1 1 7 6 3 3 < / B o o k M a r k E n t r y P o s i t i o n > < B o o k M a r k E x i t P o s i t i o n > 1 2 2 2 0 0 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 6 4 f 8 3 f b 2 - f e a a - 4 a d 3 - 8 6 a e - a 4 8 e 6 8 d 7 e 8 2 9 < / I n t e r n a l I d > < N a m e > M a i l M e r g e _ m 3 G o t o t h e 0 0 : 0 2 : 0 2 . 3 - 0 0 : 0 2 : 1 0 . 7 < / N a m e > < T e x t > G o   t o   t h e   H o m e   t a b   a n d   c l i c k   S h o w / H i d e   P a r a g r a p h   M a r k s   i f   y o u   w a n t   t o   s e e   w h e r e   t h e   p a r a g r a p h s   w e r e   p l a c e d . < / T e x t > < B o o k M a r k E n t r y N a m e > M a i l M e r g e _ m 3 0 0 : 0 2 : 0 2 . 3 < / B o o k M a r k E n t r y N a m e > < B o o k M a r k E x i t N a m e > M a i l M e r g e _ m 3 0 0 : 0 2 : 1 0 . 7 < / B o o k M a r k E x i t N a m e > < B o o k M a r k E n t r y P o s i t i o n > 1 2 2 3 0 0 < / B o o k M a r k E n t r y P o s i t i o n > < B o o k M a r k E x i t P o s i t i o n > 1 3 0 7 0 0 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 1 3 d 9 2 a 2 a - c d 2 d - 4 d 5 d - a 4 5 5 - 5 6 e f a 0 f e b f 4 c < / I n t e r n a l I d > < N a m e > M a i l M e r g e _ m 3 C l i c k A d d r e s s B l o c k . 0 0 : 0 2 : 1 0 . 8 - 0 0 : 0 2 : 1 6 . 7 < / N a m e > < T e x t > C l i c k   A d d r e s s   B l o c k .   W e   c a n   s e t   t h i s   u p   t h e   s a m e   w a y   a s   t h e   a d d r e s s   b l o c k   i n   m o v i e   2 . < / T e x t > < B o o k M a r k E n t r y N a m e > M a i l M e r g e _ m 3 0 0 : 0 2 : 1 0 . 8 < / B o o k M a r k E n t r y N a m e > < B o o k M a r k E x i t N a m e > M a i l M e r g e _ m 3 0 0 : 0 2 : 1 6 . 7 < / B o o k M a r k E x i t N a m e > < B o o k M a r k E n t r y P o s i t i o n > 1 3 0 8 0 0 < / B o o k M a r k E n t r y P o s i t i o n > < B o o k M a r k E x i t P o s i t i o n > 1 3 6 7 3 3 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 1 3 d f 5 c a 5 - c 3 8 5 - 4 e 3 f - 8 2 f d - 9 1 6 1 8 7 e b 3 b f e < / I n t e r n a l I d > < N a m e > M a i l M e r g e _ m 3 F i r s t , c h o o s e a 0 0 : 0 2 : 1 6 . 8 - 0 0 : 0 2 : 2 5 . 9 < / N a m e > < T e x t > F i r s t ,   c h o o s e   a   l e s s - f o r m a l   n a m e   f o r m a t .   U n c h e c k   I n s e r t   c o m p a n y   n a m e .   C l i c k   N e v e r   i n c l u d e   t h e   c o u n t r y / r e g i o n   i n   t h e   a d d r e s s . < / T e x t > < B o o k M a r k E n t r y N a m e > M a i l M e r g e _ m 3 0 0 : 0 2 : 1 6 . 8 < / B o o k M a r k E n t r y N a m e > < B o o k M a r k E x i t N a m e > M a i l M e r g e _ m 3 0 0 : 0 2 : 2 5 . 9 < / B o o k M a r k E x i t N a m e > < B o o k M a r k E n t r y P o s i t i o n > 1 3 6 8 3 3 < / B o o k M a r k E n t r y P o s i t i o n > < B o o k M a r k E x i t P o s i t i o n > 1 4 5 9 0 0 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 4 2 8 9 a b b 1 - a 0 f a - 4 a 2 f - 8 f 3 d - f 5 1 3 e 8 b 0 4 b 5 a < / I n t e r n a l I d > < N a m e > M a i l M e r g e _ m 3 A n d u n c h e c k F o r m a t 0 0 : 0 2 : 2 6 . 0 - 0 0 : 0 2 : 3 3 . 8 < / N a m e > < T e x t > A n d   u n c h e c k   F o r m a t   a d d r e s s   a c c o r d i n g   t o   t h e   d e s t i n a t i o n   c o u n t r y / r e g i o n .   C l i c k   O K . < / T e x t > < B o o k M a r k E n t r y N a m e > M a i l M e r g e _ m 3 0 0 : 0 2 : 2 6 . 0 < / B o o k M a r k E n t r y N a m e > < B o o k M a r k E x i t N a m e > M a i l M e r g e _ m 3 0 0 : 0 2 : 3 3 . 8 < / B o o k M a r k E x i t N a m e > < B o o k M a r k E n t r y P o s i t i o n > 1 4 6 0 0 0 < / B o o k M a r k E n t r y P o s i t i o n > < B o o k M a r k E x i t P o s i t i o n > 1 5 3 8 3 3 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 2 4 7 2 4 2 1 5 - b 9 5 e - 4 9 e c - a c 1 6 - 8 2 c e 7 3 8 0 9 9 6 f < / I n t e r n a l I d > < N a m e > M a i l M e r g e _ m 3 C l i c k P r e v i e w R e s u l t s 0 0 : 0 2 : 3 3 . 9 - 0 0 : 0 2 : 4 0 . 2 < / N a m e > < T e x t > C l i c k   P r e v i e w   R e s u l t s   a n d   c h e c k   t h r o u g h   t h e   n a m e s   i f   y o u   w a n t . < / T e x t > < B o o k M a r k E n t r y N a m e > M a i l M e r g e _ m 3 0 0 : 0 2 : 3 3 . 9 < / B o o k M a r k E n t r y N a m e > < B o o k M a r k E x i t N a m e > M a i l M e r g e _ m 3 0 0 : 0 2 : 4 0 . 2 < / B o o k M a r k E x i t N a m e > < B o o k M a r k E n t r y P o s i t i o n > 1 5 3 9 3 3 < / B o o k M a r k E n t r y P o s i t i o n > < B o o k M a r k E x i t P o s i t i o n > 1 6 0 2 3 3 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 6 9 1 b d 7 5 5 - 2 7 f 5 - 4 a 0 9 - 9 1 1 a - 4 f c f 5 a d c 0 7 0 6 < / I n t e r n a l I d > < N a m e > M a i l M e r g e _ m 3 F i n a l l y , l e t  s t y p e 0 0 : 0 2 : 4 0 . 3 - 0 0 : 0 2 : 4 7 . 2 < / N a m e > < T e x t > F i n a l l y ,   l e t  s   t y p e   a   r e t u r n   a d d r e s s   i n   t h e   p a r a g r a p h   t h a t   W o r d   a d d e d   i n   t h e   u p p e r   l e f t   c o r n e r . < / T e x t > < B o o k M a r k E n t r y N a m e > M a i l M e r g e _ m 3 0 0 : 0 2 : 4 0 . 3 < / B o o k M a r k E n t r y N a m e > < B o o k M a r k E x i t N a m e > M a i l M e r g e _ m 3 0 0 : 0 2 : 4 7 . 2 < / B o o k M a r k E x i t N a m e > < B o o k M a r k E n t r y P o s i t i o n > 1 6 0 3 3 3 < / B o o k M a r k E n t r y P o s i t i o n > < B o o k M a r k E x i t P o s i t i o n > 1 6 7 2 3 3 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 5 5 c c b 0 8 7 - 0 2 8 e - 4 5 0 d - a 8 3 7 - 4 5 c 9 e 4 3 2 9 c 3 1 < / I n t e r n a l I d > < N a m e > M a i l M e r g e _ m 3 N o w s a v e t h e 0 0 : 0 2 : 4 7 . 3 - 0 0 : 0 2 : 5 6 . 7 < / N a m e > < T e x t > N o w   s a v e   t h e   e n v e l o p e .   P i c k   a   l o c a t i o n .   A n d   t y p e   a   n a m e . < / T e x t > < B o o k M a r k E n t r y N a m e > M a i l M e r g e _ m 3 0 0 : 0 2 : 4 7 . 3 < / B o o k M a r k E n t r y N a m e > < B o o k M a r k E x i t N a m e > M a i l M e r g e _ m 3 0 0 : 0 2 : 5 6 . 7 < / B o o k M a r k E x i t N a m e > < B o o k M a r k E n t r y P o s i t i o n > 1 6 7 3 3 3 < / B o o k M a r k E n t r y P o s i t i o n > < B o o k M a r k E x i t P o s i t i o n > 1 7 6 7 3 3 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 6 5 d b 7 6 f a - e 0 d 1 - 4 0 e c - a 1 d e - 2 c 9 7 9 7 f a 9 3 0 c < / I n t e r n a l I d > < N a m e > M a i l M e r g e _ m 3 I n t h i s c a s e , 0 0 : 0 2 : 5 6 . 8 - 0 0 : 0 2 : 5 9 . 7 < / N a m e > < T e x t > I n   t h i s   c a s e ,   w e   c r e a t e d   t h e   e n v e l o p e   f o r   a   s p e c i f i c   l e t t e r , < / T e x t > < B o o k M a r k E n t r y N a m e > M a i l M e r g e _ m 3 0 0 : 0 2 : 5 6 . 8 < / B o o k M a r k E n t r y N a m e > < B o o k M a r k E x i t N a m e > M a i l M e r g e _ m 3 0 0 : 0 2 : 5 9 . 7 < / B o o k M a r k E x i t N a m e > < B o o k M a r k E n t r y P o s i t i o n > 1 7 6 8 3 3 < / B o o k M a r k E n t r y P o s i t i o n > < B o o k M a r k E x i t P o s i t i o n > 1 7 9 7 0 0 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 5 8 6 2 8 0 b c - 0 5 b 1 - 4 0 d e - 9 2 5 8 - c 4 a d c a c 0 b 1 f f < / I n t e r n a l I d > < N a m e > M a i l M e r g e _ m 3 s o w e  l l s a v e 0 0 : 0 2 : 5 9 . 8 - 0 0 : 0 3 : 0 5 . 2 < / N a m e > < T e x t > s o   w e  l l   s a v e   i t   i n   t h e   s a m e   f o l d e r   w i t h   t h e   s a m e   n a m e   a n d   a p p e n d   e n v e l o p e   t o   t h e   e n d . < / T e x t > < B o o k M a r k E n t r y N a m e > M a i l M e r g e _ m 3 0 0 : 0 2 : 5 9 . 8 < / B o o k M a r k E n t r y N a m e > < B o o k M a r k E x i t N a m e > M a i l M e r g e _ m 3 0 0 : 0 3 : 0 5 . 2 < / B o o k M a r k E x i t N a m e > < B o o k M a r k E n t r y P o s i t i o n > 1 7 9 8 0 0 < / B o o k M a r k E n t r y P o s i t i o n > < B o o k M a r k E x i t P o s i t i o n > 1 8 5 2 3 3 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 0 a c 5 5 8 c 1 - f 3 2 8 - 4 1 c 0 - 9 4 d e - d 2 d 9 c 3 1 0 5 4 5 b < / I n t e r n a l I d > < N a m e > M a i l M e r g e _ m 3 T h a t w i l l h e l p 0 0 : 0 3 : 0 5 . 3 - 0 0 : 0 3 : 1 2 . 2 < / N a m e > < T e x t > T h a t   w i l l   h e l p   u s   f i n d   b o t h   f i l e s   i f   w e   n e e d   t o   l a t e r .   C l i c k   S a v e . < / T e x t > < B o o k M a r k E n t r y N a m e > M a i l M e r g e _ m 3 0 0 : 0 3 : 0 5 . 3 < / B o o k M a r k E n t r y N a m e > < B o o k M a r k E x i t N a m e > M a i l M e r g e _ m 3 0 0 : 0 3 : 1 2 . 2 < / B o o k M a r k E x i t N a m e > < B o o k M a r k E n t r y P o s i t i o n > 1 8 5 3 3 3 < / B o o k M a r k E n t r y P o s i t i o n > < B o o k M a r k E x i t P o s i t i o n > 1 9 2 2 6 7 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 3 7 a 2 7 a 2 b - 2 7 6 f - 4 0 4 b - 8 2 3 a - a d e d 4 4 b 6 0 c 3 7 < / I n t e r n a l I d > < N a m e > M a i l M e r g e _ m 3 L a s t , c l i c k F i n i s h 0 0 : 0 3 : 1 2 . 3 - 0 0 : 0 3 : 1 7 . 5 < / N a m e > < T e x t > L a s t ,   c l i c k   F i n i s h   & a m p ;   M e r g e   a n d   P r i n t   D o c u m e n t s . < / T e x t > < B o o k M a r k E n t r y N a m e > M a i l M e r g e _ m 3 0 0 : 0 3 : 1 2 . 3 < / B o o k M a r k E n t r y N a m e > < B o o k M a r k E x i t N a m e > M a i l M e r g e _ m 3 0 0 : 0 3 : 1 7 . 5 < / B o o k M a r k E x i t N a m e > < B o o k M a r k E n t r y P o s i t i o n > 1 9 2 3 6 7 < / B o o k M a r k E n t r y P o s i t i o n > < B o o k M a r k E x i t P o s i t i o n > 1 9 7 5 6 7 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 8 5 a 1 b 1 2 d - 4 0 0 6 - 4 e 7 8 - a f f 3 - 4 2 3 e 9 e 0 2 8 5 9 0 < / I n t e r n a l I d > < N a m e > M a i l M e r g e _ m 3 L o a d y o u r e n v e l o p e s 0 0 : 0 3 : 1 7 . 6 - 0 0 : 0 3 : 2 1 . 0 < / N a m e > < T e x t > L o a d   y o u r   e n v e l o p e s   i n   t h e   p r i n t e r   a n d   c l i c k   O K . < / T e x t > < B o o k M a r k E n t r y N a m e > M a i l M e r g e _ m 3 0 0 : 0 3 : 1 7 . 6 < / B o o k M a r k E n t r y N a m e > < B o o k M a r k E x i t N a m e > M a i l M e r g e _ m 3 0 0 : 0 3 : 2 1 . 0 < / B o o k M a r k E x i t N a m e > < B o o k M a r k E n t r y P o s i t i o n > 1 9 7 6 6 7 < / B o o k M a r k E n t r y P o s i t i o n > < B o o k M a r k E x i t P o s i t i o n > 2 0 1 0 3 3 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 7 6 8 6 5 7 d e - 9 b 7 d - 4 9 3 d - 8 9 6 f - 3 7 4 7 2 7 4 d 3 e b c < / I n t e r n a l I d > < N a m e > M a i l M e r g e _ m 3 I f y o u  v e n e v e r 0 0 : 0 3 : 2 1 . 1 - 0 0 : 0 3 : 2 3 . 6 < / N a m e > < T e x t > I f   y o u  v e   n e v e r   p r i n t e d   a n   e n v e l o p e   w i t h   t h e   p r i n t e r   y o u  r e   u s i n g , < / T e x t > < B o o k M a r k E n t r y N a m e > M a i l M e r g e _ m 3 0 0 : 0 3 : 2 1 . 1 < / B o o k M a r k E n t r y N a m e > < B o o k M a r k E x i t N a m e > M a i l M e r g e _ m 3 0 0 : 0 3 : 2 3 . 6 < / B o o k M a r k E x i t N a m e > < B o o k M a r k E n t r y P o s i t i o n > 2 0 1 1 3 3 < / B o o k M a r k E n t r y P o s i t i o n > < B o o k M a r k E x i t P o s i t i o n > 2 0 3 6 6 7 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 6 a 4 a d 0 8 b - 2 5 d 6 - 4 c e d - b e 1 d - c 6 b 0 b 8 d 8 5 e 3 c < / I n t e r n a l I d > < N a m e > M a i l M e r g e _ m 3 i t m i g h t b e 0 0 : 0 3 : 2 3 . 7 - 0 0 : 0 3 : 2 9 . 8 < / N a m e > < T e x t > i t   m i g h t   b e   a   g o o d   i d e a   t o   c l i c k   C u r r e n t   r e c o r d   a n d   p r i n t   o n e   e n v e l o p e   f i r s t   a s   a   t e s t . < / T e x t > < B o o k M a r k E n t r y N a m e > M a i l M e r g e _ m 3 0 0 : 0 3 : 2 3 . 7 < / B o o k M a r k E n t r y N a m e > < B o o k M a r k E x i t N a m e > M a i l M e r g e _ m 3 0 0 : 0 3 : 2 9 . 8 < / B o o k M a r k E x i t N a m e > < B o o k M a r k E n t r y P o s i t i o n > 2 0 3 7 6 7 < / B o o k M a r k E n t r y P o s i t i o n > < B o o k M a r k E x i t P o s i t i o n > 2 0 9 8 6 7 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 9 d 3 5 8 1 0 c - f 7 7 a - 4 7 4 6 - a 6 1 2 - 6 0 3 4 9 4 c a a d f 7 < / I n t e r n a l I d > < N a m e > M a i l M e r g e _ m 3 T h e n , i f e v e r y t h i n g 0 0 : 0 3 : 2 9 . 9 - 0 0 : 0 3 : 3 6 . 2 < / N a m e > < T e x t > T h e n ,   i f   e v e r y t h i n g   w o r k s   o k a y ,   c l i c k   A l l   a n d   O K . < / T e x t > < B o o k M a r k E n t r y N a m e > M a i l M e r g e _ m 3 0 0 : 0 3 : 2 9 . 9 < / B o o k M a r k E n t r y N a m e > < B o o k M a r k E x i t N a m e > M a i l M e r g e _ m 3 0 0 : 0 3 : 3 6 . 2 < / B o o k M a r k E x i t N a m e > < B o o k M a r k E n t r y P o s i t i o n > 2 0 9 9 6 7 < / B o o k M a r k E n t r y P o s i t i o n > < B o o k M a r k E x i t P o s i t i o n > 2 1 6 2 0 0 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 2 7 8 a 1 0 d 6 - 7 2 e 6 - 4 8 1 a - b f a 3 - 4 d 6 0 9 a 8 f 8 c 1 1 < / I n t e r n a l I d > < N a m e > M a i l M e r g e _ m 3 N o w y o u h a v e 0 0 : 0 3 : 3 6 . 3 - 0 0 : 0 3 : 4 0 . 2 < / N a m e > < T e x t > N o w   y o u   h a v e   a l l   t h e   i n f o r m a t i o n   y o u   n e e d   t o   d o   b a s i c   m a i l   m e r g e   t a s k s . < / T e x t > < B o o k M a r k E n t r y N a m e > M a i l M e r g e _ m 3 0 0 : 0 3 : 3 6 . 3 < / B o o k M a r k E n t r y N a m e > < B o o k M a r k E x i t N a m e > M a i l M e r g e _ m 3 0 0 : 0 3 : 4 0 . 2 < / B o o k M a r k E x i t N a m e > < B o o k M a r k E n t r y P o s i t i o n > 2 1 6 3 0 0 < / B o o k M a r k E n t r y P o s i t i o n > < B o o k M a r k E x i t P o s i t i o n > 2 2 0 2 6 7 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 b 2 b 1 e 7 c 6 - 6 e 5 f - 4 3 e 4 - 8 1 7 3 - 7 f 7 8 0 a 2 0 b 1 7 7 < / I n t e r n a l I d > < N a m e > M a i l M e r g e _ m 3 B u t t h e r e  s a 0 0 : 0 3 : 4 0 . 3 - 0 0 : 0 3 : 4 2 . 4 < / N a m e > < T e x t > B u t   t h e r e  s   a   l o t   m o r e   t o   k n o w   a b o u t   m a i l   m e r g e    < / T e x t > < B o o k M a r k E n t r y N a m e > M a i l M e r g e _ m 3 0 0 : 0 3 : 4 0 . 3 < / B o o k M a r k E n t r y N a m e > < B o o k M a r k E x i t N a m e > M a i l M e r g e _ m 3 0 0 : 0 3 : 4 2 . 4 < / B o o k M a r k E x i t N a m e > < B o o k M a r k E n t r y P o s i t i o n > 2 2 0 3 6 7 < / B o o k M a r k E n t r y P o s i t i o n > < B o o k M a r k E x i t P o s i t i o n > 2 2 2 4 3 3 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 1 4 8 a 7 b 9 5 - e d 1 e - 4 3 a 2 - b 4 a 9 - 6 5 4 b d 8 1 7 6 4 2 3 < / I n t e r n a l I d > < N a m e > M a i l M e r g e _ m 3 t h i n g s l i k e a d d i n g 0 0 : 0 3 : 4 2 . 5 - 0 0 : 0 3 : 4 8 . 3 < / N a m e > < T e x t > t h i n g s   l i k e   a d d i n g   r u l e s   a n d   c u s t o m   f i e l d s ,   a n d   w o r k i n g   w i t h   E x c e l   s p r e a d s h e e t s . < / T e x t > < B o o k M a r k E n t r y N a m e > M a i l M e r g e _ m 3 0 0 : 0 3 : 4 2 . 5 < / B o o k M a r k E n t r y N a m e > < B o o k M a r k E x i t N a m e > M a i l M e r g e _ m 3 0 0 : 0 3 : 4 8 . 3 < / B o o k M a r k E x i t N a m e > < B o o k M a r k E n t r y P o s i t i o n > 2 2 2 5 3 3 < / B o o k M a r k E n t r y P o s i t i o n > < B o o k M a r k E x i t P o s i t i o n > 2 2 8 3 6 7 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 4 7 b 6 f 8 b 0 - a 0 5 2 - 4 7 b 9 - 9 2 8 2 - 6 8 4 c 8 9 3 7 4 1 3 9 < / I n t e r n a l I d > < N a m e > M a i l M e r g e _ m 3 T o l e a r n m o r e 0 0 : 0 3 : 4 8 . 4 - 0 0 : 0 3 : 5 1 . 6 < / N a m e > < T e x t > T o   l e a r n   m o r e   c h e c k   o u t   t h e   l i n k s   i n   t h e   c o u r s e   s u m m a r y . < / T e x t > < B o o k M a r k E n t r y N a m e > M a i l M e r g e _ m 3 0 0 : 0 3 : 4 8 . 4 < / B o o k M a r k E n t r y N a m e > < B o o k M a r k E x i t N a m e > M a i l M e r g e _ m 3 0 0 : 0 3 : 5 1 . 6 < / B o o k M a r k E x i t N a m e > < B o o k M a r k E n t r y P o s i t i o n > 2 2 8 4 6 7 < / B o o k M a r k E n t r y P o s i t i o n > < B o o k M a r k E x i t P o s i t i o n > 2 3 1 6 3 3 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222D7956-73EF-4F5B-BE33-37FE698899FA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31682B8B-8406-4257-8440-05492C38AFDC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F181DDFE-544E-447D-BC26-B45C8AD2F027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5886</TotalTime>
  <Words>2609</Words>
  <Application>Microsoft Office PowerPoint</Application>
  <PresentationFormat>Custom</PresentationFormat>
  <Paragraphs>259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v-miyaki</cp:lastModifiedBy>
  <cp:revision>265</cp:revision>
  <dcterms:created xsi:type="dcterms:W3CDTF">2012-03-12T21:21:52Z</dcterms:created>
  <dcterms:modified xsi:type="dcterms:W3CDTF">2013-06-28T05:54:21Z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